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3"/>
  </p:sldMasterIdLst>
  <p:notesMasterIdLst>
    <p:notesMasterId r:id="rId6"/>
  </p:notesMasterIdLst>
  <p:sldIdLst>
    <p:sldId id="256" r:id="rId4"/>
    <p:sldId id="259" r:id="rId5"/>
  </p:sldIdLst>
  <p:sldSz cx="12192000" cy="6858000"/>
  <p:notesSz cx="6858000" cy="9144000"/>
  <p:embeddedFontLst>
    <p:embeddedFont>
      <p:font typeface="Montserrat" panose="00000500000000000000" pitchFamily="2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 userDrawn="1"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WGDisasters</a:t>
            </a:r>
            <a:r>
              <a:rPr lang="en-GB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22, 1-4 October, 2024</a:t>
            </a:r>
            <a:endParaRPr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38th CEOS Plenary, 23 - 24 October,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ES" sz="7500" dirty="0" err="1"/>
              <a:t>WGDisasters</a:t>
            </a:r>
            <a:r>
              <a:rPr lang="es-ES" sz="7500" dirty="0"/>
              <a:t> 22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WGDisasters-22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Budapest, </a:t>
            </a:r>
            <a:r>
              <a:rPr lang="es-ES" sz="2200" b="1" dirty="0" err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Hungary</a:t>
            </a: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1-4 October, 2024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.</a:t>
            </a:r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Title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52EB31AEAF79546A36C41F81F53C1CB" ma:contentTypeVersion="4" ma:contentTypeDescription="Crear nuevo documento." ma:contentTypeScope="" ma:versionID="0e3f48239f865f14c9d918976dfa0954">
  <xsd:schema xmlns:xsd="http://www.w3.org/2001/XMLSchema" xmlns:xs="http://www.w3.org/2001/XMLSchema" xmlns:p="http://schemas.microsoft.com/office/2006/metadata/properties" xmlns:ns2="aad718c4-0d0e-49d8-98fc-039e47c1b82f" targetNamespace="http://schemas.microsoft.com/office/2006/metadata/properties" ma:root="true" ma:fieldsID="c3141ab86fa9af1e6f69c92927d9cd04" ns2:_="">
    <xsd:import namespace="aad718c4-0d0e-49d8-98fc-039e47c1b8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718c4-0d0e-49d8-98fc-039e47c1b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47577-ED17-47FC-A60B-924E12C324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3401F7-4725-45BA-981B-A98D45148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718c4-0d0e-49d8-98fc-039e47c1b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Panorámica</PresentationFormat>
  <Paragraphs>12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ceos</vt:lpstr>
      <vt:lpstr>WGDisasters 22 TITLE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Medico, Ana Gabriela</cp:lastModifiedBy>
  <cp:revision>2</cp:revision>
  <dcterms:modified xsi:type="dcterms:W3CDTF">2024-09-26T18:17:10Z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22125d5-a8e0-4bfc-b60f-37738ea82271_Enabled">
    <vt:lpwstr>true</vt:lpwstr>
  </property>
  <property fmtid="{D5CDD505-2E9C-101B-9397-08002B2CF9AE}" pid="3" name="MSIP_Label_522125d5-a8e0-4bfc-b60f-37738ea82271_SetDate">
    <vt:lpwstr>2024-09-26T17:53:47Z</vt:lpwstr>
  </property>
  <property fmtid="{D5CDD505-2E9C-101B-9397-08002B2CF9AE}" pid="4" name="MSIP_Label_522125d5-a8e0-4bfc-b60f-37738ea82271_Method">
    <vt:lpwstr>Privileged</vt:lpwstr>
  </property>
  <property fmtid="{D5CDD505-2E9C-101B-9397-08002B2CF9AE}" pid="5" name="MSIP_Label_522125d5-a8e0-4bfc-b60f-37738ea82271_Name">
    <vt:lpwstr>Publico</vt:lpwstr>
  </property>
  <property fmtid="{D5CDD505-2E9C-101B-9397-08002B2CF9AE}" pid="6" name="MSIP_Label_522125d5-a8e0-4bfc-b60f-37738ea82271_SiteId">
    <vt:lpwstr>7541a422-19e3-429d-88ea-468e7ae8dd96</vt:lpwstr>
  </property>
  <property fmtid="{D5CDD505-2E9C-101B-9397-08002B2CF9AE}" pid="7" name="MSIP_Label_522125d5-a8e0-4bfc-b60f-37738ea82271_ActionId">
    <vt:lpwstr>37b6fa6e-cfa6-4411-bd3d-3c1418507bd5</vt:lpwstr>
  </property>
  <property fmtid="{D5CDD505-2E9C-101B-9397-08002B2CF9AE}" pid="8" name="MSIP_Label_522125d5-a8e0-4bfc-b60f-37738ea82271_ContentBits">
    <vt:lpwstr>0</vt:lpwstr>
  </property>
</Properties>
</file>