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1"/>
  </p:sldMasterIdLst>
  <p:notesMasterIdLst>
    <p:notesMasterId r:id="rId5"/>
  </p:notesMasterIdLst>
  <p:handoutMasterIdLst>
    <p:handoutMasterId r:id="rId6"/>
  </p:handoutMasterIdLst>
  <p:sldIdLst>
    <p:sldId id="425" r:id="rId2"/>
    <p:sldId id="434" r:id="rId3"/>
    <p:sldId id="433" r:id="rId4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k Martin Seifert" initials="FM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951BFB-F61F-42B3-9997-9BC0FB2D41E1}" v="168" dt="2019-03-14T03:28:18.6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87"/>
    <p:restoredTop sz="94646"/>
  </p:normalViewPr>
  <p:slideViewPr>
    <p:cSldViewPr snapToGrid="0" snapToObjects="1">
      <p:cViewPr varScale="1">
        <p:scale>
          <a:sx n="48" d="100"/>
          <a:sy n="48" d="100"/>
        </p:scale>
        <p:origin x="1083" y="3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-2856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e Smith" userId="88bec4dde897cd60" providerId="LiveId" clId="{85951BFB-F61F-42B3-9997-9BC0FB2D41E1}"/>
    <pc:docChg chg="undo redo custSel addSld delSld modSld sldOrd delMainMaster modMainMaster">
      <pc:chgData name="Luke Smith" userId="88bec4dde897cd60" providerId="LiveId" clId="{85951BFB-F61F-42B3-9997-9BC0FB2D41E1}" dt="2019-03-14T03:29:24.316" v="1116" actId="2696"/>
      <pc:docMkLst>
        <pc:docMk/>
      </pc:docMkLst>
      <pc:sldChg chg="addSp modSp">
        <pc:chgData name="Luke Smith" userId="88bec4dde897cd60" providerId="LiveId" clId="{85951BFB-F61F-42B3-9997-9BC0FB2D41E1}" dt="2019-03-13T07:01:08.157" v="418" actId="732"/>
        <pc:sldMkLst>
          <pc:docMk/>
          <pc:sldMk cId="1051985229" sldId="425"/>
        </pc:sldMkLst>
        <pc:spChg chg="mod">
          <ac:chgData name="Luke Smith" userId="88bec4dde897cd60" providerId="LiveId" clId="{85951BFB-F61F-42B3-9997-9BC0FB2D41E1}" dt="2019-03-13T07:00:30.249" v="414" actId="242"/>
          <ac:spMkLst>
            <pc:docMk/>
            <pc:sldMk cId="1051985229" sldId="425"/>
            <ac:spMk id="7" creationId="{00000000-0000-0000-0000-000000000000}"/>
          </ac:spMkLst>
        </pc:spChg>
        <pc:spChg chg="mod">
          <ac:chgData name="Luke Smith" userId="88bec4dde897cd60" providerId="LiveId" clId="{85951BFB-F61F-42B3-9997-9BC0FB2D41E1}" dt="2019-03-13T06:56:47.331" v="214" actId="20577"/>
          <ac:spMkLst>
            <pc:docMk/>
            <pc:sldMk cId="1051985229" sldId="425"/>
            <ac:spMk id="8" creationId="{00000000-0000-0000-0000-000000000000}"/>
          </ac:spMkLst>
        </pc:spChg>
        <pc:spChg chg="mod">
          <ac:chgData name="Luke Smith" userId="88bec4dde897cd60" providerId="LiveId" clId="{85951BFB-F61F-42B3-9997-9BC0FB2D41E1}" dt="2019-03-13T06:59:04.755" v="351" actId="164"/>
          <ac:spMkLst>
            <pc:docMk/>
            <pc:sldMk cId="1051985229" sldId="425"/>
            <ac:spMk id="12" creationId="{00000000-0000-0000-0000-000000000000}"/>
          </ac:spMkLst>
        </pc:spChg>
        <pc:spChg chg="mod">
          <ac:chgData name="Luke Smith" userId="88bec4dde897cd60" providerId="LiveId" clId="{85951BFB-F61F-42B3-9997-9BC0FB2D41E1}" dt="2019-03-13T07:00:42.004" v="415" actId="1076"/>
          <ac:spMkLst>
            <pc:docMk/>
            <pc:sldMk cId="1051985229" sldId="425"/>
            <ac:spMk id="13" creationId="{5A576C36-5C74-472D-9226-A875EF5E6ADE}"/>
          </ac:spMkLst>
        </pc:spChg>
        <pc:grpChg chg="add mod">
          <ac:chgData name="Luke Smith" userId="88bec4dde897cd60" providerId="LiveId" clId="{85951BFB-F61F-42B3-9997-9BC0FB2D41E1}" dt="2019-03-13T06:59:37.504" v="410" actId="1076"/>
          <ac:grpSpMkLst>
            <pc:docMk/>
            <pc:sldMk cId="1051985229" sldId="425"/>
            <ac:grpSpMk id="2" creationId="{1174FDC4-638F-462E-ACFC-5DF88752E758}"/>
          </ac:grpSpMkLst>
        </pc:grpChg>
        <pc:picChg chg="mod ord modCrop">
          <ac:chgData name="Luke Smith" userId="88bec4dde897cd60" providerId="LiveId" clId="{85951BFB-F61F-42B3-9997-9BC0FB2D41E1}" dt="2019-03-13T07:01:08.157" v="418" actId="732"/>
          <ac:picMkLst>
            <pc:docMk/>
            <pc:sldMk cId="1051985229" sldId="425"/>
            <ac:picMk id="5" creationId="{00000000-0000-0000-0000-000000000000}"/>
          </ac:picMkLst>
        </pc:picChg>
        <pc:picChg chg="mod">
          <ac:chgData name="Luke Smith" userId="88bec4dde897cd60" providerId="LiveId" clId="{85951BFB-F61F-42B3-9997-9BC0FB2D41E1}" dt="2019-03-13T06:59:04.755" v="351" actId="164"/>
          <ac:picMkLst>
            <pc:docMk/>
            <pc:sldMk cId="1051985229" sldId="425"/>
            <ac:picMk id="9" creationId="{00000000-0000-0000-0000-000000000000}"/>
          </ac:picMkLst>
        </pc:picChg>
        <pc:picChg chg="mod">
          <ac:chgData name="Luke Smith" userId="88bec4dde897cd60" providerId="LiveId" clId="{85951BFB-F61F-42B3-9997-9BC0FB2D41E1}" dt="2019-03-13T06:59:04.755" v="351" actId="164"/>
          <ac:picMkLst>
            <pc:docMk/>
            <pc:sldMk cId="1051985229" sldId="425"/>
            <ac:picMk id="10" creationId="{00000000-0000-0000-0000-000000000000}"/>
          </ac:picMkLst>
        </pc:picChg>
        <pc:picChg chg="mod">
          <ac:chgData name="Luke Smith" userId="88bec4dde897cd60" providerId="LiveId" clId="{85951BFB-F61F-42B3-9997-9BC0FB2D41E1}" dt="2019-03-13T06:59:04.755" v="351" actId="164"/>
          <ac:picMkLst>
            <pc:docMk/>
            <pc:sldMk cId="1051985229" sldId="425"/>
            <ac:picMk id="11" creationId="{00000000-0000-0000-0000-000000000000}"/>
          </ac:picMkLst>
        </pc:picChg>
      </pc:sldChg>
      <pc:sldChg chg="add del">
        <pc:chgData name="Luke Smith" userId="88bec4dde897cd60" providerId="LiveId" clId="{85951BFB-F61F-42B3-9997-9BC0FB2D41E1}" dt="2019-03-13T06:52:17.680" v="82" actId="2696"/>
        <pc:sldMkLst>
          <pc:docMk/>
          <pc:sldMk cId="1459172992" sldId="426"/>
        </pc:sldMkLst>
      </pc:sldChg>
      <pc:sldChg chg="addSp delSp modSp add del">
        <pc:chgData name="Luke Smith" userId="88bec4dde897cd60" providerId="LiveId" clId="{85951BFB-F61F-42B3-9997-9BC0FB2D41E1}" dt="2019-03-13T06:50:23.479" v="75" actId="2696"/>
        <pc:sldMkLst>
          <pc:docMk/>
          <pc:sldMk cId="3528007080" sldId="426"/>
        </pc:sldMkLst>
        <pc:spChg chg="del">
          <ac:chgData name="Luke Smith" userId="88bec4dde897cd60" providerId="LiveId" clId="{85951BFB-F61F-42B3-9997-9BC0FB2D41E1}" dt="2019-03-13T05:54:39.093" v="35"/>
          <ac:spMkLst>
            <pc:docMk/>
            <pc:sldMk cId="3528007080" sldId="426"/>
            <ac:spMk id="2" creationId="{170B163E-878F-497E-AC93-35110D098E20}"/>
          </ac:spMkLst>
        </pc:spChg>
        <pc:spChg chg="del">
          <ac:chgData name="Luke Smith" userId="88bec4dde897cd60" providerId="LiveId" clId="{85951BFB-F61F-42B3-9997-9BC0FB2D41E1}" dt="2019-03-13T05:54:39.093" v="35"/>
          <ac:spMkLst>
            <pc:docMk/>
            <pc:sldMk cId="3528007080" sldId="426"/>
            <ac:spMk id="3" creationId="{9F54B91E-8AA7-4166-BA0E-FFF894115641}"/>
          </ac:spMkLst>
        </pc:spChg>
        <pc:spChg chg="add mod">
          <ac:chgData name="Luke Smith" userId="88bec4dde897cd60" providerId="LiveId" clId="{85951BFB-F61F-42B3-9997-9BC0FB2D41E1}" dt="2019-03-13T05:55:27.050" v="36"/>
          <ac:spMkLst>
            <pc:docMk/>
            <pc:sldMk cId="3528007080" sldId="426"/>
            <ac:spMk id="4" creationId="{F09A7ED1-E9C9-42BE-94B3-D20CDF787074}"/>
          </ac:spMkLst>
        </pc:spChg>
        <pc:spChg chg="add mod">
          <ac:chgData name="Luke Smith" userId="88bec4dde897cd60" providerId="LiveId" clId="{85951BFB-F61F-42B3-9997-9BC0FB2D41E1}" dt="2019-03-13T05:54:39.093" v="35"/>
          <ac:spMkLst>
            <pc:docMk/>
            <pc:sldMk cId="3528007080" sldId="426"/>
            <ac:spMk id="5" creationId="{86298AE2-67B9-472E-BFE1-D283B7C45929}"/>
          </ac:spMkLst>
        </pc:spChg>
        <pc:spChg chg="add">
          <ac:chgData name="Luke Smith" userId="88bec4dde897cd60" providerId="LiveId" clId="{85951BFB-F61F-42B3-9997-9BC0FB2D41E1}" dt="2019-03-13T06:03:05.965" v="50"/>
          <ac:spMkLst>
            <pc:docMk/>
            <pc:sldMk cId="3528007080" sldId="426"/>
            <ac:spMk id="6" creationId="{D37DF722-CF83-4E95-ABDB-3C90E50ABAD0}"/>
          </ac:spMkLst>
        </pc:spChg>
        <pc:spChg chg="add">
          <ac:chgData name="Luke Smith" userId="88bec4dde897cd60" providerId="LiveId" clId="{85951BFB-F61F-42B3-9997-9BC0FB2D41E1}" dt="2019-03-13T06:03:05.965" v="50"/>
          <ac:spMkLst>
            <pc:docMk/>
            <pc:sldMk cId="3528007080" sldId="426"/>
            <ac:spMk id="7" creationId="{9ECF68FE-496A-43C9-9859-A7F53DA85B75}"/>
          </ac:spMkLst>
        </pc:spChg>
      </pc:sldChg>
      <pc:sldChg chg="add del">
        <pc:chgData name="Luke Smith" userId="88bec4dde897cd60" providerId="LiveId" clId="{85951BFB-F61F-42B3-9997-9BC0FB2D41E1}" dt="2019-03-13T06:57:03.511" v="220" actId="2696"/>
        <pc:sldMkLst>
          <pc:docMk/>
          <pc:sldMk cId="3790216847" sldId="426"/>
        </pc:sldMkLst>
      </pc:sldChg>
      <pc:sldChg chg="add del">
        <pc:chgData name="Luke Smith" userId="88bec4dde897cd60" providerId="LiveId" clId="{85951BFB-F61F-42B3-9997-9BC0FB2D41E1}" dt="2019-03-13T06:50:23.487" v="76" actId="2696"/>
        <pc:sldMkLst>
          <pc:docMk/>
          <pc:sldMk cId="351165343" sldId="427"/>
        </pc:sldMkLst>
      </pc:sldChg>
      <pc:sldChg chg="add del">
        <pc:chgData name="Luke Smith" userId="88bec4dde897cd60" providerId="LiveId" clId="{85951BFB-F61F-42B3-9997-9BC0FB2D41E1}" dt="2019-03-13T06:53:27.012" v="98" actId="2696"/>
        <pc:sldMkLst>
          <pc:docMk/>
          <pc:sldMk cId="914300339" sldId="427"/>
        </pc:sldMkLst>
      </pc:sldChg>
      <pc:sldChg chg="modSp add del">
        <pc:chgData name="Luke Smith" userId="88bec4dde897cd60" providerId="LiveId" clId="{85951BFB-F61F-42B3-9997-9BC0FB2D41E1}" dt="2019-03-13T06:57:01.579" v="219" actId="2696"/>
        <pc:sldMkLst>
          <pc:docMk/>
          <pc:sldMk cId="2264760314" sldId="427"/>
        </pc:sldMkLst>
        <pc:spChg chg="mod">
          <ac:chgData name="Luke Smith" userId="88bec4dde897cd60" providerId="LiveId" clId="{85951BFB-F61F-42B3-9997-9BC0FB2D41E1}" dt="2019-03-13T06:56:18.099" v="207" actId="20577"/>
          <ac:spMkLst>
            <pc:docMk/>
            <pc:sldMk cId="2264760314" sldId="427"/>
            <ac:spMk id="2" creationId="{CAF2ABFE-7C10-495B-9E90-9171C8880919}"/>
          </ac:spMkLst>
        </pc:spChg>
        <pc:spChg chg="mod">
          <ac:chgData name="Luke Smith" userId="88bec4dde897cd60" providerId="LiveId" clId="{85951BFB-F61F-42B3-9997-9BC0FB2D41E1}" dt="2019-03-13T06:56:09.450" v="188" actId="20577"/>
          <ac:spMkLst>
            <pc:docMk/>
            <pc:sldMk cId="2264760314" sldId="427"/>
            <ac:spMk id="5" creationId="{BD3E30D6-DAEA-4462-B33B-A0C60218AB4F}"/>
          </ac:spMkLst>
        </pc:spChg>
      </pc:sldChg>
      <pc:sldChg chg="add del">
        <pc:chgData name="Luke Smith" userId="88bec4dde897cd60" providerId="LiveId" clId="{85951BFB-F61F-42B3-9997-9BC0FB2D41E1}" dt="2019-03-13T06:03:10.754" v="51" actId="2696"/>
        <pc:sldMkLst>
          <pc:docMk/>
          <pc:sldMk cId="2290598733" sldId="427"/>
        </pc:sldMkLst>
      </pc:sldChg>
      <pc:sldChg chg="add del">
        <pc:chgData name="Luke Smith" userId="88bec4dde897cd60" providerId="LiveId" clId="{85951BFB-F61F-42B3-9997-9BC0FB2D41E1}" dt="2019-03-13T06:53:27.020" v="99" actId="2696"/>
        <pc:sldMkLst>
          <pc:docMk/>
          <pc:sldMk cId="1622951857" sldId="428"/>
        </pc:sldMkLst>
      </pc:sldChg>
      <pc:sldChg chg="add del">
        <pc:chgData name="Luke Smith" userId="88bec4dde897cd60" providerId="LiveId" clId="{85951BFB-F61F-42B3-9997-9BC0FB2D41E1}" dt="2019-03-13T06:03:13.302" v="52" actId="2696"/>
        <pc:sldMkLst>
          <pc:docMk/>
          <pc:sldMk cId="3414276643" sldId="428"/>
        </pc:sldMkLst>
      </pc:sldChg>
      <pc:sldChg chg="modSp add del">
        <pc:chgData name="Luke Smith" userId="88bec4dde897cd60" providerId="LiveId" clId="{85951BFB-F61F-42B3-9997-9BC0FB2D41E1}" dt="2019-03-13T07:05:57.164" v="933" actId="2696"/>
        <pc:sldMkLst>
          <pc:docMk/>
          <pc:sldMk cId="3962078246" sldId="428"/>
        </pc:sldMkLst>
        <pc:spChg chg="mod">
          <ac:chgData name="Luke Smith" userId="88bec4dde897cd60" providerId="LiveId" clId="{85951BFB-F61F-42B3-9997-9BC0FB2D41E1}" dt="2019-03-13T07:05:55.411" v="932"/>
          <ac:spMkLst>
            <pc:docMk/>
            <pc:sldMk cId="3962078246" sldId="428"/>
            <ac:spMk id="5" creationId="{507D6749-1178-4CBE-938C-D0E031D83ECF}"/>
          </ac:spMkLst>
        </pc:spChg>
      </pc:sldChg>
      <pc:sldChg chg="add del">
        <pc:chgData name="Luke Smith" userId="88bec4dde897cd60" providerId="LiveId" clId="{85951BFB-F61F-42B3-9997-9BC0FB2D41E1}" dt="2019-03-13T06:50:23.494" v="77" actId="2696"/>
        <pc:sldMkLst>
          <pc:docMk/>
          <pc:sldMk cId="4109285093" sldId="428"/>
        </pc:sldMkLst>
      </pc:sldChg>
      <pc:sldChg chg="modSp add del ord">
        <pc:chgData name="Luke Smith" userId="88bec4dde897cd60" providerId="LiveId" clId="{85951BFB-F61F-42B3-9997-9BC0FB2D41E1}" dt="2019-03-13T07:05:51.519" v="930" actId="2696"/>
        <pc:sldMkLst>
          <pc:docMk/>
          <pc:sldMk cId="2958907129" sldId="429"/>
        </pc:sldMkLst>
        <pc:spChg chg="mod">
          <ac:chgData name="Luke Smith" userId="88bec4dde897cd60" providerId="LiveId" clId="{85951BFB-F61F-42B3-9997-9BC0FB2D41E1}" dt="2019-03-13T07:01:54.875" v="439" actId="207"/>
          <ac:spMkLst>
            <pc:docMk/>
            <pc:sldMk cId="2958907129" sldId="429"/>
            <ac:spMk id="2" creationId="{727AE229-DB0A-418C-99AB-5EE11BF4EC73}"/>
          </ac:spMkLst>
        </pc:spChg>
      </pc:sldChg>
      <pc:sldChg chg="modSp add del">
        <pc:chgData name="Luke Smith" userId="88bec4dde897cd60" providerId="LiveId" clId="{85951BFB-F61F-42B3-9997-9BC0FB2D41E1}" dt="2019-03-13T06:53:27.026" v="100" actId="2696"/>
        <pc:sldMkLst>
          <pc:docMk/>
          <pc:sldMk cId="3275656387" sldId="429"/>
        </pc:sldMkLst>
        <pc:spChg chg="mod">
          <ac:chgData name="Luke Smith" userId="88bec4dde897cd60" providerId="LiveId" clId="{85951BFB-F61F-42B3-9997-9BC0FB2D41E1}" dt="2019-03-13T06:53:08.665" v="95" actId="255"/>
          <ac:spMkLst>
            <pc:docMk/>
            <pc:sldMk cId="3275656387" sldId="429"/>
            <ac:spMk id="2" creationId="{CAF13BDE-4824-48FC-8542-9E628CF81FE5}"/>
          </ac:spMkLst>
        </pc:spChg>
        <pc:spChg chg="mod">
          <ac:chgData name="Luke Smith" userId="88bec4dde897cd60" providerId="LiveId" clId="{85951BFB-F61F-42B3-9997-9BC0FB2D41E1}" dt="2019-03-13T06:52:26.337" v="89" actId="20577"/>
          <ac:spMkLst>
            <pc:docMk/>
            <pc:sldMk cId="3275656387" sldId="429"/>
            <ac:spMk id="3" creationId="{3DE7F31C-5C90-4AD2-8168-6AB4B4D2C4AD}"/>
          </ac:spMkLst>
        </pc:spChg>
      </pc:sldChg>
      <pc:sldChg chg="modSp add del">
        <pc:chgData name="Luke Smith" userId="88bec4dde897cd60" providerId="LiveId" clId="{85951BFB-F61F-42B3-9997-9BC0FB2D41E1}" dt="2019-03-13T07:05:52.604" v="931" actId="2696"/>
        <pc:sldMkLst>
          <pc:docMk/>
          <pc:sldMk cId="1866459629" sldId="430"/>
        </pc:sldMkLst>
        <pc:spChg chg="mod">
          <ac:chgData name="Luke Smith" userId="88bec4dde897cd60" providerId="LiveId" clId="{85951BFB-F61F-42B3-9997-9BC0FB2D41E1}" dt="2019-03-13T07:02:19.717" v="450" actId="20577"/>
          <ac:spMkLst>
            <pc:docMk/>
            <pc:sldMk cId="1866459629" sldId="430"/>
            <ac:spMk id="2" creationId="{A1126448-5B09-4EF7-A475-796BA36A91C8}"/>
          </ac:spMkLst>
        </pc:spChg>
        <pc:spChg chg="mod">
          <ac:chgData name="Luke Smith" userId="88bec4dde897cd60" providerId="LiveId" clId="{85951BFB-F61F-42B3-9997-9BC0FB2D41E1}" dt="2019-03-13T07:02:28.533" v="541" actId="5793"/>
          <ac:spMkLst>
            <pc:docMk/>
            <pc:sldMk cId="1866459629" sldId="430"/>
            <ac:spMk id="5" creationId="{1E5037F3-4869-469A-A39A-22E0F52AD422}"/>
          </ac:spMkLst>
        </pc:spChg>
      </pc:sldChg>
      <pc:sldChg chg="modSp add del">
        <pc:chgData name="Luke Smith" userId="88bec4dde897cd60" providerId="LiveId" clId="{85951BFB-F61F-42B3-9997-9BC0FB2D41E1}" dt="2019-03-13T07:08:53.769" v="946" actId="2696"/>
        <pc:sldMkLst>
          <pc:docMk/>
          <pc:sldMk cId="4127245544" sldId="431"/>
        </pc:sldMkLst>
        <pc:spChg chg="mod">
          <ac:chgData name="Luke Smith" userId="88bec4dde897cd60" providerId="LiveId" clId="{85951BFB-F61F-42B3-9997-9BC0FB2D41E1}" dt="2019-03-13T07:05:46.894" v="929" actId="27636"/>
          <ac:spMkLst>
            <pc:docMk/>
            <pc:sldMk cId="4127245544" sldId="431"/>
            <ac:spMk id="5" creationId="{4D99DA85-5800-4D3A-B116-7286E5B2E6D8}"/>
          </ac:spMkLst>
        </pc:spChg>
      </pc:sldChg>
      <pc:sldChg chg="add del">
        <pc:chgData name="Luke Smith" userId="88bec4dde897cd60" providerId="LiveId" clId="{85951BFB-F61F-42B3-9997-9BC0FB2D41E1}" dt="2019-03-13T07:09:18.982" v="958" actId="2696"/>
        <pc:sldMkLst>
          <pc:docMk/>
          <pc:sldMk cId="1837455150" sldId="432"/>
        </pc:sldMkLst>
      </pc:sldChg>
      <pc:sldChg chg="addSp delSp modSp add modTransition">
        <pc:chgData name="Luke Smith" userId="88bec4dde897cd60" providerId="LiveId" clId="{85951BFB-F61F-42B3-9997-9BC0FB2D41E1}" dt="2019-03-14T03:27:48.694" v="1103"/>
        <pc:sldMkLst>
          <pc:docMk/>
          <pc:sldMk cId="3265866020" sldId="433"/>
        </pc:sldMkLst>
        <pc:spChg chg="mod">
          <ac:chgData name="Luke Smith" userId="88bec4dde897cd60" providerId="LiveId" clId="{85951BFB-F61F-42B3-9997-9BC0FB2D41E1}" dt="2019-03-13T10:15:18.596" v="1077" actId="20577"/>
          <ac:spMkLst>
            <pc:docMk/>
            <pc:sldMk cId="3265866020" sldId="433"/>
            <ac:spMk id="2" creationId="{46A28849-08CE-40FA-82BC-C9571E906C9E}"/>
          </ac:spMkLst>
        </pc:spChg>
        <pc:spChg chg="add del mod">
          <ac:chgData name="Luke Smith" userId="88bec4dde897cd60" providerId="LiveId" clId="{85951BFB-F61F-42B3-9997-9BC0FB2D41E1}" dt="2019-03-14T03:27:25.604" v="1101" actId="20577"/>
          <ac:spMkLst>
            <pc:docMk/>
            <pc:sldMk cId="3265866020" sldId="433"/>
            <ac:spMk id="4" creationId="{D518E194-BD49-415B-9E18-2FDB07AB5DC6}"/>
          </ac:spMkLst>
        </pc:spChg>
        <pc:spChg chg="add del">
          <ac:chgData name="Luke Smith" userId="88bec4dde897cd60" providerId="LiveId" clId="{85951BFB-F61F-42B3-9997-9BC0FB2D41E1}" dt="2019-03-13T07:09:02.418" v="950"/>
          <ac:spMkLst>
            <pc:docMk/>
            <pc:sldMk cId="3265866020" sldId="433"/>
            <ac:spMk id="6" creationId="{B546341C-665C-4CEC-9395-2E07A9FFB24D}"/>
          </ac:spMkLst>
        </pc:spChg>
        <pc:spChg chg="add del">
          <ac:chgData name="Luke Smith" userId="88bec4dde897cd60" providerId="LiveId" clId="{85951BFB-F61F-42B3-9997-9BC0FB2D41E1}" dt="2019-03-13T07:09:10.012" v="952"/>
          <ac:spMkLst>
            <pc:docMk/>
            <pc:sldMk cId="3265866020" sldId="433"/>
            <ac:spMk id="7" creationId="{3030902B-C872-49B8-B3BE-FE0BEE70E1C4}"/>
          </ac:spMkLst>
        </pc:spChg>
        <pc:spChg chg="add del">
          <ac:chgData name="Luke Smith" userId="88bec4dde897cd60" providerId="LiveId" clId="{85951BFB-F61F-42B3-9997-9BC0FB2D41E1}" dt="2019-03-13T07:09:13.947" v="956"/>
          <ac:spMkLst>
            <pc:docMk/>
            <pc:sldMk cId="3265866020" sldId="433"/>
            <ac:spMk id="8" creationId="{B7A78DF5-E737-43C4-953C-E18AF53C37F1}"/>
          </ac:spMkLst>
        </pc:spChg>
        <pc:spChg chg="add del">
          <ac:chgData name="Luke Smith" userId="88bec4dde897cd60" providerId="LiveId" clId="{85951BFB-F61F-42B3-9997-9BC0FB2D41E1}" dt="2019-03-13T07:09:13.662" v="955"/>
          <ac:spMkLst>
            <pc:docMk/>
            <pc:sldMk cId="3265866020" sldId="433"/>
            <ac:spMk id="9" creationId="{7B7DFDE2-8D74-44F5-B1AC-D5FFF8FB8A2E}"/>
          </ac:spMkLst>
        </pc:spChg>
      </pc:sldChg>
      <pc:sldChg chg="modSp add modTransition">
        <pc:chgData name="Luke Smith" userId="88bec4dde897cd60" providerId="LiveId" clId="{85951BFB-F61F-42B3-9997-9BC0FB2D41E1}" dt="2019-03-14T03:28:00.247" v="1114" actId="20577"/>
        <pc:sldMkLst>
          <pc:docMk/>
          <pc:sldMk cId="1056793036" sldId="434"/>
        </pc:sldMkLst>
        <pc:spChg chg="mod">
          <ac:chgData name="Luke Smith" userId="88bec4dde897cd60" providerId="LiveId" clId="{85951BFB-F61F-42B3-9997-9BC0FB2D41E1}" dt="2019-03-14T03:28:00.247" v="1114" actId="20577"/>
          <ac:spMkLst>
            <pc:docMk/>
            <pc:sldMk cId="1056793036" sldId="434"/>
            <ac:spMk id="2" creationId="{D651D9FF-7627-41F4-A119-D071DE6E0745}"/>
          </ac:spMkLst>
        </pc:spChg>
        <pc:spChg chg="mod">
          <ac:chgData name="Luke Smith" userId="88bec4dde897cd60" providerId="LiveId" clId="{85951BFB-F61F-42B3-9997-9BC0FB2D41E1}" dt="2019-03-13T10:14:01.154" v="1058" actId="27636"/>
          <ac:spMkLst>
            <pc:docMk/>
            <pc:sldMk cId="1056793036" sldId="434"/>
            <ac:spMk id="4" creationId="{FC4FA736-E17B-4D26-8E0A-871EDD3C1B73}"/>
          </ac:spMkLst>
        </pc:spChg>
      </pc:sldChg>
      <pc:sldChg chg="add del">
        <pc:chgData name="Luke Smith" userId="88bec4dde897cd60" providerId="LiveId" clId="{85951BFB-F61F-42B3-9997-9BC0FB2D41E1}" dt="2019-03-14T03:29:24.316" v="1116" actId="2696"/>
        <pc:sldMkLst>
          <pc:docMk/>
          <pc:sldMk cId="762226452" sldId="435"/>
        </pc:sldMkLst>
      </pc:sldChg>
      <pc:sldChg chg="modSp del">
        <pc:chgData name="Luke Smith" userId="88bec4dde897cd60" providerId="LiveId" clId="{85951BFB-F61F-42B3-9997-9BC0FB2D41E1}" dt="2019-03-13T05:54:32.985" v="33" actId="2696"/>
        <pc:sldMkLst>
          <pc:docMk/>
          <pc:sldMk cId="1489922926" sldId="450"/>
        </pc:sldMkLst>
        <pc:spChg chg="mod">
          <ac:chgData name="Luke Smith" userId="88bec4dde897cd60" providerId="LiveId" clId="{85951BFB-F61F-42B3-9997-9BC0FB2D41E1}" dt="2019-03-13T05:52:27.804" v="22" actId="1076"/>
          <ac:spMkLst>
            <pc:docMk/>
            <pc:sldMk cId="1489922926" sldId="450"/>
            <ac:spMk id="2" creationId="{F8DC6831-7728-4EFB-9716-CF9E57A5F737}"/>
          </ac:spMkLst>
        </pc:spChg>
        <pc:spChg chg="mod">
          <ac:chgData name="Luke Smith" userId="88bec4dde897cd60" providerId="LiveId" clId="{85951BFB-F61F-42B3-9997-9BC0FB2D41E1}" dt="2019-03-13T05:52:30.376" v="23" actId="14100"/>
          <ac:spMkLst>
            <pc:docMk/>
            <pc:sldMk cId="1489922926" sldId="450"/>
            <ac:spMk id="5" creationId="{00000000-0000-0000-0000-000000000000}"/>
          </ac:spMkLst>
        </pc:spChg>
      </pc:sldChg>
      <pc:sldChg chg="add del">
        <pc:chgData name="Luke Smith" userId="88bec4dde897cd60" providerId="LiveId" clId="{85951BFB-F61F-42B3-9997-9BC0FB2D41E1}" dt="2019-03-13T05:50:54.571" v="16"/>
        <pc:sldMkLst>
          <pc:docMk/>
          <pc:sldMk cId="284099745" sldId="451"/>
        </pc:sldMkLst>
      </pc:sldChg>
      <pc:sldChg chg="del">
        <pc:chgData name="Luke Smith" userId="88bec4dde897cd60" providerId="LiveId" clId="{85951BFB-F61F-42B3-9997-9BC0FB2D41E1}" dt="2019-03-13T05:47:04.724" v="0" actId="2696"/>
        <pc:sldMkLst>
          <pc:docMk/>
          <pc:sldMk cId="1980754711" sldId="451"/>
        </pc:sldMkLst>
      </pc:sldChg>
      <pc:sldChg chg="add del">
        <pc:chgData name="Luke Smith" userId="88bec4dde897cd60" providerId="LiveId" clId="{85951BFB-F61F-42B3-9997-9BC0FB2D41E1}" dt="2019-03-13T05:49:17.971" v="4"/>
        <pc:sldMkLst>
          <pc:docMk/>
          <pc:sldMk cId="2171226110" sldId="451"/>
        </pc:sldMkLst>
      </pc:sldChg>
      <pc:sldChg chg="add del">
        <pc:chgData name="Luke Smith" userId="88bec4dde897cd60" providerId="LiveId" clId="{85951BFB-F61F-42B3-9997-9BC0FB2D41E1}" dt="2019-03-13T05:49:32.467" v="9" actId="2696"/>
        <pc:sldMkLst>
          <pc:docMk/>
          <pc:sldMk cId="3141793287" sldId="451"/>
        </pc:sldMkLst>
      </pc:sldChg>
      <pc:sldChg chg="add del">
        <pc:chgData name="Luke Smith" userId="88bec4dde897cd60" providerId="LiveId" clId="{85951BFB-F61F-42B3-9997-9BC0FB2D41E1}" dt="2019-03-13T05:54:14.238" v="32" actId="2696"/>
        <pc:sldMkLst>
          <pc:docMk/>
          <pc:sldMk cId="3148277765" sldId="451"/>
        </pc:sldMkLst>
      </pc:sldChg>
      <pc:sldChg chg="addSp delSp modSp add del">
        <pc:chgData name="Luke Smith" userId="88bec4dde897cd60" providerId="LiveId" clId="{85951BFB-F61F-42B3-9997-9BC0FB2D41E1}" dt="2019-03-13T05:53:15.400" v="29" actId="2696"/>
        <pc:sldMkLst>
          <pc:docMk/>
          <pc:sldMk cId="3941417884" sldId="451"/>
        </pc:sldMkLst>
        <pc:spChg chg="del">
          <ac:chgData name="Luke Smith" userId="88bec4dde897cd60" providerId="LiveId" clId="{85951BFB-F61F-42B3-9997-9BC0FB2D41E1}" dt="2019-03-13T05:50:59.985" v="18"/>
          <ac:spMkLst>
            <pc:docMk/>
            <pc:sldMk cId="3941417884" sldId="451"/>
            <ac:spMk id="2" creationId="{875ACF28-E569-48F6-AC8A-07B6ACDE2BCC}"/>
          </ac:spMkLst>
        </pc:spChg>
        <pc:spChg chg="del">
          <ac:chgData name="Luke Smith" userId="88bec4dde897cd60" providerId="LiveId" clId="{85951BFB-F61F-42B3-9997-9BC0FB2D41E1}" dt="2019-03-13T05:50:59.985" v="18"/>
          <ac:spMkLst>
            <pc:docMk/>
            <pc:sldMk cId="3941417884" sldId="451"/>
            <ac:spMk id="3" creationId="{5778D4A8-DF85-437A-8BA9-BBCF59CBF2DF}"/>
          </ac:spMkLst>
        </pc:spChg>
        <pc:spChg chg="add del mod">
          <ac:chgData name="Luke Smith" userId="88bec4dde897cd60" providerId="LiveId" clId="{85951BFB-F61F-42B3-9997-9BC0FB2D41E1}" dt="2019-03-13T05:51:03.265" v="19"/>
          <ac:spMkLst>
            <pc:docMk/>
            <pc:sldMk cId="3941417884" sldId="451"/>
            <ac:spMk id="4" creationId="{E2694C5C-BB5C-4AD8-9D7E-095BE6E4921F}"/>
          </ac:spMkLst>
        </pc:spChg>
        <pc:spChg chg="add del mod">
          <ac:chgData name="Luke Smith" userId="88bec4dde897cd60" providerId="LiveId" clId="{85951BFB-F61F-42B3-9997-9BC0FB2D41E1}" dt="2019-03-13T05:51:03.265" v="19"/>
          <ac:spMkLst>
            <pc:docMk/>
            <pc:sldMk cId="3941417884" sldId="451"/>
            <ac:spMk id="5" creationId="{B14E1459-3284-4A45-A2FC-C2A307631457}"/>
          </ac:spMkLst>
        </pc:spChg>
        <pc:spChg chg="add mod">
          <ac:chgData name="Luke Smith" userId="88bec4dde897cd60" providerId="LiveId" clId="{85951BFB-F61F-42B3-9997-9BC0FB2D41E1}" dt="2019-03-13T05:51:03.265" v="19"/>
          <ac:spMkLst>
            <pc:docMk/>
            <pc:sldMk cId="3941417884" sldId="451"/>
            <ac:spMk id="6" creationId="{B5FD7DF4-062F-4F72-8FE6-8075A0771DE9}"/>
          </ac:spMkLst>
        </pc:spChg>
        <pc:spChg chg="add mod">
          <ac:chgData name="Luke Smith" userId="88bec4dde897cd60" providerId="LiveId" clId="{85951BFB-F61F-42B3-9997-9BC0FB2D41E1}" dt="2019-03-13T05:51:03.265" v="19"/>
          <ac:spMkLst>
            <pc:docMk/>
            <pc:sldMk cId="3941417884" sldId="451"/>
            <ac:spMk id="7" creationId="{3A2394F2-B96B-4813-91A9-92E77F2A9388}"/>
          </ac:spMkLst>
        </pc:spChg>
      </pc:sldChg>
      <pc:sldChg chg="add del">
        <pc:chgData name="Luke Smith" userId="88bec4dde897cd60" providerId="LiveId" clId="{85951BFB-F61F-42B3-9997-9BC0FB2D41E1}" dt="2019-03-13T05:53:14.910" v="28" actId="2696"/>
        <pc:sldMkLst>
          <pc:docMk/>
          <pc:sldMk cId="3080492002" sldId="452"/>
        </pc:sldMkLst>
      </pc:sldChg>
      <pc:sldMasterChg chg="addSp delSp modSp delSldLayout modSldLayout">
        <pc:chgData name="Luke Smith" userId="88bec4dde897cd60" providerId="LiveId" clId="{85951BFB-F61F-42B3-9997-9BC0FB2D41E1}" dt="2019-03-13T07:08:15.688" v="944"/>
        <pc:sldMasterMkLst>
          <pc:docMk/>
          <pc:sldMasterMk cId="1980426637" sldId="2147483662"/>
        </pc:sldMasterMkLst>
        <pc:spChg chg="add del">
          <ac:chgData name="Luke Smith" userId="88bec4dde897cd60" providerId="LiveId" clId="{85951BFB-F61F-42B3-9997-9BC0FB2D41E1}" dt="2019-03-13T05:49:23.674" v="7" actId="478"/>
          <ac:spMkLst>
            <pc:docMk/>
            <pc:sldMasterMk cId="1980426637" sldId="2147483662"/>
            <ac:spMk id="6" creationId="{1378BEB8-90AC-4EBF-B250-E6C90ABA122C}"/>
          </ac:spMkLst>
        </pc:spChg>
        <pc:spChg chg="add del mod">
          <ac:chgData name="Luke Smith" userId="88bec4dde897cd60" providerId="LiveId" clId="{85951BFB-F61F-42B3-9997-9BC0FB2D41E1}" dt="2019-03-13T05:49:21.864" v="6" actId="478"/>
          <ac:spMkLst>
            <pc:docMk/>
            <pc:sldMasterMk cId="1980426637" sldId="2147483662"/>
            <ac:spMk id="7" creationId="{6617A6A8-C5B8-4F8F-A33B-BA577D8CA00D}"/>
          </ac:spMkLst>
        </pc:spChg>
        <pc:spChg chg="add del">
          <ac:chgData name="Luke Smith" userId="88bec4dde897cd60" providerId="LiveId" clId="{85951BFB-F61F-42B3-9997-9BC0FB2D41E1}" dt="2019-03-13T07:08:15.516" v="943" actId="478"/>
          <ac:spMkLst>
            <pc:docMk/>
            <pc:sldMasterMk cId="1980426637" sldId="2147483662"/>
            <ac:spMk id="8" creationId="{C12B0B8E-E9C6-4F9A-8266-D9A61D5EFD3D}"/>
          </ac:spMkLst>
        </pc:spChg>
        <pc:spChg chg="add mod">
          <ac:chgData name="Luke Smith" userId="88bec4dde897cd60" providerId="LiveId" clId="{85951BFB-F61F-42B3-9997-9BC0FB2D41E1}" dt="2019-03-13T07:07:40.265" v="935" actId="1076"/>
          <ac:spMkLst>
            <pc:docMk/>
            <pc:sldMasterMk cId="1980426637" sldId="2147483662"/>
            <ac:spMk id="9" creationId="{80179956-839A-4355-8262-AE043E52B55F}"/>
          </ac:spMkLst>
        </pc:spChg>
        <pc:spChg chg="add">
          <ac:chgData name="Luke Smith" userId="88bec4dde897cd60" providerId="LiveId" clId="{85951BFB-F61F-42B3-9997-9BC0FB2D41E1}" dt="2019-03-13T07:08:15.688" v="944"/>
          <ac:spMkLst>
            <pc:docMk/>
            <pc:sldMasterMk cId="1980426637" sldId="2147483662"/>
            <ac:spMk id="10" creationId="{13DA8A35-7B80-43C2-BE18-183371CBD4FD}"/>
          </ac:spMkLst>
        </pc:spChg>
        <pc:spChg chg="del mod">
          <ac:chgData name="Luke Smith" userId="88bec4dde897cd60" providerId="LiveId" clId="{85951BFB-F61F-42B3-9997-9BC0FB2D41E1}" dt="2019-03-13T05:53:05.517" v="25" actId="478"/>
          <ac:spMkLst>
            <pc:docMk/>
            <pc:sldMasterMk cId="1980426637" sldId="2147483662"/>
            <ac:spMk id="13" creationId="{00000000-0000-0000-0000-000000000000}"/>
          </ac:spMkLst>
        </pc:spChg>
        <pc:spChg chg="del">
          <ac:chgData name="Luke Smith" userId="88bec4dde897cd60" providerId="LiveId" clId="{85951BFB-F61F-42B3-9997-9BC0FB2D41E1}" dt="2019-03-13T05:53:06.669" v="26" actId="478"/>
          <ac:spMkLst>
            <pc:docMk/>
            <pc:sldMasterMk cId="1980426637" sldId="2147483662"/>
            <ac:spMk id="14" creationId="{00000000-0000-0000-0000-000000000000}"/>
          </ac:spMkLst>
        </pc:spChg>
        <pc:sldLayoutChg chg="addSp delSp">
          <pc:chgData name="Luke Smith" userId="88bec4dde897cd60" providerId="LiveId" clId="{85951BFB-F61F-42B3-9997-9BC0FB2D41E1}" dt="2019-03-13T07:08:09.731" v="942"/>
          <pc:sldLayoutMkLst>
            <pc:docMk/>
            <pc:sldMasterMk cId="1980426637" sldId="2147483662"/>
            <pc:sldLayoutMk cId="882163080" sldId="2147483663"/>
          </pc:sldLayoutMkLst>
          <pc:spChg chg="add del">
            <ac:chgData name="Luke Smith" userId="88bec4dde897cd60" providerId="LiveId" clId="{85951BFB-F61F-42B3-9997-9BC0FB2D41E1}" dt="2019-03-13T06:45:12.724" v="68" actId="478"/>
            <ac:spMkLst>
              <pc:docMk/>
              <pc:sldMasterMk cId="1980426637" sldId="2147483662"/>
              <pc:sldLayoutMk cId="882163080" sldId="2147483663"/>
              <ac:spMk id="6" creationId="{B6FA21B7-6755-447D-A286-EFF8B8B8973C}"/>
            </ac:spMkLst>
          </pc:spChg>
          <pc:spChg chg="add del">
            <ac:chgData name="Luke Smith" userId="88bec4dde897cd60" providerId="LiveId" clId="{85951BFB-F61F-42B3-9997-9BC0FB2D41E1}" dt="2019-03-13T07:08:09.519" v="941" actId="478"/>
            <ac:spMkLst>
              <pc:docMk/>
              <pc:sldMasterMk cId="1980426637" sldId="2147483662"/>
              <pc:sldLayoutMk cId="882163080" sldId="2147483663"/>
              <ac:spMk id="7" creationId="{138C6EC9-8931-4805-A3FA-F83DB468F61C}"/>
            </ac:spMkLst>
          </pc:spChg>
          <pc:spChg chg="add del">
            <ac:chgData name="Luke Smith" userId="88bec4dde897cd60" providerId="LiveId" clId="{85951BFB-F61F-42B3-9997-9BC0FB2D41E1}" dt="2019-03-13T07:08:02.001" v="939" actId="478"/>
            <ac:spMkLst>
              <pc:docMk/>
              <pc:sldMasterMk cId="1980426637" sldId="2147483662"/>
              <pc:sldLayoutMk cId="882163080" sldId="2147483663"/>
              <ac:spMk id="8" creationId="{A7A24C81-77B0-4671-A804-3619C431BE14}"/>
            </ac:spMkLst>
          </pc:spChg>
          <pc:spChg chg="add">
            <ac:chgData name="Luke Smith" userId="88bec4dde897cd60" providerId="LiveId" clId="{85951BFB-F61F-42B3-9997-9BC0FB2D41E1}" dt="2019-03-13T07:08:02.353" v="940"/>
            <ac:spMkLst>
              <pc:docMk/>
              <pc:sldMasterMk cId="1980426637" sldId="2147483662"/>
              <pc:sldLayoutMk cId="882163080" sldId="2147483663"/>
              <ac:spMk id="11" creationId="{4376CB55-5443-40F7-927C-77FD556FF434}"/>
            </ac:spMkLst>
          </pc:spChg>
          <pc:spChg chg="add">
            <ac:chgData name="Luke Smith" userId="88bec4dde897cd60" providerId="LiveId" clId="{85951BFB-F61F-42B3-9997-9BC0FB2D41E1}" dt="2019-03-13T07:08:09.731" v="942"/>
            <ac:spMkLst>
              <pc:docMk/>
              <pc:sldMasterMk cId="1980426637" sldId="2147483662"/>
              <pc:sldLayoutMk cId="882163080" sldId="2147483663"/>
              <ac:spMk id="12" creationId="{897FF2DC-CBE3-4E4B-BF36-4799169281CD}"/>
            </ac:spMkLst>
          </pc:spChg>
          <pc:spChg chg="del">
            <ac:chgData name="Luke Smith" userId="88bec4dde897cd60" providerId="LiveId" clId="{85951BFB-F61F-42B3-9997-9BC0FB2D41E1}" dt="2019-03-13T06:50:00.484" v="74" actId="478"/>
            <ac:spMkLst>
              <pc:docMk/>
              <pc:sldMasterMk cId="1980426637" sldId="2147483662"/>
              <pc:sldLayoutMk cId="882163080" sldId="2147483663"/>
              <ac:spMk id="14" creationId="{00000000-0000-0000-0000-000000000000}"/>
            </ac:spMkLst>
          </pc:spChg>
        </pc:sldLayoutChg>
        <pc:sldLayoutChg chg="addSp delSp modSp">
          <pc:chgData name="Luke Smith" userId="88bec4dde897cd60" providerId="LiveId" clId="{85951BFB-F61F-42B3-9997-9BC0FB2D41E1}" dt="2019-03-13T07:07:58.301" v="938"/>
          <pc:sldLayoutMkLst>
            <pc:docMk/>
            <pc:sldMasterMk cId="1980426637" sldId="2147483662"/>
            <pc:sldLayoutMk cId="697423260" sldId="2147483664"/>
          </pc:sldLayoutMkLst>
          <pc:spChg chg="del">
            <ac:chgData name="Luke Smith" userId="88bec4dde897cd60" providerId="LiveId" clId="{85951BFB-F61F-42B3-9997-9BC0FB2D41E1}" dt="2019-03-13T05:55:27.050" v="36"/>
            <ac:spMkLst>
              <pc:docMk/>
              <pc:sldMasterMk cId="1980426637" sldId="2147483662"/>
              <pc:sldLayoutMk cId="697423260" sldId="2147483664"/>
              <ac:spMk id="2" creationId="{00000000-0000-0000-0000-000000000000}"/>
            </ac:spMkLst>
          </pc:spChg>
          <pc:spChg chg="del">
            <ac:chgData name="Luke Smith" userId="88bec4dde897cd60" providerId="LiveId" clId="{85951BFB-F61F-42B3-9997-9BC0FB2D41E1}" dt="2019-03-13T06:53:16.252" v="96" actId="478"/>
            <ac:spMkLst>
              <pc:docMk/>
              <pc:sldMasterMk cId="1980426637" sldId="2147483662"/>
              <pc:sldLayoutMk cId="697423260" sldId="2147483664"/>
              <ac:spMk id="3" creationId="{00000000-0000-0000-0000-000000000000}"/>
            </ac:spMkLst>
          </pc:spChg>
          <pc:spChg chg="add del mod">
            <ac:chgData name="Luke Smith" userId="88bec4dde897cd60" providerId="LiveId" clId="{85951BFB-F61F-42B3-9997-9BC0FB2D41E1}" dt="2019-03-13T05:55:29.105" v="38"/>
            <ac:spMkLst>
              <pc:docMk/>
              <pc:sldMasterMk cId="1980426637" sldId="2147483662"/>
              <pc:sldLayoutMk cId="697423260" sldId="2147483664"/>
              <ac:spMk id="4" creationId="{A401DFAC-48F4-4A64-9EF6-CBC3BA09882E}"/>
            </ac:spMkLst>
          </pc:spChg>
          <pc:spChg chg="del">
            <ac:chgData name="Luke Smith" userId="88bec4dde897cd60" providerId="LiveId" clId="{85951BFB-F61F-42B3-9997-9BC0FB2D41E1}" dt="2019-03-13T06:46:15.999" v="73" actId="478"/>
            <ac:spMkLst>
              <pc:docMk/>
              <pc:sldMasterMk cId="1980426637" sldId="2147483662"/>
              <pc:sldLayoutMk cId="697423260" sldId="2147483664"/>
              <ac:spMk id="5" creationId="{00000000-0000-0000-0000-000000000000}"/>
            </ac:spMkLst>
          </pc:spChg>
          <pc:spChg chg="del">
            <ac:chgData name="Luke Smith" userId="88bec4dde897cd60" providerId="LiveId" clId="{85951BFB-F61F-42B3-9997-9BC0FB2D41E1}" dt="2019-03-13T06:45:55.079" v="72" actId="478"/>
            <ac:spMkLst>
              <pc:docMk/>
              <pc:sldMasterMk cId="1980426637" sldId="2147483662"/>
              <pc:sldLayoutMk cId="697423260" sldId="2147483664"/>
              <ac:spMk id="6" creationId="{00000000-0000-0000-0000-000000000000}"/>
            </ac:spMkLst>
          </pc:spChg>
          <pc:spChg chg="add mod">
            <ac:chgData name="Luke Smith" userId="88bec4dde897cd60" providerId="LiveId" clId="{85951BFB-F61F-42B3-9997-9BC0FB2D41E1}" dt="2019-03-13T07:02:06.523" v="440" actId="207"/>
            <ac:spMkLst>
              <pc:docMk/>
              <pc:sldMasterMk cId="1980426637" sldId="2147483662"/>
              <pc:sldLayoutMk cId="697423260" sldId="2147483664"/>
              <ac:spMk id="8" creationId="{2FFD1923-18D9-498A-9584-55297AFCF66C}"/>
            </ac:spMkLst>
          </pc:spChg>
          <pc:spChg chg="add del">
            <ac:chgData name="Luke Smith" userId="88bec4dde897cd60" providerId="LiveId" clId="{85951BFB-F61F-42B3-9997-9BC0FB2D41E1}" dt="2019-03-13T06:45:50.128" v="70" actId="11529"/>
            <ac:spMkLst>
              <pc:docMk/>
              <pc:sldMasterMk cId="1980426637" sldId="2147483662"/>
              <pc:sldLayoutMk cId="697423260" sldId="2147483664"/>
              <ac:spMk id="9" creationId="{2D52EDC0-9104-4115-A399-677504225473}"/>
            </ac:spMkLst>
          </pc:spChg>
          <pc:spChg chg="add del mod">
            <ac:chgData name="Luke Smith" userId="88bec4dde897cd60" providerId="LiveId" clId="{85951BFB-F61F-42B3-9997-9BC0FB2D41E1}" dt="2019-03-13T06:45:51.267" v="71" actId="478"/>
            <ac:spMkLst>
              <pc:docMk/>
              <pc:sldMasterMk cId="1980426637" sldId="2147483662"/>
              <pc:sldLayoutMk cId="697423260" sldId="2147483664"/>
              <ac:spMk id="10" creationId="{87A66000-CC5D-4000-90C8-8F5B2C923D2B}"/>
            </ac:spMkLst>
          </pc:spChg>
          <pc:spChg chg="add mod">
            <ac:chgData name="Luke Smith" userId="88bec4dde897cd60" providerId="LiveId" clId="{85951BFB-F61F-42B3-9997-9BC0FB2D41E1}" dt="2019-03-13T06:54:53.225" v="118" actId="1076"/>
            <ac:spMkLst>
              <pc:docMk/>
              <pc:sldMasterMk cId="1980426637" sldId="2147483662"/>
              <pc:sldLayoutMk cId="697423260" sldId="2147483664"/>
              <ac:spMk id="11" creationId="{559B3C87-9A9A-452B-A609-8402F69700C6}"/>
            </ac:spMkLst>
          </pc:spChg>
          <pc:spChg chg="add del">
            <ac:chgData name="Luke Smith" userId="88bec4dde897cd60" providerId="LiveId" clId="{85951BFB-F61F-42B3-9997-9BC0FB2D41E1}" dt="2019-03-13T07:07:58.057" v="937" actId="478"/>
            <ac:spMkLst>
              <pc:docMk/>
              <pc:sldMasterMk cId="1980426637" sldId="2147483662"/>
              <pc:sldLayoutMk cId="697423260" sldId="2147483664"/>
              <ac:spMk id="12" creationId="{EF114C0E-7AE9-4DBC-9678-EB0333DE95AD}"/>
            </ac:spMkLst>
          </pc:spChg>
          <pc:spChg chg="add mod">
            <ac:chgData name="Luke Smith" userId="88bec4dde897cd60" providerId="LiveId" clId="{85951BFB-F61F-42B3-9997-9BC0FB2D41E1}" dt="2019-03-13T07:04:43.201" v="840" actId="12"/>
            <ac:spMkLst>
              <pc:docMk/>
              <pc:sldMasterMk cId="1980426637" sldId="2147483662"/>
              <pc:sldLayoutMk cId="697423260" sldId="2147483664"/>
              <ac:spMk id="13" creationId="{1C490F2E-5032-4EB3-BE4D-B288163AB6F1}"/>
            </ac:spMkLst>
          </pc:spChg>
          <pc:spChg chg="add">
            <ac:chgData name="Luke Smith" userId="88bec4dde897cd60" providerId="LiveId" clId="{85951BFB-F61F-42B3-9997-9BC0FB2D41E1}" dt="2019-03-13T07:07:58.301" v="938"/>
            <ac:spMkLst>
              <pc:docMk/>
              <pc:sldMasterMk cId="1980426637" sldId="2147483662"/>
              <pc:sldLayoutMk cId="697423260" sldId="2147483664"/>
              <ac:spMk id="14" creationId="{803ABC31-7CF8-4114-8539-91C7BCC7639A}"/>
            </ac:spMkLst>
          </pc:spChg>
        </pc:sldLayoutChg>
        <pc:sldLayoutChg chg="del">
          <pc:chgData name="Luke Smith" userId="88bec4dde897cd60" providerId="LiveId" clId="{85951BFB-F61F-42B3-9997-9BC0FB2D41E1}" dt="2019-03-13T06:45:35.575" v="69" actId="2696"/>
          <pc:sldLayoutMkLst>
            <pc:docMk/>
            <pc:sldMasterMk cId="1980426637" sldId="2147483662"/>
            <pc:sldLayoutMk cId="2310383364" sldId="2147483665"/>
          </pc:sldLayoutMkLst>
        </pc:sldLayoutChg>
        <pc:sldLayoutChg chg="del">
          <pc:chgData name="Luke Smith" userId="88bec4dde897cd60" providerId="LiveId" clId="{85951BFB-F61F-42B3-9997-9BC0FB2D41E1}" dt="2019-03-13T07:07:55.664" v="936" actId="2696"/>
          <pc:sldLayoutMkLst>
            <pc:docMk/>
            <pc:sldMasterMk cId="1980426637" sldId="2147483662"/>
            <pc:sldLayoutMk cId="4286130448" sldId="2147483665"/>
          </pc:sldLayoutMkLst>
        </pc:sldLayoutChg>
      </pc:sldMasterChg>
      <pc:sldMasterChg chg="addSp modSp del delSldLayout">
        <pc:chgData name="Luke Smith" userId="88bec4dde897cd60" providerId="LiveId" clId="{85951BFB-F61F-42B3-9997-9BC0FB2D41E1}" dt="2019-03-13T06:44:51.672" v="67" actId="2696"/>
        <pc:sldMasterMkLst>
          <pc:docMk/>
          <pc:sldMasterMk cId="2921087224" sldId="2147483665"/>
        </pc:sldMasterMkLst>
        <pc:spChg chg="add mod">
          <ac:chgData name="Luke Smith" userId="88bec4dde897cd60" providerId="LiveId" clId="{85951BFB-F61F-42B3-9997-9BC0FB2D41E1}" dt="2019-03-13T06:44:48.093" v="55"/>
          <ac:spMkLst>
            <pc:docMk/>
            <pc:sldMasterMk cId="2921087224" sldId="2147483665"/>
            <ac:spMk id="2" creationId="{6CB6A886-7987-4A3D-B482-441ACA299995}"/>
          </ac:spMkLst>
        </pc:spChg>
        <pc:spChg chg="add mod">
          <ac:chgData name="Luke Smith" userId="88bec4dde897cd60" providerId="LiveId" clId="{85951BFB-F61F-42B3-9997-9BC0FB2D41E1}" dt="2019-03-13T06:44:48.093" v="55"/>
          <ac:spMkLst>
            <pc:docMk/>
            <pc:sldMasterMk cId="2921087224" sldId="2147483665"/>
            <ac:spMk id="3" creationId="{4BC9C771-1843-4848-A5EE-8E8FEA112984}"/>
          </ac:spMkLst>
        </pc:spChg>
        <pc:spChg chg="add mod">
          <ac:chgData name="Luke Smith" userId="88bec4dde897cd60" providerId="LiveId" clId="{85951BFB-F61F-42B3-9997-9BC0FB2D41E1}" dt="2019-03-13T06:44:48.093" v="55"/>
          <ac:spMkLst>
            <pc:docMk/>
            <pc:sldMasterMk cId="2921087224" sldId="2147483665"/>
            <ac:spMk id="4" creationId="{73070733-BC0C-4BB7-8556-5D0BD5175FE7}"/>
          </ac:spMkLst>
        </pc:spChg>
        <pc:spChg chg="add mod">
          <ac:chgData name="Luke Smith" userId="88bec4dde897cd60" providerId="LiveId" clId="{85951BFB-F61F-42B3-9997-9BC0FB2D41E1}" dt="2019-03-13T06:44:48.093" v="55"/>
          <ac:spMkLst>
            <pc:docMk/>
            <pc:sldMasterMk cId="2921087224" sldId="2147483665"/>
            <ac:spMk id="5" creationId="{3C8B9A0A-0D95-4248-8EAE-1373EBA088F4}"/>
          </ac:spMkLst>
        </pc:spChg>
        <pc:spChg chg="add mod">
          <ac:chgData name="Luke Smith" userId="88bec4dde897cd60" providerId="LiveId" clId="{85951BFB-F61F-42B3-9997-9BC0FB2D41E1}" dt="2019-03-13T06:44:48.093" v="55"/>
          <ac:spMkLst>
            <pc:docMk/>
            <pc:sldMasterMk cId="2921087224" sldId="2147483665"/>
            <ac:spMk id="6" creationId="{DE38854C-ACC6-4FD5-BC23-87B85590A8ED}"/>
          </ac:spMkLst>
        </pc:spChg>
        <pc:sldLayoutChg chg="del">
          <pc:chgData name="Luke Smith" userId="88bec4dde897cd60" providerId="LiveId" clId="{85951BFB-F61F-42B3-9997-9BC0FB2D41E1}" dt="2019-03-13T06:44:51.627" v="56" actId="2696"/>
          <pc:sldLayoutMkLst>
            <pc:docMk/>
            <pc:sldMasterMk cId="2921087224" sldId="2147483665"/>
            <pc:sldLayoutMk cId="697592683" sldId="2147483666"/>
          </pc:sldLayoutMkLst>
        </pc:sldLayoutChg>
        <pc:sldLayoutChg chg="del">
          <pc:chgData name="Luke Smith" userId="88bec4dde897cd60" providerId="LiveId" clId="{85951BFB-F61F-42B3-9997-9BC0FB2D41E1}" dt="2019-03-13T06:44:51.629" v="57" actId="2696"/>
          <pc:sldLayoutMkLst>
            <pc:docMk/>
            <pc:sldMasterMk cId="2921087224" sldId="2147483665"/>
            <pc:sldLayoutMk cId="3988251482" sldId="2147483667"/>
          </pc:sldLayoutMkLst>
        </pc:sldLayoutChg>
        <pc:sldLayoutChg chg="del">
          <pc:chgData name="Luke Smith" userId="88bec4dde897cd60" providerId="LiveId" clId="{85951BFB-F61F-42B3-9997-9BC0FB2D41E1}" dt="2019-03-13T06:44:51.639" v="58" actId="2696"/>
          <pc:sldLayoutMkLst>
            <pc:docMk/>
            <pc:sldMasterMk cId="2921087224" sldId="2147483665"/>
            <pc:sldLayoutMk cId="115415246" sldId="2147483668"/>
          </pc:sldLayoutMkLst>
        </pc:sldLayoutChg>
        <pc:sldLayoutChg chg="del">
          <pc:chgData name="Luke Smith" userId="88bec4dde897cd60" providerId="LiveId" clId="{85951BFB-F61F-42B3-9997-9BC0FB2D41E1}" dt="2019-03-13T06:44:51.641" v="59" actId="2696"/>
          <pc:sldLayoutMkLst>
            <pc:docMk/>
            <pc:sldMasterMk cId="2921087224" sldId="2147483665"/>
            <pc:sldLayoutMk cId="4264492477" sldId="2147483669"/>
          </pc:sldLayoutMkLst>
        </pc:sldLayoutChg>
        <pc:sldLayoutChg chg="del">
          <pc:chgData name="Luke Smith" userId="88bec4dde897cd60" providerId="LiveId" clId="{85951BFB-F61F-42B3-9997-9BC0FB2D41E1}" dt="2019-03-13T06:44:51.656" v="60" actId="2696"/>
          <pc:sldLayoutMkLst>
            <pc:docMk/>
            <pc:sldMasterMk cId="2921087224" sldId="2147483665"/>
            <pc:sldLayoutMk cId="1910133179" sldId="2147483670"/>
          </pc:sldLayoutMkLst>
        </pc:sldLayoutChg>
        <pc:sldLayoutChg chg="del">
          <pc:chgData name="Luke Smith" userId="88bec4dde897cd60" providerId="LiveId" clId="{85951BFB-F61F-42B3-9997-9BC0FB2D41E1}" dt="2019-03-13T06:44:51.658" v="61" actId="2696"/>
          <pc:sldLayoutMkLst>
            <pc:docMk/>
            <pc:sldMasterMk cId="2921087224" sldId="2147483665"/>
            <pc:sldLayoutMk cId="1223248999" sldId="2147483671"/>
          </pc:sldLayoutMkLst>
        </pc:sldLayoutChg>
        <pc:sldLayoutChg chg="del">
          <pc:chgData name="Luke Smith" userId="88bec4dde897cd60" providerId="LiveId" clId="{85951BFB-F61F-42B3-9997-9BC0FB2D41E1}" dt="2019-03-13T06:44:51.660" v="62" actId="2696"/>
          <pc:sldLayoutMkLst>
            <pc:docMk/>
            <pc:sldMasterMk cId="2921087224" sldId="2147483665"/>
            <pc:sldLayoutMk cId="3732434979" sldId="2147483672"/>
          </pc:sldLayoutMkLst>
        </pc:sldLayoutChg>
        <pc:sldLayoutChg chg="del">
          <pc:chgData name="Luke Smith" userId="88bec4dde897cd60" providerId="LiveId" clId="{85951BFB-F61F-42B3-9997-9BC0FB2D41E1}" dt="2019-03-13T06:44:51.661" v="63" actId="2696"/>
          <pc:sldLayoutMkLst>
            <pc:docMk/>
            <pc:sldMasterMk cId="2921087224" sldId="2147483665"/>
            <pc:sldLayoutMk cId="3465554854" sldId="2147483673"/>
          </pc:sldLayoutMkLst>
        </pc:sldLayoutChg>
        <pc:sldLayoutChg chg="del">
          <pc:chgData name="Luke Smith" userId="88bec4dde897cd60" providerId="LiveId" clId="{85951BFB-F61F-42B3-9997-9BC0FB2D41E1}" dt="2019-03-13T06:44:51.662" v="64" actId="2696"/>
          <pc:sldLayoutMkLst>
            <pc:docMk/>
            <pc:sldMasterMk cId="2921087224" sldId="2147483665"/>
            <pc:sldLayoutMk cId="273334139" sldId="2147483674"/>
          </pc:sldLayoutMkLst>
        </pc:sldLayoutChg>
        <pc:sldLayoutChg chg="del">
          <pc:chgData name="Luke Smith" userId="88bec4dde897cd60" providerId="LiveId" clId="{85951BFB-F61F-42B3-9997-9BC0FB2D41E1}" dt="2019-03-13T06:44:51.664" v="65" actId="2696"/>
          <pc:sldLayoutMkLst>
            <pc:docMk/>
            <pc:sldMasterMk cId="2921087224" sldId="2147483665"/>
            <pc:sldLayoutMk cId="3201680243" sldId="2147483675"/>
          </pc:sldLayoutMkLst>
        </pc:sldLayoutChg>
        <pc:sldLayoutChg chg="del">
          <pc:chgData name="Luke Smith" userId="88bec4dde897cd60" providerId="LiveId" clId="{85951BFB-F61F-42B3-9997-9BC0FB2D41E1}" dt="2019-03-13T06:44:51.665" v="66" actId="2696"/>
          <pc:sldLayoutMkLst>
            <pc:docMk/>
            <pc:sldMasterMk cId="2921087224" sldId="2147483665"/>
            <pc:sldLayoutMk cId="1625304330" sldId="2147483676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F1091E6A-672D-AE46-AC53-375A09660271}" type="datetime1">
              <a:rPr lang="en-US"/>
              <a:pPr>
                <a:defRPr/>
              </a:pPr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F739E499-1CB6-4F4C-882A-1AFF65B2A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207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EED3E77B-B435-2542-A3DE-7067FFA574A5}" type="datetime1">
              <a:rPr lang="en-US"/>
              <a:pPr>
                <a:defRPr/>
              </a:pPr>
              <a:t>3/14/2019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6F5A7900-DBD2-8C40-B940-6C0CEBC9C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6009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9237"/>
            <a:ext cx="6400800" cy="6674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Click to edit Master subtitle style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77329" y="2501911"/>
            <a:ext cx="6860028" cy="69878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pic>
        <p:nvPicPr>
          <p:cNvPr id="10" name="Picture 9" descr="geo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4376CB55-5443-40F7-927C-77FD556FF4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476020" y="6339522"/>
            <a:ext cx="510387" cy="365125"/>
          </a:xfrm>
        </p:spPr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97FF2DC-CBE3-4E4B-BF36-4799169281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20583" y="6226899"/>
            <a:ext cx="1502833" cy="56933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/>
              <a:t>SDCG-15</a:t>
            </a:r>
          </a:p>
          <a:p>
            <a:pPr>
              <a:defRPr/>
            </a:pPr>
            <a:r>
              <a:rPr lang="en-US" b="1" dirty="0"/>
              <a:t>Hampton, VA, USA</a:t>
            </a:r>
          </a:p>
          <a:p>
            <a:pPr>
              <a:defRPr/>
            </a:pPr>
            <a:r>
              <a:rPr lang="en-US" sz="1000" b="1" dirty="0"/>
              <a:t>27-28 March 2019</a:t>
            </a:r>
            <a:endParaRPr lang="en-US" sz="1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163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eo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2FFD1923-18D9-498A-9584-55297AFCF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03" y="136699"/>
            <a:ext cx="6380864" cy="621068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59B3C87-9A9A-452B-A609-8402F69700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20583" y="6226899"/>
            <a:ext cx="1502833" cy="56933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/>
              <a:t>SDCG-15</a:t>
            </a:r>
          </a:p>
          <a:p>
            <a:pPr>
              <a:defRPr/>
            </a:pPr>
            <a:r>
              <a:rPr lang="en-US" b="1" dirty="0"/>
              <a:t>Hampton, VA, USA</a:t>
            </a:r>
          </a:p>
          <a:p>
            <a:pPr>
              <a:defRPr/>
            </a:pPr>
            <a:r>
              <a:rPr lang="en-US" sz="1000" b="1" dirty="0"/>
              <a:t>27-28 March 2019</a:t>
            </a:r>
            <a:endParaRPr lang="en-US" sz="1000" dirty="0"/>
          </a:p>
          <a:p>
            <a:endParaRPr lang="en-US" dirty="0"/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1C490F2E-5032-4EB3-BE4D-B288163AB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03" y="1252233"/>
            <a:ext cx="7923298" cy="4674434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800"/>
            </a:lvl1pPr>
          </a:lstStyle>
          <a:p>
            <a:endParaRPr lang="en-AU" sz="1800" dirty="0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803ABC31-7CF8-4114-8539-91C7BCC763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476020" y="6339522"/>
            <a:ext cx="510387" cy="365125"/>
          </a:xfrm>
        </p:spPr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42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eo_logo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  <p:pic>
        <p:nvPicPr>
          <p:cNvPr id="12" name="Picture 11" descr="ceos_logo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487" y="6267408"/>
            <a:ext cx="1263253" cy="500248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0179956-839A-4355-8262-AE043E52B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76020" y="6339522"/>
            <a:ext cx="510387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 algn="ctr"/>
            <a:fld id="{82D36AB3-2316-484A-8EF9-67EFC1B9B32B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3DA8A35-7B80-43C2-BE18-183371CBD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20583" y="6226899"/>
            <a:ext cx="1502833" cy="56933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/>
              <a:t>SDCG-15</a:t>
            </a:r>
          </a:p>
          <a:p>
            <a:pPr>
              <a:defRPr/>
            </a:pPr>
            <a:r>
              <a:rPr lang="en-US" b="1" dirty="0"/>
              <a:t>Hampton, VA, USA</a:t>
            </a:r>
          </a:p>
          <a:p>
            <a:pPr>
              <a:defRPr/>
            </a:pPr>
            <a:r>
              <a:rPr lang="en-US" sz="1000" b="1" dirty="0"/>
              <a:t>27-28 March 2019</a:t>
            </a:r>
            <a:endParaRPr lang="en-US" sz="1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426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george@symbioscomms.com" TargetMode="External"/><Relationship Id="rId2" Type="http://schemas.openxmlformats.org/officeDocument/2006/relationships/hyperlink" Target="mailto:mail@stephenward.ne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ver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1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-9049" y="2672159"/>
            <a:ext cx="7643664" cy="755090"/>
          </a:xfrm>
          <a:solidFill>
            <a:srgbClr val="2A5E34">
              <a:alpha val="80000"/>
            </a:srgbClr>
          </a:solidFill>
        </p:spPr>
        <p:txBody>
          <a:bodyPr anchor="ctr" anchorCtr="0">
            <a:norm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rPr>
              <a:t>SDCG-15, 27-28 March 2019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-9049" y="1120626"/>
            <a:ext cx="7647624" cy="1355422"/>
          </a:xfrm>
          <a:solidFill>
            <a:schemeClr val="bg1">
              <a:alpha val="70000"/>
            </a:schemeClr>
          </a:solidFill>
        </p:spPr>
        <p:txBody>
          <a:bodyPr anchor="ctr">
            <a:noAutofit/>
          </a:bodyPr>
          <a:lstStyle/>
          <a:p>
            <a:pPr>
              <a:defRPr/>
            </a:pPr>
            <a:r>
              <a:rPr lang="en-US" sz="3200" b="1" dirty="0">
                <a:solidFill>
                  <a:srgbClr val="2A5E34"/>
                </a:solidFill>
                <a:latin typeface="Calibri" charset="0"/>
                <a:ea typeface="ＭＳ Ｐゴシック" charset="0"/>
                <a:cs typeface="ＭＳ Ｐゴシック" charset="0"/>
              </a:rPr>
              <a:t>SDCG 15 Template</a:t>
            </a:r>
            <a:endParaRPr lang="en-US" sz="2800" dirty="0">
              <a:solidFill>
                <a:srgbClr val="2A5E34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174FDC4-638F-462E-ACFC-5DF88752E758}"/>
              </a:ext>
            </a:extLst>
          </p:cNvPr>
          <p:cNvGrpSpPr/>
          <p:nvPr/>
        </p:nvGrpSpPr>
        <p:grpSpPr>
          <a:xfrm>
            <a:off x="0" y="5763616"/>
            <a:ext cx="9162096" cy="1094384"/>
            <a:chOff x="-9049" y="5725418"/>
            <a:chExt cx="9162096" cy="1094384"/>
          </a:xfrm>
        </p:grpSpPr>
        <p:sp>
          <p:nvSpPr>
            <p:cNvPr id="12" name="Rectangle 11"/>
            <p:cNvSpPr/>
            <p:nvPr/>
          </p:nvSpPr>
          <p:spPr>
            <a:xfrm>
              <a:off x="-9049" y="5725418"/>
              <a:ext cx="9162096" cy="1094384"/>
            </a:xfrm>
            <a:prstGeom prst="rect">
              <a:avLst/>
            </a:pr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gfoi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91264" y="5901967"/>
              <a:ext cx="1937293" cy="814225"/>
            </a:xfrm>
            <a:prstGeom prst="rect">
              <a:avLst/>
            </a:prstGeom>
          </p:spPr>
        </p:pic>
        <p:pic>
          <p:nvPicPr>
            <p:cNvPr id="10" name="Picture 9" descr="CEOS_logo-[Converted]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5426" y="5829029"/>
              <a:ext cx="1642738" cy="887163"/>
            </a:xfrm>
            <a:prstGeom prst="rect">
              <a:avLst/>
            </a:prstGeom>
          </p:spPr>
        </p:pic>
        <p:pic>
          <p:nvPicPr>
            <p:cNvPr id="11" name="Picture 10" descr="geo_logo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6858" y="6011441"/>
              <a:ext cx="3591381" cy="528144"/>
            </a:xfrm>
            <a:prstGeom prst="rect">
              <a:avLst/>
            </a:prstGeom>
          </p:spPr>
        </p:pic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A576C36-5C74-472D-9226-A875EF5E6ADE}"/>
              </a:ext>
            </a:extLst>
          </p:cNvPr>
          <p:cNvSpPr txBox="1">
            <a:spLocks/>
          </p:cNvSpPr>
          <p:nvPr/>
        </p:nvSpPr>
        <p:spPr bwMode="auto">
          <a:xfrm>
            <a:off x="-9049" y="3623360"/>
            <a:ext cx="7647624" cy="1355422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</a:defRPr>
            </a:lvl9pPr>
          </a:lstStyle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1800" b="1" dirty="0">
                <a:solidFill>
                  <a:srgbClr val="2A5E34"/>
                </a:solidFill>
                <a:latin typeface="Calibri" charset="0"/>
                <a:ea typeface="ＭＳ Ｐゴシック" charset="0"/>
                <a:cs typeface="ＭＳ Ｐゴシック" charset="0"/>
              </a:rPr>
              <a:t>Name (s), Organization, CEOS Affiliation</a:t>
            </a:r>
          </a:p>
          <a:p>
            <a:pPr lvl="0" algn="r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sz="1800" b="1" dirty="0">
                <a:solidFill>
                  <a:srgbClr val="2A5E34"/>
                </a:solidFill>
                <a:latin typeface="Calibri" charset="0"/>
                <a:ea typeface="ＭＳ Ｐゴシック" charset="0"/>
                <a:cs typeface="ＭＳ Ｐゴシック" charset="0"/>
              </a:rPr>
              <a:t>Session and Agenda Item #</a:t>
            </a:r>
          </a:p>
        </p:txBody>
      </p:sp>
    </p:spTree>
    <p:extLst>
      <p:ext uri="{BB962C8B-B14F-4D97-AF65-F5344CB8AC3E}">
        <p14:creationId xmlns:p14="http://schemas.microsoft.com/office/powerpoint/2010/main" val="1051985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1D9FF-7627-41F4-A119-D071DE6E0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/>
              <a:t>Session Objectives Reminder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CBF031-2F55-4740-B905-C1785E0F1F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SDCG-15</a:t>
            </a:r>
          </a:p>
          <a:p>
            <a:pPr>
              <a:defRPr/>
            </a:pPr>
            <a:r>
              <a:rPr lang="en-US" b="1"/>
              <a:t>Hampton, VA, USA</a:t>
            </a:r>
          </a:p>
          <a:p>
            <a:pPr>
              <a:defRPr/>
            </a:pPr>
            <a:r>
              <a:rPr lang="en-US" sz="1000" b="1"/>
              <a:t>27-28 March 2019</a:t>
            </a:r>
            <a:endParaRPr lang="en-US" sz="100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4FA736-E17B-4D26-8E0A-871EDD3C1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03" y="1252233"/>
            <a:ext cx="7923298" cy="4861020"/>
          </a:xfrm>
        </p:spPr>
        <p:txBody>
          <a:bodyPr>
            <a:normAutofit fontScale="77500" lnSpcReduction="20000"/>
          </a:bodyPr>
          <a:lstStyle/>
          <a:p>
            <a:r>
              <a:rPr lang="en-AU" b="1" dirty="0"/>
              <a:t>Session 2 Objective:</a:t>
            </a:r>
            <a:br>
              <a:rPr lang="en-AU" b="1" dirty="0"/>
            </a:br>
            <a:r>
              <a:rPr lang="en-AU" i="1" dirty="0"/>
              <a:t>Review updates on related forest monitoring and climate programmes within individual CEOS agencies as the underpinning motivation for the CEOS GFOI engagement</a:t>
            </a:r>
            <a:r>
              <a:rPr lang="en-AU" dirty="0"/>
              <a:t>.</a:t>
            </a:r>
          </a:p>
          <a:p>
            <a:r>
              <a:rPr lang="en-AU" b="1" dirty="0"/>
              <a:t>Session 3 Objectives:</a:t>
            </a:r>
            <a:br>
              <a:rPr lang="en-AU" b="1" dirty="0"/>
            </a:br>
            <a:r>
              <a:rPr lang="en-AU" i="1" dirty="0"/>
              <a:t>Communicate overall progress on the GFOI framework as context.</a:t>
            </a:r>
            <a:br>
              <a:rPr lang="en-AU" i="1" dirty="0"/>
            </a:br>
            <a:r>
              <a:rPr lang="en-AU" i="1" dirty="0"/>
              <a:t>Discussion on the way forward for CEOS engagement in GFOI, in the Data Component, and the SDCG scope and representation</a:t>
            </a:r>
            <a:br>
              <a:rPr lang="en-AU" i="1" dirty="0"/>
            </a:br>
            <a:r>
              <a:rPr lang="en-AU" dirty="0"/>
              <a:t>- including planning for inputs and outcomes of the upcoming meetings</a:t>
            </a:r>
          </a:p>
          <a:p>
            <a:r>
              <a:rPr lang="en-AU" b="1" dirty="0"/>
              <a:t>Session 4 Objectives:</a:t>
            </a:r>
            <a:br>
              <a:rPr lang="en-AU" b="1" dirty="0"/>
            </a:br>
            <a:r>
              <a:rPr lang="en-AU" i="1" dirty="0"/>
              <a:t>Discuss outcomes of the Biomass Day and confirm next steps for CEOS and SDCG.</a:t>
            </a:r>
            <a:br>
              <a:rPr lang="en-AU" i="1" dirty="0"/>
            </a:br>
            <a:r>
              <a:rPr lang="en-AU" i="1" dirty="0"/>
              <a:t>Agree adjustment of and leadership of relevant Work Plan tasks</a:t>
            </a:r>
          </a:p>
          <a:p>
            <a:r>
              <a:rPr lang="en-AU" b="1" dirty="0"/>
              <a:t>Session 5 Objectives:</a:t>
            </a:r>
            <a:br>
              <a:rPr lang="en-AU" b="1" dirty="0"/>
            </a:br>
            <a:r>
              <a:rPr lang="en-AU" i="1" dirty="0"/>
              <a:t>Conclusions on first feedback regarding CARD4L.</a:t>
            </a:r>
            <a:br>
              <a:rPr lang="en-AU" i="1" dirty="0"/>
            </a:br>
            <a:r>
              <a:rPr lang="en-AU" i="1" dirty="0"/>
              <a:t>Ideas for next steps involving GFOI and SDCG as part of CARD4l evolution and market testing.</a:t>
            </a:r>
            <a:br>
              <a:rPr lang="en-AU" i="1" dirty="0"/>
            </a:br>
            <a:r>
              <a:rPr lang="en-AU" i="1" dirty="0"/>
              <a:t>Common understanding of the way forward overall on CARD4L.</a:t>
            </a:r>
          </a:p>
          <a:p>
            <a:r>
              <a:rPr lang="en-AU" b="1" dirty="0"/>
              <a:t>Session 6 Objective:</a:t>
            </a:r>
            <a:br>
              <a:rPr lang="en-AU" b="1" dirty="0"/>
            </a:br>
            <a:r>
              <a:rPr lang="en-AU" i="1" dirty="0"/>
              <a:t>Discuss how CEOS can support activities such as the GFOI Country Needs Assessment and Early Warning.</a:t>
            </a:r>
            <a:br>
              <a:rPr lang="en-AU" i="1" dirty="0"/>
            </a:br>
            <a:r>
              <a:rPr lang="en-AU" b="1" dirty="0"/>
              <a:t>Session 7 Objective:</a:t>
            </a:r>
            <a:br>
              <a:rPr lang="en-AU" b="1" dirty="0"/>
            </a:br>
            <a:r>
              <a:rPr lang="en-AU" dirty="0"/>
              <a:t>Prepare required SDCG inputs for SIT-34 (2-4 April, Miami, FL, USA).</a:t>
            </a:r>
          </a:p>
          <a:p>
            <a:r>
              <a:rPr lang="en-AU" b="1" dirty="0"/>
              <a:t>Session 8 Objectives:</a:t>
            </a:r>
            <a:br>
              <a:rPr lang="en-AU" b="1" dirty="0"/>
            </a:br>
            <a:r>
              <a:rPr lang="en-AU" i="1" dirty="0"/>
              <a:t>Communicate overall progress on the GFOI framework as context.</a:t>
            </a:r>
            <a:br>
              <a:rPr lang="en-AU" i="1" dirty="0"/>
            </a:br>
            <a:r>
              <a:rPr lang="en-AU" i="1" dirty="0"/>
              <a:t>Review of the Tokyo Data Component meeting outcomes and agreement on the way forward for CEOS in light of these.</a:t>
            </a:r>
          </a:p>
          <a:p>
            <a:r>
              <a:rPr lang="en-AU" b="1" dirty="0"/>
              <a:t>Session 9 Objectives:</a:t>
            </a:r>
            <a:br>
              <a:rPr lang="en-AU" b="1" dirty="0"/>
            </a:br>
            <a:r>
              <a:rPr lang="en-AU" i="1" dirty="0"/>
              <a:t>Cover miscellaneous topics and confirm actions and next steps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02D793-4469-4FC6-B33F-F1BC843484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793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28849-08CE-40FA-82BC-C9571E90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See you in Hampton!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F12AD2-2A00-41A9-BB2B-6C1514651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SDCG-15</a:t>
            </a:r>
          </a:p>
          <a:p>
            <a:pPr>
              <a:defRPr/>
            </a:pPr>
            <a:r>
              <a:rPr lang="en-US" b="1"/>
              <a:t>Hampton, VA, USA</a:t>
            </a:r>
          </a:p>
          <a:p>
            <a:pPr>
              <a:defRPr/>
            </a:pPr>
            <a:r>
              <a:rPr lang="en-US" sz="1000" b="1"/>
              <a:t>27-28 March 2019</a:t>
            </a:r>
            <a:endParaRPr lang="en-US" sz="100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18E194-BD49-415B-9E18-2FDB07AB5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Any Questions? Contact Stephen Ward </a:t>
            </a:r>
            <a:r>
              <a:rPr lang="en-AU" dirty="0">
                <a:hlinkClick r:id="rId2"/>
              </a:rPr>
              <a:t>mail@stephenward.net</a:t>
            </a:r>
            <a:r>
              <a:rPr lang="en-AU" dirty="0"/>
              <a:t> or George Dyke: </a:t>
            </a:r>
            <a:r>
              <a:rPr lang="en-AU" dirty="0">
                <a:hlinkClick r:id="rId3"/>
              </a:rPr>
              <a:t>george@symbioscomms.com</a:t>
            </a:r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624212-A3DF-44FA-96B9-DDCF1E2001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82D36AB3-2316-484A-8EF9-67EFC1B9B32B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8660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24750</TotalTime>
  <Words>73</Words>
  <Application>Microsoft Office PowerPoint</Application>
  <PresentationFormat>On-screen Show (4:3)</PresentationFormat>
  <Paragraphs>22</Paragraphs>
  <Slides>3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SDCG 15 Template</vt:lpstr>
      <vt:lpstr>Session Objectives Reminder</vt:lpstr>
      <vt:lpstr>See you in Hampton!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George Dyke</dc:creator>
  <cp:lastModifiedBy>Luke Smith</cp:lastModifiedBy>
  <cp:revision>439</cp:revision>
  <dcterms:created xsi:type="dcterms:W3CDTF">2013-01-29T13:10:08Z</dcterms:created>
  <dcterms:modified xsi:type="dcterms:W3CDTF">2019-03-14T03:29:33Z</dcterms:modified>
</cp:coreProperties>
</file>