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75" r:id="rId3"/>
    <p:sldId id="274" r:id="rId4"/>
    <p:sldId id="278" r:id="rId5"/>
    <p:sldId id="276" r:id="rId6"/>
    <p:sldId id="277" r:id="rId7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e Smith" initials="LS" lastIdx="2" clrIdx="0">
    <p:extLst>
      <p:ext uri="{19B8F6BF-5375-455C-9EA6-DF929625EA0E}">
        <p15:presenceInfo xmlns:p15="http://schemas.microsoft.com/office/powerpoint/2012/main" userId="88bec4dde897cd6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6"/>
    <p:restoredTop sz="94690"/>
  </p:normalViewPr>
  <p:slideViewPr>
    <p:cSldViewPr>
      <p:cViewPr varScale="1">
        <p:scale>
          <a:sx n="70" d="100"/>
          <a:sy n="70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e Smith" userId="88bec4dde897cd60" providerId="LiveId" clId="{D5329A8B-B7A4-4FC9-90A5-E49454202F1E}"/>
    <pc:docChg chg="modMainMaster">
      <pc:chgData name="Luke Smith" userId="88bec4dde897cd60" providerId="LiveId" clId="{D5329A8B-B7A4-4FC9-90A5-E49454202F1E}" dt="2019-02-20T23:26:12.397" v="1" actId="20577"/>
      <pc:docMkLst>
        <pc:docMk/>
      </pc:docMkLst>
      <pc:sldMasterChg chg="modSldLayout">
        <pc:chgData name="Luke Smith" userId="88bec4dde897cd60" providerId="LiveId" clId="{D5329A8B-B7A4-4FC9-90A5-E49454202F1E}" dt="2019-02-20T23:26:12.397" v="1" actId="20577"/>
        <pc:sldMasterMkLst>
          <pc:docMk/>
          <pc:sldMasterMk cId="0" sldId="2147483648"/>
        </pc:sldMasterMkLst>
        <pc:sldLayoutChg chg="modSp">
          <pc:chgData name="Luke Smith" userId="88bec4dde897cd60" providerId="LiveId" clId="{D5329A8B-B7A4-4FC9-90A5-E49454202F1E}" dt="2019-02-20T23:26:12.397" v="1" actId="20577"/>
          <pc:sldLayoutMkLst>
            <pc:docMk/>
            <pc:sldMasterMk cId="0" sldId="2147483648"/>
            <pc:sldLayoutMk cId="0" sldId="2147483650"/>
          </pc:sldLayoutMkLst>
          <pc:spChg chg="mod">
            <ac:chgData name="Luke Smith" userId="88bec4dde897cd60" providerId="LiveId" clId="{D5329A8B-B7A4-4FC9-90A5-E49454202F1E}" dt="2019-02-20T23:26:12.397" v="1" actId="20577"/>
            <ac:spMkLst>
              <pc:docMk/>
              <pc:sldMasterMk cId="0" sldId="2147483648"/>
              <pc:sldLayoutMk cId="0" sldId="2147483650"/>
              <ac:spMk id="7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</p:spPr>
        <p:txBody>
          <a:bodyPr/>
          <a:lstStyle>
            <a:lvl1pPr>
              <a:defRPr sz="2000" b="1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SIT-34, </a:t>
            </a: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3-4 April 2019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981200" y="76200"/>
            <a:ext cx="49530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  <a:latin typeface="+mj-lt"/>
              </a:rPr>
              <a:t>Welcome to SIT 34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err="1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Dr.</a:t>
            </a: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 Stephen </a:t>
            </a:r>
            <a:r>
              <a:rPr lang="en-AU" dirty="0" err="1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Volz</a:t>
            </a: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, NOAA, CEOS SIT Chair</a:t>
            </a:r>
            <a:endParaRPr lang="en-AU" dirty="0">
              <a:solidFill>
                <a:srgbClr val="FFFFFF"/>
              </a:solidFill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CEOS SIT-34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Session 1, Agenda Item </a:t>
            </a: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1.1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Miami</a:t>
            </a: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, FL, USA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3 – 4 April 2019</a:t>
            </a: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522920246"/>
              </p:ext>
            </p:extLst>
          </p:nvPr>
        </p:nvGraphicFramePr>
        <p:xfrm>
          <a:off x="76200" y="1219200"/>
          <a:ext cx="8991600" cy="48767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95800">
                  <a:extLst>
                    <a:ext uri="{9D8B030D-6E8A-4147-A177-3AD203B41FA5}">
                      <a16:colId xmlns:a16="http://schemas.microsoft.com/office/drawing/2014/main" xmlns="" val="2555915454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xmlns="" val="2922416803"/>
                    </a:ext>
                  </a:extLst>
                </a:gridCol>
              </a:tblGrid>
              <a:tr h="41662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Wednesday 3rd</a:t>
                      </a:r>
                      <a:endParaRPr lang="en-US" sz="1400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Thursday 4th</a:t>
                      </a:r>
                      <a:endParaRPr lang="en-US" sz="1400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5212653"/>
                  </a:ext>
                </a:extLst>
              </a:tr>
              <a:tr h="867494">
                <a:tc>
                  <a:txBody>
                    <a:bodyPr/>
                    <a:lstStyle/>
                    <a:p>
                      <a:pPr algn="l"/>
                      <a:r>
                        <a:rPr lang="en-US" sz="1050" b="1" dirty="0" smtClean="0"/>
                        <a:t>7:30 – 8:45</a:t>
                      </a:r>
                    </a:p>
                    <a:p>
                      <a:pPr algn="l"/>
                      <a:r>
                        <a:rPr lang="en-US" sz="1200" b="1" dirty="0" smtClean="0"/>
                        <a:t>Breakfast </a:t>
                      </a:r>
                    </a:p>
                    <a:p>
                      <a:pPr algn="l"/>
                      <a:r>
                        <a:rPr lang="en-US" i="1" dirty="0" err="1" smtClean="0"/>
                        <a:t>Loc</a:t>
                      </a:r>
                      <a:r>
                        <a:rPr lang="en-US" i="1" dirty="0" smtClean="0"/>
                        <a:t>: Havana</a:t>
                      </a:r>
                      <a:r>
                        <a:rPr lang="en-US" i="1" baseline="0" dirty="0" smtClean="0"/>
                        <a:t> Room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dirty="0" smtClean="0"/>
                        <a:t>7:30 – 8:45</a:t>
                      </a:r>
                    </a:p>
                    <a:p>
                      <a:pPr algn="l"/>
                      <a:r>
                        <a:rPr lang="en-US" sz="1200" b="1" dirty="0" smtClean="0"/>
                        <a:t>Breakfast </a:t>
                      </a:r>
                    </a:p>
                    <a:p>
                      <a:pPr algn="l"/>
                      <a:r>
                        <a:rPr lang="en-US" i="1" dirty="0" err="1" smtClean="0"/>
                        <a:t>Loc</a:t>
                      </a:r>
                      <a:r>
                        <a:rPr lang="en-US" i="1" dirty="0" smtClean="0"/>
                        <a:t>: Havana</a:t>
                      </a:r>
                      <a:r>
                        <a:rPr lang="en-US" i="1" baseline="0" dirty="0" smtClean="0"/>
                        <a:t> Room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3262289"/>
                  </a:ext>
                </a:extLst>
              </a:tr>
              <a:tr h="1258437">
                <a:tc>
                  <a:txBody>
                    <a:bodyPr/>
                    <a:lstStyle/>
                    <a:p>
                      <a:pPr algn="l"/>
                      <a:r>
                        <a:rPr lang="en-US" sz="1050" b="1" dirty="0" smtClean="0"/>
                        <a:t>9:00 – 1:00 </a:t>
                      </a:r>
                    </a:p>
                    <a:p>
                      <a:pPr algn="l"/>
                      <a:r>
                        <a:rPr lang="en-US" sz="1200" b="1" dirty="0" smtClean="0"/>
                        <a:t>CEOS SIT 34 </a:t>
                      </a:r>
                    </a:p>
                    <a:p>
                      <a:pPr algn="l"/>
                      <a:r>
                        <a:rPr lang="en-US" i="1" dirty="0" err="1" smtClean="0"/>
                        <a:t>loc</a:t>
                      </a:r>
                      <a:r>
                        <a:rPr lang="en-US" i="1" dirty="0" smtClean="0"/>
                        <a:t>: Crystal Ballroom </a:t>
                      </a:r>
                    </a:p>
                    <a:p>
                      <a:pPr algn="l"/>
                      <a:r>
                        <a:rPr lang="en-US" dirty="0" smtClean="0"/>
                        <a:t>Sessions: Welcome and Introduction, Organizational Matters- part I, and Partnerships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dirty="0" smtClean="0"/>
                        <a:t>9:00 – 1:00 </a:t>
                      </a:r>
                    </a:p>
                    <a:p>
                      <a:pPr algn="l"/>
                      <a:r>
                        <a:rPr lang="en-US" sz="1200" b="1" dirty="0" smtClean="0"/>
                        <a:t>CEOS SIT 34</a:t>
                      </a:r>
                    </a:p>
                    <a:p>
                      <a:pPr algn="l"/>
                      <a:r>
                        <a:rPr lang="en-US" b="0" i="1" dirty="0" err="1" smtClean="0"/>
                        <a:t>loc</a:t>
                      </a:r>
                      <a:r>
                        <a:rPr lang="en-US" b="0" i="1" dirty="0" smtClean="0"/>
                        <a:t>: Crystal Ballroom </a:t>
                      </a:r>
                    </a:p>
                    <a:p>
                      <a:pPr algn="l"/>
                      <a:r>
                        <a:rPr lang="en-US" dirty="0" smtClean="0"/>
                        <a:t>Sessions: Recap, Data, and Oceans and Water Cycle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9227729"/>
                  </a:ext>
                </a:extLst>
              </a:tr>
              <a:tr h="830397">
                <a:tc>
                  <a:txBody>
                    <a:bodyPr/>
                    <a:lstStyle/>
                    <a:p>
                      <a:pPr algn="l"/>
                      <a:r>
                        <a:rPr lang="en-US" sz="1050" b="1" dirty="0" smtClean="0"/>
                        <a:t>1:00 – 2:00 </a:t>
                      </a:r>
                    </a:p>
                    <a:p>
                      <a:pPr algn="l"/>
                      <a:r>
                        <a:rPr lang="en-US" sz="1200" b="1" dirty="0" smtClean="0"/>
                        <a:t>Lunch</a:t>
                      </a:r>
                      <a:r>
                        <a:rPr lang="en-US" dirty="0" smtClean="0"/>
                        <a:t> </a:t>
                      </a:r>
                    </a:p>
                    <a:p>
                      <a:pPr algn="l"/>
                      <a:r>
                        <a:rPr lang="en-US" i="1" dirty="0" err="1" smtClean="0"/>
                        <a:t>loc</a:t>
                      </a:r>
                      <a:r>
                        <a:rPr lang="en-US" i="1" dirty="0" smtClean="0"/>
                        <a:t>: Havana Room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dirty="0" smtClean="0"/>
                        <a:t>1:00 – 2:00 </a:t>
                      </a:r>
                    </a:p>
                    <a:p>
                      <a:pPr algn="l"/>
                      <a:r>
                        <a:rPr lang="en-US" sz="1200" b="1" dirty="0" smtClean="0"/>
                        <a:t>Lunch</a:t>
                      </a:r>
                      <a:r>
                        <a:rPr lang="en-US" dirty="0" smtClean="0"/>
                        <a:t> </a:t>
                      </a:r>
                    </a:p>
                    <a:p>
                      <a:pPr algn="l"/>
                      <a:r>
                        <a:rPr lang="en-US" i="1" dirty="0" err="1" smtClean="0"/>
                        <a:t>loc</a:t>
                      </a:r>
                      <a:r>
                        <a:rPr lang="en-US" i="1" dirty="0" smtClean="0"/>
                        <a:t>: Havana Room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2800137"/>
                  </a:ext>
                </a:extLst>
              </a:tr>
              <a:tr h="1087221">
                <a:tc>
                  <a:txBody>
                    <a:bodyPr/>
                    <a:lstStyle/>
                    <a:p>
                      <a:pPr algn="l"/>
                      <a:r>
                        <a:rPr lang="en-US" sz="1050" b="1" dirty="0" smtClean="0"/>
                        <a:t>2:00 – 5:45 </a:t>
                      </a:r>
                    </a:p>
                    <a:p>
                      <a:pPr algn="l"/>
                      <a:r>
                        <a:rPr lang="en-US" sz="1200" b="1" dirty="0" smtClean="0"/>
                        <a:t>CEOS SIT 34</a:t>
                      </a:r>
                    </a:p>
                    <a:p>
                      <a:pPr algn="l"/>
                      <a:r>
                        <a:rPr lang="en-US" i="1" dirty="0" err="1" smtClean="0"/>
                        <a:t>loc</a:t>
                      </a:r>
                      <a:r>
                        <a:rPr lang="en-US" i="1" dirty="0" smtClean="0"/>
                        <a:t>: Crystal Ballroom </a:t>
                      </a:r>
                    </a:p>
                    <a:p>
                      <a:pPr algn="l"/>
                      <a:r>
                        <a:rPr lang="en-US" dirty="0" smtClean="0"/>
                        <a:t>Sessions: Partnerships, Observations for End Users, and Wrap up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2:00 – 4:30</a:t>
                      </a:r>
                    </a:p>
                    <a:p>
                      <a:pPr algn="l"/>
                      <a:r>
                        <a:rPr lang="en-US" sz="1200" b="1" dirty="0" smtClean="0"/>
                        <a:t>CEOS SIT 34</a:t>
                      </a:r>
                    </a:p>
                    <a:p>
                      <a:pPr algn="l"/>
                      <a:r>
                        <a:rPr lang="en-US" i="1" dirty="0" err="1" smtClean="0"/>
                        <a:t>loc</a:t>
                      </a:r>
                      <a:r>
                        <a:rPr lang="en-US" i="1" dirty="0" smtClean="0"/>
                        <a:t>: Crystal Ballroom </a:t>
                      </a:r>
                    </a:p>
                    <a:p>
                      <a:pPr algn="l"/>
                      <a:r>
                        <a:rPr lang="en-US" dirty="0" smtClean="0"/>
                        <a:t>Sessions: Organizational Matters- part 2, and AOB/closing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5985797"/>
                  </a:ext>
                </a:extLst>
              </a:tr>
              <a:tr h="416625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Evening Free </a:t>
                      </a:r>
                      <a:endParaRPr lang="en-US" sz="11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Evening Free </a:t>
                      </a:r>
                      <a:endParaRPr lang="en-US" sz="11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2123495"/>
                  </a:ext>
                </a:extLst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Meeting at a Glance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0602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Facility Map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00200"/>
            <a:ext cx="4088905" cy="426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286000"/>
            <a:ext cx="3657599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61296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6200" y="2514600"/>
            <a:ext cx="8991600" cy="5257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User ID: </a:t>
            </a:r>
            <a:r>
              <a:rPr lang="en-US" sz="3200" dirty="0" err="1" smtClean="0"/>
              <a:t>Mayfair_Guest</a:t>
            </a:r>
            <a:r>
              <a:rPr lang="en-US" sz="3200" dirty="0" smtClean="0"/>
              <a:t> </a:t>
            </a:r>
          </a:p>
          <a:p>
            <a:pPr marL="0" indent="0" algn="ctr">
              <a:buNone/>
            </a:pPr>
            <a:r>
              <a:rPr lang="en-US" sz="3200" dirty="0" smtClean="0"/>
              <a:t>Password: Cranes.1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err="1" smtClean="0"/>
              <a:t>Wifi</a:t>
            </a:r>
            <a:r>
              <a:rPr lang="en-US" dirty="0" smtClean="0"/>
              <a:t>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27796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Presentations </a:t>
            </a:r>
            <a:endParaRPr lang="en-US" dirty="0"/>
          </a:p>
        </p:txBody>
      </p:sp>
      <p:sp>
        <p:nvSpPr>
          <p:cNvPr id="5" name="Shape 54"/>
          <p:cNvSpPr txBox="1">
            <a:spLocks/>
          </p:cNvSpPr>
          <p:nvPr/>
        </p:nvSpPr>
        <p:spPr>
          <a:xfrm>
            <a:off x="457200" y="4876800"/>
            <a:ext cx="8153400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Arial"/>
              <a:buChar char="o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 rtl="0">
              <a:spcBef>
                <a:spcPts val="0"/>
              </a:spcBef>
              <a:buClr>
                <a:srgbClr val="FF0000"/>
              </a:buClr>
              <a:buSzPts val="2000"/>
            </a:pPr>
            <a:r>
              <a:rPr lang="en-US" sz="2000" smtClean="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Any updated presentations </a:t>
            </a:r>
            <a:r>
              <a:rPr lang="en-US" sz="2000" b="1" u="sng" smtClean="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must</a:t>
            </a:r>
            <a:r>
              <a:rPr lang="en-US" sz="2000" smtClean="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be submitted to Albert (AJ) during the break prior to your time slot. There will be no changes to presentations during the discussions. </a:t>
            </a:r>
            <a:endParaRPr lang="en-US" smtClean="0"/>
          </a:p>
          <a:p>
            <a:pPr lvl="1" algn="l" defTabSz="914400" rtl="0">
              <a:buClr>
                <a:srgbClr val="FF0000"/>
              </a:buClr>
              <a:buSzPts val="2000"/>
              <a:buFont typeface="Courier New"/>
              <a:buChar char="o"/>
            </a:pPr>
            <a:r>
              <a:rPr lang="en-US" sz="2000" smtClean="0">
                <a:solidFill>
                  <a:srgbClr val="FF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Flash Drive or Albert.DeGarmo@NOAA.gov</a:t>
            </a:r>
            <a:endParaRPr lang="en-US" sz="2000" dirty="0">
              <a:solidFill>
                <a:srgbClr val="FF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6" name="Shape 56" descr="Related imag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8000" y="2057400"/>
            <a:ext cx="3255388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149373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52400" y="2438400"/>
            <a:ext cx="8991600" cy="5257800"/>
          </a:xfrm>
        </p:spPr>
        <p:txBody>
          <a:bodyPr/>
          <a:lstStyle/>
          <a:p>
            <a:pPr marL="0" lvl="0" indent="0" algn="ctr" rtl="0">
              <a:buClr>
                <a:srgbClr val="002569"/>
              </a:buClr>
              <a:buSzPts val="6000"/>
              <a:buNone/>
            </a:pPr>
            <a:r>
              <a:rPr lang="fr-FR" sz="5400" b="0" dirty="0">
                <a:latin typeface="Helvetica Neue"/>
                <a:ea typeface="Helvetica Neue"/>
                <a:cs typeface="Helvetica Neue"/>
                <a:sym typeface="Helvetica Neue"/>
              </a:rPr>
              <a:t>Questions??</a:t>
            </a:r>
            <a:endParaRPr lang="fr-FR" dirty="0"/>
          </a:p>
          <a:p>
            <a:pPr marL="0" lvl="0" indent="0" algn="ctr" rtl="0">
              <a:buClr>
                <a:srgbClr val="002569"/>
              </a:buClr>
              <a:buSzPts val="2400"/>
              <a:buNone/>
            </a:pPr>
            <a:r>
              <a:rPr lang="fr-FR" b="0" dirty="0">
                <a:latin typeface="Helvetica Neue"/>
                <a:ea typeface="Helvetica Neue"/>
                <a:cs typeface="Helvetica Neue"/>
                <a:sym typeface="Helvetica Neue"/>
              </a:rPr>
              <a:t>POC: Albert DeGarmo</a:t>
            </a:r>
            <a:endParaRPr lang="fr-FR" dirty="0"/>
          </a:p>
          <a:p>
            <a:pPr marL="0" lvl="0" indent="0" algn="ctr" rtl="0">
              <a:buClr>
                <a:srgbClr val="002569"/>
              </a:buClr>
              <a:buSzPts val="2400"/>
              <a:buNone/>
            </a:pPr>
            <a:r>
              <a:rPr lang="fr-FR" b="0" dirty="0">
                <a:latin typeface="Helvetica Neue"/>
                <a:ea typeface="Helvetica Neue"/>
                <a:cs typeface="Helvetica Neue"/>
                <a:sym typeface="Helvetica Neue"/>
              </a:rPr>
              <a:t>Albert.DeGarmo@NOAA.gov</a:t>
            </a:r>
            <a:endParaRPr lang="fr-FR" dirty="0"/>
          </a:p>
          <a:p>
            <a:pPr marL="0" lvl="0" indent="0" algn="ctr" rtl="0">
              <a:buClr>
                <a:srgbClr val="002569"/>
              </a:buClr>
              <a:buSzPts val="2400"/>
              <a:buNone/>
            </a:pPr>
            <a:r>
              <a:rPr lang="fr-FR" b="0" dirty="0">
                <a:latin typeface="Helvetica Neue"/>
                <a:ea typeface="Helvetica Neue"/>
                <a:cs typeface="Helvetica Neue"/>
                <a:sym typeface="Helvetica Neue"/>
              </a:rPr>
              <a:t>281 797 9720</a:t>
            </a:r>
            <a:r>
              <a:rPr lang="fr-FR" sz="3200" b="0" dirty="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2092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8957</TotalTime>
  <Words>228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Helvetica Neue</vt:lpstr>
      <vt:lpstr>Proxima Nova Regular</vt:lpstr>
      <vt:lpstr>Wingdings</vt:lpstr>
      <vt:lpstr>Default</vt:lpstr>
      <vt:lpstr>Welcome to SIT 34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Aj DeGarmo</cp:lastModifiedBy>
  <cp:revision>149</cp:revision>
  <dcterms:modified xsi:type="dcterms:W3CDTF">2019-04-03T11:33:00Z</dcterms:modified>
</cp:coreProperties>
</file>