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7" r:id="rId3"/>
    <p:sldId id="265" r:id="rId4"/>
    <p:sldId id="259"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876" y="-1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4BE6A4-2DA6-4E4D-945C-7D4AB08A7E59}" type="datetimeFigureOut">
              <a:rPr lang="en-US" smtClean="0"/>
              <a:t>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E868B8-EA19-4552-A882-9FE4920B04C5}" type="slidenum">
              <a:rPr lang="en-US" smtClean="0"/>
              <a:t>‹#›</a:t>
            </a:fld>
            <a:endParaRPr lang="en-US"/>
          </a:p>
        </p:txBody>
      </p:sp>
    </p:spTree>
    <p:extLst>
      <p:ext uri="{BB962C8B-B14F-4D97-AF65-F5344CB8AC3E}">
        <p14:creationId xmlns:p14="http://schemas.microsoft.com/office/powerpoint/2010/main" val="277952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5:04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972" y="2130425"/>
            <a:ext cx="7464056" cy="1470025"/>
          </a:xfrm>
        </p:spPr>
        <p:txBody>
          <a:bodyPr anchor="b"/>
          <a:lstStyle>
            <a:lvl1pPr algn="ctr">
              <a:defRPr/>
            </a:lvl1pPr>
          </a:lstStyle>
          <a:p>
            <a:r>
              <a:rPr lang="en-US" smtClean="0"/>
              <a:t>Click to edit Master title style</a:t>
            </a:r>
            <a:endParaRPr lang="en-US" dirty="0"/>
          </a:p>
        </p:txBody>
      </p:sp>
      <p:sp>
        <p:nvSpPr>
          <p:cNvPr id="3" name="Subtitle 2"/>
          <p:cNvSpPr>
            <a:spLocks noGrp="1"/>
          </p:cNvSpPr>
          <p:nvPr>
            <p:ph type="subTitle" idx="1"/>
          </p:nvPr>
        </p:nvSpPr>
        <p:spPr>
          <a:xfrm>
            <a:off x="839972" y="3672012"/>
            <a:ext cx="7464056"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5882CD-E241-46E6-8A34-C5E91B5CEBCE}" type="datetimeFigureOut">
              <a:rPr lang="en-US" smtClean="0"/>
              <a:t>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287FB-516E-4D5A-9D1F-9EB5D9325E88}" type="slidenum">
              <a:rPr lang="en-US" smtClean="0"/>
              <a:t>‹#›</a:t>
            </a:fld>
            <a:endParaRPr lang="en-US"/>
          </a:p>
        </p:txBody>
      </p:sp>
    </p:spTree>
    <p:extLst>
      <p:ext uri="{BB962C8B-B14F-4D97-AF65-F5344CB8AC3E}">
        <p14:creationId xmlns:p14="http://schemas.microsoft.com/office/powerpoint/2010/main" val="1965182770"/>
      </p:ext>
    </p:extLst>
  </p:cSld>
  <p:clrMapOvr>
    <a:masterClrMapping/>
  </p:clrMapOvr>
  <mc:AlternateContent xmlns:mc="http://schemas.openxmlformats.org/markup-compatibility/2006" xmlns:p14="http://schemas.microsoft.com/office/powerpoint/2010/main">
    <mc:Choice Requires="p14">
      <p:transition spd="slow" p14:dur="1750" advClick="0" advTm="7000">
        <p:wipe dir="d"/>
      </p:transition>
    </mc:Choice>
    <mc:Fallback xmlns="">
      <p:transition spd="slow" advClick="0" advTm="7000">
        <p:wipe dir="d"/>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Digital Picture Frame - 1 Large 4x3 Video">
    <p:spTree>
      <p:nvGrpSpPr>
        <p:cNvPr id="1" name=""/>
        <p:cNvGrpSpPr/>
        <p:nvPr/>
      </p:nvGrpSpPr>
      <p:grpSpPr>
        <a:xfrm>
          <a:off x="0" y="0"/>
          <a:ext cx="0" cy="0"/>
          <a:chOff x="0" y="0"/>
          <a:chExt cx="0" cy="0"/>
        </a:xfrm>
      </p:grpSpPr>
      <p:sp>
        <p:nvSpPr>
          <p:cNvPr id="7" name="Rectangle 6"/>
          <p:cNvSpPr/>
          <p:nvPr/>
        </p:nvSpPr>
        <p:spPr>
          <a:xfrm>
            <a:off x="1371600" y="981254"/>
            <a:ext cx="6393114" cy="489165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8" name="Media Placeholder 7"/>
          <p:cNvSpPr>
            <a:spLocks noGrp="1"/>
          </p:cNvSpPr>
          <p:nvPr>
            <p:ph type="media" sz="quarter" idx="13" hasCustomPrompt="1"/>
          </p:nvPr>
        </p:nvSpPr>
        <p:spPr>
          <a:xfrm>
            <a:off x="1746504" y="1307592"/>
            <a:ext cx="5641848" cy="4233672"/>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Tree>
    <p:extLst>
      <p:ext uri="{BB962C8B-B14F-4D97-AF65-F5344CB8AC3E}">
        <p14:creationId xmlns:p14="http://schemas.microsoft.com/office/powerpoint/2010/main" val="3961901709"/>
      </p:ext>
    </p:extLst>
  </p:cSld>
  <p:clrMapOvr>
    <a:masterClrMapping/>
  </p:clrMapOvr>
  <mc:AlternateContent xmlns:mc="http://schemas.openxmlformats.org/markup-compatibility/2006" xmlns:p14="http://schemas.microsoft.com/office/powerpoint/2010/main">
    <mc:Choice Requires="p14">
      <p:transition spd="slow" p14:dur="1750" advClick="0" advTm="7000">
        <p:strips/>
      </p:transition>
    </mc:Choice>
    <mc:Fallback xmlns="">
      <p:transition spd="slow" advClick="0" advTm="7000">
        <p:strip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Digital Picture Frame - 2 Medium 4x3 Videos">
    <p:spTree>
      <p:nvGrpSpPr>
        <p:cNvPr id="1" name=""/>
        <p:cNvGrpSpPr/>
        <p:nvPr/>
      </p:nvGrpSpPr>
      <p:grpSpPr>
        <a:xfrm>
          <a:off x="0" y="0"/>
          <a:ext cx="0" cy="0"/>
          <a:chOff x="0" y="0"/>
          <a:chExt cx="0" cy="0"/>
        </a:xfrm>
      </p:grpSpPr>
      <p:sp>
        <p:nvSpPr>
          <p:cNvPr id="14" name="Rectangle 13"/>
          <p:cNvSpPr/>
          <p:nvPr/>
        </p:nvSpPr>
        <p:spPr>
          <a:xfrm>
            <a:off x="949125" y="965024"/>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677325" y="3200442"/>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10" name="Media Placeholder 7"/>
          <p:cNvSpPr>
            <a:spLocks noGrp="1"/>
          </p:cNvSpPr>
          <p:nvPr>
            <p:ph type="media" sz="quarter" idx="14" hasCustomPrompt="1"/>
          </p:nvPr>
        </p:nvSpPr>
        <p:spPr>
          <a:xfrm>
            <a:off x="4882896" y="3383280"/>
            <a:ext cx="3099816" cy="232257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1" name="Text Placeholder 10"/>
          <p:cNvSpPr>
            <a:spLocks noGrp="1"/>
          </p:cNvSpPr>
          <p:nvPr>
            <p:ph type="body" sz="quarter" idx="15" hasCustomPrompt="1"/>
          </p:nvPr>
        </p:nvSpPr>
        <p:spPr>
          <a:xfrm>
            <a:off x="4681728" y="969264"/>
            <a:ext cx="3511296" cy="2075688"/>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2" name="Text Placeholder 10"/>
          <p:cNvSpPr>
            <a:spLocks noGrp="1"/>
          </p:cNvSpPr>
          <p:nvPr>
            <p:ph type="body" sz="quarter" idx="16" hasCustomPrompt="1"/>
          </p:nvPr>
        </p:nvSpPr>
        <p:spPr>
          <a:xfrm>
            <a:off x="950976" y="4848446"/>
            <a:ext cx="3511296" cy="1040289"/>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b"/>
          <a:lstStyle>
            <a:lvl1pPr marL="0" indent="0" algn="r">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6" name="Media Placeholder 7"/>
          <p:cNvSpPr>
            <a:spLocks noGrp="1"/>
          </p:cNvSpPr>
          <p:nvPr>
            <p:ph type="media" sz="quarter" idx="17" hasCustomPrompt="1"/>
          </p:nvPr>
        </p:nvSpPr>
        <p:spPr>
          <a:xfrm>
            <a:off x="1153156" y="1145751"/>
            <a:ext cx="3099816" cy="232257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pic>
        <p:nvPicPr>
          <p:cNvPr id="13"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8209" y="3830296"/>
            <a:ext cx="2904565" cy="96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863697"/>
      </p:ext>
    </p:extLst>
  </p:cSld>
  <p:clrMapOvr>
    <a:masterClrMapping/>
  </p:clrMapOvr>
  <mc:AlternateContent xmlns:mc="http://schemas.openxmlformats.org/markup-compatibility/2006" xmlns:p14="http://schemas.microsoft.com/office/powerpoint/2010/main">
    <mc:Choice Requires="p14">
      <p:transition spd="slow" p14:dur="1750" advClick="0" advTm="7000">
        <p:strips dir="rd"/>
      </p:transition>
    </mc:Choice>
    <mc:Fallback xmlns="">
      <p:transition spd="slow" advClick="0" advTm="7000">
        <p:strips dir="rd"/>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igital Picture Frame -  Medium 4x3 Video and 1 Image">
    <p:spTree>
      <p:nvGrpSpPr>
        <p:cNvPr id="1" name=""/>
        <p:cNvGrpSpPr/>
        <p:nvPr/>
      </p:nvGrpSpPr>
      <p:grpSpPr>
        <a:xfrm>
          <a:off x="0" y="0"/>
          <a:ext cx="0" cy="0"/>
          <a:chOff x="0" y="0"/>
          <a:chExt cx="0" cy="0"/>
        </a:xfrm>
      </p:grpSpPr>
      <p:sp>
        <p:nvSpPr>
          <p:cNvPr id="14" name="Rectangle 13"/>
          <p:cNvSpPr/>
          <p:nvPr/>
        </p:nvSpPr>
        <p:spPr>
          <a:xfrm>
            <a:off x="949125" y="965024"/>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677325" y="3200442"/>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10" name="Media Placeholder 7"/>
          <p:cNvSpPr>
            <a:spLocks noGrp="1"/>
          </p:cNvSpPr>
          <p:nvPr>
            <p:ph type="media" sz="quarter" idx="14" hasCustomPrompt="1"/>
          </p:nvPr>
        </p:nvSpPr>
        <p:spPr>
          <a:xfrm>
            <a:off x="4882896" y="3383280"/>
            <a:ext cx="3099816" cy="232257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1" name="Text Placeholder 10"/>
          <p:cNvSpPr>
            <a:spLocks noGrp="1"/>
          </p:cNvSpPr>
          <p:nvPr>
            <p:ph type="body" sz="quarter" idx="15" hasCustomPrompt="1"/>
          </p:nvPr>
        </p:nvSpPr>
        <p:spPr>
          <a:xfrm>
            <a:off x="4681728" y="969264"/>
            <a:ext cx="3511296" cy="1093452"/>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2" name="Text Placeholder 10"/>
          <p:cNvSpPr>
            <a:spLocks noGrp="1"/>
          </p:cNvSpPr>
          <p:nvPr>
            <p:ph type="body" sz="quarter" idx="16" hasCustomPrompt="1"/>
          </p:nvPr>
        </p:nvSpPr>
        <p:spPr>
          <a:xfrm>
            <a:off x="950976" y="3813048"/>
            <a:ext cx="3511296" cy="2075688"/>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b"/>
          <a:lstStyle>
            <a:lvl1pPr marL="0" indent="0" algn="r">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3" name="Picture Placeholder 5"/>
          <p:cNvSpPr>
            <a:spLocks noGrp="1"/>
          </p:cNvSpPr>
          <p:nvPr>
            <p:ph type="pic" sz="quarter" idx="17" hasCustomPrompt="1"/>
          </p:nvPr>
        </p:nvSpPr>
        <p:spPr>
          <a:xfrm>
            <a:off x="1152144" y="1143000"/>
            <a:ext cx="3099816" cy="232257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pic>
        <p:nvPicPr>
          <p:cNvPr id="16"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0869" y="2209457"/>
            <a:ext cx="2904565" cy="96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6979900"/>
      </p:ext>
    </p:extLst>
  </p:cSld>
  <p:clrMapOvr>
    <a:masterClrMapping/>
  </p:clrMapOvr>
  <mc:AlternateContent xmlns:mc="http://schemas.openxmlformats.org/markup-compatibility/2006" xmlns:p14="http://schemas.microsoft.com/office/powerpoint/2010/main">
    <mc:Choice Requires="p14">
      <p:transition spd="slow" p14:dur="1750" advClick="0" advTm="7000">
        <p:strips dir="ru"/>
      </p:transition>
    </mc:Choice>
    <mc:Fallback xmlns="">
      <p:transition spd="slow" advClick="0" advTm="7000">
        <p:strips dir="ru"/>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Digital Picture Frame -  Small 4x3 Video and 3 Images">
    <p:spTree>
      <p:nvGrpSpPr>
        <p:cNvPr id="1" name=""/>
        <p:cNvGrpSpPr/>
        <p:nvPr/>
      </p:nvGrpSpPr>
      <p:grpSpPr>
        <a:xfrm>
          <a:off x="0" y="0"/>
          <a:ext cx="0" cy="0"/>
          <a:chOff x="0" y="0"/>
          <a:chExt cx="0" cy="0"/>
        </a:xfrm>
      </p:grpSpPr>
      <p:sp>
        <p:nvSpPr>
          <p:cNvPr id="16" name="Rectangle 15"/>
          <p:cNvSpPr/>
          <p:nvPr/>
        </p:nvSpPr>
        <p:spPr>
          <a:xfrm>
            <a:off x="734718" y="1128876"/>
            <a:ext cx="7671816" cy="2306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34718" y="3264373"/>
            <a:ext cx="7671816" cy="2306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818785" y="965024"/>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917226" y="4136988"/>
            <a:ext cx="2283865" cy="174748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3425669" y="4136988"/>
            <a:ext cx="2283865" cy="174748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934112" y="4136988"/>
            <a:ext cx="2283865" cy="174748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5"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6332" y="1420032"/>
            <a:ext cx="1854200" cy="169545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5"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414888" y="1420032"/>
            <a:ext cx="1854200" cy="1695450"/>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ED5882CD-E241-46E6-8A34-C5E91B5CEBCE}" type="datetimeFigureOut">
              <a:rPr lang="en-US" smtClean="0"/>
              <a:t>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10" name="Media Placeholder 7"/>
          <p:cNvSpPr>
            <a:spLocks noGrp="1"/>
          </p:cNvSpPr>
          <p:nvPr>
            <p:ph type="media" sz="quarter" idx="14" hasCustomPrompt="1"/>
          </p:nvPr>
        </p:nvSpPr>
        <p:spPr>
          <a:xfrm>
            <a:off x="3026664" y="1145751"/>
            <a:ext cx="3099816" cy="232257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3" name="Picture Placeholder 5"/>
          <p:cNvSpPr>
            <a:spLocks noGrp="1"/>
          </p:cNvSpPr>
          <p:nvPr>
            <p:ph type="pic" sz="quarter" idx="17" hasCustomPrompt="1"/>
          </p:nvPr>
        </p:nvSpPr>
        <p:spPr>
          <a:xfrm>
            <a:off x="1051560" y="4251960"/>
            <a:ext cx="2020824" cy="1517904"/>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28" name="Picture Placeholder 5"/>
          <p:cNvSpPr>
            <a:spLocks noGrp="1"/>
          </p:cNvSpPr>
          <p:nvPr>
            <p:ph type="pic" sz="quarter" idx="18" hasCustomPrompt="1"/>
          </p:nvPr>
        </p:nvSpPr>
        <p:spPr>
          <a:xfrm>
            <a:off x="3557016" y="4251960"/>
            <a:ext cx="2020824" cy="1517904"/>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29" name="Picture Placeholder 5"/>
          <p:cNvSpPr>
            <a:spLocks noGrp="1"/>
          </p:cNvSpPr>
          <p:nvPr>
            <p:ph type="pic" sz="quarter" idx="19" hasCustomPrompt="1"/>
          </p:nvPr>
        </p:nvSpPr>
        <p:spPr>
          <a:xfrm>
            <a:off x="6071616" y="4251960"/>
            <a:ext cx="2020824" cy="1517904"/>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Tree>
    <p:extLst>
      <p:ext uri="{BB962C8B-B14F-4D97-AF65-F5344CB8AC3E}">
        <p14:creationId xmlns:p14="http://schemas.microsoft.com/office/powerpoint/2010/main" val="462283321"/>
      </p:ext>
    </p:extLst>
  </p:cSld>
  <p:clrMapOvr>
    <a:masterClrMapping/>
  </p:clrMapOvr>
  <mc:AlternateContent xmlns:mc="http://schemas.openxmlformats.org/markup-compatibility/2006" xmlns:p14="http://schemas.microsoft.com/office/powerpoint/2010/main">
    <mc:Choice Requires="p14">
      <p:transition spd="slow" p14:dur="1750" advClick="0" advTm="7000">
        <p:wipe/>
      </p:transition>
    </mc:Choice>
    <mc:Fallback xmlns="">
      <p:transition spd="slow" advClick="0" advTm="7000">
        <p:wip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igital Picture Frame - 1 Medium 4x3 Video and 2 Oval Images">
    <p:spTree>
      <p:nvGrpSpPr>
        <p:cNvPr id="1" name=""/>
        <p:cNvGrpSpPr/>
        <p:nvPr/>
      </p:nvGrpSpPr>
      <p:grpSpPr>
        <a:xfrm>
          <a:off x="0" y="0"/>
          <a:ext cx="0" cy="0"/>
          <a:chOff x="0" y="0"/>
          <a:chExt cx="0" cy="0"/>
        </a:xfrm>
      </p:grpSpPr>
      <p:sp>
        <p:nvSpPr>
          <p:cNvPr id="14" name="Rectangle 13"/>
          <p:cNvSpPr/>
          <p:nvPr/>
        </p:nvSpPr>
        <p:spPr>
          <a:xfrm>
            <a:off x="4172430" y="980239"/>
            <a:ext cx="3968802" cy="3036703"/>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9"/>
          <p:cNvSpPr/>
          <p:nvPr/>
        </p:nvSpPr>
        <p:spPr>
          <a:xfrm>
            <a:off x="1046014" y="980239"/>
            <a:ext cx="2811994" cy="1846716"/>
          </a:xfrm>
          <a:prstGeom prst="ellipse">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p:cNvSpPr/>
          <p:nvPr/>
        </p:nvSpPr>
        <p:spPr>
          <a:xfrm>
            <a:off x="1046014" y="4016942"/>
            <a:ext cx="2811994" cy="1846716"/>
          </a:xfrm>
          <a:prstGeom prst="ellipse">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660" y="3032854"/>
            <a:ext cx="2904565" cy="969719"/>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ED5882CD-E241-46E6-8A34-C5E91B5CEBCE}" type="datetimeFigureOut">
              <a:rPr lang="en-US" smtClean="0"/>
              <a:t>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8" name="Media Placeholder 7"/>
          <p:cNvSpPr>
            <a:spLocks noGrp="1"/>
          </p:cNvSpPr>
          <p:nvPr>
            <p:ph type="media" sz="quarter" idx="13" hasCustomPrompt="1"/>
          </p:nvPr>
        </p:nvSpPr>
        <p:spPr>
          <a:xfrm>
            <a:off x="4407408" y="1179576"/>
            <a:ext cx="3502152" cy="2633472"/>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3" name="Text Placeholder 10"/>
          <p:cNvSpPr>
            <a:spLocks noGrp="1"/>
          </p:cNvSpPr>
          <p:nvPr>
            <p:ph type="body" sz="quarter" idx="16" hasCustomPrompt="1"/>
          </p:nvPr>
        </p:nvSpPr>
        <p:spPr>
          <a:xfrm>
            <a:off x="4169664" y="4215384"/>
            <a:ext cx="3968496" cy="1645920"/>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lgn="l">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6" name="Picture Placeholder 5"/>
          <p:cNvSpPr>
            <a:spLocks noGrp="1"/>
          </p:cNvSpPr>
          <p:nvPr>
            <p:ph type="pic" sz="quarter" idx="17" hasCustomPrompt="1"/>
          </p:nvPr>
        </p:nvSpPr>
        <p:spPr>
          <a:xfrm>
            <a:off x="1179576" y="1133856"/>
            <a:ext cx="2542032" cy="1527048"/>
          </a:xfrm>
          <a:prstGeom prst="ellipse">
            <a:avLst/>
          </a:prstGeo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dirty="0">
                <a:solidFill>
                  <a:schemeClr val="bg1"/>
                </a:solidFill>
              </a:defRPr>
            </a:lvl1pPr>
          </a:lstStyle>
          <a:p>
            <a:pPr marL="0" lvl="0" algn="ctr"/>
            <a:r>
              <a:rPr lang="en-US" dirty="0" smtClean="0"/>
              <a:t>Click to add image</a:t>
            </a:r>
            <a:endParaRPr lang="en-US" dirty="0"/>
          </a:p>
        </p:txBody>
      </p:sp>
      <p:sp>
        <p:nvSpPr>
          <p:cNvPr id="25" name="Picture Placeholder 5"/>
          <p:cNvSpPr>
            <a:spLocks noGrp="1"/>
          </p:cNvSpPr>
          <p:nvPr>
            <p:ph type="pic" sz="quarter" idx="18" hasCustomPrompt="1"/>
          </p:nvPr>
        </p:nvSpPr>
        <p:spPr>
          <a:xfrm>
            <a:off x="1179576" y="4169664"/>
            <a:ext cx="2542032" cy="1527048"/>
          </a:xfrm>
          <a:prstGeom prst="ellipse">
            <a:avLst/>
          </a:prstGeo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dirty="0">
                <a:solidFill>
                  <a:schemeClr val="bg1"/>
                </a:solidFill>
              </a:defRPr>
            </a:lvl1pPr>
          </a:lstStyle>
          <a:p>
            <a:pPr marL="0" lvl="0" algn="ctr"/>
            <a:r>
              <a:rPr lang="en-US" dirty="0" smtClean="0"/>
              <a:t>Click to add image</a:t>
            </a:r>
            <a:endParaRPr lang="en-US" dirty="0"/>
          </a:p>
        </p:txBody>
      </p:sp>
    </p:spTree>
    <p:extLst>
      <p:ext uri="{BB962C8B-B14F-4D97-AF65-F5344CB8AC3E}">
        <p14:creationId xmlns:p14="http://schemas.microsoft.com/office/powerpoint/2010/main" val="937055318"/>
      </p:ext>
    </p:extLst>
  </p:cSld>
  <p:clrMapOvr>
    <a:masterClrMapping/>
  </p:clrMapOvr>
  <mc:AlternateContent xmlns:mc="http://schemas.openxmlformats.org/markup-compatibility/2006" xmlns:p14="http://schemas.microsoft.com/office/powerpoint/2010/main">
    <mc:Choice Requires="p14">
      <p:transition spd="slow" p14:dur="1750" advClick="0" advTm="7000">
        <p:wipe dir="d"/>
      </p:transition>
    </mc:Choice>
    <mc:Fallback xmlns="">
      <p:transition spd="slow" advClick="0" advTm="7000">
        <p:wipe dir="d"/>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6170524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5882CD-E241-46E6-8A34-C5E91B5CEBCE}" type="datetimeFigureOut">
              <a:rPr lang="en-US" smtClean="0"/>
              <a:t>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287FB-516E-4D5A-9D1F-9EB5D9325E88}" type="slidenum">
              <a:rPr lang="en-US" smtClean="0"/>
              <a:t>‹#›</a:t>
            </a:fld>
            <a:endParaRPr lang="en-US"/>
          </a:p>
        </p:txBody>
      </p:sp>
    </p:spTree>
    <p:extLst>
      <p:ext uri="{BB962C8B-B14F-4D97-AF65-F5344CB8AC3E}">
        <p14:creationId xmlns:p14="http://schemas.microsoft.com/office/powerpoint/2010/main" val="3139917880"/>
      </p:ext>
    </p:extLst>
  </p:cSld>
  <p:clrMapOvr>
    <a:masterClrMapping/>
  </p:clrMapOvr>
  <mc:AlternateContent xmlns:mc="http://schemas.openxmlformats.org/markup-compatibility/2006" xmlns:p14="http://schemas.microsoft.com/office/powerpoint/2010/main">
    <mc:Choice Requires="p14">
      <p:transition spd="slow" p14:dur="1750" advClick="0" advTm="7000">
        <p:wipe dir="r"/>
      </p:transition>
    </mc:Choice>
    <mc:Fallback xmlns="">
      <p:transition spd="slow" advClick="0" advTm="7000">
        <p:wipe dir="r"/>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D5882CD-E241-46E6-8A34-C5E91B5CEBCE}" type="datetimeFigureOut">
              <a:rPr lang="en-US" smtClean="0"/>
              <a:t>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9287FB-516E-4D5A-9D1F-9EB5D9325E88}" type="slidenum">
              <a:rPr lang="en-US" smtClean="0"/>
              <a:t>‹#›</a:t>
            </a:fld>
            <a:endParaRPr lang="en-US"/>
          </a:p>
        </p:txBody>
      </p:sp>
    </p:spTree>
    <p:extLst>
      <p:ext uri="{BB962C8B-B14F-4D97-AF65-F5344CB8AC3E}">
        <p14:creationId xmlns:p14="http://schemas.microsoft.com/office/powerpoint/2010/main" val="516139715"/>
      </p:ext>
    </p:extLst>
  </p:cSld>
  <p:clrMapOvr>
    <a:masterClrMapping/>
  </p:clrMapOvr>
  <mc:AlternateContent xmlns:mc="http://schemas.openxmlformats.org/markup-compatibility/2006" xmlns:p14="http://schemas.microsoft.com/office/powerpoint/2010/main">
    <mc:Choice Requires="p14">
      <p:transition spd="slow" p14:dur="1750" advClick="0" advTm="7000">
        <p:wipe dir="u"/>
      </p:transition>
    </mc:Choice>
    <mc:Fallback xmlns="">
      <p:transition spd="slow" advClick="0" advTm="7000">
        <p:wipe dir="u"/>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5882CD-E241-46E6-8A34-C5E91B5CEBCE}" type="datetimeFigureOut">
              <a:rPr lang="en-US" smtClean="0"/>
              <a:t>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Tree>
    <p:extLst>
      <p:ext uri="{BB962C8B-B14F-4D97-AF65-F5344CB8AC3E}">
        <p14:creationId xmlns:p14="http://schemas.microsoft.com/office/powerpoint/2010/main" val="98864848"/>
      </p:ext>
    </p:extLst>
  </p:cSld>
  <p:clrMapOvr>
    <a:masterClrMapping/>
  </p:clrMapOvr>
  <mc:AlternateContent xmlns:mc="http://schemas.openxmlformats.org/markup-compatibility/2006" xmlns:p14="http://schemas.microsoft.com/office/powerpoint/2010/main">
    <mc:Choice Requires="p14">
      <p:transition spd="slow" p14:dur="1750" advClick="0" advTm="7000">
        <p:strips dir="ld"/>
      </p:transition>
    </mc:Choice>
    <mc:Fallback xmlns="">
      <p:transition spd="slow" advClick="0" advTm="7000">
        <p:strips dir="ld"/>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gital Picture Frame - 1 Large 16x9 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5882CD-E241-46E6-8A34-C5E91B5CEBCE}" type="datetimeFigureOut">
              <a:rPr lang="en-US" smtClean="0"/>
              <a:t>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5" name="Rectangle 4"/>
          <p:cNvSpPr/>
          <p:nvPr/>
        </p:nvSpPr>
        <p:spPr>
          <a:xfrm>
            <a:off x="990600" y="1222062"/>
            <a:ext cx="7162800" cy="4410036"/>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edia Placeholder 7"/>
          <p:cNvSpPr>
            <a:spLocks noGrp="1"/>
          </p:cNvSpPr>
          <p:nvPr>
            <p:ph type="media" sz="quarter" idx="13" hasCustomPrompt="1"/>
          </p:nvPr>
        </p:nvSpPr>
        <p:spPr>
          <a:xfrm>
            <a:off x="1335024" y="1591056"/>
            <a:ext cx="6483096" cy="364845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Tree>
    <p:extLst>
      <p:ext uri="{BB962C8B-B14F-4D97-AF65-F5344CB8AC3E}">
        <p14:creationId xmlns:p14="http://schemas.microsoft.com/office/powerpoint/2010/main" val="3133374116"/>
      </p:ext>
    </p:extLst>
  </p:cSld>
  <p:clrMapOvr>
    <a:masterClrMapping/>
  </p:clrMapOvr>
  <mc:AlternateContent xmlns:mc="http://schemas.openxmlformats.org/markup-compatibility/2006" xmlns:p14="http://schemas.microsoft.com/office/powerpoint/2010/main">
    <mc:Choice Requires="p14">
      <p:transition spd="slow" p14:dur="1750" advClick="0" advTm="7000">
        <p:wipe/>
      </p:transition>
    </mc:Choice>
    <mc:Fallback xmlns="">
      <p:transition spd="slow" advClick="0" advTm="7000">
        <p:wip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gital Picture Frame - 2 Medium 16x9 Videos">
    <p:spTree>
      <p:nvGrpSpPr>
        <p:cNvPr id="1" name=""/>
        <p:cNvGrpSpPr/>
        <p:nvPr/>
      </p:nvGrpSpPr>
      <p:grpSpPr>
        <a:xfrm>
          <a:off x="0" y="0"/>
          <a:ext cx="0" cy="0"/>
          <a:chOff x="0" y="0"/>
          <a:chExt cx="0" cy="0"/>
        </a:xfrm>
      </p:grpSpPr>
      <p:sp>
        <p:nvSpPr>
          <p:cNvPr id="7" name="Rectangle 6"/>
          <p:cNvSpPr/>
          <p:nvPr/>
        </p:nvSpPr>
        <p:spPr>
          <a:xfrm>
            <a:off x="1028494" y="877924"/>
            <a:ext cx="4015546" cy="247231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079869" y="3488553"/>
            <a:ext cx="4015546" cy="247231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8" name="Media Placeholder 7"/>
          <p:cNvSpPr>
            <a:spLocks noGrp="1"/>
          </p:cNvSpPr>
          <p:nvPr>
            <p:ph type="media" sz="quarter" idx="13" hasCustomPrompt="1"/>
          </p:nvPr>
        </p:nvSpPr>
        <p:spPr>
          <a:xfrm>
            <a:off x="1216152" y="1088136"/>
            <a:ext cx="3630168" cy="204825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0" name="Media Placeholder 7"/>
          <p:cNvSpPr>
            <a:spLocks noGrp="1"/>
          </p:cNvSpPr>
          <p:nvPr>
            <p:ph type="media" sz="quarter" idx="14" hasCustomPrompt="1"/>
          </p:nvPr>
        </p:nvSpPr>
        <p:spPr>
          <a:xfrm>
            <a:off x="4272558" y="3700582"/>
            <a:ext cx="3630168" cy="204825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1" name="Text Placeholder 10"/>
          <p:cNvSpPr>
            <a:spLocks noGrp="1"/>
          </p:cNvSpPr>
          <p:nvPr>
            <p:ph type="body" sz="quarter" idx="15" hasCustomPrompt="1"/>
          </p:nvPr>
        </p:nvSpPr>
        <p:spPr>
          <a:xfrm>
            <a:off x="5193792" y="877888"/>
            <a:ext cx="2907792" cy="2471737"/>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3" name="Text Placeholder 10"/>
          <p:cNvSpPr>
            <a:spLocks noGrp="1"/>
          </p:cNvSpPr>
          <p:nvPr>
            <p:ph type="body" sz="quarter" idx="16" hasCustomPrompt="1"/>
          </p:nvPr>
        </p:nvSpPr>
        <p:spPr>
          <a:xfrm>
            <a:off x="1028494" y="4724710"/>
            <a:ext cx="2907792" cy="1236157"/>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b"/>
          <a:lstStyle>
            <a:lvl1pPr marL="0" indent="0" algn="r">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pic>
        <p:nvPicPr>
          <p:cNvPr id="12"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559" y="3607013"/>
            <a:ext cx="2904565" cy="96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53640"/>
      </p:ext>
    </p:extLst>
  </p:cSld>
  <p:clrMapOvr>
    <a:masterClrMapping/>
  </p:clrMapOvr>
  <mc:AlternateContent xmlns:mc="http://schemas.openxmlformats.org/markup-compatibility/2006" xmlns:p14="http://schemas.microsoft.com/office/powerpoint/2010/main">
    <mc:Choice Requires="p14">
      <p:transition spd="slow" p14:dur="1750" advClick="0" advTm="7000">
        <p:wipe dir="r"/>
      </p:transition>
    </mc:Choice>
    <mc:Fallback xmlns="">
      <p:transition spd="slow" advClick="0" advTm="7000">
        <p:wipe dir="r"/>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gital Picture Frame - 1 Medium 16x9 Video and 1 16x9 Image">
    <p:spTree>
      <p:nvGrpSpPr>
        <p:cNvPr id="1" name=""/>
        <p:cNvGrpSpPr/>
        <p:nvPr/>
      </p:nvGrpSpPr>
      <p:grpSpPr>
        <a:xfrm>
          <a:off x="0" y="0"/>
          <a:ext cx="0" cy="0"/>
          <a:chOff x="0" y="0"/>
          <a:chExt cx="0" cy="0"/>
        </a:xfrm>
      </p:grpSpPr>
      <p:sp>
        <p:nvSpPr>
          <p:cNvPr id="7" name="Rectangle 6"/>
          <p:cNvSpPr/>
          <p:nvPr/>
        </p:nvSpPr>
        <p:spPr>
          <a:xfrm>
            <a:off x="1028494" y="877924"/>
            <a:ext cx="4015546" cy="247231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079869" y="3488553"/>
            <a:ext cx="4015546" cy="247231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8" name="Media Placeholder 7"/>
          <p:cNvSpPr>
            <a:spLocks noGrp="1"/>
          </p:cNvSpPr>
          <p:nvPr>
            <p:ph type="media" sz="quarter" idx="13" hasCustomPrompt="1"/>
          </p:nvPr>
        </p:nvSpPr>
        <p:spPr>
          <a:xfrm>
            <a:off x="1216152" y="1088136"/>
            <a:ext cx="3630168" cy="204825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Font typeface="Arial" pitchFamily="34" charset="0"/>
              <a:buNone/>
              <a:defRPr lang="en-US" sz="1800">
                <a:solidFill>
                  <a:schemeClr val="tx1"/>
                </a:solidFill>
              </a:defRPr>
            </a:lvl1pPr>
          </a:lstStyle>
          <a:p>
            <a:pPr marL="0" lvl="0" algn="ctr"/>
            <a:r>
              <a:rPr lang="en-US" dirty="0" smtClean="0"/>
              <a:t>Click to add video</a:t>
            </a:r>
            <a:endParaRPr lang="en-US" dirty="0"/>
          </a:p>
        </p:txBody>
      </p:sp>
      <p:sp>
        <p:nvSpPr>
          <p:cNvPr id="11" name="Text Placeholder 10"/>
          <p:cNvSpPr>
            <a:spLocks noGrp="1"/>
          </p:cNvSpPr>
          <p:nvPr>
            <p:ph type="body" sz="quarter" idx="15" hasCustomPrompt="1"/>
          </p:nvPr>
        </p:nvSpPr>
        <p:spPr>
          <a:xfrm>
            <a:off x="5193792" y="877888"/>
            <a:ext cx="2907792" cy="1236193"/>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3" name="Text Placeholder 10"/>
          <p:cNvSpPr>
            <a:spLocks noGrp="1"/>
          </p:cNvSpPr>
          <p:nvPr>
            <p:ph type="body" sz="quarter" idx="16" hasCustomPrompt="1"/>
          </p:nvPr>
        </p:nvSpPr>
        <p:spPr>
          <a:xfrm>
            <a:off x="1028494" y="3489130"/>
            <a:ext cx="2907792" cy="2471737"/>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b"/>
          <a:lstStyle>
            <a:lvl1pPr marL="0" indent="0" algn="r">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6" name="Picture Placeholder 5"/>
          <p:cNvSpPr>
            <a:spLocks noGrp="1"/>
          </p:cNvSpPr>
          <p:nvPr>
            <p:ph type="pic" sz="quarter" idx="17" hasCustomPrompt="1"/>
          </p:nvPr>
        </p:nvSpPr>
        <p:spPr>
          <a:xfrm>
            <a:off x="4279392" y="3703320"/>
            <a:ext cx="3630168" cy="204825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pic>
        <p:nvPicPr>
          <p:cNvPr id="12"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5306" y="2380518"/>
            <a:ext cx="2904565" cy="96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0437198"/>
      </p:ext>
    </p:extLst>
  </p:cSld>
  <p:clrMapOvr>
    <a:masterClrMapping/>
  </p:clrMapOvr>
  <mc:AlternateContent xmlns:mc="http://schemas.openxmlformats.org/markup-compatibility/2006" xmlns:p14="http://schemas.microsoft.com/office/powerpoint/2010/main">
    <mc:Choice Requires="p14">
      <p:transition spd="slow" p14:dur="1750" advClick="0" advTm="7000">
        <p:wipe dir="u"/>
      </p:transition>
    </mc:Choice>
    <mc:Fallback xmlns="">
      <p:transition spd="slow" advClick="0" advTm="7000">
        <p:wipe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gital Picture Frame - 1 Medium 16x9 Video and 3 Small 16x9 Images">
    <p:spTree>
      <p:nvGrpSpPr>
        <p:cNvPr id="1" name=""/>
        <p:cNvGrpSpPr/>
        <p:nvPr/>
      </p:nvGrpSpPr>
      <p:grpSpPr>
        <a:xfrm>
          <a:off x="0" y="0"/>
          <a:ext cx="0" cy="0"/>
          <a:chOff x="0" y="0"/>
          <a:chExt cx="0" cy="0"/>
        </a:xfrm>
      </p:grpSpPr>
      <p:sp>
        <p:nvSpPr>
          <p:cNvPr id="17" name="Rectangle 16"/>
          <p:cNvSpPr/>
          <p:nvPr/>
        </p:nvSpPr>
        <p:spPr>
          <a:xfrm>
            <a:off x="734718" y="998795"/>
            <a:ext cx="7671816" cy="2306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34718" y="5638800"/>
            <a:ext cx="7671816" cy="2306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574595">
            <a:off x="1624325" y="744541"/>
            <a:ext cx="1698999" cy="155353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3"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574595" flipH="1" flipV="1">
            <a:off x="3128718" y="4579402"/>
            <a:ext cx="1698999" cy="155353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5596128" y="4416552"/>
            <a:ext cx="2496312" cy="1536192"/>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6" name="Picture Placeholder 5"/>
          <p:cNvSpPr>
            <a:spLocks noGrp="1"/>
          </p:cNvSpPr>
          <p:nvPr>
            <p:ph type="pic" sz="quarter" idx="17" hasCustomPrompt="1"/>
          </p:nvPr>
        </p:nvSpPr>
        <p:spPr>
          <a:xfrm>
            <a:off x="5715000" y="4553712"/>
            <a:ext cx="2258568" cy="127101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12" name="Rectangle 11"/>
          <p:cNvSpPr/>
          <p:nvPr/>
        </p:nvSpPr>
        <p:spPr>
          <a:xfrm>
            <a:off x="5596128" y="2667000"/>
            <a:ext cx="2496312" cy="1536192"/>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5"/>
          <p:cNvSpPr>
            <a:spLocks noGrp="1"/>
          </p:cNvSpPr>
          <p:nvPr>
            <p:ph type="pic" sz="quarter" idx="18" hasCustomPrompt="1"/>
          </p:nvPr>
        </p:nvSpPr>
        <p:spPr>
          <a:xfrm>
            <a:off x="5715000" y="2804160"/>
            <a:ext cx="2258568" cy="127101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15" name="Rectangle 14"/>
          <p:cNvSpPr/>
          <p:nvPr/>
        </p:nvSpPr>
        <p:spPr>
          <a:xfrm>
            <a:off x="5596128" y="929640"/>
            <a:ext cx="2496312" cy="1536192"/>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icture Placeholder 5"/>
          <p:cNvSpPr>
            <a:spLocks noGrp="1"/>
          </p:cNvSpPr>
          <p:nvPr>
            <p:ph type="pic" sz="quarter" idx="19" hasCustomPrompt="1"/>
          </p:nvPr>
        </p:nvSpPr>
        <p:spPr>
          <a:xfrm>
            <a:off x="5715000" y="1066800"/>
            <a:ext cx="2258568" cy="127101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21" name="Rectangle 20"/>
          <p:cNvSpPr/>
          <p:nvPr/>
        </p:nvSpPr>
        <p:spPr>
          <a:xfrm>
            <a:off x="1049760" y="2089108"/>
            <a:ext cx="4352520" cy="267978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edia Placeholder 7"/>
          <p:cNvSpPr>
            <a:spLocks noGrp="1"/>
          </p:cNvSpPr>
          <p:nvPr>
            <p:ph type="media" sz="quarter" idx="13" hasCustomPrompt="1"/>
          </p:nvPr>
        </p:nvSpPr>
        <p:spPr>
          <a:xfrm>
            <a:off x="1261872" y="2322576"/>
            <a:ext cx="3941064" cy="2212848"/>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Tree>
    <p:extLst>
      <p:ext uri="{BB962C8B-B14F-4D97-AF65-F5344CB8AC3E}">
        <p14:creationId xmlns:p14="http://schemas.microsoft.com/office/powerpoint/2010/main" val="2542142996"/>
      </p:ext>
    </p:extLst>
  </p:cSld>
  <p:clrMapOvr>
    <a:masterClrMapping/>
  </p:clrMapOvr>
  <mc:AlternateContent xmlns:mc="http://schemas.openxmlformats.org/markup-compatibility/2006" xmlns:p14="http://schemas.microsoft.com/office/powerpoint/2010/main">
    <mc:Choice Requires="p14">
      <p:transition spd="slow" p14:dur="1750" advClick="0" advTm="7000">
        <p:strips dir="ld"/>
      </p:transition>
    </mc:Choice>
    <mc:Fallback xmlns="">
      <p:transition spd="slow" advClick="0" advTm="7000">
        <p:strips dir="ld"/>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igital Picture Frame - 1 Medium 16x9 Video and 2 Oval Images">
    <p:spTree>
      <p:nvGrpSpPr>
        <p:cNvPr id="1" name=""/>
        <p:cNvGrpSpPr/>
        <p:nvPr/>
      </p:nvGrpSpPr>
      <p:grpSpPr>
        <a:xfrm>
          <a:off x="0" y="0"/>
          <a:ext cx="0" cy="0"/>
          <a:chOff x="0" y="0"/>
          <a:chExt cx="0" cy="0"/>
        </a:xfrm>
      </p:grpSpPr>
      <p:sp>
        <p:nvSpPr>
          <p:cNvPr id="19" name="Rectangle 18"/>
          <p:cNvSpPr/>
          <p:nvPr/>
        </p:nvSpPr>
        <p:spPr>
          <a:xfrm>
            <a:off x="999677" y="1028936"/>
            <a:ext cx="3822167" cy="2353255"/>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8" name="Media Placeholder 7"/>
          <p:cNvSpPr>
            <a:spLocks noGrp="1"/>
          </p:cNvSpPr>
          <p:nvPr>
            <p:ph type="media" sz="quarter" idx="13" hasCustomPrompt="1"/>
          </p:nvPr>
        </p:nvSpPr>
        <p:spPr>
          <a:xfrm>
            <a:off x="1188720" y="1225296"/>
            <a:ext cx="3456432" cy="1947672"/>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3" name="Text Placeholder 10"/>
          <p:cNvSpPr>
            <a:spLocks noGrp="1"/>
          </p:cNvSpPr>
          <p:nvPr>
            <p:ph type="body" sz="quarter" idx="16" hasCustomPrompt="1"/>
          </p:nvPr>
        </p:nvSpPr>
        <p:spPr>
          <a:xfrm>
            <a:off x="996696" y="3721608"/>
            <a:ext cx="3822192" cy="1993392"/>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lgn="l">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2" name="Rectangle 9"/>
          <p:cNvSpPr/>
          <p:nvPr/>
        </p:nvSpPr>
        <p:spPr>
          <a:xfrm rot="16200000">
            <a:off x="4898305" y="3564873"/>
            <a:ext cx="2363465" cy="1790738"/>
          </a:xfrm>
          <a:prstGeom prst="ellipse">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p:cNvSpPr/>
          <p:nvPr/>
        </p:nvSpPr>
        <p:spPr>
          <a:xfrm rot="16200000">
            <a:off x="6108361" y="1349977"/>
            <a:ext cx="2363465" cy="1790738"/>
          </a:xfrm>
          <a:prstGeom prst="ellipse">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8"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225551">
            <a:off x="4954002" y="1523008"/>
            <a:ext cx="1477878" cy="135134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8"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374449" flipH="1">
            <a:off x="6881785" y="4037457"/>
            <a:ext cx="1477878" cy="1351348"/>
          </a:xfrm>
          <a:prstGeom prst="rect">
            <a:avLst/>
          </a:prstGeom>
          <a:noFill/>
          <a:extLst>
            <a:ext uri="{909E8E84-426E-40DD-AFC4-6F175D3DCCD1}">
              <a14:hiddenFill xmlns:a14="http://schemas.microsoft.com/office/drawing/2010/main">
                <a:solidFill>
                  <a:srgbClr val="FFFFFF"/>
                </a:solidFill>
              </a14:hiddenFill>
            </a:ext>
          </a:extLst>
        </p:spPr>
      </p:pic>
      <p:sp>
        <p:nvSpPr>
          <p:cNvPr id="7" name="Picture Placeholder 6"/>
          <p:cNvSpPr>
            <a:spLocks noGrp="1"/>
          </p:cNvSpPr>
          <p:nvPr>
            <p:ph type="pic" sz="quarter" idx="17"/>
          </p:nvPr>
        </p:nvSpPr>
        <p:spPr>
          <a:xfrm>
            <a:off x="6549429" y="1175498"/>
            <a:ext cx="1481328" cy="2139696"/>
          </a:xfrm>
          <a:prstGeom prst="ellipse">
            <a:avLst/>
          </a:prstGeo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buNone/>
              <a:defRPr lang="en-US" sz="1800">
                <a:solidFill>
                  <a:schemeClr val="bg1"/>
                </a:solidFill>
              </a:defRPr>
            </a:lvl1pPr>
          </a:lstStyle>
          <a:p>
            <a:pPr marL="0" lvl="0" algn="ctr"/>
            <a:r>
              <a:rPr lang="en-US" smtClean="0"/>
              <a:t>Click icon to add picture</a:t>
            </a:r>
            <a:endParaRPr lang="en-US"/>
          </a:p>
        </p:txBody>
      </p:sp>
      <p:sp>
        <p:nvSpPr>
          <p:cNvPr id="16" name="Picture Placeholder 6"/>
          <p:cNvSpPr>
            <a:spLocks noGrp="1"/>
          </p:cNvSpPr>
          <p:nvPr>
            <p:ph type="pic" sz="quarter" idx="18"/>
          </p:nvPr>
        </p:nvSpPr>
        <p:spPr>
          <a:xfrm>
            <a:off x="5339373" y="3390394"/>
            <a:ext cx="1481328" cy="2139696"/>
          </a:xfrm>
          <a:prstGeom prst="ellipse">
            <a:avLst/>
          </a:prstGeo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buNone/>
              <a:defRPr lang="en-US" sz="1800">
                <a:solidFill>
                  <a:schemeClr val="bg1"/>
                </a:solidFill>
              </a:defRPr>
            </a:lvl1pPr>
          </a:lstStyle>
          <a:p>
            <a:pPr marL="0" lvl="0" algn="ctr"/>
            <a:r>
              <a:rPr lang="en-US" smtClean="0"/>
              <a:t>Click icon to add picture</a:t>
            </a:r>
            <a:endParaRPr lang="en-US"/>
          </a:p>
        </p:txBody>
      </p:sp>
    </p:spTree>
    <p:extLst>
      <p:ext uri="{BB962C8B-B14F-4D97-AF65-F5344CB8AC3E}">
        <p14:creationId xmlns:p14="http://schemas.microsoft.com/office/powerpoint/2010/main" val="2303620155"/>
      </p:ext>
    </p:extLst>
  </p:cSld>
  <p:clrMapOvr>
    <a:masterClrMapping/>
  </p:clrMapOvr>
  <mc:AlternateContent xmlns:mc="http://schemas.openxmlformats.org/markup-compatibility/2006" xmlns:p14="http://schemas.microsoft.com/office/powerpoint/2010/main">
    <mc:Choice Requires="p14">
      <p:transition spd="slow" p14:dur="1750" advClick="0" advTm="7000">
        <p:wipe/>
      </p:transition>
    </mc:Choice>
    <mc:Fallback xmlns="">
      <p:transition spd="slow" advClick="0" advTm="7000">
        <p:wip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microsoft.com/office/2007/relationships/hdphoto" Target="../media/hdphoto1.wdp"/><Relationship Id="rId3" Type="http://schemas.openxmlformats.org/officeDocument/2006/relationships/slideLayout" Target="../slideLayouts/slideLayout3.xml"/><Relationship Id="rId21" Type="http://schemas.microsoft.com/office/2007/relationships/hdphoto" Target="../media/hdphoto2.wdp"/><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68726" y="499462"/>
            <a:ext cx="8198863" cy="5862917"/>
          </a:xfrm>
          <a:prstGeom prst="rect">
            <a:avLst/>
          </a:prstGeom>
          <a:blipFill dpi="0" rotWithShape="1">
            <a:blip r:embed="rId17">
              <a:duotone>
                <a:prstClr val="black"/>
                <a:schemeClr val="accent1">
                  <a:tint val="45000"/>
                  <a:satMod val="400000"/>
                </a:schemeClr>
              </a:duotone>
              <a:extLst>
                <a:ext uri="{BEBA8EAE-BF5A-486C-A8C5-ECC9F3942E4B}">
                  <a14:imgProps xmlns:a14="http://schemas.microsoft.com/office/drawing/2010/main">
                    <a14:imgLayer r:embed="rId18">
                      <a14:imgEffect>
                        <a14:sharpenSoften amount="-50000"/>
                      </a14:imgEffect>
                      <a14:imgEffect>
                        <a14:colorTemperature colorTemp="2950"/>
                      </a14:imgEffect>
                      <a14:imgEffect>
                        <a14:saturation sat="60000"/>
                      </a14:imgEffect>
                      <a14:imgEffect>
                        <a14:brightnessContrast bright="-6000" contrast="46000"/>
                      </a14:imgEffect>
                    </a14:imgLayer>
                  </a14:imgProps>
                </a:ext>
              </a:extLst>
            </a:blip>
            <a:srcRect/>
            <a:tile tx="0" ty="0" sx="25000" sy="25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70222" y="376518"/>
            <a:ext cx="8390964" cy="6101121"/>
          </a:xfrm>
          <a:prstGeom prst="rect">
            <a:avLst/>
          </a:prstGeom>
          <a:noFill/>
          <a:ln w="733425" cap="flat" cmpd="sng">
            <a:solidFill>
              <a:srgbClr val="080808"/>
            </a:solidFill>
            <a:bevel/>
          </a:ln>
          <a:effectLst>
            <a:glow rad="127000">
              <a:schemeClr val="bg1">
                <a:lumMod val="75000"/>
                <a:lumOff val="25000"/>
                <a:alpha val="34000"/>
              </a:schemeClr>
            </a:glow>
          </a:effectLst>
          <a:scene3d>
            <a:camera prst="orthographicFront"/>
            <a:lightRig rig="glow" dir="t">
              <a:rot lat="0" lon="0" rev="0"/>
            </a:lightRig>
          </a:scene3d>
          <a:sp3d>
            <a:bevelT w="254000" h="635000" prst="softRound"/>
            <a:bevelB w="114300"/>
          </a:sp3d>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7200" y="751338"/>
            <a:ext cx="7689600" cy="1068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727200" y="1863891"/>
            <a:ext cx="7689600" cy="4228982"/>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26" name="Picture 2" descr="C:\_TLC_Wanda\MS - Video Templates\frame-line-transparent-ends_v2.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0" y="6108942"/>
            <a:ext cx="9131409" cy="73739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_TLC_Wanda\MS - Video Templates\frame-line-transparent-ends_Topv2.png"/>
          <p:cNvPicPr>
            <a:picLocks noChangeArrowheads="1"/>
          </p:cNvPicPr>
          <p:nvPr/>
        </p:nvPicPr>
        <p:blipFill>
          <a:blip r:embed="rId20">
            <a:extLst>
              <a:ext uri="{BEBA8EAE-BF5A-486C-A8C5-ECC9F3942E4B}">
                <a14:imgProps xmlns:a14="http://schemas.microsoft.com/office/drawing/2010/main">
                  <a14:imgLayer r:embed="rId21">
                    <a14:imgEffect>
                      <a14:brightnessContrast bright="65000" contrast="20000"/>
                    </a14:imgEffect>
                  </a14:imgLayer>
                </a14:imgProps>
              </a:ext>
              <a:ext uri="{28A0092B-C50C-407E-A947-70E740481C1C}">
                <a14:useLocalDpi xmlns:a14="http://schemas.microsoft.com/office/drawing/2010/main" val="0"/>
              </a:ext>
            </a:extLst>
          </a:blip>
          <a:stretch>
            <a:fillRect/>
          </a:stretch>
        </p:blipFill>
        <p:spPr bwMode="auto">
          <a:xfrm>
            <a:off x="9144" y="6187"/>
            <a:ext cx="9134856" cy="740664"/>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2"/>
          </p:nvPr>
        </p:nvSpPr>
        <p:spPr>
          <a:xfrm>
            <a:off x="65903" y="6496396"/>
            <a:ext cx="1169772" cy="365125"/>
          </a:xfrm>
          <a:prstGeom prst="rect">
            <a:avLst/>
          </a:prstGeom>
        </p:spPr>
        <p:txBody>
          <a:bodyPr vert="horz" lIns="91440" tIns="45720" rIns="91440" bIns="45720" rtlCol="0" anchor="b"/>
          <a:lstStyle>
            <a:lvl1pPr algn="l">
              <a:defRPr sz="1000">
                <a:solidFill>
                  <a:schemeClr val="tx1">
                    <a:tint val="75000"/>
                  </a:schemeClr>
                </a:solidFill>
              </a:defRPr>
            </a:lvl1pPr>
          </a:lstStyle>
          <a:p>
            <a:fld id="{ED5882CD-E241-46E6-8A34-C5E91B5CEBCE}" type="datetimeFigureOut">
              <a:rPr lang="en-US" smtClean="0"/>
              <a:t>2/7/2015</a:t>
            </a:fld>
            <a:endParaRPr lang="en-US"/>
          </a:p>
        </p:txBody>
      </p:sp>
      <p:sp>
        <p:nvSpPr>
          <p:cNvPr id="5" name="Footer Placeholder 4"/>
          <p:cNvSpPr>
            <a:spLocks noGrp="1"/>
          </p:cNvSpPr>
          <p:nvPr>
            <p:ph type="ftr" sz="quarter" idx="3"/>
          </p:nvPr>
        </p:nvSpPr>
        <p:spPr>
          <a:xfrm>
            <a:off x="1285103" y="6496396"/>
            <a:ext cx="6573794" cy="365125"/>
          </a:xfrm>
          <a:prstGeom prst="rect">
            <a:avLst/>
          </a:prstGeom>
        </p:spPr>
        <p:txBody>
          <a:bodyPr vert="horz" lIns="91440" tIns="45720" rIns="91440" bIns="45720" rtlCol="0" anchor="b"/>
          <a:lstStyle>
            <a:lvl1pPr algn="ct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493211" y="6496396"/>
            <a:ext cx="535458" cy="365125"/>
          </a:xfrm>
          <a:prstGeom prst="rect">
            <a:avLst/>
          </a:prstGeom>
        </p:spPr>
        <p:txBody>
          <a:bodyPr vert="horz" lIns="91440" tIns="45720" rIns="91440" bIns="45720" rtlCol="0" anchor="b"/>
          <a:lstStyle>
            <a:lvl1pPr algn="r">
              <a:defRPr sz="1000">
                <a:solidFill>
                  <a:schemeClr val="tx1">
                    <a:tint val="75000"/>
                  </a:schemeClr>
                </a:solidFill>
              </a:defRPr>
            </a:lvl1pPr>
          </a:lstStyle>
          <a:p>
            <a:fld id="{6C9287FB-516E-4D5A-9D1F-9EB5D9325E88}" type="slidenum">
              <a:rPr lang="en-US" smtClean="0"/>
              <a:t>‹#›</a:t>
            </a:fld>
            <a:endParaRPr lang="en-US"/>
          </a:p>
        </p:txBody>
      </p:sp>
    </p:spTree>
    <p:extLst>
      <p:ext uri="{BB962C8B-B14F-4D97-AF65-F5344CB8AC3E}">
        <p14:creationId xmlns:p14="http://schemas.microsoft.com/office/powerpoint/2010/main" val="285308602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Lst>
  <mc:AlternateContent xmlns:mc="http://schemas.openxmlformats.org/markup-compatibility/2006" xmlns:p14="http://schemas.microsoft.com/office/powerpoint/2010/main">
    <mc:Choice Requires="p14">
      <p:transition spd="slow" p14:dur="1750" advClick="0" advTm="7000">
        <p:wipe/>
      </p:transition>
    </mc:Choice>
    <mc:Fallback xmlns="">
      <p:transition spd="slow" advClick="0" advTm="7000">
        <p:wipe/>
      </p:transition>
    </mc:Fallback>
  </mc:AlternateContent>
  <p:timing>
    <p:tnLst>
      <p:par>
        <p:cTn id="1" dur="indefinite" restart="never" nodeType="tmRoot"/>
      </p:par>
    </p:tnLst>
  </p:timing>
  <p:txStyles>
    <p:titleStyle>
      <a:lvl1pPr algn="ctr"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lnSpc>
          <a:spcPct val="90000"/>
        </a:lnSpc>
        <a:spcBef>
          <a:spcPts val="12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lnSpc>
          <a:spcPct val="90000"/>
        </a:lnSpc>
        <a:spcBef>
          <a:spcPts val="3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3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3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3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CWIC Exception &amp; Error Handling</a:t>
            </a:r>
            <a:endParaRPr lang="en-US" dirty="0"/>
          </a:p>
        </p:txBody>
      </p:sp>
      <p:sp>
        <p:nvSpPr>
          <p:cNvPr id="3" name="Subtitle 2"/>
          <p:cNvSpPr>
            <a:spLocks noGrp="1"/>
          </p:cNvSpPr>
          <p:nvPr>
            <p:ph type="subTitle" idx="1"/>
          </p:nvPr>
        </p:nvSpPr>
        <p:spPr/>
        <p:txBody>
          <a:bodyPr/>
          <a:lstStyle/>
          <a:p>
            <a:pPr lvl="1"/>
            <a:r>
              <a:rPr lang="en-US" dirty="0">
                <a:ea typeface="ＭＳ Ｐゴシック" pitchFamily="34" charset="-128"/>
              </a:rPr>
              <a:t>Archie Warnock (warnock@awcubed.com)</a:t>
            </a:r>
          </a:p>
          <a:p>
            <a:pPr lvl="1"/>
            <a:r>
              <a:rPr lang="en-US" dirty="0" err="1">
                <a:ea typeface="ＭＳ Ｐゴシック" pitchFamily="34" charset="-128"/>
              </a:rPr>
              <a:t>Lingjun</a:t>
            </a:r>
            <a:r>
              <a:rPr lang="en-US" dirty="0">
                <a:ea typeface="ＭＳ Ｐゴシック" pitchFamily="34" charset="-128"/>
              </a:rPr>
              <a:t> Kang (lkang3@masonlive.gmu.edu)</a:t>
            </a:r>
          </a:p>
          <a:p>
            <a:pPr lvl="1"/>
            <a:r>
              <a:rPr lang="en-US" dirty="0" err="1">
                <a:ea typeface="ＭＳ Ｐゴシック" pitchFamily="34" charset="-128"/>
              </a:rPr>
              <a:t>Genyong</a:t>
            </a:r>
            <a:r>
              <a:rPr lang="en-US" dirty="0">
                <a:ea typeface="ＭＳ Ｐゴシック" pitchFamily="34" charset="-128"/>
              </a:rPr>
              <a:t> Yu (gyu@gmu.edu)</a:t>
            </a:r>
          </a:p>
          <a:p>
            <a:endParaRPr lang="en-US" dirty="0"/>
          </a:p>
        </p:txBody>
      </p:sp>
    </p:spTree>
    <p:extLst>
      <p:ext uri="{BB962C8B-B14F-4D97-AF65-F5344CB8AC3E}">
        <p14:creationId xmlns:p14="http://schemas.microsoft.com/office/powerpoint/2010/main" val="815580967"/>
      </p:ext>
    </p:extLst>
  </p:cSld>
  <p:clrMapOvr>
    <a:masterClrMapping/>
  </p:clrMapOvr>
  <mc:AlternateContent xmlns:mc="http://schemas.openxmlformats.org/markup-compatibility/2006" xmlns:p14="http://schemas.microsoft.com/office/powerpoint/2010/main">
    <mc:Choice Requires="p14">
      <p:transition spd="slow" p14:dur="1750" advClick="0" advTm="7000">
        <p:wipe dir="d"/>
      </p:transition>
    </mc:Choice>
    <mc:Fallback xmlns="">
      <p:transition spd="slow" advClick="0" advTm="7000">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US" dirty="0"/>
          </a:p>
        </p:txBody>
      </p:sp>
      <p:sp>
        <p:nvSpPr>
          <p:cNvPr id="3" name="Content Placeholder 2"/>
          <p:cNvSpPr>
            <a:spLocks noGrp="1"/>
          </p:cNvSpPr>
          <p:nvPr>
            <p:ph idx="1"/>
          </p:nvPr>
        </p:nvSpPr>
        <p:spPr/>
        <p:txBody>
          <a:bodyPr/>
          <a:lstStyle/>
          <a:p>
            <a:r>
              <a:rPr lang="en-US" dirty="0" smtClean="0"/>
              <a:t>CSW errors return exceptions</a:t>
            </a:r>
          </a:p>
          <a:p>
            <a:r>
              <a:rPr lang="en-US" dirty="0" smtClean="0"/>
              <a:t>OpenSearch errors return HTTP status codes</a:t>
            </a:r>
            <a:endParaRPr lang="en-US" dirty="0"/>
          </a:p>
        </p:txBody>
      </p:sp>
    </p:spTree>
    <p:extLst>
      <p:ext uri="{BB962C8B-B14F-4D97-AF65-F5344CB8AC3E}">
        <p14:creationId xmlns:p14="http://schemas.microsoft.com/office/powerpoint/2010/main" val="2368438802"/>
      </p:ext>
    </p:extLst>
  </p:cSld>
  <p:clrMapOvr>
    <a:masterClrMapping/>
  </p:clrMapOvr>
  <mc:AlternateContent xmlns:mc="http://schemas.openxmlformats.org/markup-compatibility/2006" xmlns:p14="http://schemas.microsoft.com/office/powerpoint/2010/main">
    <mc:Choice Requires="p14">
      <p:transition spd="slow" p14:dur="1750" advClick="0" advTm="7000">
        <p:wipe dir="r"/>
      </p:transition>
    </mc:Choice>
    <mc:Fallback xmlns="">
      <p:transition spd="slow" advClick="0" advTm="7000">
        <p:wipe dir="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760412"/>
          </a:xfrm>
        </p:spPr>
        <p:txBody>
          <a:bodyPr>
            <a:normAutofit/>
          </a:bodyPr>
          <a:lstStyle/>
          <a:p>
            <a:r>
              <a:rPr lang="en-US" dirty="0" smtClean="0"/>
              <a:t>Background</a:t>
            </a:r>
            <a:endParaRPr lang="en-US" dirty="0">
              <a:solidFill>
                <a:schemeClr val="tx2"/>
              </a:solidFill>
            </a:endParaRPr>
          </a:p>
        </p:txBody>
      </p:sp>
      <p:sp>
        <p:nvSpPr>
          <p:cNvPr id="3" name="Text Placeholder 2"/>
          <p:cNvSpPr>
            <a:spLocks noGrp="1"/>
          </p:cNvSpPr>
          <p:nvPr>
            <p:ph type="body" sz="quarter" idx="10"/>
          </p:nvPr>
        </p:nvSpPr>
        <p:spPr>
          <a:xfrm>
            <a:off x="762000" y="1371600"/>
            <a:ext cx="7772400" cy="4800600"/>
          </a:xfrm>
        </p:spPr>
        <p:txBody>
          <a:bodyPr>
            <a:noAutofit/>
          </a:bodyPr>
          <a:lstStyle/>
          <a:p>
            <a:r>
              <a:rPr lang="en-US" dirty="0"/>
              <a:t>Error Handling in CSW was implemented primarily through exceptions</a:t>
            </a:r>
          </a:p>
          <a:p>
            <a:r>
              <a:rPr lang="en-US" dirty="0"/>
              <a:t>Most error conditions in shared code base already identified from CSW experience</a:t>
            </a:r>
          </a:p>
          <a:p>
            <a:r>
              <a:rPr lang="en-US" dirty="0"/>
              <a:t>OpenSearch requires errors to be handled via HTTP status codes, not exceptions</a:t>
            </a:r>
          </a:p>
          <a:p>
            <a:r>
              <a:rPr lang="en-US" dirty="0"/>
              <a:t>HTTP Status codes permit server-supplied text which can be used for human-readable error messages</a:t>
            </a:r>
          </a:p>
          <a:p>
            <a:r>
              <a:rPr lang="en-US" dirty="0"/>
              <a:t>Clients can modify the error text returned from the server for explanation to end users</a:t>
            </a:r>
            <a:endParaRPr lang="en-US" dirty="0"/>
          </a:p>
        </p:txBody>
      </p:sp>
    </p:spTree>
    <p:extLst>
      <p:ext uri="{BB962C8B-B14F-4D97-AF65-F5344CB8AC3E}">
        <p14:creationId xmlns:p14="http://schemas.microsoft.com/office/powerpoint/2010/main" val="418212781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CWIC Exceptions</a:t>
            </a:r>
            <a:endParaRPr lang="en-US" dirty="0"/>
          </a:p>
        </p:txBody>
      </p:sp>
      <p:sp>
        <p:nvSpPr>
          <p:cNvPr id="3" name="Content Placeholder 2"/>
          <p:cNvSpPr>
            <a:spLocks noGrp="1"/>
          </p:cNvSpPr>
          <p:nvPr>
            <p:ph idx="1"/>
          </p:nvPr>
        </p:nvSpPr>
        <p:spPr>
          <a:xfrm>
            <a:off x="609600" y="2133600"/>
            <a:ext cx="8077200" cy="4221960"/>
          </a:xfrm>
        </p:spPr>
        <p:txBody>
          <a:bodyPr>
            <a:normAutofit/>
          </a:bodyPr>
          <a:lstStyle/>
          <a:p>
            <a:r>
              <a:rPr lang="en-US" dirty="0" smtClean="0"/>
              <a:t>Request Exceptions</a:t>
            </a:r>
          </a:p>
          <a:p>
            <a:r>
              <a:rPr lang="en-US" dirty="0" smtClean="0"/>
              <a:t>Request Limitations</a:t>
            </a:r>
          </a:p>
          <a:p>
            <a:r>
              <a:rPr lang="en-US" dirty="0" smtClean="0"/>
              <a:t>Remote Systems &amp; Communications Errors</a:t>
            </a:r>
          </a:p>
        </p:txBody>
      </p:sp>
    </p:spTree>
    <p:extLst>
      <p:ext uri="{BB962C8B-B14F-4D97-AF65-F5344CB8AC3E}">
        <p14:creationId xmlns:p14="http://schemas.microsoft.com/office/powerpoint/2010/main" val="205367033"/>
      </p:ext>
    </p:extLst>
  </p:cSld>
  <p:clrMapOvr>
    <a:masterClrMapping/>
  </p:clrMapOvr>
  <mc:AlternateContent xmlns:mc="http://schemas.openxmlformats.org/markup-compatibility/2006" xmlns:p14="http://schemas.microsoft.com/office/powerpoint/2010/main">
    <mc:Choice Requires="p14">
      <p:transition spd="slow" p14:dur="1750">
        <p:wipe dir="r"/>
      </p:transition>
    </mc:Choice>
    <mc:Fallback xmlns="">
      <p:transition spd="slow" advClick="0" advTm="7000">
        <p:wipe dir="r"/>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Request Exception Details</a:t>
            </a:r>
            <a:endParaRPr lang="en-US" dirty="0"/>
          </a:p>
        </p:txBody>
      </p:sp>
      <p:sp>
        <p:nvSpPr>
          <p:cNvPr id="3" name="Content Placeholder 2"/>
          <p:cNvSpPr>
            <a:spLocks noGrp="1"/>
          </p:cNvSpPr>
          <p:nvPr>
            <p:ph idx="1"/>
          </p:nvPr>
        </p:nvSpPr>
        <p:spPr>
          <a:xfrm>
            <a:off x="685800" y="1828800"/>
            <a:ext cx="7772400" cy="4526760"/>
          </a:xfrm>
        </p:spPr>
        <p:txBody>
          <a:bodyPr>
            <a:normAutofit/>
          </a:bodyPr>
          <a:lstStyle/>
          <a:p>
            <a:r>
              <a:rPr lang="en-US" dirty="0" smtClean="0"/>
              <a:t>CSW Compliance Issues</a:t>
            </a:r>
          </a:p>
          <a:p>
            <a:pPr lvl="1"/>
            <a:r>
              <a:rPr lang="en-US" dirty="0" smtClean="0"/>
              <a:t>Invalid XML requests</a:t>
            </a:r>
          </a:p>
          <a:p>
            <a:pPr lvl="1"/>
            <a:r>
              <a:rPr lang="en-US" dirty="0" smtClean="0"/>
              <a:t>Invalid GetRecords &amp; GetRecordById CSW requests</a:t>
            </a:r>
          </a:p>
          <a:p>
            <a:pPr lvl="1"/>
            <a:r>
              <a:rPr lang="en-US" dirty="0" smtClean="0"/>
              <a:t>Data Validation Issues</a:t>
            </a:r>
          </a:p>
          <a:p>
            <a:r>
              <a:rPr lang="en-US" dirty="0" smtClean="0"/>
              <a:t>CWIC Limitations &amp; Conventions</a:t>
            </a:r>
          </a:p>
          <a:p>
            <a:pPr lvl="1"/>
            <a:r>
              <a:rPr lang="en-US" dirty="0" smtClean="0"/>
              <a:t>Mandatory dataset ID (GetRecords)</a:t>
            </a:r>
          </a:p>
          <a:p>
            <a:pPr lvl="1"/>
            <a:r>
              <a:rPr lang="en-US" dirty="0" smtClean="0"/>
              <a:t>Record ID format (GetRecordById)</a:t>
            </a:r>
          </a:p>
          <a:p>
            <a:pPr lvl="1"/>
            <a:r>
              <a:rPr lang="en-US" dirty="0" smtClean="0"/>
              <a:t>Too many records</a:t>
            </a:r>
          </a:p>
          <a:p>
            <a:pPr lvl="1"/>
            <a:r>
              <a:rPr lang="en-US" dirty="0" smtClean="0"/>
              <a:t>Unsupported spatial extent</a:t>
            </a:r>
          </a:p>
          <a:p>
            <a:pPr lvl="1"/>
            <a:r>
              <a:rPr lang="en-US" dirty="0" smtClean="0"/>
              <a:t>Unsupported temporal range</a:t>
            </a:r>
            <a:endParaRPr lang="en-US" dirty="0"/>
          </a:p>
        </p:txBody>
      </p:sp>
    </p:spTree>
    <p:extLst>
      <p:ext uri="{BB962C8B-B14F-4D97-AF65-F5344CB8AC3E}">
        <p14:creationId xmlns:p14="http://schemas.microsoft.com/office/powerpoint/2010/main" val="3793843707"/>
      </p:ext>
    </p:extLst>
  </p:cSld>
  <p:clrMapOvr>
    <a:masterClrMapping/>
  </p:clrMapOvr>
  <mc:AlternateContent xmlns:mc="http://schemas.openxmlformats.org/markup-compatibility/2006" xmlns:p14="http://schemas.microsoft.com/office/powerpoint/2010/main">
    <mc:Choice Requires="p14">
      <p:transition spd="slow" p14:dur="1750">
        <p:wipe dir="r"/>
      </p:transition>
    </mc:Choice>
    <mc:Fallback xmlns="">
      <p:transition spd="slow" advClick="0" advTm="7000">
        <p:wipe dir="r"/>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Remote Communication </a:t>
            </a:r>
            <a:r>
              <a:rPr lang="en-US" dirty="0" smtClean="0"/>
              <a:t>Strategy</a:t>
            </a:r>
            <a:endParaRPr lang="en-US" dirty="0"/>
          </a:p>
        </p:txBody>
      </p:sp>
      <p:sp>
        <p:nvSpPr>
          <p:cNvPr id="3" name="Content Placeholder 2"/>
          <p:cNvSpPr>
            <a:spLocks noGrp="1"/>
          </p:cNvSpPr>
          <p:nvPr>
            <p:ph idx="1"/>
          </p:nvPr>
        </p:nvSpPr>
        <p:spPr>
          <a:xfrm>
            <a:off x="685800" y="1676400"/>
            <a:ext cx="7772400" cy="4679160"/>
          </a:xfrm>
        </p:spPr>
        <p:txBody>
          <a:bodyPr/>
          <a:lstStyle/>
          <a:p>
            <a:r>
              <a:rPr lang="en-US" dirty="0" smtClean="0"/>
              <a:t>Trap remote communication problems</a:t>
            </a:r>
          </a:p>
          <a:p>
            <a:r>
              <a:rPr lang="en-US" dirty="0" smtClean="0"/>
              <a:t>Try to fix what it can</a:t>
            </a:r>
          </a:p>
          <a:p>
            <a:r>
              <a:rPr lang="en-US" dirty="0" smtClean="0"/>
              <a:t>Inform client of unresolved issue</a:t>
            </a:r>
          </a:p>
          <a:p>
            <a:pPr lvl="1"/>
            <a:r>
              <a:rPr lang="en-US" dirty="0" smtClean="0"/>
              <a:t>Request timeout</a:t>
            </a:r>
          </a:p>
          <a:p>
            <a:pPr lvl="1"/>
            <a:r>
              <a:rPr lang="en-US" dirty="0" smtClean="0"/>
              <a:t>Remote source unreachable</a:t>
            </a:r>
          </a:p>
          <a:p>
            <a:pPr lvl="1"/>
            <a:r>
              <a:rPr lang="en-US" dirty="0" smtClean="0"/>
              <a:t>Unrecognized response from remote source</a:t>
            </a:r>
          </a:p>
          <a:p>
            <a:pPr lvl="1"/>
            <a:r>
              <a:rPr lang="en-US" dirty="0" smtClean="0"/>
              <a:t>Configuration issues with connectors</a:t>
            </a:r>
          </a:p>
          <a:p>
            <a:r>
              <a:rPr lang="en-US" dirty="0" smtClean="0"/>
              <a:t>Details in CWIC Program Exception Handling document on WGISS/CWIC web site</a:t>
            </a:r>
            <a:endParaRPr lang="en-US" dirty="0"/>
          </a:p>
        </p:txBody>
      </p:sp>
    </p:spTree>
    <p:extLst>
      <p:ext uri="{BB962C8B-B14F-4D97-AF65-F5344CB8AC3E}">
        <p14:creationId xmlns:p14="http://schemas.microsoft.com/office/powerpoint/2010/main" val="145029802"/>
      </p:ext>
    </p:extLst>
  </p:cSld>
  <p:clrMapOvr>
    <a:masterClrMapping/>
  </p:clrMapOvr>
  <mc:AlternateContent xmlns:mc="http://schemas.openxmlformats.org/markup-compatibility/2006" xmlns:p14="http://schemas.microsoft.com/office/powerpoint/2010/main">
    <mc:Choice Requires="p14">
      <p:transition spd="slow" p14:dur="1750">
        <p:wipe dir="r"/>
      </p:transition>
    </mc:Choice>
    <mc:Fallback xmlns="">
      <p:transition spd="slow" advClick="0" advTm="7000">
        <p:wipe dir="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OpenSearch Status </a:t>
            </a:r>
            <a:r>
              <a:rPr lang="en-US" dirty="0" smtClean="0"/>
              <a:t>Code Usage</a:t>
            </a:r>
            <a:endParaRPr lang="en-US" dirty="0"/>
          </a:p>
        </p:txBody>
      </p:sp>
      <p:sp>
        <p:nvSpPr>
          <p:cNvPr id="3" name="Text Placeholder 2"/>
          <p:cNvSpPr>
            <a:spLocks noGrp="1"/>
          </p:cNvSpPr>
          <p:nvPr>
            <p:ph type="body" sz="quarter" idx="10"/>
          </p:nvPr>
        </p:nvSpPr>
        <p:spPr>
          <a:xfrm>
            <a:off x="685800" y="1676400"/>
            <a:ext cx="7696200" cy="4953000"/>
          </a:xfrm>
        </p:spPr>
        <p:txBody>
          <a:bodyPr>
            <a:normAutofit/>
          </a:bodyPr>
          <a:lstStyle/>
          <a:p>
            <a:r>
              <a:rPr lang="en-US" dirty="0"/>
              <a:t>4xx </a:t>
            </a:r>
            <a:r>
              <a:rPr lang="en-US" dirty="0"/>
              <a:t>status codes, </a:t>
            </a:r>
            <a:r>
              <a:rPr lang="en-US" i="1" dirty="0"/>
              <a:t>i.e</a:t>
            </a:r>
            <a:r>
              <a:rPr lang="en-US" dirty="0"/>
              <a:t>., client </a:t>
            </a:r>
            <a:r>
              <a:rPr lang="en-US" dirty="0"/>
              <a:t>errors</a:t>
            </a:r>
          </a:p>
          <a:p>
            <a:pPr lvl="1"/>
            <a:r>
              <a:rPr lang="en-US" dirty="0"/>
              <a:t>R</a:t>
            </a:r>
            <a:r>
              <a:rPr lang="en-US" dirty="0" smtClean="0"/>
              <a:t>efer to errors from </a:t>
            </a:r>
            <a:r>
              <a:rPr lang="en-US" dirty="0"/>
              <a:t>the CWIC server (Mediator and Connectors) since the CWIC component do the basic syntax checking on </a:t>
            </a:r>
            <a:r>
              <a:rPr lang="en-US" dirty="0" smtClean="0"/>
              <a:t>incoming </a:t>
            </a:r>
            <a:r>
              <a:rPr lang="en-US" dirty="0"/>
              <a:t>requests.  A few may be related to internal CWIC server errors.</a:t>
            </a:r>
          </a:p>
          <a:p>
            <a:r>
              <a:rPr lang="en-US" dirty="0"/>
              <a:t>5xx status codes, </a:t>
            </a:r>
            <a:r>
              <a:rPr lang="en-US" i="1" dirty="0" smtClean="0"/>
              <a:t>i.e.</a:t>
            </a:r>
            <a:r>
              <a:rPr lang="en-US" dirty="0" smtClean="0"/>
              <a:t>, </a:t>
            </a:r>
            <a:r>
              <a:rPr lang="en-US" dirty="0"/>
              <a:t>server errors</a:t>
            </a:r>
          </a:p>
          <a:p>
            <a:pPr lvl="1"/>
            <a:r>
              <a:rPr lang="en-US" dirty="0" smtClean="0"/>
              <a:t>Refer </a:t>
            </a:r>
            <a:r>
              <a:rPr lang="en-US" dirty="0"/>
              <a:t>to problems in connecting to or parsing responses from the remote data provider system, since these exceptions are generally not correctable nor controllable from the CWIC software.</a:t>
            </a:r>
          </a:p>
          <a:p>
            <a:endParaRPr lang="en-US" dirty="0"/>
          </a:p>
        </p:txBody>
      </p:sp>
    </p:spTree>
    <p:extLst>
      <p:ext uri="{BB962C8B-B14F-4D97-AF65-F5344CB8AC3E}">
        <p14:creationId xmlns:p14="http://schemas.microsoft.com/office/powerpoint/2010/main" val="190205442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89600" cy="1068000"/>
          </a:xfrm>
        </p:spPr>
        <p:txBody>
          <a:bodyPr/>
          <a:lstStyle/>
          <a:p>
            <a:r>
              <a:rPr lang="en-US" dirty="0" smtClean="0"/>
              <a:t>OpenSearch Errors</a:t>
            </a:r>
            <a:endParaRPr lang="en-US" dirty="0"/>
          </a:p>
        </p:txBody>
      </p:sp>
      <p:sp>
        <p:nvSpPr>
          <p:cNvPr id="3" name="Text Placeholder 2"/>
          <p:cNvSpPr>
            <a:spLocks noGrp="1"/>
          </p:cNvSpPr>
          <p:nvPr>
            <p:ph type="body" sz="quarter" idx="10"/>
          </p:nvPr>
        </p:nvSpPr>
        <p:spPr>
          <a:xfrm>
            <a:off x="762000" y="2057400"/>
            <a:ext cx="7620000" cy="3962400"/>
          </a:xfrm>
        </p:spPr>
        <p:txBody>
          <a:bodyPr/>
          <a:lstStyle/>
          <a:p>
            <a:r>
              <a:rPr lang="en-US" dirty="0" smtClean="0"/>
              <a:t>Invalid Request Format (4xx)</a:t>
            </a:r>
          </a:p>
          <a:p>
            <a:r>
              <a:rPr lang="en-US" dirty="0" smtClean="0"/>
              <a:t>Search Request Errors (4xx)</a:t>
            </a:r>
          </a:p>
          <a:p>
            <a:r>
              <a:rPr lang="en-US" dirty="0" smtClean="0"/>
              <a:t>Request Limitations &amp; Data Validation (4xx)</a:t>
            </a:r>
          </a:p>
          <a:p>
            <a:r>
              <a:rPr lang="en-US" dirty="0" smtClean="0"/>
              <a:t>Remote System &amp; Communication Errors (5xx)</a:t>
            </a:r>
          </a:p>
          <a:p>
            <a:r>
              <a:rPr lang="en-US" dirty="0" smtClean="0"/>
              <a:t>Other errors - server configuration, NFE, … (5xx)</a:t>
            </a:r>
            <a:endParaRPr lang="en-US" dirty="0"/>
          </a:p>
        </p:txBody>
      </p:sp>
    </p:spTree>
    <p:extLst>
      <p:ext uri="{BB962C8B-B14F-4D97-AF65-F5344CB8AC3E}">
        <p14:creationId xmlns:p14="http://schemas.microsoft.com/office/powerpoint/2010/main" val="2998640336"/>
      </p:ext>
    </p:extLst>
  </p:cSld>
  <p:clrMapOvr>
    <a:masterClrMapping/>
  </p:clrMapOvr>
  <p:transition>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gitalPictureFrameTheme">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DigitalPictureFrameTheme</Template>
  <TotalTime>21</TotalTime>
  <Words>422</Words>
  <Application>Microsoft Office PowerPoint</Application>
  <PresentationFormat>On-screen Show (4:3)</PresentationFormat>
  <Paragraphs>52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DigitalPictureFrameTheme</vt:lpstr>
      <vt:lpstr>CWIC Exception &amp; Error Handling</vt:lpstr>
      <vt:lpstr>Summary </vt:lpstr>
      <vt:lpstr>Background</vt:lpstr>
      <vt:lpstr>CWIC Exceptions</vt:lpstr>
      <vt:lpstr>Request Exception Details</vt:lpstr>
      <vt:lpstr>Remote Communication Strategy</vt:lpstr>
      <vt:lpstr>OpenSearch Status Code Usage</vt:lpstr>
      <vt:lpstr>OpenSearch Errors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CWIC Exception &amp; Error Handling</dc:title>
  <dc:creator>Archie Warnock</dc:creator>
  <cp:lastModifiedBy>Archie Warnock</cp:lastModifiedBy>
  <cp:revision>5</cp:revision>
  <dcterms:created xsi:type="dcterms:W3CDTF">2015-02-07T21:46:46Z</dcterms:created>
  <dcterms:modified xsi:type="dcterms:W3CDTF">2015-02-07T22:08:12Z</dcterms:modified>
</cp:coreProperties>
</file>