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6"/>
  </p:notesMasterIdLst>
  <p:sldIdLst>
    <p:sldId id="256" r:id="rId2"/>
    <p:sldId id="267" r:id="rId3"/>
    <p:sldId id="265" r:id="rId4"/>
    <p:sldId id="268" r:id="rId5"/>
  </p:sldIdLst>
  <p:sldSz cx="9144000" cy="5143500" type="screen16x9"/>
  <p:notesSz cx="6858000" cy="9144000"/>
  <p:embeddedFontLst>
    <p:embeddedFont>
      <p:font typeface="Montserrat" pitchFamily="2" charset="77"/>
      <p:regular r:id="rId7"/>
      <p:bold r:id="rId8"/>
      <p:italic r:id="rId9"/>
      <p:boldItalic r:id="rId10"/>
    </p:embeddedFont>
    <p:embeddedFont>
      <p:font typeface="Montserrat Medium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3"/>
    <p:restoredTop sz="94658"/>
  </p:normalViewPr>
  <p:slideViewPr>
    <p:cSldViewPr snapToGrid="0">
      <p:cViewPr varScale="1">
        <p:scale>
          <a:sx n="160" d="100"/>
          <a:sy n="160" d="100"/>
        </p:scale>
        <p:origin x="7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ko Albani" userId="22022c54-5080-449d-a075-451d1dcf4ab5" providerId="ADAL" clId="{4D34BF9A-1B0F-204B-B41E-9061A3943C27}"/>
    <pc:docChg chg="modSld">
      <pc:chgData name="Mirko Albani" userId="22022c54-5080-449d-a075-451d1dcf4ab5" providerId="ADAL" clId="{4D34BF9A-1B0F-204B-B41E-9061A3943C27}" dt="2025-03-19T17:02:43.573" v="54" actId="1076"/>
      <pc:docMkLst>
        <pc:docMk/>
      </pc:docMkLst>
      <pc:sldChg chg="modSp mod">
        <pc:chgData name="Mirko Albani" userId="22022c54-5080-449d-a075-451d1dcf4ab5" providerId="ADAL" clId="{4D34BF9A-1B0F-204B-B41E-9061A3943C27}" dt="2025-03-19T17:02:22.680" v="52" actId="14100"/>
        <pc:sldMkLst>
          <pc:docMk/>
          <pc:sldMk cId="2612344731" sldId="265"/>
        </pc:sldMkLst>
        <pc:spChg chg="mod">
          <ac:chgData name="Mirko Albani" userId="22022c54-5080-449d-a075-451d1dcf4ab5" providerId="ADAL" clId="{4D34BF9A-1B0F-204B-B41E-9061A3943C27}" dt="2025-03-19T17:01:32.073" v="9" actId="1076"/>
          <ac:spMkLst>
            <pc:docMk/>
            <pc:sldMk cId="2612344731" sldId="265"/>
            <ac:spMk id="3" creationId="{9BBC2FD7-8CA8-7C56-601B-45A0B9049E97}"/>
          </ac:spMkLst>
        </pc:spChg>
        <pc:spChg chg="mod">
          <ac:chgData name="Mirko Albani" userId="22022c54-5080-449d-a075-451d1dcf4ab5" providerId="ADAL" clId="{4D34BF9A-1B0F-204B-B41E-9061A3943C27}" dt="2025-03-19T17:02:22.680" v="52" actId="14100"/>
          <ac:spMkLst>
            <pc:docMk/>
            <pc:sldMk cId="2612344731" sldId="265"/>
            <ac:spMk id="4" creationId="{21674801-CD7F-728F-F627-930CC8F69A46}"/>
          </ac:spMkLst>
        </pc:spChg>
      </pc:sldChg>
      <pc:sldChg chg="modSp mod">
        <pc:chgData name="Mirko Albani" userId="22022c54-5080-449d-a075-451d1dcf4ab5" providerId="ADAL" clId="{4D34BF9A-1B0F-204B-B41E-9061A3943C27}" dt="2025-03-19T17:01:37.112" v="10" actId="404"/>
        <pc:sldMkLst>
          <pc:docMk/>
          <pc:sldMk cId="1992273555" sldId="267"/>
        </pc:sldMkLst>
        <pc:spChg chg="mod">
          <ac:chgData name="Mirko Albani" userId="22022c54-5080-449d-a075-451d1dcf4ab5" providerId="ADAL" clId="{4D34BF9A-1B0F-204B-B41E-9061A3943C27}" dt="2025-03-19T17:01:18.589" v="8" actId="20577"/>
          <ac:spMkLst>
            <pc:docMk/>
            <pc:sldMk cId="1992273555" sldId="267"/>
            <ac:spMk id="2" creationId="{EF0EFFC1-8A63-99CB-F3D0-CA82E11DA8D2}"/>
          </ac:spMkLst>
        </pc:spChg>
        <pc:spChg chg="mod">
          <ac:chgData name="Mirko Albani" userId="22022c54-5080-449d-a075-451d1dcf4ab5" providerId="ADAL" clId="{4D34BF9A-1B0F-204B-B41E-9061A3943C27}" dt="2025-03-19T17:01:37.112" v="10" actId="404"/>
          <ac:spMkLst>
            <pc:docMk/>
            <pc:sldMk cId="1992273555" sldId="267"/>
            <ac:spMk id="3" creationId="{7595EB38-45B3-9963-8FC8-6A0AD1BB18F8}"/>
          </ac:spMkLst>
        </pc:spChg>
      </pc:sldChg>
      <pc:sldChg chg="modSp mod">
        <pc:chgData name="Mirko Albani" userId="22022c54-5080-449d-a075-451d1dcf4ab5" providerId="ADAL" clId="{4D34BF9A-1B0F-204B-B41E-9061A3943C27}" dt="2025-03-19T17:02:43.573" v="54" actId="1076"/>
        <pc:sldMkLst>
          <pc:docMk/>
          <pc:sldMk cId="694663611" sldId="268"/>
        </pc:sldMkLst>
        <pc:spChg chg="mod">
          <ac:chgData name="Mirko Albani" userId="22022c54-5080-449d-a075-451d1dcf4ab5" providerId="ADAL" clId="{4D34BF9A-1B0F-204B-B41E-9061A3943C27}" dt="2025-03-19T17:02:43.573" v="54" actId="1076"/>
          <ac:spMkLst>
            <pc:docMk/>
            <pc:sldMk cId="694663611" sldId="268"/>
            <ac:spMk id="3" creationId="{1CD6A321-B5E7-1AE5-6AC9-C4B2F9AC47F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68716329a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68716329a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476329"/>
            <a:ext cx="5063603" cy="367583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6599" y="-10906"/>
            <a:ext cx="9152384" cy="5161407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3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WGISS-59, 24-28 March 2025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0" name="Google Shape;40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4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WGISS-59, 24-28 March 2025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WGISS-59, 24-28 March 2025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6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132023" y="131950"/>
            <a:ext cx="5860068" cy="297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EO Data Collections Management and Governance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Session </a:t>
            </a:r>
            <a:br>
              <a:rPr lang="en-US" sz="4000" dirty="0"/>
            </a:br>
            <a:r>
              <a:rPr lang="en-US" sz="4000" dirty="0"/>
              <a:t>Introduction</a:t>
            </a:r>
          </a:p>
        </p:txBody>
      </p:sp>
      <p:sp>
        <p:nvSpPr>
          <p:cNvPr id="56" name="Google Shape;56;p6"/>
          <p:cNvSpPr txBox="1"/>
          <p:nvPr/>
        </p:nvSpPr>
        <p:spPr>
          <a:xfrm>
            <a:off x="5181300" y="3220304"/>
            <a:ext cx="3962700" cy="15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Mirko Albani, ESA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9.1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WGISS-59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24-28 March 2025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Centara</a:t>
            </a:r>
            <a:r>
              <a:rPr lang="en-US" sz="18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Grand at Central </a:t>
            </a:r>
            <a:r>
              <a:rPr lang="en-US" sz="1800" b="1" dirty="0" err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Ladprao</a:t>
            </a:r>
            <a:r>
              <a:rPr lang="en-US" sz="18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Bangkok, Thailand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0EFFC1-8A63-99CB-F3D0-CA82E11DA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822" y="991260"/>
            <a:ext cx="8621700" cy="3497100"/>
          </a:xfrm>
        </p:spPr>
        <p:txBody>
          <a:bodyPr/>
          <a:lstStyle/>
          <a:p>
            <a:pPr marL="381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/>
              <a:t>Challenges to be addressed and managed: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Data collections integrity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Data collections authenticity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Data collections replica management (in the cloud and/or archived)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Data collections reproducibility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Data collections citation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Data collections archiving policy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95EB38-45B3-9963-8FC8-6A0AD1BB1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36" y="-34294"/>
            <a:ext cx="7266291" cy="584252"/>
          </a:xfrm>
        </p:spPr>
        <p:txBody>
          <a:bodyPr/>
          <a:lstStyle/>
          <a:p>
            <a:r>
              <a:rPr lang="en-US" sz="2800" dirty="0"/>
              <a:t>Collections management - Background</a:t>
            </a:r>
          </a:p>
        </p:txBody>
      </p:sp>
    </p:spTree>
    <p:extLst>
      <p:ext uri="{BB962C8B-B14F-4D97-AF65-F5344CB8AC3E}">
        <p14:creationId xmlns:p14="http://schemas.microsoft.com/office/powerpoint/2010/main" val="1992273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BC2FD7-8CA8-7C56-601B-45A0B9049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19" y="127221"/>
            <a:ext cx="7040148" cy="584252"/>
          </a:xfrm>
        </p:spPr>
        <p:txBody>
          <a:bodyPr/>
          <a:lstStyle/>
          <a:p>
            <a:r>
              <a:rPr lang="en-US" sz="2800" dirty="0"/>
              <a:t>Collections management </a:t>
            </a:r>
            <a:r>
              <a:rPr lang="en-US" sz="2700" dirty="0"/>
              <a:t>– objectives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674801-CD7F-728F-F627-930CC8F69A46}"/>
              </a:ext>
            </a:extLst>
          </p:cNvPr>
          <p:cNvSpPr txBox="1"/>
          <p:nvPr/>
        </p:nvSpPr>
        <p:spPr>
          <a:xfrm>
            <a:off x="159539" y="1052447"/>
            <a:ext cx="8007281" cy="335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8100" indent="0">
              <a:spcBef>
                <a:spcPts val="600"/>
              </a:spcBef>
              <a:buClr>
                <a:schemeClr val="dk1"/>
              </a:buClr>
              <a:buSzPts val="2100"/>
              <a:buFont typeface="Montserrat"/>
              <a:buNone/>
              <a:defRPr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indent="-342900">
              <a:lnSpc>
                <a:spcPct val="150000"/>
              </a:lnSpc>
              <a:spcBef>
                <a:spcPts val="400"/>
              </a:spcBef>
              <a:buClr>
                <a:schemeClr val="dk1"/>
              </a:buClr>
              <a:buSzPts val="1800"/>
              <a:buFont typeface="Montserrat"/>
              <a:buChar char="▪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indent="-323850">
              <a:lnSpc>
                <a:spcPct val="150000"/>
              </a:lnSpc>
              <a:spcBef>
                <a:spcPts val="400"/>
              </a:spcBef>
              <a:buClr>
                <a:schemeClr val="dk1"/>
              </a:buClr>
              <a:buSzPts val="1500"/>
              <a:buFont typeface="Montserrat"/>
              <a:buChar char="o"/>
              <a:defRPr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indent="-317500">
              <a:lnSpc>
                <a:spcPct val="15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Montserrat"/>
              <a:buChar char="•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indent="-317500">
              <a:lnSpc>
                <a:spcPct val="15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Montserrat"/>
              <a:buChar char="•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indent="-323850">
              <a:lnSpc>
                <a:spcPct val="150000"/>
              </a:lnSpc>
              <a:spcBef>
                <a:spcPts val="400"/>
              </a:spcBef>
              <a:buClr>
                <a:schemeClr val="dk1"/>
              </a:buClr>
              <a:buSzPts val="1500"/>
              <a:buFont typeface="Montserrat"/>
              <a:buChar char="•"/>
              <a:defRPr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indent="-323850">
              <a:lnSpc>
                <a:spcPct val="150000"/>
              </a:lnSpc>
              <a:spcBef>
                <a:spcPts val="400"/>
              </a:spcBef>
              <a:buClr>
                <a:schemeClr val="dk1"/>
              </a:buClr>
              <a:buSzPts val="1500"/>
              <a:buFont typeface="Montserrat"/>
              <a:buChar char="•"/>
              <a:defRPr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indent="-323850">
              <a:lnSpc>
                <a:spcPct val="150000"/>
              </a:lnSpc>
              <a:spcBef>
                <a:spcPts val="400"/>
              </a:spcBef>
              <a:buClr>
                <a:schemeClr val="dk1"/>
              </a:buClr>
              <a:buSzPts val="1500"/>
              <a:buFont typeface="Montserrat"/>
              <a:buChar char="•"/>
              <a:defRPr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indent="-323850">
              <a:lnSpc>
                <a:spcPct val="150000"/>
              </a:lnSpc>
              <a:spcBef>
                <a:spcPts val="400"/>
              </a:spcBef>
              <a:buClr>
                <a:schemeClr val="dk1"/>
              </a:buClr>
              <a:buSzPts val="1500"/>
              <a:buFont typeface="Montserrat"/>
              <a:buChar char="•"/>
              <a:defRPr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Present and discuss “Collection Governance practices” from different organizations;</a:t>
            </a:r>
          </a:p>
          <a:p>
            <a:pPr marL="57150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Share experiences and lessons learned;</a:t>
            </a:r>
          </a:p>
          <a:p>
            <a:pPr marL="57150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92D050"/>
                </a:solidFill>
              </a:rPr>
              <a:t>Produce a CEOS deliverable “White Paper on EO Data Collections Management and Governance”.</a:t>
            </a:r>
          </a:p>
        </p:txBody>
      </p:sp>
    </p:spTree>
    <p:extLst>
      <p:ext uri="{BB962C8B-B14F-4D97-AF65-F5344CB8AC3E}">
        <p14:creationId xmlns:p14="http://schemas.microsoft.com/office/powerpoint/2010/main" val="2612344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D6A321-B5E7-1AE5-6AC9-C4B2F9AC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38" y="167093"/>
            <a:ext cx="7040100" cy="584400"/>
          </a:xfrm>
        </p:spPr>
        <p:txBody>
          <a:bodyPr/>
          <a:lstStyle/>
          <a:p>
            <a:r>
              <a:rPr lang="en-US" sz="2800" dirty="0"/>
              <a:t>Collection management - Document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3909BD-04EA-419D-D881-6D79EB1AB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1493"/>
            <a:ext cx="9144000" cy="425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63611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111</Words>
  <Application>Microsoft Macintosh PowerPoint</Application>
  <PresentationFormat>On-screen Show (16:9)</PresentationFormat>
  <Paragraphs>22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Montserrat</vt:lpstr>
      <vt:lpstr>Montserrat Medium</vt:lpstr>
      <vt:lpstr>Wingdings</vt:lpstr>
      <vt:lpstr>Arial</vt:lpstr>
      <vt:lpstr>ceos</vt:lpstr>
      <vt:lpstr>EO Data Collections Management and Governance  Session  Introduction</vt:lpstr>
      <vt:lpstr>Collections management - Background</vt:lpstr>
      <vt:lpstr>Collections management – objectives</vt:lpstr>
      <vt:lpstr>Collection management - Document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Iolanda maggio</dc:creator>
  <cp:lastModifiedBy>Mirko Albani</cp:lastModifiedBy>
  <cp:revision>5</cp:revision>
  <dcterms:modified xsi:type="dcterms:W3CDTF">2025-03-19T17:02:46Z</dcterms:modified>
</cp:coreProperties>
</file>