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8" r:id="rId6"/>
    <p:sldMasterId id="2147483683" r:id="rId7"/>
    <p:sldMasterId id="2147483692"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Lst>
  <p:sldSz cy="6858000" cx="12225325"/>
  <p:notesSz cx="7023100" cy="93091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51">
          <p15:clr>
            <a:srgbClr val="A4A3A4"/>
          </p15:clr>
        </p15:guide>
      </p15:sldGuideLst>
    </p:ext>
    <p:ext uri="{2D200454-40CA-4A62-9FC3-DE9A4176ACB9}">
      <p15:notesGuideLst>
        <p15:guide id="1" orient="horz" pos="2932">
          <p15:clr>
            <a:srgbClr val="A4A3A4"/>
          </p15:clr>
        </p15:guide>
        <p15:guide id="2" pos="2212">
          <p15:clr>
            <a:srgbClr val="A4A3A4"/>
          </p15:clr>
        </p15:guide>
      </p15:notesGuideLst>
    </p:ext>
    <p:ext uri="GoogleSlidesCustomDataVersion2">
      <go:slidesCustomData xmlns:go="http://customooxmlschemas.google.com/" r:id="rId37" roundtripDataSignature="AMtx7mij0AaFvoc+bdK+Y+iQwdfGuEc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4848651-2585-4BB6-94D2-B33116DE6D23}">
  <a:tblStyle styleId="{04848651-2585-4BB6-94D2-B33116DE6D23}"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7E8"/>
          </a:solidFill>
        </a:fill>
      </a:tcStyle>
    </a:wholeTbl>
    <a:band1H>
      <a:tcTxStyle/>
      <a:tcStyle>
        <a:fill>
          <a:solidFill>
            <a:srgbClr val="CACCCE"/>
          </a:solidFill>
        </a:fill>
      </a:tcStyle>
    </a:band1H>
    <a:band2H>
      <a:tcTxStyle/>
    </a:band2H>
    <a:band1V>
      <a:tcTxStyle/>
      <a:tcStyle>
        <a:fill>
          <a:solidFill>
            <a:srgbClr val="CACCCE"/>
          </a:solidFill>
        </a:fill>
      </a:tcStyle>
    </a:band1V>
    <a:band2V>
      <a:tcTxStyle/>
    </a:band2V>
    <a:lastCol>
      <a:tcTxStyle b="on" i="off">
        <a:font>
          <a:latin typeface="Arial"/>
          <a:ea typeface="Arial"/>
          <a:cs typeface="Arial"/>
        </a:font>
        <a:schemeClr val="lt1"/>
      </a:tcTxStyle>
      <a:tcStyle>
        <a:fill>
          <a:solidFill>
            <a:schemeClr val="dk1"/>
          </a:solidFill>
        </a:fill>
      </a:tcStyle>
    </a:lastCol>
    <a:firstCol>
      <a:tcTxStyle b="on" i="off">
        <a:font>
          <a:latin typeface="Arial"/>
          <a:ea typeface="Arial"/>
          <a:cs typeface="Arial"/>
        </a:font>
        <a:schemeClr val="lt1"/>
      </a:tcTxStyle>
      <a:tcStyle>
        <a:fill>
          <a:solidFill>
            <a:schemeClr val="dk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 styleId="{D3E89053-266F-428D-8162-003CDB8AB3C8}"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51"/>
      </p:guideLst>
    </p:cSldViewPr>
  </p:slideViewPr>
  <p:notesViewPr>
    <p:cSldViewPr snapToGrid="0">
      <p:cViewPr varScale="1">
        <p:scale>
          <a:sx n="100" d="100"/>
          <a:sy n="100" d="100"/>
        </p:scale>
        <p:origin x="0" y="0"/>
      </p:cViewPr>
      <p:guideLst>
        <p:guide pos="2932" orient="horz"/>
        <p:guide pos="2212"/>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customschemas.google.com/relationships/presentationmetadata" Target="metadata"/><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16" Type="http://schemas.openxmlformats.org/officeDocument/2006/relationships/slide" Target="slides/slide7.xml"/><Relationship Id="rId19" Type="http://schemas.openxmlformats.org/officeDocument/2006/relationships/slide" Target="slides/slide10.xml"/><Relationship Id="rId18"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VALUE</c:v>
                </c:pt>
              </c:strCache>
            </c:strRef>
          </c:tx>
          <c:spPr>
            <a:ln>
              <a:noFill/>
            </a:ln>
            <a:effectLst/>
            <a:scene3d>
              <a:camera prst="orthographicFront"/>
              <a:lightRig rig="threePt" dir="t"/>
            </a:scene3d>
            <a:sp3d prstMaterial="matte"/>
          </c:spPr>
          <c:explosion val="5"/>
          <c:dPt>
            <c:idx val="0"/>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01-7628-EC46-A2AC-65C0C4290616}"/>
              </c:ext>
            </c:extLst>
          </c:dPt>
          <c:dPt>
            <c:idx val="1"/>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03-7628-EC46-A2AC-65C0C4290616}"/>
              </c:ext>
            </c:extLst>
          </c:dPt>
          <c:dPt>
            <c:idx val="2"/>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05-7628-EC46-A2AC-65C0C4290616}"/>
              </c:ext>
            </c:extLst>
          </c:dPt>
          <c:dPt>
            <c:idx val="3"/>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07-7628-EC46-A2AC-65C0C4290616}"/>
              </c:ext>
            </c:extLst>
          </c:dPt>
          <c:dPt>
            <c:idx val="4"/>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09-7628-EC46-A2AC-65C0C4290616}"/>
              </c:ext>
            </c:extLst>
          </c:dPt>
          <c:dPt>
            <c:idx val="5"/>
            <c:bubble3D val="0"/>
            <c:spPr>
              <a:solidFill>
                <a:srgbClr val="FBAB18"/>
              </a:solidFill>
              <a:ln>
                <a:noFill/>
              </a:ln>
              <a:effectLst/>
              <a:scene3d>
                <a:camera prst="orthographicFront"/>
                <a:lightRig rig="threePt" dir="t"/>
              </a:scene3d>
              <a:sp3d prstMaterial="matte"/>
            </c:spPr>
            <c:extLst>
              <c:ext xmlns:c16="http://schemas.microsoft.com/office/drawing/2014/chart" uri="{C3380CC4-5D6E-409C-BE32-E72D297353CC}">
                <c16:uniqueId val="{0000000B-7628-EC46-A2AC-65C0C4290616}"/>
              </c:ext>
            </c:extLst>
          </c:dPt>
          <c:dPt>
            <c:idx val="6"/>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0D-7628-EC46-A2AC-65C0C4290616}"/>
              </c:ext>
            </c:extLst>
          </c:dPt>
          <c:dPt>
            <c:idx val="7"/>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0F-7628-EC46-A2AC-65C0C4290616}"/>
              </c:ext>
            </c:extLst>
          </c:dPt>
          <c:dPt>
            <c:idx val="8"/>
            <c:bubble3D val="0"/>
            <c:spPr>
              <a:solidFill>
                <a:srgbClr val="F1666A"/>
              </a:solidFill>
              <a:ln>
                <a:noFill/>
              </a:ln>
              <a:effectLst/>
              <a:scene3d>
                <a:camera prst="orthographicFront"/>
                <a:lightRig rig="threePt" dir="t"/>
              </a:scene3d>
              <a:sp3d prstMaterial="matte"/>
            </c:spPr>
            <c:extLst>
              <c:ext xmlns:c16="http://schemas.microsoft.com/office/drawing/2014/chart" uri="{C3380CC4-5D6E-409C-BE32-E72D297353CC}">
                <c16:uniqueId val="{00000011-7628-EC46-A2AC-65C0C4290616}"/>
              </c:ext>
            </c:extLst>
          </c:dPt>
          <c:dPt>
            <c:idx val="9"/>
            <c:bubble3D val="0"/>
            <c:spPr>
              <a:solidFill>
                <a:srgbClr val="ED1B2F"/>
              </a:solidFill>
              <a:ln>
                <a:noFill/>
              </a:ln>
              <a:effectLst/>
              <a:scene3d>
                <a:camera prst="orthographicFront"/>
                <a:lightRig rig="threePt" dir="t"/>
              </a:scene3d>
              <a:sp3d prstMaterial="matte"/>
            </c:spPr>
            <c:extLst>
              <c:ext xmlns:c16="http://schemas.microsoft.com/office/drawing/2014/chart" uri="{C3380CC4-5D6E-409C-BE32-E72D297353CC}">
                <c16:uniqueId val="{00000013-7628-EC46-A2AC-65C0C4290616}"/>
              </c:ext>
            </c:extLst>
          </c:dPt>
          <c:dPt>
            <c:idx val="10"/>
            <c:bubble3D val="0"/>
            <c:spPr>
              <a:solidFill>
                <a:srgbClr val="CF1D39"/>
              </a:solidFill>
              <a:ln>
                <a:noFill/>
              </a:ln>
              <a:effectLst/>
              <a:scene3d>
                <a:camera prst="orthographicFront"/>
                <a:lightRig rig="threePt" dir="t"/>
              </a:scene3d>
              <a:sp3d prstMaterial="matte"/>
            </c:spPr>
            <c:extLst>
              <c:ext xmlns:c16="http://schemas.microsoft.com/office/drawing/2014/chart" uri="{C3380CC4-5D6E-409C-BE32-E72D297353CC}">
                <c16:uniqueId val="{00000015-7628-EC46-A2AC-65C0C4290616}"/>
              </c:ext>
            </c:extLst>
          </c:dPt>
          <c:dPt>
            <c:idx val="11"/>
            <c:bubble3D val="0"/>
            <c:spPr>
              <a:solidFill>
                <a:srgbClr val="960136"/>
              </a:solidFill>
              <a:ln>
                <a:noFill/>
              </a:ln>
              <a:effectLst/>
              <a:scene3d>
                <a:camera prst="orthographicFront"/>
                <a:lightRig rig="threePt" dir="t"/>
              </a:scene3d>
              <a:sp3d prstMaterial="matte"/>
            </c:spPr>
            <c:extLst>
              <c:ext xmlns:c16="http://schemas.microsoft.com/office/drawing/2014/chart" uri="{C3380CC4-5D6E-409C-BE32-E72D297353CC}">
                <c16:uniqueId val="{00000017-7628-EC46-A2AC-65C0C4290616}"/>
              </c:ext>
            </c:extLst>
          </c:dPt>
          <c:dPt>
            <c:idx val="12"/>
            <c:bubble3D val="0"/>
            <c:spPr>
              <a:solidFill>
                <a:srgbClr val="6DCFF6"/>
              </a:solidFill>
              <a:ln>
                <a:noFill/>
              </a:ln>
              <a:effectLst/>
              <a:scene3d>
                <a:camera prst="orthographicFront"/>
                <a:lightRig rig="threePt" dir="t"/>
              </a:scene3d>
              <a:sp3d prstMaterial="matte"/>
            </c:spPr>
            <c:extLst>
              <c:ext xmlns:c16="http://schemas.microsoft.com/office/drawing/2014/chart" uri="{C3380CC4-5D6E-409C-BE32-E72D297353CC}">
                <c16:uniqueId val="{00000019-7628-EC46-A2AC-65C0C4290616}"/>
              </c:ext>
            </c:extLst>
          </c:dPt>
          <c:dPt>
            <c:idx val="13"/>
            <c:bubble3D val="0"/>
            <c:spPr>
              <a:solidFill>
                <a:srgbClr val="009BDB"/>
              </a:solidFill>
              <a:ln>
                <a:noFill/>
              </a:ln>
              <a:effectLst/>
              <a:scene3d>
                <a:camera prst="orthographicFront"/>
                <a:lightRig rig="threePt" dir="t"/>
              </a:scene3d>
              <a:sp3d prstMaterial="matte"/>
            </c:spPr>
            <c:extLst>
              <c:ext xmlns:c16="http://schemas.microsoft.com/office/drawing/2014/chart" uri="{C3380CC4-5D6E-409C-BE32-E72D297353CC}">
                <c16:uniqueId val="{0000001B-7628-EC46-A2AC-65C0C4290616}"/>
              </c:ext>
            </c:extLst>
          </c:dPt>
          <c:dPt>
            <c:idx val="14"/>
            <c:bubble3D val="0"/>
            <c:spPr>
              <a:solidFill>
                <a:srgbClr val="00619E"/>
              </a:solidFill>
              <a:ln>
                <a:noFill/>
              </a:ln>
              <a:effectLst/>
              <a:scene3d>
                <a:camera prst="orthographicFront"/>
                <a:lightRig rig="threePt" dir="t"/>
              </a:scene3d>
              <a:sp3d prstMaterial="matte"/>
            </c:spPr>
            <c:extLst>
              <c:ext xmlns:c16="http://schemas.microsoft.com/office/drawing/2014/chart" uri="{C3380CC4-5D6E-409C-BE32-E72D297353CC}">
                <c16:uniqueId val="{0000001D-7628-EC46-A2AC-65C0C4290616}"/>
              </c:ext>
            </c:extLst>
          </c:dPt>
          <c:dPt>
            <c:idx val="15"/>
            <c:bubble3D val="0"/>
            <c:spPr>
              <a:solidFill>
                <a:srgbClr val="1E3378"/>
              </a:solidFill>
              <a:ln>
                <a:noFill/>
              </a:ln>
              <a:effectLst/>
              <a:scene3d>
                <a:camera prst="orthographicFront"/>
                <a:lightRig rig="threePt" dir="t"/>
              </a:scene3d>
              <a:sp3d prstMaterial="matte"/>
            </c:spPr>
            <c:extLst>
              <c:ext xmlns:c16="http://schemas.microsoft.com/office/drawing/2014/chart" uri="{C3380CC4-5D6E-409C-BE32-E72D297353CC}">
                <c16:uniqueId val="{0000001F-7628-EC46-A2AC-65C0C4290616}"/>
              </c:ext>
            </c:extLst>
          </c:dPt>
          <c:dPt>
            <c:idx val="16"/>
            <c:bubble3D val="0"/>
            <c:spPr>
              <a:solidFill>
                <a:srgbClr val="76C8AE"/>
              </a:solidFill>
              <a:ln>
                <a:noFill/>
              </a:ln>
              <a:effectLst/>
              <a:scene3d>
                <a:camera prst="orthographicFront"/>
                <a:lightRig rig="threePt" dir="t"/>
              </a:scene3d>
              <a:sp3d prstMaterial="matte"/>
            </c:spPr>
            <c:extLst>
              <c:ext xmlns:c16="http://schemas.microsoft.com/office/drawing/2014/chart" uri="{C3380CC4-5D6E-409C-BE32-E72D297353CC}">
                <c16:uniqueId val="{00000021-7628-EC46-A2AC-65C0C4290616}"/>
              </c:ext>
            </c:extLst>
          </c:dPt>
          <c:dPt>
            <c:idx val="17"/>
            <c:bubble3D val="0"/>
            <c:spPr>
              <a:solidFill>
                <a:srgbClr val="00AE9D"/>
              </a:solidFill>
              <a:ln>
                <a:noFill/>
              </a:ln>
              <a:effectLst/>
              <a:scene3d>
                <a:camera prst="orthographicFront"/>
                <a:lightRig rig="threePt" dir="t"/>
              </a:scene3d>
              <a:sp3d prstMaterial="matte"/>
            </c:spPr>
            <c:extLst>
              <c:ext xmlns:c16="http://schemas.microsoft.com/office/drawing/2014/chart" uri="{C3380CC4-5D6E-409C-BE32-E72D297353CC}">
                <c16:uniqueId val="{00000023-7628-EC46-A2AC-65C0C4290616}"/>
              </c:ext>
            </c:extLst>
          </c:dPt>
          <c:dPt>
            <c:idx val="18"/>
            <c:bubble3D val="0"/>
            <c:spPr>
              <a:solidFill>
                <a:srgbClr val="008E7A"/>
              </a:solidFill>
              <a:ln>
                <a:noFill/>
              </a:ln>
              <a:effectLst/>
              <a:scene3d>
                <a:camera prst="orthographicFront"/>
                <a:lightRig rig="threePt" dir="t"/>
              </a:scene3d>
              <a:sp3d prstMaterial="matte"/>
            </c:spPr>
            <c:extLst>
              <c:ext xmlns:c16="http://schemas.microsoft.com/office/drawing/2014/chart" uri="{C3380CC4-5D6E-409C-BE32-E72D297353CC}">
                <c16:uniqueId val="{00000025-7628-EC46-A2AC-65C0C4290616}"/>
              </c:ext>
            </c:extLst>
          </c:dPt>
          <c:dPt>
            <c:idx val="19"/>
            <c:bubble3D val="0"/>
            <c:spPr>
              <a:solidFill>
                <a:srgbClr val="006762"/>
              </a:solidFill>
              <a:ln>
                <a:noFill/>
              </a:ln>
              <a:effectLst/>
              <a:scene3d>
                <a:camera prst="orthographicFront"/>
                <a:lightRig rig="threePt" dir="t"/>
              </a:scene3d>
              <a:sp3d prstMaterial="matte"/>
            </c:spPr>
            <c:extLst>
              <c:ext xmlns:c16="http://schemas.microsoft.com/office/drawing/2014/chart" uri="{C3380CC4-5D6E-409C-BE32-E72D297353CC}">
                <c16:uniqueId val="{00000027-7628-EC46-A2AC-65C0C4290616}"/>
              </c:ext>
            </c:extLst>
          </c:dPt>
          <c:dPt>
            <c:idx val="20"/>
            <c:bubble3D val="0"/>
            <c:spPr>
              <a:solidFill>
                <a:srgbClr val="FFCC4E"/>
              </a:solidFill>
              <a:ln>
                <a:noFill/>
              </a:ln>
              <a:effectLst/>
              <a:scene3d>
                <a:camera prst="orthographicFront"/>
                <a:lightRig rig="threePt" dir="t"/>
              </a:scene3d>
              <a:sp3d prstMaterial="matte"/>
            </c:spPr>
            <c:extLst>
              <c:ext xmlns:c16="http://schemas.microsoft.com/office/drawing/2014/chart" uri="{C3380CC4-5D6E-409C-BE32-E72D297353CC}">
                <c16:uniqueId val="{00000029-7628-EC46-A2AC-65C0C4290616}"/>
              </c:ext>
            </c:extLst>
          </c:dPt>
          <c:dPt>
            <c:idx val="21"/>
            <c:bubble3D val="0"/>
            <c:spPr>
              <a:solidFill>
                <a:srgbClr val="FFDE00"/>
              </a:solidFill>
              <a:ln>
                <a:noFill/>
              </a:ln>
              <a:effectLst/>
              <a:scene3d>
                <a:camera prst="orthographicFront"/>
                <a:lightRig rig="threePt" dir="t"/>
              </a:scene3d>
              <a:sp3d prstMaterial="matte"/>
            </c:spPr>
            <c:extLst>
              <c:ext xmlns:c16="http://schemas.microsoft.com/office/drawing/2014/chart" uri="{C3380CC4-5D6E-409C-BE32-E72D297353CC}">
                <c16:uniqueId val="{0000002B-7628-EC46-A2AC-65C0C4290616}"/>
              </c:ext>
            </c:extLst>
          </c:dPt>
          <c:dPt>
            <c:idx val="22"/>
            <c:bubble3D val="0"/>
            <c:spPr>
              <a:solidFill>
                <a:srgbClr val="F47920"/>
              </a:solidFill>
              <a:ln>
                <a:noFill/>
              </a:ln>
              <a:effectLst/>
              <a:scene3d>
                <a:camera prst="orthographicFront"/>
                <a:lightRig rig="threePt" dir="t"/>
              </a:scene3d>
              <a:sp3d prstMaterial="matte"/>
            </c:spPr>
            <c:extLst>
              <c:ext xmlns:c16="http://schemas.microsoft.com/office/drawing/2014/chart" uri="{C3380CC4-5D6E-409C-BE32-E72D297353CC}">
                <c16:uniqueId val="{0000002D-7628-EC46-A2AC-65C0C4290616}"/>
              </c:ext>
            </c:extLst>
          </c:dPt>
          <c:dPt>
            <c:idx val="23"/>
            <c:bubble3D val="0"/>
            <c:spPr>
              <a:solidFill>
                <a:srgbClr val="A75534"/>
              </a:solidFill>
              <a:ln>
                <a:noFill/>
              </a:ln>
              <a:effectLst/>
              <a:scene3d>
                <a:camera prst="orthographicFront"/>
                <a:lightRig rig="threePt" dir="t"/>
              </a:scene3d>
              <a:sp3d prstMaterial="matte"/>
            </c:spPr>
            <c:extLst>
              <c:ext xmlns:c16="http://schemas.microsoft.com/office/drawing/2014/chart" uri="{C3380CC4-5D6E-409C-BE32-E72D297353CC}">
                <c16:uniqueId val="{0000002F-7628-EC46-A2AC-65C0C4290616}"/>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bg1"/>
                    </a:solidFill>
                    <a:latin typeface="+mn-lt"/>
                    <a:ea typeface="+mn-ea"/>
                    <a:cs typeface="+mn-cs"/>
                  </a:defRPr>
                </a:pPr>
                <a:endParaRPr lang="en-US"/>
              </a:p>
            </c:txPr>
            <c:dLblPos val="bestFit"/>
            <c:showLegendKey val="1"/>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7628-EC46-A2AC-65C0C4290616}"/>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0"/>
    </c:view3D>
    <c:floor>
      <c:thickness val="0"/>
      <c:spPr>
        <a:solidFill>
          <a:schemeClr val="accent1">
            <a:alpha val="30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VALUE</c:v>
                </c:pt>
              </c:strCache>
            </c:strRef>
          </c:tx>
          <c:spPr>
            <a:solidFill>
              <a:schemeClr val="accent1">
                <a:lumMod val="20000"/>
                <a:lumOff val="80000"/>
              </a:schemeClr>
            </a:solidFill>
            <a:ln>
              <a:noFill/>
            </a:ln>
            <a:effectLst/>
            <a:sp3d/>
          </c:spPr>
          <c:invertIfNegative val="0"/>
          <c:dPt>
            <c:idx val="0"/>
            <c:invertIfNegative val="0"/>
            <c:bubble3D val="0"/>
            <c:spPr>
              <a:solidFill>
                <a:srgbClr val="76C8AE"/>
              </a:solidFill>
              <a:ln>
                <a:noFill/>
              </a:ln>
              <a:effectLst/>
              <a:sp3d/>
            </c:spPr>
            <c:extLst>
              <c:ext xmlns:c16="http://schemas.microsoft.com/office/drawing/2014/chart" uri="{C3380CC4-5D6E-409C-BE32-E72D297353CC}">
                <c16:uniqueId val="{00000001-8816-5841-A487-24651D9DA446}"/>
              </c:ext>
            </c:extLst>
          </c:dPt>
          <c:dPt>
            <c:idx val="1"/>
            <c:invertIfNegative val="0"/>
            <c:bubble3D val="0"/>
            <c:spPr>
              <a:solidFill>
                <a:srgbClr val="00AE9D"/>
              </a:solidFill>
              <a:ln>
                <a:noFill/>
              </a:ln>
              <a:effectLst/>
              <a:sp3d/>
            </c:spPr>
            <c:extLst>
              <c:ext xmlns:c16="http://schemas.microsoft.com/office/drawing/2014/chart" uri="{C3380CC4-5D6E-409C-BE32-E72D297353CC}">
                <c16:uniqueId val="{00000003-8816-5841-A487-24651D9DA446}"/>
              </c:ext>
            </c:extLst>
          </c:dPt>
          <c:dPt>
            <c:idx val="2"/>
            <c:invertIfNegative val="0"/>
            <c:bubble3D val="0"/>
            <c:spPr>
              <a:solidFill>
                <a:srgbClr val="008E7A"/>
              </a:solidFill>
              <a:ln>
                <a:noFill/>
              </a:ln>
              <a:effectLst/>
              <a:sp3d/>
            </c:spPr>
            <c:extLst>
              <c:ext xmlns:c16="http://schemas.microsoft.com/office/drawing/2014/chart" uri="{C3380CC4-5D6E-409C-BE32-E72D297353CC}">
                <c16:uniqueId val="{00000005-8816-5841-A487-24651D9DA446}"/>
              </c:ext>
            </c:extLst>
          </c:dPt>
          <c:dPt>
            <c:idx val="3"/>
            <c:invertIfNegative val="0"/>
            <c:bubble3D val="0"/>
            <c:spPr>
              <a:solidFill>
                <a:srgbClr val="006762"/>
              </a:solidFill>
              <a:ln>
                <a:noFill/>
              </a:ln>
              <a:effectLst/>
              <a:sp3d/>
            </c:spPr>
            <c:extLst>
              <c:ext xmlns:c16="http://schemas.microsoft.com/office/drawing/2014/chart" uri="{C3380CC4-5D6E-409C-BE32-E72D297353CC}">
                <c16:uniqueId val="{00000007-8816-5841-A487-24651D9DA446}"/>
              </c:ext>
            </c:extLst>
          </c:dPt>
          <c:dPt>
            <c:idx val="4"/>
            <c:invertIfNegative val="0"/>
            <c:bubble3D val="0"/>
            <c:spPr>
              <a:solidFill>
                <a:srgbClr val="FFCC4E"/>
              </a:solidFill>
              <a:ln>
                <a:noFill/>
              </a:ln>
              <a:effectLst/>
              <a:sp3d/>
            </c:spPr>
            <c:extLst>
              <c:ext xmlns:c16="http://schemas.microsoft.com/office/drawing/2014/chart" uri="{C3380CC4-5D6E-409C-BE32-E72D297353CC}">
                <c16:uniqueId val="{00000009-8816-5841-A487-24651D9DA446}"/>
              </c:ext>
            </c:extLst>
          </c:dPt>
          <c:dPt>
            <c:idx val="5"/>
            <c:invertIfNegative val="0"/>
            <c:bubble3D val="0"/>
            <c:spPr>
              <a:solidFill>
                <a:srgbClr val="FBAB18"/>
              </a:solidFill>
              <a:ln>
                <a:noFill/>
              </a:ln>
              <a:effectLst/>
              <a:sp3d/>
            </c:spPr>
            <c:extLst>
              <c:ext xmlns:c16="http://schemas.microsoft.com/office/drawing/2014/chart" uri="{C3380CC4-5D6E-409C-BE32-E72D297353CC}">
                <c16:uniqueId val="{0000000B-8816-5841-A487-24651D9DA446}"/>
              </c:ext>
            </c:extLst>
          </c:dPt>
          <c:dPt>
            <c:idx val="6"/>
            <c:invertIfNegative val="0"/>
            <c:bubble3D val="0"/>
            <c:spPr>
              <a:solidFill>
                <a:srgbClr val="F47920"/>
              </a:solidFill>
              <a:ln>
                <a:noFill/>
              </a:ln>
              <a:effectLst/>
              <a:sp3d/>
            </c:spPr>
            <c:extLst>
              <c:ext xmlns:c16="http://schemas.microsoft.com/office/drawing/2014/chart" uri="{C3380CC4-5D6E-409C-BE32-E72D297353CC}">
                <c16:uniqueId val="{0000000D-8816-5841-A487-24651D9DA446}"/>
              </c:ext>
            </c:extLst>
          </c:dPt>
          <c:dPt>
            <c:idx val="7"/>
            <c:invertIfNegative val="0"/>
            <c:bubble3D val="0"/>
            <c:spPr>
              <a:solidFill>
                <a:srgbClr val="A75534"/>
              </a:solidFill>
              <a:ln>
                <a:noFill/>
              </a:ln>
              <a:effectLst/>
              <a:sp3d/>
            </c:spPr>
            <c:extLst>
              <c:ext xmlns:c16="http://schemas.microsoft.com/office/drawing/2014/chart" uri="{C3380CC4-5D6E-409C-BE32-E72D297353CC}">
                <c16:uniqueId val="{0000000F-8816-5841-A487-24651D9DA446}"/>
              </c:ext>
            </c:extLst>
          </c:dPt>
          <c:dPt>
            <c:idx val="8"/>
            <c:invertIfNegative val="0"/>
            <c:bubble3D val="0"/>
            <c:spPr>
              <a:solidFill>
                <a:srgbClr val="F1666A"/>
              </a:solidFill>
              <a:ln>
                <a:noFill/>
              </a:ln>
              <a:effectLst/>
              <a:sp3d/>
            </c:spPr>
            <c:extLst>
              <c:ext xmlns:c16="http://schemas.microsoft.com/office/drawing/2014/chart" uri="{C3380CC4-5D6E-409C-BE32-E72D297353CC}">
                <c16:uniqueId val="{00000011-8816-5841-A487-24651D9DA446}"/>
              </c:ext>
            </c:extLst>
          </c:dPt>
          <c:dPt>
            <c:idx val="9"/>
            <c:invertIfNegative val="0"/>
            <c:bubble3D val="0"/>
            <c:spPr>
              <a:solidFill>
                <a:srgbClr val="ED1B2F"/>
              </a:solidFill>
              <a:ln>
                <a:noFill/>
              </a:ln>
              <a:effectLst/>
              <a:sp3d/>
            </c:spPr>
            <c:extLst>
              <c:ext xmlns:c16="http://schemas.microsoft.com/office/drawing/2014/chart" uri="{C3380CC4-5D6E-409C-BE32-E72D297353CC}">
                <c16:uniqueId val="{00000013-8816-5841-A487-24651D9DA446}"/>
              </c:ext>
            </c:extLst>
          </c:dPt>
          <c:dPt>
            <c:idx val="10"/>
            <c:invertIfNegative val="0"/>
            <c:bubble3D val="0"/>
            <c:spPr>
              <a:solidFill>
                <a:srgbClr val="CF1D39"/>
              </a:solidFill>
              <a:ln>
                <a:noFill/>
              </a:ln>
              <a:effectLst/>
              <a:sp3d/>
            </c:spPr>
            <c:extLst>
              <c:ext xmlns:c16="http://schemas.microsoft.com/office/drawing/2014/chart" uri="{C3380CC4-5D6E-409C-BE32-E72D297353CC}">
                <c16:uniqueId val="{00000015-8816-5841-A487-24651D9DA446}"/>
              </c:ext>
            </c:extLst>
          </c:dPt>
          <c:dPt>
            <c:idx val="11"/>
            <c:invertIfNegative val="0"/>
            <c:bubble3D val="0"/>
            <c:spPr>
              <a:solidFill>
                <a:srgbClr val="960136"/>
              </a:solidFill>
              <a:ln>
                <a:noFill/>
              </a:ln>
              <a:effectLst/>
              <a:sp3d/>
            </c:spPr>
            <c:extLst>
              <c:ext xmlns:c16="http://schemas.microsoft.com/office/drawing/2014/chart" uri="{C3380CC4-5D6E-409C-BE32-E72D297353CC}">
                <c16:uniqueId val="{00000017-8816-5841-A487-24651D9DA446}"/>
              </c:ext>
            </c:extLst>
          </c:dPt>
          <c:dPt>
            <c:idx val="12"/>
            <c:invertIfNegative val="0"/>
            <c:bubble3D val="0"/>
            <c:spPr>
              <a:solidFill>
                <a:srgbClr val="6DCFF6"/>
              </a:solidFill>
              <a:ln>
                <a:noFill/>
              </a:ln>
              <a:effectLst/>
              <a:sp3d/>
            </c:spPr>
            <c:extLst>
              <c:ext xmlns:c16="http://schemas.microsoft.com/office/drawing/2014/chart" uri="{C3380CC4-5D6E-409C-BE32-E72D297353CC}">
                <c16:uniqueId val="{00000019-8816-5841-A487-24651D9DA446}"/>
              </c:ext>
            </c:extLst>
          </c:dPt>
          <c:dPt>
            <c:idx val="13"/>
            <c:invertIfNegative val="0"/>
            <c:bubble3D val="0"/>
            <c:spPr>
              <a:solidFill>
                <a:srgbClr val="009BDB"/>
              </a:solidFill>
              <a:ln>
                <a:noFill/>
              </a:ln>
              <a:effectLst/>
              <a:sp3d/>
            </c:spPr>
            <c:extLst>
              <c:ext xmlns:c16="http://schemas.microsoft.com/office/drawing/2014/chart" uri="{C3380CC4-5D6E-409C-BE32-E72D297353CC}">
                <c16:uniqueId val="{0000001B-8816-5841-A487-24651D9DA446}"/>
              </c:ext>
            </c:extLst>
          </c:dPt>
          <c:dPt>
            <c:idx val="14"/>
            <c:invertIfNegative val="0"/>
            <c:bubble3D val="0"/>
            <c:spPr>
              <a:solidFill>
                <a:srgbClr val="00619E"/>
              </a:solidFill>
              <a:ln>
                <a:noFill/>
              </a:ln>
              <a:effectLst/>
              <a:sp3d/>
            </c:spPr>
            <c:extLst>
              <c:ext xmlns:c16="http://schemas.microsoft.com/office/drawing/2014/chart" uri="{C3380CC4-5D6E-409C-BE32-E72D297353CC}">
                <c16:uniqueId val="{0000001D-8816-5841-A487-24651D9DA446}"/>
              </c:ext>
            </c:extLst>
          </c:dPt>
          <c:dPt>
            <c:idx val="15"/>
            <c:invertIfNegative val="0"/>
            <c:bubble3D val="0"/>
            <c:spPr>
              <a:solidFill>
                <a:srgbClr val="1E3378"/>
              </a:solidFill>
              <a:ln>
                <a:noFill/>
              </a:ln>
              <a:effectLst/>
              <a:sp3d/>
            </c:spPr>
            <c:extLst>
              <c:ext xmlns:c16="http://schemas.microsoft.com/office/drawing/2014/chart" uri="{C3380CC4-5D6E-409C-BE32-E72D297353CC}">
                <c16:uniqueId val="{0000001F-8816-5841-A487-24651D9DA446}"/>
              </c:ext>
            </c:extLst>
          </c:dPt>
          <c:dPt>
            <c:idx val="16"/>
            <c:invertIfNegative val="0"/>
            <c:bubble3D val="0"/>
            <c:spPr>
              <a:solidFill>
                <a:srgbClr val="76C8AE"/>
              </a:solidFill>
              <a:ln>
                <a:noFill/>
              </a:ln>
              <a:effectLst/>
              <a:sp3d/>
            </c:spPr>
            <c:extLst>
              <c:ext xmlns:c16="http://schemas.microsoft.com/office/drawing/2014/chart" uri="{C3380CC4-5D6E-409C-BE32-E72D297353CC}">
                <c16:uniqueId val="{00000021-8816-5841-A487-24651D9DA446}"/>
              </c:ext>
            </c:extLst>
          </c:dPt>
          <c:dPt>
            <c:idx val="17"/>
            <c:invertIfNegative val="0"/>
            <c:bubble3D val="0"/>
            <c:spPr>
              <a:solidFill>
                <a:srgbClr val="00AE9D"/>
              </a:solidFill>
              <a:ln>
                <a:noFill/>
              </a:ln>
              <a:effectLst/>
              <a:sp3d/>
            </c:spPr>
            <c:extLst>
              <c:ext xmlns:c16="http://schemas.microsoft.com/office/drawing/2014/chart" uri="{C3380CC4-5D6E-409C-BE32-E72D297353CC}">
                <c16:uniqueId val="{00000023-8816-5841-A487-24651D9DA446}"/>
              </c:ext>
            </c:extLst>
          </c:dPt>
          <c:dPt>
            <c:idx val="18"/>
            <c:invertIfNegative val="0"/>
            <c:bubble3D val="0"/>
            <c:spPr>
              <a:solidFill>
                <a:srgbClr val="008E7A"/>
              </a:solidFill>
              <a:ln>
                <a:noFill/>
              </a:ln>
              <a:effectLst/>
              <a:sp3d/>
            </c:spPr>
            <c:extLst>
              <c:ext xmlns:c16="http://schemas.microsoft.com/office/drawing/2014/chart" uri="{C3380CC4-5D6E-409C-BE32-E72D297353CC}">
                <c16:uniqueId val="{00000025-8816-5841-A487-24651D9DA446}"/>
              </c:ext>
            </c:extLst>
          </c:dPt>
          <c:dPt>
            <c:idx val="19"/>
            <c:invertIfNegative val="0"/>
            <c:bubble3D val="0"/>
            <c:spPr>
              <a:solidFill>
                <a:srgbClr val="006762"/>
              </a:solidFill>
              <a:ln>
                <a:noFill/>
              </a:ln>
              <a:effectLst/>
              <a:sp3d/>
            </c:spPr>
            <c:extLst>
              <c:ext xmlns:c16="http://schemas.microsoft.com/office/drawing/2014/chart" uri="{C3380CC4-5D6E-409C-BE32-E72D297353CC}">
                <c16:uniqueId val="{00000027-8816-5841-A487-24651D9DA446}"/>
              </c:ext>
            </c:extLst>
          </c:dPt>
          <c:dPt>
            <c:idx val="20"/>
            <c:invertIfNegative val="0"/>
            <c:bubble3D val="0"/>
            <c:spPr>
              <a:solidFill>
                <a:srgbClr val="FFCC4E"/>
              </a:solidFill>
              <a:ln>
                <a:noFill/>
              </a:ln>
              <a:effectLst/>
              <a:sp3d/>
            </c:spPr>
            <c:extLst>
              <c:ext xmlns:c16="http://schemas.microsoft.com/office/drawing/2014/chart" uri="{C3380CC4-5D6E-409C-BE32-E72D297353CC}">
                <c16:uniqueId val="{00000029-8816-5841-A487-24651D9DA446}"/>
              </c:ext>
            </c:extLst>
          </c:dPt>
          <c:dPt>
            <c:idx val="21"/>
            <c:invertIfNegative val="0"/>
            <c:bubble3D val="0"/>
            <c:spPr>
              <a:solidFill>
                <a:srgbClr val="FBAB18"/>
              </a:solidFill>
              <a:ln>
                <a:noFill/>
              </a:ln>
              <a:effectLst/>
              <a:sp3d/>
            </c:spPr>
            <c:extLst>
              <c:ext xmlns:c16="http://schemas.microsoft.com/office/drawing/2014/chart" uri="{C3380CC4-5D6E-409C-BE32-E72D297353CC}">
                <c16:uniqueId val="{0000002B-8816-5841-A487-24651D9DA446}"/>
              </c:ext>
            </c:extLst>
          </c:dPt>
          <c:dPt>
            <c:idx val="22"/>
            <c:invertIfNegative val="0"/>
            <c:bubble3D val="0"/>
            <c:spPr>
              <a:solidFill>
                <a:srgbClr val="F47920"/>
              </a:solidFill>
              <a:ln>
                <a:noFill/>
              </a:ln>
              <a:effectLst/>
              <a:sp3d/>
            </c:spPr>
            <c:extLst>
              <c:ext xmlns:c16="http://schemas.microsoft.com/office/drawing/2014/chart" uri="{C3380CC4-5D6E-409C-BE32-E72D297353CC}">
                <c16:uniqueId val="{0000002D-8816-5841-A487-24651D9DA446}"/>
              </c:ext>
            </c:extLst>
          </c:dPt>
          <c:dPt>
            <c:idx val="23"/>
            <c:invertIfNegative val="0"/>
            <c:bubble3D val="0"/>
            <c:spPr>
              <a:solidFill>
                <a:srgbClr val="A75534"/>
              </a:solidFill>
              <a:ln>
                <a:noFill/>
              </a:ln>
              <a:effectLst/>
              <a:sp3d/>
            </c:spPr>
            <c:extLst>
              <c:ext xmlns:c16="http://schemas.microsoft.com/office/drawing/2014/chart" uri="{C3380CC4-5D6E-409C-BE32-E72D297353CC}">
                <c16:uniqueId val="{0000002F-8816-5841-A487-24651D9DA446}"/>
              </c:ext>
            </c:extLst>
          </c:dPt>
          <c:cat>
            <c:strRef>
              <c:f>Sheet1!$A$2:$A$25</c:f>
              <c:strCache>
                <c:ptCount val="24"/>
                <c:pt idx="0">
                  <c:v>1st Entry</c:v>
                </c:pt>
                <c:pt idx="1">
                  <c:v>2nd Entry</c:v>
                </c:pt>
                <c:pt idx="2">
                  <c:v>3rd Entry</c:v>
                </c:pt>
                <c:pt idx="3">
                  <c:v>4th Entry</c:v>
                </c:pt>
                <c:pt idx="4">
                  <c:v>5th Entry</c:v>
                </c:pt>
                <c:pt idx="5">
                  <c:v>6th Entry</c:v>
                </c:pt>
                <c:pt idx="6">
                  <c:v>7th Entry</c:v>
                </c:pt>
                <c:pt idx="7">
                  <c:v>8th Entry</c:v>
                </c:pt>
                <c:pt idx="8">
                  <c:v>9th Entry</c:v>
                </c:pt>
                <c:pt idx="9">
                  <c:v>10th Entry</c:v>
                </c:pt>
                <c:pt idx="10">
                  <c:v>11th Entry</c:v>
                </c:pt>
                <c:pt idx="11">
                  <c:v>12th Entry</c:v>
                </c:pt>
                <c:pt idx="12">
                  <c:v>13th Entry</c:v>
                </c:pt>
                <c:pt idx="13">
                  <c:v>14th Entry</c:v>
                </c:pt>
                <c:pt idx="14">
                  <c:v>15th Entry</c:v>
                </c:pt>
                <c:pt idx="15">
                  <c:v>16th Entry</c:v>
                </c:pt>
                <c:pt idx="16">
                  <c:v>17th Entry</c:v>
                </c:pt>
                <c:pt idx="17">
                  <c:v>18th Entry</c:v>
                </c:pt>
                <c:pt idx="18">
                  <c:v>19th Entry</c:v>
                </c:pt>
                <c:pt idx="19">
                  <c:v>20th Entry</c:v>
                </c:pt>
                <c:pt idx="20">
                  <c:v>21th Entry</c:v>
                </c:pt>
                <c:pt idx="21">
                  <c:v>22th Entry</c:v>
                </c:pt>
                <c:pt idx="22">
                  <c:v>23th Entry</c:v>
                </c:pt>
                <c:pt idx="23">
                  <c:v>24th Entry</c:v>
                </c:pt>
              </c:strCache>
            </c:strRef>
          </c:cat>
          <c:val>
            <c:numRef>
              <c:f>Sheet1!$B$2:$B$25</c:f>
              <c:numCache>
                <c:formatCode>General</c:formatCode>
                <c:ptCount val="24"/>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numCache>
            </c:numRef>
          </c:val>
          <c:extLst>
            <c:ext xmlns:c16="http://schemas.microsoft.com/office/drawing/2014/chart" uri="{C3380CC4-5D6E-409C-BE32-E72D297353CC}">
              <c16:uniqueId val="{00000030-8816-5841-A487-24651D9DA446}"/>
            </c:ext>
          </c:extLst>
        </c:ser>
        <c:dLbls>
          <c:showLegendKey val="0"/>
          <c:showVal val="0"/>
          <c:showCatName val="0"/>
          <c:showSerName val="0"/>
          <c:showPercent val="0"/>
          <c:showBubbleSize val="0"/>
        </c:dLbls>
        <c:gapWidth val="160"/>
        <c:gapDepth val="10"/>
        <c:shape val="box"/>
        <c:axId val="1967548912"/>
        <c:axId val="1967550688"/>
        <c:axId val="0"/>
      </c:bar3DChart>
      <c:catAx>
        <c:axId val="1967548912"/>
        <c:scaling>
          <c:orientation val="minMax"/>
        </c:scaling>
        <c:delete val="0"/>
        <c:axPos val="b"/>
        <c:majorGridlines>
          <c:spPr>
            <a:ln w="9525" cap="flat" cmpd="sng" algn="ctr">
              <a:solidFill>
                <a:schemeClr val="lt1">
                  <a:lumMod val="60000"/>
                  <a:lumOff val="4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cap="all" spc="150" normalizeH="0" baseline="0">
                <a:solidFill>
                  <a:schemeClr val="lt1"/>
                </a:solidFill>
                <a:latin typeface="+mn-lt"/>
                <a:ea typeface="+mn-ea"/>
                <a:cs typeface="+mn-cs"/>
              </a:defRPr>
            </a:pPr>
            <a:endParaRPr lang="en-US"/>
          </a:p>
        </c:txPr>
        <c:crossAx val="1967550688"/>
        <c:crosses val="autoZero"/>
        <c:auto val="1"/>
        <c:lblAlgn val="ctr"/>
        <c:lblOffset val="100"/>
        <c:noMultiLvlLbl val="0"/>
      </c:catAx>
      <c:valAx>
        <c:axId val="1967550688"/>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196754891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5">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cap="all" spc="150" normalizeH="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styleClr val="auto"/>
    </cs:fillRef>
    <cs:effectRef idx="0"/>
    <cs:fontRef idx="minor">
      <a:schemeClr val="lt1"/>
    </cs:fontRef>
    <cs:spPr>
      <a:solidFill>
        <a:schemeClr val="phClr">
          <a:alpha val="70000"/>
        </a:schemeClr>
      </a:solidFill>
    </cs:spPr>
    <cs:defRPr sz="1197"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lumMod val="20000"/>
          <a:lumOff val="80000"/>
        </a:schemeClr>
      </a:solidFill>
    </cs:spPr>
  </cs:dataPoint>
  <cs:dataPoint3D>
    <cs:lnRef idx="0"/>
    <cs:fillRef idx="0">
      <cs:styleClr val="auto"/>
    </cs:fillRef>
    <cs:effectRef idx="0"/>
    <cs:fontRef idx="minor">
      <a:schemeClr val="dk1"/>
    </cs:fontRef>
    <cs:spPr>
      <a:solidFill>
        <a:schemeClr val="phClr">
          <a:lumMod val="20000"/>
          <a:lumOff val="80000"/>
        </a:schemeClr>
      </a:solidFill>
      <a:sp3d/>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styleClr val="0"/>
    </cs:lnRef>
    <cs:fillRef idx="0"/>
    <cs:effectRef idx="0"/>
    <cs:fontRef idx="minor">
      <a:schemeClr val="dk1"/>
    </cs:fontRef>
    <cs:spPr>
      <a:ln w="9525">
        <a:solidFill>
          <a:schemeClr val="phClr">
            <a:lumMod val="60000"/>
            <a:lumOff val="40000"/>
          </a:schemeClr>
        </a:solidFill>
        <a:prstDash val="dash"/>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styleClr val="0"/>
    </cs:fillRef>
    <cs:effectRef idx="0"/>
    <cs:fontRef idx="minor">
      <a:schemeClr val="dk1"/>
    </cs:fontRef>
    <cs:spPr>
      <a:solidFill>
        <a:schemeClr val="phClr">
          <a:alpha val="30000"/>
        </a:schemeClr>
      </a:solidFill>
      <a:sp3d/>
    </cs:spPr>
  </cs:floor>
  <cs:gridlineMajor>
    <cs:lnRef idx="0">
      <cs:styleClr val="0"/>
    </cs:lnRef>
    <cs:fillRef idx="0"/>
    <cs:effectRef idx="0"/>
    <cs:fontRef idx="minor">
      <a:schemeClr val="dk1"/>
    </cs:fontRef>
    <cs:spPr>
      <a:ln w="9525" cap="flat" cmpd="sng" algn="ctr">
        <a:solidFill>
          <a:schemeClr val="lt1">
            <a:lumMod val="60000"/>
            <a:lumOff val="40000"/>
          </a:schemeClr>
        </a:solidFill>
        <a:round/>
      </a:ln>
    </cs:spPr>
  </cs:gridlineMajor>
  <cs:gridlineMinor>
    <cs:lnRef idx="0">
      <cs:styleClr val="0"/>
    </cs:lnRef>
    <cs:fillRef idx="0"/>
    <cs:effectRef idx="0"/>
    <cs:fontRef idx="minor">
      <a:schemeClr val="dk1"/>
    </cs:fontRef>
    <cs:spPr>
      <a:ln>
        <a:solidFill>
          <a:schemeClr val="lt1">
            <a:lumMod val="50000"/>
            <a:lumOff val="5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14663" cy="485775"/>
          </a:xfrm>
          <a:prstGeom prst="rect">
            <a:avLst/>
          </a:prstGeom>
          <a:noFill/>
          <a:ln>
            <a:noFill/>
          </a:ln>
        </p:spPr>
        <p:txBody>
          <a:bodyPr anchorCtr="0" anchor="t" bIns="43075" lIns="86150" spcFirstLastPara="1" rIns="86150" wrap="square" tIns="43075">
            <a:noAutofit/>
          </a:bodyPr>
          <a:lstStyle>
            <a:lvl1pPr lvl="0" marR="0" rtl="0" algn="l">
              <a:spcBef>
                <a:spcPts val="0"/>
              </a:spcBef>
              <a:spcAft>
                <a:spcPts val="0"/>
              </a:spcAft>
              <a:buSzPts val="1400"/>
              <a:buNone/>
              <a:defRPr b="0" i="0" sz="11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 name="Google Shape;4;n"/>
          <p:cNvSpPr txBox="1"/>
          <p:nvPr>
            <p:ph idx="10" type="dt"/>
          </p:nvPr>
        </p:nvSpPr>
        <p:spPr>
          <a:xfrm>
            <a:off x="3995738" y="0"/>
            <a:ext cx="3014662" cy="485775"/>
          </a:xfrm>
          <a:prstGeom prst="rect">
            <a:avLst/>
          </a:prstGeom>
          <a:noFill/>
          <a:ln>
            <a:noFill/>
          </a:ln>
        </p:spPr>
        <p:txBody>
          <a:bodyPr anchorCtr="0" anchor="t" bIns="43075" lIns="86150" spcFirstLastPara="1" rIns="86150" wrap="square" tIns="43075">
            <a:noAutofit/>
          </a:bodyPr>
          <a:lstStyle>
            <a:lvl1pPr lvl="0" marR="0" rtl="0" algn="r">
              <a:spcBef>
                <a:spcPts val="0"/>
              </a:spcBef>
              <a:spcAft>
                <a:spcPts val="0"/>
              </a:spcAft>
              <a:buSzPts val="1400"/>
              <a:buNone/>
              <a:defRPr b="0" i="0" sz="11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5" name="Google Shape;5;n"/>
          <p:cNvSpPr/>
          <p:nvPr>
            <p:ph idx="3"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lvl1pPr indent="-228600" lvl="0" marL="457200" marR="0" rtl="0" algn="l">
              <a:spcBef>
                <a:spcPts val="481"/>
              </a:spcBef>
              <a:spcAft>
                <a:spcPts val="0"/>
              </a:spcAft>
              <a:buSzPts val="1400"/>
              <a:buNone/>
              <a:defRPr b="0" i="0" sz="1603" u="none" cap="none" strike="noStrike">
                <a:solidFill>
                  <a:schemeClr val="dk1"/>
                </a:solidFill>
                <a:latin typeface="Calibri"/>
                <a:ea typeface="Calibri"/>
                <a:cs typeface="Calibri"/>
                <a:sym typeface="Calibri"/>
              </a:defRPr>
            </a:lvl1pPr>
            <a:lvl2pPr indent="-228600" lvl="1" marL="914400" marR="0" rtl="0" algn="l">
              <a:spcBef>
                <a:spcPts val="481"/>
              </a:spcBef>
              <a:spcAft>
                <a:spcPts val="0"/>
              </a:spcAft>
              <a:buSzPts val="1400"/>
              <a:buNone/>
              <a:defRPr b="0" i="0" sz="1603" u="none" cap="none" strike="noStrike">
                <a:solidFill>
                  <a:schemeClr val="dk1"/>
                </a:solidFill>
                <a:latin typeface="Calibri"/>
                <a:ea typeface="Calibri"/>
                <a:cs typeface="Calibri"/>
                <a:sym typeface="Calibri"/>
              </a:defRPr>
            </a:lvl2pPr>
            <a:lvl3pPr indent="-228600" lvl="2" marL="1371600" marR="0" rtl="0" algn="l">
              <a:spcBef>
                <a:spcPts val="481"/>
              </a:spcBef>
              <a:spcAft>
                <a:spcPts val="0"/>
              </a:spcAft>
              <a:buSzPts val="1400"/>
              <a:buNone/>
              <a:defRPr b="0" i="0" sz="1603" u="none" cap="none" strike="noStrike">
                <a:solidFill>
                  <a:schemeClr val="dk1"/>
                </a:solidFill>
                <a:latin typeface="Calibri"/>
                <a:ea typeface="Calibri"/>
                <a:cs typeface="Calibri"/>
                <a:sym typeface="Calibri"/>
              </a:defRPr>
            </a:lvl3pPr>
            <a:lvl4pPr indent="-228600" lvl="3" marL="1828800" marR="0" rtl="0" algn="l">
              <a:spcBef>
                <a:spcPts val="481"/>
              </a:spcBef>
              <a:spcAft>
                <a:spcPts val="0"/>
              </a:spcAft>
              <a:buSzPts val="1400"/>
              <a:buNone/>
              <a:defRPr b="0" i="0" sz="1603" u="none" cap="none" strike="noStrike">
                <a:solidFill>
                  <a:schemeClr val="dk1"/>
                </a:solidFill>
                <a:latin typeface="Calibri"/>
                <a:ea typeface="Calibri"/>
                <a:cs typeface="Calibri"/>
                <a:sym typeface="Calibri"/>
              </a:defRPr>
            </a:lvl4pPr>
            <a:lvl5pPr indent="-228600" lvl="4" marL="2286000" marR="0" rtl="0" algn="l">
              <a:spcBef>
                <a:spcPts val="481"/>
              </a:spcBef>
              <a:spcAft>
                <a:spcPts val="0"/>
              </a:spcAft>
              <a:buSzPts val="1400"/>
              <a:buNone/>
              <a:defRPr b="0" i="0" sz="1603"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603"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603"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603"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603"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70950"/>
            <a:ext cx="3014663" cy="415925"/>
          </a:xfrm>
          <a:prstGeom prst="rect">
            <a:avLst/>
          </a:prstGeom>
          <a:noFill/>
          <a:ln>
            <a:noFill/>
          </a:ln>
        </p:spPr>
        <p:txBody>
          <a:bodyPr anchorCtr="0" anchor="b" bIns="43075" lIns="86150" spcFirstLastPara="1" rIns="86150" wrap="square" tIns="43075">
            <a:noAutofit/>
          </a:bodyPr>
          <a:lstStyle>
            <a:lvl1pPr lvl="0" marR="0" rtl="0" algn="l">
              <a:spcBef>
                <a:spcPts val="0"/>
              </a:spcBef>
              <a:spcAft>
                <a:spcPts val="0"/>
              </a:spcAft>
              <a:buSzPts val="1400"/>
              <a:buNone/>
              <a:defRPr b="0" i="0" sz="1100" u="none" cap="none" strike="noStrike">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8" name="Google Shape;8;n"/>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marR="0" rtl="0" algn="r">
              <a:spcBef>
                <a:spcPts val="0"/>
              </a:spcBef>
              <a:spcAft>
                <a:spcPts val="0"/>
              </a:spcAft>
              <a:buNone/>
            </a:pPr>
            <a:fld id="{00000000-1234-1234-1234-123412341234}" type="slidenum">
              <a:rPr b="0" i="0" lang="de-DE" sz="1100" u="none" cap="none" strike="noStrike">
                <a:solidFill>
                  <a:schemeClr val="dk1"/>
                </a:solidFill>
                <a:latin typeface="Verdana"/>
                <a:ea typeface="Verdana"/>
                <a:cs typeface="Verdana"/>
                <a:sym typeface="Verdana"/>
              </a:rPr>
              <a:t>‹#›</a:t>
            </a:fld>
            <a:endParaRPr b="0" i="0" sz="1100" u="none" cap="none" strike="noStrike">
              <a:solidFill>
                <a:schemeClr val="dk1"/>
              </a:solidFill>
              <a:latin typeface="Verdana"/>
              <a:ea typeface="Verdana"/>
              <a:cs typeface="Verdana"/>
              <a:sym typeface="Verdana"/>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p1: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4" name="Google Shape;1114;p1: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sz="1603"/>
          </a:p>
        </p:txBody>
      </p:sp>
      <p:sp>
        <p:nvSpPr>
          <p:cNvPr id="1115" name="Google Shape;1115;p1: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de-DE" sz="1100">
                <a:solidFill>
                  <a:schemeClr val="dk1"/>
                </a:solidFill>
                <a:latin typeface="Verdana"/>
                <a:ea typeface="Verdana"/>
                <a:cs typeface="Verdana"/>
                <a:sym typeface="Verdana"/>
              </a:rPr>
              <a:t>‹#›</a:t>
            </a:fld>
            <a:endParaRPr sz="1100">
              <a:solidFill>
                <a:schemeClr val="dk1"/>
              </a:solidFill>
              <a:latin typeface="Verdana"/>
              <a:ea typeface="Verdana"/>
              <a:cs typeface="Verdana"/>
              <a:sym typeface="Verdan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9" name="Shape 1229"/>
        <p:cNvGrpSpPr/>
        <p:nvPr/>
      </p:nvGrpSpPr>
      <p:grpSpPr>
        <a:xfrm>
          <a:off x="0" y="0"/>
          <a:ext cx="0" cy="0"/>
          <a:chOff x="0" y="0"/>
          <a:chExt cx="0" cy="0"/>
        </a:xfrm>
      </p:grpSpPr>
      <p:sp>
        <p:nvSpPr>
          <p:cNvPr id="1230" name="Google Shape;1230;p10: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231" name="Google Shape;1231;p10: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6" name="Shape 1236"/>
        <p:cNvGrpSpPr/>
        <p:nvPr/>
      </p:nvGrpSpPr>
      <p:grpSpPr>
        <a:xfrm>
          <a:off x="0" y="0"/>
          <a:ext cx="0" cy="0"/>
          <a:chOff x="0" y="0"/>
          <a:chExt cx="0" cy="0"/>
        </a:xfrm>
      </p:grpSpPr>
      <p:sp>
        <p:nvSpPr>
          <p:cNvPr id="1237" name="Google Shape;1237;p11: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38" name="Google Shape;1238;p11: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1239" name="Google Shape;1239;p11: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5" name="Shape 1245"/>
        <p:cNvGrpSpPr/>
        <p:nvPr/>
      </p:nvGrpSpPr>
      <p:grpSpPr>
        <a:xfrm>
          <a:off x="0" y="0"/>
          <a:ext cx="0" cy="0"/>
          <a:chOff x="0" y="0"/>
          <a:chExt cx="0" cy="0"/>
        </a:xfrm>
      </p:grpSpPr>
      <p:sp>
        <p:nvSpPr>
          <p:cNvPr id="1246" name="Google Shape;1246;p12: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247" name="Google Shape;1247;p12: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p13: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266" name="Google Shape;1266;p13: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3" name="Shape 1283"/>
        <p:cNvGrpSpPr/>
        <p:nvPr/>
      </p:nvGrpSpPr>
      <p:grpSpPr>
        <a:xfrm>
          <a:off x="0" y="0"/>
          <a:ext cx="0" cy="0"/>
          <a:chOff x="0" y="0"/>
          <a:chExt cx="0" cy="0"/>
        </a:xfrm>
      </p:grpSpPr>
      <p:sp>
        <p:nvSpPr>
          <p:cNvPr id="1284" name="Google Shape;1284;p14: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285" name="Google Shape;1285;p14: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4" name="Shape 1294"/>
        <p:cNvGrpSpPr/>
        <p:nvPr/>
      </p:nvGrpSpPr>
      <p:grpSpPr>
        <a:xfrm>
          <a:off x="0" y="0"/>
          <a:ext cx="0" cy="0"/>
          <a:chOff x="0" y="0"/>
          <a:chExt cx="0" cy="0"/>
        </a:xfrm>
      </p:grpSpPr>
      <p:sp>
        <p:nvSpPr>
          <p:cNvPr id="1295" name="Google Shape;1295;p15: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296" name="Google Shape;1296;p15: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5" name="Shape 1305"/>
        <p:cNvGrpSpPr/>
        <p:nvPr/>
      </p:nvGrpSpPr>
      <p:grpSpPr>
        <a:xfrm>
          <a:off x="0" y="0"/>
          <a:ext cx="0" cy="0"/>
          <a:chOff x="0" y="0"/>
          <a:chExt cx="0" cy="0"/>
        </a:xfrm>
      </p:grpSpPr>
      <p:sp>
        <p:nvSpPr>
          <p:cNvPr id="1306" name="Google Shape;1306;p16: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307" name="Google Shape;1307;p16: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4" name="Shape 1324"/>
        <p:cNvGrpSpPr/>
        <p:nvPr/>
      </p:nvGrpSpPr>
      <p:grpSpPr>
        <a:xfrm>
          <a:off x="0" y="0"/>
          <a:ext cx="0" cy="0"/>
          <a:chOff x="0" y="0"/>
          <a:chExt cx="0" cy="0"/>
        </a:xfrm>
      </p:grpSpPr>
      <p:sp>
        <p:nvSpPr>
          <p:cNvPr id="1325" name="Google Shape;1325;p17: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326" name="Google Shape;1326;p17: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p18: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336" name="Google Shape;1336;p18: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4" name="Shape 1344"/>
        <p:cNvGrpSpPr/>
        <p:nvPr/>
      </p:nvGrpSpPr>
      <p:grpSpPr>
        <a:xfrm>
          <a:off x="0" y="0"/>
          <a:ext cx="0" cy="0"/>
          <a:chOff x="0" y="0"/>
          <a:chExt cx="0" cy="0"/>
        </a:xfrm>
      </p:grpSpPr>
      <p:sp>
        <p:nvSpPr>
          <p:cNvPr id="1345" name="Google Shape;1345;p19: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346" name="Google Shape;1346;p19: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p2: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121" name="Google Shape;1121;p2: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5" name="Shape 1355"/>
        <p:cNvGrpSpPr/>
        <p:nvPr/>
      </p:nvGrpSpPr>
      <p:grpSpPr>
        <a:xfrm>
          <a:off x="0" y="0"/>
          <a:ext cx="0" cy="0"/>
          <a:chOff x="0" y="0"/>
          <a:chExt cx="0" cy="0"/>
        </a:xfrm>
      </p:grpSpPr>
      <p:sp>
        <p:nvSpPr>
          <p:cNvPr id="1356" name="Google Shape;1356;p20: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357" name="Google Shape;1357;p20: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6" name="Shape 1366"/>
        <p:cNvGrpSpPr/>
        <p:nvPr/>
      </p:nvGrpSpPr>
      <p:grpSpPr>
        <a:xfrm>
          <a:off x="0" y="0"/>
          <a:ext cx="0" cy="0"/>
          <a:chOff x="0" y="0"/>
          <a:chExt cx="0" cy="0"/>
        </a:xfrm>
      </p:grpSpPr>
      <p:sp>
        <p:nvSpPr>
          <p:cNvPr id="1367" name="Google Shape;1367;p21: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368" name="Google Shape;1368;p21: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p22: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78" name="Google Shape;1378;p22: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sz="1603"/>
          </a:p>
        </p:txBody>
      </p:sp>
      <p:sp>
        <p:nvSpPr>
          <p:cNvPr id="1379" name="Google Shape;1379;p22: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de-DE" sz="1100">
                <a:solidFill>
                  <a:schemeClr val="dk1"/>
                </a:solidFill>
                <a:latin typeface="Verdana"/>
                <a:ea typeface="Verdana"/>
                <a:cs typeface="Verdana"/>
                <a:sym typeface="Verdana"/>
              </a:rPr>
              <a:t>‹#›</a:t>
            </a:fld>
            <a:endParaRPr sz="1100">
              <a:solidFill>
                <a:schemeClr val="dk1"/>
              </a:solidFill>
              <a:latin typeface="Verdana"/>
              <a:ea typeface="Verdana"/>
              <a:cs typeface="Verdana"/>
              <a:sym typeface="Verdan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5" name="Shape 1385"/>
        <p:cNvGrpSpPr/>
        <p:nvPr/>
      </p:nvGrpSpPr>
      <p:grpSpPr>
        <a:xfrm>
          <a:off x="0" y="0"/>
          <a:ext cx="0" cy="0"/>
          <a:chOff x="0" y="0"/>
          <a:chExt cx="0" cy="0"/>
        </a:xfrm>
      </p:grpSpPr>
      <p:sp>
        <p:nvSpPr>
          <p:cNvPr id="1386" name="Google Shape;1386;p23: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387" name="Google Shape;1387;p23: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3" name="Shape 1393"/>
        <p:cNvGrpSpPr/>
        <p:nvPr/>
      </p:nvGrpSpPr>
      <p:grpSpPr>
        <a:xfrm>
          <a:off x="0" y="0"/>
          <a:ext cx="0" cy="0"/>
          <a:chOff x="0" y="0"/>
          <a:chExt cx="0" cy="0"/>
        </a:xfrm>
      </p:grpSpPr>
      <p:sp>
        <p:nvSpPr>
          <p:cNvPr id="1394" name="Google Shape;1394;p24: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395" name="Google Shape;1395;p24: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p25: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403" name="Google Shape;1403;p25: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p26: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414" name="Google Shape;1414;p26: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1" name="Shape 1421"/>
        <p:cNvGrpSpPr/>
        <p:nvPr/>
      </p:nvGrpSpPr>
      <p:grpSpPr>
        <a:xfrm>
          <a:off x="0" y="0"/>
          <a:ext cx="0" cy="0"/>
          <a:chOff x="0" y="0"/>
          <a:chExt cx="0" cy="0"/>
        </a:xfrm>
      </p:grpSpPr>
      <p:sp>
        <p:nvSpPr>
          <p:cNvPr id="1422" name="Google Shape;1422;p27: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423" name="Google Shape;1423;p27: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9" name="Shape 1129"/>
        <p:cNvGrpSpPr/>
        <p:nvPr/>
      </p:nvGrpSpPr>
      <p:grpSpPr>
        <a:xfrm>
          <a:off x="0" y="0"/>
          <a:ext cx="0" cy="0"/>
          <a:chOff x="0" y="0"/>
          <a:chExt cx="0" cy="0"/>
        </a:xfrm>
      </p:grpSpPr>
      <p:sp>
        <p:nvSpPr>
          <p:cNvPr id="1130" name="Google Shape;1130;p3: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31" name="Google Shape;1131;p3: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1132" name="Google Shape;1132;p3: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3" name="Shape 1143"/>
        <p:cNvGrpSpPr/>
        <p:nvPr/>
      </p:nvGrpSpPr>
      <p:grpSpPr>
        <a:xfrm>
          <a:off x="0" y="0"/>
          <a:ext cx="0" cy="0"/>
          <a:chOff x="0" y="0"/>
          <a:chExt cx="0" cy="0"/>
        </a:xfrm>
      </p:grpSpPr>
      <p:sp>
        <p:nvSpPr>
          <p:cNvPr id="1144" name="Google Shape;1144;p4: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45" name="Google Shape;1145;p4: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1146" name="Google Shape;1146;p4: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7" name="Shape 1157"/>
        <p:cNvGrpSpPr/>
        <p:nvPr/>
      </p:nvGrpSpPr>
      <p:grpSpPr>
        <a:xfrm>
          <a:off x="0" y="0"/>
          <a:ext cx="0" cy="0"/>
          <a:chOff x="0" y="0"/>
          <a:chExt cx="0" cy="0"/>
        </a:xfrm>
      </p:grpSpPr>
      <p:sp>
        <p:nvSpPr>
          <p:cNvPr id="1158" name="Google Shape;1158;p5: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59" name="Google Shape;1159;p5: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1160" name="Google Shape;1160;p5: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5" name="Shape 1165"/>
        <p:cNvGrpSpPr/>
        <p:nvPr/>
      </p:nvGrpSpPr>
      <p:grpSpPr>
        <a:xfrm>
          <a:off x="0" y="0"/>
          <a:ext cx="0" cy="0"/>
          <a:chOff x="0" y="0"/>
          <a:chExt cx="0" cy="0"/>
        </a:xfrm>
      </p:grpSpPr>
      <p:sp>
        <p:nvSpPr>
          <p:cNvPr id="1166" name="Google Shape;1166;p6: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67" name="Google Shape;1167;p6:notes"/>
          <p:cNvSpPr txBox="1"/>
          <p:nvPr>
            <p:ph idx="1" type="body"/>
          </p:nvPr>
        </p:nvSpPr>
        <p:spPr>
          <a:xfrm>
            <a:off x="904875" y="4435475"/>
            <a:ext cx="5200650" cy="4159250"/>
          </a:xfrm>
          <a:prstGeom prst="rect">
            <a:avLst/>
          </a:prstGeom>
          <a:noFill/>
          <a:ln>
            <a:noFill/>
          </a:ln>
        </p:spPr>
        <p:txBody>
          <a:bodyPr anchorCtr="0" anchor="t" bIns="43075" lIns="86150" spcFirstLastPara="1" rIns="86150" wrap="square" tIns="43075">
            <a:noAutofit/>
          </a:bodyPr>
          <a:lstStyle/>
          <a:p>
            <a:pPr indent="0" lvl="0" marL="0" rtl="0" algn="l">
              <a:spcBef>
                <a:spcPts val="0"/>
              </a:spcBef>
              <a:spcAft>
                <a:spcPts val="0"/>
              </a:spcAft>
              <a:buNone/>
            </a:pPr>
            <a:r>
              <a:t/>
            </a:r>
            <a:endParaRPr/>
          </a:p>
        </p:txBody>
      </p:sp>
      <p:sp>
        <p:nvSpPr>
          <p:cNvPr id="1168" name="Google Shape;1168;p6:notes"/>
          <p:cNvSpPr txBox="1"/>
          <p:nvPr>
            <p:ph idx="12" type="sldNum"/>
          </p:nvPr>
        </p:nvSpPr>
        <p:spPr>
          <a:xfrm>
            <a:off x="3995738" y="8870950"/>
            <a:ext cx="3014662" cy="415925"/>
          </a:xfrm>
          <a:prstGeom prst="rect">
            <a:avLst/>
          </a:prstGeom>
          <a:noFill/>
          <a:ln>
            <a:noFill/>
          </a:ln>
        </p:spPr>
        <p:txBody>
          <a:bodyPr anchorCtr="0" anchor="b" bIns="43075" lIns="86150" spcFirstLastPara="1" rIns="86150" wrap="square" tIns="43075">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3" name="Shape 1173"/>
        <p:cNvGrpSpPr/>
        <p:nvPr/>
      </p:nvGrpSpPr>
      <p:grpSpPr>
        <a:xfrm>
          <a:off x="0" y="0"/>
          <a:ext cx="0" cy="0"/>
          <a:chOff x="0" y="0"/>
          <a:chExt cx="0" cy="0"/>
        </a:xfrm>
      </p:grpSpPr>
      <p:sp>
        <p:nvSpPr>
          <p:cNvPr id="1174" name="Google Shape;1174;p7: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175" name="Google Shape;1175;p7: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p8: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216" name="Google Shape;1216;p8: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1" name="Shape 1221"/>
        <p:cNvGrpSpPr/>
        <p:nvPr/>
      </p:nvGrpSpPr>
      <p:grpSpPr>
        <a:xfrm>
          <a:off x="0" y="0"/>
          <a:ext cx="0" cy="0"/>
          <a:chOff x="0" y="0"/>
          <a:chExt cx="0" cy="0"/>
        </a:xfrm>
      </p:grpSpPr>
      <p:sp>
        <p:nvSpPr>
          <p:cNvPr id="1222" name="Google Shape;1222;p9:notes"/>
          <p:cNvSpPr txBox="1"/>
          <p:nvPr>
            <p:ph idx="1" type="body"/>
          </p:nvPr>
        </p:nvSpPr>
        <p:spPr>
          <a:xfrm>
            <a:off x="904875" y="4435475"/>
            <a:ext cx="5200650" cy="4159250"/>
          </a:xfrm>
          <a:prstGeom prst="rect">
            <a:avLst/>
          </a:prstGeom>
        </p:spPr>
        <p:txBody>
          <a:bodyPr anchorCtr="0" anchor="t" bIns="43075" lIns="86150" spcFirstLastPara="1" rIns="86150" wrap="square" tIns="43075">
            <a:noAutofit/>
          </a:bodyPr>
          <a:lstStyle/>
          <a:p>
            <a:pPr indent="0" lvl="0" marL="0" rtl="0" algn="l">
              <a:spcBef>
                <a:spcPts val="481"/>
              </a:spcBef>
              <a:spcAft>
                <a:spcPts val="0"/>
              </a:spcAft>
              <a:buNone/>
            </a:pPr>
            <a:r>
              <a:t/>
            </a:r>
            <a:endParaRPr/>
          </a:p>
        </p:txBody>
      </p:sp>
      <p:sp>
        <p:nvSpPr>
          <p:cNvPr id="1223" name="Google Shape;1223;p9:notes"/>
          <p:cNvSpPr/>
          <p:nvPr>
            <p:ph idx="2" type="sldImg"/>
          </p:nvPr>
        </p:nvSpPr>
        <p:spPr>
          <a:xfrm>
            <a:off x="454025" y="693738"/>
            <a:ext cx="6176963" cy="346551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0" Type="http://schemas.openxmlformats.org/officeDocument/2006/relationships/image" Target="../media/image20.png"/><Relationship Id="rId22" Type="http://schemas.openxmlformats.org/officeDocument/2006/relationships/image" Target="../media/image32.png"/><Relationship Id="rId21" Type="http://schemas.openxmlformats.org/officeDocument/2006/relationships/image" Target="../media/image28.png"/><Relationship Id="rId24" Type="http://schemas.openxmlformats.org/officeDocument/2006/relationships/image" Target="../media/image23.png"/><Relationship Id="rId23" Type="http://schemas.openxmlformats.org/officeDocument/2006/relationships/image" Target="../media/image21.png"/><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4.png"/><Relationship Id="rId26" Type="http://schemas.openxmlformats.org/officeDocument/2006/relationships/image" Target="../media/image24.png"/><Relationship Id="rId25" Type="http://schemas.openxmlformats.org/officeDocument/2006/relationships/image" Target="../media/image25.png"/><Relationship Id="rId28" Type="http://schemas.openxmlformats.org/officeDocument/2006/relationships/image" Target="../media/image22.png"/><Relationship Id="rId27" Type="http://schemas.openxmlformats.org/officeDocument/2006/relationships/image" Target="../media/image36.png"/><Relationship Id="rId5" Type="http://schemas.openxmlformats.org/officeDocument/2006/relationships/image" Target="../media/image16.png"/><Relationship Id="rId6" Type="http://schemas.openxmlformats.org/officeDocument/2006/relationships/image" Target="../media/image9.png"/><Relationship Id="rId29" Type="http://schemas.openxmlformats.org/officeDocument/2006/relationships/image" Target="../media/image30.png"/><Relationship Id="rId7" Type="http://schemas.openxmlformats.org/officeDocument/2006/relationships/image" Target="../media/image7.png"/><Relationship Id="rId8" Type="http://schemas.openxmlformats.org/officeDocument/2006/relationships/image" Target="../media/image18.png"/><Relationship Id="rId30" Type="http://schemas.openxmlformats.org/officeDocument/2006/relationships/image" Target="../media/image35.png"/><Relationship Id="rId11" Type="http://schemas.openxmlformats.org/officeDocument/2006/relationships/image" Target="../media/image11.png"/><Relationship Id="rId10" Type="http://schemas.openxmlformats.org/officeDocument/2006/relationships/image" Target="../media/image12.png"/><Relationship Id="rId13" Type="http://schemas.openxmlformats.org/officeDocument/2006/relationships/image" Target="../media/image14.png"/><Relationship Id="rId12" Type="http://schemas.openxmlformats.org/officeDocument/2006/relationships/image" Target="../media/image5.png"/><Relationship Id="rId15" Type="http://schemas.openxmlformats.org/officeDocument/2006/relationships/image" Target="../media/image10.png"/><Relationship Id="rId14" Type="http://schemas.openxmlformats.org/officeDocument/2006/relationships/image" Target="../media/image13.png"/><Relationship Id="rId17" Type="http://schemas.openxmlformats.org/officeDocument/2006/relationships/image" Target="../media/image6.png"/><Relationship Id="rId16" Type="http://schemas.openxmlformats.org/officeDocument/2006/relationships/image" Target="../media/image8.png"/><Relationship Id="rId19" Type="http://schemas.openxmlformats.org/officeDocument/2006/relationships/image" Target="../media/image29.png"/><Relationship Id="rId18" Type="http://schemas.openxmlformats.org/officeDocument/2006/relationships/image" Target="../media/image17.png"/></Relationships>
</file>

<file path=ppt/slideLayouts/_rels/slideLayout10.xml.rels><?xml version="1.0" encoding="UTF-8" standalone="yes"?><Relationships xmlns="http://schemas.openxmlformats.org/package/2006/relationships"><Relationship Id="rId20" Type="http://schemas.openxmlformats.org/officeDocument/2006/relationships/image" Target="../media/image28.png"/><Relationship Id="rId22" Type="http://schemas.openxmlformats.org/officeDocument/2006/relationships/image" Target="../media/image21.png"/><Relationship Id="rId21" Type="http://schemas.openxmlformats.org/officeDocument/2006/relationships/image" Target="../media/image32.png"/><Relationship Id="rId24" Type="http://schemas.openxmlformats.org/officeDocument/2006/relationships/image" Target="../media/image25.png"/><Relationship Id="rId23"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12.png"/><Relationship Id="rId26" Type="http://schemas.openxmlformats.org/officeDocument/2006/relationships/image" Target="../media/image36.png"/><Relationship Id="rId25" Type="http://schemas.openxmlformats.org/officeDocument/2006/relationships/image" Target="../media/image24.png"/><Relationship Id="rId28" Type="http://schemas.openxmlformats.org/officeDocument/2006/relationships/image" Target="../media/image30.png"/><Relationship Id="rId27" Type="http://schemas.openxmlformats.org/officeDocument/2006/relationships/image" Target="../media/image22.png"/><Relationship Id="rId5" Type="http://schemas.openxmlformats.org/officeDocument/2006/relationships/image" Target="../media/image9.png"/><Relationship Id="rId6" Type="http://schemas.openxmlformats.org/officeDocument/2006/relationships/image" Target="../media/image7.png"/><Relationship Id="rId29" Type="http://schemas.openxmlformats.org/officeDocument/2006/relationships/image" Target="../media/image35.png"/><Relationship Id="rId7" Type="http://schemas.openxmlformats.org/officeDocument/2006/relationships/image" Target="../media/image18.png"/><Relationship Id="rId8" Type="http://schemas.openxmlformats.org/officeDocument/2006/relationships/image" Target="../media/image4.png"/><Relationship Id="rId11" Type="http://schemas.openxmlformats.org/officeDocument/2006/relationships/image" Target="../media/image5.png"/><Relationship Id="rId10" Type="http://schemas.openxmlformats.org/officeDocument/2006/relationships/image" Target="../media/image11.png"/><Relationship Id="rId13" Type="http://schemas.openxmlformats.org/officeDocument/2006/relationships/image" Target="../media/image13.png"/><Relationship Id="rId12" Type="http://schemas.openxmlformats.org/officeDocument/2006/relationships/image" Target="../media/image14.png"/><Relationship Id="rId15" Type="http://schemas.openxmlformats.org/officeDocument/2006/relationships/image" Target="../media/image8.png"/><Relationship Id="rId14" Type="http://schemas.openxmlformats.org/officeDocument/2006/relationships/image" Target="../media/image10.png"/><Relationship Id="rId17" Type="http://schemas.openxmlformats.org/officeDocument/2006/relationships/image" Target="../media/image17.png"/><Relationship Id="rId16" Type="http://schemas.openxmlformats.org/officeDocument/2006/relationships/image" Target="../media/image6.png"/><Relationship Id="rId19" Type="http://schemas.openxmlformats.org/officeDocument/2006/relationships/image" Target="../media/image20.png"/><Relationship Id="rId18" Type="http://schemas.openxmlformats.org/officeDocument/2006/relationships/image" Target="../media/image2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0" Type="http://schemas.openxmlformats.org/officeDocument/2006/relationships/image" Target="../media/image29.png"/><Relationship Id="rId22" Type="http://schemas.openxmlformats.org/officeDocument/2006/relationships/image" Target="../media/image75.png"/><Relationship Id="rId21" Type="http://schemas.openxmlformats.org/officeDocument/2006/relationships/image" Target="../media/image17.png"/><Relationship Id="rId24" Type="http://schemas.openxmlformats.org/officeDocument/2006/relationships/image" Target="../media/image74.png"/><Relationship Id="rId23" Type="http://schemas.openxmlformats.org/officeDocument/2006/relationships/image" Target="../media/image72.png"/><Relationship Id="rId1" Type="http://schemas.openxmlformats.org/officeDocument/2006/relationships/slideMaster" Target="../slideMasters/slideMaster1.xml"/><Relationship Id="rId2" Type="http://schemas.openxmlformats.org/officeDocument/2006/relationships/image" Target="../media/image19.jpg"/><Relationship Id="rId3" Type="http://schemas.openxmlformats.org/officeDocument/2006/relationships/image" Target="../media/image70.png"/><Relationship Id="rId4" Type="http://schemas.openxmlformats.org/officeDocument/2006/relationships/image" Target="../media/image65.png"/><Relationship Id="rId9" Type="http://schemas.openxmlformats.org/officeDocument/2006/relationships/image" Target="../media/image64.png"/><Relationship Id="rId26" Type="http://schemas.openxmlformats.org/officeDocument/2006/relationships/image" Target="../media/image24.png"/><Relationship Id="rId25" Type="http://schemas.openxmlformats.org/officeDocument/2006/relationships/image" Target="../media/image23.png"/><Relationship Id="rId28" Type="http://schemas.openxmlformats.org/officeDocument/2006/relationships/image" Target="../media/image76.png"/><Relationship Id="rId27" Type="http://schemas.openxmlformats.org/officeDocument/2006/relationships/image" Target="../media/image30.png"/><Relationship Id="rId5" Type="http://schemas.openxmlformats.org/officeDocument/2006/relationships/image" Target="../media/image62.png"/><Relationship Id="rId6" Type="http://schemas.openxmlformats.org/officeDocument/2006/relationships/image" Target="../media/image61.png"/><Relationship Id="rId29" Type="http://schemas.openxmlformats.org/officeDocument/2006/relationships/image" Target="../media/image73.png"/><Relationship Id="rId7" Type="http://schemas.openxmlformats.org/officeDocument/2006/relationships/image" Target="../media/image25.png"/><Relationship Id="rId8" Type="http://schemas.openxmlformats.org/officeDocument/2006/relationships/image" Target="../media/image32.png"/><Relationship Id="rId11" Type="http://schemas.openxmlformats.org/officeDocument/2006/relationships/image" Target="../media/image60.png"/><Relationship Id="rId10" Type="http://schemas.openxmlformats.org/officeDocument/2006/relationships/image" Target="../media/image18.png"/><Relationship Id="rId13" Type="http://schemas.openxmlformats.org/officeDocument/2006/relationships/image" Target="../media/image11.png"/><Relationship Id="rId12" Type="http://schemas.openxmlformats.org/officeDocument/2006/relationships/image" Target="../media/image69.png"/><Relationship Id="rId15" Type="http://schemas.openxmlformats.org/officeDocument/2006/relationships/image" Target="../media/image14.png"/><Relationship Id="rId14" Type="http://schemas.openxmlformats.org/officeDocument/2006/relationships/image" Target="../media/image66.png"/><Relationship Id="rId17" Type="http://schemas.openxmlformats.org/officeDocument/2006/relationships/image" Target="../media/image67.png"/><Relationship Id="rId16" Type="http://schemas.openxmlformats.org/officeDocument/2006/relationships/image" Target="../media/image59.png"/><Relationship Id="rId19" Type="http://schemas.openxmlformats.org/officeDocument/2006/relationships/image" Target="../media/image63.png"/><Relationship Id="rId18" Type="http://schemas.openxmlformats.org/officeDocument/2006/relationships/image" Target="../media/image6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0" Type="http://schemas.openxmlformats.org/officeDocument/2006/relationships/image" Target="../media/image29.png"/><Relationship Id="rId22" Type="http://schemas.openxmlformats.org/officeDocument/2006/relationships/image" Target="../media/image20.png"/><Relationship Id="rId21" Type="http://schemas.openxmlformats.org/officeDocument/2006/relationships/image" Target="../media/image17.png"/><Relationship Id="rId24" Type="http://schemas.openxmlformats.org/officeDocument/2006/relationships/image" Target="../media/image21.png"/><Relationship Id="rId23" Type="http://schemas.openxmlformats.org/officeDocument/2006/relationships/image" Target="../media/image28.png"/><Relationship Id="rId1" Type="http://schemas.openxmlformats.org/officeDocument/2006/relationships/slideMaster" Target="../slideMasters/slideMaster1.xml"/><Relationship Id="rId2" Type="http://schemas.openxmlformats.org/officeDocument/2006/relationships/image" Target="../media/image77.jpg"/><Relationship Id="rId3"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16.png"/><Relationship Id="rId26" Type="http://schemas.openxmlformats.org/officeDocument/2006/relationships/image" Target="../media/image24.png"/><Relationship Id="rId25" Type="http://schemas.openxmlformats.org/officeDocument/2006/relationships/image" Target="../media/image23.png"/><Relationship Id="rId28" Type="http://schemas.openxmlformats.org/officeDocument/2006/relationships/image" Target="../media/image36.png"/><Relationship Id="rId27" Type="http://schemas.openxmlformats.org/officeDocument/2006/relationships/image" Target="../media/image30.png"/><Relationship Id="rId5" Type="http://schemas.openxmlformats.org/officeDocument/2006/relationships/image" Target="../media/image9.png"/><Relationship Id="rId6" Type="http://schemas.openxmlformats.org/officeDocument/2006/relationships/image" Target="../media/image7.png"/><Relationship Id="rId29" Type="http://schemas.openxmlformats.org/officeDocument/2006/relationships/image" Target="../media/image35.png"/><Relationship Id="rId7" Type="http://schemas.openxmlformats.org/officeDocument/2006/relationships/image" Target="../media/image25.png"/><Relationship Id="rId8" Type="http://schemas.openxmlformats.org/officeDocument/2006/relationships/image" Target="../media/image32.png"/><Relationship Id="rId11" Type="http://schemas.openxmlformats.org/officeDocument/2006/relationships/image" Target="../media/image12.png"/><Relationship Id="rId10" Type="http://schemas.openxmlformats.org/officeDocument/2006/relationships/image" Target="../media/image18.png"/><Relationship Id="rId13" Type="http://schemas.openxmlformats.org/officeDocument/2006/relationships/image" Target="../media/image11.png"/><Relationship Id="rId12" Type="http://schemas.openxmlformats.org/officeDocument/2006/relationships/image" Target="../media/image4.png"/><Relationship Id="rId15" Type="http://schemas.openxmlformats.org/officeDocument/2006/relationships/image" Target="../media/image14.png"/><Relationship Id="rId14" Type="http://schemas.openxmlformats.org/officeDocument/2006/relationships/image" Target="../media/image5.png"/><Relationship Id="rId17" Type="http://schemas.openxmlformats.org/officeDocument/2006/relationships/image" Target="../media/image10.png"/><Relationship Id="rId16" Type="http://schemas.openxmlformats.org/officeDocument/2006/relationships/image" Target="../media/image13.png"/><Relationship Id="rId19" Type="http://schemas.openxmlformats.org/officeDocument/2006/relationships/image" Target="../media/image6.png"/><Relationship Id="rId18"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3.jpg"/><Relationship Id="rId3" Type="http://schemas.openxmlformats.org/officeDocument/2006/relationships/image" Target="../media/image80.png"/><Relationship Id="rId4" Type="http://schemas.openxmlformats.org/officeDocument/2006/relationships/image" Target="../media/image84.png"/><Relationship Id="rId5" Type="http://schemas.openxmlformats.org/officeDocument/2006/relationships/image" Target="../media/image8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6.jpg"/><Relationship Id="rId3" Type="http://schemas.openxmlformats.org/officeDocument/2006/relationships/image" Target="../media/image80.png"/><Relationship Id="rId4" Type="http://schemas.openxmlformats.org/officeDocument/2006/relationships/image" Target="../media/image82.png"/><Relationship Id="rId5" Type="http://schemas.openxmlformats.org/officeDocument/2006/relationships/image" Target="../media/image8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6.jp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82.png"/></Relationships>
</file>

<file path=ppt/slideLayouts/_rels/slideLayout34.xml.rels><?xml version="1.0" encoding="UTF-8" standalone="yes"?><Relationships xmlns="http://schemas.openxmlformats.org/package/2006/relationships"><Relationship Id="rId20" Type="http://schemas.openxmlformats.org/officeDocument/2006/relationships/image" Target="../media/image123.png"/><Relationship Id="rId22" Type="http://schemas.openxmlformats.org/officeDocument/2006/relationships/image" Target="../media/image124.png"/><Relationship Id="rId21" Type="http://schemas.openxmlformats.org/officeDocument/2006/relationships/image" Target="../media/image125.png"/><Relationship Id="rId24" Type="http://schemas.openxmlformats.org/officeDocument/2006/relationships/image" Target="../media/image129.png"/><Relationship Id="rId23" Type="http://schemas.openxmlformats.org/officeDocument/2006/relationships/image" Target="../media/image104.png"/><Relationship Id="rId1" Type="http://schemas.openxmlformats.org/officeDocument/2006/relationships/slideMaster" Target="../slideMasters/slideMaster3.xml"/><Relationship Id="rId2" Type="http://schemas.openxmlformats.org/officeDocument/2006/relationships/image" Target="../media/image118.jpg"/><Relationship Id="rId3" Type="http://schemas.openxmlformats.org/officeDocument/2006/relationships/image" Target="../media/image110.png"/><Relationship Id="rId4" Type="http://schemas.openxmlformats.org/officeDocument/2006/relationships/image" Target="../media/image109.png"/><Relationship Id="rId9" Type="http://schemas.openxmlformats.org/officeDocument/2006/relationships/image" Target="../media/image12.png"/><Relationship Id="rId26" Type="http://schemas.openxmlformats.org/officeDocument/2006/relationships/image" Target="../media/image126.png"/><Relationship Id="rId25" Type="http://schemas.openxmlformats.org/officeDocument/2006/relationships/image" Target="../media/image128.png"/><Relationship Id="rId28" Type="http://schemas.openxmlformats.org/officeDocument/2006/relationships/image" Target="../media/image88.png"/><Relationship Id="rId27" Type="http://schemas.openxmlformats.org/officeDocument/2006/relationships/image" Target="../media/image127.png"/><Relationship Id="rId5" Type="http://schemas.openxmlformats.org/officeDocument/2006/relationships/image" Target="../media/image89.png"/><Relationship Id="rId6" Type="http://schemas.openxmlformats.org/officeDocument/2006/relationships/image" Target="../media/image92.png"/><Relationship Id="rId29" Type="http://schemas.openxmlformats.org/officeDocument/2006/relationships/image" Target="../media/image3.png"/><Relationship Id="rId7" Type="http://schemas.openxmlformats.org/officeDocument/2006/relationships/image" Target="../media/image16.png"/><Relationship Id="rId8" Type="http://schemas.openxmlformats.org/officeDocument/2006/relationships/image" Target="../media/image112.png"/><Relationship Id="rId11" Type="http://schemas.openxmlformats.org/officeDocument/2006/relationships/image" Target="../media/image115.png"/><Relationship Id="rId10" Type="http://schemas.openxmlformats.org/officeDocument/2006/relationships/image" Target="../media/image111.png"/><Relationship Id="rId13" Type="http://schemas.openxmlformats.org/officeDocument/2006/relationships/image" Target="../media/image113.png"/><Relationship Id="rId12" Type="http://schemas.openxmlformats.org/officeDocument/2006/relationships/image" Target="../media/image116.png"/><Relationship Id="rId15" Type="http://schemas.openxmlformats.org/officeDocument/2006/relationships/image" Target="../media/image114.png"/><Relationship Id="rId14" Type="http://schemas.openxmlformats.org/officeDocument/2006/relationships/image" Target="../media/image117.png"/><Relationship Id="rId17" Type="http://schemas.openxmlformats.org/officeDocument/2006/relationships/image" Target="../media/image119.png"/><Relationship Id="rId16" Type="http://schemas.openxmlformats.org/officeDocument/2006/relationships/image" Target="../media/image122.png"/><Relationship Id="rId19" Type="http://schemas.openxmlformats.org/officeDocument/2006/relationships/image" Target="../media/image120.png"/><Relationship Id="rId18" Type="http://schemas.openxmlformats.org/officeDocument/2006/relationships/image" Target="../media/image12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36.jpg"/><Relationship Id="rId3" Type="http://schemas.openxmlformats.org/officeDocument/2006/relationships/image" Target="../media/image3.png"/><Relationship Id="rId4" Type="http://schemas.openxmlformats.org/officeDocument/2006/relationships/image" Target="../media/image15.png"/><Relationship Id="rId5" Type="http://schemas.openxmlformats.org/officeDocument/2006/relationships/image" Target="../media/image8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6.jpg"/><Relationship Id="rId3" Type="http://schemas.openxmlformats.org/officeDocument/2006/relationships/image" Target="../media/image80.png"/><Relationship Id="rId4" Type="http://schemas.openxmlformats.org/officeDocument/2006/relationships/image" Target="../media/image82.png"/><Relationship Id="rId5" Type="http://schemas.openxmlformats.org/officeDocument/2006/relationships/image" Target="../media/image8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0" Type="http://schemas.openxmlformats.org/officeDocument/2006/relationships/image" Target="../media/image29.png"/><Relationship Id="rId22" Type="http://schemas.openxmlformats.org/officeDocument/2006/relationships/image" Target="../media/image131.png"/><Relationship Id="rId21" Type="http://schemas.openxmlformats.org/officeDocument/2006/relationships/image" Target="../media/image17.png"/><Relationship Id="rId24" Type="http://schemas.openxmlformats.org/officeDocument/2006/relationships/image" Target="../media/image21.png"/><Relationship Id="rId23" Type="http://schemas.openxmlformats.org/officeDocument/2006/relationships/image" Target="../media/image28.png"/><Relationship Id="rId1" Type="http://schemas.openxmlformats.org/officeDocument/2006/relationships/slideMaster" Target="../slideMasters/slideMaster4.xml"/><Relationship Id="rId2" Type="http://schemas.openxmlformats.org/officeDocument/2006/relationships/image" Target="../media/image77.jpg"/><Relationship Id="rId3" Type="http://schemas.openxmlformats.org/officeDocument/2006/relationships/image" Target="../media/image130.png"/><Relationship Id="rId4" Type="http://schemas.openxmlformats.org/officeDocument/2006/relationships/image" Target="../media/image15.png"/><Relationship Id="rId9" Type="http://schemas.openxmlformats.org/officeDocument/2006/relationships/image" Target="../media/image16.png"/><Relationship Id="rId26" Type="http://schemas.openxmlformats.org/officeDocument/2006/relationships/image" Target="../media/image24.png"/><Relationship Id="rId25" Type="http://schemas.openxmlformats.org/officeDocument/2006/relationships/image" Target="../media/image23.png"/><Relationship Id="rId28" Type="http://schemas.openxmlformats.org/officeDocument/2006/relationships/image" Target="../media/image134.png"/><Relationship Id="rId27" Type="http://schemas.openxmlformats.org/officeDocument/2006/relationships/image" Target="../media/image30.png"/><Relationship Id="rId5" Type="http://schemas.openxmlformats.org/officeDocument/2006/relationships/image" Target="../media/image132.png"/><Relationship Id="rId6" Type="http://schemas.openxmlformats.org/officeDocument/2006/relationships/image" Target="../media/image7.png"/><Relationship Id="rId29" Type="http://schemas.openxmlformats.org/officeDocument/2006/relationships/image" Target="../media/image35.png"/><Relationship Id="rId7" Type="http://schemas.openxmlformats.org/officeDocument/2006/relationships/image" Target="../media/image25.png"/><Relationship Id="rId8" Type="http://schemas.openxmlformats.org/officeDocument/2006/relationships/image" Target="../media/image32.png"/><Relationship Id="rId11" Type="http://schemas.openxmlformats.org/officeDocument/2006/relationships/image" Target="../media/image12.png"/><Relationship Id="rId10" Type="http://schemas.openxmlformats.org/officeDocument/2006/relationships/image" Target="../media/image18.png"/><Relationship Id="rId13" Type="http://schemas.openxmlformats.org/officeDocument/2006/relationships/image" Target="../media/image11.png"/><Relationship Id="rId12" Type="http://schemas.openxmlformats.org/officeDocument/2006/relationships/image" Target="../media/image133.png"/><Relationship Id="rId15" Type="http://schemas.openxmlformats.org/officeDocument/2006/relationships/image" Target="../media/image14.png"/><Relationship Id="rId14" Type="http://schemas.openxmlformats.org/officeDocument/2006/relationships/image" Target="../media/image5.png"/><Relationship Id="rId17" Type="http://schemas.openxmlformats.org/officeDocument/2006/relationships/image" Target="../media/image10.png"/><Relationship Id="rId16" Type="http://schemas.openxmlformats.org/officeDocument/2006/relationships/image" Target="../media/image13.png"/><Relationship Id="rId19" Type="http://schemas.openxmlformats.org/officeDocument/2006/relationships/image" Target="../media/image6.png"/><Relationship Id="rId18"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20" Type="http://schemas.openxmlformats.org/officeDocument/2006/relationships/image" Target="../media/image29.png"/><Relationship Id="rId22" Type="http://schemas.openxmlformats.org/officeDocument/2006/relationships/image" Target="../media/image131.png"/><Relationship Id="rId21" Type="http://schemas.openxmlformats.org/officeDocument/2006/relationships/image" Target="../media/image17.png"/><Relationship Id="rId24" Type="http://schemas.openxmlformats.org/officeDocument/2006/relationships/image" Target="../media/image21.png"/><Relationship Id="rId23" Type="http://schemas.openxmlformats.org/officeDocument/2006/relationships/image" Target="../media/image28.png"/><Relationship Id="rId1" Type="http://schemas.openxmlformats.org/officeDocument/2006/relationships/slideMaster" Target="../slideMasters/slideMaster4.xml"/><Relationship Id="rId2" Type="http://schemas.openxmlformats.org/officeDocument/2006/relationships/image" Target="../media/image170.jpg"/><Relationship Id="rId3" Type="http://schemas.openxmlformats.org/officeDocument/2006/relationships/image" Target="../media/image130.png"/><Relationship Id="rId4" Type="http://schemas.openxmlformats.org/officeDocument/2006/relationships/image" Target="../media/image15.png"/><Relationship Id="rId9" Type="http://schemas.openxmlformats.org/officeDocument/2006/relationships/image" Target="../media/image16.png"/><Relationship Id="rId26" Type="http://schemas.openxmlformats.org/officeDocument/2006/relationships/image" Target="../media/image24.png"/><Relationship Id="rId25" Type="http://schemas.openxmlformats.org/officeDocument/2006/relationships/image" Target="../media/image23.png"/><Relationship Id="rId28" Type="http://schemas.openxmlformats.org/officeDocument/2006/relationships/image" Target="../media/image134.png"/><Relationship Id="rId27" Type="http://schemas.openxmlformats.org/officeDocument/2006/relationships/image" Target="../media/image30.png"/><Relationship Id="rId5" Type="http://schemas.openxmlformats.org/officeDocument/2006/relationships/image" Target="../media/image132.png"/><Relationship Id="rId6" Type="http://schemas.openxmlformats.org/officeDocument/2006/relationships/image" Target="../media/image7.png"/><Relationship Id="rId29" Type="http://schemas.openxmlformats.org/officeDocument/2006/relationships/image" Target="../media/image35.png"/><Relationship Id="rId7" Type="http://schemas.openxmlformats.org/officeDocument/2006/relationships/image" Target="../media/image25.png"/><Relationship Id="rId8" Type="http://schemas.openxmlformats.org/officeDocument/2006/relationships/image" Target="../media/image32.png"/><Relationship Id="rId11" Type="http://schemas.openxmlformats.org/officeDocument/2006/relationships/image" Target="../media/image12.png"/><Relationship Id="rId10" Type="http://schemas.openxmlformats.org/officeDocument/2006/relationships/image" Target="../media/image18.png"/><Relationship Id="rId13" Type="http://schemas.openxmlformats.org/officeDocument/2006/relationships/image" Target="../media/image11.png"/><Relationship Id="rId12" Type="http://schemas.openxmlformats.org/officeDocument/2006/relationships/image" Target="../media/image133.png"/><Relationship Id="rId15" Type="http://schemas.openxmlformats.org/officeDocument/2006/relationships/image" Target="../media/image14.png"/><Relationship Id="rId14" Type="http://schemas.openxmlformats.org/officeDocument/2006/relationships/image" Target="../media/image5.png"/><Relationship Id="rId17" Type="http://schemas.openxmlformats.org/officeDocument/2006/relationships/image" Target="../media/image10.png"/><Relationship Id="rId16" Type="http://schemas.openxmlformats.org/officeDocument/2006/relationships/image" Target="../media/image13.png"/><Relationship Id="rId19" Type="http://schemas.openxmlformats.org/officeDocument/2006/relationships/image" Target="../media/image6.png"/><Relationship Id="rId18"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20" Type="http://schemas.openxmlformats.org/officeDocument/2006/relationships/image" Target="../media/image29.png"/><Relationship Id="rId22" Type="http://schemas.openxmlformats.org/officeDocument/2006/relationships/image" Target="../media/image131.png"/><Relationship Id="rId21" Type="http://schemas.openxmlformats.org/officeDocument/2006/relationships/image" Target="../media/image17.png"/><Relationship Id="rId24" Type="http://schemas.openxmlformats.org/officeDocument/2006/relationships/image" Target="../media/image21.png"/><Relationship Id="rId23" Type="http://schemas.openxmlformats.org/officeDocument/2006/relationships/image" Target="../media/image28.png"/><Relationship Id="rId1" Type="http://schemas.openxmlformats.org/officeDocument/2006/relationships/slideMaster" Target="../slideMasters/slideMaster4.xml"/><Relationship Id="rId2" Type="http://schemas.openxmlformats.org/officeDocument/2006/relationships/image" Target="../media/image77.jpg"/><Relationship Id="rId3" Type="http://schemas.openxmlformats.org/officeDocument/2006/relationships/image" Target="../media/image130.png"/><Relationship Id="rId4" Type="http://schemas.openxmlformats.org/officeDocument/2006/relationships/image" Target="../media/image15.png"/><Relationship Id="rId9" Type="http://schemas.openxmlformats.org/officeDocument/2006/relationships/image" Target="../media/image16.png"/><Relationship Id="rId26" Type="http://schemas.openxmlformats.org/officeDocument/2006/relationships/image" Target="../media/image24.png"/><Relationship Id="rId25" Type="http://schemas.openxmlformats.org/officeDocument/2006/relationships/image" Target="../media/image23.png"/><Relationship Id="rId28" Type="http://schemas.openxmlformats.org/officeDocument/2006/relationships/image" Target="../media/image134.png"/><Relationship Id="rId27" Type="http://schemas.openxmlformats.org/officeDocument/2006/relationships/image" Target="../media/image30.png"/><Relationship Id="rId5" Type="http://schemas.openxmlformats.org/officeDocument/2006/relationships/image" Target="../media/image132.png"/><Relationship Id="rId6" Type="http://schemas.openxmlformats.org/officeDocument/2006/relationships/image" Target="../media/image7.png"/><Relationship Id="rId29" Type="http://schemas.openxmlformats.org/officeDocument/2006/relationships/image" Target="../media/image35.png"/><Relationship Id="rId7" Type="http://schemas.openxmlformats.org/officeDocument/2006/relationships/image" Target="../media/image25.png"/><Relationship Id="rId8" Type="http://schemas.openxmlformats.org/officeDocument/2006/relationships/image" Target="../media/image32.png"/><Relationship Id="rId11" Type="http://schemas.openxmlformats.org/officeDocument/2006/relationships/image" Target="../media/image12.png"/><Relationship Id="rId10" Type="http://schemas.openxmlformats.org/officeDocument/2006/relationships/image" Target="../media/image18.png"/><Relationship Id="rId13" Type="http://schemas.openxmlformats.org/officeDocument/2006/relationships/image" Target="../media/image11.png"/><Relationship Id="rId12" Type="http://schemas.openxmlformats.org/officeDocument/2006/relationships/image" Target="../media/image133.png"/><Relationship Id="rId15" Type="http://schemas.openxmlformats.org/officeDocument/2006/relationships/image" Target="../media/image14.png"/><Relationship Id="rId14" Type="http://schemas.openxmlformats.org/officeDocument/2006/relationships/image" Target="../media/image5.png"/><Relationship Id="rId17" Type="http://schemas.openxmlformats.org/officeDocument/2006/relationships/image" Target="../media/image10.png"/><Relationship Id="rId16" Type="http://schemas.openxmlformats.org/officeDocument/2006/relationships/image" Target="../media/image13.png"/><Relationship Id="rId19" Type="http://schemas.openxmlformats.org/officeDocument/2006/relationships/image" Target="../media/image6.png"/><Relationship Id="rId18"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20" Type="http://schemas.openxmlformats.org/officeDocument/2006/relationships/image" Target="../media/image29.png"/><Relationship Id="rId22" Type="http://schemas.openxmlformats.org/officeDocument/2006/relationships/image" Target="../media/image131.png"/><Relationship Id="rId21" Type="http://schemas.openxmlformats.org/officeDocument/2006/relationships/image" Target="../media/image17.png"/><Relationship Id="rId24" Type="http://schemas.openxmlformats.org/officeDocument/2006/relationships/image" Target="../media/image21.png"/><Relationship Id="rId23" Type="http://schemas.openxmlformats.org/officeDocument/2006/relationships/image" Target="../media/image28.png"/><Relationship Id="rId1" Type="http://schemas.openxmlformats.org/officeDocument/2006/relationships/slideMaster" Target="../slideMasters/slideMaster4.xml"/><Relationship Id="rId2" Type="http://schemas.openxmlformats.org/officeDocument/2006/relationships/image" Target="../media/image169.jpg"/><Relationship Id="rId3" Type="http://schemas.openxmlformats.org/officeDocument/2006/relationships/image" Target="../media/image130.png"/><Relationship Id="rId4" Type="http://schemas.openxmlformats.org/officeDocument/2006/relationships/image" Target="../media/image15.png"/><Relationship Id="rId9" Type="http://schemas.openxmlformats.org/officeDocument/2006/relationships/image" Target="../media/image16.png"/><Relationship Id="rId26" Type="http://schemas.openxmlformats.org/officeDocument/2006/relationships/image" Target="../media/image24.png"/><Relationship Id="rId25" Type="http://schemas.openxmlformats.org/officeDocument/2006/relationships/image" Target="../media/image23.png"/><Relationship Id="rId28" Type="http://schemas.openxmlformats.org/officeDocument/2006/relationships/image" Target="../media/image134.png"/><Relationship Id="rId27" Type="http://schemas.openxmlformats.org/officeDocument/2006/relationships/image" Target="../media/image30.png"/><Relationship Id="rId5" Type="http://schemas.openxmlformats.org/officeDocument/2006/relationships/image" Target="../media/image132.png"/><Relationship Id="rId6" Type="http://schemas.openxmlformats.org/officeDocument/2006/relationships/image" Target="../media/image7.png"/><Relationship Id="rId29" Type="http://schemas.openxmlformats.org/officeDocument/2006/relationships/image" Target="../media/image35.png"/><Relationship Id="rId7" Type="http://schemas.openxmlformats.org/officeDocument/2006/relationships/image" Target="../media/image25.png"/><Relationship Id="rId8" Type="http://schemas.openxmlformats.org/officeDocument/2006/relationships/image" Target="../media/image32.png"/><Relationship Id="rId11" Type="http://schemas.openxmlformats.org/officeDocument/2006/relationships/image" Target="../media/image12.png"/><Relationship Id="rId10" Type="http://schemas.openxmlformats.org/officeDocument/2006/relationships/image" Target="../media/image18.png"/><Relationship Id="rId13" Type="http://schemas.openxmlformats.org/officeDocument/2006/relationships/image" Target="../media/image11.png"/><Relationship Id="rId12" Type="http://schemas.openxmlformats.org/officeDocument/2006/relationships/image" Target="../media/image133.png"/><Relationship Id="rId15" Type="http://schemas.openxmlformats.org/officeDocument/2006/relationships/image" Target="../media/image14.png"/><Relationship Id="rId14" Type="http://schemas.openxmlformats.org/officeDocument/2006/relationships/image" Target="../media/image5.png"/><Relationship Id="rId17" Type="http://schemas.openxmlformats.org/officeDocument/2006/relationships/image" Target="../media/image10.png"/><Relationship Id="rId16" Type="http://schemas.openxmlformats.org/officeDocument/2006/relationships/image" Target="../media/image13.png"/><Relationship Id="rId19" Type="http://schemas.openxmlformats.org/officeDocument/2006/relationships/image" Target="../media/image6.png"/><Relationship Id="rId18" Type="http://schemas.openxmlformats.org/officeDocument/2006/relationships/image" Target="../media/image8.png"/></Relationships>
</file>

<file path=ppt/slideLayouts/_rels/slideLayout46.xml.rels><?xml version="1.0" encoding="UTF-8" standalone="yes"?><Relationships xmlns="http://schemas.openxmlformats.org/package/2006/relationships"><Relationship Id="rId20" Type="http://schemas.openxmlformats.org/officeDocument/2006/relationships/image" Target="../media/image17.png"/><Relationship Id="rId22" Type="http://schemas.openxmlformats.org/officeDocument/2006/relationships/image" Target="../media/image28.png"/><Relationship Id="rId21" Type="http://schemas.openxmlformats.org/officeDocument/2006/relationships/image" Target="../media/image131.png"/><Relationship Id="rId24" Type="http://schemas.openxmlformats.org/officeDocument/2006/relationships/image" Target="../media/image23.png"/><Relationship Id="rId23"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130.png"/><Relationship Id="rId3" Type="http://schemas.openxmlformats.org/officeDocument/2006/relationships/image" Target="../media/image15.png"/><Relationship Id="rId4" Type="http://schemas.openxmlformats.org/officeDocument/2006/relationships/image" Target="../media/image132.png"/><Relationship Id="rId9" Type="http://schemas.openxmlformats.org/officeDocument/2006/relationships/image" Target="../media/image18.png"/><Relationship Id="rId26" Type="http://schemas.openxmlformats.org/officeDocument/2006/relationships/image" Target="../media/image30.png"/><Relationship Id="rId25" Type="http://schemas.openxmlformats.org/officeDocument/2006/relationships/image" Target="../media/image24.png"/><Relationship Id="rId28" Type="http://schemas.openxmlformats.org/officeDocument/2006/relationships/image" Target="../media/image35.png"/><Relationship Id="rId27" Type="http://schemas.openxmlformats.org/officeDocument/2006/relationships/image" Target="../media/image134.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32.png"/><Relationship Id="rId8" Type="http://schemas.openxmlformats.org/officeDocument/2006/relationships/image" Target="../media/image16.png"/><Relationship Id="rId11" Type="http://schemas.openxmlformats.org/officeDocument/2006/relationships/image" Target="../media/image133.png"/><Relationship Id="rId10" Type="http://schemas.openxmlformats.org/officeDocument/2006/relationships/image" Target="../media/image12.png"/><Relationship Id="rId13" Type="http://schemas.openxmlformats.org/officeDocument/2006/relationships/image" Target="../media/image5.png"/><Relationship Id="rId12" Type="http://schemas.openxmlformats.org/officeDocument/2006/relationships/image" Target="../media/image11.png"/><Relationship Id="rId15" Type="http://schemas.openxmlformats.org/officeDocument/2006/relationships/image" Target="../media/image13.png"/><Relationship Id="rId14" Type="http://schemas.openxmlformats.org/officeDocument/2006/relationships/image" Target="../media/image14.png"/><Relationship Id="rId17" Type="http://schemas.openxmlformats.org/officeDocument/2006/relationships/image" Target="../media/image8.png"/><Relationship Id="rId16" Type="http://schemas.openxmlformats.org/officeDocument/2006/relationships/image" Target="../media/image10.png"/><Relationship Id="rId19" Type="http://schemas.openxmlformats.org/officeDocument/2006/relationships/image" Target="../media/image29.png"/><Relationship Id="rId18"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20" Type="http://schemas.openxmlformats.org/officeDocument/2006/relationships/image" Target="../media/image29.png"/><Relationship Id="rId22" Type="http://schemas.openxmlformats.org/officeDocument/2006/relationships/image" Target="../media/image131.png"/><Relationship Id="rId21" Type="http://schemas.openxmlformats.org/officeDocument/2006/relationships/image" Target="../media/image17.png"/><Relationship Id="rId24" Type="http://schemas.openxmlformats.org/officeDocument/2006/relationships/image" Target="../media/image21.png"/><Relationship Id="rId23" Type="http://schemas.openxmlformats.org/officeDocument/2006/relationships/image" Target="../media/image28.png"/><Relationship Id="rId1" Type="http://schemas.openxmlformats.org/officeDocument/2006/relationships/slideMaster" Target="../slideMasters/slideMaster4.xml"/><Relationship Id="rId2" Type="http://schemas.openxmlformats.org/officeDocument/2006/relationships/image" Target="../media/image130.png"/><Relationship Id="rId3" Type="http://schemas.openxmlformats.org/officeDocument/2006/relationships/chart" Target="../charts/chart1.xml"/><Relationship Id="rId4" Type="http://schemas.openxmlformats.org/officeDocument/2006/relationships/image" Target="../media/image15.png"/><Relationship Id="rId9" Type="http://schemas.openxmlformats.org/officeDocument/2006/relationships/image" Target="../media/image16.png"/><Relationship Id="rId26" Type="http://schemas.openxmlformats.org/officeDocument/2006/relationships/image" Target="../media/image24.png"/><Relationship Id="rId25" Type="http://schemas.openxmlformats.org/officeDocument/2006/relationships/image" Target="../media/image23.png"/><Relationship Id="rId28" Type="http://schemas.openxmlformats.org/officeDocument/2006/relationships/image" Target="../media/image134.png"/><Relationship Id="rId27" Type="http://schemas.openxmlformats.org/officeDocument/2006/relationships/image" Target="../media/image30.png"/><Relationship Id="rId5" Type="http://schemas.openxmlformats.org/officeDocument/2006/relationships/image" Target="../media/image132.png"/><Relationship Id="rId6" Type="http://schemas.openxmlformats.org/officeDocument/2006/relationships/image" Target="../media/image7.png"/><Relationship Id="rId29" Type="http://schemas.openxmlformats.org/officeDocument/2006/relationships/image" Target="../media/image35.png"/><Relationship Id="rId7" Type="http://schemas.openxmlformats.org/officeDocument/2006/relationships/image" Target="../media/image25.png"/><Relationship Id="rId8" Type="http://schemas.openxmlformats.org/officeDocument/2006/relationships/image" Target="../media/image32.png"/><Relationship Id="rId11" Type="http://schemas.openxmlformats.org/officeDocument/2006/relationships/image" Target="../media/image12.png"/><Relationship Id="rId10" Type="http://schemas.openxmlformats.org/officeDocument/2006/relationships/image" Target="../media/image18.png"/><Relationship Id="rId13" Type="http://schemas.openxmlformats.org/officeDocument/2006/relationships/image" Target="../media/image11.png"/><Relationship Id="rId12" Type="http://schemas.openxmlformats.org/officeDocument/2006/relationships/image" Target="../media/image133.png"/><Relationship Id="rId15" Type="http://schemas.openxmlformats.org/officeDocument/2006/relationships/image" Target="../media/image14.png"/><Relationship Id="rId14" Type="http://schemas.openxmlformats.org/officeDocument/2006/relationships/image" Target="../media/image5.png"/><Relationship Id="rId17" Type="http://schemas.openxmlformats.org/officeDocument/2006/relationships/image" Target="../media/image10.png"/><Relationship Id="rId16" Type="http://schemas.openxmlformats.org/officeDocument/2006/relationships/image" Target="../media/image13.png"/><Relationship Id="rId19" Type="http://schemas.openxmlformats.org/officeDocument/2006/relationships/image" Target="../media/image6.png"/><Relationship Id="rId18"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20" Type="http://schemas.openxmlformats.org/officeDocument/2006/relationships/image" Target="../media/image29.png"/><Relationship Id="rId22" Type="http://schemas.openxmlformats.org/officeDocument/2006/relationships/image" Target="../media/image131.png"/><Relationship Id="rId21" Type="http://schemas.openxmlformats.org/officeDocument/2006/relationships/image" Target="../media/image17.png"/><Relationship Id="rId24" Type="http://schemas.openxmlformats.org/officeDocument/2006/relationships/image" Target="../media/image21.png"/><Relationship Id="rId23" Type="http://schemas.openxmlformats.org/officeDocument/2006/relationships/image" Target="../media/image28.png"/><Relationship Id="rId1" Type="http://schemas.openxmlformats.org/officeDocument/2006/relationships/slideMaster" Target="../slideMasters/slideMaster4.xml"/><Relationship Id="rId2" Type="http://schemas.openxmlformats.org/officeDocument/2006/relationships/image" Target="../media/image130.png"/><Relationship Id="rId3" Type="http://schemas.openxmlformats.org/officeDocument/2006/relationships/chart" Target="../charts/chart2.xml"/><Relationship Id="rId4" Type="http://schemas.openxmlformats.org/officeDocument/2006/relationships/image" Target="../media/image15.png"/><Relationship Id="rId9" Type="http://schemas.openxmlformats.org/officeDocument/2006/relationships/image" Target="../media/image16.png"/><Relationship Id="rId26" Type="http://schemas.openxmlformats.org/officeDocument/2006/relationships/image" Target="../media/image24.png"/><Relationship Id="rId25" Type="http://schemas.openxmlformats.org/officeDocument/2006/relationships/image" Target="../media/image23.png"/><Relationship Id="rId28" Type="http://schemas.openxmlformats.org/officeDocument/2006/relationships/image" Target="../media/image134.png"/><Relationship Id="rId27" Type="http://schemas.openxmlformats.org/officeDocument/2006/relationships/image" Target="../media/image30.png"/><Relationship Id="rId5" Type="http://schemas.openxmlformats.org/officeDocument/2006/relationships/image" Target="../media/image132.png"/><Relationship Id="rId6" Type="http://schemas.openxmlformats.org/officeDocument/2006/relationships/image" Target="../media/image7.png"/><Relationship Id="rId29" Type="http://schemas.openxmlformats.org/officeDocument/2006/relationships/image" Target="../media/image35.png"/><Relationship Id="rId7" Type="http://schemas.openxmlformats.org/officeDocument/2006/relationships/image" Target="../media/image25.png"/><Relationship Id="rId8" Type="http://schemas.openxmlformats.org/officeDocument/2006/relationships/image" Target="../media/image32.png"/><Relationship Id="rId11" Type="http://schemas.openxmlformats.org/officeDocument/2006/relationships/image" Target="../media/image12.png"/><Relationship Id="rId10" Type="http://schemas.openxmlformats.org/officeDocument/2006/relationships/image" Target="../media/image18.png"/><Relationship Id="rId13" Type="http://schemas.openxmlformats.org/officeDocument/2006/relationships/image" Target="../media/image11.png"/><Relationship Id="rId12" Type="http://schemas.openxmlformats.org/officeDocument/2006/relationships/image" Target="../media/image133.png"/><Relationship Id="rId15" Type="http://schemas.openxmlformats.org/officeDocument/2006/relationships/image" Target="../media/image14.png"/><Relationship Id="rId14" Type="http://schemas.openxmlformats.org/officeDocument/2006/relationships/image" Target="../media/image5.png"/><Relationship Id="rId17" Type="http://schemas.openxmlformats.org/officeDocument/2006/relationships/image" Target="../media/image10.png"/><Relationship Id="rId16" Type="http://schemas.openxmlformats.org/officeDocument/2006/relationships/image" Target="../media/image13.png"/><Relationship Id="rId19" Type="http://schemas.openxmlformats.org/officeDocument/2006/relationships/image" Target="../media/image6.png"/><Relationship Id="rId18"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3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0" Type="http://schemas.openxmlformats.org/officeDocument/2006/relationships/image" Target="../media/image17.png"/><Relationship Id="rId22" Type="http://schemas.openxmlformats.org/officeDocument/2006/relationships/image" Target="../media/image28.png"/><Relationship Id="rId21" Type="http://schemas.openxmlformats.org/officeDocument/2006/relationships/image" Target="../media/image131.png"/><Relationship Id="rId24" Type="http://schemas.openxmlformats.org/officeDocument/2006/relationships/image" Target="../media/image23.png"/><Relationship Id="rId23"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130.png"/><Relationship Id="rId3" Type="http://schemas.openxmlformats.org/officeDocument/2006/relationships/image" Target="../media/image15.png"/><Relationship Id="rId4" Type="http://schemas.openxmlformats.org/officeDocument/2006/relationships/image" Target="../media/image132.png"/><Relationship Id="rId9" Type="http://schemas.openxmlformats.org/officeDocument/2006/relationships/image" Target="../media/image18.png"/><Relationship Id="rId26" Type="http://schemas.openxmlformats.org/officeDocument/2006/relationships/image" Target="../media/image30.png"/><Relationship Id="rId25" Type="http://schemas.openxmlformats.org/officeDocument/2006/relationships/image" Target="../media/image24.png"/><Relationship Id="rId28" Type="http://schemas.openxmlformats.org/officeDocument/2006/relationships/image" Target="../media/image35.png"/><Relationship Id="rId27" Type="http://schemas.openxmlformats.org/officeDocument/2006/relationships/image" Target="../media/image134.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32.png"/><Relationship Id="rId8" Type="http://schemas.openxmlformats.org/officeDocument/2006/relationships/image" Target="../media/image16.png"/><Relationship Id="rId11" Type="http://schemas.openxmlformats.org/officeDocument/2006/relationships/image" Target="../media/image133.png"/><Relationship Id="rId10" Type="http://schemas.openxmlformats.org/officeDocument/2006/relationships/image" Target="../media/image12.png"/><Relationship Id="rId13" Type="http://schemas.openxmlformats.org/officeDocument/2006/relationships/image" Target="../media/image5.png"/><Relationship Id="rId12" Type="http://schemas.openxmlformats.org/officeDocument/2006/relationships/image" Target="../media/image11.png"/><Relationship Id="rId15" Type="http://schemas.openxmlformats.org/officeDocument/2006/relationships/image" Target="../media/image13.png"/><Relationship Id="rId14" Type="http://schemas.openxmlformats.org/officeDocument/2006/relationships/image" Target="../media/image14.png"/><Relationship Id="rId17" Type="http://schemas.openxmlformats.org/officeDocument/2006/relationships/image" Target="../media/image8.png"/><Relationship Id="rId16" Type="http://schemas.openxmlformats.org/officeDocument/2006/relationships/image" Target="../media/image10.png"/><Relationship Id="rId19" Type="http://schemas.openxmlformats.org/officeDocument/2006/relationships/image" Target="../media/image29.png"/><Relationship Id="rId18" Type="http://schemas.openxmlformats.org/officeDocument/2006/relationships/image" Target="../media/image6.png"/></Relationships>
</file>

<file path=ppt/slideLayouts/_rels/slideLayout51.xml.rels><?xml version="1.0" encoding="UTF-8" standalone="yes"?><Relationships xmlns="http://schemas.openxmlformats.org/package/2006/relationships"><Relationship Id="rId20" Type="http://schemas.openxmlformats.org/officeDocument/2006/relationships/image" Target="../media/image17.png"/><Relationship Id="rId22" Type="http://schemas.openxmlformats.org/officeDocument/2006/relationships/image" Target="../media/image28.png"/><Relationship Id="rId21" Type="http://schemas.openxmlformats.org/officeDocument/2006/relationships/image" Target="../media/image131.png"/><Relationship Id="rId24" Type="http://schemas.openxmlformats.org/officeDocument/2006/relationships/image" Target="../media/image23.png"/><Relationship Id="rId23"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130.png"/><Relationship Id="rId3" Type="http://schemas.openxmlformats.org/officeDocument/2006/relationships/image" Target="../media/image15.png"/><Relationship Id="rId4" Type="http://schemas.openxmlformats.org/officeDocument/2006/relationships/image" Target="../media/image132.png"/><Relationship Id="rId9" Type="http://schemas.openxmlformats.org/officeDocument/2006/relationships/image" Target="../media/image18.png"/><Relationship Id="rId26" Type="http://schemas.openxmlformats.org/officeDocument/2006/relationships/image" Target="../media/image30.png"/><Relationship Id="rId25" Type="http://schemas.openxmlformats.org/officeDocument/2006/relationships/image" Target="../media/image24.png"/><Relationship Id="rId28" Type="http://schemas.openxmlformats.org/officeDocument/2006/relationships/image" Target="../media/image35.png"/><Relationship Id="rId27" Type="http://schemas.openxmlformats.org/officeDocument/2006/relationships/image" Target="../media/image134.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32.png"/><Relationship Id="rId8" Type="http://schemas.openxmlformats.org/officeDocument/2006/relationships/image" Target="../media/image16.png"/><Relationship Id="rId11" Type="http://schemas.openxmlformats.org/officeDocument/2006/relationships/image" Target="../media/image133.png"/><Relationship Id="rId10" Type="http://schemas.openxmlformats.org/officeDocument/2006/relationships/image" Target="../media/image12.png"/><Relationship Id="rId13" Type="http://schemas.openxmlformats.org/officeDocument/2006/relationships/image" Target="../media/image5.png"/><Relationship Id="rId12" Type="http://schemas.openxmlformats.org/officeDocument/2006/relationships/image" Target="../media/image11.png"/><Relationship Id="rId15" Type="http://schemas.openxmlformats.org/officeDocument/2006/relationships/image" Target="../media/image13.png"/><Relationship Id="rId14" Type="http://schemas.openxmlformats.org/officeDocument/2006/relationships/image" Target="../media/image14.png"/><Relationship Id="rId17" Type="http://schemas.openxmlformats.org/officeDocument/2006/relationships/image" Target="../media/image8.png"/><Relationship Id="rId16" Type="http://schemas.openxmlformats.org/officeDocument/2006/relationships/image" Target="../media/image10.png"/><Relationship Id="rId19" Type="http://schemas.openxmlformats.org/officeDocument/2006/relationships/image" Target="../media/image29.png"/><Relationship Id="rId18" Type="http://schemas.openxmlformats.org/officeDocument/2006/relationships/image" Target="../media/image6.png"/></Relationships>
</file>

<file path=ppt/slideLayouts/_rels/slideLayout52.xml.rels><?xml version="1.0" encoding="UTF-8" standalone="yes"?><Relationships xmlns="http://schemas.openxmlformats.org/package/2006/relationships"><Relationship Id="rId20" Type="http://schemas.openxmlformats.org/officeDocument/2006/relationships/image" Target="../media/image17.png"/><Relationship Id="rId22" Type="http://schemas.openxmlformats.org/officeDocument/2006/relationships/image" Target="../media/image28.png"/><Relationship Id="rId21" Type="http://schemas.openxmlformats.org/officeDocument/2006/relationships/image" Target="../media/image131.png"/><Relationship Id="rId24" Type="http://schemas.openxmlformats.org/officeDocument/2006/relationships/image" Target="../media/image23.png"/><Relationship Id="rId23"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130.png"/><Relationship Id="rId3" Type="http://schemas.openxmlformats.org/officeDocument/2006/relationships/image" Target="../media/image15.png"/><Relationship Id="rId4" Type="http://schemas.openxmlformats.org/officeDocument/2006/relationships/image" Target="../media/image132.png"/><Relationship Id="rId9" Type="http://schemas.openxmlformats.org/officeDocument/2006/relationships/image" Target="../media/image18.png"/><Relationship Id="rId26" Type="http://schemas.openxmlformats.org/officeDocument/2006/relationships/image" Target="../media/image30.png"/><Relationship Id="rId25" Type="http://schemas.openxmlformats.org/officeDocument/2006/relationships/image" Target="../media/image24.png"/><Relationship Id="rId28" Type="http://schemas.openxmlformats.org/officeDocument/2006/relationships/image" Target="../media/image35.png"/><Relationship Id="rId27" Type="http://schemas.openxmlformats.org/officeDocument/2006/relationships/image" Target="../media/image134.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32.png"/><Relationship Id="rId8" Type="http://schemas.openxmlformats.org/officeDocument/2006/relationships/image" Target="../media/image16.png"/><Relationship Id="rId11" Type="http://schemas.openxmlformats.org/officeDocument/2006/relationships/image" Target="../media/image133.png"/><Relationship Id="rId10" Type="http://schemas.openxmlformats.org/officeDocument/2006/relationships/image" Target="../media/image12.png"/><Relationship Id="rId13" Type="http://schemas.openxmlformats.org/officeDocument/2006/relationships/image" Target="../media/image5.png"/><Relationship Id="rId12" Type="http://schemas.openxmlformats.org/officeDocument/2006/relationships/image" Target="../media/image11.png"/><Relationship Id="rId15" Type="http://schemas.openxmlformats.org/officeDocument/2006/relationships/image" Target="../media/image13.png"/><Relationship Id="rId14" Type="http://schemas.openxmlformats.org/officeDocument/2006/relationships/image" Target="../media/image14.png"/><Relationship Id="rId17" Type="http://schemas.openxmlformats.org/officeDocument/2006/relationships/image" Target="../media/image8.png"/><Relationship Id="rId16" Type="http://schemas.openxmlformats.org/officeDocument/2006/relationships/image" Target="../media/image10.png"/><Relationship Id="rId19" Type="http://schemas.openxmlformats.org/officeDocument/2006/relationships/image" Target="../media/image29.png"/><Relationship Id="rId18" Type="http://schemas.openxmlformats.org/officeDocument/2006/relationships/image" Target="../media/image6.png"/></Relationships>
</file>

<file path=ppt/slideLayouts/_rels/slideLayout53.xml.rels><?xml version="1.0" encoding="UTF-8" standalone="yes"?><Relationships xmlns="http://schemas.openxmlformats.org/package/2006/relationships"><Relationship Id="rId20" Type="http://schemas.openxmlformats.org/officeDocument/2006/relationships/image" Target="../media/image17.png"/><Relationship Id="rId22" Type="http://schemas.openxmlformats.org/officeDocument/2006/relationships/image" Target="../media/image28.png"/><Relationship Id="rId21" Type="http://schemas.openxmlformats.org/officeDocument/2006/relationships/image" Target="../media/image131.png"/><Relationship Id="rId24" Type="http://schemas.openxmlformats.org/officeDocument/2006/relationships/image" Target="../media/image23.png"/><Relationship Id="rId23"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130.png"/><Relationship Id="rId3" Type="http://schemas.openxmlformats.org/officeDocument/2006/relationships/image" Target="../media/image15.png"/><Relationship Id="rId4" Type="http://schemas.openxmlformats.org/officeDocument/2006/relationships/image" Target="../media/image132.png"/><Relationship Id="rId9" Type="http://schemas.openxmlformats.org/officeDocument/2006/relationships/image" Target="../media/image18.png"/><Relationship Id="rId26" Type="http://schemas.openxmlformats.org/officeDocument/2006/relationships/image" Target="../media/image30.png"/><Relationship Id="rId25" Type="http://schemas.openxmlformats.org/officeDocument/2006/relationships/image" Target="../media/image24.png"/><Relationship Id="rId28" Type="http://schemas.openxmlformats.org/officeDocument/2006/relationships/image" Target="../media/image35.png"/><Relationship Id="rId27" Type="http://schemas.openxmlformats.org/officeDocument/2006/relationships/image" Target="../media/image134.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32.png"/><Relationship Id="rId8" Type="http://schemas.openxmlformats.org/officeDocument/2006/relationships/image" Target="../media/image16.png"/><Relationship Id="rId11" Type="http://schemas.openxmlformats.org/officeDocument/2006/relationships/image" Target="../media/image133.png"/><Relationship Id="rId10" Type="http://schemas.openxmlformats.org/officeDocument/2006/relationships/image" Target="../media/image12.png"/><Relationship Id="rId13" Type="http://schemas.openxmlformats.org/officeDocument/2006/relationships/image" Target="../media/image5.png"/><Relationship Id="rId12" Type="http://schemas.openxmlformats.org/officeDocument/2006/relationships/image" Target="../media/image11.png"/><Relationship Id="rId15" Type="http://schemas.openxmlformats.org/officeDocument/2006/relationships/image" Target="../media/image13.png"/><Relationship Id="rId14" Type="http://schemas.openxmlformats.org/officeDocument/2006/relationships/image" Target="../media/image14.png"/><Relationship Id="rId17" Type="http://schemas.openxmlformats.org/officeDocument/2006/relationships/image" Target="../media/image8.png"/><Relationship Id="rId16" Type="http://schemas.openxmlformats.org/officeDocument/2006/relationships/image" Target="../media/image10.png"/><Relationship Id="rId19" Type="http://schemas.openxmlformats.org/officeDocument/2006/relationships/image" Target="../media/image29.png"/><Relationship Id="rId18" Type="http://schemas.openxmlformats.org/officeDocument/2006/relationships/image" Target="../media/image6.png"/></Relationships>
</file>

<file path=ppt/slideLayouts/_rels/slideLayout54.xml.rels><?xml version="1.0" encoding="UTF-8" standalone="yes"?><Relationships xmlns="http://schemas.openxmlformats.org/package/2006/relationships"><Relationship Id="rId20" Type="http://schemas.openxmlformats.org/officeDocument/2006/relationships/image" Target="../media/image17.png"/><Relationship Id="rId22" Type="http://schemas.openxmlformats.org/officeDocument/2006/relationships/image" Target="../media/image28.png"/><Relationship Id="rId21" Type="http://schemas.openxmlformats.org/officeDocument/2006/relationships/image" Target="../media/image131.png"/><Relationship Id="rId24" Type="http://schemas.openxmlformats.org/officeDocument/2006/relationships/image" Target="../media/image23.png"/><Relationship Id="rId23"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130.png"/><Relationship Id="rId3" Type="http://schemas.openxmlformats.org/officeDocument/2006/relationships/image" Target="../media/image15.png"/><Relationship Id="rId4" Type="http://schemas.openxmlformats.org/officeDocument/2006/relationships/image" Target="../media/image132.png"/><Relationship Id="rId9" Type="http://schemas.openxmlformats.org/officeDocument/2006/relationships/image" Target="../media/image18.png"/><Relationship Id="rId26" Type="http://schemas.openxmlformats.org/officeDocument/2006/relationships/image" Target="../media/image30.png"/><Relationship Id="rId25" Type="http://schemas.openxmlformats.org/officeDocument/2006/relationships/image" Target="../media/image24.png"/><Relationship Id="rId28" Type="http://schemas.openxmlformats.org/officeDocument/2006/relationships/image" Target="../media/image35.png"/><Relationship Id="rId27" Type="http://schemas.openxmlformats.org/officeDocument/2006/relationships/image" Target="../media/image134.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32.png"/><Relationship Id="rId8" Type="http://schemas.openxmlformats.org/officeDocument/2006/relationships/image" Target="../media/image16.png"/><Relationship Id="rId11" Type="http://schemas.openxmlformats.org/officeDocument/2006/relationships/image" Target="../media/image133.png"/><Relationship Id="rId10" Type="http://schemas.openxmlformats.org/officeDocument/2006/relationships/image" Target="../media/image12.png"/><Relationship Id="rId13" Type="http://schemas.openxmlformats.org/officeDocument/2006/relationships/image" Target="../media/image5.png"/><Relationship Id="rId12" Type="http://schemas.openxmlformats.org/officeDocument/2006/relationships/image" Target="../media/image11.png"/><Relationship Id="rId15" Type="http://schemas.openxmlformats.org/officeDocument/2006/relationships/image" Target="../media/image13.png"/><Relationship Id="rId14" Type="http://schemas.openxmlformats.org/officeDocument/2006/relationships/image" Target="../media/image14.png"/><Relationship Id="rId17" Type="http://schemas.openxmlformats.org/officeDocument/2006/relationships/image" Target="../media/image8.png"/><Relationship Id="rId16" Type="http://schemas.openxmlformats.org/officeDocument/2006/relationships/image" Target="../media/image10.png"/><Relationship Id="rId19" Type="http://schemas.openxmlformats.org/officeDocument/2006/relationships/image" Target="../media/image29.png"/><Relationship Id="rId18" Type="http://schemas.openxmlformats.org/officeDocument/2006/relationships/image" Target="../media/image6.png"/></Relationships>
</file>

<file path=ppt/slideLayouts/_rels/slideLayout55.xml.rels><?xml version="1.0" encoding="UTF-8" standalone="yes"?><Relationships xmlns="http://schemas.openxmlformats.org/package/2006/relationships"><Relationship Id="rId20" Type="http://schemas.openxmlformats.org/officeDocument/2006/relationships/image" Target="../media/image17.png"/><Relationship Id="rId22" Type="http://schemas.openxmlformats.org/officeDocument/2006/relationships/image" Target="../media/image28.png"/><Relationship Id="rId21" Type="http://schemas.openxmlformats.org/officeDocument/2006/relationships/image" Target="../media/image131.png"/><Relationship Id="rId24" Type="http://schemas.openxmlformats.org/officeDocument/2006/relationships/image" Target="../media/image23.png"/><Relationship Id="rId23"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130.png"/><Relationship Id="rId3" Type="http://schemas.openxmlformats.org/officeDocument/2006/relationships/image" Target="../media/image15.png"/><Relationship Id="rId4" Type="http://schemas.openxmlformats.org/officeDocument/2006/relationships/image" Target="../media/image132.png"/><Relationship Id="rId9" Type="http://schemas.openxmlformats.org/officeDocument/2006/relationships/image" Target="../media/image18.png"/><Relationship Id="rId26" Type="http://schemas.openxmlformats.org/officeDocument/2006/relationships/image" Target="../media/image30.png"/><Relationship Id="rId25" Type="http://schemas.openxmlformats.org/officeDocument/2006/relationships/image" Target="../media/image24.png"/><Relationship Id="rId28" Type="http://schemas.openxmlformats.org/officeDocument/2006/relationships/image" Target="../media/image35.png"/><Relationship Id="rId27" Type="http://schemas.openxmlformats.org/officeDocument/2006/relationships/image" Target="../media/image134.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32.png"/><Relationship Id="rId8" Type="http://schemas.openxmlformats.org/officeDocument/2006/relationships/image" Target="../media/image16.png"/><Relationship Id="rId11" Type="http://schemas.openxmlformats.org/officeDocument/2006/relationships/image" Target="../media/image133.png"/><Relationship Id="rId10" Type="http://schemas.openxmlformats.org/officeDocument/2006/relationships/image" Target="../media/image12.png"/><Relationship Id="rId13" Type="http://schemas.openxmlformats.org/officeDocument/2006/relationships/image" Target="../media/image5.png"/><Relationship Id="rId12" Type="http://schemas.openxmlformats.org/officeDocument/2006/relationships/image" Target="../media/image11.png"/><Relationship Id="rId15" Type="http://schemas.openxmlformats.org/officeDocument/2006/relationships/image" Target="../media/image13.png"/><Relationship Id="rId14" Type="http://schemas.openxmlformats.org/officeDocument/2006/relationships/image" Target="../media/image14.png"/><Relationship Id="rId17" Type="http://schemas.openxmlformats.org/officeDocument/2006/relationships/image" Target="../media/image8.png"/><Relationship Id="rId16" Type="http://schemas.openxmlformats.org/officeDocument/2006/relationships/image" Target="../media/image10.png"/><Relationship Id="rId19" Type="http://schemas.openxmlformats.org/officeDocument/2006/relationships/image" Target="../media/image29.png"/><Relationship Id="rId18" Type="http://schemas.openxmlformats.org/officeDocument/2006/relationships/image" Target="../media/image6.png"/></Relationships>
</file>

<file path=ppt/slideLayouts/_rels/slideLayout56.xml.rels><?xml version="1.0" encoding="UTF-8" standalone="yes"?><Relationships xmlns="http://schemas.openxmlformats.org/package/2006/relationships"><Relationship Id="rId20" Type="http://schemas.openxmlformats.org/officeDocument/2006/relationships/image" Target="../media/image17.png"/><Relationship Id="rId22" Type="http://schemas.openxmlformats.org/officeDocument/2006/relationships/image" Target="../media/image28.png"/><Relationship Id="rId21" Type="http://schemas.openxmlformats.org/officeDocument/2006/relationships/image" Target="../media/image131.png"/><Relationship Id="rId24" Type="http://schemas.openxmlformats.org/officeDocument/2006/relationships/image" Target="../media/image23.png"/><Relationship Id="rId23"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130.png"/><Relationship Id="rId3" Type="http://schemas.openxmlformats.org/officeDocument/2006/relationships/image" Target="../media/image15.png"/><Relationship Id="rId4" Type="http://schemas.openxmlformats.org/officeDocument/2006/relationships/image" Target="../media/image132.png"/><Relationship Id="rId9" Type="http://schemas.openxmlformats.org/officeDocument/2006/relationships/image" Target="../media/image18.png"/><Relationship Id="rId26" Type="http://schemas.openxmlformats.org/officeDocument/2006/relationships/image" Target="../media/image30.png"/><Relationship Id="rId25" Type="http://schemas.openxmlformats.org/officeDocument/2006/relationships/image" Target="../media/image24.png"/><Relationship Id="rId28" Type="http://schemas.openxmlformats.org/officeDocument/2006/relationships/image" Target="../media/image35.png"/><Relationship Id="rId27" Type="http://schemas.openxmlformats.org/officeDocument/2006/relationships/image" Target="../media/image134.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32.png"/><Relationship Id="rId8" Type="http://schemas.openxmlformats.org/officeDocument/2006/relationships/image" Target="../media/image16.png"/><Relationship Id="rId11" Type="http://schemas.openxmlformats.org/officeDocument/2006/relationships/image" Target="../media/image133.png"/><Relationship Id="rId10" Type="http://schemas.openxmlformats.org/officeDocument/2006/relationships/image" Target="../media/image12.png"/><Relationship Id="rId13" Type="http://schemas.openxmlformats.org/officeDocument/2006/relationships/image" Target="../media/image5.png"/><Relationship Id="rId12" Type="http://schemas.openxmlformats.org/officeDocument/2006/relationships/image" Target="../media/image11.png"/><Relationship Id="rId15" Type="http://schemas.openxmlformats.org/officeDocument/2006/relationships/image" Target="../media/image13.png"/><Relationship Id="rId14" Type="http://schemas.openxmlformats.org/officeDocument/2006/relationships/image" Target="../media/image14.png"/><Relationship Id="rId17" Type="http://schemas.openxmlformats.org/officeDocument/2006/relationships/image" Target="../media/image8.png"/><Relationship Id="rId16" Type="http://schemas.openxmlformats.org/officeDocument/2006/relationships/image" Target="../media/image10.png"/><Relationship Id="rId19" Type="http://schemas.openxmlformats.org/officeDocument/2006/relationships/image" Target="../media/image29.png"/><Relationship Id="rId18"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20" Type="http://schemas.openxmlformats.org/officeDocument/2006/relationships/image" Target="../media/image17.png"/><Relationship Id="rId22" Type="http://schemas.openxmlformats.org/officeDocument/2006/relationships/image" Target="../media/image28.png"/><Relationship Id="rId21" Type="http://schemas.openxmlformats.org/officeDocument/2006/relationships/image" Target="../media/image131.png"/><Relationship Id="rId24" Type="http://schemas.openxmlformats.org/officeDocument/2006/relationships/image" Target="../media/image23.png"/><Relationship Id="rId23" Type="http://schemas.openxmlformats.org/officeDocument/2006/relationships/image" Target="../media/image21.png"/><Relationship Id="rId1" Type="http://schemas.openxmlformats.org/officeDocument/2006/relationships/slideMaster" Target="../slideMasters/slideMaster4.xml"/><Relationship Id="rId2" Type="http://schemas.openxmlformats.org/officeDocument/2006/relationships/image" Target="../media/image130.png"/><Relationship Id="rId3" Type="http://schemas.openxmlformats.org/officeDocument/2006/relationships/image" Target="../media/image15.png"/><Relationship Id="rId4" Type="http://schemas.openxmlformats.org/officeDocument/2006/relationships/image" Target="../media/image132.png"/><Relationship Id="rId9" Type="http://schemas.openxmlformats.org/officeDocument/2006/relationships/image" Target="../media/image18.png"/><Relationship Id="rId26" Type="http://schemas.openxmlformats.org/officeDocument/2006/relationships/image" Target="../media/image30.png"/><Relationship Id="rId25" Type="http://schemas.openxmlformats.org/officeDocument/2006/relationships/image" Target="../media/image24.png"/><Relationship Id="rId28" Type="http://schemas.openxmlformats.org/officeDocument/2006/relationships/image" Target="../media/image35.png"/><Relationship Id="rId27" Type="http://schemas.openxmlformats.org/officeDocument/2006/relationships/image" Target="../media/image134.png"/><Relationship Id="rId5" Type="http://schemas.openxmlformats.org/officeDocument/2006/relationships/image" Target="../media/image7.png"/><Relationship Id="rId6" Type="http://schemas.openxmlformats.org/officeDocument/2006/relationships/image" Target="../media/image25.png"/><Relationship Id="rId7" Type="http://schemas.openxmlformats.org/officeDocument/2006/relationships/image" Target="../media/image32.png"/><Relationship Id="rId8" Type="http://schemas.openxmlformats.org/officeDocument/2006/relationships/image" Target="../media/image16.png"/><Relationship Id="rId11" Type="http://schemas.openxmlformats.org/officeDocument/2006/relationships/image" Target="../media/image133.png"/><Relationship Id="rId10" Type="http://schemas.openxmlformats.org/officeDocument/2006/relationships/image" Target="../media/image12.png"/><Relationship Id="rId13" Type="http://schemas.openxmlformats.org/officeDocument/2006/relationships/image" Target="../media/image5.png"/><Relationship Id="rId12" Type="http://schemas.openxmlformats.org/officeDocument/2006/relationships/image" Target="../media/image11.png"/><Relationship Id="rId15" Type="http://schemas.openxmlformats.org/officeDocument/2006/relationships/image" Target="../media/image13.png"/><Relationship Id="rId14" Type="http://schemas.openxmlformats.org/officeDocument/2006/relationships/image" Target="../media/image14.png"/><Relationship Id="rId17" Type="http://schemas.openxmlformats.org/officeDocument/2006/relationships/image" Target="../media/image8.png"/><Relationship Id="rId16" Type="http://schemas.openxmlformats.org/officeDocument/2006/relationships/image" Target="../media/image10.png"/><Relationship Id="rId19" Type="http://schemas.openxmlformats.org/officeDocument/2006/relationships/image" Target="../media/image29.png"/><Relationship Id="rId18" Type="http://schemas.openxmlformats.org/officeDocument/2006/relationships/image" Target="../media/image6.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0" Type="http://schemas.openxmlformats.org/officeDocument/2006/relationships/image" Target="../media/image28.png"/><Relationship Id="rId22" Type="http://schemas.openxmlformats.org/officeDocument/2006/relationships/image" Target="../media/image21.png"/><Relationship Id="rId21" Type="http://schemas.openxmlformats.org/officeDocument/2006/relationships/image" Target="../media/image32.png"/><Relationship Id="rId24" Type="http://schemas.openxmlformats.org/officeDocument/2006/relationships/image" Target="../media/image25.png"/><Relationship Id="rId23"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12.png"/><Relationship Id="rId26" Type="http://schemas.openxmlformats.org/officeDocument/2006/relationships/image" Target="../media/image36.png"/><Relationship Id="rId25" Type="http://schemas.openxmlformats.org/officeDocument/2006/relationships/image" Target="../media/image24.png"/><Relationship Id="rId28" Type="http://schemas.openxmlformats.org/officeDocument/2006/relationships/image" Target="../media/image30.png"/><Relationship Id="rId27" Type="http://schemas.openxmlformats.org/officeDocument/2006/relationships/image" Target="../media/image22.png"/><Relationship Id="rId5" Type="http://schemas.openxmlformats.org/officeDocument/2006/relationships/image" Target="../media/image9.png"/><Relationship Id="rId6" Type="http://schemas.openxmlformats.org/officeDocument/2006/relationships/image" Target="../media/image7.png"/><Relationship Id="rId29" Type="http://schemas.openxmlformats.org/officeDocument/2006/relationships/image" Target="../media/image35.png"/><Relationship Id="rId7" Type="http://schemas.openxmlformats.org/officeDocument/2006/relationships/image" Target="../media/image18.png"/><Relationship Id="rId8" Type="http://schemas.openxmlformats.org/officeDocument/2006/relationships/image" Target="../media/image4.png"/><Relationship Id="rId11" Type="http://schemas.openxmlformats.org/officeDocument/2006/relationships/image" Target="../media/image5.png"/><Relationship Id="rId10" Type="http://schemas.openxmlformats.org/officeDocument/2006/relationships/image" Target="../media/image11.png"/><Relationship Id="rId13" Type="http://schemas.openxmlformats.org/officeDocument/2006/relationships/image" Target="../media/image13.png"/><Relationship Id="rId12" Type="http://schemas.openxmlformats.org/officeDocument/2006/relationships/image" Target="../media/image14.png"/><Relationship Id="rId15" Type="http://schemas.openxmlformats.org/officeDocument/2006/relationships/image" Target="../media/image8.png"/><Relationship Id="rId14" Type="http://schemas.openxmlformats.org/officeDocument/2006/relationships/image" Target="../media/image10.png"/><Relationship Id="rId17" Type="http://schemas.openxmlformats.org/officeDocument/2006/relationships/image" Target="../media/image17.png"/><Relationship Id="rId16" Type="http://schemas.openxmlformats.org/officeDocument/2006/relationships/image" Target="../media/image6.png"/><Relationship Id="rId19" Type="http://schemas.openxmlformats.org/officeDocument/2006/relationships/image" Target="../media/image20.png"/><Relationship Id="rId18" Type="http://schemas.openxmlformats.org/officeDocument/2006/relationships/image" Target="../media/image29.png"/></Relationships>
</file>

<file path=ppt/slideLayouts/_rels/slideLayout7.xml.rels><?xml version="1.0" encoding="UTF-8" standalone="yes"?><Relationships xmlns="http://schemas.openxmlformats.org/package/2006/relationships"><Relationship Id="rId20" Type="http://schemas.openxmlformats.org/officeDocument/2006/relationships/image" Target="../media/image28.png"/><Relationship Id="rId22" Type="http://schemas.openxmlformats.org/officeDocument/2006/relationships/image" Target="../media/image21.png"/><Relationship Id="rId21" Type="http://schemas.openxmlformats.org/officeDocument/2006/relationships/image" Target="../media/image32.png"/><Relationship Id="rId24" Type="http://schemas.openxmlformats.org/officeDocument/2006/relationships/image" Target="../media/image25.png"/><Relationship Id="rId23"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12.png"/><Relationship Id="rId26" Type="http://schemas.openxmlformats.org/officeDocument/2006/relationships/image" Target="../media/image36.png"/><Relationship Id="rId25" Type="http://schemas.openxmlformats.org/officeDocument/2006/relationships/image" Target="../media/image24.png"/><Relationship Id="rId28" Type="http://schemas.openxmlformats.org/officeDocument/2006/relationships/image" Target="../media/image30.png"/><Relationship Id="rId27" Type="http://schemas.openxmlformats.org/officeDocument/2006/relationships/image" Target="../media/image22.png"/><Relationship Id="rId5" Type="http://schemas.openxmlformats.org/officeDocument/2006/relationships/image" Target="../media/image9.png"/><Relationship Id="rId6" Type="http://schemas.openxmlformats.org/officeDocument/2006/relationships/image" Target="../media/image7.png"/><Relationship Id="rId29" Type="http://schemas.openxmlformats.org/officeDocument/2006/relationships/image" Target="../media/image35.png"/><Relationship Id="rId7" Type="http://schemas.openxmlformats.org/officeDocument/2006/relationships/image" Target="../media/image18.png"/><Relationship Id="rId8" Type="http://schemas.openxmlformats.org/officeDocument/2006/relationships/image" Target="../media/image4.png"/><Relationship Id="rId11" Type="http://schemas.openxmlformats.org/officeDocument/2006/relationships/image" Target="../media/image5.png"/><Relationship Id="rId10" Type="http://schemas.openxmlformats.org/officeDocument/2006/relationships/image" Target="../media/image11.png"/><Relationship Id="rId13" Type="http://schemas.openxmlformats.org/officeDocument/2006/relationships/image" Target="../media/image13.png"/><Relationship Id="rId12" Type="http://schemas.openxmlformats.org/officeDocument/2006/relationships/image" Target="../media/image14.png"/><Relationship Id="rId15" Type="http://schemas.openxmlformats.org/officeDocument/2006/relationships/image" Target="../media/image8.png"/><Relationship Id="rId14" Type="http://schemas.openxmlformats.org/officeDocument/2006/relationships/image" Target="../media/image10.png"/><Relationship Id="rId17" Type="http://schemas.openxmlformats.org/officeDocument/2006/relationships/image" Target="../media/image17.png"/><Relationship Id="rId16" Type="http://schemas.openxmlformats.org/officeDocument/2006/relationships/image" Target="../media/image6.png"/><Relationship Id="rId19" Type="http://schemas.openxmlformats.org/officeDocument/2006/relationships/image" Target="../media/image20.png"/><Relationship Id="rId18" Type="http://schemas.openxmlformats.org/officeDocument/2006/relationships/image" Target="../media/image29.png"/></Relationships>
</file>

<file path=ppt/slideLayouts/_rels/slideLayout8.xml.rels><?xml version="1.0" encoding="UTF-8" standalone="yes"?><Relationships xmlns="http://schemas.openxmlformats.org/package/2006/relationships"><Relationship Id="rId20" Type="http://schemas.openxmlformats.org/officeDocument/2006/relationships/image" Target="../media/image28.png"/><Relationship Id="rId22" Type="http://schemas.openxmlformats.org/officeDocument/2006/relationships/image" Target="../media/image21.png"/><Relationship Id="rId21" Type="http://schemas.openxmlformats.org/officeDocument/2006/relationships/image" Target="../media/image32.png"/><Relationship Id="rId24" Type="http://schemas.openxmlformats.org/officeDocument/2006/relationships/image" Target="../media/image25.png"/><Relationship Id="rId23"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12.png"/><Relationship Id="rId26" Type="http://schemas.openxmlformats.org/officeDocument/2006/relationships/image" Target="../media/image36.png"/><Relationship Id="rId25" Type="http://schemas.openxmlformats.org/officeDocument/2006/relationships/image" Target="../media/image24.png"/><Relationship Id="rId28" Type="http://schemas.openxmlformats.org/officeDocument/2006/relationships/image" Target="../media/image30.png"/><Relationship Id="rId27" Type="http://schemas.openxmlformats.org/officeDocument/2006/relationships/image" Target="../media/image22.png"/><Relationship Id="rId5" Type="http://schemas.openxmlformats.org/officeDocument/2006/relationships/image" Target="../media/image9.png"/><Relationship Id="rId6" Type="http://schemas.openxmlformats.org/officeDocument/2006/relationships/image" Target="../media/image7.png"/><Relationship Id="rId29" Type="http://schemas.openxmlformats.org/officeDocument/2006/relationships/image" Target="../media/image35.png"/><Relationship Id="rId7" Type="http://schemas.openxmlformats.org/officeDocument/2006/relationships/image" Target="../media/image18.png"/><Relationship Id="rId8" Type="http://schemas.openxmlformats.org/officeDocument/2006/relationships/image" Target="../media/image4.png"/><Relationship Id="rId11" Type="http://schemas.openxmlformats.org/officeDocument/2006/relationships/image" Target="../media/image5.png"/><Relationship Id="rId10" Type="http://schemas.openxmlformats.org/officeDocument/2006/relationships/image" Target="../media/image11.png"/><Relationship Id="rId13" Type="http://schemas.openxmlformats.org/officeDocument/2006/relationships/image" Target="../media/image13.png"/><Relationship Id="rId12" Type="http://schemas.openxmlformats.org/officeDocument/2006/relationships/image" Target="../media/image14.png"/><Relationship Id="rId15" Type="http://schemas.openxmlformats.org/officeDocument/2006/relationships/image" Target="../media/image8.png"/><Relationship Id="rId14" Type="http://schemas.openxmlformats.org/officeDocument/2006/relationships/image" Target="../media/image10.png"/><Relationship Id="rId17" Type="http://schemas.openxmlformats.org/officeDocument/2006/relationships/image" Target="../media/image17.png"/><Relationship Id="rId16" Type="http://schemas.openxmlformats.org/officeDocument/2006/relationships/image" Target="../media/image6.png"/><Relationship Id="rId19" Type="http://schemas.openxmlformats.org/officeDocument/2006/relationships/image" Target="../media/image20.png"/><Relationship Id="rId18" Type="http://schemas.openxmlformats.org/officeDocument/2006/relationships/image" Target="../media/image29.png"/></Relationships>
</file>

<file path=ppt/slideLayouts/_rels/slideLayout9.xml.rels><?xml version="1.0" encoding="UTF-8" standalone="yes"?><Relationships xmlns="http://schemas.openxmlformats.org/package/2006/relationships"><Relationship Id="rId20" Type="http://schemas.openxmlformats.org/officeDocument/2006/relationships/image" Target="../media/image28.png"/><Relationship Id="rId22" Type="http://schemas.openxmlformats.org/officeDocument/2006/relationships/image" Target="../media/image21.png"/><Relationship Id="rId21" Type="http://schemas.openxmlformats.org/officeDocument/2006/relationships/image" Target="../media/image32.png"/><Relationship Id="rId24" Type="http://schemas.openxmlformats.org/officeDocument/2006/relationships/image" Target="../media/image25.png"/><Relationship Id="rId23"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27.png"/><Relationship Id="rId3"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12.png"/><Relationship Id="rId26" Type="http://schemas.openxmlformats.org/officeDocument/2006/relationships/image" Target="../media/image36.png"/><Relationship Id="rId25" Type="http://schemas.openxmlformats.org/officeDocument/2006/relationships/image" Target="../media/image24.png"/><Relationship Id="rId28" Type="http://schemas.openxmlformats.org/officeDocument/2006/relationships/image" Target="../media/image30.png"/><Relationship Id="rId27" Type="http://schemas.openxmlformats.org/officeDocument/2006/relationships/image" Target="../media/image22.png"/><Relationship Id="rId5" Type="http://schemas.openxmlformats.org/officeDocument/2006/relationships/image" Target="../media/image9.png"/><Relationship Id="rId6" Type="http://schemas.openxmlformats.org/officeDocument/2006/relationships/image" Target="../media/image7.png"/><Relationship Id="rId29" Type="http://schemas.openxmlformats.org/officeDocument/2006/relationships/image" Target="../media/image35.png"/><Relationship Id="rId7" Type="http://schemas.openxmlformats.org/officeDocument/2006/relationships/image" Target="../media/image18.png"/><Relationship Id="rId8" Type="http://schemas.openxmlformats.org/officeDocument/2006/relationships/image" Target="../media/image4.png"/><Relationship Id="rId11" Type="http://schemas.openxmlformats.org/officeDocument/2006/relationships/image" Target="../media/image5.png"/><Relationship Id="rId10" Type="http://schemas.openxmlformats.org/officeDocument/2006/relationships/image" Target="../media/image11.png"/><Relationship Id="rId13" Type="http://schemas.openxmlformats.org/officeDocument/2006/relationships/image" Target="../media/image13.png"/><Relationship Id="rId12" Type="http://schemas.openxmlformats.org/officeDocument/2006/relationships/image" Target="../media/image14.png"/><Relationship Id="rId15" Type="http://schemas.openxmlformats.org/officeDocument/2006/relationships/image" Target="../media/image8.png"/><Relationship Id="rId14" Type="http://schemas.openxmlformats.org/officeDocument/2006/relationships/image" Target="../media/image10.png"/><Relationship Id="rId17" Type="http://schemas.openxmlformats.org/officeDocument/2006/relationships/image" Target="../media/image17.png"/><Relationship Id="rId16" Type="http://schemas.openxmlformats.org/officeDocument/2006/relationships/image" Target="../media/image6.png"/><Relationship Id="rId19" Type="http://schemas.openxmlformats.org/officeDocument/2006/relationships/image" Target="../media/image20.png"/><Relationship Id="rId18" Type="http://schemas.openxmlformats.org/officeDocument/2006/relationships/image" Target="../media/image2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1">
  <p:cSld name="COVER1">
    <p:spTree>
      <p:nvGrpSpPr>
        <p:cNvPr id="17" name="Shape 17"/>
        <p:cNvGrpSpPr/>
        <p:nvPr/>
      </p:nvGrpSpPr>
      <p:grpSpPr>
        <a:xfrm>
          <a:off x="0" y="0"/>
          <a:ext cx="0" cy="0"/>
          <a:chOff x="0" y="0"/>
          <a:chExt cx="0" cy="0"/>
        </a:xfrm>
      </p:grpSpPr>
      <p:pic>
        <p:nvPicPr>
          <p:cNvPr id="18" name="Google Shape;18;p29"/>
          <p:cNvPicPr preferRelativeResize="0"/>
          <p:nvPr/>
        </p:nvPicPr>
        <p:blipFill rotWithShape="1">
          <a:blip r:embed="rId2">
            <a:alphaModFix/>
          </a:blip>
          <a:srcRect b="0" l="0" r="0" t="0"/>
          <a:stretch/>
        </p:blipFill>
        <p:spPr>
          <a:xfrm>
            <a:off x="0" y="0"/>
            <a:ext cx="12225338" cy="6858000"/>
          </a:xfrm>
          <a:prstGeom prst="rect">
            <a:avLst/>
          </a:prstGeom>
          <a:noFill/>
          <a:ln>
            <a:noFill/>
          </a:ln>
        </p:spPr>
      </p:pic>
      <p:sp>
        <p:nvSpPr>
          <p:cNvPr id="19" name="Google Shape;19;p29"/>
          <p:cNvSpPr/>
          <p:nvPr/>
        </p:nvSpPr>
        <p:spPr>
          <a:xfrm>
            <a:off x="-18186" y="1"/>
            <a:ext cx="12243524" cy="6857999"/>
          </a:xfrm>
          <a:prstGeom prst="rect">
            <a:avLst/>
          </a:prstGeom>
          <a:solidFill>
            <a:srgbClr val="003249">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Verdana"/>
              <a:ea typeface="Verdana"/>
              <a:cs typeface="Verdana"/>
              <a:sym typeface="Verdana"/>
            </a:endParaRPr>
          </a:p>
        </p:txBody>
      </p:sp>
      <p:pic>
        <p:nvPicPr>
          <p:cNvPr id="20" name="Google Shape;20;p29"/>
          <p:cNvPicPr preferRelativeResize="0"/>
          <p:nvPr/>
        </p:nvPicPr>
        <p:blipFill rotWithShape="1">
          <a:blip r:embed="rId3">
            <a:alphaModFix/>
          </a:blip>
          <a:srcRect b="0" l="0" r="0" t="0"/>
          <a:stretch/>
        </p:blipFill>
        <p:spPr>
          <a:xfrm>
            <a:off x="10359739" y="-216085"/>
            <a:ext cx="2099618" cy="1314000"/>
          </a:xfrm>
          <a:prstGeom prst="rect">
            <a:avLst/>
          </a:prstGeom>
          <a:noFill/>
          <a:ln>
            <a:noFill/>
          </a:ln>
        </p:spPr>
      </p:pic>
      <p:cxnSp>
        <p:nvCxnSpPr>
          <p:cNvPr id="21" name="Google Shape;21;p29"/>
          <p:cNvCxnSpPr/>
          <p:nvPr/>
        </p:nvCxnSpPr>
        <p:spPr>
          <a:xfrm>
            <a:off x="220288" y="4078969"/>
            <a:ext cx="11769844" cy="0"/>
          </a:xfrm>
          <a:prstGeom prst="straightConnector1">
            <a:avLst/>
          </a:prstGeom>
          <a:noFill/>
          <a:ln cap="flat" cmpd="sng" w="9525">
            <a:solidFill>
              <a:schemeClr val="lt1"/>
            </a:solidFill>
            <a:prstDash val="solid"/>
            <a:round/>
            <a:headEnd len="sm" w="sm" type="none"/>
            <a:tailEnd len="sm" w="sm" type="none"/>
          </a:ln>
        </p:spPr>
      </p:cxnSp>
      <p:sp>
        <p:nvSpPr>
          <p:cNvPr id="22" name="Google Shape;22;p29"/>
          <p:cNvSpPr txBox="1"/>
          <p:nvPr>
            <p:ph type="title"/>
          </p:nvPr>
        </p:nvSpPr>
        <p:spPr>
          <a:xfrm>
            <a:off x="217017" y="3509440"/>
            <a:ext cx="11773115" cy="563779"/>
          </a:xfrm>
          <a:prstGeom prst="rect">
            <a:avLst/>
          </a:prstGeom>
          <a:noFill/>
          <a:ln>
            <a:noFill/>
          </a:ln>
        </p:spPr>
        <p:txBody>
          <a:bodyPr anchorCtr="0" anchor="b" bIns="45700" lIns="0" spcFirstLastPara="1" rIns="0" wrap="square" tIns="45700">
            <a:noAutofit/>
          </a:bodyPr>
          <a:lstStyle>
            <a:lvl1pPr lvl="0" algn="l">
              <a:spcBef>
                <a:spcPts val="0"/>
              </a:spcBef>
              <a:spcAft>
                <a:spcPts val="0"/>
              </a:spcAft>
              <a:buSzPts val="1400"/>
              <a:buNone/>
              <a:defRPr sz="40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9"/>
          <p:cNvSpPr txBox="1"/>
          <p:nvPr>
            <p:ph idx="1" type="body"/>
          </p:nvPr>
        </p:nvSpPr>
        <p:spPr>
          <a:xfrm>
            <a:off x="9390613" y="5091758"/>
            <a:ext cx="2601898" cy="1315441"/>
          </a:xfrm>
          <a:prstGeom prst="rect">
            <a:avLst/>
          </a:prstGeom>
          <a:noFill/>
          <a:ln>
            <a:noFill/>
          </a:ln>
        </p:spPr>
        <p:txBody>
          <a:bodyPr anchorCtr="0" anchor="ctr" bIns="45700" lIns="0" spcFirstLastPara="1" rIns="0" wrap="square" tIns="45700">
            <a:noAutofit/>
          </a:bodyPr>
          <a:lstStyle>
            <a:lvl1pPr indent="-228600" lvl="0" marL="457200" algn="r">
              <a:lnSpc>
                <a:spcPct val="150000"/>
              </a:lnSpc>
              <a:spcBef>
                <a:spcPts val="240"/>
              </a:spcBef>
              <a:spcAft>
                <a:spcPts val="0"/>
              </a:spcAft>
              <a:buSzPts val="1400"/>
              <a:buNone/>
              <a:defRPr sz="1200">
                <a:solidFill>
                  <a:schemeClr val="lt1"/>
                </a:solidFill>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24" name="Google Shape;24;p29"/>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pic>
        <p:nvPicPr>
          <p:cNvPr id="25" name="Google Shape;25;p29"/>
          <p:cNvPicPr preferRelativeResize="0"/>
          <p:nvPr/>
        </p:nvPicPr>
        <p:blipFill rotWithShape="1">
          <a:blip r:embed="rId4">
            <a:alphaModFix/>
          </a:blip>
          <a:srcRect b="0" l="0" r="0" t="0"/>
          <a:stretch/>
        </p:blipFill>
        <p:spPr>
          <a:xfrm>
            <a:off x="10371528" y="6585917"/>
            <a:ext cx="1641396" cy="105918"/>
          </a:xfrm>
          <a:prstGeom prst="rect">
            <a:avLst/>
          </a:prstGeom>
          <a:noFill/>
          <a:ln>
            <a:noFill/>
          </a:ln>
        </p:spPr>
      </p:pic>
      <p:sp>
        <p:nvSpPr>
          <p:cNvPr id="26" name="Google Shape;26;p29"/>
          <p:cNvSpPr txBox="1"/>
          <p:nvPr/>
        </p:nvSpPr>
        <p:spPr>
          <a:xfrm>
            <a:off x="122718" y="6202583"/>
            <a:ext cx="250945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de-DE" sz="800" u="none" cap="none" strike="noStrike">
                <a:solidFill>
                  <a:schemeClr val="accent5"/>
                </a:solidFill>
                <a:latin typeface="Arial"/>
                <a:ea typeface="Arial"/>
                <a:cs typeface="Arial"/>
                <a:sym typeface="Arial"/>
              </a:rPr>
              <a:t>ESA UNCLASSIFIED – For ESA Official Use Only </a:t>
            </a:r>
            <a:endParaRPr/>
          </a:p>
        </p:txBody>
      </p:sp>
      <p:grpSp>
        <p:nvGrpSpPr>
          <p:cNvPr id="27" name="Google Shape;27;p29"/>
          <p:cNvGrpSpPr/>
          <p:nvPr/>
        </p:nvGrpSpPr>
        <p:grpSpPr>
          <a:xfrm>
            <a:off x="227308" y="6569736"/>
            <a:ext cx="9655074" cy="144114"/>
            <a:chOff x="1076500" y="4469696"/>
            <a:chExt cx="9628745" cy="144114"/>
          </a:xfrm>
        </p:grpSpPr>
        <p:pic>
          <p:nvPicPr>
            <p:cNvPr descr="de.png" id="28" name="Google Shape;28;p29"/>
            <p:cNvPicPr preferRelativeResize="0"/>
            <p:nvPr/>
          </p:nvPicPr>
          <p:blipFill rotWithShape="1">
            <a:blip r:embed="rId5">
              <a:alphaModFix/>
            </a:blip>
            <a:srcRect b="0" l="0" r="0" t="0"/>
            <a:stretch/>
          </p:blipFill>
          <p:spPr>
            <a:xfrm>
              <a:off x="1076500" y="4469696"/>
              <a:ext cx="217977" cy="144114"/>
            </a:xfrm>
            <a:prstGeom prst="rect">
              <a:avLst/>
            </a:prstGeom>
            <a:noFill/>
            <a:ln>
              <a:noFill/>
            </a:ln>
          </p:spPr>
        </p:pic>
        <p:pic>
          <p:nvPicPr>
            <p:cNvPr descr="at.png" id="29" name="Google Shape;29;p29"/>
            <p:cNvPicPr preferRelativeResize="0"/>
            <p:nvPr/>
          </p:nvPicPr>
          <p:blipFill rotWithShape="1">
            <a:blip r:embed="rId6">
              <a:alphaModFix/>
            </a:blip>
            <a:srcRect b="0" l="0" r="0" t="0"/>
            <a:stretch/>
          </p:blipFill>
          <p:spPr>
            <a:xfrm>
              <a:off x="1447640" y="4469696"/>
              <a:ext cx="217977" cy="144114"/>
            </a:xfrm>
            <a:prstGeom prst="rect">
              <a:avLst/>
            </a:prstGeom>
            <a:noFill/>
            <a:ln>
              <a:noFill/>
            </a:ln>
          </p:spPr>
        </p:pic>
        <p:pic>
          <p:nvPicPr>
            <p:cNvPr descr="be.png" id="30" name="Google Shape;30;p29"/>
            <p:cNvPicPr preferRelativeResize="0"/>
            <p:nvPr/>
          </p:nvPicPr>
          <p:blipFill rotWithShape="1">
            <a:blip r:embed="rId7">
              <a:alphaModFix/>
            </a:blip>
            <a:srcRect b="0" l="0" r="0" t="0"/>
            <a:stretch/>
          </p:blipFill>
          <p:spPr>
            <a:xfrm>
              <a:off x="1818780" y="4469696"/>
              <a:ext cx="217977" cy="144114"/>
            </a:xfrm>
            <a:prstGeom prst="rect">
              <a:avLst/>
            </a:prstGeom>
            <a:noFill/>
            <a:ln>
              <a:noFill/>
            </a:ln>
          </p:spPr>
        </p:pic>
        <p:pic>
          <p:nvPicPr>
            <p:cNvPr descr="dk.png" id="31" name="Google Shape;31;p29"/>
            <p:cNvPicPr preferRelativeResize="0"/>
            <p:nvPr/>
          </p:nvPicPr>
          <p:blipFill rotWithShape="1">
            <a:blip r:embed="rId8">
              <a:alphaModFix/>
            </a:blip>
            <a:srcRect b="0" l="0" r="0" t="0"/>
            <a:stretch/>
          </p:blipFill>
          <p:spPr>
            <a:xfrm>
              <a:off x="2189920" y="4469696"/>
              <a:ext cx="217977" cy="144114"/>
            </a:xfrm>
            <a:prstGeom prst="rect">
              <a:avLst/>
            </a:prstGeom>
            <a:noFill/>
            <a:ln>
              <a:noFill/>
            </a:ln>
          </p:spPr>
        </p:pic>
        <p:pic>
          <p:nvPicPr>
            <p:cNvPr descr="es.png" id="32" name="Google Shape;32;p29"/>
            <p:cNvPicPr preferRelativeResize="0"/>
            <p:nvPr/>
          </p:nvPicPr>
          <p:blipFill rotWithShape="1">
            <a:blip r:embed="rId9">
              <a:alphaModFix/>
            </a:blip>
            <a:srcRect b="0" l="0" r="0" t="0"/>
            <a:stretch/>
          </p:blipFill>
          <p:spPr>
            <a:xfrm>
              <a:off x="2561060" y="4469696"/>
              <a:ext cx="217977" cy="144114"/>
            </a:xfrm>
            <a:prstGeom prst="rect">
              <a:avLst/>
            </a:prstGeom>
            <a:noFill/>
            <a:ln>
              <a:noFill/>
            </a:ln>
          </p:spPr>
        </p:pic>
        <p:pic>
          <p:nvPicPr>
            <p:cNvPr descr="ee.png" id="33" name="Google Shape;33;p29"/>
            <p:cNvPicPr preferRelativeResize="0"/>
            <p:nvPr/>
          </p:nvPicPr>
          <p:blipFill rotWithShape="1">
            <a:blip r:embed="rId10">
              <a:alphaModFix/>
            </a:blip>
            <a:srcRect b="0" l="0" r="0" t="0"/>
            <a:stretch/>
          </p:blipFill>
          <p:spPr>
            <a:xfrm>
              <a:off x="2932200" y="4469696"/>
              <a:ext cx="217977" cy="144114"/>
            </a:xfrm>
            <a:prstGeom prst="rect">
              <a:avLst/>
            </a:prstGeom>
            <a:noFill/>
            <a:ln>
              <a:noFill/>
            </a:ln>
          </p:spPr>
        </p:pic>
        <p:pic>
          <p:nvPicPr>
            <p:cNvPr descr="fi.png" id="34" name="Google Shape;34;p29"/>
            <p:cNvPicPr preferRelativeResize="0"/>
            <p:nvPr/>
          </p:nvPicPr>
          <p:blipFill rotWithShape="1">
            <a:blip r:embed="rId11">
              <a:alphaModFix/>
            </a:blip>
            <a:srcRect b="0" l="0" r="0" t="0"/>
            <a:stretch/>
          </p:blipFill>
          <p:spPr>
            <a:xfrm>
              <a:off x="3303340" y="4469696"/>
              <a:ext cx="217977" cy="144114"/>
            </a:xfrm>
            <a:prstGeom prst="rect">
              <a:avLst/>
            </a:prstGeom>
            <a:noFill/>
            <a:ln>
              <a:noFill/>
            </a:ln>
          </p:spPr>
        </p:pic>
        <p:pic>
          <p:nvPicPr>
            <p:cNvPr descr="fr.png" id="35" name="Google Shape;35;p29"/>
            <p:cNvPicPr preferRelativeResize="0"/>
            <p:nvPr/>
          </p:nvPicPr>
          <p:blipFill rotWithShape="1">
            <a:blip r:embed="rId12">
              <a:alphaModFix/>
            </a:blip>
            <a:srcRect b="0" l="0" r="0" t="0"/>
            <a:stretch/>
          </p:blipFill>
          <p:spPr>
            <a:xfrm>
              <a:off x="3674480" y="4469696"/>
              <a:ext cx="217977" cy="144114"/>
            </a:xfrm>
            <a:prstGeom prst="rect">
              <a:avLst/>
            </a:prstGeom>
            <a:noFill/>
            <a:ln>
              <a:noFill/>
            </a:ln>
          </p:spPr>
        </p:pic>
        <p:pic>
          <p:nvPicPr>
            <p:cNvPr descr="gr.png" id="36" name="Google Shape;36;p29"/>
            <p:cNvPicPr preferRelativeResize="0"/>
            <p:nvPr/>
          </p:nvPicPr>
          <p:blipFill rotWithShape="1">
            <a:blip r:embed="rId13">
              <a:alphaModFix/>
            </a:blip>
            <a:srcRect b="0" l="0" r="0" t="0"/>
            <a:stretch/>
          </p:blipFill>
          <p:spPr>
            <a:xfrm>
              <a:off x="4045620" y="4469696"/>
              <a:ext cx="217977" cy="144114"/>
            </a:xfrm>
            <a:prstGeom prst="rect">
              <a:avLst/>
            </a:prstGeom>
            <a:noFill/>
            <a:ln>
              <a:noFill/>
            </a:ln>
          </p:spPr>
        </p:pic>
        <p:pic>
          <p:nvPicPr>
            <p:cNvPr descr="hu.png" id="37" name="Google Shape;37;p29"/>
            <p:cNvPicPr preferRelativeResize="0"/>
            <p:nvPr/>
          </p:nvPicPr>
          <p:blipFill rotWithShape="1">
            <a:blip r:embed="rId14">
              <a:alphaModFix/>
            </a:blip>
            <a:srcRect b="0" l="0" r="0" t="0"/>
            <a:stretch/>
          </p:blipFill>
          <p:spPr>
            <a:xfrm>
              <a:off x="4416760" y="4469696"/>
              <a:ext cx="217977" cy="144114"/>
            </a:xfrm>
            <a:prstGeom prst="rect">
              <a:avLst/>
            </a:prstGeom>
            <a:noFill/>
            <a:ln>
              <a:noFill/>
            </a:ln>
          </p:spPr>
        </p:pic>
        <p:pic>
          <p:nvPicPr>
            <p:cNvPr descr="ie.png" id="38" name="Google Shape;38;p29"/>
            <p:cNvPicPr preferRelativeResize="0"/>
            <p:nvPr/>
          </p:nvPicPr>
          <p:blipFill rotWithShape="1">
            <a:blip r:embed="rId15">
              <a:alphaModFix/>
            </a:blip>
            <a:srcRect b="0" l="0" r="0" t="0"/>
            <a:stretch/>
          </p:blipFill>
          <p:spPr>
            <a:xfrm>
              <a:off x="4787900" y="4469696"/>
              <a:ext cx="217977" cy="144114"/>
            </a:xfrm>
            <a:prstGeom prst="rect">
              <a:avLst/>
            </a:prstGeom>
            <a:noFill/>
            <a:ln>
              <a:noFill/>
            </a:ln>
          </p:spPr>
        </p:pic>
        <p:pic>
          <p:nvPicPr>
            <p:cNvPr descr="it.png" id="39" name="Google Shape;39;p29"/>
            <p:cNvPicPr preferRelativeResize="0"/>
            <p:nvPr/>
          </p:nvPicPr>
          <p:blipFill rotWithShape="1">
            <a:blip r:embed="rId16">
              <a:alphaModFix/>
            </a:blip>
            <a:srcRect b="0" l="0" r="0" t="0"/>
            <a:stretch/>
          </p:blipFill>
          <p:spPr>
            <a:xfrm>
              <a:off x="5159040" y="4469696"/>
              <a:ext cx="217977" cy="144114"/>
            </a:xfrm>
            <a:prstGeom prst="rect">
              <a:avLst/>
            </a:prstGeom>
            <a:noFill/>
            <a:ln>
              <a:noFill/>
            </a:ln>
          </p:spPr>
        </p:pic>
        <p:pic>
          <p:nvPicPr>
            <p:cNvPr descr="lu.png" id="40" name="Google Shape;40;p29"/>
            <p:cNvPicPr preferRelativeResize="0"/>
            <p:nvPr/>
          </p:nvPicPr>
          <p:blipFill rotWithShape="1">
            <a:blip r:embed="rId17">
              <a:alphaModFix/>
            </a:blip>
            <a:srcRect b="0" l="0" r="0" t="0"/>
            <a:stretch/>
          </p:blipFill>
          <p:spPr>
            <a:xfrm>
              <a:off x="5530180" y="4469696"/>
              <a:ext cx="217977" cy="144114"/>
            </a:xfrm>
            <a:prstGeom prst="rect">
              <a:avLst/>
            </a:prstGeom>
            <a:noFill/>
            <a:ln>
              <a:noFill/>
            </a:ln>
          </p:spPr>
        </p:pic>
        <p:pic>
          <p:nvPicPr>
            <p:cNvPr descr="no.png" id="41" name="Google Shape;41;p29"/>
            <p:cNvPicPr preferRelativeResize="0"/>
            <p:nvPr/>
          </p:nvPicPr>
          <p:blipFill rotWithShape="1">
            <a:blip r:embed="rId18">
              <a:alphaModFix/>
            </a:blip>
            <a:srcRect b="0" l="0" r="0" t="0"/>
            <a:stretch/>
          </p:blipFill>
          <p:spPr>
            <a:xfrm>
              <a:off x="5901320" y="4469696"/>
              <a:ext cx="217977" cy="144114"/>
            </a:xfrm>
            <a:prstGeom prst="rect">
              <a:avLst/>
            </a:prstGeom>
            <a:noFill/>
            <a:ln>
              <a:noFill/>
            </a:ln>
          </p:spPr>
        </p:pic>
        <p:pic>
          <p:nvPicPr>
            <p:cNvPr descr="nl.png" id="42" name="Google Shape;42;p29"/>
            <p:cNvPicPr preferRelativeResize="0"/>
            <p:nvPr/>
          </p:nvPicPr>
          <p:blipFill rotWithShape="1">
            <a:blip r:embed="rId19">
              <a:alphaModFix/>
            </a:blip>
            <a:srcRect b="0" l="0" r="0" t="0"/>
            <a:stretch/>
          </p:blipFill>
          <p:spPr>
            <a:xfrm>
              <a:off x="6272460" y="4469696"/>
              <a:ext cx="217977" cy="144114"/>
            </a:xfrm>
            <a:prstGeom prst="rect">
              <a:avLst/>
            </a:prstGeom>
            <a:noFill/>
            <a:ln>
              <a:noFill/>
            </a:ln>
          </p:spPr>
        </p:pic>
        <p:pic>
          <p:nvPicPr>
            <p:cNvPr descr="pl.png" id="43" name="Google Shape;43;p29"/>
            <p:cNvPicPr preferRelativeResize="0"/>
            <p:nvPr/>
          </p:nvPicPr>
          <p:blipFill rotWithShape="1">
            <a:blip r:embed="rId20">
              <a:alphaModFix/>
            </a:blip>
            <a:srcRect b="0" l="0" r="0" t="0"/>
            <a:stretch/>
          </p:blipFill>
          <p:spPr>
            <a:xfrm>
              <a:off x="6643600" y="4469696"/>
              <a:ext cx="217977" cy="144114"/>
            </a:xfrm>
            <a:prstGeom prst="rect">
              <a:avLst/>
            </a:prstGeom>
            <a:noFill/>
            <a:ln>
              <a:noFill/>
            </a:ln>
          </p:spPr>
        </p:pic>
        <p:pic>
          <p:nvPicPr>
            <p:cNvPr descr="pt.png" id="44" name="Google Shape;44;p29"/>
            <p:cNvPicPr preferRelativeResize="0"/>
            <p:nvPr/>
          </p:nvPicPr>
          <p:blipFill rotWithShape="1">
            <a:blip r:embed="rId21">
              <a:alphaModFix/>
            </a:blip>
            <a:srcRect b="0" l="0" r="0" t="0"/>
            <a:stretch/>
          </p:blipFill>
          <p:spPr>
            <a:xfrm>
              <a:off x="7014740" y="4469696"/>
              <a:ext cx="217977" cy="144114"/>
            </a:xfrm>
            <a:prstGeom prst="rect">
              <a:avLst/>
            </a:prstGeom>
            <a:noFill/>
            <a:ln>
              <a:noFill/>
            </a:ln>
          </p:spPr>
        </p:pic>
        <p:pic>
          <p:nvPicPr>
            <p:cNvPr descr="cz.png" id="45" name="Google Shape;45;p29"/>
            <p:cNvPicPr preferRelativeResize="0"/>
            <p:nvPr/>
          </p:nvPicPr>
          <p:blipFill rotWithShape="1">
            <a:blip r:embed="rId22">
              <a:alphaModFix/>
            </a:blip>
            <a:srcRect b="0" l="0" r="0" t="0"/>
            <a:stretch/>
          </p:blipFill>
          <p:spPr>
            <a:xfrm>
              <a:off x="7385880" y="4469696"/>
              <a:ext cx="217977" cy="144114"/>
            </a:xfrm>
            <a:prstGeom prst="rect">
              <a:avLst/>
            </a:prstGeom>
            <a:noFill/>
            <a:ln>
              <a:noFill/>
            </a:ln>
          </p:spPr>
        </p:pic>
        <p:pic>
          <p:nvPicPr>
            <p:cNvPr descr="ro.png" id="46" name="Google Shape;46;p29"/>
            <p:cNvPicPr preferRelativeResize="0"/>
            <p:nvPr/>
          </p:nvPicPr>
          <p:blipFill rotWithShape="1">
            <a:blip r:embed="rId23">
              <a:alphaModFix/>
            </a:blip>
            <a:srcRect b="0" l="0" r="0" t="0"/>
            <a:stretch/>
          </p:blipFill>
          <p:spPr>
            <a:xfrm>
              <a:off x="7757020" y="4469696"/>
              <a:ext cx="217977" cy="144114"/>
            </a:xfrm>
            <a:prstGeom prst="rect">
              <a:avLst/>
            </a:prstGeom>
            <a:noFill/>
            <a:ln>
              <a:noFill/>
            </a:ln>
          </p:spPr>
        </p:pic>
        <p:pic>
          <p:nvPicPr>
            <p:cNvPr descr="se.png" id="47" name="Google Shape;47;p29"/>
            <p:cNvPicPr preferRelativeResize="0"/>
            <p:nvPr/>
          </p:nvPicPr>
          <p:blipFill rotWithShape="1">
            <a:blip r:embed="rId24">
              <a:alphaModFix/>
            </a:blip>
            <a:srcRect b="0" l="0" r="0" t="0"/>
            <a:stretch/>
          </p:blipFill>
          <p:spPr>
            <a:xfrm>
              <a:off x="8499300" y="4469696"/>
              <a:ext cx="217977" cy="144114"/>
            </a:xfrm>
            <a:prstGeom prst="rect">
              <a:avLst/>
            </a:prstGeom>
            <a:noFill/>
            <a:ln>
              <a:noFill/>
            </a:ln>
          </p:spPr>
        </p:pic>
        <p:pic>
          <p:nvPicPr>
            <p:cNvPr descr="ch.png" id="48" name="Google Shape;48;p29"/>
            <p:cNvPicPr preferRelativeResize="0"/>
            <p:nvPr/>
          </p:nvPicPr>
          <p:blipFill rotWithShape="1">
            <a:blip r:embed="rId25">
              <a:alphaModFix/>
            </a:blip>
            <a:srcRect b="0" l="0" r="0" t="0"/>
            <a:stretch/>
          </p:blipFill>
          <p:spPr>
            <a:xfrm>
              <a:off x="8870442" y="4469696"/>
              <a:ext cx="217977" cy="144114"/>
            </a:xfrm>
            <a:prstGeom prst="rect">
              <a:avLst/>
            </a:prstGeom>
            <a:noFill/>
            <a:ln>
              <a:noFill/>
            </a:ln>
          </p:spPr>
        </p:pic>
        <p:pic>
          <p:nvPicPr>
            <p:cNvPr descr="uk.png" id="49" name="Google Shape;49;p29"/>
            <p:cNvPicPr preferRelativeResize="0"/>
            <p:nvPr/>
          </p:nvPicPr>
          <p:blipFill rotWithShape="1">
            <a:blip r:embed="rId26">
              <a:alphaModFix/>
            </a:blip>
            <a:srcRect b="0" l="0" r="0" t="0"/>
            <a:stretch/>
          </p:blipFill>
          <p:spPr>
            <a:xfrm>
              <a:off x="8128160" y="4469696"/>
              <a:ext cx="217977" cy="144114"/>
            </a:xfrm>
            <a:prstGeom prst="rect">
              <a:avLst/>
            </a:prstGeom>
            <a:noFill/>
            <a:ln>
              <a:noFill/>
            </a:ln>
          </p:spPr>
        </p:pic>
        <p:pic>
          <p:nvPicPr>
            <p:cNvPr id="50" name="Google Shape;50;p29"/>
            <p:cNvPicPr preferRelativeResize="0"/>
            <p:nvPr/>
          </p:nvPicPr>
          <p:blipFill rotWithShape="1">
            <a:blip r:embed="rId27">
              <a:alphaModFix/>
            </a:blip>
            <a:srcRect b="0" l="0" r="0" t="0"/>
            <a:stretch/>
          </p:blipFill>
          <p:spPr>
            <a:xfrm>
              <a:off x="9408598" y="4469696"/>
              <a:ext cx="216000" cy="144000"/>
            </a:xfrm>
            <a:prstGeom prst="rect">
              <a:avLst/>
            </a:prstGeom>
            <a:noFill/>
            <a:ln>
              <a:noFill/>
            </a:ln>
          </p:spPr>
        </p:pic>
        <p:pic>
          <p:nvPicPr>
            <p:cNvPr id="51" name="Google Shape;51;p29"/>
            <p:cNvPicPr preferRelativeResize="0"/>
            <p:nvPr/>
          </p:nvPicPr>
          <p:blipFill rotWithShape="1">
            <a:blip r:embed="rId28">
              <a:alphaModFix/>
            </a:blip>
            <a:srcRect b="0" l="0" r="0" t="0"/>
            <a:stretch/>
          </p:blipFill>
          <p:spPr>
            <a:xfrm>
              <a:off x="9768386" y="4469696"/>
              <a:ext cx="216000" cy="144000"/>
            </a:xfrm>
            <a:prstGeom prst="rect">
              <a:avLst/>
            </a:prstGeom>
            <a:noFill/>
            <a:ln>
              <a:noFill/>
            </a:ln>
          </p:spPr>
        </p:pic>
        <p:pic>
          <p:nvPicPr>
            <p:cNvPr descr="ca.png" id="52" name="Google Shape;52;p29"/>
            <p:cNvPicPr preferRelativeResize="0"/>
            <p:nvPr/>
          </p:nvPicPr>
          <p:blipFill rotWithShape="1">
            <a:blip r:embed="rId29">
              <a:alphaModFix/>
            </a:blip>
            <a:srcRect b="0" l="0" r="0" t="0"/>
            <a:stretch/>
          </p:blipFill>
          <p:spPr>
            <a:xfrm>
              <a:off x="10489245" y="4469696"/>
              <a:ext cx="216000" cy="142807"/>
            </a:xfrm>
            <a:prstGeom prst="rect">
              <a:avLst/>
            </a:prstGeom>
            <a:noFill/>
            <a:ln>
              <a:noFill/>
            </a:ln>
          </p:spPr>
        </p:pic>
        <p:pic>
          <p:nvPicPr>
            <p:cNvPr descr="si.png" id="53" name="Google Shape;53;p29"/>
            <p:cNvPicPr preferRelativeResize="0"/>
            <p:nvPr/>
          </p:nvPicPr>
          <p:blipFill rotWithShape="1">
            <a:blip r:embed="rId30">
              <a:alphaModFix/>
            </a:blip>
            <a:srcRect b="0" l="0" r="0" t="0"/>
            <a:stretch/>
          </p:blipFill>
          <p:spPr>
            <a:xfrm>
              <a:off x="10128174" y="4469696"/>
              <a:ext cx="217284" cy="143656"/>
            </a:xfrm>
            <a:prstGeom prst="rect">
              <a:avLst/>
            </a:prstGeom>
            <a:noFill/>
            <a:ln>
              <a:noFill/>
            </a:ln>
          </p:spPr>
        </p:pic>
      </p:gr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4"/>
                                        </p:tgtEl>
                                        <p:attrNameLst>
                                          <p:attrName>style.visibility</p:attrName>
                                        </p:attrNameLst>
                                      </p:cBhvr>
                                      <p:to>
                                        <p:strVal val="visible"/>
                                      </p:to>
                                    </p:set>
                                    <p:animEffect filter="fade" transition="in">
                                      <p:cBhvr>
                                        <p:cTn dur="500"/>
                                        <p:tgtEl>
                                          <p:spTgt spid="24"/>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1500"/>
                                        <p:tgtEl>
                                          <p:spTgt spid="27"/>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p:tgtEl>
                                          <p:spTgt spid="19"/>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20"/>
                                        </p:tgtEl>
                                        <p:attrNameLst>
                                          <p:attrName>style.visibility</p:attrName>
                                        </p:attrNameLst>
                                      </p:cBhvr>
                                      <p:to>
                                        <p:strVal val="visible"/>
                                      </p:to>
                                    </p:set>
                                  </p:childTnLst>
                                </p:cTn>
                              </p:par>
                            </p:childTnLst>
                          </p:cTn>
                        </p:par>
                        <p:par>
                          <p:cTn fill="hold">
                            <p:stCondLst>
                              <p:cond delay="2501"/>
                            </p:stCondLst>
                            <p:childTnLst>
                              <p:par>
                                <p:cTn fill="hold" nodeType="afterEffect" presetClass="entr" presetID="10" presetSubtype="0">
                                  <p:stCondLst>
                                    <p:cond delay="0"/>
                                  </p:stCondLst>
                                  <p:childTnLst>
                                    <p:set>
                                      <p:cBhvr>
                                        <p:cTn dur="1" fill="hold">
                                          <p:stCondLst>
                                            <p:cond delay="0"/>
                                          </p:stCondLst>
                                        </p:cTn>
                                        <p:tgtEl>
                                          <p:spTgt spid="25"/>
                                        </p:tgtEl>
                                        <p:attrNameLst>
                                          <p:attrName>style.visibility</p:attrName>
                                        </p:attrNameLst>
                                      </p:cBhvr>
                                      <p:to>
                                        <p:strVal val="visible"/>
                                      </p:to>
                                    </p:set>
                                    <p:animEffect filter="fade" transition="in">
                                      <p:cBhvr>
                                        <p:cTn dur="500"/>
                                        <p:tgtEl>
                                          <p:spTgt spid="25"/>
                                        </p:tgtEl>
                                      </p:cBhvr>
                                    </p:animEffect>
                                  </p:childTnLst>
                                </p:cTn>
                              </p:par>
                            </p:childTnLst>
                          </p:cTn>
                        </p:par>
                        <p:par>
                          <p:cTn fill="hold">
                            <p:stCondLst>
                              <p:cond delay="3001"/>
                            </p:stCondLst>
                            <p:childTnLst>
                              <p:par>
                                <p:cTn fill="hold" nodeType="afterEffect" presetClass="entr" presetID="10" presetSubtype="0">
                                  <p:stCondLst>
                                    <p:cond delay="0"/>
                                  </p:stCondLst>
                                  <p:childTnLst>
                                    <p:set>
                                      <p:cBhvr>
                                        <p:cTn dur="1" fill="hold">
                                          <p:stCondLst>
                                            <p:cond delay="0"/>
                                          </p:stCondLst>
                                        </p:cTn>
                                        <p:tgtEl>
                                          <p:spTgt spid="21"/>
                                        </p:tgtEl>
                                        <p:attrNameLst>
                                          <p:attrName>style.visibility</p:attrName>
                                        </p:attrNameLst>
                                      </p:cBhvr>
                                      <p:to>
                                        <p:strVal val="visible"/>
                                      </p:to>
                                    </p:set>
                                    <p:animEffect filter="fade" transition="in">
                                      <p:cBhvr>
                                        <p:cTn dur="500"/>
                                        <p:tgtEl>
                                          <p:spTgt spid="21"/>
                                        </p:tgtEl>
                                      </p:cBhvr>
                                    </p:animEffect>
                                  </p:childTnLst>
                                </p:cTn>
                              </p:par>
                            </p:childTnLst>
                          </p:cTn>
                        </p:par>
                        <p:par>
                          <p:cTn fill="hold">
                            <p:stCondLst>
                              <p:cond delay="3501"/>
                            </p:stCondLst>
                            <p:childTnLst>
                              <p:par>
                                <p:cTn fill="hold" nodeType="afterEffect" presetClass="entr" presetID="10" presetSubtype="0">
                                  <p:stCondLst>
                                    <p:cond delay="0"/>
                                  </p:stCondLst>
                                  <p:childTnLst>
                                    <p:set>
                                      <p:cBhvr>
                                        <p:cTn dur="1" fill="hold">
                                          <p:stCondLst>
                                            <p:cond delay="0"/>
                                          </p:stCondLst>
                                        </p:cTn>
                                        <p:tgtEl>
                                          <p:spTgt spid="22"/>
                                        </p:tgtEl>
                                        <p:attrNameLst>
                                          <p:attrName>style.visibility</p:attrName>
                                        </p:attrNameLst>
                                      </p:cBhvr>
                                      <p:to>
                                        <p:strVal val="visible"/>
                                      </p:to>
                                    </p:set>
                                    <p:animEffect filter="fade" transition="in">
                                      <p:cBhvr>
                                        <p:cTn dur="500"/>
                                        <p:tgtEl>
                                          <p:spTgt spid="22"/>
                                        </p:tgtEl>
                                      </p:cBhvr>
                                    </p:animEffect>
                                  </p:childTnLst>
                                </p:cTn>
                              </p:par>
                            </p:childTnLst>
                          </p:cTn>
                        </p:par>
                        <p:par>
                          <p:cTn fill="hold">
                            <p:stCondLst>
                              <p:cond delay="4001"/>
                            </p:stCondLst>
                            <p:childTnLst>
                              <p:par>
                                <p:cTn fill="hold" nodeType="afterEffect" presetClass="entr" presetID="10" presetSubtype="0">
                                  <p:stCondLst>
                                    <p:cond delay="0"/>
                                  </p:stCondLst>
                                  <p:childTnLst>
                                    <p:set>
                                      <p:cBhvr>
                                        <p:cTn dur="1" fill="hold">
                                          <p:stCondLst>
                                            <p:cond delay="0"/>
                                          </p:stCondLst>
                                        </p:cTn>
                                        <p:tgtEl>
                                          <p:spTgt spid="23"/>
                                        </p:tgtEl>
                                        <p:attrNameLst>
                                          <p:attrName>style.visibility</p:attrName>
                                        </p:attrNameLst>
                                      </p:cBhvr>
                                      <p:to>
                                        <p:strVal val="visible"/>
                                      </p:to>
                                    </p:set>
                                    <p:animEffect filter="fade" transition="in">
                                      <p:cBhvr>
                                        <p:cTn dur="500"/>
                                        <p:tgtEl>
                                          <p:spTgt spid="23"/>
                                        </p:tgtEl>
                                      </p:cBhvr>
                                    </p:animEffect>
                                  </p:childTnLst>
                                </p:cTn>
                              </p:par>
                              <p:par>
                                <p:cTn fill="hold" nodeType="withEffect" presetClass="entr" presetID="10" presetSubtype="0">
                                  <p:stCondLst>
                                    <p:cond delay="0"/>
                                  </p:stCondLst>
                                  <p:childTnLst>
                                    <p:set>
                                      <p:cBhvr>
                                        <p:cTn dur="1" fill="hold">
                                          <p:stCondLst>
                                            <p:cond delay="0"/>
                                          </p:stCondLst>
                                        </p:cTn>
                                        <p:tgtEl>
                                          <p:spTgt spid="26"/>
                                        </p:tgtEl>
                                        <p:attrNameLst>
                                          <p:attrName>style.visibility</p:attrName>
                                        </p:attrNameLst>
                                      </p:cBhvr>
                                      <p:to>
                                        <p:strVal val="visible"/>
                                      </p:to>
                                    </p:set>
                                    <p:animEffect filter="fade" transition="in">
                                      <p:cBhvr>
                                        <p:cTn dur="500"/>
                                        <p:tgtEl>
                                          <p:spTgt spid="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5">
  <p:cSld name="CLEAR_COLOUR_BG5">
    <p:spTree>
      <p:nvGrpSpPr>
        <p:cNvPr id="219" name="Shape 219"/>
        <p:cNvGrpSpPr/>
        <p:nvPr/>
      </p:nvGrpSpPr>
      <p:grpSpPr>
        <a:xfrm>
          <a:off x="0" y="0"/>
          <a:ext cx="0" cy="0"/>
          <a:chOff x="0" y="0"/>
          <a:chExt cx="0" cy="0"/>
        </a:xfrm>
      </p:grpSpPr>
      <p:sp>
        <p:nvSpPr>
          <p:cNvPr id="220" name="Google Shape;220;p43"/>
          <p:cNvSpPr/>
          <p:nvPr/>
        </p:nvSpPr>
        <p:spPr>
          <a:xfrm>
            <a:off x="-6583" y="-2"/>
            <a:ext cx="12231921" cy="6858002"/>
          </a:xfrm>
          <a:prstGeom prst="rect">
            <a:avLst/>
          </a:prstGeom>
          <a:solidFill>
            <a:srgbClr val="6DCF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221" name="Google Shape;221;p43"/>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222" name="Google Shape;222;p43"/>
          <p:cNvCxnSpPr/>
          <p:nvPr/>
        </p:nvCxnSpPr>
        <p:spPr>
          <a:xfrm>
            <a:off x="222041" y="6422971"/>
            <a:ext cx="11768091" cy="0"/>
          </a:xfrm>
          <a:prstGeom prst="straightConnector1">
            <a:avLst/>
          </a:prstGeom>
          <a:noFill/>
          <a:ln cap="flat" cmpd="sng" w="9525">
            <a:solidFill>
              <a:srgbClr val="003249"/>
            </a:solidFill>
            <a:prstDash val="solid"/>
            <a:round/>
            <a:headEnd len="sm" w="sm" type="none"/>
            <a:tailEnd len="sm" w="sm" type="none"/>
          </a:ln>
        </p:spPr>
      </p:cxnSp>
      <p:sp>
        <p:nvSpPr>
          <p:cNvPr id="223" name="Google Shape;223;p43"/>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rgbClr val="0032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224" name="Google Shape;224;p43"/>
          <p:cNvCxnSpPr/>
          <p:nvPr/>
        </p:nvCxnSpPr>
        <p:spPr>
          <a:xfrm>
            <a:off x="218859" y="882193"/>
            <a:ext cx="11800580" cy="0"/>
          </a:xfrm>
          <a:prstGeom prst="straightConnector1">
            <a:avLst/>
          </a:prstGeom>
          <a:noFill/>
          <a:ln cap="flat" cmpd="sng" w="9525">
            <a:solidFill>
              <a:srgbClr val="003249"/>
            </a:solidFill>
            <a:prstDash val="solid"/>
            <a:round/>
            <a:headEnd len="sm" w="sm" type="none"/>
            <a:tailEnd len="sm" w="sm" type="none"/>
          </a:ln>
        </p:spPr>
      </p:cxnSp>
      <p:pic>
        <p:nvPicPr>
          <p:cNvPr id="225" name="Google Shape;225;p43"/>
          <p:cNvPicPr preferRelativeResize="0"/>
          <p:nvPr/>
        </p:nvPicPr>
        <p:blipFill rotWithShape="1">
          <a:blip r:embed="rId2">
            <a:alphaModFix/>
          </a:blip>
          <a:srcRect b="0" l="0" r="0" t="0"/>
          <a:stretch/>
        </p:blipFill>
        <p:spPr>
          <a:xfrm>
            <a:off x="10359740" y="-215904"/>
            <a:ext cx="2100929" cy="1314000"/>
          </a:xfrm>
          <a:prstGeom prst="rect">
            <a:avLst/>
          </a:prstGeom>
          <a:noFill/>
          <a:ln>
            <a:noFill/>
          </a:ln>
        </p:spPr>
      </p:pic>
      <p:sp>
        <p:nvSpPr>
          <p:cNvPr id="226" name="Google Shape;226;p43"/>
          <p:cNvSpPr txBox="1"/>
          <p:nvPr>
            <p:ph idx="1" type="body"/>
          </p:nvPr>
        </p:nvSpPr>
        <p:spPr>
          <a:xfrm>
            <a:off x="218859" y="882192"/>
            <a:ext cx="11795829"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solidFill>
                  <a:srgbClr val="1E3378"/>
                </a:solidFill>
              </a:defRPr>
            </a:lvl1pPr>
            <a:lvl2pPr indent="-228600" lvl="1" marL="914400" algn="l">
              <a:lnSpc>
                <a:spcPct val="119000"/>
              </a:lnSpc>
              <a:spcBef>
                <a:spcPts val="360"/>
              </a:spcBef>
              <a:spcAft>
                <a:spcPts val="0"/>
              </a:spcAft>
              <a:buSzPts val="1400"/>
              <a:buNone/>
              <a:defRPr>
                <a:solidFill>
                  <a:srgbClr val="1E3378"/>
                </a:solidFill>
              </a:defRPr>
            </a:lvl2pPr>
            <a:lvl3pPr indent="-228600" lvl="2" marL="1371600" algn="l">
              <a:lnSpc>
                <a:spcPct val="119000"/>
              </a:lnSpc>
              <a:spcBef>
                <a:spcPts val="360"/>
              </a:spcBef>
              <a:spcAft>
                <a:spcPts val="0"/>
              </a:spcAft>
              <a:buSzPts val="1400"/>
              <a:buNone/>
              <a:defRPr>
                <a:solidFill>
                  <a:srgbClr val="1E3378"/>
                </a:solidFill>
              </a:defRPr>
            </a:lvl3pPr>
            <a:lvl4pPr indent="-228600" lvl="3" marL="1828800" algn="l">
              <a:lnSpc>
                <a:spcPct val="119000"/>
              </a:lnSpc>
              <a:spcBef>
                <a:spcPts val="360"/>
              </a:spcBef>
              <a:spcAft>
                <a:spcPts val="0"/>
              </a:spcAft>
              <a:buSzPts val="1400"/>
              <a:buNone/>
              <a:defRPr>
                <a:solidFill>
                  <a:srgbClr val="1E3378"/>
                </a:solidFill>
              </a:defRPr>
            </a:lvl4pPr>
            <a:lvl5pPr indent="-228600" lvl="4" marL="2286000" algn="l">
              <a:lnSpc>
                <a:spcPct val="119000"/>
              </a:lnSpc>
              <a:spcBef>
                <a:spcPts val="360"/>
              </a:spcBef>
              <a:spcAft>
                <a:spcPts val="0"/>
              </a:spcAft>
              <a:buSzPts val="1400"/>
              <a:buNone/>
              <a:defRPr>
                <a:solidFill>
                  <a:srgbClr val="1E3378"/>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227" name="Google Shape;227;p43"/>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228" name="Google Shape;228;p43"/>
          <p:cNvGrpSpPr/>
          <p:nvPr/>
        </p:nvGrpSpPr>
        <p:grpSpPr>
          <a:xfrm>
            <a:off x="227308" y="6569736"/>
            <a:ext cx="9655074" cy="144114"/>
            <a:chOff x="1076500" y="4469696"/>
            <a:chExt cx="9628745" cy="144114"/>
          </a:xfrm>
        </p:grpSpPr>
        <p:pic>
          <p:nvPicPr>
            <p:cNvPr descr="de.png" id="229" name="Google Shape;229;p43"/>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230" name="Google Shape;230;p43"/>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231" name="Google Shape;231;p43"/>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232" name="Google Shape;232;p43"/>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233" name="Google Shape;233;p43"/>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234" name="Google Shape;234;p43"/>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235" name="Google Shape;235;p43"/>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236" name="Google Shape;236;p43"/>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237" name="Google Shape;237;p43"/>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238" name="Google Shape;238;p43"/>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239" name="Google Shape;239;p43"/>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240" name="Google Shape;240;p43"/>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241" name="Google Shape;241;p43"/>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242" name="Google Shape;242;p43"/>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243" name="Google Shape;243;p43"/>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244" name="Google Shape;244;p43"/>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245" name="Google Shape;245;p43"/>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246" name="Google Shape;246;p43"/>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247" name="Google Shape;247;p43"/>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248" name="Google Shape;248;p43"/>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249" name="Google Shape;249;p43"/>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250" name="Google Shape;250;p43"/>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251" name="Google Shape;251;p43"/>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252" name="Google Shape;252;p43"/>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253" name="Google Shape;253;p43"/>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254" name="Google Shape;254;p43"/>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transition spd="slow">
    <p:wipe dir="l"/>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LOSING1">
  <p:cSld name="DARK_CLOSING1">
    <p:spTree>
      <p:nvGrpSpPr>
        <p:cNvPr id="255" name="Shape 255"/>
        <p:cNvGrpSpPr/>
        <p:nvPr/>
      </p:nvGrpSpPr>
      <p:grpSpPr>
        <a:xfrm>
          <a:off x="0" y="0"/>
          <a:ext cx="0" cy="0"/>
          <a:chOff x="0" y="0"/>
          <a:chExt cx="0" cy="0"/>
        </a:xfrm>
      </p:grpSpPr>
      <p:sp>
        <p:nvSpPr>
          <p:cNvPr id="256" name="Google Shape;256;p44"/>
          <p:cNvSpPr/>
          <p:nvPr/>
        </p:nvSpPr>
        <p:spPr>
          <a:xfrm>
            <a:off x="0" y="-1"/>
            <a:ext cx="12225338"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35E6F"/>
              </a:solidFill>
              <a:latin typeface="Verdana"/>
              <a:ea typeface="Verdana"/>
              <a:cs typeface="Verdana"/>
              <a:sym typeface="Verdana"/>
            </a:endParaRPr>
          </a:p>
        </p:txBody>
      </p:sp>
      <p:sp>
        <p:nvSpPr>
          <p:cNvPr id="257" name="Google Shape;257;p44"/>
          <p:cNvSpPr/>
          <p:nvPr/>
        </p:nvSpPr>
        <p:spPr>
          <a:xfrm flipH="1">
            <a:off x="4699115" y="2011304"/>
            <a:ext cx="2827109" cy="2819034"/>
          </a:xfrm>
          <a:prstGeom prst="rect">
            <a:avLst/>
          </a:prstGeom>
          <a:solidFill>
            <a:schemeClr val="lt1"/>
          </a:solidFill>
          <a:ln cap="flat" cmpd="sng" w="9525">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258" name="Google Shape;258;p44"/>
          <p:cNvSpPr txBox="1"/>
          <p:nvPr/>
        </p:nvSpPr>
        <p:spPr>
          <a:xfrm>
            <a:off x="4699113" y="4524206"/>
            <a:ext cx="2820472" cy="314494"/>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1"/>
              </a:buClr>
              <a:buSzPts val="1400"/>
              <a:buFont typeface="Arial"/>
              <a:buNone/>
            </a:pPr>
            <a:r>
              <a:t/>
            </a:r>
            <a:endParaRPr sz="1400">
              <a:solidFill>
                <a:srgbClr val="8197A6"/>
              </a:solidFill>
              <a:latin typeface="Arial"/>
              <a:ea typeface="Arial"/>
              <a:cs typeface="Arial"/>
              <a:sym typeface="Arial"/>
            </a:endParaRPr>
          </a:p>
        </p:txBody>
      </p:sp>
      <p:sp>
        <p:nvSpPr>
          <p:cNvPr id="259" name="Google Shape;259;p44"/>
          <p:cNvSpPr txBox="1"/>
          <p:nvPr>
            <p:ph idx="1" type="body"/>
          </p:nvPr>
        </p:nvSpPr>
        <p:spPr>
          <a:xfrm>
            <a:off x="4699112" y="2041526"/>
            <a:ext cx="2827111" cy="2359024"/>
          </a:xfrm>
          <a:prstGeom prst="rect">
            <a:avLst/>
          </a:prstGeom>
          <a:noFill/>
          <a:ln>
            <a:noFill/>
          </a:ln>
        </p:spPr>
        <p:txBody>
          <a:bodyPr anchorCtr="0" anchor="t" bIns="45700" lIns="91425" spcFirstLastPara="1" rIns="91425" wrap="square" tIns="45700">
            <a:normAutofit/>
          </a:bodyPr>
          <a:lstStyle>
            <a:lvl1pPr indent="-228600" lvl="0" marL="457200" algn="l">
              <a:lnSpc>
                <a:spcPct val="119000"/>
              </a:lnSpc>
              <a:spcBef>
                <a:spcPts val="428"/>
              </a:spcBef>
              <a:spcAft>
                <a:spcPts val="0"/>
              </a:spcAft>
              <a:buSzPts val="2140"/>
              <a:buNone/>
              <a:defRPr b="0" sz="2140">
                <a:solidFill>
                  <a:srgbClr val="003249"/>
                </a:solidFill>
                <a:latin typeface="Arial"/>
                <a:ea typeface="Arial"/>
                <a:cs typeface="Arial"/>
                <a:sym typeface="Arial"/>
              </a:defRPr>
            </a:lvl1pPr>
            <a:lvl2pPr indent="-228600" lvl="1" marL="914400" algn="l">
              <a:lnSpc>
                <a:spcPct val="119000"/>
              </a:lnSpc>
              <a:spcBef>
                <a:spcPts val="400"/>
              </a:spcBef>
              <a:spcAft>
                <a:spcPts val="0"/>
              </a:spcAft>
              <a:buSzPts val="2000"/>
              <a:buNone/>
              <a:defRPr b="1" sz="2000"/>
            </a:lvl2pPr>
            <a:lvl3pPr indent="-228600" lvl="2" marL="1371600" algn="l">
              <a:lnSpc>
                <a:spcPct val="119000"/>
              </a:lnSpc>
              <a:spcBef>
                <a:spcPts val="360"/>
              </a:spcBef>
              <a:spcAft>
                <a:spcPts val="0"/>
              </a:spcAft>
              <a:buSzPts val="1800"/>
              <a:buNone/>
              <a:defRPr b="1" sz="1800"/>
            </a:lvl3pPr>
            <a:lvl4pPr indent="-228600" lvl="3" marL="1828800" algn="l">
              <a:lnSpc>
                <a:spcPct val="119000"/>
              </a:lnSpc>
              <a:spcBef>
                <a:spcPts val="320"/>
              </a:spcBef>
              <a:spcAft>
                <a:spcPts val="0"/>
              </a:spcAft>
              <a:buSzPts val="1600"/>
              <a:buNone/>
              <a:defRPr b="1" sz="1600"/>
            </a:lvl4pPr>
            <a:lvl5pPr indent="-228600" lvl="4" marL="2286000" algn="l">
              <a:lnSpc>
                <a:spcPct val="119000"/>
              </a:lnSpc>
              <a:spcBef>
                <a:spcPts val="320"/>
              </a:spcBef>
              <a:spcAft>
                <a:spcPts val="0"/>
              </a:spcAft>
              <a:buSzPts val="1600"/>
              <a:buNone/>
              <a:defRPr b="1" sz="1600"/>
            </a:lvl5pPr>
            <a:lvl6pPr indent="-228600" lvl="5" marL="2743200" algn="l">
              <a:lnSpc>
                <a:spcPct val="119000"/>
              </a:lnSpc>
              <a:spcBef>
                <a:spcPts val="320"/>
              </a:spcBef>
              <a:spcAft>
                <a:spcPts val="0"/>
              </a:spcAft>
              <a:buSzPts val="1600"/>
              <a:buNone/>
              <a:defRPr b="1" sz="1600"/>
            </a:lvl6pPr>
            <a:lvl7pPr indent="-228600" lvl="6" marL="3200400" algn="l">
              <a:lnSpc>
                <a:spcPct val="119000"/>
              </a:lnSpc>
              <a:spcBef>
                <a:spcPts val="320"/>
              </a:spcBef>
              <a:spcAft>
                <a:spcPts val="0"/>
              </a:spcAft>
              <a:buSzPts val="1600"/>
              <a:buNone/>
              <a:defRPr b="1" sz="1600"/>
            </a:lvl7pPr>
            <a:lvl8pPr indent="-228600" lvl="7" marL="3657600" algn="l">
              <a:lnSpc>
                <a:spcPct val="119000"/>
              </a:lnSpc>
              <a:spcBef>
                <a:spcPts val="320"/>
              </a:spcBef>
              <a:spcAft>
                <a:spcPts val="0"/>
              </a:spcAft>
              <a:buSzPts val="1600"/>
              <a:buNone/>
              <a:defRPr b="1" sz="1600"/>
            </a:lvl8pPr>
            <a:lvl9pPr indent="-228600" lvl="8" marL="4114800" algn="l">
              <a:lnSpc>
                <a:spcPct val="119000"/>
              </a:lnSpc>
              <a:spcBef>
                <a:spcPts val="320"/>
              </a:spcBef>
              <a:spcAft>
                <a:spcPts val="0"/>
              </a:spcAft>
              <a:buSzPts val="1600"/>
              <a:buNone/>
              <a:defRPr b="1" sz="1600"/>
            </a:lvl9pPr>
          </a:lstStyle>
          <a:p/>
        </p:txBody>
      </p:sp>
      <p:sp>
        <p:nvSpPr>
          <p:cNvPr id="260" name="Google Shape;260;p44"/>
          <p:cNvSpPr txBox="1"/>
          <p:nvPr/>
        </p:nvSpPr>
        <p:spPr>
          <a:xfrm>
            <a:off x="4699112" y="1740023"/>
            <a:ext cx="2827111" cy="2615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8197A6"/>
              </a:buClr>
              <a:buSzPts val="1100"/>
              <a:buFont typeface="Arial"/>
              <a:buNone/>
            </a:pPr>
            <a:r>
              <a:rPr lang="de-DE" sz="1100">
                <a:solidFill>
                  <a:srgbClr val="8197A6"/>
                </a:solidFill>
                <a:latin typeface="Arial"/>
                <a:ea typeface="Arial"/>
                <a:cs typeface="Arial"/>
                <a:sym typeface="Arial"/>
              </a:rPr>
              <a:t>Produced by</a:t>
            </a:r>
            <a:endParaRPr/>
          </a:p>
        </p:txBody>
      </p:sp>
      <p:sp>
        <p:nvSpPr>
          <p:cNvPr id="261" name="Google Shape;261;p44"/>
          <p:cNvSpPr txBox="1"/>
          <p:nvPr>
            <p:ph idx="2" type="body"/>
          </p:nvPr>
        </p:nvSpPr>
        <p:spPr>
          <a:xfrm>
            <a:off x="4699112" y="4406774"/>
            <a:ext cx="2827111" cy="423565"/>
          </a:xfrm>
          <a:prstGeom prst="rect">
            <a:avLst/>
          </a:prstGeom>
          <a:noFill/>
          <a:ln>
            <a:noFill/>
          </a:ln>
        </p:spPr>
        <p:txBody>
          <a:bodyPr anchorCtr="0" anchor="ctr" bIns="45700" lIns="91425" spcFirstLastPara="1" rIns="91425" wrap="square" tIns="45700">
            <a:noAutofit/>
          </a:bodyPr>
          <a:lstStyle>
            <a:lvl1pPr indent="-228600" lvl="0" marL="457200" algn="l">
              <a:lnSpc>
                <a:spcPct val="119000"/>
              </a:lnSpc>
              <a:spcBef>
                <a:spcPts val="300"/>
              </a:spcBef>
              <a:spcAft>
                <a:spcPts val="0"/>
              </a:spcAft>
              <a:buSzPts val="1500"/>
              <a:buNone/>
              <a:defRPr b="0" sz="1500">
                <a:solidFill>
                  <a:srgbClr val="003249"/>
                </a:solidFill>
                <a:latin typeface="Arial"/>
                <a:ea typeface="Arial"/>
                <a:cs typeface="Arial"/>
                <a:sym typeface="Arial"/>
              </a:defRPr>
            </a:lvl1pPr>
            <a:lvl2pPr indent="-228600" lvl="1" marL="914400" algn="l">
              <a:lnSpc>
                <a:spcPct val="119000"/>
              </a:lnSpc>
              <a:spcBef>
                <a:spcPts val="400"/>
              </a:spcBef>
              <a:spcAft>
                <a:spcPts val="0"/>
              </a:spcAft>
              <a:buSzPts val="2000"/>
              <a:buNone/>
              <a:defRPr b="1" sz="2000"/>
            </a:lvl2pPr>
            <a:lvl3pPr indent="-228600" lvl="2" marL="1371600" algn="l">
              <a:lnSpc>
                <a:spcPct val="119000"/>
              </a:lnSpc>
              <a:spcBef>
                <a:spcPts val="360"/>
              </a:spcBef>
              <a:spcAft>
                <a:spcPts val="0"/>
              </a:spcAft>
              <a:buSzPts val="1800"/>
              <a:buNone/>
              <a:defRPr b="1" sz="1800"/>
            </a:lvl3pPr>
            <a:lvl4pPr indent="-228600" lvl="3" marL="1828800" algn="l">
              <a:lnSpc>
                <a:spcPct val="119000"/>
              </a:lnSpc>
              <a:spcBef>
                <a:spcPts val="320"/>
              </a:spcBef>
              <a:spcAft>
                <a:spcPts val="0"/>
              </a:spcAft>
              <a:buSzPts val="1600"/>
              <a:buNone/>
              <a:defRPr b="1" sz="1600"/>
            </a:lvl4pPr>
            <a:lvl5pPr indent="-228600" lvl="4" marL="2286000" algn="l">
              <a:lnSpc>
                <a:spcPct val="119000"/>
              </a:lnSpc>
              <a:spcBef>
                <a:spcPts val="320"/>
              </a:spcBef>
              <a:spcAft>
                <a:spcPts val="0"/>
              </a:spcAft>
              <a:buSzPts val="1600"/>
              <a:buNone/>
              <a:defRPr b="1" sz="1600"/>
            </a:lvl5pPr>
            <a:lvl6pPr indent="-228600" lvl="5" marL="2743200" algn="l">
              <a:lnSpc>
                <a:spcPct val="119000"/>
              </a:lnSpc>
              <a:spcBef>
                <a:spcPts val="320"/>
              </a:spcBef>
              <a:spcAft>
                <a:spcPts val="0"/>
              </a:spcAft>
              <a:buSzPts val="1600"/>
              <a:buNone/>
              <a:defRPr b="1" sz="1600"/>
            </a:lvl6pPr>
            <a:lvl7pPr indent="-228600" lvl="6" marL="3200400" algn="l">
              <a:lnSpc>
                <a:spcPct val="119000"/>
              </a:lnSpc>
              <a:spcBef>
                <a:spcPts val="320"/>
              </a:spcBef>
              <a:spcAft>
                <a:spcPts val="0"/>
              </a:spcAft>
              <a:buSzPts val="1600"/>
              <a:buNone/>
              <a:defRPr b="1" sz="1600"/>
            </a:lvl7pPr>
            <a:lvl8pPr indent="-228600" lvl="7" marL="3657600" algn="l">
              <a:lnSpc>
                <a:spcPct val="119000"/>
              </a:lnSpc>
              <a:spcBef>
                <a:spcPts val="320"/>
              </a:spcBef>
              <a:spcAft>
                <a:spcPts val="0"/>
              </a:spcAft>
              <a:buSzPts val="1600"/>
              <a:buNone/>
              <a:defRPr b="1" sz="1600"/>
            </a:lvl8pPr>
            <a:lvl9pPr indent="-228600" lvl="8" marL="4114800" algn="l">
              <a:lnSpc>
                <a:spcPct val="119000"/>
              </a:lnSpc>
              <a:spcBef>
                <a:spcPts val="320"/>
              </a:spcBef>
              <a:spcAft>
                <a:spcPts val="0"/>
              </a:spcAft>
              <a:buSzPts val="1600"/>
              <a:buNone/>
              <a:defRPr b="1" sz="1600"/>
            </a:lvl9pPr>
          </a:lstStyle>
          <a:p/>
        </p:txBody>
      </p:sp>
    </p:spTree>
  </p:cSld>
  <p:clrMapOvr>
    <a:masterClrMapping/>
  </p:clrMapOvr>
  <p:transition spd="slow">
    <p:wipe dir="l"/>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ster Slide 1">
  <p:cSld name="Master Slide 1">
    <p:spTree>
      <p:nvGrpSpPr>
        <p:cNvPr id="262" name="Shape 262"/>
        <p:cNvGrpSpPr/>
        <p:nvPr/>
      </p:nvGrpSpPr>
      <p:grpSpPr>
        <a:xfrm>
          <a:off x="0" y="0"/>
          <a:ext cx="0" cy="0"/>
          <a:chOff x="0" y="0"/>
          <a:chExt cx="0" cy="0"/>
        </a:xfrm>
      </p:grpSpPr>
    </p:spTree>
  </p:cSld>
  <p:clrMapOvr>
    <a:masterClrMapping/>
  </p:clrMapOvr>
  <p:transition spd="slow">
    <p:wipe dir="l"/>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3" name="Shape 263"/>
        <p:cNvGrpSpPr/>
        <p:nvPr/>
      </p:nvGrpSpPr>
      <p:grpSpPr>
        <a:xfrm>
          <a:off x="0" y="0"/>
          <a:ext cx="0" cy="0"/>
          <a:chOff x="0" y="0"/>
          <a:chExt cx="0" cy="0"/>
        </a:xfrm>
      </p:grpSpPr>
      <p:sp>
        <p:nvSpPr>
          <p:cNvPr id="264" name="Google Shape;264;p46"/>
          <p:cNvSpPr txBox="1"/>
          <p:nvPr>
            <p:ph idx="1" type="subTitle"/>
          </p:nvPr>
        </p:nvSpPr>
        <p:spPr>
          <a:xfrm>
            <a:off x="821388" y="3886201"/>
            <a:ext cx="10627380" cy="491994"/>
          </a:xfrm>
          <a:prstGeom prst="rect">
            <a:avLst/>
          </a:prstGeom>
          <a:noFill/>
          <a:ln>
            <a:noFill/>
          </a:ln>
        </p:spPr>
        <p:txBody>
          <a:bodyPr anchorCtr="0" anchor="t" bIns="45700" lIns="91425" spcFirstLastPara="1" rIns="91425" wrap="square" tIns="45700">
            <a:spAutoFit/>
          </a:bodyPr>
          <a:lstStyle>
            <a:lvl1pPr lvl="0" algn="l">
              <a:lnSpc>
                <a:spcPct val="119000"/>
              </a:lnSpc>
              <a:spcBef>
                <a:spcPts val="480"/>
              </a:spcBef>
              <a:spcAft>
                <a:spcPts val="0"/>
              </a:spcAft>
              <a:buSzPts val="2400"/>
              <a:buFont typeface="Verdana"/>
              <a:buNone/>
              <a:defRPr sz="2400"/>
            </a:lvl1pPr>
            <a:lvl2pPr lvl="1" algn="l">
              <a:lnSpc>
                <a:spcPct val="119000"/>
              </a:lnSpc>
              <a:spcBef>
                <a:spcPts val="360"/>
              </a:spcBef>
              <a:spcAft>
                <a:spcPts val="0"/>
              </a:spcAft>
              <a:buSzPts val="1400"/>
              <a:buNone/>
              <a:defRPr/>
            </a:lvl2pPr>
            <a:lvl3pPr lvl="2" algn="l">
              <a:lnSpc>
                <a:spcPct val="119000"/>
              </a:lnSpc>
              <a:spcBef>
                <a:spcPts val="360"/>
              </a:spcBef>
              <a:spcAft>
                <a:spcPts val="0"/>
              </a:spcAft>
              <a:buSzPts val="1400"/>
              <a:buNone/>
              <a:defRPr/>
            </a:lvl3pPr>
            <a:lvl4pPr lvl="3" algn="l">
              <a:lnSpc>
                <a:spcPct val="119000"/>
              </a:lnSpc>
              <a:spcBef>
                <a:spcPts val="360"/>
              </a:spcBef>
              <a:spcAft>
                <a:spcPts val="0"/>
              </a:spcAft>
              <a:buSzPts val="1400"/>
              <a:buNone/>
              <a:defRPr/>
            </a:lvl4pPr>
            <a:lvl5pPr lvl="4" algn="l">
              <a:lnSpc>
                <a:spcPct val="119000"/>
              </a:lnSpc>
              <a:spcBef>
                <a:spcPts val="360"/>
              </a:spcBef>
              <a:spcAft>
                <a:spcPts val="0"/>
              </a:spcAft>
              <a:buSzPts val="1400"/>
              <a:buNone/>
              <a:defRPr/>
            </a:lvl5pPr>
            <a:lvl6pPr lvl="5" algn="l">
              <a:lnSpc>
                <a:spcPct val="119000"/>
              </a:lnSpc>
              <a:spcBef>
                <a:spcPts val="360"/>
              </a:spcBef>
              <a:spcAft>
                <a:spcPts val="0"/>
              </a:spcAft>
              <a:buSzPts val="1800"/>
              <a:buChar char="–"/>
              <a:defRPr/>
            </a:lvl6pPr>
            <a:lvl7pPr lvl="6" algn="l">
              <a:lnSpc>
                <a:spcPct val="119000"/>
              </a:lnSpc>
              <a:spcBef>
                <a:spcPts val="360"/>
              </a:spcBef>
              <a:spcAft>
                <a:spcPts val="0"/>
              </a:spcAft>
              <a:buSzPts val="1800"/>
              <a:buChar char="–"/>
              <a:defRPr/>
            </a:lvl7pPr>
            <a:lvl8pPr lvl="7" algn="l">
              <a:lnSpc>
                <a:spcPct val="119000"/>
              </a:lnSpc>
              <a:spcBef>
                <a:spcPts val="360"/>
              </a:spcBef>
              <a:spcAft>
                <a:spcPts val="0"/>
              </a:spcAft>
              <a:buSzPts val="1800"/>
              <a:buChar char="–"/>
              <a:defRPr/>
            </a:lvl8pPr>
            <a:lvl9pPr lvl="8" algn="l">
              <a:lnSpc>
                <a:spcPct val="119000"/>
              </a:lnSpc>
              <a:spcBef>
                <a:spcPts val="360"/>
              </a:spcBef>
              <a:spcAft>
                <a:spcPts val="0"/>
              </a:spcAft>
              <a:buSzPts val="1800"/>
              <a:buChar char="–"/>
              <a:defRPr/>
            </a:lvl9pPr>
          </a:lstStyle>
          <a:p/>
        </p:txBody>
      </p:sp>
      <p:sp>
        <p:nvSpPr>
          <p:cNvPr id="265" name="Google Shape;265;p46"/>
          <p:cNvSpPr txBox="1"/>
          <p:nvPr>
            <p:ph type="ctrTitle"/>
          </p:nvPr>
        </p:nvSpPr>
        <p:spPr>
          <a:xfrm>
            <a:off x="785310" y="2474795"/>
            <a:ext cx="10625007" cy="779700"/>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sz="4267">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transition spd="slow">
    <p:wipe dir="l"/>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solidFill>
          <a:srgbClr val="003249"/>
        </a:solidFill>
      </p:bgPr>
    </p:bg>
    <p:spTree>
      <p:nvGrpSpPr>
        <p:cNvPr id="266" name="Shape 266"/>
        <p:cNvGrpSpPr/>
        <p:nvPr/>
      </p:nvGrpSpPr>
      <p:grpSpPr>
        <a:xfrm>
          <a:off x="0" y="0"/>
          <a:ext cx="0" cy="0"/>
          <a:chOff x="0" y="0"/>
          <a:chExt cx="0" cy="0"/>
        </a:xfrm>
      </p:grpSpPr>
      <p:sp>
        <p:nvSpPr>
          <p:cNvPr id="267" name="Google Shape;267;p47"/>
          <p:cNvSpPr txBox="1"/>
          <p:nvPr>
            <p:ph type="title"/>
          </p:nvPr>
        </p:nvSpPr>
        <p:spPr>
          <a:xfrm>
            <a:off x="217017" y="156383"/>
            <a:ext cx="10136492" cy="563779"/>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transition spd="slow">
    <p:wipe dir="l"/>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8" name="Shape 268"/>
        <p:cNvGrpSpPr/>
        <p:nvPr/>
      </p:nvGrpSpPr>
      <p:grpSpPr>
        <a:xfrm>
          <a:off x="0" y="0"/>
          <a:ext cx="0" cy="0"/>
          <a:chOff x="0" y="0"/>
          <a:chExt cx="0" cy="0"/>
        </a:xfrm>
      </p:grpSpPr>
      <p:sp>
        <p:nvSpPr>
          <p:cNvPr id="269" name="Google Shape;269;p48"/>
          <p:cNvSpPr txBox="1"/>
          <p:nvPr>
            <p:ph type="title"/>
          </p:nvPr>
        </p:nvSpPr>
        <p:spPr>
          <a:xfrm>
            <a:off x="217017" y="156383"/>
            <a:ext cx="10136492" cy="563779"/>
          </a:xfrm>
          <a:prstGeom prst="rect">
            <a:avLst/>
          </a:prstGeom>
          <a:noFill/>
          <a:ln>
            <a:noFill/>
          </a:ln>
        </p:spPr>
        <p:txBody>
          <a:bodyPr anchorCtr="0" anchor="ctr" bIns="45700" lIns="0" spcFirstLastPara="1" rIns="0"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48"/>
          <p:cNvSpPr txBox="1"/>
          <p:nvPr>
            <p:ph idx="1" type="body"/>
          </p:nvPr>
        </p:nvSpPr>
        <p:spPr>
          <a:xfrm>
            <a:off x="218859" y="883107"/>
            <a:ext cx="11795829" cy="5545677"/>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transition spd="slow">
    <p:wipe dir="l"/>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1">
  <p:cSld name="DARK1">
    <p:spTree>
      <p:nvGrpSpPr>
        <p:cNvPr id="271" name="Shape 271"/>
        <p:cNvGrpSpPr/>
        <p:nvPr/>
      </p:nvGrpSpPr>
      <p:grpSpPr>
        <a:xfrm>
          <a:off x="0" y="0"/>
          <a:ext cx="0" cy="0"/>
          <a:chOff x="0" y="0"/>
          <a:chExt cx="0" cy="0"/>
        </a:xfrm>
      </p:grpSpPr>
      <p:pic>
        <p:nvPicPr>
          <p:cNvPr id="272" name="Google Shape;272;p49"/>
          <p:cNvPicPr preferRelativeResize="0"/>
          <p:nvPr/>
        </p:nvPicPr>
        <p:blipFill rotWithShape="1">
          <a:blip r:embed="rId2">
            <a:alphaModFix/>
          </a:blip>
          <a:srcRect b="0" l="0" r="0" t="0"/>
          <a:stretch/>
        </p:blipFill>
        <p:spPr>
          <a:xfrm>
            <a:off x="0" y="0"/>
            <a:ext cx="12225338" cy="6858000"/>
          </a:xfrm>
          <a:prstGeom prst="rect">
            <a:avLst/>
          </a:prstGeom>
          <a:noFill/>
          <a:ln>
            <a:noFill/>
          </a:ln>
        </p:spPr>
      </p:pic>
      <p:sp>
        <p:nvSpPr>
          <p:cNvPr id="273" name="Google Shape;273;p49"/>
          <p:cNvSpPr/>
          <p:nvPr/>
        </p:nvSpPr>
        <p:spPr>
          <a:xfrm>
            <a:off x="0" y="0"/>
            <a:ext cx="12231921" cy="6858000"/>
          </a:xfrm>
          <a:prstGeom prst="rect">
            <a:avLst/>
          </a:prstGeom>
          <a:solidFill>
            <a:srgbClr val="003249">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3200">
              <a:solidFill>
                <a:schemeClr val="lt1"/>
              </a:solidFill>
              <a:latin typeface="Verdana"/>
              <a:ea typeface="Verdana"/>
              <a:cs typeface="Verdana"/>
              <a:sym typeface="Verdana"/>
            </a:endParaRPr>
          </a:p>
        </p:txBody>
      </p:sp>
      <p:cxnSp>
        <p:nvCxnSpPr>
          <p:cNvPr id="274" name="Google Shape;274;p49"/>
          <p:cNvCxnSpPr/>
          <p:nvPr/>
        </p:nvCxnSpPr>
        <p:spPr>
          <a:xfrm>
            <a:off x="218860" y="882193"/>
            <a:ext cx="11800580" cy="0"/>
          </a:xfrm>
          <a:prstGeom prst="straightConnector1">
            <a:avLst/>
          </a:prstGeom>
          <a:noFill/>
          <a:ln cap="flat" cmpd="sng" w="9525">
            <a:solidFill>
              <a:schemeClr val="lt1"/>
            </a:solidFill>
            <a:prstDash val="solid"/>
            <a:round/>
            <a:headEnd len="sm" w="sm" type="none"/>
            <a:tailEnd len="sm" w="sm" type="none"/>
          </a:ln>
        </p:spPr>
      </p:cxnSp>
      <p:sp>
        <p:nvSpPr>
          <p:cNvPr id="275" name="Google Shape;275;p49"/>
          <p:cNvSpPr txBox="1"/>
          <p:nvPr>
            <p:ph type="title"/>
          </p:nvPr>
        </p:nvSpPr>
        <p:spPr>
          <a:xfrm>
            <a:off x="218859" y="157325"/>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276" name="Google Shape;276;p49"/>
          <p:cNvPicPr preferRelativeResize="0"/>
          <p:nvPr/>
        </p:nvPicPr>
        <p:blipFill rotWithShape="1">
          <a:blip r:embed="rId3">
            <a:alphaModFix/>
          </a:blip>
          <a:srcRect b="0" l="0" r="0" t="0"/>
          <a:stretch/>
        </p:blipFill>
        <p:spPr>
          <a:xfrm>
            <a:off x="10359740" y="-216085"/>
            <a:ext cx="2099618" cy="1314000"/>
          </a:xfrm>
          <a:prstGeom prst="rect">
            <a:avLst/>
          </a:prstGeom>
          <a:noFill/>
          <a:ln>
            <a:noFill/>
          </a:ln>
        </p:spPr>
      </p:pic>
      <p:sp>
        <p:nvSpPr>
          <p:cNvPr id="277" name="Google Shape;277;p49"/>
          <p:cNvSpPr txBox="1"/>
          <p:nvPr/>
        </p:nvSpPr>
        <p:spPr>
          <a:xfrm>
            <a:off x="8228380"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278" name="Google Shape;278;p49"/>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279" name="Google Shape;279;p49"/>
          <p:cNvSpPr txBox="1"/>
          <p:nvPr>
            <p:ph idx="1" type="body"/>
          </p:nvPr>
        </p:nvSpPr>
        <p:spPr>
          <a:xfrm>
            <a:off x="218859" y="888006"/>
            <a:ext cx="11795830" cy="552915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280" name="Google Shape;280;p49"/>
          <p:cNvPicPr preferRelativeResize="0"/>
          <p:nvPr/>
        </p:nvPicPr>
        <p:blipFill rotWithShape="1">
          <a:blip r:embed="rId4">
            <a:alphaModFix/>
          </a:blip>
          <a:srcRect b="0" l="0" r="0" t="0"/>
          <a:stretch/>
        </p:blipFill>
        <p:spPr>
          <a:xfrm>
            <a:off x="10371528" y="6585919"/>
            <a:ext cx="1641396" cy="105919"/>
          </a:xfrm>
          <a:prstGeom prst="rect">
            <a:avLst/>
          </a:prstGeom>
          <a:noFill/>
          <a:ln>
            <a:noFill/>
          </a:ln>
        </p:spPr>
      </p:pic>
      <p:grpSp>
        <p:nvGrpSpPr>
          <p:cNvPr id="281" name="Google Shape;281;p49"/>
          <p:cNvGrpSpPr/>
          <p:nvPr/>
        </p:nvGrpSpPr>
        <p:grpSpPr>
          <a:xfrm>
            <a:off x="227309" y="6572056"/>
            <a:ext cx="9306299" cy="144115"/>
            <a:chOff x="226688" y="6572055"/>
            <a:chExt cx="9280921" cy="144114"/>
          </a:xfrm>
        </p:grpSpPr>
        <p:pic>
          <p:nvPicPr>
            <p:cNvPr descr="at.png" id="282" name="Google Shape;282;p49"/>
            <p:cNvPicPr preferRelativeResize="0"/>
            <p:nvPr/>
          </p:nvPicPr>
          <p:blipFill rotWithShape="1">
            <a:blip r:embed="rId5">
              <a:alphaModFix/>
            </a:blip>
            <a:srcRect b="0" l="0" r="0" t="0"/>
            <a:stretch/>
          </p:blipFill>
          <p:spPr>
            <a:xfrm>
              <a:off x="226688" y="6572055"/>
              <a:ext cx="217977" cy="144114"/>
            </a:xfrm>
            <a:prstGeom prst="rect">
              <a:avLst/>
            </a:prstGeom>
            <a:noFill/>
            <a:ln>
              <a:noFill/>
            </a:ln>
          </p:spPr>
        </p:pic>
        <p:pic>
          <p:nvPicPr>
            <p:cNvPr descr="be.png" id="283" name="Google Shape;283;p49"/>
            <p:cNvPicPr preferRelativeResize="0"/>
            <p:nvPr/>
          </p:nvPicPr>
          <p:blipFill rotWithShape="1">
            <a:blip r:embed="rId6">
              <a:alphaModFix/>
            </a:blip>
            <a:srcRect b="0" l="0" r="0" t="0"/>
            <a:stretch/>
          </p:blipFill>
          <p:spPr>
            <a:xfrm>
              <a:off x="597100" y="6572055"/>
              <a:ext cx="217977" cy="144114"/>
            </a:xfrm>
            <a:prstGeom prst="rect">
              <a:avLst/>
            </a:prstGeom>
            <a:noFill/>
            <a:ln>
              <a:noFill/>
            </a:ln>
          </p:spPr>
        </p:pic>
        <p:pic>
          <p:nvPicPr>
            <p:cNvPr descr="ch.png" id="284" name="Google Shape;284;p49"/>
            <p:cNvPicPr preferRelativeResize="0"/>
            <p:nvPr/>
          </p:nvPicPr>
          <p:blipFill rotWithShape="1">
            <a:blip r:embed="rId7">
              <a:alphaModFix/>
            </a:blip>
            <a:srcRect b="0" l="0" r="0" t="0"/>
            <a:stretch/>
          </p:blipFill>
          <p:spPr>
            <a:xfrm>
              <a:off x="7652002" y="6572055"/>
              <a:ext cx="217977" cy="144114"/>
            </a:xfrm>
            <a:prstGeom prst="rect">
              <a:avLst/>
            </a:prstGeom>
            <a:noFill/>
            <a:ln>
              <a:noFill/>
            </a:ln>
          </p:spPr>
        </p:pic>
        <p:pic>
          <p:nvPicPr>
            <p:cNvPr descr="cz.png" id="285" name="Google Shape;285;p49"/>
            <p:cNvPicPr preferRelativeResize="0"/>
            <p:nvPr/>
          </p:nvPicPr>
          <p:blipFill rotWithShape="1">
            <a:blip r:embed="rId8">
              <a:alphaModFix/>
            </a:blip>
            <a:srcRect b="0" l="0" r="0" t="0"/>
            <a:stretch/>
          </p:blipFill>
          <p:spPr>
            <a:xfrm>
              <a:off x="970446" y="6572055"/>
              <a:ext cx="217977" cy="144114"/>
            </a:xfrm>
            <a:prstGeom prst="rect">
              <a:avLst/>
            </a:prstGeom>
            <a:noFill/>
            <a:ln>
              <a:noFill/>
            </a:ln>
          </p:spPr>
        </p:pic>
        <p:pic>
          <p:nvPicPr>
            <p:cNvPr descr="de.png" id="286" name="Google Shape;286;p49"/>
            <p:cNvPicPr preferRelativeResize="0"/>
            <p:nvPr/>
          </p:nvPicPr>
          <p:blipFill rotWithShape="1">
            <a:blip r:embed="rId9">
              <a:alphaModFix/>
            </a:blip>
            <a:srcRect b="0" l="0" r="0" t="0"/>
            <a:stretch/>
          </p:blipFill>
          <p:spPr>
            <a:xfrm>
              <a:off x="2830886" y="6572055"/>
              <a:ext cx="217977" cy="144114"/>
            </a:xfrm>
            <a:prstGeom prst="rect">
              <a:avLst/>
            </a:prstGeom>
            <a:noFill/>
            <a:ln>
              <a:noFill/>
            </a:ln>
          </p:spPr>
        </p:pic>
        <p:pic>
          <p:nvPicPr>
            <p:cNvPr descr="dk.png" id="287" name="Google Shape;287;p49"/>
            <p:cNvPicPr preferRelativeResize="0"/>
            <p:nvPr/>
          </p:nvPicPr>
          <p:blipFill rotWithShape="1">
            <a:blip r:embed="rId10">
              <a:alphaModFix/>
            </a:blip>
            <a:srcRect b="0" l="0" r="0" t="0"/>
            <a:stretch/>
          </p:blipFill>
          <p:spPr>
            <a:xfrm>
              <a:off x="1340468" y="6572055"/>
              <a:ext cx="217977" cy="144114"/>
            </a:xfrm>
            <a:prstGeom prst="rect">
              <a:avLst/>
            </a:prstGeom>
            <a:noFill/>
            <a:ln>
              <a:noFill/>
            </a:ln>
          </p:spPr>
        </p:pic>
        <p:pic>
          <p:nvPicPr>
            <p:cNvPr descr="ee.png" id="288" name="Google Shape;288;p49"/>
            <p:cNvPicPr preferRelativeResize="0"/>
            <p:nvPr/>
          </p:nvPicPr>
          <p:blipFill rotWithShape="1">
            <a:blip r:embed="rId11">
              <a:alphaModFix/>
            </a:blip>
            <a:srcRect b="0" l="0" r="0" t="0"/>
            <a:stretch/>
          </p:blipFill>
          <p:spPr>
            <a:xfrm>
              <a:off x="1710886" y="6572055"/>
              <a:ext cx="217977" cy="144114"/>
            </a:xfrm>
            <a:prstGeom prst="rect">
              <a:avLst/>
            </a:prstGeom>
            <a:noFill/>
            <a:ln>
              <a:noFill/>
            </a:ln>
          </p:spPr>
        </p:pic>
        <p:pic>
          <p:nvPicPr>
            <p:cNvPr descr="es.png" id="289" name="Google Shape;289;p49"/>
            <p:cNvPicPr preferRelativeResize="0"/>
            <p:nvPr/>
          </p:nvPicPr>
          <p:blipFill rotWithShape="1">
            <a:blip r:embed="rId12">
              <a:alphaModFix/>
            </a:blip>
            <a:srcRect b="0" l="0" r="0" t="0"/>
            <a:stretch/>
          </p:blipFill>
          <p:spPr>
            <a:xfrm>
              <a:off x="6909231" y="6572055"/>
              <a:ext cx="217977" cy="144114"/>
            </a:xfrm>
            <a:prstGeom prst="rect">
              <a:avLst/>
            </a:prstGeom>
            <a:noFill/>
            <a:ln>
              <a:noFill/>
            </a:ln>
          </p:spPr>
        </p:pic>
        <p:pic>
          <p:nvPicPr>
            <p:cNvPr descr="fi.png" id="290" name="Google Shape;290;p49"/>
            <p:cNvPicPr preferRelativeResize="0"/>
            <p:nvPr/>
          </p:nvPicPr>
          <p:blipFill rotWithShape="1">
            <a:blip r:embed="rId13">
              <a:alphaModFix/>
            </a:blip>
            <a:srcRect b="0" l="0" r="0" t="0"/>
            <a:stretch/>
          </p:blipFill>
          <p:spPr>
            <a:xfrm>
              <a:off x="2088120" y="6572055"/>
              <a:ext cx="217977" cy="144114"/>
            </a:xfrm>
            <a:prstGeom prst="rect">
              <a:avLst/>
            </a:prstGeom>
            <a:noFill/>
            <a:ln>
              <a:noFill/>
            </a:ln>
          </p:spPr>
        </p:pic>
        <p:pic>
          <p:nvPicPr>
            <p:cNvPr descr="fr.png" id="291" name="Google Shape;291;p49"/>
            <p:cNvPicPr preferRelativeResize="0"/>
            <p:nvPr/>
          </p:nvPicPr>
          <p:blipFill rotWithShape="1">
            <a:blip r:embed="rId14">
              <a:alphaModFix/>
            </a:blip>
            <a:srcRect b="0" l="0" r="0" t="0"/>
            <a:stretch/>
          </p:blipFill>
          <p:spPr>
            <a:xfrm>
              <a:off x="2456977" y="6572055"/>
              <a:ext cx="217977" cy="144114"/>
            </a:xfrm>
            <a:prstGeom prst="rect">
              <a:avLst/>
            </a:prstGeom>
            <a:noFill/>
            <a:ln>
              <a:noFill/>
            </a:ln>
          </p:spPr>
        </p:pic>
        <p:pic>
          <p:nvPicPr>
            <p:cNvPr descr="gr.png" id="292" name="Google Shape;292;p49"/>
            <p:cNvPicPr preferRelativeResize="0"/>
            <p:nvPr/>
          </p:nvPicPr>
          <p:blipFill rotWithShape="1">
            <a:blip r:embed="rId15">
              <a:alphaModFix/>
            </a:blip>
            <a:srcRect b="0" l="0" r="0" t="0"/>
            <a:stretch/>
          </p:blipFill>
          <p:spPr>
            <a:xfrm>
              <a:off x="3199746" y="6572055"/>
              <a:ext cx="217977" cy="144114"/>
            </a:xfrm>
            <a:prstGeom prst="rect">
              <a:avLst/>
            </a:prstGeom>
            <a:noFill/>
            <a:ln>
              <a:noFill/>
            </a:ln>
          </p:spPr>
        </p:pic>
        <p:pic>
          <p:nvPicPr>
            <p:cNvPr descr="hu.png" id="293" name="Google Shape;293;p49"/>
            <p:cNvPicPr preferRelativeResize="0"/>
            <p:nvPr/>
          </p:nvPicPr>
          <p:blipFill rotWithShape="1">
            <a:blip r:embed="rId16">
              <a:alphaModFix/>
            </a:blip>
            <a:srcRect b="0" l="0" r="0" t="0"/>
            <a:stretch/>
          </p:blipFill>
          <p:spPr>
            <a:xfrm>
              <a:off x="3568607" y="6572055"/>
              <a:ext cx="217977" cy="144114"/>
            </a:xfrm>
            <a:prstGeom prst="rect">
              <a:avLst/>
            </a:prstGeom>
            <a:noFill/>
            <a:ln>
              <a:noFill/>
            </a:ln>
          </p:spPr>
        </p:pic>
        <p:pic>
          <p:nvPicPr>
            <p:cNvPr descr="ie.png" id="294" name="Google Shape;294;p49"/>
            <p:cNvPicPr preferRelativeResize="0"/>
            <p:nvPr/>
          </p:nvPicPr>
          <p:blipFill rotWithShape="1">
            <a:blip r:embed="rId17">
              <a:alphaModFix/>
            </a:blip>
            <a:srcRect b="0" l="0" r="0" t="0"/>
            <a:stretch/>
          </p:blipFill>
          <p:spPr>
            <a:xfrm>
              <a:off x="3937466" y="6572055"/>
              <a:ext cx="217977" cy="144114"/>
            </a:xfrm>
            <a:prstGeom prst="rect">
              <a:avLst/>
            </a:prstGeom>
            <a:noFill/>
            <a:ln>
              <a:noFill/>
            </a:ln>
          </p:spPr>
        </p:pic>
        <p:pic>
          <p:nvPicPr>
            <p:cNvPr descr="it.png" id="295" name="Google Shape;295;p49"/>
            <p:cNvPicPr preferRelativeResize="0"/>
            <p:nvPr/>
          </p:nvPicPr>
          <p:blipFill rotWithShape="1">
            <a:blip r:embed="rId18">
              <a:alphaModFix/>
            </a:blip>
            <a:srcRect b="0" l="0" r="0" t="0"/>
            <a:stretch/>
          </p:blipFill>
          <p:spPr>
            <a:xfrm>
              <a:off x="4306322" y="6572055"/>
              <a:ext cx="217977" cy="144114"/>
            </a:xfrm>
            <a:prstGeom prst="rect">
              <a:avLst/>
            </a:prstGeom>
            <a:noFill/>
            <a:ln>
              <a:noFill/>
            </a:ln>
          </p:spPr>
        </p:pic>
        <p:pic>
          <p:nvPicPr>
            <p:cNvPr descr="lu.png" id="296" name="Google Shape;296;p49"/>
            <p:cNvPicPr preferRelativeResize="0"/>
            <p:nvPr/>
          </p:nvPicPr>
          <p:blipFill rotWithShape="1">
            <a:blip r:embed="rId19">
              <a:alphaModFix/>
            </a:blip>
            <a:srcRect b="0" l="0" r="0" t="0"/>
            <a:stretch/>
          </p:blipFill>
          <p:spPr>
            <a:xfrm>
              <a:off x="4676775" y="6572055"/>
              <a:ext cx="217977" cy="144114"/>
            </a:xfrm>
            <a:prstGeom prst="rect">
              <a:avLst/>
            </a:prstGeom>
            <a:noFill/>
            <a:ln>
              <a:noFill/>
            </a:ln>
          </p:spPr>
        </p:pic>
        <p:pic>
          <p:nvPicPr>
            <p:cNvPr descr="nl.png" id="297" name="Google Shape;297;p49"/>
            <p:cNvPicPr preferRelativeResize="0"/>
            <p:nvPr/>
          </p:nvPicPr>
          <p:blipFill rotWithShape="1">
            <a:blip r:embed="rId20">
              <a:alphaModFix/>
            </a:blip>
            <a:srcRect b="0" l="0" r="0" t="0"/>
            <a:stretch/>
          </p:blipFill>
          <p:spPr>
            <a:xfrm>
              <a:off x="5050684" y="6572055"/>
              <a:ext cx="217977" cy="144114"/>
            </a:xfrm>
            <a:prstGeom prst="rect">
              <a:avLst/>
            </a:prstGeom>
            <a:noFill/>
            <a:ln>
              <a:noFill/>
            </a:ln>
          </p:spPr>
        </p:pic>
        <p:pic>
          <p:nvPicPr>
            <p:cNvPr descr="no.png" id="298" name="Google Shape;298;p49"/>
            <p:cNvPicPr preferRelativeResize="0"/>
            <p:nvPr/>
          </p:nvPicPr>
          <p:blipFill rotWithShape="1">
            <a:blip r:embed="rId21">
              <a:alphaModFix/>
            </a:blip>
            <a:srcRect b="0" l="0" r="0" t="0"/>
            <a:stretch/>
          </p:blipFill>
          <p:spPr>
            <a:xfrm>
              <a:off x="5428051" y="6572055"/>
              <a:ext cx="217977" cy="144114"/>
            </a:xfrm>
            <a:prstGeom prst="rect">
              <a:avLst/>
            </a:prstGeom>
            <a:noFill/>
            <a:ln>
              <a:noFill/>
            </a:ln>
          </p:spPr>
        </p:pic>
        <p:pic>
          <p:nvPicPr>
            <p:cNvPr descr="pl.png" id="299" name="Google Shape;299;p49"/>
            <p:cNvPicPr preferRelativeResize="0"/>
            <p:nvPr/>
          </p:nvPicPr>
          <p:blipFill rotWithShape="1">
            <a:blip r:embed="rId22">
              <a:alphaModFix/>
            </a:blip>
            <a:srcRect b="0" l="0" r="0" t="0"/>
            <a:stretch/>
          </p:blipFill>
          <p:spPr>
            <a:xfrm>
              <a:off x="5795181" y="6572055"/>
              <a:ext cx="217977" cy="144114"/>
            </a:xfrm>
            <a:prstGeom prst="rect">
              <a:avLst/>
            </a:prstGeom>
            <a:noFill/>
            <a:ln>
              <a:noFill/>
            </a:ln>
          </p:spPr>
        </p:pic>
        <p:pic>
          <p:nvPicPr>
            <p:cNvPr descr="pt.png" id="300" name="Google Shape;300;p49"/>
            <p:cNvPicPr preferRelativeResize="0"/>
            <p:nvPr/>
          </p:nvPicPr>
          <p:blipFill rotWithShape="1">
            <a:blip r:embed="rId23">
              <a:alphaModFix/>
            </a:blip>
            <a:srcRect b="0" l="0" r="0" t="0"/>
            <a:stretch/>
          </p:blipFill>
          <p:spPr>
            <a:xfrm>
              <a:off x="6167359" y="6572055"/>
              <a:ext cx="217977" cy="144114"/>
            </a:xfrm>
            <a:prstGeom prst="rect">
              <a:avLst/>
            </a:prstGeom>
            <a:noFill/>
            <a:ln>
              <a:noFill/>
            </a:ln>
          </p:spPr>
        </p:pic>
        <p:pic>
          <p:nvPicPr>
            <p:cNvPr descr="ro.png" id="301" name="Google Shape;301;p49"/>
            <p:cNvPicPr preferRelativeResize="0"/>
            <p:nvPr/>
          </p:nvPicPr>
          <p:blipFill rotWithShape="1">
            <a:blip r:embed="rId24">
              <a:alphaModFix/>
            </a:blip>
            <a:srcRect b="0" l="0" r="0" t="0"/>
            <a:stretch/>
          </p:blipFill>
          <p:spPr>
            <a:xfrm>
              <a:off x="6541267" y="6572055"/>
              <a:ext cx="217977" cy="144114"/>
            </a:xfrm>
            <a:prstGeom prst="rect">
              <a:avLst/>
            </a:prstGeom>
            <a:noFill/>
            <a:ln>
              <a:noFill/>
            </a:ln>
          </p:spPr>
        </p:pic>
        <p:pic>
          <p:nvPicPr>
            <p:cNvPr descr="se.png" id="302" name="Google Shape;302;p49"/>
            <p:cNvPicPr preferRelativeResize="0"/>
            <p:nvPr/>
          </p:nvPicPr>
          <p:blipFill rotWithShape="1">
            <a:blip r:embed="rId25">
              <a:alphaModFix/>
            </a:blip>
            <a:srcRect b="0" l="0" r="0" t="0"/>
            <a:stretch/>
          </p:blipFill>
          <p:spPr>
            <a:xfrm>
              <a:off x="7279811" y="6572055"/>
              <a:ext cx="217977" cy="144114"/>
            </a:xfrm>
            <a:prstGeom prst="rect">
              <a:avLst/>
            </a:prstGeom>
            <a:noFill/>
            <a:ln>
              <a:noFill/>
            </a:ln>
          </p:spPr>
        </p:pic>
        <p:pic>
          <p:nvPicPr>
            <p:cNvPr descr="uk.png" id="303" name="Google Shape;303;p49"/>
            <p:cNvPicPr preferRelativeResize="0"/>
            <p:nvPr/>
          </p:nvPicPr>
          <p:blipFill rotWithShape="1">
            <a:blip r:embed="rId26">
              <a:alphaModFix/>
            </a:blip>
            <a:srcRect b="0" l="0" r="0" t="0"/>
            <a:stretch/>
          </p:blipFill>
          <p:spPr>
            <a:xfrm>
              <a:off x="8017547" y="6572055"/>
              <a:ext cx="217977" cy="144114"/>
            </a:xfrm>
            <a:prstGeom prst="rect">
              <a:avLst/>
            </a:prstGeom>
            <a:noFill/>
            <a:ln>
              <a:noFill/>
            </a:ln>
          </p:spPr>
        </p:pic>
        <p:pic>
          <p:nvPicPr>
            <p:cNvPr descr="ca.png" id="304" name="Google Shape;304;p49"/>
            <p:cNvPicPr preferRelativeResize="0"/>
            <p:nvPr/>
          </p:nvPicPr>
          <p:blipFill rotWithShape="1">
            <a:blip r:embed="rId27">
              <a:alphaModFix/>
            </a:blip>
            <a:srcRect b="0" l="0" r="0" t="0"/>
            <a:stretch/>
          </p:blipFill>
          <p:spPr>
            <a:xfrm>
              <a:off x="9291609" y="6573362"/>
              <a:ext cx="216000" cy="142807"/>
            </a:xfrm>
            <a:prstGeom prst="rect">
              <a:avLst/>
            </a:prstGeom>
            <a:noFill/>
            <a:ln>
              <a:noFill/>
            </a:ln>
          </p:spPr>
        </p:pic>
        <p:pic>
          <p:nvPicPr>
            <p:cNvPr id="305" name="Google Shape;305;p49"/>
            <p:cNvPicPr preferRelativeResize="0"/>
            <p:nvPr/>
          </p:nvPicPr>
          <p:blipFill rotWithShape="1">
            <a:blip r:embed="rId28">
              <a:alphaModFix/>
            </a:blip>
            <a:srcRect b="0" l="0" r="0" t="0"/>
            <a:stretch/>
          </p:blipFill>
          <p:spPr>
            <a:xfrm>
              <a:off x="8555553" y="6572169"/>
              <a:ext cx="216000" cy="144000"/>
            </a:xfrm>
            <a:prstGeom prst="rect">
              <a:avLst/>
            </a:prstGeom>
            <a:noFill/>
            <a:ln>
              <a:noFill/>
            </a:ln>
          </p:spPr>
        </p:pic>
        <p:pic>
          <p:nvPicPr>
            <p:cNvPr descr="si.png" id="306" name="Google Shape;306;p49"/>
            <p:cNvPicPr preferRelativeResize="0"/>
            <p:nvPr/>
          </p:nvPicPr>
          <p:blipFill rotWithShape="1">
            <a:blip r:embed="rId29">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overview">
  <p:cSld name="schedule overview">
    <p:spTree>
      <p:nvGrpSpPr>
        <p:cNvPr id="307" name="Shape 307"/>
        <p:cNvGrpSpPr/>
        <p:nvPr/>
      </p:nvGrpSpPr>
      <p:grpSpPr>
        <a:xfrm>
          <a:off x="0" y="0"/>
          <a:ext cx="0" cy="0"/>
          <a:chOff x="0" y="0"/>
          <a:chExt cx="0" cy="0"/>
        </a:xfrm>
      </p:grpSpPr>
      <p:sp>
        <p:nvSpPr>
          <p:cNvPr id="308" name="Google Shape;308;p50"/>
          <p:cNvSpPr/>
          <p:nvPr>
            <p:ph idx="2" type="pic"/>
          </p:nvPr>
        </p:nvSpPr>
        <p:spPr>
          <a:xfrm>
            <a:off x="-1592" y="1704412"/>
            <a:ext cx="12225338" cy="4021503"/>
          </a:xfrm>
          <a:prstGeom prst="rect">
            <a:avLst/>
          </a:prstGeom>
          <a:noFill/>
          <a:ln>
            <a:noFill/>
          </a:ln>
        </p:spPr>
      </p:sp>
    </p:spTree>
  </p:cSld>
  <p:clrMapOvr>
    <a:masterClrMapping/>
  </p:clrMapOvr>
  <p:transition spd="slow">
    <p:wipe dir="l"/>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type="blank">
  <p:cSld name="BLANK">
    <p:spTree>
      <p:nvGrpSpPr>
        <p:cNvPr id="309" name="Shape 309"/>
        <p:cNvGrpSpPr/>
        <p:nvPr/>
      </p:nvGrpSpPr>
      <p:grpSpPr>
        <a:xfrm>
          <a:off x="0" y="0"/>
          <a:ext cx="0" cy="0"/>
          <a:chOff x="0" y="0"/>
          <a:chExt cx="0" cy="0"/>
        </a:xfrm>
      </p:grpSpPr>
    </p:spTree>
  </p:cSld>
  <p:clrMapOvr>
    <a:masterClrMapping/>
  </p:clrMapOvr>
  <p:transition spd="slow">
    <p:wipe dir="l"/>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2">
  <p:cSld name="DARK2">
    <p:spTree>
      <p:nvGrpSpPr>
        <p:cNvPr id="310" name="Shape 310"/>
        <p:cNvGrpSpPr/>
        <p:nvPr/>
      </p:nvGrpSpPr>
      <p:grpSpPr>
        <a:xfrm>
          <a:off x="0" y="0"/>
          <a:ext cx="0" cy="0"/>
          <a:chOff x="0" y="0"/>
          <a:chExt cx="0" cy="0"/>
        </a:xfrm>
      </p:grpSpPr>
      <p:pic>
        <p:nvPicPr>
          <p:cNvPr id="311" name="Google Shape;311;p52"/>
          <p:cNvPicPr preferRelativeResize="0"/>
          <p:nvPr/>
        </p:nvPicPr>
        <p:blipFill rotWithShape="1">
          <a:blip r:embed="rId2">
            <a:alphaModFix/>
          </a:blip>
          <a:srcRect b="0" l="0" r="0" t="0"/>
          <a:stretch/>
        </p:blipFill>
        <p:spPr>
          <a:xfrm>
            <a:off x="0" y="0"/>
            <a:ext cx="12225338" cy="6858000"/>
          </a:xfrm>
          <a:prstGeom prst="rect">
            <a:avLst/>
          </a:prstGeom>
          <a:noFill/>
          <a:ln>
            <a:noFill/>
          </a:ln>
        </p:spPr>
      </p:pic>
      <p:sp>
        <p:nvSpPr>
          <p:cNvPr id="312" name="Google Shape;312;p52"/>
          <p:cNvSpPr/>
          <p:nvPr/>
        </p:nvSpPr>
        <p:spPr>
          <a:xfrm>
            <a:off x="0" y="0"/>
            <a:ext cx="12231921" cy="6858000"/>
          </a:xfrm>
          <a:prstGeom prst="rect">
            <a:avLst/>
          </a:prstGeom>
          <a:solidFill>
            <a:srgbClr val="00324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cxnSp>
        <p:nvCxnSpPr>
          <p:cNvPr id="313" name="Google Shape;313;p52"/>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314" name="Google Shape;314;p52"/>
          <p:cNvPicPr preferRelativeResize="0"/>
          <p:nvPr/>
        </p:nvPicPr>
        <p:blipFill rotWithShape="1">
          <a:blip r:embed="rId3">
            <a:alphaModFix/>
          </a:blip>
          <a:srcRect b="0" l="0" r="0" t="0"/>
          <a:stretch/>
        </p:blipFill>
        <p:spPr>
          <a:xfrm>
            <a:off x="10359739" y="-216085"/>
            <a:ext cx="2099618" cy="1314000"/>
          </a:xfrm>
          <a:prstGeom prst="rect">
            <a:avLst/>
          </a:prstGeom>
          <a:noFill/>
          <a:ln>
            <a:noFill/>
          </a:ln>
        </p:spPr>
      </p:pic>
      <p:sp>
        <p:nvSpPr>
          <p:cNvPr id="315" name="Google Shape;315;p52"/>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316" name="Google Shape;316;p52"/>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317" name="Google Shape;317;p52"/>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8" name="Google Shape;318;p52"/>
          <p:cNvSpPr txBox="1"/>
          <p:nvPr>
            <p:ph idx="1" type="body"/>
          </p:nvPr>
        </p:nvSpPr>
        <p:spPr>
          <a:xfrm>
            <a:off x="218859" y="882192"/>
            <a:ext cx="11795829"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319" name="Google Shape;319;p52"/>
          <p:cNvPicPr preferRelativeResize="0"/>
          <p:nvPr/>
        </p:nvPicPr>
        <p:blipFill rotWithShape="1">
          <a:blip r:embed="rId4">
            <a:alphaModFix/>
          </a:blip>
          <a:srcRect b="0" l="0" r="0" t="0"/>
          <a:stretch/>
        </p:blipFill>
        <p:spPr>
          <a:xfrm>
            <a:off x="10371528" y="6585917"/>
            <a:ext cx="1641396" cy="105918"/>
          </a:xfrm>
          <a:prstGeom prst="rect">
            <a:avLst/>
          </a:prstGeom>
          <a:noFill/>
          <a:ln>
            <a:noFill/>
          </a:ln>
        </p:spPr>
      </p:pic>
      <p:grpSp>
        <p:nvGrpSpPr>
          <p:cNvPr id="320" name="Google Shape;320;p52"/>
          <p:cNvGrpSpPr/>
          <p:nvPr/>
        </p:nvGrpSpPr>
        <p:grpSpPr>
          <a:xfrm>
            <a:off x="227308" y="6572055"/>
            <a:ext cx="9306299" cy="144114"/>
            <a:chOff x="226688" y="6572055"/>
            <a:chExt cx="9280921" cy="144114"/>
          </a:xfrm>
        </p:grpSpPr>
        <p:pic>
          <p:nvPicPr>
            <p:cNvPr descr="at.png" id="321" name="Google Shape;321;p52"/>
            <p:cNvPicPr preferRelativeResize="0"/>
            <p:nvPr/>
          </p:nvPicPr>
          <p:blipFill rotWithShape="1">
            <a:blip r:embed="rId5">
              <a:alphaModFix/>
            </a:blip>
            <a:srcRect b="0" l="0" r="0" t="0"/>
            <a:stretch/>
          </p:blipFill>
          <p:spPr>
            <a:xfrm>
              <a:off x="226688" y="6572055"/>
              <a:ext cx="217977" cy="144114"/>
            </a:xfrm>
            <a:prstGeom prst="rect">
              <a:avLst/>
            </a:prstGeom>
            <a:noFill/>
            <a:ln>
              <a:noFill/>
            </a:ln>
          </p:spPr>
        </p:pic>
        <p:pic>
          <p:nvPicPr>
            <p:cNvPr descr="be.png" id="322" name="Google Shape;322;p52"/>
            <p:cNvPicPr preferRelativeResize="0"/>
            <p:nvPr/>
          </p:nvPicPr>
          <p:blipFill rotWithShape="1">
            <a:blip r:embed="rId6">
              <a:alphaModFix/>
            </a:blip>
            <a:srcRect b="0" l="0" r="0" t="0"/>
            <a:stretch/>
          </p:blipFill>
          <p:spPr>
            <a:xfrm>
              <a:off x="597100" y="6572055"/>
              <a:ext cx="217977" cy="144114"/>
            </a:xfrm>
            <a:prstGeom prst="rect">
              <a:avLst/>
            </a:prstGeom>
            <a:noFill/>
            <a:ln>
              <a:noFill/>
            </a:ln>
          </p:spPr>
        </p:pic>
        <p:pic>
          <p:nvPicPr>
            <p:cNvPr descr="ch.png" id="323" name="Google Shape;323;p52"/>
            <p:cNvPicPr preferRelativeResize="0"/>
            <p:nvPr/>
          </p:nvPicPr>
          <p:blipFill rotWithShape="1">
            <a:blip r:embed="rId7">
              <a:alphaModFix/>
            </a:blip>
            <a:srcRect b="0" l="0" r="0" t="0"/>
            <a:stretch/>
          </p:blipFill>
          <p:spPr>
            <a:xfrm>
              <a:off x="7652002" y="6572055"/>
              <a:ext cx="217977" cy="144114"/>
            </a:xfrm>
            <a:prstGeom prst="rect">
              <a:avLst/>
            </a:prstGeom>
            <a:noFill/>
            <a:ln>
              <a:noFill/>
            </a:ln>
          </p:spPr>
        </p:pic>
        <p:pic>
          <p:nvPicPr>
            <p:cNvPr descr="cz.png" id="324" name="Google Shape;324;p52"/>
            <p:cNvPicPr preferRelativeResize="0"/>
            <p:nvPr/>
          </p:nvPicPr>
          <p:blipFill rotWithShape="1">
            <a:blip r:embed="rId8">
              <a:alphaModFix/>
            </a:blip>
            <a:srcRect b="0" l="0" r="0" t="0"/>
            <a:stretch/>
          </p:blipFill>
          <p:spPr>
            <a:xfrm>
              <a:off x="970446" y="6572055"/>
              <a:ext cx="217977" cy="144114"/>
            </a:xfrm>
            <a:prstGeom prst="rect">
              <a:avLst/>
            </a:prstGeom>
            <a:noFill/>
            <a:ln>
              <a:noFill/>
            </a:ln>
          </p:spPr>
        </p:pic>
        <p:pic>
          <p:nvPicPr>
            <p:cNvPr descr="de.png" id="325" name="Google Shape;325;p52"/>
            <p:cNvPicPr preferRelativeResize="0"/>
            <p:nvPr/>
          </p:nvPicPr>
          <p:blipFill rotWithShape="1">
            <a:blip r:embed="rId9">
              <a:alphaModFix/>
            </a:blip>
            <a:srcRect b="0" l="0" r="0" t="0"/>
            <a:stretch/>
          </p:blipFill>
          <p:spPr>
            <a:xfrm>
              <a:off x="2830886" y="6572055"/>
              <a:ext cx="217977" cy="144114"/>
            </a:xfrm>
            <a:prstGeom prst="rect">
              <a:avLst/>
            </a:prstGeom>
            <a:noFill/>
            <a:ln>
              <a:noFill/>
            </a:ln>
          </p:spPr>
        </p:pic>
        <p:pic>
          <p:nvPicPr>
            <p:cNvPr descr="dk.png" id="326" name="Google Shape;326;p52"/>
            <p:cNvPicPr preferRelativeResize="0"/>
            <p:nvPr/>
          </p:nvPicPr>
          <p:blipFill rotWithShape="1">
            <a:blip r:embed="rId10">
              <a:alphaModFix/>
            </a:blip>
            <a:srcRect b="0" l="0" r="0" t="0"/>
            <a:stretch/>
          </p:blipFill>
          <p:spPr>
            <a:xfrm>
              <a:off x="1340468" y="6572055"/>
              <a:ext cx="217977" cy="144114"/>
            </a:xfrm>
            <a:prstGeom prst="rect">
              <a:avLst/>
            </a:prstGeom>
            <a:noFill/>
            <a:ln>
              <a:noFill/>
            </a:ln>
          </p:spPr>
        </p:pic>
        <p:pic>
          <p:nvPicPr>
            <p:cNvPr descr="ee.png" id="327" name="Google Shape;327;p52"/>
            <p:cNvPicPr preferRelativeResize="0"/>
            <p:nvPr/>
          </p:nvPicPr>
          <p:blipFill rotWithShape="1">
            <a:blip r:embed="rId11">
              <a:alphaModFix/>
            </a:blip>
            <a:srcRect b="0" l="0" r="0" t="0"/>
            <a:stretch/>
          </p:blipFill>
          <p:spPr>
            <a:xfrm>
              <a:off x="1710886" y="6572055"/>
              <a:ext cx="217977" cy="144114"/>
            </a:xfrm>
            <a:prstGeom prst="rect">
              <a:avLst/>
            </a:prstGeom>
            <a:noFill/>
            <a:ln>
              <a:noFill/>
            </a:ln>
          </p:spPr>
        </p:pic>
        <p:pic>
          <p:nvPicPr>
            <p:cNvPr descr="es.png" id="328" name="Google Shape;328;p52"/>
            <p:cNvPicPr preferRelativeResize="0"/>
            <p:nvPr/>
          </p:nvPicPr>
          <p:blipFill rotWithShape="1">
            <a:blip r:embed="rId12">
              <a:alphaModFix/>
            </a:blip>
            <a:srcRect b="0" l="0" r="0" t="0"/>
            <a:stretch/>
          </p:blipFill>
          <p:spPr>
            <a:xfrm>
              <a:off x="6909231" y="6572055"/>
              <a:ext cx="217977" cy="144114"/>
            </a:xfrm>
            <a:prstGeom prst="rect">
              <a:avLst/>
            </a:prstGeom>
            <a:noFill/>
            <a:ln>
              <a:noFill/>
            </a:ln>
          </p:spPr>
        </p:pic>
        <p:pic>
          <p:nvPicPr>
            <p:cNvPr descr="fi.png" id="329" name="Google Shape;329;p52"/>
            <p:cNvPicPr preferRelativeResize="0"/>
            <p:nvPr/>
          </p:nvPicPr>
          <p:blipFill rotWithShape="1">
            <a:blip r:embed="rId13">
              <a:alphaModFix/>
            </a:blip>
            <a:srcRect b="0" l="0" r="0" t="0"/>
            <a:stretch/>
          </p:blipFill>
          <p:spPr>
            <a:xfrm>
              <a:off x="2088120" y="6572055"/>
              <a:ext cx="217977" cy="144114"/>
            </a:xfrm>
            <a:prstGeom prst="rect">
              <a:avLst/>
            </a:prstGeom>
            <a:noFill/>
            <a:ln>
              <a:noFill/>
            </a:ln>
          </p:spPr>
        </p:pic>
        <p:pic>
          <p:nvPicPr>
            <p:cNvPr descr="fr.png" id="330" name="Google Shape;330;p52"/>
            <p:cNvPicPr preferRelativeResize="0"/>
            <p:nvPr/>
          </p:nvPicPr>
          <p:blipFill rotWithShape="1">
            <a:blip r:embed="rId14">
              <a:alphaModFix/>
            </a:blip>
            <a:srcRect b="0" l="0" r="0" t="0"/>
            <a:stretch/>
          </p:blipFill>
          <p:spPr>
            <a:xfrm>
              <a:off x="2456977" y="6572055"/>
              <a:ext cx="217977" cy="144114"/>
            </a:xfrm>
            <a:prstGeom prst="rect">
              <a:avLst/>
            </a:prstGeom>
            <a:noFill/>
            <a:ln>
              <a:noFill/>
            </a:ln>
          </p:spPr>
        </p:pic>
        <p:pic>
          <p:nvPicPr>
            <p:cNvPr descr="gr.png" id="331" name="Google Shape;331;p52"/>
            <p:cNvPicPr preferRelativeResize="0"/>
            <p:nvPr/>
          </p:nvPicPr>
          <p:blipFill rotWithShape="1">
            <a:blip r:embed="rId15">
              <a:alphaModFix/>
            </a:blip>
            <a:srcRect b="0" l="0" r="0" t="0"/>
            <a:stretch/>
          </p:blipFill>
          <p:spPr>
            <a:xfrm>
              <a:off x="3199746" y="6572055"/>
              <a:ext cx="217977" cy="144114"/>
            </a:xfrm>
            <a:prstGeom prst="rect">
              <a:avLst/>
            </a:prstGeom>
            <a:noFill/>
            <a:ln>
              <a:noFill/>
            </a:ln>
          </p:spPr>
        </p:pic>
        <p:pic>
          <p:nvPicPr>
            <p:cNvPr descr="hu.png" id="332" name="Google Shape;332;p52"/>
            <p:cNvPicPr preferRelativeResize="0"/>
            <p:nvPr/>
          </p:nvPicPr>
          <p:blipFill rotWithShape="1">
            <a:blip r:embed="rId16">
              <a:alphaModFix/>
            </a:blip>
            <a:srcRect b="0" l="0" r="0" t="0"/>
            <a:stretch/>
          </p:blipFill>
          <p:spPr>
            <a:xfrm>
              <a:off x="3568607" y="6572055"/>
              <a:ext cx="217977" cy="144114"/>
            </a:xfrm>
            <a:prstGeom prst="rect">
              <a:avLst/>
            </a:prstGeom>
            <a:noFill/>
            <a:ln>
              <a:noFill/>
            </a:ln>
          </p:spPr>
        </p:pic>
        <p:pic>
          <p:nvPicPr>
            <p:cNvPr descr="ie.png" id="333" name="Google Shape;333;p52"/>
            <p:cNvPicPr preferRelativeResize="0"/>
            <p:nvPr/>
          </p:nvPicPr>
          <p:blipFill rotWithShape="1">
            <a:blip r:embed="rId17">
              <a:alphaModFix/>
            </a:blip>
            <a:srcRect b="0" l="0" r="0" t="0"/>
            <a:stretch/>
          </p:blipFill>
          <p:spPr>
            <a:xfrm>
              <a:off x="3937466" y="6572055"/>
              <a:ext cx="217977" cy="144114"/>
            </a:xfrm>
            <a:prstGeom prst="rect">
              <a:avLst/>
            </a:prstGeom>
            <a:noFill/>
            <a:ln>
              <a:noFill/>
            </a:ln>
          </p:spPr>
        </p:pic>
        <p:pic>
          <p:nvPicPr>
            <p:cNvPr descr="it.png" id="334" name="Google Shape;334;p52"/>
            <p:cNvPicPr preferRelativeResize="0"/>
            <p:nvPr/>
          </p:nvPicPr>
          <p:blipFill rotWithShape="1">
            <a:blip r:embed="rId18">
              <a:alphaModFix/>
            </a:blip>
            <a:srcRect b="0" l="0" r="0" t="0"/>
            <a:stretch/>
          </p:blipFill>
          <p:spPr>
            <a:xfrm>
              <a:off x="4306322" y="6572055"/>
              <a:ext cx="217977" cy="144114"/>
            </a:xfrm>
            <a:prstGeom prst="rect">
              <a:avLst/>
            </a:prstGeom>
            <a:noFill/>
            <a:ln>
              <a:noFill/>
            </a:ln>
          </p:spPr>
        </p:pic>
        <p:pic>
          <p:nvPicPr>
            <p:cNvPr descr="lu.png" id="335" name="Google Shape;335;p52"/>
            <p:cNvPicPr preferRelativeResize="0"/>
            <p:nvPr/>
          </p:nvPicPr>
          <p:blipFill rotWithShape="1">
            <a:blip r:embed="rId19">
              <a:alphaModFix/>
            </a:blip>
            <a:srcRect b="0" l="0" r="0" t="0"/>
            <a:stretch/>
          </p:blipFill>
          <p:spPr>
            <a:xfrm>
              <a:off x="4676775" y="6572055"/>
              <a:ext cx="217977" cy="144114"/>
            </a:xfrm>
            <a:prstGeom prst="rect">
              <a:avLst/>
            </a:prstGeom>
            <a:noFill/>
            <a:ln>
              <a:noFill/>
            </a:ln>
          </p:spPr>
        </p:pic>
        <p:pic>
          <p:nvPicPr>
            <p:cNvPr descr="nl.png" id="336" name="Google Shape;336;p52"/>
            <p:cNvPicPr preferRelativeResize="0"/>
            <p:nvPr/>
          </p:nvPicPr>
          <p:blipFill rotWithShape="1">
            <a:blip r:embed="rId20">
              <a:alphaModFix/>
            </a:blip>
            <a:srcRect b="0" l="0" r="0" t="0"/>
            <a:stretch/>
          </p:blipFill>
          <p:spPr>
            <a:xfrm>
              <a:off x="5050684" y="6572055"/>
              <a:ext cx="217977" cy="144114"/>
            </a:xfrm>
            <a:prstGeom prst="rect">
              <a:avLst/>
            </a:prstGeom>
            <a:noFill/>
            <a:ln>
              <a:noFill/>
            </a:ln>
          </p:spPr>
        </p:pic>
        <p:pic>
          <p:nvPicPr>
            <p:cNvPr descr="no.png" id="337" name="Google Shape;337;p52"/>
            <p:cNvPicPr preferRelativeResize="0"/>
            <p:nvPr/>
          </p:nvPicPr>
          <p:blipFill rotWithShape="1">
            <a:blip r:embed="rId21">
              <a:alphaModFix/>
            </a:blip>
            <a:srcRect b="0" l="0" r="0" t="0"/>
            <a:stretch/>
          </p:blipFill>
          <p:spPr>
            <a:xfrm>
              <a:off x="5428051" y="6572055"/>
              <a:ext cx="217977" cy="144114"/>
            </a:xfrm>
            <a:prstGeom prst="rect">
              <a:avLst/>
            </a:prstGeom>
            <a:noFill/>
            <a:ln>
              <a:noFill/>
            </a:ln>
          </p:spPr>
        </p:pic>
        <p:pic>
          <p:nvPicPr>
            <p:cNvPr descr="pl.png" id="338" name="Google Shape;338;p52"/>
            <p:cNvPicPr preferRelativeResize="0"/>
            <p:nvPr/>
          </p:nvPicPr>
          <p:blipFill rotWithShape="1">
            <a:blip r:embed="rId22">
              <a:alphaModFix/>
            </a:blip>
            <a:srcRect b="0" l="0" r="0" t="0"/>
            <a:stretch/>
          </p:blipFill>
          <p:spPr>
            <a:xfrm>
              <a:off x="5795181" y="6572055"/>
              <a:ext cx="217977" cy="144114"/>
            </a:xfrm>
            <a:prstGeom prst="rect">
              <a:avLst/>
            </a:prstGeom>
            <a:noFill/>
            <a:ln>
              <a:noFill/>
            </a:ln>
          </p:spPr>
        </p:pic>
        <p:pic>
          <p:nvPicPr>
            <p:cNvPr descr="pt.png" id="339" name="Google Shape;339;p52"/>
            <p:cNvPicPr preferRelativeResize="0"/>
            <p:nvPr/>
          </p:nvPicPr>
          <p:blipFill rotWithShape="1">
            <a:blip r:embed="rId23">
              <a:alphaModFix/>
            </a:blip>
            <a:srcRect b="0" l="0" r="0" t="0"/>
            <a:stretch/>
          </p:blipFill>
          <p:spPr>
            <a:xfrm>
              <a:off x="6167359" y="6572055"/>
              <a:ext cx="217977" cy="144114"/>
            </a:xfrm>
            <a:prstGeom prst="rect">
              <a:avLst/>
            </a:prstGeom>
            <a:noFill/>
            <a:ln>
              <a:noFill/>
            </a:ln>
          </p:spPr>
        </p:pic>
        <p:pic>
          <p:nvPicPr>
            <p:cNvPr descr="ro.png" id="340" name="Google Shape;340;p52"/>
            <p:cNvPicPr preferRelativeResize="0"/>
            <p:nvPr/>
          </p:nvPicPr>
          <p:blipFill rotWithShape="1">
            <a:blip r:embed="rId24">
              <a:alphaModFix/>
            </a:blip>
            <a:srcRect b="0" l="0" r="0" t="0"/>
            <a:stretch/>
          </p:blipFill>
          <p:spPr>
            <a:xfrm>
              <a:off x="6541267" y="6572055"/>
              <a:ext cx="217977" cy="144114"/>
            </a:xfrm>
            <a:prstGeom prst="rect">
              <a:avLst/>
            </a:prstGeom>
            <a:noFill/>
            <a:ln>
              <a:noFill/>
            </a:ln>
          </p:spPr>
        </p:pic>
        <p:pic>
          <p:nvPicPr>
            <p:cNvPr descr="se.png" id="341" name="Google Shape;341;p52"/>
            <p:cNvPicPr preferRelativeResize="0"/>
            <p:nvPr/>
          </p:nvPicPr>
          <p:blipFill rotWithShape="1">
            <a:blip r:embed="rId25">
              <a:alphaModFix/>
            </a:blip>
            <a:srcRect b="0" l="0" r="0" t="0"/>
            <a:stretch/>
          </p:blipFill>
          <p:spPr>
            <a:xfrm>
              <a:off x="7279811" y="6572055"/>
              <a:ext cx="217977" cy="144114"/>
            </a:xfrm>
            <a:prstGeom prst="rect">
              <a:avLst/>
            </a:prstGeom>
            <a:noFill/>
            <a:ln>
              <a:noFill/>
            </a:ln>
          </p:spPr>
        </p:pic>
        <p:pic>
          <p:nvPicPr>
            <p:cNvPr descr="uk.png" id="342" name="Google Shape;342;p52"/>
            <p:cNvPicPr preferRelativeResize="0"/>
            <p:nvPr/>
          </p:nvPicPr>
          <p:blipFill rotWithShape="1">
            <a:blip r:embed="rId26">
              <a:alphaModFix/>
            </a:blip>
            <a:srcRect b="0" l="0" r="0" t="0"/>
            <a:stretch/>
          </p:blipFill>
          <p:spPr>
            <a:xfrm>
              <a:off x="8017547" y="6572055"/>
              <a:ext cx="217977" cy="144114"/>
            </a:xfrm>
            <a:prstGeom prst="rect">
              <a:avLst/>
            </a:prstGeom>
            <a:noFill/>
            <a:ln>
              <a:noFill/>
            </a:ln>
          </p:spPr>
        </p:pic>
        <p:pic>
          <p:nvPicPr>
            <p:cNvPr descr="ca.png" id="343" name="Google Shape;343;p52"/>
            <p:cNvPicPr preferRelativeResize="0"/>
            <p:nvPr/>
          </p:nvPicPr>
          <p:blipFill rotWithShape="1">
            <a:blip r:embed="rId27">
              <a:alphaModFix/>
            </a:blip>
            <a:srcRect b="0" l="0" r="0" t="0"/>
            <a:stretch/>
          </p:blipFill>
          <p:spPr>
            <a:xfrm>
              <a:off x="9291609" y="6573362"/>
              <a:ext cx="216000" cy="142807"/>
            </a:xfrm>
            <a:prstGeom prst="rect">
              <a:avLst/>
            </a:prstGeom>
            <a:noFill/>
            <a:ln>
              <a:noFill/>
            </a:ln>
          </p:spPr>
        </p:pic>
        <p:pic>
          <p:nvPicPr>
            <p:cNvPr id="344" name="Google Shape;344;p52"/>
            <p:cNvPicPr preferRelativeResize="0"/>
            <p:nvPr/>
          </p:nvPicPr>
          <p:blipFill rotWithShape="1">
            <a:blip r:embed="rId28">
              <a:alphaModFix/>
            </a:blip>
            <a:srcRect b="0" l="0" r="0" t="0"/>
            <a:stretch/>
          </p:blipFill>
          <p:spPr>
            <a:xfrm>
              <a:off x="8555553" y="6572169"/>
              <a:ext cx="216000" cy="144000"/>
            </a:xfrm>
            <a:prstGeom prst="rect">
              <a:avLst/>
            </a:prstGeom>
            <a:noFill/>
            <a:ln>
              <a:noFill/>
            </a:ln>
          </p:spPr>
        </p:pic>
        <p:pic>
          <p:nvPicPr>
            <p:cNvPr descr="si.png" id="345" name="Google Shape;345;p52"/>
            <p:cNvPicPr preferRelativeResize="0"/>
            <p:nvPr/>
          </p:nvPicPr>
          <p:blipFill rotWithShape="1">
            <a:blip r:embed="rId29">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EAR1">
  <p:cSld name="1_CLEAR1">
    <p:spTree>
      <p:nvGrpSpPr>
        <p:cNvPr id="54" name="Shape 54"/>
        <p:cNvGrpSpPr/>
        <p:nvPr/>
      </p:nvGrpSpPr>
      <p:grpSpPr>
        <a:xfrm>
          <a:off x="0" y="0"/>
          <a:ext cx="0" cy="0"/>
          <a:chOff x="0" y="0"/>
          <a:chExt cx="0" cy="0"/>
        </a:xfrm>
      </p:grpSpPr>
      <p:sp>
        <p:nvSpPr>
          <p:cNvPr id="55" name="Google Shape;55;p35"/>
          <p:cNvSpPr/>
          <p:nvPr/>
        </p:nvSpPr>
        <p:spPr>
          <a:xfrm>
            <a:off x="0" y="0"/>
            <a:ext cx="12225338" cy="882193"/>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56" name="Google Shape;56;p35"/>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57" name="Google Shape;57;p35"/>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sp>
        <p:nvSpPr>
          <p:cNvPr id="58" name="Google Shape;58;p35"/>
          <p:cNvSpPr txBox="1"/>
          <p:nvPr>
            <p:ph idx="1" type="body"/>
          </p:nvPr>
        </p:nvSpPr>
        <p:spPr>
          <a:xfrm>
            <a:off x="218859" y="882193"/>
            <a:ext cx="11795829" cy="5540779"/>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59" name="Google Shape;59;p35"/>
          <p:cNvCxnSpPr/>
          <p:nvPr/>
        </p:nvCxnSpPr>
        <p:spPr>
          <a:xfrm>
            <a:off x="222041" y="6422971"/>
            <a:ext cx="11768091"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transition spd="slow">
    <p:wipe dir="l"/>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3">
  <p:cSld name="CLEAR3">
    <p:spTree>
      <p:nvGrpSpPr>
        <p:cNvPr id="356" name="Shape 356"/>
        <p:cNvGrpSpPr/>
        <p:nvPr/>
      </p:nvGrpSpPr>
      <p:grpSpPr>
        <a:xfrm>
          <a:off x="0" y="0"/>
          <a:ext cx="0" cy="0"/>
          <a:chOff x="0" y="0"/>
          <a:chExt cx="0" cy="0"/>
        </a:xfrm>
      </p:grpSpPr>
      <p:cxnSp>
        <p:nvCxnSpPr>
          <p:cNvPr id="357" name="Google Shape;357;p31"/>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cxnSp>
        <p:nvCxnSpPr>
          <p:cNvPr id="358" name="Google Shape;358;p31"/>
          <p:cNvCxnSpPr/>
          <p:nvPr/>
        </p:nvCxnSpPr>
        <p:spPr>
          <a:xfrm>
            <a:off x="217488" y="882650"/>
            <a:ext cx="11769725" cy="0"/>
          </a:xfrm>
          <a:prstGeom prst="straightConnector1">
            <a:avLst/>
          </a:prstGeom>
          <a:noFill/>
          <a:ln cap="flat" cmpd="sng" w="9525">
            <a:solidFill>
              <a:srgbClr val="003249"/>
            </a:solidFill>
            <a:prstDash val="solid"/>
            <a:round/>
            <a:headEnd len="sm" w="sm" type="none"/>
            <a:tailEnd len="sm" w="sm" type="none"/>
          </a:ln>
        </p:spPr>
      </p:cxnSp>
      <p:sp>
        <p:nvSpPr>
          <p:cNvPr id="359" name="Google Shape;359;p31"/>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0" name="Google Shape;360;p31"/>
          <p:cNvSpPr txBox="1"/>
          <p:nvPr>
            <p:ph idx="1" type="body"/>
          </p:nvPr>
        </p:nvSpPr>
        <p:spPr>
          <a:xfrm>
            <a:off x="219600" y="882193"/>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4">
  <p:cSld name="CLEAR4">
    <p:spTree>
      <p:nvGrpSpPr>
        <p:cNvPr id="361" name="Shape 361"/>
        <p:cNvGrpSpPr/>
        <p:nvPr/>
      </p:nvGrpSpPr>
      <p:grpSpPr>
        <a:xfrm>
          <a:off x="0" y="0"/>
          <a:ext cx="0" cy="0"/>
          <a:chOff x="0" y="0"/>
          <a:chExt cx="0" cy="0"/>
        </a:xfrm>
      </p:grpSpPr>
      <p:cxnSp>
        <p:nvCxnSpPr>
          <p:cNvPr id="362" name="Google Shape;362;p32"/>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cxnSp>
        <p:nvCxnSpPr>
          <p:cNvPr id="363" name="Google Shape;363;p32"/>
          <p:cNvCxnSpPr/>
          <p:nvPr/>
        </p:nvCxnSpPr>
        <p:spPr>
          <a:xfrm>
            <a:off x="217488" y="882650"/>
            <a:ext cx="11769725" cy="0"/>
          </a:xfrm>
          <a:prstGeom prst="straightConnector1">
            <a:avLst/>
          </a:prstGeom>
          <a:noFill/>
          <a:ln cap="flat" cmpd="sng" w="9525">
            <a:solidFill>
              <a:srgbClr val="003249"/>
            </a:solidFill>
            <a:prstDash val="solid"/>
            <a:round/>
            <a:headEnd len="sm" w="sm" type="none"/>
            <a:tailEnd len="sm" w="sm" type="none"/>
          </a:ln>
        </p:spPr>
      </p:cxnSp>
      <p:sp>
        <p:nvSpPr>
          <p:cNvPr id="364" name="Google Shape;364;p32"/>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rgbClr val="003249"/>
                </a:solidFill>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32"/>
          <p:cNvSpPr txBox="1"/>
          <p:nvPr>
            <p:ph idx="1" type="body"/>
          </p:nvPr>
        </p:nvSpPr>
        <p:spPr>
          <a:xfrm>
            <a:off x="218859" y="1673225"/>
            <a:ext cx="5804673" cy="431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11276" lvl="5" marL="2743200" algn="l">
              <a:lnSpc>
                <a:spcPct val="119000"/>
              </a:lnSpc>
              <a:spcBef>
                <a:spcPts val="260"/>
              </a:spcBef>
              <a:spcAft>
                <a:spcPts val="0"/>
              </a:spcAft>
              <a:buSzPts val="1302"/>
              <a:buChar char="–"/>
              <a:defRPr sz="1302"/>
            </a:lvl6pPr>
            <a:lvl7pPr indent="-311276" lvl="6" marL="3200400" algn="l">
              <a:lnSpc>
                <a:spcPct val="119000"/>
              </a:lnSpc>
              <a:spcBef>
                <a:spcPts val="260"/>
              </a:spcBef>
              <a:spcAft>
                <a:spcPts val="0"/>
              </a:spcAft>
              <a:buSzPts val="1302"/>
              <a:buChar char="–"/>
              <a:defRPr sz="1302"/>
            </a:lvl7pPr>
            <a:lvl8pPr indent="-311277" lvl="7" marL="3657600" algn="l">
              <a:lnSpc>
                <a:spcPct val="119000"/>
              </a:lnSpc>
              <a:spcBef>
                <a:spcPts val="260"/>
              </a:spcBef>
              <a:spcAft>
                <a:spcPts val="0"/>
              </a:spcAft>
              <a:buSzPts val="1302"/>
              <a:buChar char="–"/>
              <a:defRPr sz="1302"/>
            </a:lvl8pPr>
            <a:lvl9pPr indent="-311277" lvl="8" marL="4114800" algn="l">
              <a:lnSpc>
                <a:spcPct val="119000"/>
              </a:lnSpc>
              <a:spcBef>
                <a:spcPts val="260"/>
              </a:spcBef>
              <a:spcAft>
                <a:spcPts val="0"/>
              </a:spcAft>
              <a:buSzPts val="1302"/>
              <a:buChar char="–"/>
              <a:defRPr sz="1302"/>
            </a:lvl9pPr>
          </a:lstStyle>
          <a:p/>
        </p:txBody>
      </p:sp>
      <p:sp>
        <p:nvSpPr>
          <p:cNvPr id="366" name="Google Shape;366;p32"/>
          <p:cNvSpPr txBox="1"/>
          <p:nvPr>
            <p:ph idx="2" type="body"/>
          </p:nvPr>
        </p:nvSpPr>
        <p:spPr>
          <a:xfrm>
            <a:off x="6227279" y="1673225"/>
            <a:ext cx="5762854" cy="431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11276" lvl="5" marL="2743200" algn="l">
              <a:lnSpc>
                <a:spcPct val="119000"/>
              </a:lnSpc>
              <a:spcBef>
                <a:spcPts val="260"/>
              </a:spcBef>
              <a:spcAft>
                <a:spcPts val="0"/>
              </a:spcAft>
              <a:buSzPts val="1302"/>
              <a:buChar char="–"/>
              <a:defRPr sz="1302"/>
            </a:lvl6pPr>
            <a:lvl7pPr indent="-311276" lvl="6" marL="3200400" algn="l">
              <a:lnSpc>
                <a:spcPct val="119000"/>
              </a:lnSpc>
              <a:spcBef>
                <a:spcPts val="260"/>
              </a:spcBef>
              <a:spcAft>
                <a:spcPts val="0"/>
              </a:spcAft>
              <a:buSzPts val="1302"/>
              <a:buChar char="–"/>
              <a:defRPr sz="1302"/>
            </a:lvl7pPr>
            <a:lvl8pPr indent="-311277" lvl="7" marL="3657600" algn="l">
              <a:lnSpc>
                <a:spcPct val="119000"/>
              </a:lnSpc>
              <a:spcBef>
                <a:spcPts val="260"/>
              </a:spcBef>
              <a:spcAft>
                <a:spcPts val="0"/>
              </a:spcAft>
              <a:buSzPts val="1302"/>
              <a:buChar char="–"/>
              <a:defRPr sz="1302"/>
            </a:lvl8pPr>
            <a:lvl9pPr indent="-311277" lvl="8" marL="4114800" algn="l">
              <a:lnSpc>
                <a:spcPct val="119000"/>
              </a:lnSpc>
              <a:spcBef>
                <a:spcPts val="260"/>
              </a:spcBef>
              <a:spcAft>
                <a:spcPts val="0"/>
              </a:spcAft>
              <a:buSzPts val="1302"/>
              <a:buChar char="–"/>
              <a:defRPr sz="1302"/>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1">
  <p:cSld name="COVER1">
    <p:spTree>
      <p:nvGrpSpPr>
        <p:cNvPr id="367" name="Shape 367"/>
        <p:cNvGrpSpPr/>
        <p:nvPr/>
      </p:nvGrpSpPr>
      <p:grpSpPr>
        <a:xfrm>
          <a:off x="0" y="0"/>
          <a:ext cx="0" cy="0"/>
          <a:chOff x="0" y="0"/>
          <a:chExt cx="0" cy="0"/>
        </a:xfrm>
      </p:grpSpPr>
      <p:pic>
        <p:nvPicPr>
          <p:cNvPr id="368" name="Google Shape;368;p33"/>
          <p:cNvPicPr preferRelativeResize="0"/>
          <p:nvPr/>
        </p:nvPicPr>
        <p:blipFill rotWithShape="1">
          <a:blip r:embed="rId2">
            <a:alphaModFix/>
          </a:blip>
          <a:srcRect b="0" l="0" r="0" t="0"/>
          <a:stretch/>
        </p:blipFill>
        <p:spPr>
          <a:xfrm>
            <a:off x="0" y="0"/>
            <a:ext cx="12228513" cy="6878638"/>
          </a:xfrm>
          <a:prstGeom prst="rect">
            <a:avLst/>
          </a:prstGeom>
          <a:noFill/>
          <a:ln>
            <a:noFill/>
          </a:ln>
        </p:spPr>
      </p:pic>
      <p:sp>
        <p:nvSpPr>
          <p:cNvPr id="369" name="Google Shape;369;p33"/>
          <p:cNvSpPr/>
          <p:nvPr/>
        </p:nvSpPr>
        <p:spPr>
          <a:xfrm>
            <a:off x="0" y="0"/>
            <a:ext cx="12225338" cy="6878638"/>
          </a:xfrm>
          <a:prstGeom prst="rect">
            <a:avLst/>
          </a:prstGeom>
          <a:solidFill>
            <a:srgbClr val="003249">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370" name="Google Shape;370;p33"/>
          <p:cNvSpPr txBox="1"/>
          <p:nvPr/>
        </p:nvSpPr>
        <p:spPr>
          <a:xfrm>
            <a:off x="844550" y="6429375"/>
            <a:ext cx="6707188" cy="211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cxnSp>
        <p:nvCxnSpPr>
          <p:cNvPr id="371" name="Google Shape;371;p33"/>
          <p:cNvCxnSpPr/>
          <p:nvPr/>
        </p:nvCxnSpPr>
        <p:spPr>
          <a:xfrm>
            <a:off x="222250" y="6423025"/>
            <a:ext cx="11768138" cy="0"/>
          </a:xfrm>
          <a:prstGeom prst="straightConnector1">
            <a:avLst/>
          </a:prstGeom>
          <a:noFill/>
          <a:ln cap="flat" cmpd="sng" w="9525">
            <a:solidFill>
              <a:schemeClr val="lt1"/>
            </a:solidFill>
            <a:prstDash val="solid"/>
            <a:round/>
            <a:headEnd len="sm" w="sm" type="none"/>
            <a:tailEnd len="sm" w="sm" type="none"/>
          </a:ln>
        </p:spPr>
      </p:cxnSp>
      <p:cxnSp>
        <p:nvCxnSpPr>
          <p:cNvPr id="372" name="Google Shape;372;p33"/>
          <p:cNvCxnSpPr/>
          <p:nvPr/>
        </p:nvCxnSpPr>
        <p:spPr>
          <a:xfrm>
            <a:off x="223838" y="4106863"/>
            <a:ext cx="11768137" cy="0"/>
          </a:xfrm>
          <a:prstGeom prst="straightConnector1">
            <a:avLst/>
          </a:prstGeom>
          <a:noFill/>
          <a:ln cap="flat" cmpd="sng" w="9525">
            <a:solidFill>
              <a:schemeClr val="lt1"/>
            </a:solidFill>
            <a:prstDash val="solid"/>
            <a:round/>
            <a:headEnd len="sm" w="sm" type="none"/>
            <a:tailEnd len="sm" w="sm" type="none"/>
          </a:ln>
        </p:spPr>
      </p:cxnSp>
      <p:sp>
        <p:nvSpPr>
          <p:cNvPr id="373" name="Google Shape;373;p33"/>
          <p:cNvSpPr txBox="1"/>
          <p:nvPr/>
        </p:nvSpPr>
        <p:spPr>
          <a:xfrm>
            <a:off x="11833225" y="5407025"/>
            <a:ext cx="228600" cy="276225"/>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de-DE" sz="1200">
                <a:solidFill>
                  <a:schemeClr val="lt1"/>
                </a:solidFill>
                <a:latin typeface="Arial"/>
                <a:ea typeface="Arial"/>
                <a:cs typeface="Arial"/>
                <a:sym typeface="Arial"/>
              </a:rPr>
              <a:t> </a:t>
            </a:r>
            <a:endParaRPr/>
          </a:p>
        </p:txBody>
      </p:sp>
      <p:sp>
        <p:nvSpPr>
          <p:cNvPr id="374" name="Google Shape;374;p33"/>
          <p:cNvSpPr txBox="1"/>
          <p:nvPr/>
        </p:nvSpPr>
        <p:spPr>
          <a:xfrm>
            <a:off x="11811000" y="6156325"/>
            <a:ext cx="228600" cy="277813"/>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de-DE" sz="1200">
                <a:solidFill>
                  <a:schemeClr val="lt1"/>
                </a:solidFill>
                <a:latin typeface="Arial"/>
                <a:ea typeface="Arial"/>
                <a:cs typeface="Arial"/>
                <a:sym typeface="Arial"/>
              </a:rPr>
              <a:t> </a:t>
            </a:r>
            <a:endParaRPr/>
          </a:p>
        </p:txBody>
      </p:sp>
      <p:sp>
        <p:nvSpPr>
          <p:cNvPr id="375" name="Google Shape;375;p33"/>
          <p:cNvSpPr/>
          <p:nvPr/>
        </p:nvSpPr>
        <p:spPr>
          <a:xfrm>
            <a:off x="11125200" y="5811838"/>
            <a:ext cx="914400" cy="217487"/>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de-DE" sz="1200">
                <a:solidFill>
                  <a:schemeClr val="lt1"/>
                </a:solidFill>
                <a:latin typeface="Verdana"/>
                <a:ea typeface="Verdana"/>
                <a:cs typeface="Verdana"/>
                <a:sym typeface="Verdana"/>
              </a:rPr>
              <a:t> </a:t>
            </a:r>
            <a:endParaRPr/>
          </a:p>
        </p:txBody>
      </p:sp>
      <p:sp>
        <p:nvSpPr>
          <p:cNvPr id="376" name="Google Shape;376;p33"/>
          <p:cNvSpPr txBox="1"/>
          <p:nvPr/>
        </p:nvSpPr>
        <p:spPr>
          <a:xfrm>
            <a:off x="223838" y="6213475"/>
            <a:ext cx="6705600" cy="215900"/>
          </a:xfrm>
          <a:prstGeom prst="rect">
            <a:avLst/>
          </a:prstGeom>
          <a:noFill/>
          <a:ln>
            <a:noFill/>
          </a:ln>
        </p:spPr>
        <p:txBody>
          <a:bodyPr anchorCtr="0" anchor="b" bIns="45700" lIns="0" spcFirstLastPara="1" rIns="91425" wrap="square" tIns="45700">
            <a:spAutoFit/>
          </a:bodyPr>
          <a:lstStyle/>
          <a:p>
            <a:pPr indent="0" lvl="0" marL="0" marR="0" rtl="0" algn="l">
              <a:spcBef>
                <a:spcPts val="0"/>
              </a:spcBef>
              <a:spcAft>
                <a:spcPts val="0"/>
              </a:spcAft>
              <a:buNone/>
            </a:pPr>
            <a:r>
              <a:rPr lang="de-DE" sz="800">
                <a:solidFill>
                  <a:srgbClr val="8197A6"/>
                </a:solidFill>
                <a:latin typeface="Arial"/>
                <a:ea typeface="Arial"/>
                <a:cs typeface="Arial"/>
                <a:sym typeface="Arial"/>
              </a:rPr>
              <a:t>ESA UNCLASSIFIED - For ESA Official Use Only</a:t>
            </a:r>
            <a:endParaRPr/>
          </a:p>
        </p:txBody>
      </p:sp>
      <p:sp>
        <p:nvSpPr>
          <p:cNvPr id="377" name="Google Shape;377;p33"/>
          <p:cNvSpPr txBox="1"/>
          <p:nvPr/>
        </p:nvSpPr>
        <p:spPr>
          <a:xfrm>
            <a:off x="11664950" y="6202363"/>
            <a:ext cx="290513" cy="215900"/>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lang="de-DE" sz="800">
                <a:solidFill>
                  <a:schemeClr val="lt1"/>
                </a:solidFill>
                <a:latin typeface="Arial"/>
                <a:ea typeface="Arial"/>
                <a:cs typeface="Arial"/>
                <a:sym typeface="Arial"/>
              </a:rPr>
              <a:t>  </a:t>
            </a:r>
            <a:fld id="{00000000-1234-1234-1234-123412341234}" type="slidenum">
              <a:rPr lang="de-DE" sz="800">
                <a:solidFill>
                  <a:schemeClr val="lt1"/>
                </a:solidFill>
                <a:latin typeface="Arial"/>
                <a:ea typeface="Arial"/>
                <a:cs typeface="Arial"/>
                <a:sym typeface="Arial"/>
              </a:rPr>
              <a:t>‹#›</a:t>
            </a:fld>
            <a:endParaRPr sz="800">
              <a:solidFill>
                <a:schemeClr val="lt1"/>
              </a:solidFill>
              <a:latin typeface="Arial"/>
              <a:ea typeface="Arial"/>
              <a:cs typeface="Arial"/>
              <a:sym typeface="Arial"/>
            </a:endParaRPr>
          </a:p>
        </p:txBody>
      </p:sp>
      <p:sp>
        <p:nvSpPr>
          <p:cNvPr id="378" name="Google Shape;378;p33"/>
          <p:cNvSpPr txBox="1"/>
          <p:nvPr>
            <p:ph idx="1" type="subTitle"/>
          </p:nvPr>
        </p:nvSpPr>
        <p:spPr>
          <a:xfrm>
            <a:off x="118699" y="5258117"/>
            <a:ext cx="10627380" cy="381451"/>
          </a:xfrm>
          <a:prstGeom prst="rect">
            <a:avLst/>
          </a:prstGeom>
          <a:noFill/>
          <a:ln>
            <a:noFill/>
          </a:ln>
        </p:spPr>
        <p:txBody>
          <a:bodyPr anchorCtr="0" anchor="t" bIns="45700" lIns="91425" spcFirstLastPara="1" rIns="91425" wrap="square" tIns="45700">
            <a:spAutoFit/>
          </a:bodyPr>
          <a:lstStyle>
            <a:lvl1pPr lvl="0" algn="l">
              <a:lnSpc>
                <a:spcPct val="119000"/>
              </a:lnSpc>
              <a:spcBef>
                <a:spcPts val="347"/>
              </a:spcBef>
              <a:spcAft>
                <a:spcPts val="0"/>
              </a:spcAft>
              <a:buSzPts val="1736"/>
              <a:buFont typeface="Verdana"/>
              <a:buNone/>
              <a:defRPr sz="1736"/>
            </a:lvl1pPr>
            <a:lvl2pPr lvl="1" algn="l">
              <a:lnSpc>
                <a:spcPct val="119000"/>
              </a:lnSpc>
              <a:spcBef>
                <a:spcPts val="360"/>
              </a:spcBef>
              <a:spcAft>
                <a:spcPts val="0"/>
              </a:spcAft>
              <a:buSzPts val="1400"/>
              <a:buNone/>
              <a:defRPr/>
            </a:lvl2pPr>
            <a:lvl3pPr lvl="2" algn="l">
              <a:lnSpc>
                <a:spcPct val="119000"/>
              </a:lnSpc>
              <a:spcBef>
                <a:spcPts val="360"/>
              </a:spcBef>
              <a:spcAft>
                <a:spcPts val="0"/>
              </a:spcAft>
              <a:buSzPts val="1400"/>
              <a:buNone/>
              <a:defRPr/>
            </a:lvl3pPr>
            <a:lvl4pPr lvl="3" algn="l">
              <a:lnSpc>
                <a:spcPct val="119000"/>
              </a:lnSpc>
              <a:spcBef>
                <a:spcPts val="360"/>
              </a:spcBef>
              <a:spcAft>
                <a:spcPts val="0"/>
              </a:spcAft>
              <a:buSzPts val="1400"/>
              <a:buNone/>
              <a:defRPr/>
            </a:lvl4pPr>
            <a:lvl5pPr lvl="4" algn="l">
              <a:lnSpc>
                <a:spcPct val="119000"/>
              </a:lnSpc>
              <a:spcBef>
                <a:spcPts val="360"/>
              </a:spcBef>
              <a:spcAft>
                <a:spcPts val="0"/>
              </a:spcAft>
              <a:buSzPts val="1400"/>
              <a:buNone/>
              <a:defRPr/>
            </a:lvl5pPr>
            <a:lvl6pPr lvl="5" algn="l">
              <a:lnSpc>
                <a:spcPct val="119000"/>
              </a:lnSpc>
              <a:spcBef>
                <a:spcPts val="360"/>
              </a:spcBef>
              <a:spcAft>
                <a:spcPts val="0"/>
              </a:spcAft>
              <a:buSzPts val="1800"/>
              <a:buChar char="–"/>
              <a:defRPr/>
            </a:lvl6pPr>
            <a:lvl7pPr lvl="6" algn="l">
              <a:lnSpc>
                <a:spcPct val="119000"/>
              </a:lnSpc>
              <a:spcBef>
                <a:spcPts val="360"/>
              </a:spcBef>
              <a:spcAft>
                <a:spcPts val="0"/>
              </a:spcAft>
              <a:buSzPts val="1800"/>
              <a:buChar char="–"/>
              <a:defRPr/>
            </a:lvl7pPr>
            <a:lvl8pPr lvl="7" algn="l">
              <a:lnSpc>
                <a:spcPct val="119000"/>
              </a:lnSpc>
              <a:spcBef>
                <a:spcPts val="360"/>
              </a:spcBef>
              <a:spcAft>
                <a:spcPts val="0"/>
              </a:spcAft>
              <a:buSzPts val="1800"/>
              <a:buChar char="–"/>
              <a:defRPr/>
            </a:lvl8pPr>
            <a:lvl9pPr lvl="8" algn="l">
              <a:lnSpc>
                <a:spcPct val="119000"/>
              </a:lnSpc>
              <a:spcBef>
                <a:spcPts val="360"/>
              </a:spcBef>
              <a:spcAft>
                <a:spcPts val="0"/>
              </a:spcAft>
              <a:buSzPts val="1800"/>
              <a:buChar char="–"/>
              <a:defRPr/>
            </a:lvl9pPr>
          </a:lstStyle>
          <a:p/>
        </p:txBody>
      </p:sp>
      <p:sp>
        <p:nvSpPr>
          <p:cNvPr id="379" name="Google Shape;379;p33"/>
          <p:cNvSpPr txBox="1"/>
          <p:nvPr>
            <p:ph type="ctrTitle"/>
          </p:nvPr>
        </p:nvSpPr>
        <p:spPr>
          <a:xfrm>
            <a:off x="126000" y="3351588"/>
            <a:ext cx="11865600" cy="707886"/>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sz="4000">
                <a:solidFill>
                  <a:schemeClr val="lt1"/>
                </a:solidFill>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380" name="Google Shape;380;p33"/>
          <p:cNvPicPr preferRelativeResize="0"/>
          <p:nvPr/>
        </p:nvPicPr>
        <p:blipFill rotWithShape="1">
          <a:blip r:embed="rId3">
            <a:alphaModFix/>
          </a:blip>
          <a:srcRect b="0" l="0" r="0" t="0"/>
          <a:stretch/>
        </p:blipFill>
        <p:spPr>
          <a:xfrm>
            <a:off x="10502900" y="-2"/>
            <a:ext cx="1689100" cy="876300"/>
          </a:xfrm>
          <a:prstGeom prst="rect">
            <a:avLst/>
          </a:prstGeom>
          <a:noFill/>
          <a:ln>
            <a:noFill/>
          </a:ln>
        </p:spPr>
      </p:pic>
      <p:pic>
        <p:nvPicPr>
          <p:cNvPr id="381" name="Google Shape;381;p33"/>
          <p:cNvPicPr preferRelativeResize="0"/>
          <p:nvPr/>
        </p:nvPicPr>
        <p:blipFill rotWithShape="1">
          <a:blip r:embed="rId4">
            <a:alphaModFix/>
          </a:blip>
          <a:srcRect b="0" l="0" r="0" t="0"/>
          <a:stretch/>
        </p:blipFill>
        <p:spPr>
          <a:xfrm>
            <a:off x="10172700" y="6438900"/>
            <a:ext cx="2019300" cy="419100"/>
          </a:xfrm>
          <a:prstGeom prst="rect">
            <a:avLst/>
          </a:prstGeom>
          <a:noFill/>
          <a:ln>
            <a:noFill/>
          </a:ln>
        </p:spPr>
      </p:pic>
      <p:pic>
        <p:nvPicPr>
          <p:cNvPr id="382" name="Google Shape;382;p33"/>
          <p:cNvPicPr preferRelativeResize="0"/>
          <p:nvPr/>
        </p:nvPicPr>
        <p:blipFill rotWithShape="1">
          <a:blip r:embed="rId5">
            <a:alphaModFix/>
          </a:blip>
          <a:srcRect b="0" l="0" r="0" t="0"/>
          <a:stretch/>
        </p:blipFill>
        <p:spPr>
          <a:xfrm>
            <a:off x="-6566" y="6438900"/>
            <a:ext cx="10185400" cy="41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369"/>
                                        </p:tgtEl>
                                        <p:attrNameLst>
                                          <p:attrName>style.visibility</p:attrName>
                                        </p:attrNameLst>
                                      </p:cBhvr>
                                      <p:to>
                                        <p:strVal val="visible"/>
                                      </p:to>
                                    </p:set>
                                    <p:anim calcmode="lin" valueType="num">
                                      <p:cBhvr additive="base">
                                        <p:cTn dur="500"/>
                                        <p:tgtEl>
                                          <p:spTgt spid="369"/>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500"/>
                                        <p:tgtEl>
                                          <p:spTgt spid="376"/>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373">
                                            <p:txEl>
                                              <p:pRg end="0" st="0"/>
                                            </p:txEl>
                                          </p:spTgt>
                                        </p:tgtEl>
                                        <p:attrNameLst>
                                          <p:attrName>style.visibility</p:attrName>
                                        </p:attrNameLst>
                                      </p:cBhvr>
                                      <p:to>
                                        <p:strVal val="visible"/>
                                      </p:to>
                                    </p:set>
                                    <p:anim calcmode="lin" valueType="num">
                                      <p:cBhvr additive="base">
                                        <p:cTn dur="500"/>
                                        <p:tgtEl>
                                          <p:spTgt spid="373">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anim calcmode="lin" valueType="num">
                                      <p:cBhvr additive="base">
                                        <p:cTn dur="500"/>
                                        <p:tgtEl>
                                          <p:spTgt spid="375">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74">
                                            <p:txEl>
                                              <p:pRg end="0" st="0"/>
                                            </p:txEl>
                                          </p:spTgt>
                                        </p:tgtEl>
                                        <p:attrNameLst>
                                          <p:attrName>style.visibility</p:attrName>
                                        </p:attrNameLst>
                                      </p:cBhvr>
                                      <p:to>
                                        <p:strVal val="visible"/>
                                      </p:to>
                                    </p:set>
                                    <p:anim calcmode="lin" valueType="num">
                                      <p:cBhvr additive="base">
                                        <p:cTn dur="500"/>
                                        <p:tgtEl>
                                          <p:spTgt spid="374">
                                            <p:txEl>
                                              <p:pRg end="0" st="0"/>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375">
                                            <p:txEl>
                                              <p:pRg end="0" st="0"/>
                                            </p:txEl>
                                          </p:spTgt>
                                        </p:tgtEl>
                                        <p:attrNameLst>
                                          <p:attrName>style.visibility</p:attrName>
                                        </p:attrNameLst>
                                      </p:cBhvr>
                                      <p:to>
                                        <p:strVal val="visible"/>
                                      </p:to>
                                    </p:set>
                                    <p:anim calcmode="lin" valueType="num">
                                      <p:cBhvr additive="base">
                                        <p:cTn dur="500"/>
                                        <p:tgtEl>
                                          <p:spTgt spid="375">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1">
  <p:cSld name="CLEAR_COLOUR_BG1">
    <p:spTree>
      <p:nvGrpSpPr>
        <p:cNvPr id="383" name="Shape 383"/>
        <p:cNvGrpSpPr/>
        <p:nvPr/>
      </p:nvGrpSpPr>
      <p:grpSpPr>
        <a:xfrm>
          <a:off x="0" y="0"/>
          <a:ext cx="0" cy="0"/>
          <a:chOff x="0" y="0"/>
          <a:chExt cx="0" cy="0"/>
        </a:xfrm>
      </p:grpSpPr>
      <p:cxnSp>
        <p:nvCxnSpPr>
          <p:cNvPr id="384" name="Google Shape;384;p34"/>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cxnSp>
        <p:nvCxnSpPr>
          <p:cNvPr id="385" name="Google Shape;385;p34"/>
          <p:cNvCxnSpPr/>
          <p:nvPr/>
        </p:nvCxnSpPr>
        <p:spPr>
          <a:xfrm>
            <a:off x="217488" y="882650"/>
            <a:ext cx="11769725" cy="0"/>
          </a:xfrm>
          <a:prstGeom prst="straightConnector1">
            <a:avLst/>
          </a:prstGeom>
          <a:noFill/>
          <a:ln cap="flat" cmpd="sng" w="9525">
            <a:solidFill>
              <a:srgbClr val="003249"/>
            </a:solidFill>
            <a:prstDash val="solid"/>
            <a:round/>
            <a:headEnd len="sm" w="sm" type="none"/>
            <a:tailEnd len="sm" w="sm" type="none"/>
          </a:ln>
        </p:spPr>
      </p:cxnSp>
      <p:sp>
        <p:nvSpPr>
          <p:cNvPr id="386" name="Google Shape;386;p34"/>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34"/>
          <p:cNvSpPr txBox="1"/>
          <p:nvPr>
            <p:ph idx="1" type="body"/>
          </p:nvPr>
        </p:nvSpPr>
        <p:spPr>
          <a:xfrm>
            <a:off x="21960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EAR1">
  <p:cSld name="1_CLEAR1">
    <p:spTree>
      <p:nvGrpSpPr>
        <p:cNvPr id="388" name="Shape 388"/>
        <p:cNvGrpSpPr/>
        <p:nvPr/>
      </p:nvGrpSpPr>
      <p:grpSpPr>
        <a:xfrm>
          <a:off x="0" y="0"/>
          <a:ext cx="0" cy="0"/>
          <a:chOff x="0" y="0"/>
          <a:chExt cx="0" cy="0"/>
        </a:xfrm>
      </p:grpSpPr>
      <p:sp>
        <p:nvSpPr>
          <p:cNvPr id="389" name="Google Shape;389;p53"/>
          <p:cNvSpPr/>
          <p:nvPr/>
        </p:nvSpPr>
        <p:spPr>
          <a:xfrm>
            <a:off x="0" y="0"/>
            <a:ext cx="12225338" cy="882650"/>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72">
              <a:solidFill>
                <a:schemeClr val="lt1"/>
              </a:solidFill>
              <a:latin typeface="Verdana"/>
              <a:ea typeface="Verdana"/>
              <a:cs typeface="Verdana"/>
              <a:sym typeface="Verdana"/>
            </a:endParaRPr>
          </a:p>
        </p:txBody>
      </p:sp>
      <p:pic>
        <p:nvPicPr>
          <p:cNvPr id="390" name="Google Shape;390;p53"/>
          <p:cNvPicPr preferRelativeResize="0"/>
          <p:nvPr/>
        </p:nvPicPr>
        <p:blipFill rotWithShape="1">
          <a:blip r:embed="rId2">
            <a:alphaModFix/>
          </a:blip>
          <a:srcRect b="0" l="0" r="0" t="0"/>
          <a:stretch/>
        </p:blipFill>
        <p:spPr>
          <a:xfrm>
            <a:off x="10331450" y="-215900"/>
            <a:ext cx="2093913" cy="1314450"/>
          </a:xfrm>
          <a:prstGeom prst="rect">
            <a:avLst/>
          </a:prstGeom>
          <a:noFill/>
          <a:ln>
            <a:noFill/>
          </a:ln>
        </p:spPr>
      </p:pic>
      <p:cxnSp>
        <p:nvCxnSpPr>
          <p:cNvPr id="391" name="Google Shape;391;p53"/>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sp>
        <p:nvSpPr>
          <p:cNvPr id="392" name="Google Shape;392;p53"/>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solidFill>
                  <a:schemeClr val="lt1"/>
                </a:solidFill>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3" name="Google Shape;393;p53"/>
          <p:cNvSpPr txBox="1"/>
          <p:nvPr>
            <p:ph idx="1" type="body"/>
          </p:nvPr>
        </p:nvSpPr>
        <p:spPr>
          <a:xfrm>
            <a:off x="219600" y="882196"/>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2">
  <p:cSld name="CLEAR2">
    <p:spTree>
      <p:nvGrpSpPr>
        <p:cNvPr id="394" name="Shape 394"/>
        <p:cNvGrpSpPr/>
        <p:nvPr/>
      </p:nvGrpSpPr>
      <p:grpSpPr>
        <a:xfrm>
          <a:off x="0" y="0"/>
          <a:ext cx="0" cy="0"/>
          <a:chOff x="0" y="0"/>
          <a:chExt cx="0" cy="0"/>
        </a:xfrm>
      </p:grpSpPr>
      <p:cxnSp>
        <p:nvCxnSpPr>
          <p:cNvPr id="395" name="Google Shape;395;p54"/>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sp>
        <p:nvSpPr>
          <p:cNvPr id="396" name="Google Shape;396;p54"/>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7" name="Google Shape;397;p54"/>
          <p:cNvSpPr txBox="1"/>
          <p:nvPr>
            <p:ph idx="1" type="body"/>
          </p:nvPr>
        </p:nvSpPr>
        <p:spPr>
          <a:xfrm>
            <a:off x="218860" y="882193"/>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LEAR_COLOUR_BG2">
  <p:cSld name="1_CLEAR_COLOUR_BG2">
    <p:spTree>
      <p:nvGrpSpPr>
        <p:cNvPr id="398" name="Shape 398"/>
        <p:cNvGrpSpPr/>
        <p:nvPr/>
      </p:nvGrpSpPr>
      <p:grpSpPr>
        <a:xfrm>
          <a:off x="0" y="0"/>
          <a:ext cx="0" cy="0"/>
          <a:chOff x="0" y="0"/>
          <a:chExt cx="0" cy="0"/>
        </a:xfrm>
      </p:grpSpPr>
      <p:cxnSp>
        <p:nvCxnSpPr>
          <p:cNvPr id="399" name="Google Shape;399;p55"/>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cxnSp>
        <p:nvCxnSpPr>
          <p:cNvPr id="400" name="Google Shape;400;p55"/>
          <p:cNvCxnSpPr/>
          <p:nvPr/>
        </p:nvCxnSpPr>
        <p:spPr>
          <a:xfrm>
            <a:off x="217488" y="882650"/>
            <a:ext cx="11769725" cy="0"/>
          </a:xfrm>
          <a:prstGeom prst="straightConnector1">
            <a:avLst/>
          </a:prstGeom>
          <a:noFill/>
          <a:ln cap="flat" cmpd="sng" w="9525">
            <a:solidFill>
              <a:srgbClr val="003249"/>
            </a:solidFill>
            <a:prstDash val="solid"/>
            <a:round/>
            <a:headEnd len="sm" w="sm" type="none"/>
            <a:tailEnd len="sm" w="sm" type="none"/>
          </a:ln>
        </p:spPr>
      </p:cxnSp>
      <p:sp>
        <p:nvSpPr>
          <p:cNvPr id="401" name="Google Shape;401;p55"/>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2" name="Google Shape;402;p55"/>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solidFill>
                  <a:srgbClr val="006762"/>
                </a:solidFill>
              </a:defRPr>
            </a:lvl1pPr>
            <a:lvl2pPr indent="-228600" lvl="1" marL="914400" algn="l">
              <a:lnSpc>
                <a:spcPct val="119000"/>
              </a:lnSpc>
              <a:spcBef>
                <a:spcPts val="360"/>
              </a:spcBef>
              <a:spcAft>
                <a:spcPts val="0"/>
              </a:spcAft>
              <a:buSzPts val="1400"/>
              <a:buNone/>
              <a:defRPr sz="1800">
                <a:solidFill>
                  <a:srgbClr val="006762"/>
                </a:solidFill>
              </a:defRPr>
            </a:lvl2pPr>
            <a:lvl3pPr indent="-228600" lvl="2" marL="1371600" algn="l">
              <a:lnSpc>
                <a:spcPct val="119000"/>
              </a:lnSpc>
              <a:spcBef>
                <a:spcPts val="360"/>
              </a:spcBef>
              <a:spcAft>
                <a:spcPts val="0"/>
              </a:spcAft>
              <a:buSzPts val="1400"/>
              <a:buNone/>
              <a:defRPr sz="1800">
                <a:solidFill>
                  <a:srgbClr val="006762"/>
                </a:solidFill>
              </a:defRPr>
            </a:lvl3pPr>
            <a:lvl4pPr indent="-228600" lvl="3" marL="1828800" algn="l">
              <a:lnSpc>
                <a:spcPct val="119000"/>
              </a:lnSpc>
              <a:spcBef>
                <a:spcPts val="360"/>
              </a:spcBef>
              <a:spcAft>
                <a:spcPts val="0"/>
              </a:spcAft>
              <a:buSzPts val="1400"/>
              <a:buNone/>
              <a:defRPr sz="1800">
                <a:solidFill>
                  <a:srgbClr val="006762"/>
                </a:solidFill>
              </a:defRPr>
            </a:lvl4pPr>
            <a:lvl5pPr indent="-228600" lvl="4" marL="2286000" algn="l">
              <a:lnSpc>
                <a:spcPct val="119000"/>
              </a:lnSpc>
              <a:spcBef>
                <a:spcPts val="360"/>
              </a:spcBef>
              <a:spcAft>
                <a:spcPts val="0"/>
              </a:spcAft>
              <a:buSzPts val="1400"/>
              <a:buNone/>
              <a:defRPr sz="1800">
                <a:solidFill>
                  <a:srgbClr val="006762"/>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3">
  <p:cSld name="CLEAR_COLOUR_BG3">
    <p:spTree>
      <p:nvGrpSpPr>
        <p:cNvPr id="403" name="Shape 403"/>
        <p:cNvGrpSpPr/>
        <p:nvPr/>
      </p:nvGrpSpPr>
      <p:grpSpPr>
        <a:xfrm>
          <a:off x="0" y="0"/>
          <a:ext cx="0" cy="0"/>
          <a:chOff x="0" y="0"/>
          <a:chExt cx="0" cy="0"/>
        </a:xfrm>
      </p:grpSpPr>
      <p:cxnSp>
        <p:nvCxnSpPr>
          <p:cNvPr id="404" name="Google Shape;404;p56"/>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cxnSp>
        <p:nvCxnSpPr>
          <p:cNvPr id="405" name="Google Shape;405;p56"/>
          <p:cNvCxnSpPr/>
          <p:nvPr/>
        </p:nvCxnSpPr>
        <p:spPr>
          <a:xfrm>
            <a:off x="217488" y="882650"/>
            <a:ext cx="11769725" cy="0"/>
          </a:xfrm>
          <a:prstGeom prst="straightConnector1">
            <a:avLst/>
          </a:prstGeom>
          <a:noFill/>
          <a:ln cap="flat" cmpd="sng" w="9525">
            <a:solidFill>
              <a:srgbClr val="003249"/>
            </a:solidFill>
            <a:prstDash val="solid"/>
            <a:round/>
            <a:headEnd len="sm" w="sm" type="none"/>
            <a:tailEnd len="sm" w="sm" type="none"/>
          </a:ln>
        </p:spPr>
      </p:cxnSp>
      <p:sp>
        <p:nvSpPr>
          <p:cNvPr id="406" name="Google Shape;406;p56"/>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7" name="Google Shape;407;p56"/>
          <p:cNvSpPr txBox="1"/>
          <p:nvPr>
            <p:ph idx="1" type="body"/>
          </p:nvPr>
        </p:nvSpPr>
        <p:spPr>
          <a:xfrm>
            <a:off x="218860" y="882000"/>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solidFill>
                  <a:srgbClr val="960136"/>
                </a:solidFill>
              </a:defRPr>
            </a:lvl1pPr>
            <a:lvl2pPr indent="-228600" lvl="1" marL="914400" algn="l">
              <a:lnSpc>
                <a:spcPct val="119000"/>
              </a:lnSpc>
              <a:spcBef>
                <a:spcPts val="360"/>
              </a:spcBef>
              <a:spcAft>
                <a:spcPts val="0"/>
              </a:spcAft>
              <a:buSzPts val="1400"/>
              <a:buNone/>
              <a:defRPr sz="1800">
                <a:solidFill>
                  <a:srgbClr val="960136"/>
                </a:solidFill>
              </a:defRPr>
            </a:lvl2pPr>
            <a:lvl3pPr indent="-228600" lvl="2" marL="1371600" algn="l">
              <a:lnSpc>
                <a:spcPct val="119000"/>
              </a:lnSpc>
              <a:spcBef>
                <a:spcPts val="360"/>
              </a:spcBef>
              <a:spcAft>
                <a:spcPts val="0"/>
              </a:spcAft>
              <a:buSzPts val="1400"/>
              <a:buNone/>
              <a:defRPr sz="1800">
                <a:solidFill>
                  <a:srgbClr val="960136"/>
                </a:solidFill>
              </a:defRPr>
            </a:lvl3pPr>
            <a:lvl4pPr indent="-228600" lvl="3" marL="1828800" algn="l">
              <a:lnSpc>
                <a:spcPct val="119000"/>
              </a:lnSpc>
              <a:spcBef>
                <a:spcPts val="360"/>
              </a:spcBef>
              <a:spcAft>
                <a:spcPts val="0"/>
              </a:spcAft>
              <a:buSzPts val="1400"/>
              <a:buNone/>
              <a:defRPr sz="1800">
                <a:solidFill>
                  <a:srgbClr val="960136"/>
                </a:solidFill>
              </a:defRPr>
            </a:lvl4pPr>
            <a:lvl5pPr indent="-228600" lvl="4" marL="2286000" algn="l">
              <a:lnSpc>
                <a:spcPct val="119000"/>
              </a:lnSpc>
              <a:spcBef>
                <a:spcPts val="360"/>
              </a:spcBef>
              <a:spcAft>
                <a:spcPts val="0"/>
              </a:spcAft>
              <a:buSzPts val="1400"/>
              <a:buNone/>
              <a:defRPr sz="1800">
                <a:solidFill>
                  <a:srgbClr val="960136"/>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4">
  <p:cSld name="CLEAR_COLOUR_BG4">
    <p:spTree>
      <p:nvGrpSpPr>
        <p:cNvPr id="408" name="Shape 408"/>
        <p:cNvGrpSpPr/>
        <p:nvPr/>
      </p:nvGrpSpPr>
      <p:grpSpPr>
        <a:xfrm>
          <a:off x="0" y="0"/>
          <a:ext cx="0" cy="0"/>
          <a:chOff x="0" y="0"/>
          <a:chExt cx="0" cy="0"/>
        </a:xfrm>
      </p:grpSpPr>
      <p:cxnSp>
        <p:nvCxnSpPr>
          <p:cNvPr id="409" name="Google Shape;409;p57"/>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cxnSp>
        <p:nvCxnSpPr>
          <p:cNvPr id="410" name="Google Shape;410;p57"/>
          <p:cNvCxnSpPr/>
          <p:nvPr/>
        </p:nvCxnSpPr>
        <p:spPr>
          <a:xfrm>
            <a:off x="217488" y="882650"/>
            <a:ext cx="11769725" cy="0"/>
          </a:xfrm>
          <a:prstGeom prst="straightConnector1">
            <a:avLst/>
          </a:prstGeom>
          <a:noFill/>
          <a:ln cap="flat" cmpd="sng" w="9525">
            <a:solidFill>
              <a:srgbClr val="003249"/>
            </a:solidFill>
            <a:prstDash val="solid"/>
            <a:round/>
            <a:headEnd len="sm" w="sm" type="none"/>
            <a:tailEnd len="sm" w="sm" type="none"/>
          </a:ln>
        </p:spPr>
      </p:cxnSp>
      <p:sp>
        <p:nvSpPr>
          <p:cNvPr id="411" name="Google Shape;411;p57"/>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algn="l">
              <a:spcBef>
                <a:spcPts val="0"/>
              </a:spcBef>
              <a:spcAft>
                <a:spcPts val="0"/>
              </a:spcAft>
              <a:buSzPts val="1400"/>
              <a:buNone/>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2" name="Google Shape;412;p57"/>
          <p:cNvSpPr txBox="1"/>
          <p:nvPr>
            <p:ph idx="1" type="body"/>
          </p:nvPr>
        </p:nvSpPr>
        <p:spPr>
          <a:xfrm>
            <a:off x="218860" y="882192"/>
            <a:ext cx="11764800" cy="532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solidFill>
                  <a:srgbClr val="A75534"/>
                </a:solidFill>
              </a:defRPr>
            </a:lvl1pPr>
            <a:lvl2pPr indent="-228600" lvl="1" marL="914400" algn="l">
              <a:lnSpc>
                <a:spcPct val="119000"/>
              </a:lnSpc>
              <a:spcBef>
                <a:spcPts val="360"/>
              </a:spcBef>
              <a:spcAft>
                <a:spcPts val="0"/>
              </a:spcAft>
              <a:buSzPts val="1400"/>
              <a:buNone/>
              <a:defRPr sz="1800">
                <a:solidFill>
                  <a:srgbClr val="A75534"/>
                </a:solidFill>
              </a:defRPr>
            </a:lvl2pPr>
            <a:lvl3pPr indent="-228600" lvl="2" marL="1371600" algn="l">
              <a:lnSpc>
                <a:spcPct val="119000"/>
              </a:lnSpc>
              <a:spcBef>
                <a:spcPts val="360"/>
              </a:spcBef>
              <a:spcAft>
                <a:spcPts val="0"/>
              </a:spcAft>
              <a:buSzPts val="1400"/>
              <a:buNone/>
              <a:defRPr sz="1800">
                <a:solidFill>
                  <a:srgbClr val="A75534"/>
                </a:solidFill>
              </a:defRPr>
            </a:lvl3pPr>
            <a:lvl4pPr indent="-228600" lvl="3" marL="1828800" algn="l">
              <a:lnSpc>
                <a:spcPct val="119000"/>
              </a:lnSpc>
              <a:spcBef>
                <a:spcPts val="360"/>
              </a:spcBef>
              <a:spcAft>
                <a:spcPts val="0"/>
              </a:spcAft>
              <a:buSzPts val="1400"/>
              <a:buNone/>
              <a:defRPr sz="1800">
                <a:solidFill>
                  <a:srgbClr val="A75534"/>
                </a:solidFill>
              </a:defRPr>
            </a:lvl4pPr>
            <a:lvl5pPr indent="-228600" lvl="4" marL="2286000" algn="l">
              <a:lnSpc>
                <a:spcPct val="119000"/>
              </a:lnSpc>
              <a:spcBef>
                <a:spcPts val="360"/>
              </a:spcBef>
              <a:spcAft>
                <a:spcPts val="0"/>
              </a:spcAft>
              <a:buSzPts val="1400"/>
              <a:buNone/>
              <a:defRPr sz="1800">
                <a:solidFill>
                  <a:srgbClr val="A75534"/>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5">
  <p:cSld name="CLEAR_COLOUR_BG5">
    <p:spTree>
      <p:nvGrpSpPr>
        <p:cNvPr id="413" name="Shape 413"/>
        <p:cNvGrpSpPr/>
        <p:nvPr/>
      </p:nvGrpSpPr>
      <p:grpSpPr>
        <a:xfrm>
          <a:off x="0" y="0"/>
          <a:ext cx="0" cy="0"/>
          <a:chOff x="0" y="0"/>
          <a:chExt cx="0" cy="0"/>
        </a:xfrm>
      </p:grpSpPr>
      <p:cxnSp>
        <p:nvCxnSpPr>
          <p:cNvPr id="414" name="Google Shape;414;p58"/>
          <p:cNvCxnSpPr/>
          <p:nvPr/>
        </p:nvCxnSpPr>
        <p:spPr>
          <a:xfrm>
            <a:off x="220663" y="6423025"/>
            <a:ext cx="11736387" cy="0"/>
          </a:xfrm>
          <a:prstGeom prst="straightConnector1">
            <a:avLst/>
          </a:prstGeom>
          <a:noFill/>
          <a:ln cap="flat" cmpd="sng" w="9525">
            <a:solidFill>
              <a:srgbClr val="003249"/>
            </a:solidFill>
            <a:prstDash val="solid"/>
            <a:round/>
            <a:headEnd len="sm" w="sm" type="none"/>
            <a:tailEnd len="sm" w="sm" type="none"/>
          </a:ln>
        </p:spPr>
      </p:cxnSp>
      <p:pic>
        <p:nvPicPr>
          <p:cNvPr descr="Image result for copernicus logo" id="415" name="Google Shape;415;p58"/>
          <p:cNvPicPr preferRelativeResize="0"/>
          <p:nvPr/>
        </p:nvPicPr>
        <p:blipFill rotWithShape="1">
          <a:blip r:embed="rId2">
            <a:alphaModFix/>
          </a:blip>
          <a:srcRect b="0" l="0" r="0" t="0"/>
          <a:stretch/>
        </p:blipFill>
        <p:spPr>
          <a:xfrm>
            <a:off x="65702" y="57875"/>
            <a:ext cx="1518521" cy="5517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2">
  <p:cSld name="CLEAR2">
    <p:spTree>
      <p:nvGrpSpPr>
        <p:cNvPr id="60" name="Shape 60"/>
        <p:cNvGrpSpPr/>
        <p:nvPr/>
      </p:nvGrpSpPr>
      <p:grpSpPr>
        <a:xfrm>
          <a:off x="0" y="0"/>
          <a:ext cx="0" cy="0"/>
          <a:chOff x="0" y="0"/>
          <a:chExt cx="0" cy="0"/>
        </a:xfrm>
      </p:grpSpPr>
      <p:sp>
        <p:nvSpPr>
          <p:cNvPr id="61" name="Google Shape;61;p36"/>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rgbClr val="335E6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6"/>
          <p:cNvSpPr txBox="1"/>
          <p:nvPr>
            <p:ph idx="1" type="body"/>
          </p:nvPr>
        </p:nvSpPr>
        <p:spPr>
          <a:xfrm>
            <a:off x="218859" y="882193"/>
            <a:ext cx="11795829" cy="5540779"/>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63" name="Google Shape;63;p36"/>
          <p:cNvCxnSpPr/>
          <p:nvPr/>
        </p:nvCxnSpPr>
        <p:spPr>
          <a:xfrm>
            <a:off x="222041" y="6422971"/>
            <a:ext cx="11768091"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transition spd="slow">
    <p:wipe dir="l"/>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LOSING1">
  <p:cSld name="DARK_CLOSING1">
    <p:spTree>
      <p:nvGrpSpPr>
        <p:cNvPr id="416" name="Shape 416"/>
        <p:cNvGrpSpPr/>
        <p:nvPr/>
      </p:nvGrpSpPr>
      <p:grpSpPr>
        <a:xfrm>
          <a:off x="0" y="0"/>
          <a:ext cx="0" cy="0"/>
          <a:chOff x="0" y="0"/>
          <a:chExt cx="0" cy="0"/>
        </a:xfrm>
      </p:grpSpPr>
      <p:sp>
        <p:nvSpPr>
          <p:cNvPr id="417" name="Google Shape;417;p59"/>
          <p:cNvSpPr/>
          <p:nvPr/>
        </p:nvSpPr>
        <p:spPr>
          <a:xfrm>
            <a:off x="-369888" y="0"/>
            <a:ext cx="12595226"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418" name="Google Shape;418;p59"/>
          <p:cNvSpPr/>
          <p:nvPr/>
        </p:nvSpPr>
        <p:spPr>
          <a:xfrm flipH="1">
            <a:off x="4699000" y="2011363"/>
            <a:ext cx="2827338" cy="2819400"/>
          </a:xfrm>
          <a:prstGeom prst="rect">
            <a:avLst/>
          </a:prstGeom>
          <a:solidFill>
            <a:schemeClr val="lt1"/>
          </a:solidFill>
          <a:ln cap="flat" cmpd="sng" w="9525">
            <a:solidFill>
              <a:srgbClr val="0032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72">
              <a:solidFill>
                <a:schemeClr val="lt1"/>
              </a:solidFill>
              <a:latin typeface="Verdana"/>
              <a:ea typeface="Verdana"/>
              <a:cs typeface="Verdana"/>
              <a:sym typeface="Verdana"/>
            </a:endParaRPr>
          </a:p>
        </p:txBody>
      </p:sp>
      <p:sp>
        <p:nvSpPr>
          <p:cNvPr id="419" name="Google Shape;419;p59"/>
          <p:cNvSpPr txBox="1"/>
          <p:nvPr/>
        </p:nvSpPr>
        <p:spPr>
          <a:xfrm>
            <a:off x="4699000" y="4524375"/>
            <a:ext cx="2820988" cy="314325"/>
          </a:xfrm>
          <a:prstGeom prst="rect">
            <a:avLst/>
          </a:prstGeom>
          <a:noFill/>
          <a:ln>
            <a:noFill/>
          </a:ln>
        </p:spPr>
        <p:txBody>
          <a:bodyPr anchorCtr="0" anchor="t" bIns="33075" lIns="66150" spcFirstLastPara="1" rIns="66150" wrap="square" tIns="33075">
            <a:normAutofit/>
          </a:bodyPr>
          <a:lstStyle/>
          <a:p>
            <a:pPr indent="0" lvl="0" marL="0" marR="0" rtl="0" algn="r">
              <a:lnSpc>
                <a:spcPct val="90000"/>
              </a:lnSpc>
              <a:spcBef>
                <a:spcPts val="0"/>
              </a:spcBef>
              <a:spcAft>
                <a:spcPts val="0"/>
              </a:spcAft>
              <a:buClr>
                <a:schemeClr val="dk1"/>
              </a:buClr>
              <a:buSzPts val="1013"/>
              <a:buFont typeface="Arial"/>
              <a:buNone/>
            </a:pPr>
            <a:r>
              <a:t/>
            </a:r>
            <a:endParaRPr sz="1013">
              <a:solidFill>
                <a:srgbClr val="8197A6"/>
              </a:solidFill>
              <a:latin typeface="Arial"/>
              <a:ea typeface="Arial"/>
              <a:cs typeface="Arial"/>
              <a:sym typeface="Arial"/>
            </a:endParaRPr>
          </a:p>
        </p:txBody>
      </p:sp>
      <p:sp>
        <p:nvSpPr>
          <p:cNvPr id="420" name="Google Shape;420;p59"/>
          <p:cNvSpPr txBox="1"/>
          <p:nvPr/>
        </p:nvSpPr>
        <p:spPr>
          <a:xfrm>
            <a:off x="4699000" y="1739900"/>
            <a:ext cx="2827338" cy="261938"/>
          </a:xfrm>
          <a:prstGeom prst="rect">
            <a:avLst/>
          </a:prstGeom>
          <a:noFill/>
          <a:ln>
            <a:noFill/>
          </a:ln>
        </p:spPr>
        <p:txBody>
          <a:bodyPr anchorCtr="0" anchor="t" bIns="33075" lIns="66150" spcFirstLastPara="1" rIns="66150" wrap="square" tIns="33075">
            <a:noAutofit/>
          </a:bodyPr>
          <a:lstStyle/>
          <a:p>
            <a:pPr indent="0" lvl="0" marL="0" marR="0" rtl="0" algn="l">
              <a:lnSpc>
                <a:spcPct val="90000"/>
              </a:lnSpc>
              <a:spcBef>
                <a:spcPts val="0"/>
              </a:spcBef>
              <a:spcAft>
                <a:spcPts val="0"/>
              </a:spcAft>
              <a:buClr>
                <a:srgbClr val="8197A6"/>
              </a:buClr>
              <a:buSzPts val="796"/>
              <a:buFont typeface="Arial"/>
              <a:buNone/>
            </a:pPr>
            <a:r>
              <a:rPr lang="de-DE" sz="796">
                <a:solidFill>
                  <a:srgbClr val="8197A6"/>
                </a:solidFill>
                <a:latin typeface="Arial"/>
                <a:ea typeface="Arial"/>
                <a:cs typeface="Arial"/>
                <a:sym typeface="Arial"/>
              </a:rPr>
              <a:t>Produced by</a:t>
            </a:r>
            <a:endParaRPr sz="796">
              <a:solidFill>
                <a:srgbClr val="8197A6"/>
              </a:solidFill>
              <a:latin typeface="Arial"/>
              <a:ea typeface="Arial"/>
              <a:cs typeface="Arial"/>
              <a:sym typeface="Arial"/>
            </a:endParaRPr>
          </a:p>
        </p:txBody>
      </p:sp>
      <p:sp>
        <p:nvSpPr>
          <p:cNvPr id="421" name="Google Shape;421;p59"/>
          <p:cNvSpPr txBox="1"/>
          <p:nvPr>
            <p:ph idx="1" type="body"/>
          </p:nvPr>
        </p:nvSpPr>
        <p:spPr>
          <a:xfrm>
            <a:off x="4699115" y="2041527"/>
            <a:ext cx="2827111" cy="2359024"/>
          </a:xfrm>
          <a:prstGeom prst="rect">
            <a:avLst/>
          </a:prstGeom>
          <a:noFill/>
          <a:ln>
            <a:noFill/>
          </a:ln>
        </p:spPr>
        <p:txBody>
          <a:bodyPr anchorCtr="0" anchor="t" bIns="45700" lIns="91425" spcFirstLastPara="1" rIns="91425" wrap="square" tIns="45700">
            <a:normAutofit/>
          </a:bodyPr>
          <a:lstStyle>
            <a:lvl1pPr indent="-228600" lvl="0" marL="457200" algn="l">
              <a:lnSpc>
                <a:spcPct val="119000"/>
              </a:lnSpc>
              <a:spcBef>
                <a:spcPts val="428"/>
              </a:spcBef>
              <a:spcAft>
                <a:spcPts val="0"/>
              </a:spcAft>
              <a:buSzPts val="2140"/>
              <a:buNone/>
              <a:defRPr b="0" sz="2140">
                <a:solidFill>
                  <a:srgbClr val="003249"/>
                </a:solidFill>
                <a:latin typeface="Arial"/>
                <a:ea typeface="Arial"/>
                <a:cs typeface="Arial"/>
                <a:sym typeface="Arial"/>
              </a:defRPr>
            </a:lvl1pPr>
            <a:lvl2pPr indent="-228600" lvl="1" marL="914400" algn="l">
              <a:lnSpc>
                <a:spcPct val="119000"/>
              </a:lnSpc>
              <a:spcBef>
                <a:spcPts val="289"/>
              </a:spcBef>
              <a:spcAft>
                <a:spcPts val="0"/>
              </a:spcAft>
              <a:buSzPts val="1447"/>
              <a:buNone/>
              <a:defRPr b="1" sz="1447"/>
            </a:lvl2pPr>
            <a:lvl3pPr indent="-228600" lvl="2" marL="1371600" algn="l">
              <a:lnSpc>
                <a:spcPct val="119000"/>
              </a:lnSpc>
              <a:spcBef>
                <a:spcPts val="260"/>
              </a:spcBef>
              <a:spcAft>
                <a:spcPts val="0"/>
              </a:spcAft>
              <a:buSzPts val="1302"/>
              <a:buNone/>
              <a:defRPr b="1" sz="1302"/>
            </a:lvl3pPr>
            <a:lvl4pPr indent="-228600" lvl="3" marL="1828800" algn="l">
              <a:lnSpc>
                <a:spcPct val="119000"/>
              </a:lnSpc>
              <a:spcBef>
                <a:spcPts val="231"/>
              </a:spcBef>
              <a:spcAft>
                <a:spcPts val="0"/>
              </a:spcAft>
              <a:buSzPts val="1157"/>
              <a:buNone/>
              <a:defRPr b="1" sz="1157"/>
            </a:lvl4pPr>
            <a:lvl5pPr indent="-228600" lvl="4" marL="2286000" algn="l">
              <a:lnSpc>
                <a:spcPct val="119000"/>
              </a:lnSpc>
              <a:spcBef>
                <a:spcPts val="231"/>
              </a:spcBef>
              <a:spcAft>
                <a:spcPts val="0"/>
              </a:spcAft>
              <a:buSzPts val="1157"/>
              <a:buNone/>
              <a:defRPr b="1" sz="1157"/>
            </a:lvl5pPr>
            <a:lvl6pPr indent="-228600" lvl="5" marL="2743200" algn="l">
              <a:lnSpc>
                <a:spcPct val="119000"/>
              </a:lnSpc>
              <a:spcBef>
                <a:spcPts val="231"/>
              </a:spcBef>
              <a:spcAft>
                <a:spcPts val="0"/>
              </a:spcAft>
              <a:buSzPts val="1157"/>
              <a:buNone/>
              <a:defRPr b="1" sz="1157"/>
            </a:lvl6pPr>
            <a:lvl7pPr indent="-228600" lvl="6" marL="3200400" algn="l">
              <a:lnSpc>
                <a:spcPct val="119000"/>
              </a:lnSpc>
              <a:spcBef>
                <a:spcPts val="231"/>
              </a:spcBef>
              <a:spcAft>
                <a:spcPts val="0"/>
              </a:spcAft>
              <a:buSzPts val="1157"/>
              <a:buNone/>
              <a:defRPr b="1" sz="1157"/>
            </a:lvl7pPr>
            <a:lvl8pPr indent="-228600" lvl="7" marL="3657600" algn="l">
              <a:lnSpc>
                <a:spcPct val="119000"/>
              </a:lnSpc>
              <a:spcBef>
                <a:spcPts val="231"/>
              </a:spcBef>
              <a:spcAft>
                <a:spcPts val="0"/>
              </a:spcAft>
              <a:buSzPts val="1157"/>
              <a:buNone/>
              <a:defRPr b="1" sz="1157"/>
            </a:lvl8pPr>
            <a:lvl9pPr indent="-228600" lvl="8" marL="4114800" algn="l">
              <a:lnSpc>
                <a:spcPct val="119000"/>
              </a:lnSpc>
              <a:spcBef>
                <a:spcPts val="231"/>
              </a:spcBef>
              <a:spcAft>
                <a:spcPts val="0"/>
              </a:spcAft>
              <a:buSzPts val="1157"/>
              <a:buNone/>
              <a:defRPr b="1" sz="1157"/>
            </a:lvl9pPr>
          </a:lstStyle>
          <a:p/>
        </p:txBody>
      </p:sp>
      <p:sp>
        <p:nvSpPr>
          <p:cNvPr id="422" name="Google Shape;422;p59"/>
          <p:cNvSpPr txBox="1"/>
          <p:nvPr>
            <p:ph idx="2" type="body"/>
          </p:nvPr>
        </p:nvSpPr>
        <p:spPr>
          <a:xfrm>
            <a:off x="4699115" y="4406774"/>
            <a:ext cx="2827111" cy="423565"/>
          </a:xfrm>
          <a:prstGeom prst="rect">
            <a:avLst/>
          </a:prstGeom>
          <a:noFill/>
          <a:ln>
            <a:noFill/>
          </a:ln>
        </p:spPr>
        <p:txBody>
          <a:bodyPr anchorCtr="0" anchor="ctr" bIns="45700" lIns="91425" spcFirstLastPara="1" rIns="91425" wrap="square" tIns="45700">
            <a:noAutofit/>
          </a:bodyPr>
          <a:lstStyle>
            <a:lvl1pPr indent="-228600" lvl="0" marL="457200" algn="l">
              <a:lnSpc>
                <a:spcPct val="119000"/>
              </a:lnSpc>
              <a:spcBef>
                <a:spcPts val="300"/>
              </a:spcBef>
              <a:spcAft>
                <a:spcPts val="0"/>
              </a:spcAft>
              <a:buSzPts val="1500"/>
              <a:buNone/>
              <a:defRPr b="0" sz="1500">
                <a:solidFill>
                  <a:srgbClr val="003249"/>
                </a:solidFill>
                <a:latin typeface="Arial"/>
                <a:ea typeface="Arial"/>
                <a:cs typeface="Arial"/>
                <a:sym typeface="Arial"/>
              </a:defRPr>
            </a:lvl1pPr>
            <a:lvl2pPr indent="-228600" lvl="1" marL="914400" algn="l">
              <a:lnSpc>
                <a:spcPct val="119000"/>
              </a:lnSpc>
              <a:spcBef>
                <a:spcPts val="289"/>
              </a:spcBef>
              <a:spcAft>
                <a:spcPts val="0"/>
              </a:spcAft>
              <a:buSzPts val="1447"/>
              <a:buNone/>
              <a:defRPr b="1" sz="1447"/>
            </a:lvl2pPr>
            <a:lvl3pPr indent="-228600" lvl="2" marL="1371600" algn="l">
              <a:lnSpc>
                <a:spcPct val="119000"/>
              </a:lnSpc>
              <a:spcBef>
                <a:spcPts val="260"/>
              </a:spcBef>
              <a:spcAft>
                <a:spcPts val="0"/>
              </a:spcAft>
              <a:buSzPts val="1302"/>
              <a:buNone/>
              <a:defRPr b="1" sz="1302"/>
            </a:lvl3pPr>
            <a:lvl4pPr indent="-228600" lvl="3" marL="1828800" algn="l">
              <a:lnSpc>
                <a:spcPct val="119000"/>
              </a:lnSpc>
              <a:spcBef>
                <a:spcPts val="231"/>
              </a:spcBef>
              <a:spcAft>
                <a:spcPts val="0"/>
              </a:spcAft>
              <a:buSzPts val="1157"/>
              <a:buNone/>
              <a:defRPr b="1" sz="1157"/>
            </a:lvl4pPr>
            <a:lvl5pPr indent="-228600" lvl="4" marL="2286000" algn="l">
              <a:lnSpc>
                <a:spcPct val="119000"/>
              </a:lnSpc>
              <a:spcBef>
                <a:spcPts val="231"/>
              </a:spcBef>
              <a:spcAft>
                <a:spcPts val="0"/>
              </a:spcAft>
              <a:buSzPts val="1157"/>
              <a:buNone/>
              <a:defRPr b="1" sz="1157"/>
            </a:lvl5pPr>
            <a:lvl6pPr indent="-228600" lvl="5" marL="2743200" algn="l">
              <a:lnSpc>
                <a:spcPct val="119000"/>
              </a:lnSpc>
              <a:spcBef>
                <a:spcPts val="231"/>
              </a:spcBef>
              <a:spcAft>
                <a:spcPts val="0"/>
              </a:spcAft>
              <a:buSzPts val="1157"/>
              <a:buNone/>
              <a:defRPr b="1" sz="1157"/>
            </a:lvl6pPr>
            <a:lvl7pPr indent="-228600" lvl="6" marL="3200400" algn="l">
              <a:lnSpc>
                <a:spcPct val="119000"/>
              </a:lnSpc>
              <a:spcBef>
                <a:spcPts val="231"/>
              </a:spcBef>
              <a:spcAft>
                <a:spcPts val="0"/>
              </a:spcAft>
              <a:buSzPts val="1157"/>
              <a:buNone/>
              <a:defRPr b="1" sz="1157"/>
            </a:lvl7pPr>
            <a:lvl8pPr indent="-228600" lvl="7" marL="3657600" algn="l">
              <a:lnSpc>
                <a:spcPct val="119000"/>
              </a:lnSpc>
              <a:spcBef>
                <a:spcPts val="231"/>
              </a:spcBef>
              <a:spcAft>
                <a:spcPts val="0"/>
              </a:spcAft>
              <a:buSzPts val="1157"/>
              <a:buNone/>
              <a:defRPr b="1" sz="1157"/>
            </a:lvl8pPr>
            <a:lvl9pPr indent="-228600" lvl="8" marL="4114800" algn="l">
              <a:lnSpc>
                <a:spcPct val="119000"/>
              </a:lnSpc>
              <a:spcBef>
                <a:spcPts val="231"/>
              </a:spcBef>
              <a:spcAft>
                <a:spcPts val="0"/>
              </a:spcAft>
              <a:buSzPts val="1157"/>
              <a:buNone/>
              <a:defRPr b="1" sz="1157"/>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ontent 3 column">
  <p:cSld name="11_Content 3 column">
    <p:spTree>
      <p:nvGrpSpPr>
        <p:cNvPr id="423" name="Shape 423"/>
        <p:cNvGrpSpPr/>
        <p:nvPr/>
      </p:nvGrpSpPr>
      <p:grpSpPr>
        <a:xfrm>
          <a:off x="0" y="0"/>
          <a:ext cx="0" cy="0"/>
          <a:chOff x="0" y="0"/>
          <a:chExt cx="0" cy="0"/>
        </a:xfrm>
      </p:grpSpPr>
      <p:grpSp>
        <p:nvGrpSpPr>
          <p:cNvPr id="424" name="Google Shape;424;p60"/>
          <p:cNvGrpSpPr/>
          <p:nvPr/>
        </p:nvGrpSpPr>
        <p:grpSpPr>
          <a:xfrm>
            <a:off x="100749" y="5036395"/>
            <a:ext cx="2089583" cy="2083885"/>
            <a:chOff x="4842143" y="3556857"/>
            <a:chExt cx="2083885" cy="2083885"/>
          </a:xfrm>
        </p:grpSpPr>
        <p:sp>
          <p:nvSpPr>
            <p:cNvPr id="425" name="Google Shape;425;p60"/>
            <p:cNvSpPr/>
            <p:nvPr/>
          </p:nvSpPr>
          <p:spPr>
            <a:xfrm flipH="1" rot="8100000">
              <a:off x="5005634" y="4191206"/>
              <a:ext cx="1853969" cy="926985"/>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1">
                <a:solidFill>
                  <a:schemeClr val="lt1"/>
                </a:solidFill>
                <a:latin typeface="Verdana"/>
                <a:ea typeface="Verdana"/>
                <a:cs typeface="Verdana"/>
                <a:sym typeface="Verdana"/>
              </a:endParaRPr>
            </a:p>
          </p:txBody>
        </p:sp>
        <p:sp>
          <p:nvSpPr>
            <p:cNvPr id="426" name="Google Shape;426;p60"/>
            <p:cNvSpPr/>
            <p:nvPr/>
          </p:nvSpPr>
          <p:spPr>
            <a:xfrm flipH="1" rot="8100000">
              <a:off x="4957101" y="4052255"/>
              <a:ext cx="1853969" cy="1093090"/>
            </a:xfrm>
            <a:custGeom>
              <a:rect b="b" l="l" r="r" t="t"/>
              <a:pathLst>
                <a:path extrusionOk="0" h="1329373" w="2658746">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rgbClr val="F2F2F0">
                <a:alpha val="4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1">
                <a:solidFill>
                  <a:schemeClr val="dk1"/>
                </a:solidFill>
                <a:latin typeface="Verdana"/>
                <a:ea typeface="Verdana"/>
                <a:cs typeface="Verdana"/>
                <a:sym typeface="Verdana"/>
              </a:endParaRPr>
            </a:p>
          </p:txBody>
        </p:sp>
        <p:sp>
          <p:nvSpPr>
            <p:cNvPr id="427" name="Google Shape;427;p60"/>
            <p:cNvSpPr/>
            <p:nvPr/>
          </p:nvSpPr>
          <p:spPr>
            <a:xfrm flipH="1" rot="2700000">
              <a:off x="6040374" y="3601683"/>
              <a:ext cx="107098" cy="466589"/>
            </a:xfrm>
            <a:prstGeom prst="ellipse">
              <a:avLst/>
            </a:prstGeom>
            <a:solidFill>
              <a:srgbClr val="E8E9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1">
                <a:solidFill>
                  <a:schemeClr val="lt1"/>
                </a:solidFill>
                <a:latin typeface="Verdana"/>
                <a:ea typeface="Verdana"/>
                <a:cs typeface="Verdana"/>
                <a:sym typeface="Verdana"/>
              </a:endParaRPr>
            </a:p>
          </p:txBody>
        </p:sp>
        <p:sp>
          <p:nvSpPr>
            <p:cNvPr id="428" name="Google Shape;428;p60"/>
            <p:cNvSpPr/>
            <p:nvPr/>
          </p:nvSpPr>
          <p:spPr>
            <a:xfrm flipH="1" rot="2700000">
              <a:off x="5059348" y="4582709"/>
              <a:ext cx="107098" cy="466589"/>
            </a:xfrm>
            <a:prstGeom prst="ellipse">
              <a:avLst/>
            </a:prstGeom>
            <a:solidFill>
              <a:srgbClr val="E8E9E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791">
                <a:solidFill>
                  <a:schemeClr val="lt1"/>
                </a:solidFill>
                <a:latin typeface="Verdana"/>
                <a:ea typeface="Verdana"/>
                <a:cs typeface="Verdana"/>
                <a:sym typeface="Verdana"/>
              </a:endParaRPr>
            </a:p>
          </p:txBody>
        </p:sp>
      </p:grpSp>
      <p:sp>
        <p:nvSpPr>
          <p:cNvPr id="429" name="Google Shape;429;p60"/>
          <p:cNvSpPr/>
          <p:nvPr/>
        </p:nvSpPr>
        <p:spPr>
          <a:xfrm rot="2700000">
            <a:off x="10866048" y="169543"/>
            <a:ext cx="1080000" cy="1266400"/>
          </a:xfrm>
          <a:custGeom>
            <a:rect b="b" l="l" r="r" t="t"/>
            <a:pathLst>
              <a:path extrusionOk="0" h="1262947" w="1080000">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0">
                <a:srgbClr val="E8E9E5"/>
              </a:gs>
              <a:gs pos="30000">
                <a:srgbClr val="E8E9E5"/>
              </a:gs>
              <a:gs pos="40000">
                <a:srgbClr val="ECEDE9"/>
              </a:gs>
              <a:gs pos="60000">
                <a:srgbClr val="E8E9E5"/>
              </a:gs>
              <a:gs pos="100000">
                <a:schemeClr val="lt2"/>
              </a:gs>
            </a:gsLst>
            <a:lin ang="600000" scaled="0"/>
          </a:gradFill>
          <a:ln>
            <a:noFill/>
          </a:ln>
        </p:spPr>
        <p:txBody>
          <a:bodyPr anchorCtr="0" anchor="ctr" bIns="45450" lIns="90925" spcFirstLastPara="1" rIns="90925" wrap="square" tIns="45450">
            <a:noAutofit/>
          </a:bodyPr>
          <a:lstStyle/>
          <a:p>
            <a:pPr indent="0" lvl="0" marL="0" marR="0" rtl="0" algn="ctr">
              <a:spcBef>
                <a:spcPts val="0"/>
              </a:spcBef>
              <a:spcAft>
                <a:spcPts val="0"/>
              </a:spcAft>
              <a:buNone/>
            </a:pPr>
            <a:r>
              <a:t/>
            </a:r>
            <a:endParaRPr sz="1791">
              <a:solidFill>
                <a:schemeClr val="lt1"/>
              </a:solidFill>
              <a:latin typeface="Verdana"/>
              <a:ea typeface="Verdana"/>
              <a:cs typeface="Verdana"/>
              <a:sym typeface="Verdana"/>
            </a:endParaRPr>
          </a:p>
        </p:txBody>
      </p:sp>
      <p:sp>
        <p:nvSpPr>
          <p:cNvPr id="430" name="Google Shape;430;p60"/>
          <p:cNvSpPr/>
          <p:nvPr/>
        </p:nvSpPr>
        <p:spPr>
          <a:xfrm rot="8100000">
            <a:off x="10879010" y="518341"/>
            <a:ext cx="541477" cy="1080000"/>
          </a:xfrm>
          <a:prstGeom prst="ellipse">
            <a:avLst/>
          </a:prstGeom>
          <a:gradFill>
            <a:gsLst>
              <a:gs pos="0">
                <a:schemeClr val="lt2"/>
              </a:gs>
              <a:gs pos="50000">
                <a:schemeClr val="lt2"/>
              </a:gs>
              <a:gs pos="100000">
                <a:srgbClr val="E8E9E5"/>
              </a:gs>
            </a:gsLst>
            <a:lin ang="5400000" scaled="0"/>
          </a:gradFill>
          <a:ln>
            <a:noFill/>
          </a:ln>
        </p:spPr>
        <p:txBody>
          <a:bodyPr anchorCtr="0" anchor="ctr" bIns="45450" lIns="90925" spcFirstLastPara="1" rIns="90925" wrap="square" tIns="45450">
            <a:noAutofit/>
          </a:bodyPr>
          <a:lstStyle/>
          <a:p>
            <a:pPr indent="0" lvl="0" marL="0" marR="0" rtl="0" algn="ctr">
              <a:spcBef>
                <a:spcPts val="0"/>
              </a:spcBef>
              <a:spcAft>
                <a:spcPts val="0"/>
              </a:spcAft>
              <a:buNone/>
            </a:pPr>
            <a:r>
              <a:t/>
            </a:r>
            <a:endParaRPr sz="1791">
              <a:solidFill>
                <a:schemeClr val="lt1"/>
              </a:solidFill>
              <a:latin typeface="Verdana"/>
              <a:ea typeface="Verdana"/>
              <a:cs typeface="Verdana"/>
              <a:sym typeface="Verdana"/>
            </a:endParaRPr>
          </a:p>
        </p:txBody>
      </p:sp>
      <p:sp>
        <p:nvSpPr>
          <p:cNvPr id="431" name="Google Shape;431;p60"/>
          <p:cNvSpPr/>
          <p:nvPr/>
        </p:nvSpPr>
        <p:spPr>
          <a:xfrm>
            <a:off x="1805726" y="2472855"/>
            <a:ext cx="360984" cy="360000"/>
          </a:xfrm>
          <a:prstGeom prst="ellipse">
            <a:avLst/>
          </a:prstGeom>
          <a:gradFill>
            <a:gsLst>
              <a:gs pos="0">
                <a:schemeClr val="lt2"/>
              </a:gs>
              <a:gs pos="60000">
                <a:schemeClr val="lt2"/>
              </a:gs>
              <a:gs pos="100000">
                <a:srgbClr val="F2F2F0"/>
              </a:gs>
            </a:gsLst>
            <a:path path="circle">
              <a:fillToRect b="100%" l="100%"/>
            </a:path>
            <a:tileRect r="-100%" t="-100%"/>
          </a:gradFill>
          <a:ln>
            <a:noFill/>
          </a:ln>
        </p:spPr>
        <p:txBody>
          <a:bodyPr anchorCtr="0" anchor="ctr" bIns="45450" lIns="90925" spcFirstLastPara="1" rIns="90925" wrap="square" tIns="45450">
            <a:noAutofit/>
          </a:bodyPr>
          <a:lstStyle/>
          <a:p>
            <a:pPr indent="0" lvl="0" marL="0" marR="0" rtl="0" algn="ctr">
              <a:spcBef>
                <a:spcPts val="0"/>
              </a:spcBef>
              <a:spcAft>
                <a:spcPts val="0"/>
              </a:spcAft>
              <a:buNone/>
            </a:pPr>
            <a:r>
              <a:t/>
            </a:r>
            <a:endParaRPr sz="1791">
              <a:solidFill>
                <a:schemeClr val="lt1"/>
              </a:solidFill>
              <a:latin typeface="Verdana"/>
              <a:ea typeface="Verdana"/>
              <a:cs typeface="Verdana"/>
              <a:sym typeface="Verdana"/>
            </a:endParaRPr>
          </a:p>
        </p:txBody>
      </p:sp>
      <p:sp>
        <p:nvSpPr>
          <p:cNvPr id="432" name="Google Shape;432;p60"/>
          <p:cNvSpPr txBox="1"/>
          <p:nvPr>
            <p:ph type="title"/>
          </p:nvPr>
        </p:nvSpPr>
        <p:spPr>
          <a:xfrm>
            <a:off x="552371" y="549275"/>
            <a:ext cx="11127896" cy="1332000"/>
          </a:xfrm>
          <a:prstGeom prst="rect">
            <a:avLst/>
          </a:prstGeom>
          <a:noFill/>
          <a:ln>
            <a:noFill/>
          </a:ln>
        </p:spPr>
        <p:txBody>
          <a:bodyPr anchorCtr="0" anchor="t" bIns="0" lIns="0" spcFirstLastPara="1" rIns="0" wrap="square" tIns="0">
            <a:noAutofit/>
          </a:bodyPr>
          <a:lstStyle>
            <a:lvl1pPr lvl="0" algn="just">
              <a:spcBef>
                <a:spcPts val="0"/>
              </a:spcBef>
              <a:spcAft>
                <a:spcPts val="0"/>
              </a:spcAft>
              <a:buSzPts val="1400"/>
              <a:buNone/>
              <a:defRPr sz="4775"/>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3" name="Google Shape;433;p60"/>
          <p:cNvSpPr txBox="1"/>
          <p:nvPr>
            <p:ph idx="1" type="body"/>
          </p:nvPr>
        </p:nvSpPr>
        <p:spPr>
          <a:xfrm>
            <a:off x="552370" y="1731375"/>
            <a:ext cx="3573681" cy="535355"/>
          </a:xfrm>
          <a:prstGeom prst="rect">
            <a:avLst/>
          </a:prstGeom>
          <a:noFill/>
          <a:ln>
            <a:noFill/>
          </a:ln>
        </p:spPr>
        <p:txBody>
          <a:bodyPr anchorCtr="0" anchor="b" bIns="45700" lIns="91425" spcFirstLastPara="1" rIns="91425" wrap="square" tIns="45700">
            <a:noAutofit/>
          </a:bodyPr>
          <a:lstStyle>
            <a:lvl1pPr indent="-228600" lvl="0" marL="457200" algn="l">
              <a:lnSpc>
                <a:spcPct val="119000"/>
              </a:lnSpc>
              <a:spcBef>
                <a:spcPts val="398"/>
              </a:spcBef>
              <a:spcAft>
                <a:spcPts val="0"/>
              </a:spcAft>
              <a:buSzPts val="1989"/>
              <a:buNone/>
              <a:defRPr b="0" sz="1989" cap="none">
                <a:solidFill>
                  <a:schemeClr val="dk1"/>
                </a:solidFill>
                <a:latin typeface="Arial"/>
                <a:ea typeface="Arial"/>
                <a:cs typeface="Arial"/>
                <a:sym typeface="Arial"/>
              </a:defRPr>
            </a:lvl1pPr>
            <a:lvl2pPr indent="-228600" lvl="1" marL="914400" algn="l">
              <a:lnSpc>
                <a:spcPct val="119000"/>
              </a:lnSpc>
              <a:spcBef>
                <a:spcPts val="398"/>
              </a:spcBef>
              <a:spcAft>
                <a:spcPts val="0"/>
              </a:spcAft>
              <a:buSzPts val="1989"/>
              <a:buNone/>
              <a:defRPr b="1" sz="1989"/>
            </a:lvl2pPr>
            <a:lvl3pPr indent="-228600" lvl="2" marL="1371600" algn="l">
              <a:lnSpc>
                <a:spcPct val="119000"/>
              </a:lnSpc>
              <a:spcBef>
                <a:spcPts val="358"/>
              </a:spcBef>
              <a:spcAft>
                <a:spcPts val="0"/>
              </a:spcAft>
              <a:buSzPts val="1791"/>
              <a:buNone/>
              <a:defRPr b="1" sz="1791"/>
            </a:lvl3pPr>
            <a:lvl4pPr indent="-228600" lvl="3" marL="1828800" algn="l">
              <a:lnSpc>
                <a:spcPct val="119000"/>
              </a:lnSpc>
              <a:spcBef>
                <a:spcPts val="318"/>
              </a:spcBef>
              <a:spcAft>
                <a:spcPts val="0"/>
              </a:spcAft>
              <a:buSzPts val="1592"/>
              <a:buNone/>
              <a:defRPr b="1" sz="1592"/>
            </a:lvl4pPr>
            <a:lvl5pPr indent="-228600" lvl="4" marL="2286000" algn="l">
              <a:lnSpc>
                <a:spcPct val="119000"/>
              </a:lnSpc>
              <a:spcBef>
                <a:spcPts val="318"/>
              </a:spcBef>
              <a:spcAft>
                <a:spcPts val="0"/>
              </a:spcAft>
              <a:buSzPts val="1592"/>
              <a:buNone/>
              <a:defRPr b="1" sz="1592"/>
            </a:lvl5pPr>
            <a:lvl6pPr indent="-228600" lvl="5" marL="2743200" algn="l">
              <a:lnSpc>
                <a:spcPct val="119000"/>
              </a:lnSpc>
              <a:spcBef>
                <a:spcPts val="318"/>
              </a:spcBef>
              <a:spcAft>
                <a:spcPts val="0"/>
              </a:spcAft>
              <a:buSzPts val="1592"/>
              <a:buNone/>
              <a:defRPr b="1" sz="1592"/>
            </a:lvl6pPr>
            <a:lvl7pPr indent="-228600" lvl="6" marL="3200400" algn="l">
              <a:lnSpc>
                <a:spcPct val="119000"/>
              </a:lnSpc>
              <a:spcBef>
                <a:spcPts val="318"/>
              </a:spcBef>
              <a:spcAft>
                <a:spcPts val="0"/>
              </a:spcAft>
              <a:buSzPts val="1592"/>
              <a:buNone/>
              <a:defRPr b="1" sz="1592"/>
            </a:lvl7pPr>
            <a:lvl8pPr indent="-228600" lvl="7" marL="3657600" algn="l">
              <a:lnSpc>
                <a:spcPct val="119000"/>
              </a:lnSpc>
              <a:spcBef>
                <a:spcPts val="318"/>
              </a:spcBef>
              <a:spcAft>
                <a:spcPts val="0"/>
              </a:spcAft>
              <a:buSzPts val="1592"/>
              <a:buNone/>
              <a:defRPr b="1" sz="1592"/>
            </a:lvl8pPr>
            <a:lvl9pPr indent="-228600" lvl="8" marL="4114800" algn="l">
              <a:lnSpc>
                <a:spcPct val="119000"/>
              </a:lnSpc>
              <a:spcBef>
                <a:spcPts val="318"/>
              </a:spcBef>
              <a:spcAft>
                <a:spcPts val="0"/>
              </a:spcAft>
              <a:buSzPts val="1592"/>
              <a:buNone/>
              <a:defRPr b="1" sz="1592"/>
            </a:lvl9pPr>
          </a:lstStyle>
          <a:p/>
        </p:txBody>
      </p:sp>
      <p:sp>
        <p:nvSpPr>
          <p:cNvPr id="434" name="Google Shape;434;p60"/>
          <p:cNvSpPr txBox="1"/>
          <p:nvPr>
            <p:ph idx="2" type="body"/>
          </p:nvPr>
        </p:nvSpPr>
        <p:spPr>
          <a:xfrm>
            <a:off x="561007" y="2432305"/>
            <a:ext cx="3573681" cy="351555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58"/>
              </a:spcBef>
              <a:spcAft>
                <a:spcPts val="0"/>
              </a:spcAft>
              <a:buSzPts val="1400"/>
              <a:buNone/>
              <a:defRPr sz="1791"/>
            </a:lvl1pPr>
            <a:lvl2pPr indent="-228600" lvl="1" marL="914400" algn="l">
              <a:lnSpc>
                <a:spcPct val="119000"/>
              </a:lnSpc>
              <a:spcBef>
                <a:spcPts val="358"/>
              </a:spcBef>
              <a:spcAft>
                <a:spcPts val="0"/>
              </a:spcAft>
              <a:buSzPts val="1400"/>
              <a:buNone/>
              <a:defRPr sz="1791"/>
            </a:lvl2pPr>
            <a:lvl3pPr indent="-228600" lvl="2" marL="1371600" algn="l">
              <a:lnSpc>
                <a:spcPct val="119000"/>
              </a:lnSpc>
              <a:spcBef>
                <a:spcPts val="358"/>
              </a:spcBef>
              <a:spcAft>
                <a:spcPts val="0"/>
              </a:spcAft>
              <a:buSzPts val="1400"/>
              <a:buNone/>
              <a:defRPr sz="1791"/>
            </a:lvl3pPr>
            <a:lvl4pPr indent="-228600" lvl="3" marL="1828800" algn="l">
              <a:lnSpc>
                <a:spcPct val="119000"/>
              </a:lnSpc>
              <a:spcBef>
                <a:spcPts val="358"/>
              </a:spcBef>
              <a:spcAft>
                <a:spcPts val="0"/>
              </a:spcAft>
              <a:buSzPts val="1400"/>
              <a:buNone/>
              <a:defRPr sz="1791"/>
            </a:lvl4pPr>
            <a:lvl5pPr indent="-228600" lvl="4" marL="2286000" algn="l">
              <a:lnSpc>
                <a:spcPct val="119000"/>
              </a:lnSpc>
              <a:spcBef>
                <a:spcPts val="358"/>
              </a:spcBef>
              <a:spcAft>
                <a:spcPts val="0"/>
              </a:spcAft>
              <a:buSzPts val="1400"/>
              <a:buNone/>
              <a:defRPr sz="1791"/>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
        <p:nvSpPr>
          <p:cNvPr id="435" name="Google Shape;435;p60"/>
          <p:cNvSpPr txBox="1"/>
          <p:nvPr>
            <p:ph idx="3" type="body"/>
          </p:nvPr>
        </p:nvSpPr>
        <p:spPr>
          <a:xfrm>
            <a:off x="4353447" y="1731375"/>
            <a:ext cx="3575911" cy="535355"/>
          </a:xfrm>
          <a:prstGeom prst="rect">
            <a:avLst/>
          </a:prstGeom>
          <a:noFill/>
          <a:ln>
            <a:noFill/>
          </a:ln>
        </p:spPr>
        <p:txBody>
          <a:bodyPr anchorCtr="0" anchor="b" bIns="0" lIns="0" spcFirstLastPara="1" rIns="0" wrap="square" tIns="0">
            <a:noAutofit/>
          </a:bodyPr>
          <a:lstStyle>
            <a:lvl1pPr indent="-228600" lvl="0" marL="457200" algn="l">
              <a:lnSpc>
                <a:spcPct val="119000"/>
              </a:lnSpc>
              <a:spcBef>
                <a:spcPts val="398"/>
              </a:spcBef>
              <a:spcAft>
                <a:spcPts val="0"/>
              </a:spcAft>
              <a:buSzPts val="1989"/>
              <a:buNone/>
              <a:defRPr b="0" sz="1989" cap="none">
                <a:solidFill>
                  <a:schemeClr val="dk1"/>
                </a:solidFill>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
        <p:nvSpPr>
          <p:cNvPr id="436" name="Google Shape;436;p60"/>
          <p:cNvSpPr txBox="1"/>
          <p:nvPr>
            <p:ph idx="4" type="body"/>
          </p:nvPr>
        </p:nvSpPr>
        <p:spPr>
          <a:xfrm>
            <a:off x="4353446" y="2427373"/>
            <a:ext cx="3518349" cy="351555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38"/>
              </a:spcBef>
              <a:spcAft>
                <a:spcPts val="0"/>
              </a:spcAft>
              <a:buSzPts val="1400"/>
              <a:buNone/>
              <a:defRPr sz="1691"/>
            </a:lvl1pPr>
            <a:lvl2pPr indent="-228600" lvl="1" marL="914400" algn="l">
              <a:lnSpc>
                <a:spcPct val="119000"/>
              </a:lnSpc>
              <a:spcBef>
                <a:spcPts val="338"/>
              </a:spcBef>
              <a:spcAft>
                <a:spcPts val="0"/>
              </a:spcAft>
              <a:buSzPts val="1400"/>
              <a:buNone/>
              <a:defRPr sz="1691"/>
            </a:lvl2pPr>
            <a:lvl3pPr indent="-228600" lvl="2" marL="1371600" algn="l">
              <a:lnSpc>
                <a:spcPct val="119000"/>
              </a:lnSpc>
              <a:spcBef>
                <a:spcPts val="338"/>
              </a:spcBef>
              <a:spcAft>
                <a:spcPts val="0"/>
              </a:spcAft>
              <a:buSzPts val="1400"/>
              <a:buNone/>
              <a:defRPr sz="1691"/>
            </a:lvl3pPr>
            <a:lvl4pPr indent="-228600" lvl="3" marL="1828800" algn="l">
              <a:lnSpc>
                <a:spcPct val="119000"/>
              </a:lnSpc>
              <a:spcBef>
                <a:spcPts val="338"/>
              </a:spcBef>
              <a:spcAft>
                <a:spcPts val="0"/>
              </a:spcAft>
              <a:buSzPts val="1400"/>
              <a:buNone/>
              <a:defRPr sz="1691"/>
            </a:lvl4pPr>
            <a:lvl5pPr indent="-228600" lvl="4" marL="2286000" algn="l">
              <a:lnSpc>
                <a:spcPct val="119000"/>
              </a:lnSpc>
              <a:spcBef>
                <a:spcPts val="338"/>
              </a:spcBef>
              <a:spcAft>
                <a:spcPts val="0"/>
              </a:spcAft>
              <a:buSzPts val="1400"/>
              <a:buNone/>
              <a:defRPr sz="1691"/>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
        <p:nvSpPr>
          <p:cNvPr id="437" name="Google Shape;437;p60"/>
          <p:cNvSpPr txBox="1"/>
          <p:nvPr>
            <p:ph idx="5" type="body"/>
          </p:nvPr>
        </p:nvSpPr>
        <p:spPr>
          <a:xfrm>
            <a:off x="8161916" y="1731375"/>
            <a:ext cx="3575911" cy="535355"/>
          </a:xfrm>
          <a:prstGeom prst="rect">
            <a:avLst/>
          </a:prstGeom>
          <a:noFill/>
          <a:ln>
            <a:noFill/>
          </a:ln>
        </p:spPr>
        <p:txBody>
          <a:bodyPr anchorCtr="0" anchor="b" bIns="0" lIns="0" spcFirstLastPara="1" rIns="0" wrap="square" tIns="0">
            <a:noAutofit/>
          </a:bodyPr>
          <a:lstStyle>
            <a:lvl1pPr indent="-228600" lvl="0" marL="457200" algn="l">
              <a:lnSpc>
                <a:spcPct val="119000"/>
              </a:lnSpc>
              <a:spcBef>
                <a:spcPts val="398"/>
              </a:spcBef>
              <a:spcAft>
                <a:spcPts val="0"/>
              </a:spcAft>
              <a:buSzPts val="1989"/>
              <a:buNone/>
              <a:defRPr b="0" sz="1989" cap="none">
                <a:solidFill>
                  <a:schemeClr val="dk1"/>
                </a:solidFill>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
        <p:nvSpPr>
          <p:cNvPr id="438" name="Google Shape;438;p60"/>
          <p:cNvSpPr txBox="1"/>
          <p:nvPr>
            <p:ph idx="6" type="body"/>
          </p:nvPr>
        </p:nvSpPr>
        <p:spPr>
          <a:xfrm>
            <a:off x="8161919" y="2427373"/>
            <a:ext cx="3518349" cy="351555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38"/>
              </a:spcBef>
              <a:spcAft>
                <a:spcPts val="0"/>
              </a:spcAft>
              <a:buSzPts val="1400"/>
              <a:buNone/>
              <a:defRPr sz="1691"/>
            </a:lvl1pPr>
            <a:lvl2pPr indent="-228600" lvl="1" marL="914400" algn="l">
              <a:lnSpc>
                <a:spcPct val="119000"/>
              </a:lnSpc>
              <a:spcBef>
                <a:spcPts val="338"/>
              </a:spcBef>
              <a:spcAft>
                <a:spcPts val="0"/>
              </a:spcAft>
              <a:buSzPts val="1400"/>
              <a:buNone/>
              <a:defRPr sz="1691"/>
            </a:lvl2pPr>
            <a:lvl3pPr indent="-228600" lvl="2" marL="1371600" algn="l">
              <a:lnSpc>
                <a:spcPct val="119000"/>
              </a:lnSpc>
              <a:spcBef>
                <a:spcPts val="338"/>
              </a:spcBef>
              <a:spcAft>
                <a:spcPts val="0"/>
              </a:spcAft>
              <a:buSzPts val="1400"/>
              <a:buNone/>
              <a:defRPr sz="1691"/>
            </a:lvl3pPr>
            <a:lvl4pPr indent="-228600" lvl="3" marL="1828800" algn="l">
              <a:lnSpc>
                <a:spcPct val="119000"/>
              </a:lnSpc>
              <a:spcBef>
                <a:spcPts val="338"/>
              </a:spcBef>
              <a:spcAft>
                <a:spcPts val="0"/>
              </a:spcAft>
              <a:buSzPts val="1400"/>
              <a:buNone/>
              <a:defRPr sz="1691"/>
            </a:lvl4pPr>
            <a:lvl5pPr indent="-228600" lvl="4" marL="2286000" algn="l">
              <a:lnSpc>
                <a:spcPct val="119000"/>
              </a:lnSpc>
              <a:spcBef>
                <a:spcPts val="338"/>
              </a:spcBef>
              <a:spcAft>
                <a:spcPts val="0"/>
              </a:spcAft>
              <a:buSzPts val="1400"/>
              <a:buNone/>
              <a:defRPr sz="1691"/>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
        <p:nvSpPr>
          <p:cNvPr id="439" name="Google Shape;439;p60"/>
          <p:cNvSpPr txBox="1"/>
          <p:nvPr>
            <p:ph idx="10" type="dt"/>
          </p:nvPr>
        </p:nvSpPr>
        <p:spPr>
          <a:xfrm>
            <a:off x="552371" y="6507212"/>
            <a:ext cx="2636089" cy="1538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40" name="Google Shape;440;p60"/>
          <p:cNvSpPr txBox="1"/>
          <p:nvPr>
            <p:ph idx="11" type="ftr"/>
          </p:nvPr>
        </p:nvSpPr>
        <p:spPr>
          <a:xfrm>
            <a:off x="3368338" y="6507212"/>
            <a:ext cx="6396653" cy="1538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Verdana"/>
                <a:ea typeface="Verdana"/>
                <a:cs typeface="Verdana"/>
                <a:sym typeface="Verdana"/>
              </a:defRPr>
            </a:lvl1pPr>
            <a:lvl2pPr lvl="1"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2pPr>
            <a:lvl3pPr lvl="2"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3pPr>
            <a:lvl4pPr lvl="3"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4pPr>
            <a:lvl5pPr lvl="4"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5pPr>
            <a:lvl6pPr lvl="5"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6pPr>
            <a:lvl7pPr lvl="6"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7pPr>
            <a:lvl8pPr lvl="7"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8pPr>
            <a:lvl9pPr lvl="8" marR="0" rtl="0" algn="l">
              <a:spcBef>
                <a:spcPts val="0"/>
              </a:spcBef>
              <a:spcAft>
                <a:spcPts val="0"/>
              </a:spcAft>
              <a:buSzPts val="1400"/>
              <a:buNone/>
              <a:defRPr b="0" i="0" sz="1800" u="none" cap="none" strike="noStrike">
                <a:solidFill>
                  <a:schemeClr val="dk1"/>
                </a:solidFill>
                <a:latin typeface="Verdana"/>
                <a:ea typeface="Verdana"/>
                <a:cs typeface="Verdana"/>
                <a:sym typeface="Verdana"/>
              </a:defRPr>
            </a:lvl9pPr>
          </a:lstStyle>
          <a:p/>
        </p:txBody>
      </p:sp>
      <p:sp>
        <p:nvSpPr>
          <p:cNvPr id="441" name="Google Shape;441;p60"/>
          <p:cNvSpPr txBox="1"/>
          <p:nvPr>
            <p:ph idx="12" type="sldNum"/>
          </p:nvPr>
        </p:nvSpPr>
        <p:spPr>
          <a:xfrm>
            <a:off x="10439247" y="6507212"/>
            <a:ext cx="1696901" cy="153888"/>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800">
                <a:solidFill>
                  <a:schemeClr val="dk1"/>
                </a:solidFill>
                <a:latin typeface="Verdana"/>
                <a:ea typeface="Verdana"/>
                <a:cs typeface="Verdana"/>
                <a:sym typeface="Verdana"/>
              </a:defRPr>
            </a:lvl1pPr>
            <a:lvl2pPr indent="0" lvl="1" marL="0" marR="0" rtl="0" algn="r">
              <a:spcBef>
                <a:spcPts val="0"/>
              </a:spcBef>
              <a:spcAft>
                <a:spcPts val="0"/>
              </a:spcAft>
              <a:buNone/>
              <a:defRPr sz="1800">
                <a:solidFill>
                  <a:schemeClr val="dk1"/>
                </a:solidFill>
                <a:latin typeface="Verdana"/>
                <a:ea typeface="Verdana"/>
                <a:cs typeface="Verdana"/>
                <a:sym typeface="Verdana"/>
              </a:defRPr>
            </a:lvl2pPr>
            <a:lvl3pPr indent="0" lvl="2" marL="0" marR="0" rtl="0" algn="r">
              <a:spcBef>
                <a:spcPts val="0"/>
              </a:spcBef>
              <a:spcAft>
                <a:spcPts val="0"/>
              </a:spcAft>
              <a:buNone/>
              <a:defRPr sz="1800">
                <a:solidFill>
                  <a:schemeClr val="dk1"/>
                </a:solidFill>
                <a:latin typeface="Verdana"/>
                <a:ea typeface="Verdana"/>
                <a:cs typeface="Verdana"/>
                <a:sym typeface="Verdana"/>
              </a:defRPr>
            </a:lvl3pPr>
            <a:lvl4pPr indent="0" lvl="3" marL="0" marR="0" rtl="0" algn="r">
              <a:spcBef>
                <a:spcPts val="0"/>
              </a:spcBef>
              <a:spcAft>
                <a:spcPts val="0"/>
              </a:spcAft>
              <a:buNone/>
              <a:defRPr sz="1800">
                <a:solidFill>
                  <a:schemeClr val="dk1"/>
                </a:solidFill>
                <a:latin typeface="Verdana"/>
                <a:ea typeface="Verdana"/>
                <a:cs typeface="Verdana"/>
                <a:sym typeface="Verdana"/>
              </a:defRPr>
            </a:lvl4pPr>
            <a:lvl5pPr indent="0" lvl="4" marL="0" marR="0" rtl="0" algn="r">
              <a:spcBef>
                <a:spcPts val="0"/>
              </a:spcBef>
              <a:spcAft>
                <a:spcPts val="0"/>
              </a:spcAft>
              <a:buNone/>
              <a:defRPr sz="1800">
                <a:solidFill>
                  <a:schemeClr val="dk1"/>
                </a:solidFill>
                <a:latin typeface="Verdana"/>
                <a:ea typeface="Verdana"/>
                <a:cs typeface="Verdana"/>
                <a:sym typeface="Verdana"/>
              </a:defRPr>
            </a:lvl5pPr>
            <a:lvl6pPr indent="0" lvl="5" marL="0" marR="0" rtl="0" algn="r">
              <a:spcBef>
                <a:spcPts val="0"/>
              </a:spcBef>
              <a:spcAft>
                <a:spcPts val="0"/>
              </a:spcAft>
              <a:buNone/>
              <a:defRPr sz="1800">
                <a:solidFill>
                  <a:schemeClr val="dk1"/>
                </a:solidFill>
                <a:latin typeface="Verdana"/>
                <a:ea typeface="Verdana"/>
                <a:cs typeface="Verdana"/>
                <a:sym typeface="Verdana"/>
              </a:defRPr>
            </a:lvl6pPr>
            <a:lvl7pPr indent="0" lvl="6" marL="0" marR="0" rtl="0" algn="r">
              <a:spcBef>
                <a:spcPts val="0"/>
              </a:spcBef>
              <a:spcAft>
                <a:spcPts val="0"/>
              </a:spcAft>
              <a:buNone/>
              <a:defRPr sz="1800">
                <a:solidFill>
                  <a:schemeClr val="dk1"/>
                </a:solidFill>
                <a:latin typeface="Verdana"/>
                <a:ea typeface="Verdana"/>
                <a:cs typeface="Verdana"/>
                <a:sym typeface="Verdana"/>
              </a:defRPr>
            </a:lvl7pPr>
            <a:lvl8pPr indent="0" lvl="7" marL="0" marR="0" rtl="0" algn="r">
              <a:spcBef>
                <a:spcPts val="0"/>
              </a:spcBef>
              <a:spcAft>
                <a:spcPts val="0"/>
              </a:spcAft>
              <a:buNone/>
              <a:defRPr sz="1800">
                <a:solidFill>
                  <a:schemeClr val="dk1"/>
                </a:solidFill>
                <a:latin typeface="Verdana"/>
                <a:ea typeface="Verdana"/>
                <a:cs typeface="Verdana"/>
                <a:sym typeface="Verdana"/>
              </a:defRPr>
            </a:lvl8pPr>
            <a:lvl9pPr indent="0" lvl="8" marL="0" marR="0" rtl="0" algn="r">
              <a:spcBef>
                <a:spcPts val="0"/>
              </a:spcBef>
              <a:spcAft>
                <a:spcPts val="0"/>
              </a:spcAft>
              <a:buNone/>
              <a:defRPr sz="1800">
                <a:solidFill>
                  <a:schemeClr val="dk1"/>
                </a:solidFill>
                <a:latin typeface="Verdana"/>
                <a:ea typeface="Verdana"/>
                <a:cs typeface="Verdana"/>
                <a:sym typeface="Verdana"/>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VER1" type="title">
  <p:cSld name="TITLE">
    <p:spTree>
      <p:nvGrpSpPr>
        <p:cNvPr id="442" name="Shape 442"/>
        <p:cNvGrpSpPr/>
        <p:nvPr/>
      </p:nvGrpSpPr>
      <p:grpSpPr>
        <a:xfrm>
          <a:off x="0" y="0"/>
          <a:ext cx="0" cy="0"/>
          <a:chOff x="0" y="0"/>
          <a:chExt cx="0" cy="0"/>
        </a:xfrm>
      </p:grpSpPr>
      <p:pic>
        <p:nvPicPr>
          <p:cNvPr id="443" name="Google Shape;443;p61"/>
          <p:cNvPicPr preferRelativeResize="0"/>
          <p:nvPr/>
        </p:nvPicPr>
        <p:blipFill rotWithShape="1">
          <a:blip r:embed="rId2">
            <a:alphaModFix/>
          </a:blip>
          <a:srcRect b="0" l="0" r="0" t="0"/>
          <a:stretch/>
        </p:blipFill>
        <p:spPr>
          <a:xfrm>
            <a:off x="0" y="0"/>
            <a:ext cx="12225338" cy="6858000"/>
          </a:xfrm>
          <a:prstGeom prst="rect">
            <a:avLst/>
          </a:prstGeom>
          <a:noFill/>
          <a:ln>
            <a:noFill/>
          </a:ln>
        </p:spPr>
      </p:pic>
      <p:sp>
        <p:nvSpPr>
          <p:cNvPr id="444" name="Google Shape;444;p61"/>
          <p:cNvSpPr/>
          <p:nvPr/>
        </p:nvSpPr>
        <p:spPr>
          <a:xfrm>
            <a:off x="0" y="0"/>
            <a:ext cx="12225338" cy="6858000"/>
          </a:xfrm>
          <a:prstGeom prst="rect">
            <a:avLst/>
          </a:prstGeom>
          <a:solidFill>
            <a:srgbClr val="003249">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445" name="Google Shape;445;p61"/>
          <p:cNvSpPr txBox="1"/>
          <p:nvPr/>
        </p:nvSpPr>
        <p:spPr>
          <a:xfrm>
            <a:off x="844550" y="6429375"/>
            <a:ext cx="6707188" cy="211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446" name="Google Shape;446;p61"/>
          <p:cNvSpPr txBox="1"/>
          <p:nvPr/>
        </p:nvSpPr>
        <p:spPr>
          <a:xfrm>
            <a:off x="212725" y="6202363"/>
            <a:ext cx="6707188" cy="215900"/>
          </a:xfrm>
          <a:prstGeom prst="rect">
            <a:avLst/>
          </a:prstGeom>
          <a:noFill/>
          <a:ln>
            <a:noFill/>
          </a:ln>
        </p:spPr>
        <p:txBody>
          <a:bodyPr anchorCtr="0" anchor="b" bIns="45700" lIns="0" spcFirstLastPara="1" rIns="91425" wrap="square" tIns="45700">
            <a:spAutoFit/>
          </a:bodyPr>
          <a:lstStyle/>
          <a:p>
            <a:pPr indent="0" lvl="0" marL="0" marR="0" rtl="0" algn="l">
              <a:spcBef>
                <a:spcPts val="0"/>
              </a:spcBef>
              <a:spcAft>
                <a:spcPts val="0"/>
              </a:spcAft>
              <a:buNone/>
            </a:pPr>
            <a:r>
              <a:rPr lang="de-DE" sz="800">
                <a:solidFill>
                  <a:srgbClr val="8197A6"/>
                </a:solidFill>
                <a:latin typeface="Arial"/>
                <a:ea typeface="Arial"/>
                <a:cs typeface="Arial"/>
                <a:sym typeface="Arial"/>
              </a:rPr>
              <a:t>ESA UNCLASSIFIED – For ESA Official Use Only</a:t>
            </a:r>
            <a:endParaRPr/>
          </a:p>
        </p:txBody>
      </p:sp>
      <p:cxnSp>
        <p:nvCxnSpPr>
          <p:cNvPr id="447" name="Google Shape;447;p61"/>
          <p:cNvCxnSpPr/>
          <p:nvPr/>
        </p:nvCxnSpPr>
        <p:spPr>
          <a:xfrm>
            <a:off x="223838" y="4106863"/>
            <a:ext cx="11734800" cy="0"/>
          </a:xfrm>
          <a:prstGeom prst="straightConnector1">
            <a:avLst/>
          </a:prstGeom>
          <a:noFill/>
          <a:ln cap="flat" cmpd="sng" w="9525">
            <a:solidFill>
              <a:schemeClr val="lt1"/>
            </a:solidFill>
            <a:prstDash val="solid"/>
            <a:round/>
            <a:headEnd len="sm" w="sm" type="none"/>
            <a:tailEnd len="sm" w="sm" type="none"/>
          </a:ln>
        </p:spPr>
      </p:cxnSp>
      <p:cxnSp>
        <p:nvCxnSpPr>
          <p:cNvPr id="448" name="Google Shape;448;p61"/>
          <p:cNvCxnSpPr/>
          <p:nvPr/>
        </p:nvCxnSpPr>
        <p:spPr>
          <a:xfrm>
            <a:off x="220663" y="6423025"/>
            <a:ext cx="11736387" cy="0"/>
          </a:xfrm>
          <a:prstGeom prst="straightConnector1">
            <a:avLst/>
          </a:prstGeom>
          <a:noFill/>
          <a:ln cap="flat" cmpd="sng" w="9525">
            <a:solidFill>
              <a:schemeClr val="lt1"/>
            </a:solidFill>
            <a:prstDash val="solid"/>
            <a:round/>
            <a:headEnd len="sm" w="sm" type="none"/>
            <a:tailEnd len="sm" w="sm" type="none"/>
          </a:ln>
        </p:spPr>
      </p:cxnSp>
      <p:sp>
        <p:nvSpPr>
          <p:cNvPr id="449" name="Google Shape;449;p61"/>
          <p:cNvSpPr txBox="1"/>
          <p:nvPr>
            <p:ph idx="1" type="subTitle"/>
          </p:nvPr>
        </p:nvSpPr>
        <p:spPr>
          <a:xfrm>
            <a:off x="113619" y="5258117"/>
            <a:ext cx="10627380" cy="381451"/>
          </a:xfrm>
          <a:prstGeom prst="rect">
            <a:avLst/>
          </a:prstGeom>
          <a:noFill/>
          <a:ln>
            <a:noFill/>
          </a:ln>
        </p:spPr>
        <p:txBody>
          <a:bodyPr anchorCtr="0" anchor="t" bIns="45700" lIns="91425" spcFirstLastPara="1" rIns="91425" wrap="square" tIns="45700">
            <a:spAutoFit/>
          </a:bodyPr>
          <a:lstStyle>
            <a:lvl1pPr lvl="0" algn="l">
              <a:lnSpc>
                <a:spcPct val="119000"/>
              </a:lnSpc>
              <a:spcBef>
                <a:spcPts val="347"/>
              </a:spcBef>
              <a:spcAft>
                <a:spcPts val="0"/>
              </a:spcAft>
              <a:buSzPts val="1736"/>
              <a:buFont typeface="Verdana"/>
              <a:buNone/>
              <a:defRPr sz="1736"/>
            </a:lvl1pPr>
            <a:lvl2pPr lvl="1" algn="l">
              <a:lnSpc>
                <a:spcPct val="119000"/>
              </a:lnSpc>
              <a:spcBef>
                <a:spcPts val="360"/>
              </a:spcBef>
              <a:spcAft>
                <a:spcPts val="0"/>
              </a:spcAft>
              <a:buSzPts val="1400"/>
              <a:buNone/>
              <a:defRPr/>
            </a:lvl2pPr>
            <a:lvl3pPr lvl="2" algn="l">
              <a:lnSpc>
                <a:spcPct val="119000"/>
              </a:lnSpc>
              <a:spcBef>
                <a:spcPts val="360"/>
              </a:spcBef>
              <a:spcAft>
                <a:spcPts val="0"/>
              </a:spcAft>
              <a:buSzPts val="1400"/>
              <a:buNone/>
              <a:defRPr/>
            </a:lvl3pPr>
            <a:lvl4pPr lvl="3" algn="l">
              <a:lnSpc>
                <a:spcPct val="119000"/>
              </a:lnSpc>
              <a:spcBef>
                <a:spcPts val="360"/>
              </a:spcBef>
              <a:spcAft>
                <a:spcPts val="0"/>
              </a:spcAft>
              <a:buSzPts val="1400"/>
              <a:buNone/>
              <a:defRPr/>
            </a:lvl4pPr>
            <a:lvl5pPr lvl="4" algn="l">
              <a:lnSpc>
                <a:spcPct val="119000"/>
              </a:lnSpc>
              <a:spcBef>
                <a:spcPts val="360"/>
              </a:spcBef>
              <a:spcAft>
                <a:spcPts val="0"/>
              </a:spcAft>
              <a:buSzPts val="1400"/>
              <a:buNone/>
              <a:defRPr/>
            </a:lvl5pPr>
            <a:lvl6pPr lvl="5" algn="l">
              <a:lnSpc>
                <a:spcPct val="119000"/>
              </a:lnSpc>
              <a:spcBef>
                <a:spcPts val="360"/>
              </a:spcBef>
              <a:spcAft>
                <a:spcPts val="0"/>
              </a:spcAft>
              <a:buSzPts val="1800"/>
              <a:buChar char="–"/>
              <a:defRPr/>
            </a:lvl6pPr>
            <a:lvl7pPr lvl="6" algn="l">
              <a:lnSpc>
                <a:spcPct val="119000"/>
              </a:lnSpc>
              <a:spcBef>
                <a:spcPts val="360"/>
              </a:spcBef>
              <a:spcAft>
                <a:spcPts val="0"/>
              </a:spcAft>
              <a:buSzPts val="1800"/>
              <a:buChar char="–"/>
              <a:defRPr/>
            </a:lvl7pPr>
            <a:lvl8pPr lvl="7" algn="l">
              <a:lnSpc>
                <a:spcPct val="119000"/>
              </a:lnSpc>
              <a:spcBef>
                <a:spcPts val="360"/>
              </a:spcBef>
              <a:spcAft>
                <a:spcPts val="0"/>
              </a:spcAft>
              <a:buSzPts val="1800"/>
              <a:buChar char="–"/>
              <a:defRPr/>
            </a:lvl8pPr>
            <a:lvl9pPr lvl="8" algn="l">
              <a:lnSpc>
                <a:spcPct val="119000"/>
              </a:lnSpc>
              <a:spcBef>
                <a:spcPts val="360"/>
              </a:spcBef>
              <a:spcAft>
                <a:spcPts val="0"/>
              </a:spcAft>
              <a:buSzPts val="1800"/>
              <a:buChar char="–"/>
              <a:defRPr/>
            </a:lvl9pPr>
          </a:lstStyle>
          <a:p/>
        </p:txBody>
      </p:sp>
      <p:sp>
        <p:nvSpPr>
          <p:cNvPr id="450" name="Google Shape;450;p61"/>
          <p:cNvSpPr txBox="1"/>
          <p:nvPr>
            <p:ph type="ctrTitle"/>
          </p:nvPr>
        </p:nvSpPr>
        <p:spPr>
          <a:xfrm>
            <a:off x="147704" y="3351588"/>
            <a:ext cx="11809731" cy="707886"/>
          </a:xfrm>
          <a:prstGeom prst="rect">
            <a:avLst/>
          </a:prstGeom>
          <a:noFill/>
          <a:ln>
            <a:noFill/>
          </a:ln>
        </p:spPr>
        <p:txBody>
          <a:bodyPr anchorCtr="0" anchor="ctr" bIns="45700" lIns="91425" spcFirstLastPara="1" rIns="91425" wrap="square" tIns="45700">
            <a:spAutoFit/>
          </a:bodyPr>
          <a:lstStyle>
            <a:lvl1pPr lvl="0" algn="just">
              <a:spcBef>
                <a:spcPts val="0"/>
              </a:spcBef>
              <a:spcAft>
                <a:spcPts val="0"/>
              </a:spcAft>
              <a:buSzPts val="1400"/>
              <a:buNone/>
              <a:defRPr sz="4000">
                <a:solidFill>
                  <a:schemeClr val="lt1"/>
                </a:solidFill>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51" name="Google Shape;451;p61"/>
          <p:cNvPicPr preferRelativeResize="0"/>
          <p:nvPr/>
        </p:nvPicPr>
        <p:blipFill rotWithShape="1">
          <a:blip r:embed="rId3">
            <a:alphaModFix/>
          </a:blip>
          <a:srcRect b="0" l="0" r="0" t="0"/>
          <a:stretch/>
        </p:blipFill>
        <p:spPr>
          <a:xfrm>
            <a:off x="10502900" y="-2"/>
            <a:ext cx="1689100" cy="876300"/>
          </a:xfrm>
          <a:prstGeom prst="rect">
            <a:avLst/>
          </a:prstGeom>
          <a:noFill/>
          <a:ln>
            <a:noFill/>
          </a:ln>
        </p:spPr>
      </p:pic>
      <p:pic>
        <p:nvPicPr>
          <p:cNvPr id="452" name="Google Shape;452;p61"/>
          <p:cNvPicPr preferRelativeResize="0"/>
          <p:nvPr/>
        </p:nvPicPr>
        <p:blipFill rotWithShape="1">
          <a:blip r:embed="rId4">
            <a:alphaModFix/>
          </a:blip>
          <a:srcRect b="0" l="0" r="0" t="0"/>
          <a:stretch/>
        </p:blipFill>
        <p:spPr>
          <a:xfrm>
            <a:off x="-6566" y="6438900"/>
            <a:ext cx="10185400" cy="419100"/>
          </a:xfrm>
          <a:prstGeom prst="rect">
            <a:avLst/>
          </a:prstGeom>
          <a:noFill/>
          <a:ln>
            <a:noFill/>
          </a:ln>
        </p:spPr>
      </p:pic>
      <p:pic>
        <p:nvPicPr>
          <p:cNvPr id="453" name="Google Shape;453;p61"/>
          <p:cNvPicPr preferRelativeResize="0"/>
          <p:nvPr/>
        </p:nvPicPr>
        <p:blipFill rotWithShape="1">
          <a:blip r:embed="rId5">
            <a:alphaModFix/>
          </a:blip>
          <a:srcRect b="0" l="0" r="0" t="0"/>
          <a:stretch/>
        </p:blipFill>
        <p:spPr>
          <a:xfrm>
            <a:off x="10172700" y="6438900"/>
            <a:ext cx="2019300" cy="41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444"/>
                                        </p:tgtEl>
                                        <p:attrNameLst>
                                          <p:attrName>style.visibility</p:attrName>
                                        </p:attrNameLst>
                                      </p:cBhvr>
                                      <p:to>
                                        <p:strVal val="visible"/>
                                      </p:to>
                                    </p:set>
                                    <p:anim calcmode="lin" valueType="num">
                                      <p:cBhvr additive="base">
                                        <p:cTn dur="500"/>
                                        <p:tgtEl>
                                          <p:spTgt spid="44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1">
  <p:cSld name="DARK1">
    <p:spTree>
      <p:nvGrpSpPr>
        <p:cNvPr id="454" name="Shape 454"/>
        <p:cNvGrpSpPr/>
        <p:nvPr/>
      </p:nvGrpSpPr>
      <p:grpSpPr>
        <a:xfrm>
          <a:off x="0" y="0"/>
          <a:ext cx="0" cy="0"/>
          <a:chOff x="0" y="0"/>
          <a:chExt cx="0" cy="0"/>
        </a:xfrm>
      </p:grpSpPr>
      <p:pic>
        <p:nvPicPr>
          <p:cNvPr id="455" name="Google Shape;455;p62"/>
          <p:cNvPicPr preferRelativeResize="0"/>
          <p:nvPr/>
        </p:nvPicPr>
        <p:blipFill rotWithShape="1">
          <a:blip r:embed="rId2">
            <a:alphaModFix/>
          </a:blip>
          <a:srcRect b="0" l="0" r="0" t="0"/>
          <a:stretch/>
        </p:blipFill>
        <p:spPr>
          <a:xfrm>
            <a:off x="-24356" y="1"/>
            <a:ext cx="12288263" cy="6893299"/>
          </a:xfrm>
          <a:prstGeom prst="rect">
            <a:avLst/>
          </a:prstGeom>
          <a:noFill/>
          <a:ln>
            <a:noFill/>
          </a:ln>
        </p:spPr>
      </p:pic>
      <p:sp>
        <p:nvSpPr>
          <p:cNvPr id="456" name="Google Shape;456;p62"/>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just">
              <a:spcBef>
                <a:spcPts val="0"/>
              </a:spcBef>
              <a:spcAft>
                <a:spcPts val="0"/>
              </a:spcAft>
              <a:buSzPts val="1400"/>
              <a:buNone/>
              <a:defRPr>
                <a:solidFill>
                  <a:schemeClr val="lt1"/>
                </a:solidFill>
              </a:defRPr>
            </a:lvl1pPr>
            <a:lvl2pPr lvl="1" algn="just">
              <a:spcBef>
                <a:spcPts val="0"/>
              </a:spcBef>
              <a:spcAft>
                <a:spcPts val="0"/>
              </a:spcAft>
              <a:buSzPts val="1400"/>
              <a:buNone/>
              <a:defRPr/>
            </a:lvl2pPr>
            <a:lvl3pPr lvl="2" algn="just">
              <a:spcBef>
                <a:spcPts val="0"/>
              </a:spcBef>
              <a:spcAft>
                <a:spcPts val="0"/>
              </a:spcAft>
              <a:buSzPts val="1400"/>
              <a:buNone/>
              <a:defRPr/>
            </a:lvl3pPr>
            <a:lvl4pPr lvl="3" algn="just">
              <a:spcBef>
                <a:spcPts val="0"/>
              </a:spcBef>
              <a:spcAft>
                <a:spcPts val="0"/>
              </a:spcAft>
              <a:buSzPts val="1400"/>
              <a:buNone/>
              <a:defRPr/>
            </a:lvl4pPr>
            <a:lvl5pPr lvl="4" algn="just">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457" name="Google Shape;457;p62"/>
          <p:cNvPicPr preferRelativeResize="0"/>
          <p:nvPr/>
        </p:nvPicPr>
        <p:blipFill rotWithShape="1">
          <a:blip r:embed="rId3">
            <a:alphaModFix/>
          </a:blip>
          <a:srcRect b="0" l="0" r="0" t="0"/>
          <a:stretch/>
        </p:blipFill>
        <p:spPr>
          <a:xfrm>
            <a:off x="10359739" y="-216085"/>
            <a:ext cx="2099618" cy="1314000"/>
          </a:xfrm>
          <a:prstGeom prst="rect">
            <a:avLst/>
          </a:prstGeom>
          <a:noFill/>
          <a:ln>
            <a:noFill/>
          </a:ln>
        </p:spPr>
      </p:pic>
      <p:cxnSp>
        <p:nvCxnSpPr>
          <p:cNvPr id="458" name="Google Shape;458;p62"/>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459" name="Google Shape;459;p62"/>
          <p:cNvSpPr txBox="1"/>
          <p:nvPr>
            <p:ph idx="1" type="body"/>
          </p:nvPr>
        </p:nvSpPr>
        <p:spPr>
          <a:xfrm>
            <a:off x="218859" y="1097915"/>
            <a:ext cx="11794065" cy="509799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solidFill>
                  <a:schemeClr val="dk2"/>
                </a:solidFill>
              </a:defRPr>
            </a:lvl1pPr>
            <a:lvl2pPr indent="-228600" lvl="1" marL="914400" algn="l">
              <a:lnSpc>
                <a:spcPct val="119000"/>
              </a:lnSpc>
              <a:spcBef>
                <a:spcPts val="360"/>
              </a:spcBef>
              <a:spcAft>
                <a:spcPts val="0"/>
              </a:spcAft>
              <a:buSzPts val="1400"/>
              <a:buNone/>
              <a:defRPr>
                <a:solidFill>
                  <a:schemeClr val="dk2"/>
                </a:solidFill>
              </a:defRPr>
            </a:lvl2pPr>
            <a:lvl3pPr indent="-228600" lvl="2" marL="1371600" algn="l">
              <a:lnSpc>
                <a:spcPct val="119000"/>
              </a:lnSpc>
              <a:spcBef>
                <a:spcPts val="360"/>
              </a:spcBef>
              <a:spcAft>
                <a:spcPts val="0"/>
              </a:spcAft>
              <a:buSzPts val="1400"/>
              <a:buNone/>
              <a:defRPr>
                <a:solidFill>
                  <a:schemeClr val="dk2"/>
                </a:solidFill>
              </a:defRPr>
            </a:lvl3pPr>
            <a:lvl4pPr indent="-228600" lvl="3" marL="1828800" algn="l">
              <a:lnSpc>
                <a:spcPct val="119000"/>
              </a:lnSpc>
              <a:spcBef>
                <a:spcPts val="360"/>
              </a:spcBef>
              <a:spcAft>
                <a:spcPts val="0"/>
              </a:spcAft>
              <a:buSzPts val="1400"/>
              <a:buNone/>
              <a:defRPr>
                <a:solidFill>
                  <a:schemeClr val="dk2"/>
                </a:solidFill>
              </a:defRPr>
            </a:lvl4pPr>
            <a:lvl5pPr indent="-228600" lvl="4" marL="2286000" algn="l">
              <a:lnSpc>
                <a:spcPct val="119000"/>
              </a:lnSpc>
              <a:spcBef>
                <a:spcPts val="360"/>
              </a:spcBef>
              <a:spcAft>
                <a:spcPts val="0"/>
              </a:spcAft>
              <a:buSzPts val="1400"/>
              <a:buNone/>
              <a:defRPr>
                <a:solidFill>
                  <a:schemeClr val="dk2"/>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460" name="Google Shape;460;p62"/>
          <p:cNvPicPr preferRelativeResize="0"/>
          <p:nvPr/>
        </p:nvPicPr>
        <p:blipFill rotWithShape="1">
          <a:blip r:embed="rId4">
            <a:alphaModFix/>
          </a:blip>
          <a:srcRect b="0" l="0" r="0" t="0"/>
          <a:stretch/>
        </p:blipFill>
        <p:spPr>
          <a:xfrm>
            <a:off x="10371528" y="6585917"/>
            <a:ext cx="1641396" cy="105918"/>
          </a:xfrm>
          <a:prstGeom prst="rect">
            <a:avLst/>
          </a:prstGeom>
          <a:noFill/>
          <a:ln>
            <a:noFill/>
          </a:ln>
        </p:spPr>
      </p:pic>
      <p:pic>
        <p:nvPicPr>
          <p:cNvPr id="461" name="Google Shape;461;p62"/>
          <p:cNvPicPr preferRelativeResize="0"/>
          <p:nvPr/>
        </p:nvPicPr>
        <p:blipFill rotWithShape="1">
          <a:blip r:embed="rId5">
            <a:alphaModFix/>
          </a:blip>
          <a:srcRect b="0" l="0" r="0" t="0"/>
          <a:stretch/>
        </p:blipFill>
        <p:spPr>
          <a:xfrm>
            <a:off x="0" y="6482142"/>
            <a:ext cx="10185400" cy="419100"/>
          </a:xfrm>
          <a:prstGeom prst="rect">
            <a:avLst/>
          </a:prstGeom>
          <a:noFill/>
          <a:ln>
            <a:noFill/>
          </a:ln>
        </p:spPr>
      </p:pic>
    </p:spTree>
  </p:cSld>
  <p:clrMapOvr>
    <a:masterClrMapping/>
  </p:clrMapOvr>
  <p:transition spd="slow">
    <p:wipe dir="l"/>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1">
  <p:cSld name="COVER1">
    <p:bg>
      <p:bgPr>
        <a:blipFill>
          <a:blip r:embed="rId2">
            <a:alphaModFix/>
          </a:blip>
          <a:stretch>
            <a:fillRect/>
          </a:stretch>
        </a:blipFill>
      </p:bgPr>
    </p:bg>
    <p:spTree>
      <p:nvGrpSpPr>
        <p:cNvPr id="495" name="Shape 495"/>
        <p:cNvGrpSpPr/>
        <p:nvPr/>
      </p:nvGrpSpPr>
      <p:grpSpPr>
        <a:xfrm>
          <a:off x="0" y="0"/>
          <a:ext cx="0" cy="0"/>
          <a:chOff x="0" y="0"/>
          <a:chExt cx="0" cy="0"/>
        </a:xfrm>
      </p:grpSpPr>
      <p:sp>
        <p:nvSpPr>
          <p:cNvPr id="496" name="Google Shape;496;p64"/>
          <p:cNvSpPr txBox="1"/>
          <p:nvPr/>
        </p:nvSpPr>
        <p:spPr>
          <a:xfrm>
            <a:off x="844737" y="6429376"/>
            <a:ext cx="6706956" cy="2111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grpSp>
        <p:nvGrpSpPr>
          <p:cNvPr id="497" name="Google Shape;497;p64"/>
          <p:cNvGrpSpPr/>
          <p:nvPr/>
        </p:nvGrpSpPr>
        <p:grpSpPr>
          <a:xfrm>
            <a:off x="226800" y="6573600"/>
            <a:ext cx="9280800" cy="144000"/>
            <a:chOff x="226688" y="6572055"/>
            <a:chExt cx="9280921" cy="144114"/>
          </a:xfrm>
        </p:grpSpPr>
        <p:pic>
          <p:nvPicPr>
            <p:cNvPr descr="at.png" id="498" name="Google Shape;498;p64"/>
            <p:cNvPicPr preferRelativeResize="0"/>
            <p:nvPr/>
          </p:nvPicPr>
          <p:blipFill rotWithShape="1">
            <a:blip r:embed="rId3">
              <a:alphaModFix/>
            </a:blip>
            <a:srcRect b="0" l="0" r="0" t="0"/>
            <a:stretch/>
          </p:blipFill>
          <p:spPr>
            <a:xfrm>
              <a:off x="226688" y="6572055"/>
              <a:ext cx="217977" cy="144114"/>
            </a:xfrm>
            <a:prstGeom prst="rect">
              <a:avLst/>
            </a:prstGeom>
            <a:noFill/>
            <a:ln>
              <a:noFill/>
            </a:ln>
          </p:spPr>
        </p:pic>
        <p:pic>
          <p:nvPicPr>
            <p:cNvPr descr="be.png" id="499" name="Google Shape;499;p64"/>
            <p:cNvPicPr preferRelativeResize="0"/>
            <p:nvPr/>
          </p:nvPicPr>
          <p:blipFill rotWithShape="1">
            <a:blip r:embed="rId4">
              <a:alphaModFix/>
            </a:blip>
            <a:srcRect b="0" l="0" r="0" t="0"/>
            <a:stretch/>
          </p:blipFill>
          <p:spPr>
            <a:xfrm>
              <a:off x="597100" y="6572055"/>
              <a:ext cx="217977" cy="144114"/>
            </a:xfrm>
            <a:prstGeom prst="rect">
              <a:avLst/>
            </a:prstGeom>
            <a:noFill/>
            <a:ln>
              <a:noFill/>
            </a:ln>
          </p:spPr>
        </p:pic>
        <p:pic>
          <p:nvPicPr>
            <p:cNvPr descr="ch.png" id="500" name="Google Shape;500;p64"/>
            <p:cNvPicPr preferRelativeResize="0"/>
            <p:nvPr/>
          </p:nvPicPr>
          <p:blipFill rotWithShape="1">
            <a:blip r:embed="rId5">
              <a:alphaModFix/>
            </a:blip>
            <a:srcRect b="0" l="0" r="0" t="0"/>
            <a:stretch/>
          </p:blipFill>
          <p:spPr>
            <a:xfrm>
              <a:off x="7652002" y="6572055"/>
              <a:ext cx="217977" cy="144114"/>
            </a:xfrm>
            <a:prstGeom prst="rect">
              <a:avLst/>
            </a:prstGeom>
            <a:noFill/>
            <a:ln>
              <a:noFill/>
            </a:ln>
          </p:spPr>
        </p:pic>
        <p:pic>
          <p:nvPicPr>
            <p:cNvPr descr="cz.png" id="501" name="Google Shape;501;p64"/>
            <p:cNvPicPr preferRelativeResize="0"/>
            <p:nvPr/>
          </p:nvPicPr>
          <p:blipFill rotWithShape="1">
            <a:blip r:embed="rId6">
              <a:alphaModFix/>
            </a:blip>
            <a:srcRect b="0" l="0" r="0" t="0"/>
            <a:stretch/>
          </p:blipFill>
          <p:spPr>
            <a:xfrm>
              <a:off x="970446" y="6572055"/>
              <a:ext cx="217977" cy="144114"/>
            </a:xfrm>
            <a:prstGeom prst="rect">
              <a:avLst/>
            </a:prstGeom>
            <a:noFill/>
            <a:ln>
              <a:noFill/>
            </a:ln>
          </p:spPr>
        </p:pic>
        <p:pic>
          <p:nvPicPr>
            <p:cNvPr descr="de.png" id="502" name="Google Shape;502;p64"/>
            <p:cNvPicPr preferRelativeResize="0"/>
            <p:nvPr/>
          </p:nvPicPr>
          <p:blipFill rotWithShape="1">
            <a:blip r:embed="rId7">
              <a:alphaModFix/>
            </a:blip>
            <a:srcRect b="0" l="0" r="0" t="0"/>
            <a:stretch/>
          </p:blipFill>
          <p:spPr>
            <a:xfrm>
              <a:off x="2830886" y="6572055"/>
              <a:ext cx="217977" cy="144114"/>
            </a:xfrm>
            <a:prstGeom prst="rect">
              <a:avLst/>
            </a:prstGeom>
            <a:noFill/>
            <a:ln>
              <a:noFill/>
            </a:ln>
          </p:spPr>
        </p:pic>
        <p:pic>
          <p:nvPicPr>
            <p:cNvPr descr="dk.png" id="503" name="Google Shape;503;p64"/>
            <p:cNvPicPr preferRelativeResize="0"/>
            <p:nvPr/>
          </p:nvPicPr>
          <p:blipFill rotWithShape="1">
            <a:blip r:embed="rId8">
              <a:alphaModFix/>
            </a:blip>
            <a:srcRect b="0" l="0" r="0" t="0"/>
            <a:stretch/>
          </p:blipFill>
          <p:spPr>
            <a:xfrm>
              <a:off x="1340468" y="6572055"/>
              <a:ext cx="217977" cy="144114"/>
            </a:xfrm>
            <a:prstGeom prst="rect">
              <a:avLst/>
            </a:prstGeom>
            <a:noFill/>
            <a:ln>
              <a:noFill/>
            </a:ln>
          </p:spPr>
        </p:pic>
        <p:pic>
          <p:nvPicPr>
            <p:cNvPr descr="ee.png" id="504" name="Google Shape;504;p64"/>
            <p:cNvPicPr preferRelativeResize="0"/>
            <p:nvPr/>
          </p:nvPicPr>
          <p:blipFill rotWithShape="1">
            <a:blip r:embed="rId9">
              <a:alphaModFix/>
            </a:blip>
            <a:srcRect b="0" l="0" r="0" t="0"/>
            <a:stretch/>
          </p:blipFill>
          <p:spPr>
            <a:xfrm>
              <a:off x="1710886" y="6572055"/>
              <a:ext cx="217977" cy="144114"/>
            </a:xfrm>
            <a:prstGeom prst="rect">
              <a:avLst/>
            </a:prstGeom>
            <a:noFill/>
            <a:ln>
              <a:noFill/>
            </a:ln>
          </p:spPr>
        </p:pic>
        <p:pic>
          <p:nvPicPr>
            <p:cNvPr descr="es.png" id="505" name="Google Shape;505;p64"/>
            <p:cNvPicPr preferRelativeResize="0"/>
            <p:nvPr/>
          </p:nvPicPr>
          <p:blipFill rotWithShape="1">
            <a:blip r:embed="rId10">
              <a:alphaModFix/>
            </a:blip>
            <a:srcRect b="0" l="0" r="0" t="0"/>
            <a:stretch/>
          </p:blipFill>
          <p:spPr>
            <a:xfrm>
              <a:off x="6909231" y="6572055"/>
              <a:ext cx="217977" cy="144114"/>
            </a:xfrm>
            <a:prstGeom prst="rect">
              <a:avLst/>
            </a:prstGeom>
            <a:noFill/>
            <a:ln>
              <a:noFill/>
            </a:ln>
          </p:spPr>
        </p:pic>
        <p:pic>
          <p:nvPicPr>
            <p:cNvPr descr="fi.png" id="506" name="Google Shape;506;p64"/>
            <p:cNvPicPr preferRelativeResize="0"/>
            <p:nvPr/>
          </p:nvPicPr>
          <p:blipFill rotWithShape="1">
            <a:blip r:embed="rId11">
              <a:alphaModFix/>
            </a:blip>
            <a:srcRect b="0" l="0" r="0" t="0"/>
            <a:stretch/>
          </p:blipFill>
          <p:spPr>
            <a:xfrm>
              <a:off x="2088120" y="6572055"/>
              <a:ext cx="217977" cy="144114"/>
            </a:xfrm>
            <a:prstGeom prst="rect">
              <a:avLst/>
            </a:prstGeom>
            <a:noFill/>
            <a:ln>
              <a:noFill/>
            </a:ln>
          </p:spPr>
        </p:pic>
        <p:pic>
          <p:nvPicPr>
            <p:cNvPr descr="fr.png" id="507" name="Google Shape;507;p64"/>
            <p:cNvPicPr preferRelativeResize="0"/>
            <p:nvPr/>
          </p:nvPicPr>
          <p:blipFill rotWithShape="1">
            <a:blip r:embed="rId12">
              <a:alphaModFix/>
            </a:blip>
            <a:srcRect b="0" l="0" r="0" t="0"/>
            <a:stretch/>
          </p:blipFill>
          <p:spPr>
            <a:xfrm>
              <a:off x="2456977" y="6572055"/>
              <a:ext cx="217977" cy="144114"/>
            </a:xfrm>
            <a:prstGeom prst="rect">
              <a:avLst/>
            </a:prstGeom>
            <a:noFill/>
            <a:ln>
              <a:noFill/>
            </a:ln>
          </p:spPr>
        </p:pic>
        <p:pic>
          <p:nvPicPr>
            <p:cNvPr descr="gr.png" id="508" name="Google Shape;508;p64"/>
            <p:cNvPicPr preferRelativeResize="0"/>
            <p:nvPr/>
          </p:nvPicPr>
          <p:blipFill rotWithShape="1">
            <a:blip r:embed="rId13">
              <a:alphaModFix/>
            </a:blip>
            <a:srcRect b="0" l="0" r="0" t="0"/>
            <a:stretch/>
          </p:blipFill>
          <p:spPr>
            <a:xfrm>
              <a:off x="3199746" y="6572055"/>
              <a:ext cx="217977" cy="144114"/>
            </a:xfrm>
            <a:prstGeom prst="rect">
              <a:avLst/>
            </a:prstGeom>
            <a:noFill/>
            <a:ln>
              <a:noFill/>
            </a:ln>
          </p:spPr>
        </p:pic>
        <p:pic>
          <p:nvPicPr>
            <p:cNvPr descr="hu.png" id="509" name="Google Shape;509;p64"/>
            <p:cNvPicPr preferRelativeResize="0"/>
            <p:nvPr/>
          </p:nvPicPr>
          <p:blipFill rotWithShape="1">
            <a:blip r:embed="rId14">
              <a:alphaModFix/>
            </a:blip>
            <a:srcRect b="0" l="0" r="0" t="0"/>
            <a:stretch/>
          </p:blipFill>
          <p:spPr>
            <a:xfrm>
              <a:off x="3568607" y="6572055"/>
              <a:ext cx="217977" cy="144114"/>
            </a:xfrm>
            <a:prstGeom prst="rect">
              <a:avLst/>
            </a:prstGeom>
            <a:noFill/>
            <a:ln>
              <a:noFill/>
            </a:ln>
          </p:spPr>
        </p:pic>
        <p:pic>
          <p:nvPicPr>
            <p:cNvPr descr="ie.png" id="510" name="Google Shape;510;p64"/>
            <p:cNvPicPr preferRelativeResize="0"/>
            <p:nvPr/>
          </p:nvPicPr>
          <p:blipFill rotWithShape="1">
            <a:blip r:embed="rId15">
              <a:alphaModFix/>
            </a:blip>
            <a:srcRect b="0" l="0" r="0" t="0"/>
            <a:stretch/>
          </p:blipFill>
          <p:spPr>
            <a:xfrm>
              <a:off x="3937466" y="6572055"/>
              <a:ext cx="217977" cy="144114"/>
            </a:xfrm>
            <a:prstGeom prst="rect">
              <a:avLst/>
            </a:prstGeom>
            <a:noFill/>
            <a:ln>
              <a:noFill/>
            </a:ln>
          </p:spPr>
        </p:pic>
        <p:pic>
          <p:nvPicPr>
            <p:cNvPr descr="it.png" id="511" name="Google Shape;511;p64"/>
            <p:cNvPicPr preferRelativeResize="0"/>
            <p:nvPr/>
          </p:nvPicPr>
          <p:blipFill rotWithShape="1">
            <a:blip r:embed="rId16">
              <a:alphaModFix/>
            </a:blip>
            <a:srcRect b="0" l="0" r="0" t="0"/>
            <a:stretch/>
          </p:blipFill>
          <p:spPr>
            <a:xfrm>
              <a:off x="4306322" y="6572055"/>
              <a:ext cx="217977" cy="144114"/>
            </a:xfrm>
            <a:prstGeom prst="rect">
              <a:avLst/>
            </a:prstGeom>
            <a:noFill/>
            <a:ln>
              <a:noFill/>
            </a:ln>
          </p:spPr>
        </p:pic>
        <p:pic>
          <p:nvPicPr>
            <p:cNvPr descr="lu.png" id="512" name="Google Shape;512;p64"/>
            <p:cNvPicPr preferRelativeResize="0"/>
            <p:nvPr/>
          </p:nvPicPr>
          <p:blipFill rotWithShape="1">
            <a:blip r:embed="rId17">
              <a:alphaModFix/>
            </a:blip>
            <a:srcRect b="0" l="0" r="0" t="0"/>
            <a:stretch/>
          </p:blipFill>
          <p:spPr>
            <a:xfrm>
              <a:off x="4676775" y="6572055"/>
              <a:ext cx="217977" cy="144114"/>
            </a:xfrm>
            <a:prstGeom prst="rect">
              <a:avLst/>
            </a:prstGeom>
            <a:noFill/>
            <a:ln>
              <a:noFill/>
            </a:ln>
          </p:spPr>
        </p:pic>
        <p:pic>
          <p:nvPicPr>
            <p:cNvPr descr="nl.png" id="513" name="Google Shape;513;p64"/>
            <p:cNvPicPr preferRelativeResize="0"/>
            <p:nvPr/>
          </p:nvPicPr>
          <p:blipFill rotWithShape="1">
            <a:blip r:embed="rId18">
              <a:alphaModFix/>
            </a:blip>
            <a:srcRect b="0" l="0" r="0" t="0"/>
            <a:stretch/>
          </p:blipFill>
          <p:spPr>
            <a:xfrm>
              <a:off x="5050684" y="6572055"/>
              <a:ext cx="217977" cy="144114"/>
            </a:xfrm>
            <a:prstGeom prst="rect">
              <a:avLst/>
            </a:prstGeom>
            <a:noFill/>
            <a:ln>
              <a:noFill/>
            </a:ln>
          </p:spPr>
        </p:pic>
        <p:pic>
          <p:nvPicPr>
            <p:cNvPr descr="no.png" id="514" name="Google Shape;514;p64"/>
            <p:cNvPicPr preferRelativeResize="0"/>
            <p:nvPr/>
          </p:nvPicPr>
          <p:blipFill rotWithShape="1">
            <a:blip r:embed="rId19">
              <a:alphaModFix/>
            </a:blip>
            <a:srcRect b="0" l="0" r="0" t="0"/>
            <a:stretch/>
          </p:blipFill>
          <p:spPr>
            <a:xfrm>
              <a:off x="5428051" y="6572055"/>
              <a:ext cx="217977" cy="144114"/>
            </a:xfrm>
            <a:prstGeom prst="rect">
              <a:avLst/>
            </a:prstGeom>
            <a:noFill/>
            <a:ln>
              <a:noFill/>
            </a:ln>
          </p:spPr>
        </p:pic>
        <p:pic>
          <p:nvPicPr>
            <p:cNvPr descr="pl.png" id="515" name="Google Shape;515;p64"/>
            <p:cNvPicPr preferRelativeResize="0"/>
            <p:nvPr/>
          </p:nvPicPr>
          <p:blipFill rotWithShape="1">
            <a:blip r:embed="rId20">
              <a:alphaModFix/>
            </a:blip>
            <a:srcRect b="0" l="0" r="0" t="0"/>
            <a:stretch/>
          </p:blipFill>
          <p:spPr>
            <a:xfrm>
              <a:off x="5795181" y="6572055"/>
              <a:ext cx="217977" cy="144114"/>
            </a:xfrm>
            <a:prstGeom prst="rect">
              <a:avLst/>
            </a:prstGeom>
            <a:noFill/>
            <a:ln>
              <a:noFill/>
            </a:ln>
          </p:spPr>
        </p:pic>
        <p:pic>
          <p:nvPicPr>
            <p:cNvPr descr="pt.png" id="516" name="Google Shape;516;p64"/>
            <p:cNvPicPr preferRelativeResize="0"/>
            <p:nvPr/>
          </p:nvPicPr>
          <p:blipFill rotWithShape="1">
            <a:blip r:embed="rId21">
              <a:alphaModFix/>
            </a:blip>
            <a:srcRect b="0" l="0" r="0" t="0"/>
            <a:stretch/>
          </p:blipFill>
          <p:spPr>
            <a:xfrm>
              <a:off x="6167359" y="6572055"/>
              <a:ext cx="217977" cy="144114"/>
            </a:xfrm>
            <a:prstGeom prst="rect">
              <a:avLst/>
            </a:prstGeom>
            <a:noFill/>
            <a:ln>
              <a:noFill/>
            </a:ln>
          </p:spPr>
        </p:pic>
        <p:pic>
          <p:nvPicPr>
            <p:cNvPr descr="ro.png" id="517" name="Google Shape;517;p64"/>
            <p:cNvPicPr preferRelativeResize="0"/>
            <p:nvPr/>
          </p:nvPicPr>
          <p:blipFill rotWithShape="1">
            <a:blip r:embed="rId22">
              <a:alphaModFix/>
            </a:blip>
            <a:srcRect b="0" l="0" r="0" t="0"/>
            <a:stretch/>
          </p:blipFill>
          <p:spPr>
            <a:xfrm>
              <a:off x="6541267" y="6572055"/>
              <a:ext cx="217977" cy="144114"/>
            </a:xfrm>
            <a:prstGeom prst="rect">
              <a:avLst/>
            </a:prstGeom>
            <a:noFill/>
            <a:ln>
              <a:noFill/>
            </a:ln>
          </p:spPr>
        </p:pic>
        <p:pic>
          <p:nvPicPr>
            <p:cNvPr descr="se.png" id="518" name="Google Shape;518;p64"/>
            <p:cNvPicPr preferRelativeResize="0"/>
            <p:nvPr/>
          </p:nvPicPr>
          <p:blipFill rotWithShape="1">
            <a:blip r:embed="rId23">
              <a:alphaModFix/>
            </a:blip>
            <a:srcRect b="0" l="0" r="0" t="0"/>
            <a:stretch/>
          </p:blipFill>
          <p:spPr>
            <a:xfrm>
              <a:off x="7279811" y="6572055"/>
              <a:ext cx="217977" cy="144114"/>
            </a:xfrm>
            <a:prstGeom prst="rect">
              <a:avLst/>
            </a:prstGeom>
            <a:noFill/>
            <a:ln>
              <a:noFill/>
            </a:ln>
          </p:spPr>
        </p:pic>
        <p:pic>
          <p:nvPicPr>
            <p:cNvPr descr="uk.png" id="519" name="Google Shape;519;p64"/>
            <p:cNvPicPr preferRelativeResize="0"/>
            <p:nvPr/>
          </p:nvPicPr>
          <p:blipFill rotWithShape="1">
            <a:blip r:embed="rId24">
              <a:alphaModFix/>
            </a:blip>
            <a:srcRect b="0" l="0" r="0" t="0"/>
            <a:stretch/>
          </p:blipFill>
          <p:spPr>
            <a:xfrm>
              <a:off x="8017547" y="6572055"/>
              <a:ext cx="217977" cy="144114"/>
            </a:xfrm>
            <a:prstGeom prst="rect">
              <a:avLst/>
            </a:prstGeom>
            <a:noFill/>
            <a:ln>
              <a:noFill/>
            </a:ln>
          </p:spPr>
        </p:pic>
        <p:pic>
          <p:nvPicPr>
            <p:cNvPr descr="ca.png" id="520" name="Google Shape;520;p64"/>
            <p:cNvPicPr preferRelativeResize="0"/>
            <p:nvPr/>
          </p:nvPicPr>
          <p:blipFill rotWithShape="1">
            <a:blip r:embed="rId25">
              <a:alphaModFix/>
            </a:blip>
            <a:srcRect b="0" l="0" r="0" t="0"/>
            <a:stretch/>
          </p:blipFill>
          <p:spPr>
            <a:xfrm>
              <a:off x="9291609" y="6573362"/>
              <a:ext cx="216000" cy="142807"/>
            </a:xfrm>
            <a:prstGeom prst="rect">
              <a:avLst/>
            </a:prstGeom>
            <a:noFill/>
            <a:ln>
              <a:noFill/>
            </a:ln>
          </p:spPr>
        </p:pic>
        <p:pic>
          <p:nvPicPr>
            <p:cNvPr id="521" name="Google Shape;521;p64"/>
            <p:cNvPicPr preferRelativeResize="0"/>
            <p:nvPr/>
          </p:nvPicPr>
          <p:blipFill rotWithShape="1">
            <a:blip r:embed="rId26">
              <a:alphaModFix/>
            </a:blip>
            <a:srcRect b="0" l="0" r="0" t="0"/>
            <a:stretch/>
          </p:blipFill>
          <p:spPr>
            <a:xfrm>
              <a:off x="8555553" y="6572169"/>
              <a:ext cx="216000" cy="144000"/>
            </a:xfrm>
            <a:prstGeom prst="rect">
              <a:avLst/>
            </a:prstGeom>
            <a:noFill/>
            <a:ln>
              <a:noFill/>
            </a:ln>
          </p:spPr>
        </p:pic>
        <p:pic>
          <p:nvPicPr>
            <p:cNvPr descr="si.png" id="522" name="Google Shape;522;p64"/>
            <p:cNvPicPr preferRelativeResize="0"/>
            <p:nvPr/>
          </p:nvPicPr>
          <p:blipFill rotWithShape="1">
            <a:blip r:embed="rId27">
              <a:alphaModFix/>
            </a:blip>
            <a:srcRect b="0" l="0" r="0" t="0"/>
            <a:stretch/>
          </p:blipFill>
          <p:spPr>
            <a:xfrm>
              <a:off x="8928090" y="6572513"/>
              <a:ext cx="217284" cy="143656"/>
            </a:xfrm>
            <a:prstGeom prst="rect">
              <a:avLst/>
            </a:prstGeom>
            <a:noFill/>
            <a:ln>
              <a:noFill/>
            </a:ln>
          </p:spPr>
        </p:pic>
      </p:grpSp>
      <p:pic>
        <p:nvPicPr>
          <p:cNvPr id="523" name="Google Shape;523;p64"/>
          <p:cNvPicPr preferRelativeResize="0"/>
          <p:nvPr/>
        </p:nvPicPr>
        <p:blipFill rotWithShape="1">
          <a:blip r:embed="rId28">
            <a:alphaModFix/>
          </a:blip>
          <a:srcRect b="0" l="0" r="0" t="0"/>
          <a:stretch/>
        </p:blipFill>
        <p:spPr>
          <a:xfrm>
            <a:off x="10342800" y="6584400"/>
            <a:ext cx="1641396" cy="104400"/>
          </a:xfrm>
          <a:prstGeom prst="rect">
            <a:avLst/>
          </a:prstGeom>
          <a:noFill/>
          <a:ln>
            <a:noFill/>
          </a:ln>
        </p:spPr>
      </p:pic>
      <p:sp>
        <p:nvSpPr>
          <p:cNvPr id="524" name="Google Shape;524;p64"/>
          <p:cNvSpPr txBox="1"/>
          <p:nvPr/>
        </p:nvSpPr>
        <p:spPr>
          <a:xfrm>
            <a:off x="213480" y="6202800"/>
            <a:ext cx="6706956" cy="215444"/>
          </a:xfrm>
          <a:prstGeom prst="rect">
            <a:avLst/>
          </a:prstGeom>
          <a:noFill/>
          <a:ln>
            <a:noFill/>
          </a:ln>
        </p:spPr>
        <p:txBody>
          <a:bodyPr anchorCtr="0" anchor="b" bIns="45700" lIns="0" spcFirstLastPara="1" rIns="91425" wrap="square" tIns="45700">
            <a:spAutoFit/>
          </a:bodyPr>
          <a:lstStyle/>
          <a:p>
            <a:pPr indent="0" lvl="0" marL="0" marR="0" rtl="0" algn="l">
              <a:spcBef>
                <a:spcPts val="0"/>
              </a:spcBef>
              <a:spcAft>
                <a:spcPts val="0"/>
              </a:spcAft>
              <a:buNone/>
            </a:pPr>
            <a:r>
              <a:rPr lang="de-DE" sz="800">
                <a:solidFill>
                  <a:srgbClr val="8197A6"/>
                </a:solidFill>
                <a:latin typeface="Arial"/>
                <a:ea typeface="Arial"/>
                <a:cs typeface="Arial"/>
                <a:sym typeface="Arial"/>
              </a:rPr>
              <a:t>ESA UNCLASSIFIED – For ESA Official Use Only</a:t>
            </a:r>
            <a:endParaRPr/>
          </a:p>
        </p:txBody>
      </p:sp>
      <p:cxnSp>
        <p:nvCxnSpPr>
          <p:cNvPr id="525" name="Google Shape;525;p64"/>
          <p:cNvCxnSpPr/>
          <p:nvPr/>
        </p:nvCxnSpPr>
        <p:spPr>
          <a:xfrm>
            <a:off x="145194" y="5550828"/>
            <a:ext cx="11736000" cy="0"/>
          </a:xfrm>
          <a:prstGeom prst="straightConnector1">
            <a:avLst/>
          </a:prstGeom>
          <a:noFill/>
          <a:ln cap="flat" cmpd="sng" w="9525">
            <a:solidFill>
              <a:schemeClr val="lt1"/>
            </a:solidFill>
            <a:prstDash val="solid"/>
            <a:round/>
            <a:headEnd len="sm" w="sm" type="none"/>
            <a:tailEnd len="sm" w="sm" type="none"/>
          </a:ln>
        </p:spPr>
      </p:cxnSp>
      <p:pic>
        <p:nvPicPr>
          <p:cNvPr id="526" name="Google Shape;526;p64"/>
          <p:cNvPicPr preferRelativeResize="0"/>
          <p:nvPr/>
        </p:nvPicPr>
        <p:blipFill rotWithShape="1">
          <a:blip r:embed="rId29">
            <a:alphaModFix/>
          </a:blip>
          <a:srcRect b="0" l="0" r="0" t="0"/>
          <a:stretch/>
        </p:blipFill>
        <p:spPr>
          <a:xfrm>
            <a:off x="10331489" y="-216085"/>
            <a:ext cx="2093892" cy="1314000"/>
          </a:xfrm>
          <a:prstGeom prst="rect">
            <a:avLst/>
          </a:prstGeom>
          <a:noFill/>
          <a:ln>
            <a:noFill/>
          </a:ln>
        </p:spPr>
      </p:pic>
      <p:cxnSp>
        <p:nvCxnSpPr>
          <p:cNvPr id="527" name="Google Shape;527;p64"/>
          <p:cNvCxnSpPr/>
          <p:nvPr/>
        </p:nvCxnSpPr>
        <p:spPr>
          <a:xfrm>
            <a:off x="221435" y="6422971"/>
            <a:ext cx="11736000" cy="0"/>
          </a:xfrm>
          <a:prstGeom prst="straightConnector1">
            <a:avLst/>
          </a:prstGeom>
          <a:noFill/>
          <a:ln cap="flat" cmpd="sng" w="9525">
            <a:solidFill>
              <a:schemeClr val="lt1"/>
            </a:solidFill>
            <a:prstDash val="solid"/>
            <a:round/>
            <a:headEnd len="sm" w="sm" type="none"/>
            <a:tailEnd len="sm" w="sm" type="none"/>
          </a:ln>
        </p:spPr>
      </p:cxnSp>
    </p:spTree>
  </p:cSld>
  <p:clrMapOvr>
    <a:masterClrMapping/>
  </p:clrMapOvr>
  <p:transition spd="slow">
    <p:wipe dir="l"/>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overview">
  <p:cSld name="schedule overview">
    <p:spTree>
      <p:nvGrpSpPr>
        <p:cNvPr id="528" name="Shape 528"/>
        <p:cNvGrpSpPr/>
        <p:nvPr/>
      </p:nvGrpSpPr>
      <p:grpSpPr>
        <a:xfrm>
          <a:off x="0" y="0"/>
          <a:ext cx="0" cy="0"/>
          <a:chOff x="0" y="0"/>
          <a:chExt cx="0" cy="0"/>
        </a:xfrm>
      </p:grpSpPr>
      <p:sp>
        <p:nvSpPr>
          <p:cNvPr id="529" name="Google Shape;529;p65"/>
          <p:cNvSpPr/>
          <p:nvPr>
            <p:ph idx="2" type="pic"/>
          </p:nvPr>
        </p:nvSpPr>
        <p:spPr>
          <a:xfrm>
            <a:off x="-1592" y="1704412"/>
            <a:ext cx="12225338" cy="4021503"/>
          </a:xfrm>
          <a:prstGeom prst="rect">
            <a:avLst/>
          </a:prstGeom>
          <a:noFill/>
          <a:ln>
            <a:noFill/>
          </a:ln>
        </p:spPr>
      </p:sp>
    </p:spTree>
  </p:cSld>
  <p:clrMapOvr>
    <a:masterClrMapping/>
  </p:clrMapOvr>
  <p:transition spd="slow">
    <p:wipe dir="l"/>
  </p:transition>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30" name="Shape 530"/>
        <p:cNvGrpSpPr/>
        <p:nvPr/>
      </p:nvGrpSpPr>
      <p:grpSpPr>
        <a:xfrm>
          <a:off x="0" y="0"/>
          <a:ext cx="0" cy="0"/>
          <a:chOff x="0" y="0"/>
          <a:chExt cx="0" cy="0"/>
        </a:xfrm>
      </p:grpSpPr>
      <p:sp>
        <p:nvSpPr>
          <p:cNvPr id="531" name="Google Shape;531;p66"/>
          <p:cNvSpPr txBox="1"/>
          <p:nvPr>
            <p:ph type="title"/>
          </p:nvPr>
        </p:nvSpPr>
        <p:spPr>
          <a:xfrm>
            <a:off x="191304" y="214288"/>
            <a:ext cx="9592620" cy="543675"/>
          </a:xfrm>
          <a:prstGeom prst="rect">
            <a:avLst/>
          </a:prstGeom>
          <a:noFill/>
          <a:ln>
            <a:noFill/>
          </a:ln>
        </p:spPr>
        <p:txBody>
          <a:bodyPr anchorCtr="0" anchor="ctr" bIns="45700" lIns="91425" spcFirstLastPara="1" rIns="91425" wrap="square" tIns="45700">
            <a:spAutoFit/>
          </a:bodyPr>
          <a:lstStyle>
            <a:lvl1pPr lvl="0" marR="0" rtl="0" algn="l">
              <a:spcBef>
                <a:spcPts val="0"/>
              </a:spcBef>
              <a:spcAft>
                <a:spcPts val="0"/>
              </a:spcAft>
              <a:buSzPts val="1400"/>
              <a:buNone/>
              <a:defRPr b="0" i="0" sz="2933" u="none" cap="none" strike="noStrike">
                <a:solidFill>
                  <a:srgbClr val="0070C0"/>
                </a:solidFill>
                <a:latin typeface="Verdana"/>
                <a:ea typeface="Verdana"/>
                <a:cs typeface="Verdana"/>
                <a:sym typeface="Verdana"/>
              </a:defRPr>
            </a:lvl1pPr>
            <a:lvl2pPr lvl="1"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spTree>
  </p:cSld>
  <p:clrMapOvr>
    <a:masterClrMapping/>
  </p:clrMapOvr>
  <p:transition spd="slow">
    <p:wipe dir="l"/>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1">
  <p:cSld name="DARK1">
    <p:spTree>
      <p:nvGrpSpPr>
        <p:cNvPr id="532" name="Shape 532"/>
        <p:cNvGrpSpPr/>
        <p:nvPr/>
      </p:nvGrpSpPr>
      <p:grpSpPr>
        <a:xfrm>
          <a:off x="0" y="0"/>
          <a:ext cx="0" cy="0"/>
          <a:chOff x="0" y="0"/>
          <a:chExt cx="0" cy="0"/>
        </a:xfrm>
      </p:grpSpPr>
      <p:pic>
        <p:nvPicPr>
          <p:cNvPr id="533" name="Google Shape;533;p67"/>
          <p:cNvPicPr preferRelativeResize="0"/>
          <p:nvPr/>
        </p:nvPicPr>
        <p:blipFill rotWithShape="1">
          <a:blip r:embed="rId2">
            <a:alphaModFix/>
          </a:blip>
          <a:srcRect b="0" l="0" r="0" t="0"/>
          <a:stretch/>
        </p:blipFill>
        <p:spPr>
          <a:xfrm>
            <a:off x="-24356" y="1"/>
            <a:ext cx="12288263" cy="6893299"/>
          </a:xfrm>
          <a:prstGeom prst="rect">
            <a:avLst/>
          </a:prstGeom>
          <a:noFill/>
          <a:ln>
            <a:noFill/>
          </a:ln>
        </p:spPr>
      </p:pic>
      <p:sp>
        <p:nvSpPr>
          <p:cNvPr id="534" name="Google Shape;534;p67"/>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marR="0" rtl="0" algn="l">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pic>
        <p:nvPicPr>
          <p:cNvPr id="535" name="Google Shape;535;p67"/>
          <p:cNvPicPr preferRelativeResize="0"/>
          <p:nvPr/>
        </p:nvPicPr>
        <p:blipFill rotWithShape="1">
          <a:blip r:embed="rId3">
            <a:alphaModFix/>
          </a:blip>
          <a:srcRect b="0" l="0" r="0" t="0"/>
          <a:stretch/>
        </p:blipFill>
        <p:spPr>
          <a:xfrm>
            <a:off x="10359739" y="-216085"/>
            <a:ext cx="2099618" cy="1314000"/>
          </a:xfrm>
          <a:prstGeom prst="rect">
            <a:avLst/>
          </a:prstGeom>
          <a:noFill/>
          <a:ln>
            <a:noFill/>
          </a:ln>
        </p:spPr>
      </p:pic>
      <p:cxnSp>
        <p:nvCxnSpPr>
          <p:cNvPr id="536" name="Google Shape;536;p67"/>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537" name="Google Shape;537;p67"/>
          <p:cNvSpPr txBox="1"/>
          <p:nvPr>
            <p:ph idx="1" type="body"/>
          </p:nvPr>
        </p:nvSpPr>
        <p:spPr>
          <a:xfrm>
            <a:off x="218859" y="1097915"/>
            <a:ext cx="11794065" cy="509799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Clr>
                <a:srgbClr val="8197A6"/>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9000"/>
              </a:lnSpc>
              <a:spcBef>
                <a:spcPts val="360"/>
              </a:spcBef>
              <a:spcAft>
                <a:spcPts val="0"/>
              </a:spcAft>
              <a:buClr>
                <a:schemeClr val="accent1"/>
              </a:buClr>
              <a:buSzPts val="1800"/>
              <a:buFont typeface="Verdana"/>
              <a:buNone/>
              <a:defRPr b="0" i="0" sz="1800" u="none" cap="none" strike="noStrike">
                <a:solidFill>
                  <a:schemeClr val="dk2"/>
                </a:solidFill>
                <a:latin typeface="Arial"/>
                <a:ea typeface="Arial"/>
                <a:cs typeface="Arial"/>
                <a:sym typeface="Arial"/>
              </a:defRPr>
            </a:lvl2pPr>
            <a:lvl3pPr indent="-228600" lvl="2" marL="1371600" marR="0" rtl="0" algn="l">
              <a:lnSpc>
                <a:spcPct val="119000"/>
              </a:lnSpc>
              <a:spcBef>
                <a:spcPts val="360"/>
              </a:spcBef>
              <a:spcAft>
                <a:spcPts val="0"/>
              </a:spcAft>
              <a:buClr>
                <a:schemeClr val="accent1"/>
              </a:buClr>
              <a:buSzPts val="1800"/>
              <a:buFont typeface="Verdana"/>
              <a:buNone/>
              <a:defRPr b="0" i="0" sz="1800" u="none" cap="none" strike="noStrike">
                <a:solidFill>
                  <a:schemeClr val="dk2"/>
                </a:solidFill>
                <a:latin typeface="Arial"/>
                <a:ea typeface="Arial"/>
                <a:cs typeface="Arial"/>
                <a:sym typeface="Arial"/>
              </a:defRPr>
            </a:lvl3pPr>
            <a:lvl4pPr indent="-228600" lvl="3" marL="1828800" marR="0" rtl="0" algn="l">
              <a:lnSpc>
                <a:spcPct val="119000"/>
              </a:lnSpc>
              <a:spcBef>
                <a:spcPts val="360"/>
              </a:spcBef>
              <a:spcAft>
                <a:spcPts val="0"/>
              </a:spcAft>
              <a:buClr>
                <a:schemeClr val="accent1"/>
              </a:buClr>
              <a:buSzPts val="1800"/>
              <a:buFont typeface="Verdana"/>
              <a:buNone/>
              <a:defRPr b="0" i="0" sz="1800" u="none" cap="none" strike="noStrike">
                <a:solidFill>
                  <a:schemeClr val="dk2"/>
                </a:solidFill>
                <a:latin typeface="Arial"/>
                <a:ea typeface="Arial"/>
                <a:cs typeface="Arial"/>
                <a:sym typeface="Arial"/>
              </a:defRPr>
            </a:lvl4pPr>
            <a:lvl5pPr indent="-228600" lvl="4" marL="2286000" marR="0" rtl="0" algn="l">
              <a:lnSpc>
                <a:spcPct val="119000"/>
              </a:lnSpc>
              <a:spcBef>
                <a:spcPts val="360"/>
              </a:spcBef>
              <a:spcAft>
                <a:spcPts val="0"/>
              </a:spcAft>
              <a:buClr>
                <a:schemeClr val="accent1"/>
              </a:buClr>
              <a:buSzPts val="1800"/>
              <a:buFont typeface="Verdana"/>
              <a:buNone/>
              <a:defRPr b="0" i="0" sz="1800" u="none" cap="none" strike="noStrike">
                <a:solidFill>
                  <a:schemeClr val="dk2"/>
                </a:solidFill>
                <a:latin typeface="Arial"/>
                <a:ea typeface="Arial"/>
                <a:cs typeface="Arial"/>
                <a:sym typeface="Arial"/>
              </a:defRPr>
            </a:lvl5pPr>
            <a:lvl6pPr indent="-326580" lvl="5" marL="27432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6pPr>
            <a:lvl7pPr indent="-326580" lvl="6" marL="32004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7pPr>
            <a:lvl8pPr indent="-326580" lvl="7" marL="36576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8pPr>
            <a:lvl9pPr indent="-326580" lvl="8" marL="41148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9pPr>
          </a:lstStyle>
          <a:p/>
        </p:txBody>
      </p:sp>
      <p:pic>
        <p:nvPicPr>
          <p:cNvPr id="538" name="Google Shape;538;p67"/>
          <p:cNvPicPr preferRelativeResize="0"/>
          <p:nvPr/>
        </p:nvPicPr>
        <p:blipFill rotWithShape="1">
          <a:blip r:embed="rId4">
            <a:alphaModFix/>
          </a:blip>
          <a:srcRect b="0" l="0" r="0" t="0"/>
          <a:stretch/>
        </p:blipFill>
        <p:spPr>
          <a:xfrm>
            <a:off x="10371528" y="6585917"/>
            <a:ext cx="1641396" cy="105918"/>
          </a:xfrm>
          <a:prstGeom prst="rect">
            <a:avLst/>
          </a:prstGeom>
          <a:noFill/>
          <a:ln>
            <a:noFill/>
          </a:ln>
        </p:spPr>
      </p:pic>
      <p:pic>
        <p:nvPicPr>
          <p:cNvPr id="539" name="Google Shape;539;p67"/>
          <p:cNvPicPr preferRelativeResize="0"/>
          <p:nvPr/>
        </p:nvPicPr>
        <p:blipFill rotWithShape="1">
          <a:blip r:embed="rId5">
            <a:alphaModFix/>
          </a:blip>
          <a:srcRect b="0" l="0" r="0" t="0"/>
          <a:stretch/>
        </p:blipFill>
        <p:spPr>
          <a:xfrm>
            <a:off x="0" y="6482142"/>
            <a:ext cx="10185400" cy="419100"/>
          </a:xfrm>
          <a:prstGeom prst="rect">
            <a:avLst/>
          </a:prstGeom>
          <a:noFill/>
          <a:ln>
            <a:noFill/>
          </a:ln>
        </p:spPr>
      </p:pic>
    </p:spTree>
  </p:cSld>
  <p:clrMapOvr>
    <a:masterClrMapping/>
  </p:clrMapOvr>
  <p:transition spd="slow">
    <p:wipe dir="l"/>
  </p:transition>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540" name="Shape 540"/>
        <p:cNvGrpSpPr/>
        <p:nvPr/>
      </p:nvGrpSpPr>
      <p:grpSpPr>
        <a:xfrm>
          <a:off x="0" y="0"/>
          <a:ext cx="0" cy="0"/>
          <a:chOff x="0" y="0"/>
          <a:chExt cx="0" cy="0"/>
        </a:xfrm>
      </p:grpSpPr>
      <p:sp>
        <p:nvSpPr>
          <p:cNvPr id="541" name="Google Shape;541;p6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cxnSp>
        <p:nvCxnSpPr>
          <p:cNvPr id="542" name="Google Shape;542;p68"/>
          <p:cNvCxnSpPr/>
          <p:nvPr/>
        </p:nvCxnSpPr>
        <p:spPr>
          <a:xfrm>
            <a:off x="222040" y="6422971"/>
            <a:ext cx="11768091"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transition spd="slow">
    <p:wipe dir="l"/>
  </p:transition>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ur vision 2">
  <p:cSld name="Our vision 2">
    <p:spTree>
      <p:nvGrpSpPr>
        <p:cNvPr id="543" name="Shape 543"/>
        <p:cNvGrpSpPr/>
        <p:nvPr/>
      </p:nvGrpSpPr>
      <p:grpSpPr>
        <a:xfrm>
          <a:off x="0" y="0"/>
          <a:ext cx="0" cy="0"/>
          <a:chOff x="0" y="0"/>
          <a:chExt cx="0" cy="0"/>
        </a:xfrm>
      </p:grpSpPr>
      <p:sp>
        <p:nvSpPr>
          <p:cNvPr id="544" name="Google Shape;544;p69"/>
          <p:cNvSpPr/>
          <p:nvPr>
            <p:ph idx="2" type="pic"/>
          </p:nvPr>
        </p:nvSpPr>
        <p:spPr>
          <a:xfrm>
            <a:off x="0" y="0"/>
            <a:ext cx="4350818" cy="6858000"/>
          </a:xfrm>
          <a:prstGeom prst="rect">
            <a:avLst/>
          </a:prstGeom>
          <a:noFill/>
          <a:ln>
            <a:noFill/>
          </a:ln>
        </p:spPr>
      </p:sp>
    </p:spTree>
  </p:cSld>
  <p:clrMapOvr>
    <a:masterClrMapping/>
  </p:clrMapOvr>
  <p:transition spd="slow">
    <p:wipe dir="l"/>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3">
  <p:cSld name="CLEAR3">
    <p:spTree>
      <p:nvGrpSpPr>
        <p:cNvPr id="64" name="Shape 64"/>
        <p:cNvGrpSpPr/>
        <p:nvPr/>
      </p:nvGrpSpPr>
      <p:grpSpPr>
        <a:xfrm>
          <a:off x="0" y="0"/>
          <a:ext cx="0" cy="0"/>
          <a:chOff x="0" y="0"/>
          <a:chExt cx="0" cy="0"/>
        </a:xfrm>
      </p:grpSpPr>
      <p:sp>
        <p:nvSpPr>
          <p:cNvPr id="65" name="Google Shape;65;p37"/>
          <p:cNvSpPr txBox="1"/>
          <p:nvPr>
            <p:ph idx="1" type="body"/>
          </p:nvPr>
        </p:nvSpPr>
        <p:spPr>
          <a:xfrm>
            <a:off x="218859" y="883107"/>
            <a:ext cx="11795829" cy="5545677"/>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66" name="Google Shape;66;p37"/>
          <p:cNvCxnSpPr/>
          <p:nvPr/>
        </p:nvCxnSpPr>
        <p:spPr>
          <a:xfrm>
            <a:off x="218859" y="882193"/>
            <a:ext cx="11800580" cy="0"/>
          </a:xfrm>
          <a:prstGeom prst="straightConnector1">
            <a:avLst/>
          </a:prstGeom>
          <a:noFill/>
          <a:ln cap="flat" cmpd="sng" w="9525">
            <a:solidFill>
              <a:srgbClr val="003249"/>
            </a:solidFill>
            <a:prstDash val="solid"/>
            <a:round/>
            <a:headEnd len="sm" w="sm" type="none"/>
            <a:tailEnd len="sm" w="sm" type="none"/>
          </a:ln>
        </p:spPr>
      </p:cxnSp>
      <p:sp>
        <p:nvSpPr>
          <p:cNvPr id="67" name="Google Shape;67;p37"/>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rgbClr val="335E6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68" name="Google Shape;68;p37"/>
          <p:cNvCxnSpPr/>
          <p:nvPr/>
        </p:nvCxnSpPr>
        <p:spPr>
          <a:xfrm>
            <a:off x="222041" y="6422971"/>
            <a:ext cx="11768091"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transition spd="slow">
    <p:wipe dir="l"/>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VER1" type="title">
  <p:cSld name="TITLE">
    <p:spTree>
      <p:nvGrpSpPr>
        <p:cNvPr id="545" name="Shape 545"/>
        <p:cNvGrpSpPr/>
        <p:nvPr/>
      </p:nvGrpSpPr>
      <p:grpSpPr>
        <a:xfrm>
          <a:off x="0" y="0"/>
          <a:ext cx="0" cy="0"/>
          <a:chOff x="0" y="0"/>
          <a:chExt cx="0" cy="0"/>
        </a:xfrm>
      </p:grpSpPr>
      <p:pic>
        <p:nvPicPr>
          <p:cNvPr id="546" name="Google Shape;546;p70"/>
          <p:cNvPicPr preferRelativeResize="0"/>
          <p:nvPr/>
        </p:nvPicPr>
        <p:blipFill rotWithShape="1">
          <a:blip r:embed="rId2">
            <a:alphaModFix/>
          </a:blip>
          <a:srcRect b="0" l="0" r="0" t="0"/>
          <a:stretch/>
        </p:blipFill>
        <p:spPr>
          <a:xfrm>
            <a:off x="0" y="0"/>
            <a:ext cx="12225338" cy="6858000"/>
          </a:xfrm>
          <a:prstGeom prst="rect">
            <a:avLst/>
          </a:prstGeom>
          <a:noFill/>
          <a:ln>
            <a:noFill/>
          </a:ln>
        </p:spPr>
      </p:pic>
      <p:sp>
        <p:nvSpPr>
          <p:cNvPr id="547" name="Google Shape;547;p70"/>
          <p:cNvSpPr/>
          <p:nvPr/>
        </p:nvSpPr>
        <p:spPr>
          <a:xfrm>
            <a:off x="0" y="0"/>
            <a:ext cx="12225338" cy="6858000"/>
          </a:xfrm>
          <a:prstGeom prst="rect">
            <a:avLst/>
          </a:prstGeom>
          <a:solidFill>
            <a:srgbClr val="003249">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548" name="Google Shape;548;p70"/>
          <p:cNvSpPr txBox="1"/>
          <p:nvPr/>
        </p:nvSpPr>
        <p:spPr>
          <a:xfrm>
            <a:off x="844550" y="6429375"/>
            <a:ext cx="6707188" cy="211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549" name="Google Shape;549;p70"/>
          <p:cNvSpPr txBox="1"/>
          <p:nvPr/>
        </p:nvSpPr>
        <p:spPr>
          <a:xfrm>
            <a:off x="212725" y="6202363"/>
            <a:ext cx="6707188" cy="215900"/>
          </a:xfrm>
          <a:prstGeom prst="rect">
            <a:avLst/>
          </a:prstGeom>
          <a:noFill/>
          <a:ln>
            <a:noFill/>
          </a:ln>
        </p:spPr>
        <p:txBody>
          <a:bodyPr anchorCtr="0" anchor="b" bIns="45700" lIns="0" spcFirstLastPara="1" rIns="91425" wrap="square" tIns="45700">
            <a:spAutoFit/>
          </a:bodyPr>
          <a:lstStyle/>
          <a:p>
            <a:pPr indent="0" lvl="0" marL="0" marR="0" rtl="0" algn="l">
              <a:spcBef>
                <a:spcPts val="0"/>
              </a:spcBef>
              <a:spcAft>
                <a:spcPts val="0"/>
              </a:spcAft>
              <a:buNone/>
            </a:pPr>
            <a:r>
              <a:rPr lang="de-DE" sz="800">
                <a:solidFill>
                  <a:srgbClr val="8197A6"/>
                </a:solidFill>
                <a:latin typeface="Arial"/>
                <a:ea typeface="Arial"/>
                <a:cs typeface="Arial"/>
                <a:sym typeface="Arial"/>
              </a:rPr>
              <a:t>ESA UNCLASSIFIED – For ESA Official Use Only</a:t>
            </a:r>
            <a:endParaRPr/>
          </a:p>
        </p:txBody>
      </p:sp>
      <p:cxnSp>
        <p:nvCxnSpPr>
          <p:cNvPr id="550" name="Google Shape;550;p70"/>
          <p:cNvCxnSpPr/>
          <p:nvPr/>
        </p:nvCxnSpPr>
        <p:spPr>
          <a:xfrm>
            <a:off x="223838" y="4106863"/>
            <a:ext cx="11734800" cy="0"/>
          </a:xfrm>
          <a:prstGeom prst="straightConnector1">
            <a:avLst/>
          </a:prstGeom>
          <a:noFill/>
          <a:ln cap="flat" cmpd="sng" w="9525">
            <a:solidFill>
              <a:schemeClr val="lt1"/>
            </a:solidFill>
            <a:prstDash val="solid"/>
            <a:round/>
            <a:headEnd len="sm" w="sm" type="none"/>
            <a:tailEnd len="sm" w="sm" type="none"/>
          </a:ln>
        </p:spPr>
      </p:cxnSp>
      <p:cxnSp>
        <p:nvCxnSpPr>
          <p:cNvPr id="551" name="Google Shape;551;p70"/>
          <p:cNvCxnSpPr/>
          <p:nvPr/>
        </p:nvCxnSpPr>
        <p:spPr>
          <a:xfrm>
            <a:off x="220663" y="6423025"/>
            <a:ext cx="11736387" cy="0"/>
          </a:xfrm>
          <a:prstGeom prst="straightConnector1">
            <a:avLst/>
          </a:prstGeom>
          <a:noFill/>
          <a:ln cap="flat" cmpd="sng" w="9525">
            <a:solidFill>
              <a:schemeClr val="lt1"/>
            </a:solidFill>
            <a:prstDash val="solid"/>
            <a:round/>
            <a:headEnd len="sm" w="sm" type="none"/>
            <a:tailEnd len="sm" w="sm" type="none"/>
          </a:ln>
        </p:spPr>
      </p:cxnSp>
      <p:sp>
        <p:nvSpPr>
          <p:cNvPr id="552" name="Google Shape;552;p70"/>
          <p:cNvSpPr txBox="1"/>
          <p:nvPr>
            <p:ph idx="1" type="subTitle"/>
          </p:nvPr>
        </p:nvSpPr>
        <p:spPr>
          <a:xfrm>
            <a:off x="113619" y="5258117"/>
            <a:ext cx="10627380" cy="381451"/>
          </a:xfrm>
          <a:prstGeom prst="rect">
            <a:avLst/>
          </a:prstGeom>
          <a:noFill/>
          <a:ln>
            <a:noFill/>
          </a:ln>
        </p:spPr>
        <p:txBody>
          <a:bodyPr anchorCtr="0" anchor="t" bIns="45700" lIns="91425" spcFirstLastPara="1" rIns="91425" wrap="square" tIns="45700">
            <a:spAutoFit/>
          </a:bodyPr>
          <a:lstStyle>
            <a:lvl1pPr lvl="0" marR="0" rtl="0" algn="l">
              <a:lnSpc>
                <a:spcPct val="119000"/>
              </a:lnSpc>
              <a:spcBef>
                <a:spcPts val="347"/>
              </a:spcBef>
              <a:spcAft>
                <a:spcPts val="0"/>
              </a:spcAft>
              <a:buClr>
                <a:srgbClr val="8197A6"/>
              </a:buClr>
              <a:buSzPts val="1736"/>
              <a:buFont typeface="Verdana"/>
              <a:buNone/>
              <a:defRPr b="0" i="0" sz="1736" u="none" cap="none" strike="noStrike">
                <a:solidFill>
                  <a:srgbClr val="8197A6"/>
                </a:solidFill>
                <a:latin typeface="Arial"/>
                <a:ea typeface="Arial"/>
                <a:cs typeface="Arial"/>
                <a:sym typeface="Arial"/>
              </a:defRPr>
            </a:lvl1pPr>
            <a:lvl2pPr lvl="1"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2pPr>
            <a:lvl3pPr lvl="2"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3pPr>
            <a:lvl4pPr lvl="3"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4pPr>
            <a:lvl5pPr lvl="4"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5pPr>
            <a:lvl6pPr lvl="5"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6pPr>
            <a:lvl7pPr lvl="6"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7pPr>
            <a:lvl8pPr lvl="7"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8pPr>
            <a:lvl9pPr lvl="8"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9pPr>
          </a:lstStyle>
          <a:p/>
        </p:txBody>
      </p:sp>
      <p:sp>
        <p:nvSpPr>
          <p:cNvPr id="553" name="Google Shape;553;p70"/>
          <p:cNvSpPr txBox="1"/>
          <p:nvPr>
            <p:ph type="ctrTitle"/>
          </p:nvPr>
        </p:nvSpPr>
        <p:spPr>
          <a:xfrm>
            <a:off x="147704" y="3351588"/>
            <a:ext cx="11809731" cy="70788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pic>
        <p:nvPicPr>
          <p:cNvPr id="554" name="Google Shape;554;p70"/>
          <p:cNvPicPr preferRelativeResize="0"/>
          <p:nvPr/>
        </p:nvPicPr>
        <p:blipFill rotWithShape="1">
          <a:blip r:embed="rId3">
            <a:alphaModFix/>
          </a:blip>
          <a:srcRect b="0" l="0" r="0" t="0"/>
          <a:stretch/>
        </p:blipFill>
        <p:spPr>
          <a:xfrm>
            <a:off x="10502900" y="-2"/>
            <a:ext cx="1689100" cy="876300"/>
          </a:xfrm>
          <a:prstGeom prst="rect">
            <a:avLst/>
          </a:prstGeom>
          <a:noFill/>
          <a:ln>
            <a:noFill/>
          </a:ln>
        </p:spPr>
      </p:pic>
      <p:pic>
        <p:nvPicPr>
          <p:cNvPr id="555" name="Google Shape;555;p70"/>
          <p:cNvPicPr preferRelativeResize="0"/>
          <p:nvPr/>
        </p:nvPicPr>
        <p:blipFill rotWithShape="1">
          <a:blip r:embed="rId4">
            <a:alphaModFix/>
          </a:blip>
          <a:srcRect b="0" l="0" r="0" t="0"/>
          <a:stretch/>
        </p:blipFill>
        <p:spPr>
          <a:xfrm>
            <a:off x="-6566" y="6438900"/>
            <a:ext cx="10185400" cy="419100"/>
          </a:xfrm>
          <a:prstGeom prst="rect">
            <a:avLst/>
          </a:prstGeom>
          <a:noFill/>
          <a:ln>
            <a:noFill/>
          </a:ln>
        </p:spPr>
      </p:pic>
      <p:pic>
        <p:nvPicPr>
          <p:cNvPr id="556" name="Google Shape;556;p70"/>
          <p:cNvPicPr preferRelativeResize="0"/>
          <p:nvPr/>
        </p:nvPicPr>
        <p:blipFill rotWithShape="1">
          <a:blip r:embed="rId5">
            <a:alphaModFix/>
          </a:blip>
          <a:srcRect b="0" l="0" r="0" t="0"/>
          <a:stretch/>
        </p:blipFill>
        <p:spPr>
          <a:xfrm>
            <a:off x="10172700" y="6438900"/>
            <a:ext cx="2019300" cy="419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500"/>
                                        <p:tgtEl>
                                          <p:spTgt spid="54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500"/>
                                        <p:tgtEl>
                                          <p:spTgt spid="547"/>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3">
  <p:cSld name="CLEAR3">
    <p:spTree>
      <p:nvGrpSpPr>
        <p:cNvPr id="557" name="Shape 557"/>
        <p:cNvGrpSpPr/>
        <p:nvPr/>
      </p:nvGrpSpPr>
      <p:grpSpPr>
        <a:xfrm>
          <a:off x="0" y="0"/>
          <a:ext cx="0" cy="0"/>
          <a:chOff x="0" y="0"/>
          <a:chExt cx="0" cy="0"/>
        </a:xfrm>
      </p:grpSpPr>
      <p:sp>
        <p:nvSpPr>
          <p:cNvPr id="558" name="Google Shape;558;p71"/>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2pPr>
            <a:lvl3pPr lvl="2"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3pPr>
            <a:lvl4pPr lvl="3"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4pPr>
            <a:lvl5pPr lvl="4"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sp>
        <p:nvSpPr>
          <p:cNvPr id="559" name="Google Shape;559;p71"/>
          <p:cNvSpPr txBox="1"/>
          <p:nvPr>
            <p:ph idx="1" type="body"/>
          </p:nvPr>
        </p:nvSpPr>
        <p:spPr>
          <a:xfrm>
            <a:off x="219600" y="882193"/>
            <a:ext cx="11764800" cy="5328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Clr>
                <a:srgbClr val="8197A6"/>
              </a:buClr>
              <a:buSzPts val="1800"/>
              <a:buFont typeface="Arial"/>
              <a:buNone/>
              <a:defRPr b="0" i="0" sz="1800" u="none" cap="none" strike="noStrike">
                <a:solidFill>
                  <a:srgbClr val="8197A6"/>
                </a:solidFill>
                <a:latin typeface="Arial"/>
                <a:ea typeface="Arial"/>
                <a:cs typeface="Arial"/>
                <a:sym typeface="Arial"/>
              </a:defRPr>
            </a:lvl1pPr>
            <a:lvl2pPr indent="-228600" lvl="1" marL="9144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2pPr>
            <a:lvl3pPr indent="-228600" lvl="2" marL="13716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3pPr>
            <a:lvl4pPr indent="-228600" lvl="3" marL="18288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4pPr>
            <a:lvl5pPr indent="-228600" lvl="4" marL="2286000" marR="0" rtl="0" algn="l">
              <a:lnSpc>
                <a:spcPct val="119000"/>
              </a:lnSpc>
              <a:spcBef>
                <a:spcPts val="360"/>
              </a:spcBef>
              <a:spcAft>
                <a:spcPts val="0"/>
              </a:spcAft>
              <a:buClr>
                <a:schemeClr val="accent1"/>
              </a:buClr>
              <a:buSzPts val="1800"/>
              <a:buFont typeface="Verdana"/>
              <a:buNone/>
              <a:defRPr b="0" i="0" sz="1800" u="none" cap="none" strike="noStrike">
                <a:solidFill>
                  <a:srgbClr val="8197A6"/>
                </a:solidFill>
                <a:latin typeface="Arial"/>
                <a:ea typeface="Arial"/>
                <a:cs typeface="Arial"/>
                <a:sym typeface="Arial"/>
              </a:defRPr>
            </a:lvl5pPr>
            <a:lvl6pPr indent="-326580" lvl="5" marL="27432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6pPr>
            <a:lvl7pPr indent="-326580" lvl="6" marL="32004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7pPr>
            <a:lvl8pPr indent="-326580" lvl="7" marL="36576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8pPr>
            <a:lvl9pPr indent="-326580" lvl="8" marL="41148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9pPr>
          </a:lstStyle>
          <a:p/>
        </p:txBody>
      </p:sp>
      <p:cxnSp>
        <p:nvCxnSpPr>
          <p:cNvPr id="560" name="Google Shape;560;p71"/>
          <p:cNvCxnSpPr/>
          <p:nvPr/>
        </p:nvCxnSpPr>
        <p:spPr>
          <a:xfrm>
            <a:off x="221435" y="6422971"/>
            <a:ext cx="11736000" cy="0"/>
          </a:xfrm>
          <a:prstGeom prst="straightConnector1">
            <a:avLst/>
          </a:prstGeom>
          <a:noFill/>
          <a:ln cap="flat" cmpd="sng" w="9525">
            <a:solidFill>
              <a:srgbClr val="003249"/>
            </a:solidFill>
            <a:prstDash val="solid"/>
            <a:round/>
            <a:headEnd len="sm" w="sm" type="none"/>
            <a:tailEnd len="sm" w="sm" type="none"/>
          </a:ln>
        </p:spPr>
      </p:cxnSp>
      <p:cxnSp>
        <p:nvCxnSpPr>
          <p:cNvPr id="561" name="Google Shape;561;p71"/>
          <p:cNvCxnSpPr/>
          <p:nvPr/>
        </p:nvCxnSpPr>
        <p:spPr>
          <a:xfrm>
            <a:off x="218262" y="882193"/>
            <a:ext cx="11768400"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1">
  <p:cSld name="COVER1">
    <p:spTree>
      <p:nvGrpSpPr>
        <p:cNvPr id="571" name="Shape 571"/>
        <p:cNvGrpSpPr/>
        <p:nvPr/>
      </p:nvGrpSpPr>
      <p:grpSpPr>
        <a:xfrm>
          <a:off x="0" y="0"/>
          <a:ext cx="0" cy="0"/>
          <a:chOff x="0" y="0"/>
          <a:chExt cx="0" cy="0"/>
        </a:xfrm>
      </p:grpSpPr>
      <p:pic>
        <p:nvPicPr>
          <p:cNvPr id="572" name="Google Shape;572;p73"/>
          <p:cNvPicPr preferRelativeResize="0"/>
          <p:nvPr/>
        </p:nvPicPr>
        <p:blipFill rotWithShape="1">
          <a:blip r:embed="rId2">
            <a:alphaModFix/>
          </a:blip>
          <a:srcRect b="0" l="0" r="0" t="0"/>
          <a:stretch/>
        </p:blipFill>
        <p:spPr>
          <a:xfrm>
            <a:off x="0" y="0"/>
            <a:ext cx="12225338" cy="6858000"/>
          </a:xfrm>
          <a:prstGeom prst="rect">
            <a:avLst/>
          </a:prstGeom>
          <a:noFill/>
          <a:ln>
            <a:noFill/>
          </a:ln>
        </p:spPr>
      </p:pic>
      <p:sp>
        <p:nvSpPr>
          <p:cNvPr id="573" name="Google Shape;573;p73"/>
          <p:cNvSpPr/>
          <p:nvPr/>
        </p:nvSpPr>
        <p:spPr>
          <a:xfrm>
            <a:off x="0" y="0"/>
            <a:ext cx="12243525" cy="7507970"/>
          </a:xfrm>
          <a:prstGeom prst="rect">
            <a:avLst/>
          </a:prstGeom>
          <a:solidFill>
            <a:srgbClr val="003249">
              <a:alpha val="6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a:p>
            <a:pPr indent="0" lvl="0" marL="0" marR="0" rtl="0" algn="l">
              <a:spcBef>
                <a:spcPts val="0"/>
              </a:spcBef>
              <a:spcAft>
                <a:spcPts val="0"/>
              </a:spcAft>
              <a:buNone/>
            </a:pPr>
            <a:r>
              <a:rPr lang="de-DE" sz="1800">
                <a:solidFill>
                  <a:srgbClr val="FEFFFF"/>
                </a:solidFill>
                <a:latin typeface="Verdana"/>
                <a:ea typeface="Verdana"/>
                <a:cs typeface="Verdana"/>
                <a:sym typeface="Verdana"/>
              </a:rPr>
              <a:t>106</a:t>
            </a:r>
            <a:r>
              <a:rPr baseline="30000" lang="de-DE" sz="1800">
                <a:solidFill>
                  <a:srgbClr val="FEFFFF"/>
                </a:solidFill>
                <a:latin typeface="Verdana"/>
                <a:ea typeface="Verdana"/>
                <a:cs typeface="Verdana"/>
                <a:sym typeface="Verdana"/>
              </a:rPr>
              <a:t>th</a:t>
            </a:r>
            <a:r>
              <a:rPr lang="de-DE" sz="1800">
                <a:solidFill>
                  <a:srgbClr val="FEFFFF"/>
                </a:solidFill>
                <a:latin typeface="Verdana"/>
                <a:ea typeface="Verdana"/>
                <a:cs typeface="Verdana"/>
                <a:sym typeface="Verdana"/>
              </a:rPr>
              <a:t> DOSTAG Meeting</a:t>
            </a:r>
            <a:endParaRPr/>
          </a:p>
          <a:p>
            <a:pPr indent="0" lvl="0" marL="0" marR="0" rtl="0" algn="l">
              <a:spcBef>
                <a:spcPts val="0"/>
              </a:spcBef>
              <a:spcAft>
                <a:spcPts val="0"/>
              </a:spcAft>
              <a:buNone/>
            </a:pPr>
            <a:r>
              <a:rPr lang="de-DE" sz="1800">
                <a:solidFill>
                  <a:srgbClr val="FEFFFF"/>
                </a:solidFill>
                <a:latin typeface="Verdana"/>
                <a:ea typeface="Verdana"/>
                <a:cs typeface="Verdana"/>
                <a:sym typeface="Verdana"/>
              </a:rPr>
              <a:t> 9-10 February 2021, Virtual meeting</a:t>
            </a:r>
            <a:endParaRPr/>
          </a:p>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pic>
        <p:nvPicPr>
          <p:cNvPr id="574" name="Google Shape;574;p73"/>
          <p:cNvPicPr preferRelativeResize="0"/>
          <p:nvPr/>
        </p:nvPicPr>
        <p:blipFill rotWithShape="1">
          <a:blip r:embed="rId3">
            <a:alphaModFix/>
          </a:blip>
          <a:srcRect b="0" l="0" r="0" t="0"/>
          <a:stretch/>
        </p:blipFill>
        <p:spPr>
          <a:xfrm>
            <a:off x="10359739" y="-216085"/>
            <a:ext cx="2099618" cy="1314000"/>
          </a:xfrm>
          <a:prstGeom prst="rect">
            <a:avLst/>
          </a:prstGeom>
          <a:noFill/>
          <a:ln>
            <a:noFill/>
          </a:ln>
        </p:spPr>
      </p:pic>
      <p:cxnSp>
        <p:nvCxnSpPr>
          <p:cNvPr id="575" name="Google Shape;575;p73"/>
          <p:cNvCxnSpPr/>
          <p:nvPr/>
        </p:nvCxnSpPr>
        <p:spPr>
          <a:xfrm>
            <a:off x="220288" y="4078969"/>
            <a:ext cx="11769844" cy="0"/>
          </a:xfrm>
          <a:prstGeom prst="straightConnector1">
            <a:avLst/>
          </a:prstGeom>
          <a:noFill/>
          <a:ln cap="flat" cmpd="sng" w="9525">
            <a:solidFill>
              <a:schemeClr val="lt1"/>
            </a:solidFill>
            <a:prstDash val="solid"/>
            <a:round/>
            <a:headEnd len="sm" w="sm" type="none"/>
            <a:tailEnd len="sm" w="sm" type="none"/>
          </a:ln>
        </p:spPr>
      </p:cxnSp>
      <p:sp>
        <p:nvSpPr>
          <p:cNvPr id="576" name="Google Shape;576;p73"/>
          <p:cNvSpPr txBox="1"/>
          <p:nvPr>
            <p:ph type="title"/>
          </p:nvPr>
        </p:nvSpPr>
        <p:spPr>
          <a:xfrm>
            <a:off x="297666" y="803781"/>
            <a:ext cx="11773115" cy="1862374"/>
          </a:xfrm>
          <a:prstGeom prst="rect">
            <a:avLst/>
          </a:prstGeom>
          <a:noFill/>
          <a:ln>
            <a:noFill/>
          </a:ln>
        </p:spPr>
        <p:txBody>
          <a:bodyPr anchorCtr="0" anchor="b" bIns="45700" lIns="0" spcFirstLastPara="1" rIns="0" wrap="square" tIns="45700">
            <a:noAutofit/>
          </a:bodyPr>
          <a:lstStyle>
            <a:lvl1pPr lvl="0" algn="l">
              <a:spcBef>
                <a:spcPts val="0"/>
              </a:spcBef>
              <a:spcAft>
                <a:spcPts val="0"/>
              </a:spcAft>
              <a:buSzPts val="1400"/>
              <a:buNone/>
              <a:defRPr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7" name="Google Shape;577;p73"/>
          <p:cNvSpPr txBox="1"/>
          <p:nvPr>
            <p:ph idx="1" type="body"/>
          </p:nvPr>
        </p:nvSpPr>
        <p:spPr>
          <a:xfrm>
            <a:off x="9390613" y="5091758"/>
            <a:ext cx="2601898" cy="1315441"/>
          </a:xfrm>
          <a:prstGeom prst="rect">
            <a:avLst/>
          </a:prstGeom>
          <a:noFill/>
          <a:ln>
            <a:noFill/>
          </a:ln>
        </p:spPr>
        <p:txBody>
          <a:bodyPr anchorCtr="0" anchor="ctr" bIns="45700" lIns="0" spcFirstLastPara="1" rIns="0" wrap="square" tIns="45700">
            <a:noAutofit/>
          </a:bodyPr>
          <a:lstStyle>
            <a:lvl1pPr indent="-228600" lvl="0" marL="457200" algn="r">
              <a:lnSpc>
                <a:spcPct val="150000"/>
              </a:lnSpc>
              <a:spcBef>
                <a:spcPts val="240"/>
              </a:spcBef>
              <a:spcAft>
                <a:spcPts val="0"/>
              </a:spcAft>
              <a:buSzPts val="1400"/>
              <a:buNone/>
              <a:defRPr sz="1200">
                <a:solidFill>
                  <a:schemeClr val="lt1"/>
                </a:solidFill>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cxnSp>
        <p:nvCxnSpPr>
          <p:cNvPr id="578" name="Google Shape;578;p73"/>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pic>
        <p:nvPicPr>
          <p:cNvPr id="579" name="Google Shape;579;p73"/>
          <p:cNvPicPr preferRelativeResize="0"/>
          <p:nvPr/>
        </p:nvPicPr>
        <p:blipFill rotWithShape="1">
          <a:blip r:embed="rId4">
            <a:alphaModFix/>
          </a:blip>
          <a:srcRect b="0" l="0" r="0" t="0"/>
          <a:stretch/>
        </p:blipFill>
        <p:spPr>
          <a:xfrm>
            <a:off x="10371528" y="6585917"/>
            <a:ext cx="1641396" cy="105918"/>
          </a:xfrm>
          <a:prstGeom prst="rect">
            <a:avLst/>
          </a:prstGeom>
          <a:noFill/>
          <a:ln>
            <a:noFill/>
          </a:ln>
        </p:spPr>
      </p:pic>
      <p:grpSp>
        <p:nvGrpSpPr>
          <p:cNvPr id="580" name="Google Shape;580;p73"/>
          <p:cNvGrpSpPr/>
          <p:nvPr/>
        </p:nvGrpSpPr>
        <p:grpSpPr>
          <a:xfrm>
            <a:off x="227308" y="6572055"/>
            <a:ext cx="9306299" cy="144114"/>
            <a:chOff x="226688" y="6572055"/>
            <a:chExt cx="9280921" cy="144114"/>
          </a:xfrm>
        </p:grpSpPr>
        <p:pic>
          <p:nvPicPr>
            <p:cNvPr descr="at.png" id="581" name="Google Shape;581;p73"/>
            <p:cNvPicPr preferRelativeResize="0"/>
            <p:nvPr/>
          </p:nvPicPr>
          <p:blipFill rotWithShape="1">
            <a:blip r:embed="rId5">
              <a:alphaModFix/>
            </a:blip>
            <a:srcRect b="0" l="0" r="0" t="0"/>
            <a:stretch/>
          </p:blipFill>
          <p:spPr>
            <a:xfrm>
              <a:off x="226688" y="6572055"/>
              <a:ext cx="217977" cy="144114"/>
            </a:xfrm>
            <a:prstGeom prst="rect">
              <a:avLst/>
            </a:prstGeom>
            <a:noFill/>
            <a:ln>
              <a:noFill/>
            </a:ln>
          </p:spPr>
        </p:pic>
        <p:pic>
          <p:nvPicPr>
            <p:cNvPr descr="be.png" id="582" name="Google Shape;582;p73"/>
            <p:cNvPicPr preferRelativeResize="0"/>
            <p:nvPr/>
          </p:nvPicPr>
          <p:blipFill rotWithShape="1">
            <a:blip r:embed="rId6">
              <a:alphaModFix/>
            </a:blip>
            <a:srcRect b="0" l="0" r="0" t="0"/>
            <a:stretch/>
          </p:blipFill>
          <p:spPr>
            <a:xfrm>
              <a:off x="597100" y="6572055"/>
              <a:ext cx="217977" cy="144114"/>
            </a:xfrm>
            <a:prstGeom prst="rect">
              <a:avLst/>
            </a:prstGeom>
            <a:noFill/>
            <a:ln>
              <a:noFill/>
            </a:ln>
          </p:spPr>
        </p:pic>
        <p:pic>
          <p:nvPicPr>
            <p:cNvPr descr="ch.png" id="583" name="Google Shape;583;p73"/>
            <p:cNvPicPr preferRelativeResize="0"/>
            <p:nvPr/>
          </p:nvPicPr>
          <p:blipFill rotWithShape="1">
            <a:blip r:embed="rId7">
              <a:alphaModFix/>
            </a:blip>
            <a:srcRect b="0" l="0" r="0" t="0"/>
            <a:stretch/>
          </p:blipFill>
          <p:spPr>
            <a:xfrm>
              <a:off x="7652002" y="6572055"/>
              <a:ext cx="217977" cy="144114"/>
            </a:xfrm>
            <a:prstGeom prst="rect">
              <a:avLst/>
            </a:prstGeom>
            <a:noFill/>
            <a:ln>
              <a:noFill/>
            </a:ln>
          </p:spPr>
        </p:pic>
        <p:pic>
          <p:nvPicPr>
            <p:cNvPr descr="cz.png" id="584" name="Google Shape;584;p73"/>
            <p:cNvPicPr preferRelativeResize="0"/>
            <p:nvPr/>
          </p:nvPicPr>
          <p:blipFill rotWithShape="1">
            <a:blip r:embed="rId8">
              <a:alphaModFix/>
            </a:blip>
            <a:srcRect b="0" l="0" r="0" t="0"/>
            <a:stretch/>
          </p:blipFill>
          <p:spPr>
            <a:xfrm>
              <a:off x="970446" y="6572055"/>
              <a:ext cx="217977" cy="144114"/>
            </a:xfrm>
            <a:prstGeom prst="rect">
              <a:avLst/>
            </a:prstGeom>
            <a:noFill/>
            <a:ln>
              <a:noFill/>
            </a:ln>
          </p:spPr>
        </p:pic>
        <p:pic>
          <p:nvPicPr>
            <p:cNvPr descr="de.png" id="585" name="Google Shape;585;p73"/>
            <p:cNvPicPr preferRelativeResize="0"/>
            <p:nvPr/>
          </p:nvPicPr>
          <p:blipFill rotWithShape="1">
            <a:blip r:embed="rId9">
              <a:alphaModFix/>
            </a:blip>
            <a:srcRect b="0" l="0" r="0" t="0"/>
            <a:stretch/>
          </p:blipFill>
          <p:spPr>
            <a:xfrm>
              <a:off x="2830886" y="6572055"/>
              <a:ext cx="217977" cy="144114"/>
            </a:xfrm>
            <a:prstGeom prst="rect">
              <a:avLst/>
            </a:prstGeom>
            <a:noFill/>
            <a:ln>
              <a:noFill/>
            </a:ln>
          </p:spPr>
        </p:pic>
        <p:pic>
          <p:nvPicPr>
            <p:cNvPr descr="dk.png" id="586" name="Google Shape;586;p73"/>
            <p:cNvPicPr preferRelativeResize="0"/>
            <p:nvPr/>
          </p:nvPicPr>
          <p:blipFill rotWithShape="1">
            <a:blip r:embed="rId10">
              <a:alphaModFix/>
            </a:blip>
            <a:srcRect b="0" l="0" r="0" t="0"/>
            <a:stretch/>
          </p:blipFill>
          <p:spPr>
            <a:xfrm>
              <a:off x="1340468" y="6572055"/>
              <a:ext cx="217977" cy="144114"/>
            </a:xfrm>
            <a:prstGeom prst="rect">
              <a:avLst/>
            </a:prstGeom>
            <a:noFill/>
            <a:ln>
              <a:noFill/>
            </a:ln>
          </p:spPr>
        </p:pic>
        <p:pic>
          <p:nvPicPr>
            <p:cNvPr descr="ee.png" id="587" name="Google Shape;587;p73"/>
            <p:cNvPicPr preferRelativeResize="0"/>
            <p:nvPr/>
          </p:nvPicPr>
          <p:blipFill rotWithShape="1">
            <a:blip r:embed="rId11">
              <a:alphaModFix/>
            </a:blip>
            <a:srcRect b="0" l="0" r="0" t="0"/>
            <a:stretch/>
          </p:blipFill>
          <p:spPr>
            <a:xfrm>
              <a:off x="1710886" y="6572055"/>
              <a:ext cx="217977" cy="144114"/>
            </a:xfrm>
            <a:prstGeom prst="rect">
              <a:avLst/>
            </a:prstGeom>
            <a:noFill/>
            <a:ln>
              <a:noFill/>
            </a:ln>
          </p:spPr>
        </p:pic>
        <p:pic>
          <p:nvPicPr>
            <p:cNvPr descr="es.png" id="588" name="Google Shape;588;p73"/>
            <p:cNvPicPr preferRelativeResize="0"/>
            <p:nvPr/>
          </p:nvPicPr>
          <p:blipFill rotWithShape="1">
            <a:blip r:embed="rId12">
              <a:alphaModFix/>
            </a:blip>
            <a:srcRect b="0" l="0" r="0" t="0"/>
            <a:stretch/>
          </p:blipFill>
          <p:spPr>
            <a:xfrm>
              <a:off x="6909231" y="6572055"/>
              <a:ext cx="217977" cy="144114"/>
            </a:xfrm>
            <a:prstGeom prst="rect">
              <a:avLst/>
            </a:prstGeom>
            <a:noFill/>
            <a:ln>
              <a:noFill/>
            </a:ln>
          </p:spPr>
        </p:pic>
        <p:pic>
          <p:nvPicPr>
            <p:cNvPr descr="fi.png" id="589" name="Google Shape;589;p73"/>
            <p:cNvPicPr preferRelativeResize="0"/>
            <p:nvPr/>
          </p:nvPicPr>
          <p:blipFill rotWithShape="1">
            <a:blip r:embed="rId13">
              <a:alphaModFix/>
            </a:blip>
            <a:srcRect b="0" l="0" r="0" t="0"/>
            <a:stretch/>
          </p:blipFill>
          <p:spPr>
            <a:xfrm>
              <a:off x="2088120" y="6572055"/>
              <a:ext cx="217977" cy="144114"/>
            </a:xfrm>
            <a:prstGeom prst="rect">
              <a:avLst/>
            </a:prstGeom>
            <a:noFill/>
            <a:ln>
              <a:noFill/>
            </a:ln>
          </p:spPr>
        </p:pic>
        <p:pic>
          <p:nvPicPr>
            <p:cNvPr descr="fr.png" id="590" name="Google Shape;590;p73"/>
            <p:cNvPicPr preferRelativeResize="0"/>
            <p:nvPr/>
          </p:nvPicPr>
          <p:blipFill rotWithShape="1">
            <a:blip r:embed="rId14">
              <a:alphaModFix/>
            </a:blip>
            <a:srcRect b="0" l="0" r="0" t="0"/>
            <a:stretch/>
          </p:blipFill>
          <p:spPr>
            <a:xfrm>
              <a:off x="2456977" y="6572055"/>
              <a:ext cx="217977" cy="144114"/>
            </a:xfrm>
            <a:prstGeom prst="rect">
              <a:avLst/>
            </a:prstGeom>
            <a:noFill/>
            <a:ln>
              <a:noFill/>
            </a:ln>
          </p:spPr>
        </p:pic>
        <p:pic>
          <p:nvPicPr>
            <p:cNvPr descr="gr.png" id="591" name="Google Shape;591;p73"/>
            <p:cNvPicPr preferRelativeResize="0"/>
            <p:nvPr/>
          </p:nvPicPr>
          <p:blipFill rotWithShape="1">
            <a:blip r:embed="rId15">
              <a:alphaModFix/>
            </a:blip>
            <a:srcRect b="0" l="0" r="0" t="0"/>
            <a:stretch/>
          </p:blipFill>
          <p:spPr>
            <a:xfrm>
              <a:off x="3199746" y="6572055"/>
              <a:ext cx="217977" cy="144114"/>
            </a:xfrm>
            <a:prstGeom prst="rect">
              <a:avLst/>
            </a:prstGeom>
            <a:noFill/>
            <a:ln>
              <a:noFill/>
            </a:ln>
          </p:spPr>
        </p:pic>
        <p:pic>
          <p:nvPicPr>
            <p:cNvPr descr="hu.png" id="592" name="Google Shape;592;p73"/>
            <p:cNvPicPr preferRelativeResize="0"/>
            <p:nvPr/>
          </p:nvPicPr>
          <p:blipFill rotWithShape="1">
            <a:blip r:embed="rId16">
              <a:alphaModFix/>
            </a:blip>
            <a:srcRect b="0" l="0" r="0" t="0"/>
            <a:stretch/>
          </p:blipFill>
          <p:spPr>
            <a:xfrm>
              <a:off x="3568607" y="6572055"/>
              <a:ext cx="217977" cy="144114"/>
            </a:xfrm>
            <a:prstGeom prst="rect">
              <a:avLst/>
            </a:prstGeom>
            <a:noFill/>
            <a:ln>
              <a:noFill/>
            </a:ln>
          </p:spPr>
        </p:pic>
        <p:pic>
          <p:nvPicPr>
            <p:cNvPr descr="ie.png" id="593" name="Google Shape;593;p73"/>
            <p:cNvPicPr preferRelativeResize="0"/>
            <p:nvPr/>
          </p:nvPicPr>
          <p:blipFill rotWithShape="1">
            <a:blip r:embed="rId17">
              <a:alphaModFix/>
            </a:blip>
            <a:srcRect b="0" l="0" r="0" t="0"/>
            <a:stretch/>
          </p:blipFill>
          <p:spPr>
            <a:xfrm>
              <a:off x="3937466" y="6572055"/>
              <a:ext cx="217977" cy="144114"/>
            </a:xfrm>
            <a:prstGeom prst="rect">
              <a:avLst/>
            </a:prstGeom>
            <a:noFill/>
            <a:ln>
              <a:noFill/>
            </a:ln>
          </p:spPr>
        </p:pic>
        <p:pic>
          <p:nvPicPr>
            <p:cNvPr descr="it.png" id="594" name="Google Shape;594;p73"/>
            <p:cNvPicPr preferRelativeResize="0"/>
            <p:nvPr/>
          </p:nvPicPr>
          <p:blipFill rotWithShape="1">
            <a:blip r:embed="rId18">
              <a:alphaModFix/>
            </a:blip>
            <a:srcRect b="0" l="0" r="0" t="0"/>
            <a:stretch/>
          </p:blipFill>
          <p:spPr>
            <a:xfrm>
              <a:off x="4306322" y="6572055"/>
              <a:ext cx="217977" cy="144114"/>
            </a:xfrm>
            <a:prstGeom prst="rect">
              <a:avLst/>
            </a:prstGeom>
            <a:noFill/>
            <a:ln>
              <a:noFill/>
            </a:ln>
          </p:spPr>
        </p:pic>
        <p:pic>
          <p:nvPicPr>
            <p:cNvPr descr="lu.png" id="595" name="Google Shape;595;p73"/>
            <p:cNvPicPr preferRelativeResize="0"/>
            <p:nvPr/>
          </p:nvPicPr>
          <p:blipFill rotWithShape="1">
            <a:blip r:embed="rId19">
              <a:alphaModFix/>
            </a:blip>
            <a:srcRect b="0" l="0" r="0" t="0"/>
            <a:stretch/>
          </p:blipFill>
          <p:spPr>
            <a:xfrm>
              <a:off x="4676775" y="6572055"/>
              <a:ext cx="217977" cy="144114"/>
            </a:xfrm>
            <a:prstGeom prst="rect">
              <a:avLst/>
            </a:prstGeom>
            <a:noFill/>
            <a:ln>
              <a:noFill/>
            </a:ln>
          </p:spPr>
        </p:pic>
        <p:pic>
          <p:nvPicPr>
            <p:cNvPr descr="nl.png" id="596" name="Google Shape;596;p73"/>
            <p:cNvPicPr preferRelativeResize="0"/>
            <p:nvPr/>
          </p:nvPicPr>
          <p:blipFill rotWithShape="1">
            <a:blip r:embed="rId20">
              <a:alphaModFix/>
            </a:blip>
            <a:srcRect b="0" l="0" r="0" t="0"/>
            <a:stretch/>
          </p:blipFill>
          <p:spPr>
            <a:xfrm>
              <a:off x="5050684" y="6572055"/>
              <a:ext cx="217977" cy="144114"/>
            </a:xfrm>
            <a:prstGeom prst="rect">
              <a:avLst/>
            </a:prstGeom>
            <a:noFill/>
            <a:ln>
              <a:noFill/>
            </a:ln>
          </p:spPr>
        </p:pic>
        <p:pic>
          <p:nvPicPr>
            <p:cNvPr descr="no.png" id="597" name="Google Shape;597;p73"/>
            <p:cNvPicPr preferRelativeResize="0"/>
            <p:nvPr/>
          </p:nvPicPr>
          <p:blipFill rotWithShape="1">
            <a:blip r:embed="rId21">
              <a:alphaModFix/>
            </a:blip>
            <a:srcRect b="0" l="0" r="0" t="0"/>
            <a:stretch/>
          </p:blipFill>
          <p:spPr>
            <a:xfrm>
              <a:off x="5428051" y="6572055"/>
              <a:ext cx="217977" cy="144114"/>
            </a:xfrm>
            <a:prstGeom prst="rect">
              <a:avLst/>
            </a:prstGeom>
            <a:noFill/>
            <a:ln>
              <a:noFill/>
            </a:ln>
          </p:spPr>
        </p:pic>
        <p:pic>
          <p:nvPicPr>
            <p:cNvPr descr="pl.png" id="598" name="Google Shape;598;p73"/>
            <p:cNvPicPr preferRelativeResize="0"/>
            <p:nvPr/>
          </p:nvPicPr>
          <p:blipFill rotWithShape="1">
            <a:blip r:embed="rId22">
              <a:alphaModFix/>
            </a:blip>
            <a:srcRect b="0" l="0" r="0" t="0"/>
            <a:stretch/>
          </p:blipFill>
          <p:spPr>
            <a:xfrm>
              <a:off x="5795181" y="6572055"/>
              <a:ext cx="217977" cy="144114"/>
            </a:xfrm>
            <a:prstGeom prst="rect">
              <a:avLst/>
            </a:prstGeom>
            <a:noFill/>
            <a:ln>
              <a:noFill/>
            </a:ln>
          </p:spPr>
        </p:pic>
        <p:pic>
          <p:nvPicPr>
            <p:cNvPr descr="pt.png" id="599" name="Google Shape;599;p73"/>
            <p:cNvPicPr preferRelativeResize="0"/>
            <p:nvPr/>
          </p:nvPicPr>
          <p:blipFill rotWithShape="1">
            <a:blip r:embed="rId23">
              <a:alphaModFix/>
            </a:blip>
            <a:srcRect b="0" l="0" r="0" t="0"/>
            <a:stretch/>
          </p:blipFill>
          <p:spPr>
            <a:xfrm>
              <a:off x="6167359" y="6572055"/>
              <a:ext cx="217977" cy="144114"/>
            </a:xfrm>
            <a:prstGeom prst="rect">
              <a:avLst/>
            </a:prstGeom>
            <a:noFill/>
            <a:ln>
              <a:noFill/>
            </a:ln>
          </p:spPr>
        </p:pic>
        <p:pic>
          <p:nvPicPr>
            <p:cNvPr descr="ro.png" id="600" name="Google Shape;600;p73"/>
            <p:cNvPicPr preferRelativeResize="0"/>
            <p:nvPr/>
          </p:nvPicPr>
          <p:blipFill rotWithShape="1">
            <a:blip r:embed="rId24">
              <a:alphaModFix/>
            </a:blip>
            <a:srcRect b="0" l="0" r="0" t="0"/>
            <a:stretch/>
          </p:blipFill>
          <p:spPr>
            <a:xfrm>
              <a:off x="6541267" y="6572055"/>
              <a:ext cx="217977" cy="144114"/>
            </a:xfrm>
            <a:prstGeom prst="rect">
              <a:avLst/>
            </a:prstGeom>
            <a:noFill/>
            <a:ln>
              <a:noFill/>
            </a:ln>
          </p:spPr>
        </p:pic>
        <p:pic>
          <p:nvPicPr>
            <p:cNvPr descr="se.png" id="601" name="Google Shape;601;p73"/>
            <p:cNvPicPr preferRelativeResize="0"/>
            <p:nvPr/>
          </p:nvPicPr>
          <p:blipFill rotWithShape="1">
            <a:blip r:embed="rId25">
              <a:alphaModFix/>
            </a:blip>
            <a:srcRect b="0" l="0" r="0" t="0"/>
            <a:stretch/>
          </p:blipFill>
          <p:spPr>
            <a:xfrm>
              <a:off x="7279811" y="6572055"/>
              <a:ext cx="217977" cy="144114"/>
            </a:xfrm>
            <a:prstGeom prst="rect">
              <a:avLst/>
            </a:prstGeom>
            <a:noFill/>
            <a:ln>
              <a:noFill/>
            </a:ln>
          </p:spPr>
        </p:pic>
        <p:pic>
          <p:nvPicPr>
            <p:cNvPr descr="uk.png" id="602" name="Google Shape;602;p73"/>
            <p:cNvPicPr preferRelativeResize="0"/>
            <p:nvPr/>
          </p:nvPicPr>
          <p:blipFill rotWithShape="1">
            <a:blip r:embed="rId26">
              <a:alphaModFix/>
            </a:blip>
            <a:srcRect b="0" l="0" r="0" t="0"/>
            <a:stretch/>
          </p:blipFill>
          <p:spPr>
            <a:xfrm>
              <a:off x="8017547" y="6572055"/>
              <a:ext cx="217977" cy="144114"/>
            </a:xfrm>
            <a:prstGeom prst="rect">
              <a:avLst/>
            </a:prstGeom>
            <a:noFill/>
            <a:ln>
              <a:noFill/>
            </a:ln>
          </p:spPr>
        </p:pic>
        <p:pic>
          <p:nvPicPr>
            <p:cNvPr descr="ca.png" id="603" name="Google Shape;603;p73"/>
            <p:cNvPicPr preferRelativeResize="0"/>
            <p:nvPr/>
          </p:nvPicPr>
          <p:blipFill rotWithShape="1">
            <a:blip r:embed="rId27">
              <a:alphaModFix/>
            </a:blip>
            <a:srcRect b="0" l="0" r="0" t="0"/>
            <a:stretch/>
          </p:blipFill>
          <p:spPr>
            <a:xfrm>
              <a:off x="9291609" y="6573362"/>
              <a:ext cx="216000" cy="142807"/>
            </a:xfrm>
            <a:prstGeom prst="rect">
              <a:avLst/>
            </a:prstGeom>
            <a:noFill/>
            <a:ln>
              <a:noFill/>
            </a:ln>
          </p:spPr>
        </p:pic>
        <p:pic>
          <p:nvPicPr>
            <p:cNvPr id="604" name="Google Shape;604;p73"/>
            <p:cNvPicPr preferRelativeResize="0"/>
            <p:nvPr/>
          </p:nvPicPr>
          <p:blipFill rotWithShape="1">
            <a:blip r:embed="rId28">
              <a:alphaModFix/>
            </a:blip>
            <a:srcRect b="0" l="0" r="0" t="0"/>
            <a:stretch/>
          </p:blipFill>
          <p:spPr>
            <a:xfrm>
              <a:off x="8555553" y="6572169"/>
              <a:ext cx="216000" cy="144000"/>
            </a:xfrm>
            <a:prstGeom prst="rect">
              <a:avLst/>
            </a:prstGeom>
            <a:noFill/>
            <a:ln>
              <a:noFill/>
            </a:ln>
          </p:spPr>
        </p:pic>
        <p:pic>
          <p:nvPicPr>
            <p:cNvPr descr="si.png" id="605" name="Google Shape;605;p73"/>
            <p:cNvPicPr preferRelativeResize="0"/>
            <p:nvPr/>
          </p:nvPicPr>
          <p:blipFill rotWithShape="1">
            <a:blip r:embed="rId29">
              <a:alphaModFix/>
            </a:blip>
            <a:srcRect b="0" l="0" r="0" t="0"/>
            <a:stretch/>
          </p:blipFill>
          <p:spPr>
            <a:xfrm>
              <a:off x="8928090" y="6572513"/>
              <a:ext cx="217284" cy="143656"/>
            </a:xfrm>
            <a:prstGeom prst="rect">
              <a:avLst/>
            </a:prstGeom>
            <a:noFill/>
            <a:ln>
              <a:noFill/>
            </a:ln>
          </p:spPr>
        </p:pic>
      </p:grpSp>
      <p:sp>
        <p:nvSpPr>
          <p:cNvPr id="606" name="Google Shape;606;p73"/>
          <p:cNvSpPr txBox="1"/>
          <p:nvPr/>
        </p:nvSpPr>
        <p:spPr>
          <a:xfrm>
            <a:off x="122718" y="6202583"/>
            <a:ext cx="250945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800">
                <a:solidFill>
                  <a:srgbClr val="8096A6"/>
                </a:solidFill>
                <a:latin typeface="Arial"/>
                <a:ea typeface="Arial"/>
                <a:cs typeface="Arial"/>
                <a:sym typeface="Arial"/>
              </a:rPr>
              <a:t>ESA UNCLASSIFIED – For ESA Official Use Only </a:t>
            </a:r>
            <a:endParaRPr/>
          </a:p>
        </p:txBody>
      </p:sp>
    </p:spTree>
  </p:cSld>
  <p:clrMapOvr>
    <a:masterClrMapping/>
  </p:clrMapOvr>
  <p:transition spd="slow">
    <p:wipe dir="l"/>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par>
                          <p:cTn fill="hold">
                            <p:stCondLst>
                              <p:cond delay="500"/>
                            </p:stCondLst>
                            <p:childTnLst>
                              <p:par>
                                <p:cTn fill="hold" nodeType="afterEffect" presetClass="entr" presetID="2" presetSubtype="8">
                                  <p:stCondLst>
                                    <p:cond delay="0"/>
                                  </p:stCondLst>
                                  <p:childTnLst>
                                    <p:set>
                                      <p:cBhvr>
                                        <p:cTn dur="1" fill="hold">
                                          <p:stCondLst>
                                            <p:cond delay="0"/>
                                          </p:stCondLst>
                                        </p:cTn>
                                        <p:tgtEl>
                                          <p:spTgt spid="580"/>
                                        </p:tgtEl>
                                        <p:attrNameLst>
                                          <p:attrName>style.visibility</p:attrName>
                                        </p:attrNameLst>
                                      </p:cBhvr>
                                      <p:to>
                                        <p:strVal val="visible"/>
                                      </p:to>
                                    </p:set>
                                    <p:anim calcmode="lin" valueType="num">
                                      <p:cBhvr additive="base">
                                        <p:cTn dur="1500"/>
                                        <p:tgtEl>
                                          <p:spTgt spid="580"/>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8">
                                  <p:stCondLst>
                                    <p:cond delay="0"/>
                                  </p:stCondLst>
                                  <p:childTnLst>
                                    <p:set>
                                      <p:cBhvr>
                                        <p:cTn dur="1" fill="hold">
                                          <p:stCondLst>
                                            <p:cond delay="0"/>
                                          </p:stCondLst>
                                        </p:cTn>
                                        <p:tgtEl>
                                          <p:spTgt spid="573"/>
                                        </p:tgtEl>
                                        <p:attrNameLst>
                                          <p:attrName>style.visibility</p:attrName>
                                        </p:attrNameLst>
                                      </p:cBhvr>
                                      <p:to>
                                        <p:strVal val="visible"/>
                                      </p:to>
                                    </p:set>
                                    <p:anim calcmode="lin" valueType="num">
                                      <p:cBhvr additive="base">
                                        <p:cTn dur="500"/>
                                        <p:tgtEl>
                                          <p:spTgt spid="573"/>
                                        </p:tgtEl>
                                        <p:attrNameLst>
                                          <p:attrName>ppt_x</p:attrName>
                                        </p:attrNameLst>
                                      </p:cBhvr>
                                      <p:tavLst>
                                        <p:tav fmla="" tm="0">
                                          <p:val>
                                            <p:strVal val="#ppt_x-1"/>
                                          </p:val>
                                        </p:tav>
                                        <p:tav fmla="" tm="100000">
                                          <p:val>
                                            <p:strVal val="#ppt_x"/>
                                          </p:val>
                                        </p:tav>
                                      </p:tavLst>
                                    </p:anim>
                                  </p:childTnLst>
                                </p:cTn>
                              </p:par>
                            </p:childTnLst>
                          </p:cTn>
                        </p:par>
                        <p:par>
                          <p:cTn fill="hold">
                            <p:stCondLst>
                              <p:cond delay="2500"/>
                            </p:stCondLst>
                            <p:childTnLst>
                              <p:par>
                                <p:cTn fill="hold" nodeType="after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childTnLst>
                          </p:cTn>
                        </p:par>
                        <p:par>
                          <p:cTn fill="hold">
                            <p:stCondLst>
                              <p:cond delay="2501"/>
                            </p:stCondLst>
                            <p:childTnLst>
                              <p:par>
                                <p:cTn fill="hold" nodeType="after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childTnLst>
                          </p:cTn>
                        </p:par>
                        <p:par>
                          <p:cTn fill="hold">
                            <p:stCondLst>
                              <p:cond delay="3001"/>
                            </p:stCondLst>
                            <p:childTnLst>
                              <p:par>
                                <p:cTn fill="hold" nodeType="afterEffect" presetClass="entr" presetID="10" presetSubtype="0">
                                  <p:stCondLst>
                                    <p:cond delay="0"/>
                                  </p:stCondLst>
                                  <p:childTnLst>
                                    <p:set>
                                      <p:cBhvr>
                                        <p:cTn dur="1" fill="hold">
                                          <p:stCondLst>
                                            <p:cond delay="0"/>
                                          </p:stCondLst>
                                        </p:cTn>
                                        <p:tgtEl>
                                          <p:spTgt spid="575"/>
                                        </p:tgtEl>
                                        <p:attrNameLst>
                                          <p:attrName>style.visibility</p:attrName>
                                        </p:attrNameLst>
                                      </p:cBhvr>
                                      <p:to>
                                        <p:strVal val="visible"/>
                                      </p:to>
                                    </p:set>
                                    <p:animEffect filter="fade" transition="in">
                                      <p:cBhvr>
                                        <p:cTn dur="500"/>
                                        <p:tgtEl>
                                          <p:spTgt spid="575"/>
                                        </p:tgtEl>
                                      </p:cBhvr>
                                    </p:animEffect>
                                  </p:childTnLst>
                                </p:cTn>
                              </p:par>
                            </p:childTnLst>
                          </p:cTn>
                        </p:par>
                        <p:par>
                          <p:cTn fill="hold">
                            <p:stCondLst>
                              <p:cond delay="3501"/>
                            </p:stCondLst>
                            <p:childTnLst>
                              <p:par>
                                <p:cTn fill="hold" nodeType="after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500"/>
                                        <p:tgtEl>
                                          <p:spTgt spid="576"/>
                                        </p:tgtEl>
                                      </p:cBhvr>
                                    </p:animEffect>
                                  </p:childTnLst>
                                </p:cTn>
                              </p:par>
                            </p:childTnLst>
                          </p:cTn>
                        </p:par>
                        <p:par>
                          <p:cTn fill="hold">
                            <p:stCondLst>
                              <p:cond delay="4001"/>
                            </p:stCondLst>
                            <p:childTnLst>
                              <p:par>
                                <p:cTn fill="hold" nodeType="after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500"/>
                                        <p:tgtEl>
                                          <p:spTgt spid="6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1">
  <p:cSld name="DARK1">
    <p:spTree>
      <p:nvGrpSpPr>
        <p:cNvPr id="607" name="Shape 607"/>
        <p:cNvGrpSpPr/>
        <p:nvPr/>
      </p:nvGrpSpPr>
      <p:grpSpPr>
        <a:xfrm>
          <a:off x="0" y="0"/>
          <a:ext cx="0" cy="0"/>
          <a:chOff x="0" y="0"/>
          <a:chExt cx="0" cy="0"/>
        </a:xfrm>
      </p:grpSpPr>
      <p:pic>
        <p:nvPicPr>
          <p:cNvPr id="608" name="Google Shape;608;p74"/>
          <p:cNvPicPr preferRelativeResize="0"/>
          <p:nvPr/>
        </p:nvPicPr>
        <p:blipFill rotWithShape="1">
          <a:blip r:embed="rId2">
            <a:alphaModFix/>
          </a:blip>
          <a:srcRect b="7948" l="0" r="0" t="7695"/>
          <a:stretch/>
        </p:blipFill>
        <p:spPr>
          <a:xfrm>
            <a:off x="0" y="0"/>
            <a:ext cx="12225338" cy="6858000"/>
          </a:xfrm>
          <a:prstGeom prst="rect">
            <a:avLst/>
          </a:prstGeom>
          <a:noFill/>
          <a:ln>
            <a:noFill/>
          </a:ln>
        </p:spPr>
      </p:pic>
      <p:sp>
        <p:nvSpPr>
          <p:cNvPr id="609" name="Google Shape;609;p74"/>
          <p:cNvSpPr/>
          <p:nvPr/>
        </p:nvSpPr>
        <p:spPr>
          <a:xfrm>
            <a:off x="0" y="0"/>
            <a:ext cx="12231921" cy="6858000"/>
          </a:xfrm>
          <a:prstGeom prst="rect">
            <a:avLst/>
          </a:prstGeom>
          <a:solidFill>
            <a:srgbClr val="003249">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cxnSp>
        <p:nvCxnSpPr>
          <p:cNvPr id="610" name="Google Shape;610;p74"/>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sp>
        <p:nvSpPr>
          <p:cNvPr id="611" name="Google Shape;611;p74"/>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612" name="Google Shape;612;p74"/>
          <p:cNvPicPr preferRelativeResize="0"/>
          <p:nvPr/>
        </p:nvPicPr>
        <p:blipFill rotWithShape="1">
          <a:blip r:embed="rId3">
            <a:alphaModFix/>
          </a:blip>
          <a:srcRect b="0" l="0" r="0" t="0"/>
          <a:stretch/>
        </p:blipFill>
        <p:spPr>
          <a:xfrm>
            <a:off x="10359739" y="-216085"/>
            <a:ext cx="2099618" cy="1314000"/>
          </a:xfrm>
          <a:prstGeom prst="rect">
            <a:avLst/>
          </a:prstGeom>
          <a:noFill/>
          <a:ln>
            <a:noFill/>
          </a:ln>
        </p:spPr>
      </p:pic>
      <p:sp>
        <p:nvSpPr>
          <p:cNvPr id="613" name="Google Shape;613;p74"/>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614" name="Google Shape;614;p74"/>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615" name="Google Shape;615;p74"/>
          <p:cNvSpPr txBox="1"/>
          <p:nvPr>
            <p:ph idx="1" type="body"/>
          </p:nvPr>
        </p:nvSpPr>
        <p:spPr>
          <a:xfrm>
            <a:off x="218859" y="888005"/>
            <a:ext cx="11795829" cy="552915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616" name="Google Shape;616;p74"/>
          <p:cNvPicPr preferRelativeResize="0"/>
          <p:nvPr/>
        </p:nvPicPr>
        <p:blipFill rotWithShape="1">
          <a:blip r:embed="rId4">
            <a:alphaModFix/>
          </a:blip>
          <a:srcRect b="0" l="0" r="0" t="0"/>
          <a:stretch/>
        </p:blipFill>
        <p:spPr>
          <a:xfrm>
            <a:off x="10371528" y="6585917"/>
            <a:ext cx="1641396" cy="105918"/>
          </a:xfrm>
          <a:prstGeom prst="rect">
            <a:avLst/>
          </a:prstGeom>
          <a:noFill/>
          <a:ln>
            <a:noFill/>
          </a:ln>
        </p:spPr>
      </p:pic>
      <p:grpSp>
        <p:nvGrpSpPr>
          <p:cNvPr id="617" name="Google Shape;617;p74"/>
          <p:cNvGrpSpPr/>
          <p:nvPr/>
        </p:nvGrpSpPr>
        <p:grpSpPr>
          <a:xfrm>
            <a:off x="227308" y="6572055"/>
            <a:ext cx="9306299" cy="144114"/>
            <a:chOff x="226688" y="6572055"/>
            <a:chExt cx="9280921" cy="144114"/>
          </a:xfrm>
        </p:grpSpPr>
        <p:pic>
          <p:nvPicPr>
            <p:cNvPr descr="at.png" id="618" name="Google Shape;618;p74"/>
            <p:cNvPicPr preferRelativeResize="0"/>
            <p:nvPr/>
          </p:nvPicPr>
          <p:blipFill rotWithShape="1">
            <a:blip r:embed="rId5">
              <a:alphaModFix/>
            </a:blip>
            <a:srcRect b="0" l="0" r="0" t="0"/>
            <a:stretch/>
          </p:blipFill>
          <p:spPr>
            <a:xfrm>
              <a:off x="226688" y="6572055"/>
              <a:ext cx="217977" cy="144114"/>
            </a:xfrm>
            <a:prstGeom prst="rect">
              <a:avLst/>
            </a:prstGeom>
            <a:noFill/>
            <a:ln>
              <a:noFill/>
            </a:ln>
          </p:spPr>
        </p:pic>
        <p:pic>
          <p:nvPicPr>
            <p:cNvPr descr="be.png" id="619" name="Google Shape;619;p74"/>
            <p:cNvPicPr preferRelativeResize="0"/>
            <p:nvPr/>
          </p:nvPicPr>
          <p:blipFill rotWithShape="1">
            <a:blip r:embed="rId6">
              <a:alphaModFix/>
            </a:blip>
            <a:srcRect b="0" l="0" r="0" t="0"/>
            <a:stretch/>
          </p:blipFill>
          <p:spPr>
            <a:xfrm>
              <a:off x="597100" y="6572055"/>
              <a:ext cx="217977" cy="144114"/>
            </a:xfrm>
            <a:prstGeom prst="rect">
              <a:avLst/>
            </a:prstGeom>
            <a:noFill/>
            <a:ln>
              <a:noFill/>
            </a:ln>
          </p:spPr>
        </p:pic>
        <p:pic>
          <p:nvPicPr>
            <p:cNvPr descr="ch.png" id="620" name="Google Shape;620;p74"/>
            <p:cNvPicPr preferRelativeResize="0"/>
            <p:nvPr/>
          </p:nvPicPr>
          <p:blipFill rotWithShape="1">
            <a:blip r:embed="rId7">
              <a:alphaModFix/>
            </a:blip>
            <a:srcRect b="0" l="0" r="0" t="0"/>
            <a:stretch/>
          </p:blipFill>
          <p:spPr>
            <a:xfrm>
              <a:off x="7652002" y="6572055"/>
              <a:ext cx="217977" cy="144114"/>
            </a:xfrm>
            <a:prstGeom prst="rect">
              <a:avLst/>
            </a:prstGeom>
            <a:noFill/>
            <a:ln>
              <a:noFill/>
            </a:ln>
          </p:spPr>
        </p:pic>
        <p:pic>
          <p:nvPicPr>
            <p:cNvPr descr="cz.png" id="621" name="Google Shape;621;p74"/>
            <p:cNvPicPr preferRelativeResize="0"/>
            <p:nvPr/>
          </p:nvPicPr>
          <p:blipFill rotWithShape="1">
            <a:blip r:embed="rId8">
              <a:alphaModFix/>
            </a:blip>
            <a:srcRect b="0" l="0" r="0" t="0"/>
            <a:stretch/>
          </p:blipFill>
          <p:spPr>
            <a:xfrm>
              <a:off x="970446" y="6572055"/>
              <a:ext cx="217977" cy="144114"/>
            </a:xfrm>
            <a:prstGeom prst="rect">
              <a:avLst/>
            </a:prstGeom>
            <a:noFill/>
            <a:ln>
              <a:noFill/>
            </a:ln>
          </p:spPr>
        </p:pic>
        <p:pic>
          <p:nvPicPr>
            <p:cNvPr descr="de.png" id="622" name="Google Shape;622;p74"/>
            <p:cNvPicPr preferRelativeResize="0"/>
            <p:nvPr/>
          </p:nvPicPr>
          <p:blipFill rotWithShape="1">
            <a:blip r:embed="rId9">
              <a:alphaModFix/>
            </a:blip>
            <a:srcRect b="0" l="0" r="0" t="0"/>
            <a:stretch/>
          </p:blipFill>
          <p:spPr>
            <a:xfrm>
              <a:off x="2830886" y="6572055"/>
              <a:ext cx="217977" cy="144114"/>
            </a:xfrm>
            <a:prstGeom prst="rect">
              <a:avLst/>
            </a:prstGeom>
            <a:noFill/>
            <a:ln>
              <a:noFill/>
            </a:ln>
          </p:spPr>
        </p:pic>
        <p:pic>
          <p:nvPicPr>
            <p:cNvPr descr="dk.png" id="623" name="Google Shape;623;p74"/>
            <p:cNvPicPr preferRelativeResize="0"/>
            <p:nvPr/>
          </p:nvPicPr>
          <p:blipFill rotWithShape="1">
            <a:blip r:embed="rId10">
              <a:alphaModFix/>
            </a:blip>
            <a:srcRect b="0" l="0" r="0" t="0"/>
            <a:stretch/>
          </p:blipFill>
          <p:spPr>
            <a:xfrm>
              <a:off x="1340468" y="6572055"/>
              <a:ext cx="217977" cy="144114"/>
            </a:xfrm>
            <a:prstGeom prst="rect">
              <a:avLst/>
            </a:prstGeom>
            <a:noFill/>
            <a:ln>
              <a:noFill/>
            </a:ln>
          </p:spPr>
        </p:pic>
        <p:pic>
          <p:nvPicPr>
            <p:cNvPr descr="ee.png" id="624" name="Google Shape;624;p74"/>
            <p:cNvPicPr preferRelativeResize="0"/>
            <p:nvPr/>
          </p:nvPicPr>
          <p:blipFill rotWithShape="1">
            <a:blip r:embed="rId11">
              <a:alphaModFix/>
            </a:blip>
            <a:srcRect b="0" l="0" r="0" t="0"/>
            <a:stretch/>
          </p:blipFill>
          <p:spPr>
            <a:xfrm>
              <a:off x="1710886" y="6572055"/>
              <a:ext cx="217977" cy="144114"/>
            </a:xfrm>
            <a:prstGeom prst="rect">
              <a:avLst/>
            </a:prstGeom>
            <a:noFill/>
            <a:ln>
              <a:noFill/>
            </a:ln>
          </p:spPr>
        </p:pic>
        <p:pic>
          <p:nvPicPr>
            <p:cNvPr descr="es.png" id="625" name="Google Shape;625;p74"/>
            <p:cNvPicPr preferRelativeResize="0"/>
            <p:nvPr/>
          </p:nvPicPr>
          <p:blipFill rotWithShape="1">
            <a:blip r:embed="rId12">
              <a:alphaModFix/>
            </a:blip>
            <a:srcRect b="0" l="0" r="0" t="0"/>
            <a:stretch/>
          </p:blipFill>
          <p:spPr>
            <a:xfrm>
              <a:off x="6909231" y="6572055"/>
              <a:ext cx="217977" cy="144114"/>
            </a:xfrm>
            <a:prstGeom prst="rect">
              <a:avLst/>
            </a:prstGeom>
            <a:noFill/>
            <a:ln>
              <a:noFill/>
            </a:ln>
          </p:spPr>
        </p:pic>
        <p:pic>
          <p:nvPicPr>
            <p:cNvPr descr="fi.png" id="626" name="Google Shape;626;p74"/>
            <p:cNvPicPr preferRelativeResize="0"/>
            <p:nvPr/>
          </p:nvPicPr>
          <p:blipFill rotWithShape="1">
            <a:blip r:embed="rId13">
              <a:alphaModFix/>
            </a:blip>
            <a:srcRect b="0" l="0" r="0" t="0"/>
            <a:stretch/>
          </p:blipFill>
          <p:spPr>
            <a:xfrm>
              <a:off x="2088120" y="6572055"/>
              <a:ext cx="217977" cy="144114"/>
            </a:xfrm>
            <a:prstGeom prst="rect">
              <a:avLst/>
            </a:prstGeom>
            <a:noFill/>
            <a:ln>
              <a:noFill/>
            </a:ln>
          </p:spPr>
        </p:pic>
        <p:pic>
          <p:nvPicPr>
            <p:cNvPr descr="fr.png" id="627" name="Google Shape;627;p74"/>
            <p:cNvPicPr preferRelativeResize="0"/>
            <p:nvPr/>
          </p:nvPicPr>
          <p:blipFill rotWithShape="1">
            <a:blip r:embed="rId14">
              <a:alphaModFix/>
            </a:blip>
            <a:srcRect b="0" l="0" r="0" t="0"/>
            <a:stretch/>
          </p:blipFill>
          <p:spPr>
            <a:xfrm>
              <a:off x="2456977" y="6572055"/>
              <a:ext cx="217977" cy="144114"/>
            </a:xfrm>
            <a:prstGeom prst="rect">
              <a:avLst/>
            </a:prstGeom>
            <a:noFill/>
            <a:ln>
              <a:noFill/>
            </a:ln>
          </p:spPr>
        </p:pic>
        <p:pic>
          <p:nvPicPr>
            <p:cNvPr descr="gr.png" id="628" name="Google Shape;628;p74"/>
            <p:cNvPicPr preferRelativeResize="0"/>
            <p:nvPr/>
          </p:nvPicPr>
          <p:blipFill rotWithShape="1">
            <a:blip r:embed="rId15">
              <a:alphaModFix/>
            </a:blip>
            <a:srcRect b="0" l="0" r="0" t="0"/>
            <a:stretch/>
          </p:blipFill>
          <p:spPr>
            <a:xfrm>
              <a:off x="3199746" y="6572055"/>
              <a:ext cx="217977" cy="144114"/>
            </a:xfrm>
            <a:prstGeom prst="rect">
              <a:avLst/>
            </a:prstGeom>
            <a:noFill/>
            <a:ln>
              <a:noFill/>
            </a:ln>
          </p:spPr>
        </p:pic>
        <p:pic>
          <p:nvPicPr>
            <p:cNvPr descr="hu.png" id="629" name="Google Shape;629;p74"/>
            <p:cNvPicPr preferRelativeResize="0"/>
            <p:nvPr/>
          </p:nvPicPr>
          <p:blipFill rotWithShape="1">
            <a:blip r:embed="rId16">
              <a:alphaModFix/>
            </a:blip>
            <a:srcRect b="0" l="0" r="0" t="0"/>
            <a:stretch/>
          </p:blipFill>
          <p:spPr>
            <a:xfrm>
              <a:off x="3568607" y="6572055"/>
              <a:ext cx="217977" cy="144114"/>
            </a:xfrm>
            <a:prstGeom prst="rect">
              <a:avLst/>
            </a:prstGeom>
            <a:noFill/>
            <a:ln>
              <a:noFill/>
            </a:ln>
          </p:spPr>
        </p:pic>
        <p:pic>
          <p:nvPicPr>
            <p:cNvPr descr="ie.png" id="630" name="Google Shape;630;p74"/>
            <p:cNvPicPr preferRelativeResize="0"/>
            <p:nvPr/>
          </p:nvPicPr>
          <p:blipFill rotWithShape="1">
            <a:blip r:embed="rId17">
              <a:alphaModFix/>
            </a:blip>
            <a:srcRect b="0" l="0" r="0" t="0"/>
            <a:stretch/>
          </p:blipFill>
          <p:spPr>
            <a:xfrm>
              <a:off x="3937466" y="6572055"/>
              <a:ext cx="217977" cy="144114"/>
            </a:xfrm>
            <a:prstGeom prst="rect">
              <a:avLst/>
            </a:prstGeom>
            <a:noFill/>
            <a:ln>
              <a:noFill/>
            </a:ln>
          </p:spPr>
        </p:pic>
        <p:pic>
          <p:nvPicPr>
            <p:cNvPr descr="it.png" id="631" name="Google Shape;631;p74"/>
            <p:cNvPicPr preferRelativeResize="0"/>
            <p:nvPr/>
          </p:nvPicPr>
          <p:blipFill rotWithShape="1">
            <a:blip r:embed="rId18">
              <a:alphaModFix/>
            </a:blip>
            <a:srcRect b="0" l="0" r="0" t="0"/>
            <a:stretch/>
          </p:blipFill>
          <p:spPr>
            <a:xfrm>
              <a:off x="4306322" y="6572055"/>
              <a:ext cx="217977" cy="144114"/>
            </a:xfrm>
            <a:prstGeom prst="rect">
              <a:avLst/>
            </a:prstGeom>
            <a:noFill/>
            <a:ln>
              <a:noFill/>
            </a:ln>
          </p:spPr>
        </p:pic>
        <p:pic>
          <p:nvPicPr>
            <p:cNvPr descr="lu.png" id="632" name="Google Shape;632;p74"/>
            <p:cNvPicPr preferRelativeResize="0"/>
            <p:nvPr/>
          </p:nvPicPr>
          <p:blipFill rotWithShape="1">
            <a:blip r:embed="rId19">
              <a:alphaModFix/>
            </a:blip>
            <a:srcRect b="0" l="0" r="0" t="0"/>
            <a:stretch/>
          </p:blipFill>
          <p:spPr>
            <a:xfrm>
              <a:off x="4676775" y="6572055"/>
              <a:ext cx="217977" cy="144114"/>
            </a:xfrm>
            <a:prstGeom prst="rect">
              <a:avLst/>
            </a:prstGeom>
            <a:noFill/>
            <a:ln>
              <a:noFill/>
            </a:ln>
          </p:spPr>
        </p:pic>
        <p:pic>
          <p:nvPicPr>
            <p:cNvPr descr="nl.png" id="633" name="Google Shape;633;p74"/>
            <p:cNvPicPr preferRelativeResize="0"/>
            <p:nvPr/>
          </p:nvPicPr>
          <p:blipFill rotWithShape="1">
            <a:blip r:embed="rId20">
              <a:alphaModFix/>
            </a:blip>
            <a:srcRect b="0" l="0" r="0" t="0"/>
            <a:stretch/>
          </p:blipFill>
          <p:spPr>
            <a:xfrm>
              <a:off x="5050684" y="6572055"/>
              <a:ext cx="217977" cy="144114"/>
            </a:xfrm>
            <a:prstGeom prst="rect">
              <a:avLst/>
            </a:prstGeom>
            <a:noFill/>
            <a:ln>
              <a:noFill/>
            </a:ln>
          </p:spPr>
        </p:pic>
        <p:pic>
          <p:nvPicPr>
            <p:cNvPr descr="no.png" id="634" name="Google Shape;634;p74"/>
            <p:cNvPicPr preferRelativeResize="0"/>
            <p:nvPr/>
          </p:nvPicPr>
          <p:blipFill rotWithShape="1">
            <a:blip r:embed="rId21">
              <a:alphaModFix/>
            </a:blip>
            <a:srcRect b="0" l="0" r="0" t="0"/>
            <a:stretch/>
          </p:blipFill>
          <p:spPr>
            <a:xfrm>
              <a:off x="5428051" y="6572055"/>
              <a:ext cx="217977" cy="144114"/>
            </a:xfrm>
            <a:prstGeom prst="rect">
              <a:avLst/>
            </a:prstGeom>
            <a:noFill/>
            <a:ln>
              <a:noFill/>
            </a:ln>
          </p:spPr>
        </p:pic>
        <p:pic>
          <p:nvPicPr>
            <p:cNvPr descr="pl.png" id="635" name="Google Shape;635;p74"/>
            <p:cNvPicPr preferRelativeResize="0"/>
            <p:nvPr/>
          </p:nvPicPr>
          <p:blipFill rotWithShape="1">
            <a:blip r:embed="rId22">
              <a:alphaModFix/>
            </a:blip>
            <a:srcRect b="0" l="0" r="0" t="0"/>
            <a:stretch/>
          </p:blipFill>
          <p:spPr>
            <a:xfrm>
              <a:off x="5795181" y="6572055"/>
              <a:ext cx="217977" cy="144114"/>
            </a:xfrm>
            <a:prstGeom prst="rect">
              <a:avLst/>
            </a:prstGeom>
            <a:noFill/>
            <a:ln>
              <a:noFill/>
            </a:ln>
          </p:spPr>
        </p:pic>
        <p:pic>
          <p:nvPicPr>
            <p:cNvPr descr="pt.png" id="636" name="Google Shape;636;p74"/>
            <p:cNvPicPr preferRelativeResize="0"/>
            <p:nvPr/>
          </p:nvPicPr>
          <p:blipFill rotWithShape="1">
            <a:blip r:embed="rId23">
              <a:alphaModFix/>
            </a:blip>
            <a:srcRect b="0" l="0" r="0" t="0"/>
            <a:stretch/>
          </p:blipFill>
          <p:spPr>
            <a:xfrm>
              <a:off x="6167359" y="6572055"/>
              <a:ext cx="217977" cy="144114"/>
            </a:xfrm>
            <a:prstGeom prst="rect">
              <a:avLst/>
            </a:prstGeom>
            <a:noFill/>
            <a:ln>
              <a:noFill/>
            </a:ln>
          </p:spPr>
        </p:pic>
        <p:pic>
          <p:nvPicPr>
            <p:cNvPr descr="ro.png" id="637" name="Google Shape;637;p74"/>
            <p:cNvPicPr preferRelativeResize="0"/>
            <p:nvPr/>
          </p:nvPicPr>
          <p:blipFill rotWithShape="1">
            <a:blip r:embed="rId24">
              <a:alphaModFix/>
            </a:blip>
            <a:srcRect b="0" l="0" r="0" t="0"/>
            <a:stretch/>
          </p:blipFill>
          <p:spPr>
            <a:xfrm>
              <a:off x="6541267" y="6572055"/>
              <a:ext cx="217977" cy="144114"/>
            </a:xfrm>
            <a:prstGeom prst="rect">
              <a:avLst/>
            </a:prstGeom>
            <a:noFill/>
            <a:ln>
              <a:noFill/>
            </a:ln>
          </p:spPr>
        </p:pic>
        <p:pic>
          <p:nvPicPr>
            <p:cNvPr descr="se.png" id="638" name="Google Shape;638;p74"/>
            <p:cNvPicPr preferRelativeResize="0"/>
            <p:nvPr/>
          </p:nvPicPr>
          <p:blipFill rotWithShape="1">
            <a:blip r:embed="rId25">
              <a:alphaModFix/>
            </a:blip>
            <a:srcRect b="0" l="0" r="0" t="0"/>
            <a:stretch/>
          </p:blipFill>
          <p:spPr>
            <a:xfrm>
              <a:off x="7279811" y="6572055"/>
              <a:ext cx="217977" cy="144114"/>
            </a:xfrm>
            <a:prstGeom prst="rect">
              <a:avLst/>
            </a:prstGeom>
            <a:noFill/>
            <a:ln>
              <a:noFill/>
            </a:ln>
          </p:spPr>
        </p:pic>
        <p:pic>
          <p:nvPicPr>
            <p:cNvPr descr="uk.png" id="639" name="Google Shape;639;p74"/>
            <p:cNvPicPr preferRelativeResize="0"/>
            <p:nvPr/>
          </p:nvPicPr>
          <p:blipFill rotWithShape="1">
            <a:blip r:embed="rId26">
              <a:alphaModFix/>
            </a:blip>
            <a:srcRect b="0" l="0" r="0" t="0"/>
            <a:stretch/>
          </p:blipFill>
          <p:spPr>
            <a:xfrm>
              <a:off x="8017547" y="6572055"/>
              <a:ext cx="217977" cy="144114"/>
            </a:xfrm>
            <a:prstGeom prst="rect">
              <a:avLst/>
            </a:prstGeom>
            <a:noFill/>
            <a:ln>
              <a:noFill/>
            </a:ln>
          </p:spPr>
        </p:pic>
        <p:pic>
          <p:nvPicPr>
            <p:cNvPr descr="ca.png" id="640" name="Google Shape;640;p74"/>
            <p:cNvPicPr preferRelativeResize="0"/>
            <p:nvPr/>
          </p:nvPicPr>
          <p:blipFill rotWithShape="1">
            <a:blip r:embed="rId27">
              <a:alphaModFix/>
            </a:blip>
            <a:srcRect b="0" l="0" r="0" t="0"/>
            <a:stretch/>
          </p:blipFill>
          <p:spPr>
            <a:xfrm>
              <a:off x="9291609" y="6573362"/>
              <a:ext cx="216000" cy="142807"/>
            </a:xfrm>
            <a:prstGeom prst="rect">
              <a:avLst/>
            </a:prstGeom>
            <a:noFill/>
            <a:ln>
              <a:noFill/>
            </a:ln>
          </p:spPr>
        </p:pic>
        <p:pic>
          <p:nvPicPr>
            <p:cNvPr id="641" name="Google Shape;641;p74"/>
            <p:cNvPicPr preferRelativeResize="0"/>
            <p:nvPr/>
          </p:nvPicPr>
          <p:blipFill rotWithShape="1">
            <a:blip r:embed="rId28">
              <a:alphaModFix/>
            </a:blip>
            <a:srcRect b="0" l="0" r="0" t="0"/>
            <a:stretch/>
          </p:blipFill>
          <p:spPr>
            <a:xfrm>
              <a:off x="8555553" y="6572169"/>
              <a:ext cx="216000" cy="144000"/>
            </a:xfrm>
            <a:prstGeom prst="rect">
              <a:avLst/>
            </a:prstGeom>
            <a:noFill/>
            <a:ln>
              <a:noFill/>
            </a:ln>
          </p:spPr>
        </p:pic>
        <p:pic>
          <p:nvPicPr>
            <p:cNvPr descr="si.png" id="642" name="Google Shape;642;p74"/>
            <p:cNvPicPr preferRelativeResize="0"/>
            <p:nvPr/>
          </p:nvPicPr>
          <p:blipFill rotWithShape="1">
            <a:blip r:embed="rId29">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2">
  <p:cSld name="DARK2">
    <p:spTree>
      <p:nvGrpSpPr>
        <p:cNvPr id="643" name="Shape 643"/>
        <p:cNvGrpSpPr/>
        <p:nvPr/>
      </p:nvGrpSpPr>
      <p:grpSpPr>
        <a:xfrm>
          <a:off x="0" y="0"/>
          <a:ext cx="0" cy="0"/>
          <a:chOff x="0" y="0"/>
          <a:chExt cx="0" cy="0"/>
        </a:xfrm>
      </p:grpSpPr>
      <p:pic>
        <p:nvPicPr>
          <p:cNvPr id="644" name="Google Shape;644;p75"/>
          <p:cNvPicPr preferRelativeResize="0"/>
          <p:nvPr/>
        </p:nvPicPr>
        <p:blipFill rotWithShape="1">
          <a:blip r:embed="rId2">
            <a:alphaModFix/>
          </a:blip>
          <a:srcRect b="0" l="0" r="0" t="0"/>
          <a:stretch/>
        </p:blipFill>
        <p:spPr>
          <a:xfrm>
            <a:off x="0" y="0"/>
            <a:ext cx="12225338" cy="6858000"/>
          </a:xfrm>
          <a:prstGeom prst="rect">
            <a:avLst/>
          </a:prstGeom>
          <a:noFill/>
          <a:ln>
            <a:noFill/>
          </a:ln>
        </p:spPr>
      </p:pic>
      <p:sp>
        <p:nvSpPr>
          <p:cNvPr id="645" name="Google Shape;645;p75"/>
          <p:cNvSpPr/>
          <p:nvPr/>
        </p:nvSpPr>
        <p:spPr>
          <a:xfrm>
            <a:off x="0" y="0"/>
            <a:ext cx="12231921" cy="6858000"/>
          </a:xfrm>
          <a:prstGeom prst="rect">
            <a:avLst/>
          </a:prstGeom>
          <a:solidFill>
            <a:srgbClr val="003249">
              <a:alpha val="6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cxnSp>
        <p:nvCxnSpPr>
          <p:cNvPr id="646" name="Google Shape;646;p75"/>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647" name="Google Shape;647;p75"/>
          <p:cNvPicPr preferRelativeResize="0"/>
          <p:nvPr/>
        </p:nvPicPr>
        <p:blipFill rotWithShape="1">
          <a:blip r:embed="rId3">
            <a:alphaModFix/>
          </a:blip>
          <a:srcRect b="0" l="0" r="0" t="0"/>
          <a:stretch/>
        </p:blipFill>
        <p:spPr>
          <a:xfrm>
            <a:off x="10359739" y="-216085"/>
            <a:ext cx="2099618" cy="1314000"/>
          </a:xfrm>
          <a:prstGeom prst="rect">
            <a:avLst/>
          </a:prstGeom>
          <a:noFill/>
          <a:ln>
            <a:noFill/>
          </a:ln>
        </p:spPr>
      </p:pic>
      <p:sp>
        <p:nvSpPr>
          <p:cNvPr id="648" name="Google Shape;648;p75"/>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649" name="Google Shape;649;p75"/>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650" name="Google Shape;650;p75"/>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1" name="Google Shape;651;p75"/>
          <p:cNvSpPr txBox="1"/>
          <p:nvPr>
            <p:ph idx="1" type="body"/>
          </p:nvPr>
        </p:nvSpPr>
        <p:spPr>
          <a:xfrm>
            <a:off x="218859" y="882192"/>
            <a:ext cx="11795829"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652" name="Google Shape;652;p75"/>
          <p:cNvPicPr preferRelativeResize="0"/>
          <p:nvPr/>
        </p:nvPicPr>
        <p:blipFill rotWithShape="1">
          <a:blip r:embed="rId4">
            <a:alphaModFix/>
          </a:blip>
          <a:srcRect b="0" l="0" r="0" t="0"/>
          <a:stretch/>
        </p:blipFill>
        <p:spPr>
          <a:xfrm>
            <a:off x="10371528" y="6585917"/>
            <a:ext cx="1641396" cy="105918"/>
          </a:xfrm>
          <a:prstGeom prst="rect">
            <a:avLst/>
          </a:prstGeom>
          <a:noFill/>
          <a:ln>
            <a:noFill/>
          </a:ln>
        </p:spPr>
      </p:pic>
      <p:grpSp>
        <p:nvGrpSpPr>
          <p:cNvPr id="653" name="Google Shape;653;p75"/>
          <p:cNvGrpSpPr/>
          <p:nvPr/>
        </p:nvGrpSpPr>
        <p:grpSpPr>
          <a:xfrm>
            <a:off x="227308" y="6572055"/>
            <a:ext cx="9306299" cy="144114"/>
            <a:chOff x="226688" y="6572055"/>
            <a:chExt cx="9280921" cy="144114"/>
          </a:xfrm>
        </p:grpSpPr>
        <p:pic>
          <p:nvPicPr>
            <p:cNvPr descr="at.png" id="654" name="Google Shape;654;p75"/>
            <p:cNvPicPr preferRelativeResize="0"/>
            <p:nvPr/>
          </p:nvPicPr>
          <p:blipFill rotWithShape="1">
            <a:blip r:embed="rId5">
              <a:alphaModFix/>
            </a:blip>
            <a:srcRect b="0" l="0" r="0" t="0"/>
            <a:stretch/>
          </p:blipFill>
          <p:spPr>
            <a:xfrm>
              <a:off x="226688" y="6572055"/>
              <a:ext cx="217977" cy="144114"/>
            </a:xfrm>
            <a:prstGeom prst="rect">
              <a:avLst/>
            </a:prstGeom>
            <a:noFill/>
            <a:ln>
              <a:noFill/>
            </a:ln>
          </p:spPr>
        </p:pic>
        <p:pic>
          <p:nvPicPr>
            <p:cNvPr descr="be.png" id="655" name="Google Shape;655;p75"/>
            <p:cNvPicPr preferRelativeResize="0"/>
            <p:nvPr/>
          </p:nvPicPr>
          <p:blipFill rotWithShape="1">
            <a:blip r:embed="rId6">
              <a:alphaModFix/>
            </a:blip>
            <a:srcRect b="0" l="0" r="0" t="0"/>
            <a:stretch/>
          </p:blipFill>
          <p:spPr>
            <a:xfrm>
              <a:off x="597100" y="6572055"/>
              <a:ext cx="217977" cy="144114"/>
            </a:xfrm>
            <a:prstGeom prst="rect">
              <a:avLst/>
            </a:prstGeom>
            <a:noFill/>
            <a:ln>
              <a:noFill/>
            </a:ln>
          </p:spPr>
        </p:pic>
        <p:pic>
          <p:nvPicPr>
            <p:cNvPr descr="ch.png" id="656" name="Google Shape;656;p75"/>
            <p:cNvPicPr preferRelativeResize="0"/>
            <p:nvPr/>
          </p:nvPicPr>
          <p:blipFill rotWithShape="1">
            <a:blip r:embed="rId7">
              <a:alphaModFix/>
            </a:blip>
            <a:srcRect b="0" l="0" r="0" t="0"/>
            <a:stretch/>
          </p:blipFill>
          <p:spPr>
            <a:xfrm>
              <a:off x="7652002" y="6572055"/>
              <a:ext cx="217977" cy="144114"/>
            </a:xfrm>
            <a:prstGeom prst="rect">
              <a:avLst/>
            </a:prstGeom>
            <a:noFill/>
            <a:ln>
              <a:noFill/>
            </a:ln>
          </p:spPr>
        </p:pic>
        <p:pic>
          <p:nvPicPr>
            <p:cNvPr descr="cz.png" id="657" name="Google Shape;657;p75"/>
            <p:cNvPicPr preferRelativeResize="0"/>
            <p:nvPr/>
          </p:nvPicPr>
          <p:blipFill rotWithShape="1">
            <a:blip r:embed="rId8">
              <a:alphaModFix/>
            </a:blip>
            <a:srcRect b="0" l="0" r="0" t="0"/>
            <a:stretch/>
          </p:blipFill>
          <p:spPr>
            <a:xfrm>
              <a:off x="970446" y="6572055"/>
              <a:ext cx="217977" cy="144114"/>
            </a:xfrm>
            <a:prstGeom prst="rect">
              <a:avLst/>
            </a:prstGeom>
            <a:noFill/>
            <a:ln>
              <a:noFill/>
            </a:ln>
          </p:spPr>
        </p:pic>
        <p:pic>
          <p:nvPicPr>
            <p:cNvPr descr="de.png" id="658" name="Google Shape;658;p75"/>
            <p:cNvPicPr preferRelativeResize="0"/>
            <p:nvPr/>
          </p:nvPicPr>
          <p:blipFill rotWithShape="1">
            <a:blip r:embed="rId9">
              <a:alphaModFix/>
            </a:blip>
            <a:srcRect b="0" l="0" r="0" t="0"/>
            <a:stretch/>
          </p:blipFill>
          <p:spPr>
            <a:xfrm>
              <a:off x="2830886" y="6572055"/>
              <a:ext cx="217977" cy="144114"/>
            </a:xfrm>
            <a:prstGeom prst="rect">
              <a:avLst/>
            </a:prstGeom>
            <a:noFill/>
            <a:ln>
              <a:noFill/>
            </a:ln>
          </p:spPr>
        </p:pic>
        <p:pic>
          <p:nvPicPr>
            <p:cNvPr descr="dk.png" id="659" name="Google Shape;659;p75"/>
            <p:cNvPicPr preferRelativeResize="0"/>
            <p:nvPr/>
          </p:nvPicPr>
          <p:blipFill rotWithShape="1">
            <a:blip r:embed="rId10">
              <a:alphaModFix/>
            </a:blip>
            <a:srcRect b="0" l="0" r="0" t="0"/>
            <a:stretch/>
          </p:blipFill>
          <p:spPr>
            <a:xfrm>
              <a:off x="1340468" y="6572055"/>
              <a:ext cx="217977" cy="144114"/>
            </a:xfrm>
            <a:prstGeom prst="rect">
              <a:avLst/>
            </a:prstGeom>
            <a:noFill/>
            <a:ln>
              <a:noFill/>
            </a:ln>
          </p:spPr>
        </p:pic>
        <p:pic>
          <p:nvPicPr>
            <p:cNvPr descr="ee.png" id="660" name="Google Shape;660;p75"/>
            <p:cNvPicPr preferRelativeResize="0"/>
            <p:nvPr/>
          </p:nvPicPr>
          <p:blipFill rotWithShape="1">
            <a:blip r:embed="rId11">
              <a:alphaModFix/>
            </a:blip>
            <a:srcRect b="0" l="0" r="0" t="0"/>
            <a:stretch/>
          </p:blipFill>
          <p:spPr>
            <a:xfrm>
              <a:off x="1710886" y="6572055"/>
              <a:ext cx="217977" cy="144114"/>
            </a:xfrm>
            <a:prstGeom prst="rect">
              <a:avLst/>
            </a:prstGeom>
            <a:noFill/>
            <a:ln>
              <a:noFill/>
            </a:ln>
          </p:spPr>
        </p:pic>
        <p:pic>
          <p:nvPicPr>
            <p:cNvPr descr="es.png" id="661" name="Google Shape;661;p75"/>
            <p:cNvPicPr preferRelativeResize="0"/>
            <p:nvPr/>
          </p:nvPicPr>
          <p:blipFill rotWithShape="1">
            <a:blip r:embed="rId12">
              <a:alphaModFix/>
            </a:blip>
            <a:srcRect b="0" l="0" r="0" t="0"/>
            <a:stretch/>
          </p:blipFill>
          <p:spPr>
            <a:xfrm>
              <a:off x="6909231" y="6572055"/>
              <a:ext cx="217977" cy="144114"/>
            </a:xfrm>
            <a:prstGeom prst="rect">
              <a:avLst/>
            </a:prstGeom>
            <a:noFill/>
            <a:ln>
              <a:noFill/>
            </a:ln>
          </p:spPr>
        </p:pic>
        <p:pic>
          <p:nvPicPr>
            <p:cNvPr descr="fi.png" id="662" name="Google Shape;662;p75"/>
            <p:cNvPicPr preferRelativeResize="0"/>
            <p:nvPr/>
          </p:nvPicPr>
          <p:blipFill rotWithShape="1">
            <a:blip r:embed="rId13">
              <a:alphaModFix/>
            </a:blip>
            <a:srcRect b="0" l="0" r="0" t="0"/>
            <a:stretch/>
          </p:blipFill>
          <p:spPr>
            <a:xfrm>
              <a:off x="2088120" y="6572055"/>
              <a:ext cx="217977" cy="144114"/>
            </a:xfrm>
            <a:prstGeom prst="rect">
              <a:avLst/>
            </a:prstGeom>
            <a:noFill/>
            <a:ln>
              <a:noFill/>
            </a:ln>
          </p:spPr>
        </p:pic>
        <p:pic>
          <p:nvPicPr>
            <p:cNvPr descr="fr.png" id="663" name="Google Shape;663;p75"/>
            <p:cNvPicPr preferRelativeResize="0"/>
            <p:nvPr/>
          </p:nvPicPr>
          <p:blipFill rotWithShape="1">
            <a:blip r:embed="rId14">
              <a:alphaModFix/>
            </a:blip>
            <a:srcRect b="0" l="0" r="0" t="0"/>
            <a:stretch/>
          </p:blipFill>
          <p:spPr>
            <a:xfrm>
              <a:off x="2456977" y="6572055"/>
              <a:ext cx="217977" cy="144114"/>
            </a:xfrm>
            <a:prstGeom prst="rect">
              <a:avLst/>
            </a:prstGeom>
            <a:noFill/>
            <a:ln>
              <a:noFill/>
            </a:ln>
          </p:spPr>
        </p:pic>
        <p:pic>
          <p:nvPicPr>
            <p:cNvPr descr="gr.png" id="664" name="Google Shape;664;p75"/>
            <p:cNvPicPr preferRelativeResize="0"/>
            <p:nvPr/>
          </p:nvPicPr>
          <p:blipFill rotWithShape="1">
            <a:blip r:embed="rId15">
              <a:alphaModFix/>
            </a:blip>
            <a:srcRect b="0" l="0" r="0" t="0"/>
            <a:stretch/>
          </p:blipFill>
          <p:spPr>
            <a:xfrm>
              <a:off x="3199746" y="6572055"/>
              <a:ext cx="217977" cy="144114"/>
            </a:xfrm>
            <a:prstGeom prst="rect">
              <a:avLst/>
            </a:prstGeom>
            <a:noFill/>
            <a:ln>
              <a:noFill/>
            </a:ln>
          </p:spPr>
        </p:pic>
        <p:pic>
          <p:nvPicPr>
            <p:cNvPr descr="hu.png" id="665" name="Google Shape;665;p75"/>
            <p:cNvPicPr preferRelativeResize="0"/>
            <p:nvPr/>
          </p:nvPicPr>
          <p:blipFill rotWithShape="1">
            <a:blip r:embed="rId16">
              <a:alphaModFix/>
            </a:blip>
            <a:srcRect b="0" l="0" r="0" t="0"/>
            <a:stretch/>
          </p:blipFill>
          <p:spPr>
            <a:xfrm>
              <a:off x="3568607" y="6572055"/>
              <a:ext cx="217977" cy="144114"/>
            </a:xfrm>
            <a:prstGeom prst="rect">
              <a:avLst/>
            </a:prstGeom>
            <a:noFill/>
            <a:ln>
              <a:noFill/>
            </a:ln>
          </p:spPr>
        </p:pic>
        <p:pic>
          <p:nvPicPr>
            <p:cNvPr descr="ie.png" id="666" name="Google Shape;666;p75"/>
            <p:cNvPicPr preferRelativeResize="0"/>
            <p:nvPr/>
          </p:nvPicPr>
          <p:blipFill rotWithShape="1">
            <a:blip r:embed="rId17">
              <a:alphaModFix/>
            </a:blip>
            <a:srcRect b="0" l="0" r="0" t="0"/>
            <a:stretch/>
          </p:blipFill>
          <p:spPr>
            <a:xfrm>
              <a:off x="3937466" y="6572055"/>
              <a:ext cx="217977" cy="144114"/>
            </a:xfrm>
            <a:prstGeom prst="rect">
              <a:avLst/>
            </a:prstGeom>
            <a:noFill/>
            <a:ln>
              <a:noFill/>
            </a:ln>
          </p:spPr>
        </p:pic>
        <p:pic>
          <p:nvPicPr>
            <p:cNvPr descr="it.png" id="667" name="Google Shape;667;p75"/>
            <p:cNvPicPr preferRelativeResize="0"/>
            <p:nvPr/>
          </p:nvPicPr>
          <p:blipFill rotWithShape="1">
            <a:blip r:embed="rId18">
              <a:alphaModFix/>
            </a:blip>
            <a:srcRect b="0" l="0" r="0" t="0"/>
            <a:stretch/>
          </p:blipFill>
          <p:spPr>
            <a:xfrm>
              <a:off x="4306322" y="6572055"/>
              <a:ext cx="217977" cy="144114"/>
            </a:xfrm>
            <a:prstGeom prst="rect">
              <a:avLst/>
            </a:prstGeom>
            <a:noFill/>
            <a:ln>
              <a:noFill/>
            </a:ln>
          </p:spPr>
        </p:pic>
        <p:pic>
          <p:nvPicPr>
            <p:cNvPr descr="lu.png" id="668" name="Google Shape;668;p75"/>
            <p:cNvPicPr preferRelativeResize="0"/>
            <p:nvPr/>
          </p:nvPicPr>
          <p:blipFill rotWithShape="1">
            <a:blip r:embed="rId19">
              <a:alphaModFix/>
            </a:blip>
            <a:srcRect b="0" l="0" r="0" t="0"/>
            <a:stretch/>
          </p:blipFill>
          <p:spPr>
            <a:xfrm>
              <a:off x="4676775" y="6572055"/>
              <a:ext cx="217977" cy="144114"/>
            </a:xfrm>
            <a:prstGeom prst="rect">
              <a:avLst/>
            </a:prstGeom>
            <a:noFill/>
            <a:ln>
              <a:noFill/>
            </a:ln>
          </p:spPr>
        </p:pic>
        <p:pic>
          <p:nvPicPr>
            <p:cNvPr descr="nl.png" id="669" name="Google Shape;669;p75"/>
            <p:cNvPicPr preferRelativeResize="0"/>
            <p:nvPr/>
          </p:nvPicPr>
          <p:blipFill rotWithShape="1">
            <a:blip r:embed="rId20">
              <a:alphaModFix/>
            </a:blip>
            <a:srcRect b="0" l="0" r="0" t="0"/>
            <a:stretch/>
          </p:blipFill>
          <p:spPr>
            <a:xfrm>
              <a:off x="5050684" y="6572055"/>
              <a:ext cx="217977" cy="144114"/>
            </a:xfrm>
            <a:prstGeom prst="rect">
              <a:avLst/>
            </a:prstGeom>
            <a:noFill/>
            <a:ln>
              <a:noFill/>
            </a:ln>
          </p:spPr>
        </p:pic>
        <p:pic>
          <p:nvPicPr>
            <p:cNvPr descr="no.png" id="670" name="Google Shape;670;p75"/>
            <p:cNvPicPr preferRelativeResize="0"/>
            <p:nvPr/>
          </p:nvPicPr>
          <p:blipFill rotWithShape="1">
            <a:blip r:embed="rId21">
              <a:alphaModFix/>
            </a:blip>
            <a:srcRect b="0" l="0" r="0" t="0"/>
            <a:stretch/>
          </p:blipFill>
          <p:spPr>
            <a:xfrm>
              <a:off x="5428051" y="6572055"/>
              <a:ext cx="217977" cy="144114"/>
            </a:xfrm>
            <a:prstGeom prst="rect">
              <a:avLst/>
            </a:prstGeom>
            <a:noFill/>
            <a:ln>
              <a:noFill/>
            </a:ln>
          </p:spPr>
        </p:pic>
        <p:pic>
          <p:nvPicPr>
            <p:cNvPr descr="pl.png" id="671" name="Google Shape;671;p75"/>
            <p:cNvPicPr preferRelativeResize="0"/>
            <p:nvPr/>
          </p:nvPicPr>
          <p:blipFill rotWithShape="1">
            <a:blip r:embed="rId22">
              <a:alphaModFix/>
            </a:blip>
            <a:srcRect b="0" l="0" r="0" t="0"/>
            <a:stretch/>
          </p:blipFill>
          <p:spPr>
            <a:xfrm>
              <a:off x="5795181" y="6572055"/>
              <a:ext cx="217977" cy="144114"/>
            </a:xfrm>
            <a:prstGeom prst="rect">
              <a:avLst/>
            </a:prstGeom>
            <a:noFill/>
            <a:ln>
              <a:noFill/>
            </a:ln>
          </p:spPr>
        </p:pic>
        <p:pic>
          <p:nvPicPr>
            <p:cNvPr descr="pt.png" id="672" name="Google Shape;672;p75"/>
            <p:cNvPicPr preferRelativeResize="0"/>
            <p:nvPr/>
          </p:nvPicPr>
          <p:blipFill rotWithShape="1">
            <a:blip r:embed="rId23">
              <a:alphaModFix/>
            </a:blip>
            <a:srcRect b="0" l="0" r="0" t="0"/>
            <a:stretch/>
          </p:blipFill>
          <p:spPr>
            <a:xfrm>
              <a:off x="6167359" y="6572055"/>
              <a:ext cx="217977" cy="144114"/>
            </a:xfrm>
            <a:prstGeom prst="rect">
              <a:avLst/>
            </a:prstGeom>
            <a:noFill/>
            <a:ln>
              <a:noFill/>
            </a:ln>
          </p:spPr>
        </p:pic>
        <p:pic>
          <p:nvPicPr>
            <p:cNvPr descr="ro.png" id="673" name="Google Shape;673;p75"/>
            <p:cNvPicPr preferRelativeResize="0"/>
            <p:nvPr/>
          </p:nvPicPr>
          <p:blipFill rotWithShape="1">
            <a:blip r:embed="rId24">
              <a:alphaModFix/>
            </a:blip>
            <a:srcRect b="0" l="0" r="0" t="0"/>
            <a:stretch/>
          </p:blipFill>
          <p:spPr>
            <a:xfrm>
              <a:off x="6541267" y="6572055"/>
              <a:ext cx="217977" cy="144114"/>
            </a:xfrm>
            <a:prstGeom prst="rect">
              <a:avLst/>
            </a:prstGeom>
            <a:noFill/>
            <a:ln>
              <a:noFill/>
            </a:ln>
          </p:spPr>
        </p:pic>
        <p:pic>
          <p:nvPicPr>
            <p:cNvPr descr="se.png" id="674" name="Google Shape;674;p75"/>
            <p:cNvPicPr preferRelativeResize="0"/>
            <p:nvPr/>
          </p:nvPicPr>
          <p:blipFill rotWithShape="1">
            <a:blip r:embed="rId25">
              <a:alphaModFix/>
            </a:blip>
            <a:srcRect b="0" l="0" r="0" t="0"/>
            <a:stretch/>
          </p:blipFill>
          <p:spPr>
            <a:xfrm>
              <a:off x="7279811" y="6572055"/>
              <a:ext cx="217977" cy="144114"/>
            </a:xfrm>
            <a:prstGeom prst="rect">
              <a:avLst/>
            </a:prstGeom>
            <a:noFill/>
            <a:ln>
              <a:noFill/>
            </a:ln>
          </p:spPr>
        </p:pic>
        <p:pic>
          <p:nvPicPr>
            <p:cNvPr descr="uk.png" id="675" name="Google Shape;675;p75"/>
            <p:cNvPicPr preferRelativeResize="0"/>
            <p:nvPr/>
          </p:nvPicPr>
          <p:blipFill rotWithShape="1">
            <a:blip r:embed="rId26">
              <a:alphaModFix/>
            </a:blip>
            <a:srcRect b="0" l="0" r="0" t="0"/>
            <a:stretch/>
          </p:blipFill>
          <p:spPr>
            <a:xfrm>
              <a:off x="8017547" y="6572055"/>
              <a:ext cx="217977" cy="144114"/>
            </a:xfrm>
            <a:prstGeom prst="rect">
              <a:avLst/>
            </a:prstGeom>
            <a:noFill/>
            <a:ln>
              <a:noFill/>
            </a:ln>
          </p:spPr>
        </p:pic>
        <p:pic>
          <p:nvPicPr>
            <p:cNvPr descr="ca.png" id="676" name="Google Shape;676;p75"/>
            <p:cNvPicPr preferRelativeResize="0"/>
            <p:nvPr/>
          </p:nvPicPr>
          <p:blipFill rotWithShape="1">
            <a:blip r:embed="rId27">
              <a:alphaModFix/>
            </a:blip>
            <a:srcRect b="0" l="0" r="0" t="0"/>
            <a:stretch/>
          </p:blipFill>
          <p:spPr>
            <a:xfrm>
              <a:off x="9291609" y="6573362"/>
              <a:ext cx="216000" cy="142807"/>
            </a:xfrm>
            <a:prstGeom prst="rect">
              <a:avLst/>
            </a:prstGeom>
            <a:noFill/>
            <a:ln>
              <a:noFill/>
            </a:ln>
          </p:spPr>
        </p:pic>
        <p:pic>
          <p:nvPicPr>
            <p:cNvPr id="677" name="Google Shape;677;p75"/>
            <p:cNvPicPr preferRelativeResize="0"/>
            <p:nvPr/>
          </p:nvPicPr>
          <p:blipFill rotWithShape="1">
            <a:blip r:embed="rId28">
              <a:alphaModFix/>
            </a:blip>
            <a:srcRect b="0" l="0" r="0" t="0"/>
            <a:stretch/>
          </p:blipFill>
          <p:spPr>
            <a:xfrm>
              <a:off x="8555553" y="6572169"/>
              <a:ext cx="216000" cy="144000"/>
            </a:xfrm>
            <a:prstGeom prst="rect">
              <a:avLst/>
            </a:prstGeom>
            <a:noFill/>
            <a:ln>
              <a:noFill/>
            </a:ln>
          </p:spPr>
        </p:pic>
        <p:pic>
          <p:nvPicPr>
            <p:cNvPr descr="si.png" id="678" name="Google Shape;678;p75"/>
            <p:cNvPicPr preferRelativeResize="0"/>
            <p:nvPr/>
          </p:nvPicPr>
          <p:blipFill rotWithShape="1">
            <a:blip r:embed="rId29">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 BG ">
  <p:cSld name="DARK BG ">
    <p:spTree>
      <p:nvGrpSpPr>
        <p:cNvPr id="679" name="Shape 679"/>
        <p:cNvGrpSpPr/>
        <p:nvPr/>
      </p:nvGrpSpPr>
      <p:grpSpPr>
        <a:xfrm>
          <a:off x="0" y="0"/>
          <a:ext cx="0" cy="0"/>
          <a:chOff x="0" y="0"/>
          <a:chExt cx="0" cy="0"/>
        </a:xfrm>
      </p:grpSpPr>
      <p:pic>
        <p:nvPicPr>
          <p:cNvPr id="680" name="Google Shape;680;p76"/>
          <p:cNvPicPr preferRelativeResize="0"/>
          <p:nvPr/>
        </p:nvPicPr>
        <p:blipFill rotWithShape="1">
          <a:blip r:embed="rId2">
            <a:alphaModFix/>
          </a:blip>
          <a:srcRect b="0" l="0" r="0" t="15613"/>
          <a:stretch/>
        </p:blipFill>
        <p:spPr>
          <a:xfrm>
            <a:off x="1" y="-1"/>
            <a:ext cx="12225337" cy="6858001"/>
          </a:xfrm>
          <a:prstGeom prst="rect">
            <a:avLst/>
          </a:prstGeom>
          <a:noFill/>
          <a:ln>
            <a:noFill/>
          </a:ln>
        </p:spPr>
      </p:pic>
      <p:cxnSp>
        <p:nvCxnSpPr>
          <p:cNvPr id="681" name="Google Shape;681;p76"/>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682" name="Google Shape;682;p76"/>
          <p:cNvPicPr preferRelativeResize="0"/>
          <p:nvPr/>
        </p:nvPicPr>
        <p:blipFill rotWithShape="1">
          <a:blip r:embed="rId3">
            <a:alphaModFix/>
          </a:blip>
          <a:srcRect b="0" l="0" r="0" t="0"/>
          <a:stretch/>
        </p:blipFill>
        <p:spPr>
          <a:xfrm>
            <a:off x="10359739" y="-216085"/>
            <a:ext cx="2099618" cy="1314000"/>
          </a:xfrm>
          <a:prstGeom prst="rect">
            <a:avLst/>
          </a:prstGeom>
          <a:noFill/>
          <a:ln>
            <a:noFill/>
          </a:ln>
        </p:spPr>
      </p:pic>
      <p:sp>
        <p:nvSpPr>
          <p:cNvPr id="683" name="Google Shape;683;p76"/>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684" name="Google Shape;684;p76"/>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685" name="Google Shape;685;p76"/>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6" name="Google Shape;686;p76"/>
          <p:cNvSpPr txBox="1"/>
          <p:nvPr>
            <p:ph idx="1" type="body"/>
          </p:nvPr>
        </p:nvSpPr>
        <p:spPr>
          <a:xfrm>
            <a:off x="218859" y="882192"/>
            <a:ext cx="11795829"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687" name="Google Shape;687;p76"/>
          <p:cNvPicPr preferRelativeResize="0"/>
          <p:nvPr/>
        </p:nvPicPr>
        <p:blipFill rotWithShape="1">
          <a:blip r:embed="rId4">
            <a:alphaModFix/>
          </a:blip>
          <a:srcRect b="0" l="0" r="0" t="0"/>
          <a:stretch/>
        </p:blipFill>
        <p:spPr>
          <a:xfrm>
            <a:off x="10371528" y="6585917"/>
            <a:ext cx="1641396" cy="105918"/>
          </a:xfrm>
          <a:prstGeom prst="rect">
            <a:avLst/>
          </a:prstGeom>
          <a:noFill/>
          <a:ln>
            <a:noFill/>
          </a:ln>
        </p:spPr>
      </p:pic>
      <p:grpSp>
        <p:nvGrpSpPr>
          <p:cNvPr id="688" name="Google Shape;688;p76"/>
          <p:cNvGrpSpPr/>
          <p:nvPr/>
        </p:nvGrpSpPr>
        <p:grpSpPr>
          <a:xfrm>
            <a:off x="227308" y="6572055"/>
            <a:ext cx="9306299" cy="144114"/>
            <a:chOff x="226688" y="6572055"/>
            <a:chExt cx="9280921" cy="144114"/>
          </a:xfrm>
        </p:grpSpPr>
        <p:pic>
          <p:nvPicPr>
            <p:cNvPr descr="at.png" id="689" name="Google Shape;689;p76"/>
            <p:cNvPicPr preferRelativeResize="0"/>
            <p:nvPr/>
          </p:nvPicPr>
          <p:blipFill rotWithShape="1">
            <a:blip r:embed="rId5">
              <a:alphaModFix/>
            </a:blip>
            <a:srcRect b="0" l="0" r="0" t="0"/>
            <a:stretch/>
          </p:blipFill>
          <p:spPr>
            <a:xfrm>
              <a:off x="226688" y="6572055"/>
              <a:ext cx="217977" cy="144114"/>
            </a:xfrm>
            <a:prstGeom prst="rect">
              <a:avLst/>
            </a:prstGeom>
            <a:noFill/>
            <a:ln>
              <a:noFill/>
            </a:ln>
          </p:spPr>
        </p:pic>
        <p:pic>
          <p:nvPicPr>
            <p:cNvPr descr="be.png" id="690" name="Google Shape;690;p76"/>
            <p:cNvPicPr preferRelativeResize="0"/>
            <p:nvPr/>
          </p:nvPicPr>
          <p:blipFill rotWithShape="1">
            <a:blip r:embed="rId6">
              <a:alphaModFix/>
            </a:blip>
            <a:srcRect b="0" l="0" r="0" t="0"/>
            <a:stretch/>
          </p:blipFill>
          <p:spPr>
            <a:xfrm>
              <a:off x="597100" y="6572055"/>
              <a:ext cx="217977" cy="144114"/>
            </a:xfrm>
            <a:prstGeom prst="rect">
              <a:avLst/>
            </a:prstGeom>
            <a:noFill/>
            <a:ln>
              <a:noFill/>
            </a:ln>
          </p:spPr>
        </p:pic>
        <p:pic>
          <p:nvPicPr>
            <p:cNvPr descr="ch.png" id="691" name="Google Shape;691;p76"/>
            <p:cNvPicPr preferRelativeResize="0"/>
            <p:nvPr/>
          </p:nvPicPr>
          <p:blipFill rotWithShape="1">
            <a:blip r:embed="rId7">
              <a:alphaModFix/>
            </a:blip>
            <a:srcRect b="0" l="0" r="0" t="0"/>
            <a:stretch/>
          </p:blipFill>
          <p:spPr>
            <a:xfrm>
              <a:off x="7652002" y="6572055"/>
              <a:ext cx="217977" cy="144114"/>
            </a:xfrm>
            <a:prstGeom prst="rect">
              <a:avLst/>
            </a:prstGeom>
            <a:noFill/>
            <a:ln>
              <a:noFill/>
            </a:ln>
          </p:spPr>
        </p:pic>
        <p:pic>
          <p:nvPicPr>
            <p:cNvPr descr="cz.png" id="692" name="Google Shape;692;p76"/>
            <p:cNvPicPr preferRelativeResize="0"/>
            <p:nvPr/>
          </p:nvPicPr>
          <p:blipFill rotWithShape="1">
            <a:blip r:embed="rId8">
              <a:alphaModFix/>
            </a:blip>
            <a:srcRect b="0" l="0" r="0" t="0"/>
            <a:stretch/>
          </p:blipFill>
          <p:spPr>
            <a:xfrm>
              <a:off x="970446" y="6572055"/>
              <a:ext cx="217977" cy="144114"/>
            </a:xfrm>
            <a:prstGeom prst="rect">
              <a:avLst/>
            </a:prstGeom>
            <a:noFill/>
            <a:ln>
              <a:noFill/>
            </a:ln>
          </p:spPr>
        </p:pic>
        <p:pic>
          <p:nvPicPr>
            <p:cNvPr descr="de.png" id="693" name="Google Shape;693;p76"/>
            <p:cNvPicPr preferRelativeResize="0"/>
            <p:nvPr/>
          </p:nvPicPr>
          <p:blipFill rotWithShape="1">
            <a:blip r:embed="rId9">
              <a:alphaModFix/>
            </a:blip>
            <a:srcRect b="0" l="0" r="0" t="0"/>
            <a:stretch/>
          </p:blipFill>
          <p:spPr>
            <a:xfrm>
              <a:off x="2830886" y="6572055"/>
              <a:ext cx="217977" cy="144114"/>
            </a:xfrm>
            <a:prstGeom prst="rect">
              <a:avLst/>
            </a:prstGeom>
            <a:noFill/>
            <a:ln>
              <a:noFill/>
            </a:ln>
          </p:spPr>
        </p:pic>
        <p:pic>
          <p:nvPicPr>
            <p:cNvPr descr="dk.png" id="694" name="Google Shape;694;p76"/>
            <p:cNvPicPr preferRelativeResize="0"/>
            <p:nvPr/>
          </p:nvPicPr>
          <p:blipFill rotWithShape="1">
            <a:blip r:embed="rId10">
              <a:alphaModFix/>
            </a:blip>
            <a:srcRect b="0" l="0" r="0" t="0"/>
            <a:stretch/>
          </p:blipFill>
          <p:spPr>
            <a:xfrm>
              <a:off x="1340468" y="6572055"/>
              <a:ext cx="217977" cy="144114"/>
            </a:xfrm>
            <a:prstGeom prst="rect">
              <a:avLst/>
            </a:prstGeom>
            <a:noFill/>
            <a:ln>
              <a:noFill/>
            </a:ln>
          </p:spPr>
        </p:pic>
        <p:pic>
          <p:nvPicPr>
            <p:cNvPr descr="ee.png" id="695" name="Google Shape;695;p76"/>
            <p:cNvPicPr preferRelativeResize="0"/>
            <p:nvPr/>
          </p:nvPicPr>
          <p:blipFill rotWithShape="1">
            <a:blip r:embed="rId11">
              <a:alphaModFix/>
            </a:blip>
            <a:srcRect b="0" l="0" r="0" t="0"/>
            <a:stretch/>
          </p:blipFill>
          <p:spPr>
            <a:xfrm>
              <a:off x="1710886" y="6572055"/>
              <a:ext cx="217977" cy="144114"/>
            </a:xfrm>
            <a:prstGeom prst="rect">
              <a:avLst/>
            </a:prstGeom>
            <a:noFill/>
            <a:ln>
              <a:noFill/>
            </a:ln>
          </p:spPr>
        </p:pic>
        <p:pic>
          <p:nvPicPr>
            <p:cNvPr descr="es.png" id="696" name="Google Shape;696;p76"/>
            <p:cNvPicPr preferRelativeResize="0"/>
            <p:nvPr/>
          </p:nvPicPr>
          <p:blipFill rotWithShape="1">
            <a:blip r:embed="rId12">
              <a:alphaModFix/>
            </a:blip>
            <a:srcRect b="0" l="0" r="0" t="0"/>
            <a:stretch/>
          </p:blipFill>
          <p:spPr>
            <a:xfrm>
              <a:off x="6909231" y="6572055"/>
              <a:ext cx="217977" cy="144114"/>
            </a:xfrm>
            <a:prstGeom prst="rect">
              <a:avLst/>
            </a:prstGeom>
            <a:noFill/>
            <a:ln>
              <a:noFill/>
            </a:ln>
          </p:spPr>
        </p:pic>
        <p:pic>
          <p:nvPicPr>
            <p:cNvPr descr="fi.png" id="697" name="Google Shape;697;p76"/>
            <p:cNvPicPr preferRelativeResize="0"/>
            <p:nvPr/>
          </p:nvPicPr>
          <p:blipFill rotWithShape="1">
            <a:blip r:embed="rId13">
              <a:alphaModFix/>
            </a:blip>
            <a:srcRect b="0" l="0" r="0" t="0"/>
            <a:stretch/>
          </p:blipFill>
          <p:spPr>
            <a:xfrm>
              <a:off x="2088120" y="6572055"/>
              <a:ext cx="217977" cy="144114"/>
            </a:xfrm>
            <a:prstGeom prst="rect">
              <a:avLst/>
            </a:prstGeom>
            <a:noFill/>
            <a:ln>
              <a:noFill/>
            </a:ln>
          </p:spPr>
        </p:pic>
        <p:pic>
          <p:nvPicPr>
            <p:cNvPr descr="fr.png" id="698" name="Google Shape;698;p76"/>
            <p:cNvPicPr preferRelativeResize="0"/>
            <p:nvPr/>
          </p:nvPicPr>
          <p:blipFill rotWithShape="1">
            <a:blip r:embed="rId14">
              <a:alphaModFix/>
            </a:blip>
            <a:srcRect b="0" l="0" r="0" t="0"/>
            <a:stretch/>
          </p:blipFill>
          <p:spPr>
            <a:xfrm>
              <a:off x="2456977" y="6572055"/>
              <a:ext cx="217977" cy="144114"/>
            </a:xfrm>
            <a:prstGeom prst="rect">
              <a:avLst/>
            </a:prstGeom>
            <a:noFill/>
            <a:ln>
              <a:noFill/>
            </a:ln>
          </p:spPr>
        </p:pic>
        <p:pic>
          <p:nvPicPr>
            <p:cNvPr descr="gr.png" id="699" name="Google Shape;699;p76"/>
            <p:cNvPicPr preferRelativeResize="0"/>
            <p:nvPr/>
          </p:nvPicPr>
          <p:blipFill rotWithShape="1">
            <a:blip r:embed="rId15">
              <a:alphaModFix/>
            </a:blip>
            <a:srcRect b="0" l="0" r="0" t="0"/>
            <a:stretch/>
          </p:blipFill>
          <p:spPr>
            <a:xfrm>
              <a:off x="3199746" y="6572055"/>
              <a:ext cx="217977" cy="144114"/>
            </a:xfrm>
            <a:prstGeom prst="rect">
              <a:avLst/>
            </a:prstGeom>
            <a:noFill/>
            <a:ln>
              <a:noFill/>
            </a:ln>
          </p:spPr>
        </p:pic>
        <p:pic>
          <p:nvPicPr>
            <p:cNvPr descr="hu.png" id="700" name="Google Shape;700;p76"/>
            <p:cNvPicPr preferRelativeResize="0"/>
            <p:nvPr/>
          </p:nvPicPr>
          <p:blipFill rotWithShape="1">
            <a:blip r:embed="rId16">
              <a:alphaModFix/>
            </a:blip>
            <a:srcRect b="0" l="0" r="0" t="0"/>
            <a:stretch/>
          </p:blipFill>
          <p:spPr>
            <a:xfrm>
              <a:off x="3568607" y="6572055"/>
              <a:ext cx="217977" cy="144114"/>
            </a:xfrm>
            <a:prstGeom prst="rect">
              <a:avLst/>
            </a:prstGeom>
            <a:noFill/>
            <a:ln>
              <a:noFill/>
            </a:ln>
          </p:spPr>
        </p:pic>
        <p:pic>
          <p:nvPicPr>
            <p:cNvPr descr="ie.png" id="701" name="Google Shape;701;p76"/>
            <p:cNvPicPr preferRelativeResize="0"/>
            <p:nvPr/>
          </p:nvPicPr>
          <p:blipFill rotWithShape="1">
            <a:blip r:embed="rId17">
              <a:alphaModFix/>
            </a:blip>
            <a:srcRect b="0" l="0" r="0" t="0"/>
            <a:stretch/>
          </p:blipFill>
          <p:spPr>
            <a:xfrm>
              <a:off x="3937466" y="6572055"/>
              <a:ext cx="217977" cy="144114"/>
            </a:xfrm>
            <a:prstGeom prst="rect">
              <a:avLst/>
            </a:prstGeom>
            <a:noFill/>
            <a:ln>
              <a:noFill/>
            </a:ln>
          </p:spPr>
        </p:pic>
        <p:pic>
          <p:nvPicPr>
            <p:cNvPr descr="it.png" id="702" name="Google Shape;702;p76"/>
            <p:cNvPicPr preferRelativeResize="0"/>
            <p:nvPr/>
          </p:nvPicPr>
          <p:blipFill rotWithShape="1">
            <a:blip r:embed="rId18">
              <a:alphaModFix/>
            </a:blip>
            <a:srcRect b="0" l="0" r="0" t="0"/>
            <a:stretch/>
          </p:blipFill>
          <p:spPr>
            <a:xfrm>
              <a:off x="4306322" y="6572055"/>
              <a:ext cx="217977" cy="144114"/>
            </a:xfrm>
            <a:prstGeom prst="rect">
              <a:avLst/>
            </a:prstGeom>
            <a:noFill/>
            <a:ln>
              <a:noFill/>
            </a:ln>
          </p:spPr>
        </p:pic>
        <p:pic>
          <p:nvPicPr>
            <p:cNvPr descr="lu.png" id="703" name="Google Shape;703;p76"/>
            <p:cNvPicPr preferRelativeResize="0"/>
            <p:nvPr/>
          </p:nvPicPr>
          <p:blipFill rotWithShape="1">
            <a:blip r:embed="rId19">
              <a:alphaModFix/>
            </a:blip>
            <a:srcRect b="0" l="0" r="0" t="0"/>
            <a:stretch/>
          </p:blipFill>
          <p:spPr>
            <a:xfrm>
              <a:off x="4676775" y="6572055"/>
              <a:ext cx="217977" cy="144114"/>
            </a:xfrm>
            <a:prstGeom prst="rect">
              <a:avLst/>
            </a:prstGeom>
            <a:noFill/>
            <a:ln>
              <a:noFill/>
            </a:ln>
          </p:spPr>
        </p:pic>
        <p:pic>
          <p:nvPicPr>
            <p:cNvPr descr="nl.png" id="704" name="Google Shape;704;p76"/>
            <p:cNvPicPr preferRelativeResize="0"/>
            <p:nvPr/>
          </p:nvPicPr>
          <p:blipFill rotWithShape="1">
            <a:blip r:embed="rId20">
              <a:alphaModFix/>
            </a:blip>
            <a:srcRect b="0" l="0" r="0" t="0"/>
            <a:stretch/>
          </p:blipFill>
          <p:spPr>
            <a:xfrm>
              <a:off x="5050684" y="6572055"/>
              <a:ext cx="217977" cy="144114"/>
            </a:xfrm>
            <a:prstGeom prst="rect">
              <a:avLst/>
            </a:prstGeom>
            <a:noFill/>
            <a:ln>
              <a:noFill/>
            </a:ln>
          </p:spPr>
        </p:pic>
        <p:pic>
          <p:nvPicPr>
            <p:cNvPr descr="no.png" id="705" name="Google Shape;705;p76"/>
            <p:cNvPicPr preferRelativeResize="0"/>
            <p:nvPr/>
          </p:nvPicPr>
          <p:blipFill rotWithShape="1">
            <a:blip r:embed="rId21">
              <a:alphaModFix/>
            </a:blip>
            <a:srcRect b="0" l="0" r="0" t="0"/>
            <a:stretch/>
          </p:blipFill>
          <p:spPr>
            <a:xfrm>
              <a:off x="5428051" y="6572055"/>
              <a:ext cx="217977" cy="144114"/>
            </a:xfrm>
            <a:prstGeom prst="rect">
              <a:avLst/>
            </a:prstGeom>
            <a:noFill/>
            <a:ln>
              <a:noFill/>
            </a:ln>
          </p:spPr>
        </p:pic>
        <p:pic>
          <p:nvPicPr>
            <p:cNvPr descr="pl.png" id="706" name="Google Shape;706;p76"/>
            <p:cNvPicPr preferRelativeResize="0"/>
            <p:nvPr/>
          </p:nvPicPr>
          <p:blipFill rotWithShape="1">
            <a:blip r:embed="rId22">
              <a:alphaModFix/>
            </a:blip>
            <a:srcRect b="0" l="0" r="0" t="0"/>
            <a:stretch/>
          </p:blipFill>
          <p:spPr>
            <a:xfrm>
              <a:off x="5795181" y="6572055"/>
              <a:ext cx="217977" cy="144114"/>
            </a:xfrm>
            <a:prstGeom prst="rect">
              <a:avLst/>
            </a:prstGeom>
            <a:noFill/>
            <a:ln>
              <a:noFill/>
            </a:ln>
          </p:spPr>
        </p:pic>
        <p:pic>
          <p:nvPicPr>
            <p:cNvPr descr="pt.png" id="707" name="Google Shape;707;p76"/>
            <p:cNvPicPr preferRelativeResize="0"/>
            <p:nvPr/>
          </p:nvPicPr>
          <p:blipFill rotWithShape="1">
            <a:blip r:embed="rId23">
              <a:alphaModFix/>
            </a:blip>
            <a:srcRect b="0" l="0" r="0" t="0"/>
            <a:stretch/>
          </p:blipFill>
          <p:spPr>
            <a:xfrm>
              <a:off x="6167359" y="6572055"/>
              <a:ext cx="217977" cy="144114"/>
            </a:xfrm>
            <a:prstGeom prst="rect">
              <a:avLst/>
            </a:prstGeom>
            <a:noFill/>
            <a:ln>
              <a:noFill/>
            </a:ln>
          </p:spPr>
        </p:pic>
        <p:pic>
          <p:nvPicPr>
            <p:cNvPr descr="ro.png" id="708" name="Google Shape;708;p76"/>
            <p:cNvPicPr preferRelativeResize="0"/>
            <p:nvPr/>
          </p:nvPicPr>
          <p:blipFill rotWithShape="1">
            <a:blip r:embed="rId24">
              <a:alphaModFix/>
            </a:blip>
            <a:srcRect b="0" l="0" r="0" t="0"/>
            <a:stretch/>
          </p:blipFill>
          <p:spPr>
            <a:xfrm>
              <a:off x="6541267" y="6572055"/>
              <a:ext cx="217977" cy="144114"/>
            </a:xfrm>
            <a:prstGeom prst="rect">
              <a:avLst/>
            </a:prstGeom>
            <a:noFill/>
            <a:ln>
              <a:noFill/>
            </a:ln>
          </p:spPr>
        </p:pic>
        <p:pic>
          <p:nvPicPr>
            <p:cNvPr descr="se.png" id="709" name="Google Shape;709;p76"/>
            <p:cNvPicPr preferRelativeResize="0"/>
            <p:nvPr/>
          </p:nvPicPr>
          <p:blipFill rotWithShape="1">
            <a:blip r:embed="rId25">
              <a:alphaModFix/>
            </a:blip>
            <a:srcRect b="0" l="0" r="0" t="0"/>
            <a:stretch/>
          </p:blipFill>
          <p:spPr>
            <a:xfrm>
              <a:off x="7279811" y="6572055"/>
              <a:ext cx="217977" cy="144114"/>
            </a:xfrm>
            <a:prstGeom prst="rect">
              <a:avLst/>
            </a:prstGeom>
            <a:noFill/>
            <a:ln>
              <a:noFill/>
            </a:ln>
          </p:spPr>
        </p:pic>
        <p:pic>
          <p:nvPicPr>
            <p:cNvPr descr="uk.png" id="710" name="Google Shape;710;p76"/>
            <p:cNvPicPr preferRelativeResize="0"/>
            <p:nvPr/>
          </p:nvPicPr>
          <p:blipFill rotWithShape="1">
            <a:blip r:embed="rId26">
              <a:alphaModFix/>
            </a:blip>
            <a:srcRect b="0" l="0" r="0" t="0"/>
            <a:stretch/>
          </p:blipFill>
          <p:spPr>
            <a:xfrm>
              <a:off x="8017547" y="6572055"/>
              <a:ext cx="217977" cy="144114"/>
            </a:xfrm>
            <a:prstGeom prst="rect">
              <a:avLst/>
            </a:prstGeom>
            <a:noFill/>
            <a:ln>
              <a:noFill/>
            </a:ln>
          </p:spPr>
        </p:pic>
        <p:pic>
          <p:nvPicPr>
            <p:cNvPr descr="ca.png" id="711" name="Google Shape;711;p76"/>
            <p:cNvPicPr preferRelativeResize="0"/>
            <p:nvPr/>
          </p:nvPicPr>
          <p:blipFill rotWithShape="1">
            <a:blip r:embed="rId27">
              <a:alphaModFix/>
            </a:blip>
            <a:srcRect b="0" l="0" r="0" t="0"/>
            <a:stretch/>
          </p:blipFill>
          <p:spPr>
            <a:xfrm>
              <a:off x="9291609" y="6573362"/>
              <a:ext cx="216000" cy="142807"/>
            </a:xfrm>
            <a:prstGeom prst="rect">
              <a:avLst/>
            </a:prstGeom>
            <a:noFill/>
            <a:ln>
              <a:noFill/>
            </a:ln>
          </p:spPr>
        </p:pic>
        <p:pic>
          <p:nvPicPr>
            <p:cNvPr id="712" name="Google Shape;712;p76"/>
            <p:cNvPicPr preferRelativeResize="0"/>
            <p:nvPr/>
          </p:nvPicPr>
          <p:blipFill rotWithShape="1">
            <a:blip r:embed="rId28">
              <a:alphaModFix/>
            </a:blip>
            <a:srcRect b="0" l="0" r="0" t="0"/>
            <a:stretch/>
          </p:blipFill>
          <p:spPr>
            <a:xfrm>
              <a:off x="8555553" y="6572169"/>
              <a:ext cx="216000" cy="144000"/>
            </a:xfrm>
            <a:prstGeom prst="rect">
              <a:avLst/>
            </a:prstGeom>
            <a:noFill/>
            <a:ln>
              <a:noFill/>
            </a:ln>
          </p:spPr>
        </p:pic>
        <p:pic>
          <p:nvPicPr>
            <p:cNvPr descr="si.png" id="713" name="Google Shape;713;p76"/>
            <p:cNvPicPr preferRelativeResize="0"/>
            <p:nvPr/>
          </p:nvPicPr>
          <p:blipFill rotWithShape="1">
            <a:blip r:embed="rId29">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3">
  <p:cSld name="DARK3">
    <p:spTree>
      <p:nvGrpSpPr>
        <p:cNvPr id="714" name="Shape 714"/>
        <p:cNvGrpSpPr/>
        <p:nvPr/>
      </p:nvGrpSpPr>
      <p:grpSpPr>
        <a:xfrm>
          <a:off x="0" y="0"/>
          <a:ext cx="0" cy="0"/>
          <a:chOff x="0" y="0"/>
          <a:chExt cx="0" cy="0"/>
        </a:xfrm>
      </p:grpSpPr>
      <p:sp>
        <p:nvSpPr>
          <p:cNvPr id="715" name="Google Shape;715;p77"/>
          <p:cNvSpPr/>
          <p:nvPr/>
        </p:nvSpPr>
        <p:spPr>
          <a:xfrm>
            <a:off x="0" y="6426000"/>
            <a:ext cx="12225338" cy="432000"/>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cxnSp>
        <p:nvCxnSpPr>
          <p:cNvPr id="716" name="Google Shape;716;p77"/>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717" name="Google Shape;717;p77"/>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sp>
        <p:nvSpPr>
          <p:cNvPr id="718" name="Google Shape;718;p77"/>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719" name="Google Shape;719;p77"/>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720" name="Google Shape;720;p77"/>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1" name="Google Shape;721;p77"/>
          <p:cNvSpPr txBox="1"/>
          <p:nvPr>
            <p:ph idx="1" type="body"/>
          </p:nvPr>
        </p:nvSpPr>
        <p:spPr>
          <a:xfrm>
            <a:off x="218859" y="882192"/>
            <a:ext cx="11795829"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722" name="Google Shape;722;p77"/>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723" name="Google Shape;723;p77"/>
          <p:cNvGrpSpPr/>
          <p:nvPr/>
        </p:nvGrpSpPr>
        <p:grpSpPr>
          <a:xfrm>
            <a:off x="227308" y="6572055"/>
            <a:ext cx="9306299" cy="144114"/>
            <a:chOff x="226688" y="6572055"/>
            <a:chExt cx="9280921" cy="144114"/>
          </a:xfrm>
        </p:grpSpPr>
        <p:pic>
          <p:nvPicPr>
            <p:cNvPr descr="at.png" id="724" name="Google Shape;724;p77"/>
            <p:cNvPicPr preferRelativeResize="0"/>
            <p:nvPr/>
          </p:nvPicPr>
          <p:blipFill rotWithShape="1">
            <a:blip r:embed="rId4">
              <a:alphaModFix/>
            </a:blip>
            <a:srcRect b="0" l="0" r="0" t="0"/>
            <a:stretch/>
          </p:blipFill>
          <p:spPr>
            <a:xfrm>
              <a:off x="226688" y="6572055"/>
              <a:ext cx="217977" cy="144114"/>
            </a:xfrm>
            <a:prstGeom prst="rect">
              <a:avLst/>
            </a:prstGeom>
            <a:noFill/>
            <a:ln>
              <a:noFill/>
            </a:ln>
          </p:spPr>
        </p:pic>
        <p:pic>
          <p:nvPicPr>
            <p:cNvPr descr="be.png" id="725" name="Google Shape;725;p77"/>
            <p:cNvPicPr preferRelativeResize="0"/>
            <p:nvPr/>
          </p:nvPicPr>
          <p:blipFill rotWithShape="1">
            <a:blip r:embed="rId5">
              <a:alphaModFix/>
            </a:blip>
            <a:srcRect b="0" l="0" r="0" t="0"/>
            <a:stretch/>
          </p:blipFill>
          <p:spPr>
            <a:xfrm>
              <a:off x="597100" y="6572055"/>
              <a:ext cx="217977" cy="144114"/>
            </a:xfrm>
            <a:prstGeom prst="rect">
              <a:avLst/>
            </a:prstGeom>
            <a:noFill/>
            <a:ln>
              <a:noFill/>
            </a:ln>
          </p:spPr>
        </p:pic>
        <p:pic>
          <p:nvPicPr>
            <p:cNvPr descr="ch.png" id="726" name="Google Shape;726;p77"/>
            <p:cNvPicPr preferRelativeResize="0"/>
            <p:nvPr/>
          </p:nvPicPr>
          <p:blipFill rotWithShape="1">
            <a:blip r:embed="rId6">
              <a:alphaModFix/>
            </a:blip>
            <a:srcRect b="0" l="0" r="0" t="0"/>
            <a:stretch/>
          </p:blipFill>
          <p:spPr>
            <a:xfrm>
              <a:off x="7652002" y="6572055"/>
              <a:ext cx="217977" cy="144114"/>
            </a:xfrm>
            <a:prstGeom prst="rect">
              <a:avLst/>
            </a:prstGeom>
            <a:noFill/>
            <a:ln>
              <a:noFill/>
            </a:ln>
          </p:spPr>
        </p:pic>
        <p:pic>
          <p:nvPicPr>
            <p:cNvPr descr="cz.png" id="727" name="Google Shape;727;p77"/>
            <p:cNvPicPr preferRelativeResize="0"/>
            <p:nvPr/>
          </p:nvPicPr>
          <p:blipFill rotWithShape="1">
            <a:blip r:embed="rId7">
              <a:alphaModFix/>
            </a:blip>
            <a:srcRect b="0" l="0" r="0" t="0"/>
            <a:stretch/>
          </p:blipFill>
          <p:spPr>
            <a:xfrm>
              <a:off x="970446" y="6572055"/>
              <a:ext cx="217977" cy="144114"/>
            </a:xfrm>
            <a:prstGeom prst="rect">
              <a:avLst/>
            </a:prstGeom>
            <a:noFill/>
            <a:ln>
              <a:noFill/>
            </a:ln>
          </p:spPr>
        </p:pic>
        <p:pic>
          <p:nvPicPr>
            <p:cNvPr descr="de.png" id="728" name="Google Shape;728;p77"/>
            <p:cNvPicPr preferRelativeResize="0"/>
            <p:nvPr/>
          </p:nvPicPr>
          <p:blipFill rotWithShape="1">
            <a:blip r:embed="rId8">
              <a:alphaModFix/>
            </a:blip>
            <a:srcRect b="0" l="0" r="0" t="0"/>
            <a:stretch/>
          </p:blipFill>
          <p:spPr>
            <a:xfrm>
              <a:off x="2830886" y="6572055"/>
              <a:ext cx="217977" cy="144114"/>
            </a:xfrm>
            <a:prstGeom prst="rect">
              <a:avLst/>
            </a:prstGeom>
            <a:noFill/>
            <a:ln>
              <a:noFill/>
            </a:ln>
          </p:spPr>
        </p:pic>
        <p:pic>
          <p:nvPicPr>
            <p:cNvPr descr="dk.png" id="729" name="Google Shape;729;p77"/>
            <p:cNvPicPr preferRelativeResize="0"/>
            <p:nvPr/>
          </p:nvPicPr>
          <p:blipFill rotWithShape="1">
            <a:blip r:embed="rId9">
              <a:alphaModFix/>
            </a:blip>
            <a:srcRect b="0" l="0" r="0" t="0"/>
            <a:stretch/>
          </p:blipFill>
          <p:spPr>
            <a:xfrm>
              <a:off x="1340468" y="6572055"/>
              <a:ext cx="217977" cy="144114"/>
            </a:xfrm>
            <a:prstGeom prst="rect">
              <a:avLst/>
            </a:prstGeom>
            <a:noFill/>
            <a:ln>
              <a:noFill/>
            </a:ln>
          </p:spPr>
        </p:pic>
        <p:pic>
          <p:nvPicPr>
            <p:cNvPr descr="ee.png" id="730" name="Google Shape;730;p77"/>
            <p:cNvPicPr preferRelativeResize="0"/>
            <p:nvPr/>
          </p:nvPicPr>
          <p:blipFill rotWithShape="1">
            <a:blip r:embed="rId10">
              <a:alphaModFix/>
            </a:blip>
            <a:srcRect b="0" l="0" r="0" t="0"/>
            <a:stretch/>
          </p:blipFill>
          <p:spPr>
            <a:xfrm>
              <a:off x="1710886" y="6572055"/>
              <a:ext cx="217977" cy="144114"/>
            </a:xfrm>
            <a:prstGeom prst="rect">
              <a:avLst/>
            </a:prstGeom>
            <a:noFill/>
            <a:ln>
              <a:noFill/>
            </a:ln>
          </p:spPr>
        </p:pic>
        <p:pic>
          <p:nvPicPr>
            <p:cNvPr descr="es.png" id="731" name="Google Shape;731;p77"/>
            <p:cNvPicPr preferRelativeResize="0"/>
            <p:nvPr/>
          </p:nvPicPr>
          <p:blipFill rotWithShape="1">
            <a:blip r:embed="rId11">
              <a:alphaModFix/>
            </a:blip>
            <a:srcRect b="0" l="0" r="0" t="0"/>
            <a:stretch/>
          </p:blipFill>
          <p:spPr>
            <a:xfrm>
              <a:off x="6909231" y="6572055"/>
              <a:ext cx="217977" cy="144114"/>
            </a:xfrm>
            <a:prstGeom prst="rect">
              <a:avLst/>
            </a:prstGeom>
            <a:noFill/>
            <a:ln>
              <a:noFill/>
            </a:ln>
          </p:spPr>
        </p:pic>
        <p:pic>
          <p:nvPicPr>
            <p:cNvPr descr="fi.png" id="732" name="Google Shape;732;p77"/>
            <p:cNvPicPr preferRelativeResize="0"/>
            <p:nvPr/>
          </p:nvPicPr>
          <p:blipFill rotWithShape="1">
            <a:blip r:embed="rId12">
              <a:alphaModFix/>
            </a:blip>
            <a:srcRect b="0" l="0" r="0" t="0"/>
            <a:stretch/>
          </p:blipFill>
          <p:spPr>
            <a:xfrm>
              <a:off x="2088120" y="6572055"/>
              <a:ext cx="217977" cy="144114"/>
            </a:xfrm>
            <a:prstGeom prst="rect">
              <a:avLst/>
            </a:prstGeom>
            <a:noFill/>
            <a:ln>
              <a:noFill/>
            </a:ln>
          </p:spPr>
        </p:pic>
        <p:pic>
          <p:nvPicPr>
            <p:cNvPr descr="fr.png" id="733" name="Google Shape;733;p77"/>
            <p:cNvPicPr preferRelativeResize="0"/>
            <p:nvPr/>
          </p:nvPicPr>
          <p:blipFill rotWithShape="1">
            <a:blip r:embed="rId13">
              <a:alphaModFix/>
            </a:blip>
            <a:srcRect b="0" l="0" r="0" t="0"/>
            <a:stretch/>
          </p:blipFill>
          <p:spPr>
            <a:xfrm>
              <a:off x="2456977" y="6572055"/>
              <a:ext cx="217977" cy="144114"/>
            </a:xfrm>
            <a:prstGeom prst="rect">
              <a:avLst/>
            </a:prstGeom>
            <a:noFill/>
            <a:ln>
              <a:noFill/>
            </a:ln>
          </p:spPr>
        </p:pic>
        <p:pic>
          <p:nvPicPr>
            <p:cNvPr descr="gr.png" id="734" name="Google Shape;734;p77"/>
            <p:cNvPicPr preferRelativeResize="0"/>
            <p:nvPr/>
          </p:nvPicPr>
          <p:blipFill rotWithShape="1">
            <a:blip r:embed="rId14">
              <a:alphaModFix/>
            </a:blip>
            <a:srcRect b="0" l="0" r="0" t="0"/>
            <a:stretch/>
          </p:blipFill>
          <p:spPr>
            <a:xfrm>
              <a:off x="3199746" y="6572055"/>
              <a:ext cx="217977" cy="144114"/>
            </a:xfrm>
            <a:prstGeom prst="rect">
              <a:avLst/>
            </a:prstGeom>
            <a:noFill/>
            <a:ln>
              <a:noFill/>
            </a:ln>
          </p:spPr>
        </p:pic>
        <p:pic>
          <p:nvPicPr>
            <p:cNvPr descr="hu.png" id="735" name="Google Shape;735;p77"/>
            <p:cNvPicPr preferRelativeResize="0"/>
            <p:nvPr/>
          </p:nvPicPr>
          <p:blipFill rotWithShape="1">
            <a:blip r:embed="rId15">
              <a:alphaModFix/>
            </a:blip>
            <a:srcRect b="0" l="0" r="0" t="0"/>
            <a:stretch/>
          </p:blipFill>
          <p:spPr>
            <a:xfrm>
              <a:off x="3568607" y="6572055"/>
              <a:ext cx="217977" cy="144114"/>
            </a:xfrm>
            <a:prstGeom prst="rect">
              <a:avLst/>
            </a:prstGeom>
            <a:noFill/>
            <a:ln>
              <a:noFill/>
            </a:ln>
          </p:spPr>
        </p:pic>
        <p:pic>
          <p:nvPicPr>
            <p:cNvPr descr="ie.png" id="736" name="Google Shape;736;p77"/>
            <p:cNvPicPr preferRelativeResize="0"/>
            <p:nvPr/>
          </p:nvPicPr>
          <p:blipFill rotWithShape="1">
            <a:blip r:embed="rId16">
              <a:alphaModFix/>
            </a:blip>
            <a:srcRect b="0" l="0" r="0" t="0"/>
            <a:stretch/>
          </p:blipFill>
          <p:spPr>
            <a:xfrm>
              <a:off x="3937466" y="6572055"/>
              <a:ext cx="217977" cy="144114"/>
            </a:xfrm>
            <a:prstGeom prst="rect">
              <a:avLst/>
            </a:prstGeom>
            <a:noFill/>
            <a:ln>
              <a:noFill/>
            </a:ln>
          </p:spPr>
        </p:pic>
        <p:pic>
          <p:nvPicPr>
            <p:cNvPr descr="it.png" id="737" name="Google Shape;737;p77"/>
            <p:cNvPicPr preferRelativeResize="0"/>
            <p:nvPr/>
          </p:nvPicPr>
          <p:blipFill rotWithShape="1">
            <a:blip r:embed="rId17">
              <a:alphaModFix/>
            </a:blip>
            <a:srcRect b="0" l="0" r="0" t="0"/>
            <a:stretch/>
          </p:blipFill>
          <p:spPr>
            <a:xfrm>
              <a:off x="4306322" y="6572055"/>
              <a:ext cx="217977" cy="144114"/>
            </a:xfrm>
            <a:prstGeom prst="rect">
              <a:avLst/>
            </a:prstGeom>
            <a:noFill/>
            <a:ln>
              <a:noFill/>
            </a:ln>
          </p:spPr>
        </p:pic>
        <p:pic>
          <p:nvPicPr>
            <p:cNvPr descr="lu.png" id="738" name="Google Shape;738;p77"/>
            <p:cNvPicPr preferRelativeResize="0"/>
            <p:nvPr/>
          </p:nvPicPr>
          <p:blipFill rotWithShape="1">
            <a:blip r:embed="rId18">
              <a:alphaModFix/>
            </a:blip>
            <a:srcRect b="0" l="0" r="0" t="0"/>
            <a:stretch/>
          </p:blipFill>
          <p:spPr>
            <a:xfrm>
              <a:off x="4676775" y="6572055"/>
              <a:ext cx="217977" cy="144114"/>
            </a:xfrm>
            <a:prstGeom prst="rect">
              <a:avLst/>
            </a:prstGeom>
            <a:noFill/>
            <a:ln>
              <a:noFill/>
            </a:ln>
          </p:spPr>
        </p:pic>
        <p:pic>
          <p:nvPicPr>
            <p:cNvPr descr="nl.png" id="739" name="Google Shape;739;p77"/>
            <p:cNvPicPr preferRelativeResize="0"/>
            <p:nvPr/>
          </p:nvPicPr>
          <p:blipFill rotWithShape="1">
            <a:blip r:embed="rId19">
              <a:alphaModFix/>
            </a:blip>
            <a:srcRect b="0" l="0" r="0" t="0"/>
            <a:stretch/>
          </p:blipFill>
          <p:spPr>
            <a:xfrm>
              <a:off x="5050684" y="6572055"/>
              <a:ext cx="217977" cy="144114"/>
            </a:xfrm>
            <a:prstGeom prst="rect">
              <a:avLst/>
            </a:prstGeom>
            <a:noFill/>
            <a:ln>
              <a:noFill/>
            </a:ln>
          </p:spPr>
        </p:pic>
        <p:pic>
          <p:nvPicPr>
            <p:cNvPr descr="no.png" id="740" name="Google Shape;740;p77"/>
            <p:cNvPicPr preferRelativeResize="0"/>
            <p:nvPr/>
          </p:nvPicPr>
          <p:blipFill rotWithShape="1">
            <a:blip r:embed="rId20">
              <a:alphaModFix/>
            </a:blip>
            <a:srcRect b="0" l="0" r="0" t="0"/>
            <a:stretch/>
          </p:blipFill>
          <p:spPr>
            <a:xfrm>
              <a:off x="5428051" y="6572055"/>
              <a:ext cx="217977" cy="144114"/>
            </a:xfrm>
            <a:prstGeom prst="rect">
              <a:avLst/>
            </a:prstGeom>
            <a:noFill/>
            <a:ln>
              <a:noFill/>
            </a:ln>
          </p:spPr>
        </p:pic>
        <p:pic>
          <p:nvPicPr>
            <p:cNvPr descr="pl.png" id="741" name="Google Shape;741;p77"/>
            <p:cNvPicPr preferRelativeResize="0"/>
            <p:nvPr/>
          </p:nvPicPr>
          <p:blipFill rotWithShape="1">
            <a:blip r:embed="rId21">
              <a:alphaModFix/>
            </a:blip>
            <a:srcRect b="0" l="0" r="0" t="0"/>
            <a:stretch/>
          </p:blipFill>
          <p:spPr>
            <a:xfrm>
              <a:off x="5795181" y="6572055"/>
              <a:ext cx="217977" cy="144114"/>
            </a:xfrm>
            <a:prstGeom prst="rect">
              <a:avLst/>
            </a:prstGeom>
            <a:noFill/>
            <a:ln>
              <a:noFill/>
            </a:ln>
          </p:spPr>
        </p:pic>
        <p:pic>
          <p:nvPicPr>
            <p:cNvPr descr="pt.png" id="742" name="Google Shape;742;p77"/>
            <p:cNvPicPr preferRelativeResize="0"/>
            <p:nvPr/>
          </p:nvPicPr>
          <p:blipFill rotWithShape="1">
            <a:blip r:embed="rId22">
              <a:alphaModFix/>
            </a:blip>
            <a:srcRect b="0" l="0" r="0" t="0"/>
            <a:stretch/>
          </p:blipFill>
          <p:spPr>
            <a:xfrm>
              <a:off x="6167359" y="6572055"/>
              <a:ext cx="217977" cy="144114"/>
            </a:xfrm>
            <a:prstGeom prst="rect">
              <a:avLst/>
            </a:prstGeom>
            <a:noFill/>
            <a:ln>
              <a:noFill/>
            </a:ln>
          </p:spPr>
        </p:pic>
        <p:pic>
          <p:nvPicPr>
            <p:cNvPr descr="ro.png" id="743" name="Google Shape;743;p77"/>
            <p:cNvPicPr preferRelativeResize="0"/>
            <p:nvPr/>
          </p:nvPicPr>
          <p:blipFill rotWithShape="1">
            <a:blip r:embed="rId23">
              <a:alphaModFix/>
            </a:blip>
            <a:srcRect b="0" l="0" r="0" t="0"/>
            <a:stretch/>
          </p:blipFill>
          <p:spPr>
            <a:xfrm>
              <a:off x="6541267" y="6572055"/>
              <a:ext cx="217977" cy="144114"/>
            </a:xfrm>
            <a:prstGeom prst="rect">
              <a:avLst/>
            </a:prstGeom>
            <a:noFill/>
            <a:ln>
              <a:noFill/>
            </a:ln>
          </p:spPr>
        </p:pic>
        <p:pic>
          <p:nvPicPr>
            <p:cNvPr descr="se.png" id="744" name="Google Shape;744;p77"/>
            <p:cNvPicPr preferRelativeResize="0"/>
            <p:nvPr/>
          </p:nvPicPr>
          <p:blipFill rotWithShape="1">
            <a:blip r:embed="rId24">
              <a:alphaModFix/>
            </a:blip>
            <a:srcRect b="0" l="0" r="0" t="0"/>
            <a:stretch/>
          </p:blipFill>
          <p:spPr>
            <a:xfrm>
              <a:off x="7279811" y="6572055"/>
              <a:ext cx="217977" cy="144114"/>
            </a:xfrm>
            <a:prstGeom prst="rect">
              <a:avLst/>
            </a:prstGeom>
            <a:noFill/>
            <a:ln>
              <a:noFill/>
            </a:ln>
          </p:spPr>
        </p:pic>
        <p:pic>
          <p:nvPicPr>
            <p:cNvPr descr="uk.png" id="745" name="Google Shape;745;p77"/>
            <p:cNvPicPr preferRelativeResize="0"/>
            <p:nvPr/>
          </p:nvPicPr>
          <p:blipFill rotWithShape="1">
            <a:blip r:embed="rId25">
              <a:alphaModFix/>
            </a:blip>
            <a:srcRect b="0" l="0" r="0" t="0"/>
            <a:stretch/>
          </p:blipFill>
          <p:spPr>
            <a:xfrm>
              <a:off x="8017547" y="6572055"/>
              <a:ext cx="217977" cy="144114"/>
            </a:xfrm>
            <a:prstGeom prst="rect">
              <a:avLst/>
            </a:prstGeom>
            <a:noFill/>
            <a:ln>
              <a:noFill/>
            </a:ln>
          </p:spPr>
        </p:pic>
        <p:pic>
          <p:nvPicPr>
            <p:cNvPr descr="ca.png" id="746" name="Google Shape;746;p77"/>
            <p:cNvPicPr preferRelativeResize="0"/>
            <p:nvPr/>
          </p:nvPicPr>
          <p:blipFill rotWithShape="1">
            <a:blip r:embed="rId26">
              <a:alphaModFix/>
            </a:blip>
            <a:srcRect b="0" l="0" r="0" t="0"/>
            <a:stretch/>
          </p:blipFill>
          <p:spPr>
            <a:xfrm>
              <a:off x="9291609" y="6573362"/>
              <a:ext cx="216000" cy="142807"/>
            </a:xfrm>
            <a:prstGeom prst="rect">
              <a:avLst/>
            </a:prstGeom>
            <a:noFill/>
            <a:ln>
              <a:noFill/>
            </a:ln>
          </p:spPr>
        </p:pic>
        <p:pic>
          <p:nvPicPr>
            <p:cNvPr id="747" name="Google Shape;747;p77"/>
            <p:cNvPicPr preferRelativeResize="0"/>
            <p:nvPr/>
          </p:nvPicPr>
          <p:blipFill rotWithShape="1">
            <a:blip r:embed="rId27">
              <a:alphaModFix/>
            </a:blip>
            <a:srcRect b="0" l="0" r="0" t="0"/>
            <a:stretch/>
          </p:blipFill>
          <p:spPr>
            <a:xfrm>
              <a:off x="8555553" y="6572169"/>
              <a:ext cx="216000" cy="144000"/>
            </a:xfrm>
            <a:prstGeom prst="rect">
              <a:avLst/>
            </a:prstGeom>
            <a:noFill/>
            <a:ln>
              <a:noFill/>
            </a:ln>
          </p:spPr>
        </p:pic>
        <p:pic>
          <p:nvPicPr>
            <p:cNvPr descr="si.png" id="748" name="Google Shape;748;p77"/>
            <p:cNvPicPr preferRelativeResize="0"/>
            <p:nvPr/>
          </p:nvPicPr>
          <p:blipFill rotWithShape="1">
            <a:blip r:embed="rId28">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4">
  <p:cSld name="DARK4">
    <p:spTree>
      <p:nvGrpSpPr>
        <p:cNvPr id="749" name="Shape 749"/>
        <p:cNvGrpSpPr/>
        <p:nvPr/>
      </p:nvGrpSpPr>
      <p:grpSpPr>
        <a:xfrm>
          <a:off x="0" y="0"/>
          <a:ext cx="0" cy="0"/>
          <a:chOff x="0" y="0"/>
          <a:chExt cx="0" cy="0"/>
        </a:xfrm>
      </p:grpSpPr>
      <p:sp>
        <p:nvSpPr>
          <p:cNvPr id="750" name="Google Shape;750;p78"/>
          <p:cNvSpPr/>
          <p:nvPr/>
        </p:nvSpPr>
        <p:spPr>
          <a:xfrm>
            <a:off x="0" y="6426000"/>
            <a:ext cx="12225338" cy="432000"/>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cxnSp>
        <p:nvCxnSpPr>
          <p:cNvPr id="751" name="Google Shape;751;p78"/>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752" name="Google Shape;752;p78"/>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sp>
        <p:nvSpPr>
          <p:cNvPr id="753" name="Google Shape;753;p78"/>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754" name="Google Shape;754;p78"/>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graphicFrame>
        <p:nvGraphicFramePr>
          <p:cNvPr id="755" name="Google Shape;755;p78"/>
          <p:cNvGraphicFramePr/>
          <p:nvPr/>
        </p:nvGraphicFramePr>
        <p:xfrm>
          <a:off x="279035" y="1348841"/>
          <a:ext cx="11656061" cy="4718559"/>
        </p:xfrm>
        <a:graphic>
          <a:graphicData uri="http://schemas.openxmlformats.org/drawingml/2006/chart">
            <c:chart r:id="rId3"/>
          </a:graphicData>
        </a:graphic>
      </p:graphicFrame>
      <p:sp>
        <p:nvSpPr>
          <p:cNvPr id="756" name="Google Shape;756;p78"/>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57" name="Google Shape;757;p78"/>
          <p:cNvPicPr preferRelativeResize="0"/>
          <p:nvPr/>
        </p:nvPicPr>
        <p:blipFill rotWithShape="1">
          <a:blip r:embed="rId4">
            <a:alphaModFix/>
          </a:blip>
          <a:srcRect b="0" l="0" r="0" t="0"/>
          <a:stretch/>
        </p:blipFill>
        <p:spPr>
          <a:xfrm>
            <a:off x="10371528" y="6585917"/>
            <a:ext cx="1641396" cy="105918"/>
          </a:xfrm>
          <a:prstGeom prst="rect">
            <a:avLst/>
          </a:prstGeom>
          <a:noFill/>
          <a:ln>
            <a:noFill/>
          </a:ln>
        </p:spPr>
      </p:pic>
      <p:grpSp>
        <p:nvGrpSpPr>
          <p:cNvPr id="758" name="Google Shape;758;p78"/>
          <p:cNvGrpSpPr/>
          <p:nvPr/>
        </p:nvGrpSpPr>
        <p:grpSpPr>
          <a:xfrm>
            <a:off x="227308" y="6572055"/>
            <a:ext cx="9306299" cy="144114"/>
            <a:chOff x="226688" y="6572055"/>
            <a:chExt cx="9280921" cy="144114"/>
          </a:xfrm>
        </p:grpSpPr>
        <p:pic>
          <p:nvPicPr>
            <p:cNvPr descr="at.png" id="759" name="Google Shape;759;p78"/>
            <p:cNvPicPr preferRelativeResize="0"/>
            <p:nvPr/>
          </p:nvPicPr>
          <p:blipFill rotWithShape="1">
            <a:blip r:embed="rId5">
              <a:alphaModFix/>
            </a:blip>
            <a:srcRect b="0" l="0" r="0" t="0"/>
            <a:stretch/>
          </p:blipFill>
          <p:spPr>
            <a:xfrm>
              <a:off x="226688" y="6572055"/>
              <a:ext cx="217977" cy="144114"/>
            </a:xfrm>
            <a:prstGeom prst="rect">
              <a:avLst/>
            </a:prstGeom>
            <a:noFill/>
            <a:ln>
              <a:noFill/>
            </a:ln>
          </p:spPr>
        </p:pic>
        <p:pic>
          <p:nvPicPr>
            <p:cNvPr descr="be.png" id="760" name="Google Shape;760;p78"/>
            <p:cNvPicPr preferRelativeResize="0"/>
            <p:nvPr/>
          </p:nvPicPr>
          <p:blipFill rotWithShape="1">
            <a:blip r:embed="rId6">
              <a:alphaModFix/>
            </a:blip>
            <a:srcRect b="0" l="0" r="0" t="0"/>
            <a:stretch/>
          </p:blipFill>
          <p:spPr>
            <a:xfrm>
              <a:off x="597100" y="6572055"/>
              <a:ext cx="217977" cy="144114"/>
            </a:xfrm>
            <a:prstGeom prst="rect">
              <a:avLst/>
            </a:prstGeom>
            <a:noFill/>
            <a:ln>
              <a:noFill/>
            </a:ln>
          </p:spPr>
        </p:pic>
        <p:pic>
          <p:nvPicPr>
            <p:cNvPr descr="ch.png" id="761" name="Google Shape;761;p78"/>
            <p:cNvPicPr preferRelativeResize="0"/>
            <p:nvPr/>
          </p:nvPicPr>
          <p:blipFill rotWithShape="1">
            <a:blip r:embed="rId7">
              <a:alphaModFix/>
            </a:blip>
            <a:srcRect b="0" l="0" r="0" t="0"/>
            <a:stretch/>
          </p:blipFill>
          <p:spPr>
            <a:xfrm>
              <a:off x="7652002" y="6572055"/>
              <a:ext cx="217977" cy="144114"/>
            </a:xfrm>
            <a:prstGeom prst="rect">
              <a:avLst/>
            </a:prstGeom>
            <a:noFill/>
            <a:ln>
              <a:noFill/>
            </a:ln>
          </p:spPr>
        </p:pic>
        <p:pic>
          <p:nvPicPr>
            <p:cNvPr descr="cz.png" id="762" name="Google Shape;762;p78"/>
            <p:cNvPicPr preferRelativeResize="0"/>
            <p:nvPr/>
          </p:nvPicPr>
          <p:blipFill rotWithShape="1">
            <a:blip r:embed="rId8">
              <a:alphaModFix/>
            </a:blip>
            <a:srcRect b="0" l="0" r="0" t="0"/>
            <a:stretch/>
          </p:blipFill>
          <p:spPr>
            <a:xfrm>
              <a:off x="970446" y="6572055"/>
              <a:ext cx="217977" cy="144114"/>
            </a:xfrm>
            <a:prstGeom prst="rect">
              <a:avLst/>
            </a:prstGeom>
            <a:noFill/>
            <a:ln>
              <a:noFill/>
            </a:ln>
          </p:spPr>
        </p:pic>
        <p:pic>
          <p:nvPicPr>
            <p:cNvPr descr="de.png" id="763" name="Google Shape;763;p78"/>
            <p:cNvPicPr preferRelativeResize="0"/>
            <p:nvPr/>
          </p:nvPicPr>
          <p:blipFill rotWithShape="1">
            <a:blip r:embed="rId9">
              <a:alphaModFix/>
            </a:blip>
            <a:srcRect b="0" l="0" r="0" t="0"/>
            <a:stretch/>
          </p:blipFill>
          <p:spPr>
            <a:xfrm>
              <a:off x="2830886" y="6572055"/>
              <a:ext cx="217977" cy="144114"/>
            </a:xfrm>
            <a:prstGeom prst="rect">
              <a:avLst/>
            </a:prstGeom>
            <a:noFill/>
            <a:ln>
              <a:noFill/>
            </a:ln>
          </p:spPr>
        </p:pic>
        <p:pic>
          <p:nvPicPr>
            <p:cNvPr descr="dk.png" id="764" name="Google Shape;764;p78"/>
            <p:cNvPicPr preferRelativeResize="0"/>
            <p:nvPr/>
          </p:nvPicPr>
          <p:blipFill rotWithShape="1">
            <a:blip r:embed="rId10">
              <a:alphaModFix/>
            </a:blip>
            <a:srcRect b="0" l="0" r="0" t="0"/>
            <a:stretch/>
          </p:blipFill>
          <p:spPr>
            <a:xfrm>
              <a:off x="1340468" y="6572055"/>
              <a:ext cx="217977" cy="144114"/>
            </a:xfrm>
            <a:prstGeom prst="rect">
              <a:avLst/>
            </a:prstGeom>
            <a:noFill/>
            <a:ln>
              <a:noFill/>
            </a:ln>
          </p:spPr>
        </p:pic>
        <p:pic>
          <p:nvPicPr>
            <p:cNvPr descr="ee.png" id="765" name="Google Shape;765;p78"/>
            <p:cNvPicPr preferRelativeResize="0"/>
            <p:nvPr/>
          </p:nvPicPr>
          <p:blipFill rotWithShape="1">
            <a:blip r:embed="rId11">
              <a:alphaModFix/>
            </a:blip>
            <a:srcRect b="0" l="0" r="0" t="0"/>
            <a:stretch/>
          </p:blipFill>
          <p:spPr>
            <a:xfrm>
              <a:off x="1710886" y="6572055"/>
              <a:ext cx="217977" cy="144114"/>
            </a:xfrm>
            <a:prstGeom prst="rect">
              <a:avLst/>
            </a:prstGeom>
            <a:noFill/>
            <a:ln>
              <a:noFill/>
            </a:ln>
          </p:spPr>
        </p:pic>
        <p:pic>
          <p:nvPicPr>
            <p:cNvPr descr="es.png" id="766" name="Google Shape;766;p78"/>
            <p:cNvPicPr preferRelativeResize="0"/>
            <p:nvPr/>
          </p:nvPicPr>
          <p:blipFill rotWithShape="1">
            <a:blip r:embed="rId12">
              <a:alphaModFix/>
            </a:blip>
            <a:srcRect b="0" l="0" r="0" t="0"/>
            <a:stretch/>
          </p:blipFill>
          <p:spPr>
            <a:xfrm>
              <a:off x="6909231" y="6572055"/>
              <a:ext cx="217977" cy="144114"/>
            </a:xfrm>
            <a:prstGeom prst="rect">
              <a:avLst/>
            </a:prstGeom>
            <a:noFill/>
            <a:ln>
              <a:noFill/>
            </a:ln>
          </p:spPr>
        </p:pic>
        <p:pic>
          <p:nvPicPr>
            <p:cNvPr descr="fi.png" id="767" name="Google Shape;767;p78"/>
            <p:cNvPicPr preferRelativeResize="0"/>
            <p:nvPr/>
          </p:nvPicPr>
          <p:blipFill rotWithShape="1">
            <a:blip r:embed="rId13">
              <a:alphaModFix/>
            </a:blip>
            <a:srcRect b="0" l="0" r="0" t="0"/>
            <a:stretch/>
          </p:blipFill>
          <p:spPr>
            <a:xfrm>
              <a:off x="2088120" y="6572055"/>
              <a:ext cx="217977" cy="144114"/>
            </a:xfrm>
            <a:prstGeom prst="rect">
              <a:avLst/>
            </a:prstGeom>
            <a:noFill/>
            <a:ln>
              <a:noFill/>
            </a:ln>
          </p:spPr>
        </p:pic>
        <p:pic>
          <p:nvPicPr>
            <p:cNvPr descr="fr.png" id="768" name="Google Shape;768;p78"/>
            <p:cNvPicPr preferRelativeResize="0"/>
            <p:nvPr/>
          </p:nvPicPr>
          <p:blipFill rotWithShape="1">
            <a:blip r:embed="rId14">
              <a:alphaModFix/>
            </a:blip>
            <a:srcRect b="0" l="0" r="0" t="0"/>
            <a:stretch/>
          </p:blipFill>
          <p:spPr>
            <a:xfrm>
              <a:off x="2456977" y="6572055"/>
              <a:ext cx="217977" cy="144114"/>
            </a:xfrm>
            <a:prstGeom prst="rect">
              <a:avLst/>
            </a:prstGeom>
            <a:noFill/>
            <a:ln>
              <a:noFill/>
            </a:ln>
          </p:spPr>
        </p:pic>
        <p:pic>
          <p:nvPicPr>
            <p:cNvPr descr="gr.png" id="769" name="Google Shape;769;p78"/>
            <p:cNvPicPr preferRelativeResize="0"/>
            <p:nvPr/>
          </p:nvPicPr>
          <p:blipFill rotWithShape="1">
            <a:blip r:embed="rId15">
              <a:alphaModFix/>
            </a:blip>
            <a:srcRect b="0" l="0" r="0" t="0"/>
            <a:stretch/>
          </p:blipFill>
          <p:spPr>
            <a:xfrm>
              <a:off x="3199746" y="6572055"/>
              <a:ext cx="217977" cy="144114"/>
            </a:xfrm>
            <a:prstGeom prst="rect">
              <a:avLst/>
            </a:prstGeom>
            <a:noFill/>
            <a:ln>
              <a:noFill/>
            </a:ln>
          </p:spPr>
        </p:pic>
        <p:pic>
          <p:nvPicPr>
            <p:cNvPr descr="hu.png" id="770" name="Google Shape;770;p78"/>
            <p:cNvPicPr preferRelativeResize="0"/>
            <p:nvPr/>
          </p:nvPicPr>
          <p:blipFill rotWithShape="1">
            <a:blip r:embed="rId16">
              <a:alphaModFix/>
            </a:blip>
            <a:srcRect b="0" l="0" r="0" t="0"/>
            <a:stretch/>
          </p:blipFill>
          <p:spPr>
            <a:xfrm>
              <a:off x="3568607" y="6572055"/>
              <a:ext cx="217977" cy="144114"/>
            </a:xfrm>
            <a:prstGeom prst="rect">
              <a:avLst/>
            </a:prstGeom>
            <a:noFill/>
            <a:ln>
              <a:noFill/>
            </a:ln>
          </p:spPr>
        </p:pic>
        <p:pic>
          <p:nvPicPr>
            <p:cNvPr descr="ie.png" id="771" name="Google Shape;771;p78"/>
            <p:cNvPicPr preferRelativeResize="0"/>
            <p:nvPr/>
          </p:nvPicPr>
          <p:blipFill rotWithShape="1">
            <a:blip r:embed="rId17">
              <a:alphaModFix/>
            </a:blip>
            <a:srcRect b="0" l="0" r="0" t="0"/>
            <a:stretch/>
          </p:blipFill>
          <p:spPr>
            <a:xfrm>
              <a:off x="3937466" y="6572055"/>
              <a:ext cx="217977" cy="144114"/>
            </a:xfrm>
            <a:prstGeom prst="rect">
              <a:avLst/>
            </a:prstGeom>
            <a:noFill/>
            <a:ln>
              <a:noFill/>
            </a:ln>
          </p:spPr>
        </p:pic>
        <p:pic>
          <p:nvPicPr>
            <p:cNvPr descr="it.png" id="772" name="Google Shape;772;p78"/>
            <p:cNvPicPr preferRelativeResize="0"/>
            <p:nvPr/>
          </p:nvPicPr>
          <p:blipFill rotWithShape="1">
            <a:blip r:embed="rId18">
              <a:alphaModFix/>
            </a:blip>
            <a:srcRect b="0" l="0" r="0" t="0"/>
            <a:stretch/>
          </p:blipFill>
          <p:spPr>
            <a:xfrm>
              <a:off x="4306322" y="6572055"/>
              <a:ext cx="217977" cy="144114"/>
            </a:xfrm>
            <a:prstGeom prst="rect">
              <a:avLst/>
            </a:prstGeom>
            <a:noFill/>
            <a:ln>
              <a:noFill/>
            </a:ln>
          </p:spPr>
        </p:pic>
        <p:pic>
          <p:nvPicPr>
            <p:cNvPr descr="lu.png" id="773" name="Google Shape;773;p78"/>
            <p:cNvPicPr preferRelativeResize="0"/>
            <p:nvPr/>
          </p:nvPicPr>
          <p:blipFill rotWithShape="1">
            <a:blip r:embed="rId19">
              <a:alphaModFix/>
            </a:blip>
            <a:srcRect b="0" l="0" r="0" t="0"/>
            <a:stretch/>
          </p:blipFill>
          <p:spPr>
            <a:xfrm>
              <a:off x="4676775" y="6572055"/>
              <a:ext cx="217977" cy="144114"/>
            </a:xfrm>
            <a:prstGeom prst="rect">
              <a:avLst/>
            </a:prstGeom>
            <a:noFill/>
            <a:ln>
              <a:noFill/>
            </a:ln>
          </p:spPr>
        </p:pic>
        <p:pic>
          <p:nvPicPr>
            <p:cNvPr descr="nl.png" id="774" name="Google Shape;774;p78"/>
            <p:cNvPicPr preferRelativeResize="0"/>
            <p:nvPr/>
          </p:nvPicPr>
          <p:blipFill rotWithShape="1">
            <a:blip r:embed="rId20">
              <a:alphaModFix/>
            </a:blip>
            <a:srcRect b="0" l="0" r="0" t="0"/>
            <a:stretch/>
          </p:blipFill>
          <p:spPr>
            <a:xfrm>
              <a:off x="5050684" y="6572055"/>
              <a:ext cx="217977" cy="144114"/>
            </a:xfrm>
            <a:prstGeom prst="rect">
              <a:avLst/>
            </a:prstGeom>
            <a:noFill/>
            <a:ln>
              <a:noFill/>
            </a:ln>
          </p:spPr>
        </p:pic>
        <p:pic>
          <p:nvPicPr>
            <p:cNvPr descr="no.png" id="775" name="Google Shape;775;p78"/>
            <p:cNvPicPr preferRelativeResize="0"/>
            <p:nvPr/>
          </p:nvPicPr>
          <p:blipFill rotWithShape="1">
            <a:blip r:embed="rId21">
              <a:alphaModFix/>
            </a:blip>
            <a:srcRect b="0" l="0" r="0" t="0"/>
            <a:stretch/>
          </p:blipFill>
          <p:spPr>
            <a:xfrm>
              <a:off x="5428051" y="6572055"/>
              <a:ext cx="217977" cy="144114"/>
            </a:xfrm>
            <a:prstGeom prst="rect">
              <a:avLst/>
            </a:prstGeom>
            <a:noFill/>
            <a:ln>
              <a:noFill/>
            </a:ln>
          </p:spPr>
        </p:pic>
        <p:pic>
          <p:nvPicPr>
            <p:cNvPr descr="pl.png" id="776" name="Google Shape;776;p78"/>
            <p:cNvPicPr preferRelativeResize="0"/>
            <p:nvPr/>
          </p:nvPicPr>
          <p:blipFill rotWithShape="1">
            <a:blip r:embed="rId22">
              <a:alphaModFix/>
            </a:blip>
            <a:srcRect b="0" l="0" r="0" t="0"/>
            <a:stretch/>
          </p:blipFill>
          <p:spPr>
            <a:xfrm>
              <a:off x="5795181" y="6572055"/>
              <a:ext cx="217977" cy="144114"/>
            </a:xfrm>
            <a:prstGeom prst="rect">
              <a:avLst/>
            </a:prstGeom>
            <a:noFill/>
            <a:ln>
              <a:noFill/>
            </a:ln>
          </p:spPr>
        </p:pic>
        <p:pic>
          <p:nvPicPr>
            <p:cNvPr descr="pt.png" id="777" name="Google Shape;777;p78"/>
            <p:cNvPicPr preferRelativeResize="0"/>
            <p:nvPr/>
          </p:nvPicPr>
          <p:blipFill rotWithShape="1">
            <a:blip r:embed="rId23">
              <a:alphaModFix/>
            </a:blip>
            <a:srcRect b="0" l="0" r="0" t="0"/>
            <a:stretch/>
          </p:blipFill>
          <p:spPr>
            <a:xfrm>
              <a:off x="6167359" y="6572055"/>
              <a:ext cx="217977" cy="144114"/>
            </a:xfrm>
            <a:prstGeom prst="rect">
              <a:avLst/>
            </a:prstGeom>
            <a:noFill/>
            <a:ln>
              <a:noFill/>
            </a:ln>
          </p:spPr>
        </p:pic>
        <p:pic>
          <p:nvPicPr>
            <p:cNvPr descr="ro.png" id="778" name="Google Shape;778;p78"/>
            <p:cNvPicPr preferRelativeResize="0"/>
            <p:nvPr/>
          </p:nvPicPr>
          <p:blipFill rotWithShape="1">
            <a:blip r:embed="rId24">
              <a:alphaModFix/>
            </a:blip>
            <a:srcRect b="0" l="0" r="0" t="0"/>
            <a:stretch/>
          </p:blipFill>
          <p:spPr>
            <a:xfrm>
              <a:off x="6541267" y="6572055"/>
              <a:ext cx="217977" cy="144114"/>
            </a:xfrm>
            <a:prstGeom prst="rect">
              <a:avLst/>
            </a:prstGeom>
            <a:noFill/>
            <a:ln>
              <a:noFill/>
            </a:ln>
          </p:spPr>
        </p:pic>
        <p:pic>
          <p:nvPicPr>
            <p:cNvPr descr="se.png" id="779" name="Google Shape;779;p78"/>
            <p:cNvPicPr preferRelativeResize="0"/>
            <p:nvPr/>
          </p:nvPicPr>
          <p:blipFill rotWithShape="1">
            <a:blip r:embed="rId25">
              <a:alphaModFix/>
            </a:blip>
            <a:srcRect b="0" l="0" r="0" t="0"/>
            <a:stretch/>
          </p:blipFill>
          <p:spPr>
            <a:xfrm>
              <a:off x="7279811" y="6572055"/>
              <a:ext cx="217977" cy="144114"/>
            </a:xfrm>
            <a:prstGeom prst="rect">
              <a:avLst/>
            </a:prstGeom>
            <a:noFill/>
            <a:ln>
              <a:noFill/>
            </a:ln>
          </p:spPr>
        </p:pic>
        <p:pic>
          <p:nvPicPr>
            <p:cNvPr descr="uk.png" id="780" name="Google Shape;780;p78"/>
            <p:cNvPicPr preferRelativeResize="0"/>
            <p:nvPr/>
          </p:nvPicPr>
          <p:blipFill rotWithShape="1">
            <a:blip r:embed="rId26">
              <a:alphaModFix/>
            </a:blip>
            <a:srcRect b="0" l="0" r="0" t="0"/>
            <a:stretch/>
          </p:blipFill>
          <p:spPr>
            <a:xfrm>
              <a:off x="8017547" y="6572055"/>
              <a:ext cx="217977" cy="144114"/>
            </a:xfrm>
            <a:prstGeom prst="rect">
              <a:avLst/>
            </a:prstGeom>
            <a:noFill/>
            <a:ln>
              <a:noFill/>
            </a:ln>
          </p:spPr>
        </p:pic>
        <p:pic>
          <p:nvPicPr>
            <p:cNvPr descr="ca.png" id="781" name="Google Shape;781;p78"/>
            <p:cNvPicPr preferRelativeResize="0"/>
            <p:nvPr/>
          </p:nvPicPr>
          <p:blipFill rotWithShape="1">
            <a:blip r:embed="rId27">
              <a:alphaModFix/>
            </a:blip>
            <a:srcRect b="0" l="0" r="0" t="0"/>
            <a:stretch/>
          </p:blipFill>
          <p:spPr>
            <a:xfrm>
              <a:off x="9291609" y="6573362"/>
              <a:ext cx="216000" cy="142807"/>
            </a:xfrm>
            <a:prstGeom prst="rect">
              <a:avLst/>
            </a:prstGeom>
            <a:noFill/>
            <a:ln>
              <a:noFill/>
            </a:ln>
          </p:spPr>
        </p:pic>
        <p:pic>
          <p:nvPicPr>
            <p:cNvPr id="782" name="Google Shape;782;p78"/>
            <p:cNvPicPr preferRelativeResize="0"/>
            <p:nvPr/>
          </p:nvPicPr>
          <p:blipFill rotWithShape="1">
            <a:blip r:embed="rId28">
              <a:alphaModFix/>
            </a:blip>
            <a:srcRect b="0" l="0" r="0" t="0"/>
            <a:stretch/>
          </p:blipFill>
          <p:spPr>
            <a:xfrm>
              <a:off x="8555553" y="6572169"/>
              <a:ext cx="216000" cy="144000"/>
            </a:xfrm>
            <a:prstGeom prst="rect">
              <a:avLst/>
            </a:prstGeom>
            <a:noFill/>
            <a:ln>
              <a:noFill/>
            </a:ln>
          </p:spPr>
        </p:pic>
        <p:pic>
          <p:nvPicPr>
            <p:cNvPr descr="si.png" id="783" name="Google Shape;783;p78"/>
            <p:cNvPicPr preferRelativeResize="0"/>
            <p:nvPr/>
          </p:nvPicPr>
          <p:blipFill rotWithShape="1">
            <a:blip r:embed="rId29">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5">
  <p:cSld name="DARK5">
    <p:spTree>
      <p:nvGrpSpPr>
        <p:cNvPr id="784" name="Shape 784"/>
        <p:cNvGrpSpPr/>
        <p:nvPr/>
      </p:nvGrpSpPr>
      <p:grpSpPr>
        <a:xfrm>
          <a:off x="0" y="0"/>
          <a:ext cx="0" cy="0"/>
          <a:chOff x="0" y="0"/>
          <a:chExt cx="0" cy="0"/>
        </a:xfrm>
      </p:grpSpPr>
      <p:sp>
        <p:nvSpPr>
          <p:cNvPr id="785" name="Google Shape;785;p79"/>
          <p:cNvSpPr/>
          <p:nvPr/>
        </p:nvSpPr>
        <p:spPr>
          <a:xfrm>
            <a:off x="0" y="6426000"/>
            <a:ext cx="12225338" cy="432000"/>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cxnSp>
        <p:nvCxnSpPr>
          <p:cNvPr id="786" name="Google Shape;786;p79"/>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787" name="Google Shape;787;p79"/>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sp>
        <p:nvSpPr>
          <p:cNvPr id="788" name="Google Shape;788;p79"/>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789" name="Google Shape;789;p79"/>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graphicFrame>
        <p:nvGraphicFramePr>
          <p:cNvPr id="790" name="Google Shape;790;p79"/>
          <p:cNvGraphicFramePr/>
          <p:nvPr/>
        </p:nvGraphicFramePr>
        <p:xfrm>
          <a:off x="279036" y="1244314"/>
          <a:ext cx="11656060" cy="4832637"/>
        </p:xfrm>
        <a:graphic>
          <a:graphicData uri="http://schemas.openxmlformats.org/drawingml/2006/chart">
            <c:chart r:id="rId3"/>
          </a:graphicData>
        </a:graphic>
      </p:graphicFrame>
      <p:sp>
        <p:nvSpPr>
          <p:cNvPr id="791" name="Google Shape;791;p79"/>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792" name="Google Shape;792;p79"/>
          <p:cNvPicPr preferRelativeResize="0"/>
          <p:nvPr/>
        </p:nvPicPr>
        <p:blipFill rotWithShape="1">
          <a:blip r:embed="rId4">
            <a:alphaModFix/>
          </a:blip>
          <a:srcRect b="0" l="0" r="0" t="0"/>
          <a:stretch/>
        </p:blipFill>
        <p:spPr>
          <a:xfrm>
            <a:off x="10371528" y="6585917"/>
            <a:ext cx="1641396" cy="105918"/>
          </a:xfrm>
          <a:prstGeom prst="rect">
            <a:avLst/>
          </a:prstGeom>
          <a:noFill/>
          <a:ln>
            <a:noFill/>
          </a:ln>
        </p:spPr>
      </p:pic>
      <p:grpSp>
        <p:nvGrpSpPr>
          <p:cNvPr id="793" name="Google Shape;793;p79"/>
          <p:cNvGrpSpPr/>
          <p:nvPr/>
        </p:nvGrpSpPr>
        <p:grpSpPr>
          <a:xfrm>
            <a:off x="227308" y="6572055"/>
            <a:ext cx="9306299" cy="144114"/>
            <a:chOff x="226688" y="6572055"/>
            <a:chExt cx="9280921" cy="144114"/>
          </a:xfrm>
        </p:grpSpPr>
        <p:pic>
          <p:nvPicPr>
            <p:cNvPr descr="at.png" id="794" name="Google Shape;794;p79"/>
            <p:cNvPicPr preferRelativeResize="0"/>
            <p:nvPr/>
          </p:nvPicPr>
          <p:blipFill rotWithShape="1">
            <a:blip r:embed="rId5">
              <a:alphaModFix/>
            </a:blip>
            <a:srcRect b="0" l="0" r="0" t="0"/>
            <a:stretch/>
          </p:blipFill>
          <p:spPr>
            <a:xfrm>
              <a:off x="226688" y="6572055"/>
              <a:ext cx="217977" cy="144114"/>
            </a:xfrm>
            <a:prstGeom prst="rect">
              <a:avLst/>
            </a:prstGeom>
            <a:noFill/>
            <a:ln>
              <a:noFill/>
            </a:ln>
          </p:spPr>
        </p:pic>
        <p:pic>
          <p:nvPicPr>
            <p:cNvPr descr="be.png" id="795" name="Google Shape;795;p79"/>
            <p:cNvPicPr preferRelativeResize="0"/>
            <p:nvPr/>
          </p:nvPicPr>
          <p:blipFill rotWithShape="1">
            <a:blip r:embed="rId6">
              <a:alphaModFix/>
            </a:blip>
            <a:srcRect b="0" l="0" r="0" t="0"/>
            <a:stretch/>
          </p:blipFill>
          <p:spPr>
            <a:xfrm>
              <a:off x="597100" y="6572055"/>
              <a:ext cx="217977" cy="144114"/>
            </a:xfrm>
            <a:prstGeom prst="rect">
              <a:avLst/>
            </a:prstGeom>
            <a:noFill/>
            <a:ln>
              <a:noFill/>
            </a:ln>
          </p:spPr>
        </p:pic>
        <p:pic>
          <p:nvPicPr>
            <p:cNvPr descr="ch.png" id="796" name="Google Shape;796;p79"/>
            <p:cNvPicPr preferRelativeResize="0"/>
            <p:nvPr/>
          </p:nvPicPr>
          <p:blipFill rotWithShape="1">
            <a:blip r:embed="rId7">
              <a:alphaModFix/>
            </a:blip>
            <a:srcRect b="0" l="0" r="0" t="0"/>
            <a:stretch/>
          </p:blipFill>
          <p:spPr>
            <a:xfrm>
              <a:off x="7652002" y="6572055"/>
              <a:ext cx="217977" cy="144114"/>
            </a:xfrm>
            <a:prstGeom prst="rect">
              <a:avLst/>
            </a:prstGeom>
            <a:noFill/>
            <a:ln>
              <a:noFill/>
            </a:ln>
          </p:spPr>
        </p:pic>
        <p:pic>
          <p:nvPicPr>
            <p:cNvPr descr="cz.png" id="797" name="Google Shape;797;p79"/>
            <p:cNvPicPr preferRelativeResize="0"/>
            <p:nvPr/>
          </p:nvPicPr>
          <p:blipFill rotWithShape="1">
            <a:blip r:embed="rId8">
              <a:alphaModFix/>
            </a:blip>
            <a:srcRect b="0" l="0" r="0" t="0"/>
            <a:stretch/>
          </p:blipFill>
          <p:spPr>
            <a:xfrm>
              <a:off x="970446" y="6572055"/>
              <a:ext cx="217977" cy="144114"/>
            </a:xfrm>
            <a:prstGeom prst="rect">
              <a:avLst/>
            </a:prstGeom>
            <a:noFill/>
            <a:ln>
              <a:noFill/>
            </a:ln>
          </p:spPr>
        </p:pic>
        <p:pic>
          <p:nvPicPr>
            <p:cNvPr descr="de.png" id="798" name="Google Shape;798;p79"/>
            <p:cNvPicPr preferRelativeResize="0"/>
            <p:nvPr/>
          </p:nvPicPr>
          <p:blipFill rotWithShape="1">
            <a:blip r:embed="rId9">
              <a:alphaModFix/>
            </a:blip>
            <a:srcRect b="0" l="0" r="0" t="0"/>
            <a:stretch/>
          </p:blipFill>
          <p:spPr>
            <a:xfrm>
              <a:off x="2830886" y="6572055"/>
              <a:ext cx="217977" cy="144114"/>
            </a:xfrm>
            <a:prstGeom prst="rect">
              <a:avLst/>
            </a:prstGeom>
            <a:noFill/>
            <a:ln>
              <a:noFill/>
            </a:ln>
          </p:spPr>
        </p:pic>
        <p:pic>
          <p:nvPicPr>
            <p:cNvPr descr="dk.png" id="799" name="Google Shape;799;p79"/>
            <p:cNvPicPr preferRelativeResize="0"/>
            <p:nvPr/>
          </p:nvPicPr>
          <p:blipFill rotWithShape="1">
            <a:blip r:embed="rId10">
              <a:alphaModFix/>
            </a:blip>
            <a:srcRect b="0" l="0" r="0" t="0"/>
            <a:stretch/>
          </p:blipFill>
          <p:spPr>
            <a:xfrm>
              <a:off x="1340468" y="6572055"/>
              <a:ext cx="217977" cy="144114"/>
            </a:xfrm>
            <a:prstGeom prst="rect">
              <a:avLst/>
            </a:prstGeom>
            <a:noFill/>
            <a:ln>
              <a:noFill/>
            </a:ln>
          </p:spPr>
        </p:pic>
        <p:pic>
          <p:nvPicPr>
            <p:cNvPr descr="ee.png" id="800" name="Google Shape;800;p79"/>
            <p:cNvPicPr preferRelativeResize="0"/>
            <p:nvPr/>
          </p:nvPicPr>
          <p:blipFill rotWithShape="1">
            <a:blip r:embed="rId11">
              <a:alphaModFix/>
            </a:blip>
            <a:srcRect b="0" l="0" r="0" t="0"/>
            <a:stretch/>
          </p:blipFill>
          <p:spPr>
            <a:xfrm>
              <a:off x="1710886" y="6572055"/>
              <a:ext cx="217977" cy="144114"/>
            </a:xfrm>
            <a:prstGeom prst="rect">
              <a:avLst/>
            </a:prstGeom>
            <a:noFill/>
            <a:ln>
              <a:noFill/>
            </a:ln>
          </p:spPr>
        </p:pic>
        <p:pic>
          <p:nvPicPr>
            <p:cNvPr descr="es.png" id="801" name="Google Shape;801;p79"/>
            <p:cNvPicPr preferRelativeResize="0"/>
            <p:nvPr/>
          </p:nvPicPr>
          <p:blipFill rotWithShape="1">
            <a:blip r:embed="rId12">
              <a:alphaModFix/>
            </a:blip>
            <a:srcRect b="0" l="0" r="0" t="0"/>
            <a:stretch/>
          </p:blipFill>
          <p:spPr>
            <a:xfrm>
              <a:off x="6909231" y="6572055"/>
              <a:ext cx="217977" cy="144114"/>
            </a:xfrm>
            <a:prstGeom prst="rect">
              <a:avLst/>
            </a:prstGeom>
            <a:noFill/>
            <a:ln>
              <a:noFill/>
            </a:ln>
          </p:spPr>
        </p:pic>
        <p:pic>
          <p:nvPicPr>
            <p:cNvPr descr="fi.png" id="802" name="Google Shape;802;p79"/>
            <p:cNvPicPr preferRelativeResize="0"/>
            <p:nvPr/>
          </p:nvPicPr>
          <p:blipFill rotWithShape="1">
            <a:blip r:embed="rId13">
              <a:alphaModFix/>
            </a:blip>
            <a:srcRect b="0" l="0" r="0" t="0"/>
            <a:stretch/>
          </p:blipFill>
          <p:spPr>
            <a:xfrm>
              <a:off x="2088120" y="6572055"/>
              <a:ext cx="217977" cy="144114"/>
            </a:xfrm>
            <a:prstGeom prst="rect">
              <a:avLst/>
            </a:prstGeom>
            <a:noFill/>
            <a:ln>
              <a:noFill/>
            </a:ln>
          </p:spPr>
        </p:pic>
        <p:pic>
          <p:nvPicPr>
            <p:cNvPr descr="fr.png" id="803" name="Google Shape;803;p79"/>
            <p:cNvPicPr preferRelativeResize="0"/>
            <p:nvPr/>
          </p:nvPicPr>
          <p:blipFill rotWithShape="1">
            <a:blip r:embed="rId14">
              <a:alphaModFix/>
            </a:blip>
            <a:srcRect b="0" l="0" r="0" t="0"/>
            <a:stretch/>
          </p:blipFill>
          <p:spPr>
            <a:xfrm>
              <a:off x="2456977" y="6572055"/>
              <a:ext cx="217977" cy="144114"/>
            </a:xfrm>
            <a:prstGeom prst="rect">
              <a:avLst/>
            </a:prstGeom>
            <a:noFill/>
            <a:ln>
              <a:noFill/>
            </a:ln>
          </p:spPr>
        </p:pic>
        <p:pic>
          <p:nvPicPr>
            <p:cNvPr descr="gr.png" id="804" name="Google Shape;804;p79"/>
            <p:cNvPicPr preferRelativeResize="0"/>
            <p:nvPr/>
          </p:nvPicPr>
          <p:blipFill rotWithShape="1">
            <a:blip r:embed="rId15">
              <a:alphaModFix/>
            </a:blip>
            <a:srcRect b="0" l="0" r="0" t="0"/>
            <a:stretch/>
          </p:blipFill>
          <p:spPr>
            <a:xfrm>
              <a:off x="3199746" y="6572055"/>
              <a:ext cx="217977" cy="144114"/>
            </a:xfrm>
            <a:prstGeom prst="rect">
              <a:avLst/>
            </a:prstGeom>
            <a:noFill/>
            <a:ln>
              <a:noFill/>
            </a:ln>
          </p:spPr>
        </p:pic>
        <p:pic>
          <p:nvPicPr>
            <p:cNvPr descr="hu.png" id="805" name="Google Shape;805;p79"/>
            <p:cNvPicPr preferRelativeResize="0"/>
            <p:nvPr/>
          </p:nvPicPr>
          <p:blipFill rotWithShape="1">
            <a:blip r:embed="rId16">
              <a:alphaModFix/>
            </a:blip>
            <a:srcRect b="0" l="0" r="0" t="0"/>
            <a:stretch/>
          </p:blipFill>
          <p:spPr>
            <a:xfrm>
              <a:off x="3568607" y="6572055"/>
              <a:ext cx="217977" cy="144114"/>
            </a:xfrm>
            <a:prstGeom prst="rect">
              <a:avLst/>
            </a:prstGeom>
            <a:noFill/>
            <a:ln>
              <a:noFill/>
            </a:ln>
          </p:spPr>
        </p:pic>
        <p:pic>
          <p:nvPicPr>
            <p:cNvPr descr="ie.png" id="806" name="Google Shape;806;p79"/>
            <p:cNvPicPr preferRelativeResize="0"/>
            <p:nvPr/>
          </p:nvPicPr>
          <p:blipFill rotWithShape="1">
            <a:blip r:embed="rId17">
              <a:alphaModFix/>
            </a:blip>
            <a:srcRect b="0" l="0" r="0" t="0"/>
            <a:stretch/>
          </p:blipFill>
          <p:spPr>
            <a:xfrm>
              <a:off x="3937466" y="6572055"/>
              <a:ext cx="217977" cy="144114"/>
            </a:xfrm>
            <a:prstGeom prst="rect">
              <a:avLst/>
            </a:prstGeom>
            <a:noFill/>
            <a:ln>
              <a:noFill/>
            </a:ln>
          </p:spPr>
        </p:pic>
        <p:pic>
          <p:nvPicPr>
            <p:cNvPr descr="it.png" id="807" name="Google Shape;807;p79"/>
            <p:cNvPicPr preferRelativeResize="0"/>
            <p:nvPr/>
          </p:nvPicPr>
          <p:blipFill rotWithShape="1">
            <a:blip r:embed="rId18">
              <a:alphaModFix/>
            </a:blip>
            <a:srcRect b="0" l="0" r="0" t="0"/>
            <a:stretch/>
          </p:blipFill>
          <p:spPr>
            <a:xfrm>
              <a:off x="4306322" y="6572055"/>
              <a:ext cx="217977" cy="144114"/>
            </a:xfrm>
            <a:prstGeom prst="rect">
              <a:avLst/>
            </a:prstGeom>
            <a:noFill/>
            <a:ln>
              <a:noFill/>
            </a:ln>
          </p:spPr>
        </p:pic>
        <p:pic>
          <p:nvPicPr>
            <p:cNvPr descr="lu.png" id="808" name="Google Shape;808;p79"/>
            <p:cNvPicPr preferRelativeResize="0"/>
            <p:nvPr/>
          </p:nvPicPr>
          <p:blipFill rotWithShape="1">
            <a:blip r:embed="rId19">
              <a:alphaModFix/>
            </a:blip>
            <a:srcRect b="0" l="0" r="0" t="0"/>
            <a:stretch/>
          </p:blipFill>
          <p:spPr>
            <a:xfrm>
              <a:off x="4676775" y="6572055"/>
              <a:ext cx="217977" cy="144114"/>
            </a:xfrm>
            <a:prstGeom prst="rect">
              <a:avLst/>
            </a:prstGeom>
            <a:noFill/>
            <a:ln>
              <a:noFill/>
            </a:ln>
          </p:spPr>
        </p:pic>
        <p:pic>
          <p:nvPicPr>
            <p:cNvPr descr="nl.png" id="809" name="Google Shape;809;p79"/>
            <p:cNvPicPr preferRelativeResize="0"/>
            <p:nvPr/>
          </p:nvPicPr>
          <p:blipFill rotWithShape="1">
            <a:blip r:embed="rId20">
              <a:alphaModFix/>
            </a:blip>
            <a:srcRect b="0" l="0" r="0" t="0"/>
            <a:stretch/>
          </p:blipFill>
          <p:spPr>
            <a:xfrm>
              <a:off x="5050684" y="6572055"/>
              <a:ext cx="217977" cy="144114"/>
            </a:xfrm>
            <a:prstGeom prst="rect">
              <a:avLst/>
            </a:prstGeom>
            <a:noFill/>
            <a:ln>
              <a:noFill/>
            </a:ln>
          </p:spPr>
        </p:pic>
        <p:pic>
          <p:nvPicPr>
            <p:cNvPr descr="no.png" id="810" name="Google Shape;810;p79"/>
            <p:cNvPicPr preferRelativeResize="0"/>
            <p:nvPr/>
          </p:nvPicPr>
          <p:blipFill rotWithShape="1">
            <a:blip r:embed="rId21">
              <a:alphaModFix/>
            </a:blip>
            <a:srcRect b="0" l="0" r="0" t="0"/>
            <a:stretch/>
          </p:blipFill>
          <p:spPr>
            <a:xfrm>
              <a:off x="5428051" y="6572055"/>
              <a:ext cx="217977" cy="144114"/>
            </a:xfrm>
            <a:prstGeom prst="rect">
              <a:avLst/>
            </a:prstGeom>
            <a:noFill/>
            <a:ln>
              <a:noFill/>
            </a:ln>
          </p:spPr>
        </p:pic>
        <p:pic>
          <p:nvPicPr>
            <p:cNvPr descr="pl.png" id="811" name="Google Shape;811;p79"/>
            <p:cNvPicPr preferRelativeResize="0"/>
            <p:nvPr/>
          </p:nvPicPr>
          <p:blipFill rotWithShape="1">
            <a:blip r:embed="rId22">
              <a:alphaModFix/>
            </a:blip>
            <a:srcRect b="0" l="0" r="0" t="0"/>
            <a:stretch/>
          </p:blipFill>
          <p:spPr>
            <a:xfrm>
              <a:off x="5795181" y="6572055"/>
              <a:ext cx="217977" cy="144114"/>
            </a:xfrm>
            <a:prstGeom prst="rect">
              <a:avLst/>
            </a:prstGeom>
            <a:noFill/>
            <a:ln>
              <a:noFill/>
            </a:ln>
          </p:spPr>
        </p:pic>
        <p:pic>
          <p:nvPicPr>
            <p:cNvPr descr="pt.png" id="812" name="Google Shape;812;p79"/>
            <p:cNvPicPr preferRelativeResize="0"/>
            <p:nvPr/>
          </p:nvPicPr>
          <p:blipFill rotWithShape="1">
            <a:blip r:embed="rId23">
              <a:alphaModFix/>
            </a:blip>
            <a:srcRect b="0" l="0" r="0" t="0"/>
            <a:stretch/>
          </p:blipFill>
          <p:spPr>
            <a:xfrm>
              <a:off x="6167359" y="6572055"/>
              <a:ext cx="217977" cy="144114"/>
            </a:xfrm>
            <a:prstGeom prst="rect">
              <a:avLst/>
            </a:prstGeom>
            <a:noFill/>
            <a:ln>
              <a:noFill/>
            </a:ln>
          </p:spPr>
        </p:pic>
        <p:pic>
          <p:nvPicPr>
            <p:cNvPr descr="ro.png" id="813" name="Google Shape;813;p79"/>
            <p:cNvPicPr preferRelativeResize="0"/>
            <p:nvPr/>
          </p:nvPicPr>
          <p:blipFill rotWithShape="1">
            <a:blip r:embed="rId24">
              <a:alphaModFix/>
            </a:blip>
            <a:srcRect b="0" l="0" r="0" t="0"/>
            <a:stretch/>
          </p:blipFill>
          <p:spPr>
            <a:xfrm>
              <a:off x="6541267" y="6572055"/>
              <a:ext cx="217977" cy="144114"/>
            </a:xfrm>
            <a:prstGeom prst="rect">
              <a:avLst/>
            </a:prstGeom>
            <a:noFill/>
            <a:ln>
              <a:noFill/>
            </a:ln>
          </p:spPr>
        </p:pic>
        <p:pic>
          <p:nvPicPr>
            <p:cNvPr descr="se.png" id="814" name="Google Shape;814;p79"/>
            <p:cNvPicPr preferRelativeResize="0"/>
            <p:nvPr/>
          </p:nvPicPr>
          <p:blipFill rotWithShape="1">
            <a:blip r:embed="rId25">
              <a:alphaModFix/>
            </a:blip>
            <a:srcRect b="0" l="0" r="0" t="0"/>
            <a:stretch/>
          </p:blipFill>
          <p:spPr>
            <a:xfrm>
              <a:off x="7279811" y="6572055"/>
              <a:ext cx="217977" cy="144114"/>
            </a:xfrm>
            <a:prstGeom prst="rect">
              <a:avLst/>
            </a:prstGeom>
            <a:noFill/>
            <a:ln>
              <a:noFill/>
            </a:ln>
          </p:spPr>
        </p:pic>
        <p:pic>
          <p:nvPicPr>
            <p:cNvPr descr="uk.png" id="815" name="Google Shape;815;p79"/>
            <p:cNvPicPr preferRelativeResize="0"/>
            <p:nvPr/>
          </p:nvPicPr>
          <p:blipFill rotWithShape="1">
            <a:blip r:embed="rId26">
              <a:alphaModFix/>
            </a:blip>
            <a:srcRect b="0" l="0" r="0" t="0"/>
            <a:stretch/>
          </p:blipFill>
          <p:spPr>
            <a:xfrm>
              <a:off x="8017547" y="6572055"/>
              <a:ext cx="217977" cy="144114"/>
            </a:xfrm>
            <a:prstGeom prst="rect">
              <a:avLst/>
            </a:prstGeom>
            <a:noFill/>
            <a:ln>
              <a:noFill/>
            </a:ln>
          </p:spPr>
        </p:pic>
        <p:pic>
          <p:nvPicPr>
            <p:cNvPr descr="ca.png" id="816" name="Google Shape;816;p79"/>
            <p:cNvPicPr preferRelativeResize="0"/>
            <p:nvPr/>
          </p:nvPicPr>
          <p:blipFill rotWithShape="1">
            <a:blip r:embed="rId27">
              <a:alphaModFix/>
            </a:blip>
            <a:srcRect b="0" l="0" r="0" t="0"/>
            <a:stretch/>
          </p:blipFill>
          <p:spPr>
            <a:xfrm>
              <a:off x="9291609" y="6573362"/>
              <a:ext cx="216000" cy="142807"/>
            </a:xfrm>
            <a:prstGeom prst="rect">
              <a:avLst/>
            </a:prstGeom>
            <a:noFill/>
            <a:ln>
              <a:noFill/>
            </a:ln>
          </p:spPr>
        </p:pic>
        <p:pic>
          <p:nvPicPr>
            <p:cNvPr id="817" name="Google Shape;817;p79"/>
            <p:cNvPicPr preferRelativeResize="0"/>
            <p:nvPr/>
          </p:nvPicPr>
          <p:blipFill rotWithShape="1">
            <a:blip r:embed="rId28">
              <a:alphaModFix/>
            </a:blip>
            <a:srcRect b="0" l="0" r="0" t="0"/>
            <a:stretch/>
          </p:blipFill>
          <p:spPr>
            <a:xfrm>
              <a:off x="8555553" y="6572169"/>
              <a:ext cx="216000" cy="144000"/>
            </a:xfrm>
            <a:prstGeom prst="rect">
              <a:avLst/>
            </a:prstGeom>
            <a:noFill/>
            <a:ln>
              <a:noFill/>
            </a:ln>
          </p:spPr>
        </p:pic>
        <p:pic>
          <p:nvPicPr>
            <p:cNvPr descr="si.png" id="818" name="Google Shape;818;p79"/>
            <p:cNvPicPr preferRelativeResize="0"/>
            <p:nvPr/>
          </p:nvPicPr>
          <p:blipFill rotWithShape="1">
            <a:blip r:embed="rId29">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6">
  <p:cSld name="DARK6">
    <p:spTree>
      <p:nvGrpSpPr>
        <p:cNvPr id="819" name="Shape 819"/>
        <p:cNvGrpSpPr/>
        <p:nvPr/>
      </p:nvGrpSpPr>
      <p:grpSpPr>
        <a:xfrm>
          <a:off x="0" y="0"/>
          <a:ext cx="0" cy="0"/>
          <a:chOff x="0" y="0"/>
          <a:chExt cx="0" cy="0"/>
        </a:xfrm>
      </p:grpSpPr>
      <p:sp>
        <p:nvSpPr>
          <p:cNvPr id="820" name="Google Shape;820;p80"/>
          <p:cNvSpPr/>
          <p:nvPr/>
        </p:nvSpPr>
        <p:spPr>
          <a:xfrm>
            <a:off x="0" y="0"/>
            <a:ext cx="12225338" cy="882193"/>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pic>
        <p:nvPicPr>
          <p:cNvPr id="821" name="Google Shape;821;p80"/>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sp>
        <p:nvSpPr>
          <p:cNvPr id="822" name="Google Shape;822;p80"/>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3" name="Google Shape;823;p80"/>
          <p:cNvSpPr txBox="1"/>
          <p:nvPr>
            <p:ph idx="1" type="body"/>
          </p:nvPr>
        </p:nvSpPr>
        <p:spPr>
          <a:xfrm>
            <a:off x="218859" y="882192"/>
            <a:ext cx="11795829" cy="551477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Tree>
  </p:cSld>
  <p:clrMapOvr>
    <a:masterClrMapping/>
  </p:clrMapOvr>
  <p:transition spd="slow">
    <p:wipe dir="l"/>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4">
  <p:cSld name="CLEAR4">
    <p:spTree>
      <p:nvGrpSpPr>
        <p:cNvPr id="69" name="Shape 69"/>
        <p:cNvGrpSpPr/>
        <p:nvPr/>
      </p:nvGrpSpPr>
      <p:grpSpPr>
        <a:xfrm>
          <a:off x="0" y="0"/>
          <a:ext cx="0" cy="0"/>
          <a:chOff x="0" y="0"/>
          <a:chExt cx="0" cy="0"/>
        </a:xfrm>
      </p:grpSpPr>
      <p:sp>
        <p:nvSpPr>
          <p:cNvPr id="70" name="Google Shape;70;p38"/>
          <p:cNvSpPr txBox="1"/>
          <p:nvPr>
            <p:ph idx="1" type="body"/>
          </p:nvPr>
        </p:nvSpPr>
        <p:spPr>
          <a:xfrm>
            <a:off x="218858" y="1673225"/>
            <a:ext cx="5804672" cy="431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sz="1800"/>
            </a:lvl6pPr>
            <a:lvl7pPr indent="-342900" lvl="6" marL="3200400" algn="l">
              <a:lnSpc>
                <a:spcPct val="119000"/>
              </a:lnSpc>
              <a:spcBef>
                <a:spcPts val="360"/>
              </a:spcBef>
              <a:spcAft>
                <a:spcPts val="0"/>
              </a:spcAft>
              <a:buSzPts val="1800"/>
              <a:buChar char="–"/>
              <a:defRPr sz="1800"/>
            </a:lvl7pPr>
            <a:lvl8pPr indent="-342900" lvl="7" marL="3657600" algn="l">
              <a:lnSpc>
                <a:spcPct val="119000"/>
              </a:lnSpc>
              <a:spcBef>
                <a:spcPts val="360"/>
              </a:spcBef>
              <a:spcAft>
                <a:spcPts val="0"/>
              </a:spcAft>
              <a:buSzPts val="1800"/>
              <a:buChar char="–"/>
              <a:defRPr sz="1800"/>
            </a:lvl8pPr>
            <a:lvl9pPr indent="-342900" lvl="8" marL="4114800" algn="l">
              <a:lnSpc>
                <a:spcPct val="119000"/>
              </a:lnSpc>
              <a:spcBef>
                <a:spcPts val="360"/>
              </a:spcBef>
              <a:spcAft>
                <a:spcPts val="0"/>
              </a:spcAft>
              <a:buSzPts val="1800"/>
              <a:buChar char="–"/>
              <a:defRPr sz="1800"/>
            </a:lvl9pPr>
          </a:lstStyle>
          <a:p/>
        </p:txBody>
      </p:sp>
      <p:sp>
        <p:nvSpPr>
          <p:cNvPr id="71" name="Google Shape;71;p38"/>
          <p:cNvSpPr txBox="1"/>
          <p:nvPr>
            <p:ph idx="2" type="body"/>
          </p:nvPr>
        </p:nvSpPr>
        <p:spPr>
          <a:xfrm>
            <a:off x="6227278" y="1673225"/>
            <a:ext cx="5792160" cy="431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sz="1800"/>
            </a:lvl6pPr>
            <a:lvl7pPr indent="-342900" lvl="6" marL="3200400" algn="l">
              <a:lnSpc>
                <a:spcPct val="119000"/>
              </a:lnSpc>
              <a:spcBef>
                <a:spcPts val="360"/>
              </a:spcBef>
              <a:spcAft>
                <a:spcPts val="0"/>
              </a:spcAft>
              <a:buSzPts val="1800"/>
              <a:buChar char="–"/>
              <a:defRPr sz="1800"/>
            </a:lvl7pPr>
            <a:lvl8pPr indent="-342900" lvl="7" marL="3657600" algn="l">
              <a:lnSpc>
                <a:spcPct val="119000"/>
              </a:lnSpc>
              <a:spcBef>
                <a:spcPts val="360"/>
              </a:spcBef>
              <a:spcAft>
                <a:spcPts val="0"/>
              </a:spcAft>
              <a:buSzPts val="1800"/>
              <a:buChar char="–"/>
              <a:defRPr sz="1800"/>
            </a:lvl8pPr>
            <a:lvl9pPr indent="-342900" lvl="8" marL="4114800" algn="l">
              <a:lnSpc>
                <a:spcPct val="119000"/>
              </a:lnSpc>
              <a:spcBef>
                <a:spcPts val="360"/>
              </a:spcBef>
              <a:spcAft>
                <a:spcPts val="0"/>
              </a:spcAft>
              <a:buSzPts val="1800"/>
              <a:buChar char="–"/>
              <a:defRPr sz="1800"/>
            </a:lvl9pPr>
          </a:lstStyle>
          <a:p/>
        </p:txBody>
      </p:sp>
      <p:cxnSp>
        <p:nvCxnSpPr>
          <p:cNvPr id="72" name="Google Shape;72;p38"/>
          <p:cNvCxnSpPr/>
          <p:nvPr/>
        </p:nvCxnSpPr>
        <p:spPr>
          <a:xfrm>
            <a:off x="218859" y="882193"/>
            <a:ext cx="11800580" cy="0"/>
          </a:xfrm>
          <a:prstGeom prst="straightConnector1">
            <a:avLst/>
          </a:prstGeom>
          <a:noFill/>
          <a:ln cap="flat" cmpd="sng" w="9525">
            <a:solidFill>
              <a:srgbClr val="003249"/>
            </a:solidFill>
            <a:prstDash val="solid"/>
            <a:round/>
            <a:headEnd len="sm" w="sm" type="none"/>
            <a:tailEnd len="sm" w="sm" type="none"/>
          </a:ln>
        </p:spPr>
      </p:cxnSp>
      <p:sp>
        <p:nvSpPr>
          <p:cNvPr id="73" name="Google Shape;73;p38"/>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rgbClr val="335E6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74" name="Google Shape;74;p38"/>
          <p:cNvCxnSpPr/>
          <p:nvPr/>
        </p:nvCxnSpPr>
        <p:spPr>
          <a:xfrm>
            <a:off x="222041" y="6422971"/>
            <a:ext cx="11768091" cy="0"/>
          </a:xfrm>
          <a:prstGeom prst="straightConnector1">
            <a:avLst/>
          </a:prstGeom>
          <a:noFill/>
          <a:ln cap="flat" cmpd="sng" w="9525">
            <a:solidFill>
              <a:srgbClr val="003249"/>
            </a:solidFill>
            <a:prstDash val="solid"/>
            <a:round/>
            <a:headEnd len="sm" w="sm" type="none"/>
            <a:tailEnd len="sm" w="sm" type="none"/>
          </a:ln>
        </p:spPr>
      </p:cxnSp>
    </p:spTree>
  </p:cSld>
  <p:clrMapOvr>
    <a:masterClrMapping/>
  </p:clrMapOvr>
  <p:transition spd="slow">
    <p:wipe dir="l"/>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7">
  <p:cSld name="DARK7">
    <p:spTree>
      <p:nvGrpSpPr>
        <p:cNvPr id="824" name="Shape 824"/>
        <p:cNvGrpSpPr/>
        <p:nvPr/>
      </p:nvGrpSpPr>
      <p:grpSpPr>
        <a:xfrm>
          <a:off x="0" y="0"/>
          <a:ext cx="0" cy="0"/>
          <a:chOff x="0" y="0"/>
          <a:chExt cx="0" cy="0"/>
        </a:xfrm>
      </p:grpSpPr>
      <p:sp>
        <p:nvSpPr>
          <p:cNvPr id="825" name="Google Shape;825;p81"/>
          <p:cNvSpPr/>
          <p:nvPr/>
        </p:nvSpPr>
        <p:spPr>
          <a:xfrm>
            <a:off x="0" y="6426000"/>
            <a:ext cx="12225338" cy="432000"/>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cxnSp>
        <p:nvCxnSpPr>
          <p:cNvPr id="826" name="Google Shape;826;p81"/>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827" name="Google Shape;827;p81"/>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sp>
        <p:nvSpPr>
          <p:cNvPr id="828" name="Google Shape;828;p81"/>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829" name="Google Shape;829;p81"/>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830" name="Google Shape;830;p81"/>
          <p:cNvSpPr txBox="1"/>
          <p:nvPr>
            <p:ph idx="1" type="body"/>
          </p:nvPr>
        </p:nvSpPr>
        <p:spPr>
          <a:xfrm>
            <a:off x="218859" y="882192"/>
            <a:ext cx="11795829"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sp>
        <p:nvSpPr>
          <p:cNvPr id="831" name="Google Shape;831;p81"/>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32" name="Google Shape;832;p81"/>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833" name="Google Shape;833;p81"/>
          <p:cNvGrpSpPr/>
          <p:nvPr/>
        </p:nvGrpSpPr>
        <p:grpSpPr>
          <a:xfrm>
            <a:off x="227308" y="6572055"/>
            <a:ext cx="9306299" cy="144114"/>
            <a:chOff x="226688" y="6572055"/>
            <a:chExt cx="9280921" cy="144114"/>
          </a:xfrm>
        </p:grpSpPr>
        <p:pic>
          <p:nvPicPr>
            <p:cNvPr descr="at.png" id="834" name="Google Shape;834;p81"/>
            <p:cNvPicPr preferRelativeResize="0"/>
            <p:nvPr/>
          </p:nvPicPr>
          <p:blipFill rotWithShape="1">
            <a:blip r:embed="rId4">
              <a:alphaModFix/>
            </a:blip>
            <a:srcRect b="0" l="0" r="0" t="0"/>
            <a:stretch/>
          </p:blipFill>
          <p:spPr>
            <a:xfrm>
              <a:off x="226688" y="6572055"/>
              <a:ext cx="217977" cy="144114"/>
            </a:xfrm>
            <a:prstGeom prst="rect">
              <a:avLst/>
            </a:prstGeom>
            <a:noFill/>
            <a:ln>
              <a:noFill/>
            </a:ln>
          </p:spPr>
        </p:pic>
        <p:pic>
          <p:nvPicPr>
            <p:cNvPr descr="be.png" id="835" name="Google Shape;835;p81"/>
            <p:cNvPicPr preferRelativeResize="0"/>
            <p:nvPr/>
          </p:nvPicPr>
          <p:blipFill rotWithShape="1">
            <a:blip r:embed="rId5">
              <a:alphaModFix/>
            </a:blip>
            <a:srcRect b="0" l="0" r="0" t="0"/>
            <a:stretch/>
          </p:blipFill>
          <p:spPr>
            <a:xfrm>
              <a:off x="597100" y="6572055"/>
              <a:ext cx="217977" cy="144114"/>
            </a:xfrm>
            <a:prstGeom prst="rect">
              <a:avLst/>
            </a:prstGeom>
            <a:noFill/>
            <a:ln>
              <a:noFill/>
            </a:ln>
          </p:spPr>
        </p:pic>
        <p:pic>
          <p:nvPicPr>
            <p:cNvPr descr="ch.png" id="836" name="Google Shape;836;p81"/>
            <p:cNvPicPr preferRelativeResize="0"/>
            <p:nvPr/>
          </p:nvPicPr>
          <p:blipFill rotWithShape="1">
            <a:blip r:embed="rId6">
              <a:alphaModFix/>
            </a:blip>
            <a:srcRect b="0" l="0" r="0" t="0"/>
            <a:stretch/>
          </p:blipFill>
          <p:spPr>
            <a:xfrm>
              <a:off x="7652002" y="6572055"/>
              <a:ext cx="217977" cy="144114"/>
            </a:xfrm>
            <a:prstGeom prst="rect">
              <a:avLst/>
            </a:prstGeom>
            <a:noFill/>
            <a:ln>
              <a:noFill/>
            </a:ln>
          </p:spPr>
        </p:pic>
        <p:pic>
          <p:nvPicPr>
            <p:cNvPr descr="cz.png" id="837" name="Google Shape;837;p81"/>
            <p:cNvPicPr preferRelativeResize="0"/>
            <p:nvPr/>
          </p:nvPicPr>
          <p:blipFill rotWithShape="1">
            <a:blip r:embed="rId7">
              <a:alphaModFix/>
            </a:blip>
            <a:srcRect b="0" l="0" r="0" t="0"/>
            <a:stretch/>
          </p:blipFill>
          <p:spPr>
            <a:xfrm>
              <a:off x="970446" y="6572055"/>
              <a:ext cx="217977" cy="144114"/>
            </a:xfrm>
            <a:prstGeom prst="rect">
              <a:avLst/>
            </a:prstGeom>
            <a:noFill/>
            <a:ln>
              <a:noFill/>
            </a:ln>
          </p:spPr>
        </p:pic>
        <p:pic>
          <p:nvPicPr>
            <p:cNvPr descr="de.png" id="838" name="Google Shape;838;p81"/>
            <p:cNvPicPr preferRelativeResize="0"/>
            <p:nvPr/>
          </p:nvPicPr>
          <p:blipFill rotWithShape="1">
            <a:blip r:embed="rId8">
              <a:alphaModFix/>
            </a:blip>
            <a:srcRect b="0" l="0" r="0" t="0"/>
            <a:stretch/>
          </p:blipFill>
          <p:spPr>
            <a:xfrm>
              <a:off x="2830886" y="6572055"/>
              <a:ext cx="217977" cy="144114"/>
            </a:xfrm>
            <a:prstGeom prst="rect">
              <a:avLst/>
            </a:prstGeom>
            <a:noFill/>
            <a:ln>
              <a:noFill/>
            </a:ln>
          </p:spPr>
        </p:pic>
        <p:pic>
          <p:nvPicPr>
            <p:cNvPr descr="dk.png" id="839" name="Google Shape;839;p81"/>
            <p:cNvPicPr preferRelativeResize="0"/>
            <p:nvPr/>
          </p:nvPicPr>
          <p:blipFill rotWithShape="1">
            <a:blip r:embed="rId9">
              <a:alphaModFix/>
            </a:blip>
            <a:srcRect b="0" l="0" r="0" t="0"/>
            <a:stretch/>
          </p:blipFill>
          <p:spPr>
            <a:xfrm>
              <a:off x="1340468" y="6572055"/>
              <a:ext cx="217977" cy="144114"/>
            </a:xfrm>
            <a:prstGeom prst="rect">
              <a:avLst/>
            </a:prstGeom>
            <a:noFill/>
            <a:ln>
              <a:noFill/>
            </a:ln>
          </p:spPr>
        </p:pic>
        <p:pic>
          <p:nvPicPr>
            <p:cNvPr descr="ee.png" id="840" name="Google Shape;840;p81"/>
            <p:cNvPicPr preferRelativeResize="0"/>
            <p:nvPr/>
          </p:nvPicPr>
          <p:blipFill rotWithShape="1">
            <a:blip r:embed="rId10">
              <a:alphaModFix/>
            </a:blip>
            <a:srcRect b="0" l="0" r="0" t="0"/>
            <a:stretch/>
          </p:blipFill>
          <p:spPr>
            <a:xfrm>
              <a:off x="1710886" y="6572055"/>
              <a:ext cx="217977" cy="144114"/>
            </a:xfrm>
            <a:prstGeom prst="rect">
              <a:avLst/>
            </a:prstGeom>
            <a:noFill/>
            <a:ln>
              <a:noFill/>
            </a:ln>
          </p:spPr>
        </p:pic>
        <p:pic>
          <p:nvPicPr>
            <p:cNvPr descr="es.png" id="841" name="Google Shape;841;p81"/>
            <p:cNvPicPr preferRelativeResize="0"/>
            <p:nvPr/>
          </p:nvPicPr>
          <p:blipFill rotWithShape="1">
            <a:blip r:embed="rId11">
              <a:alphaModFix/>
            </a:blip>
            <a:srcRect b="0" l="0" r="0" t="0"/>
            <a:stretch/>
          </p:blipFill>
          <p:spPr>
            <a:xfrm>
              <a:off x="6909231" y="6572055"/>
              <a:ext cx="217977" cy="144114"/>
            </a:xfrm>
            <a:prstGeom prst="rect">
              <a:avLst/>
            </a:prstGeom>
            <a:noFill/>
            <a:ln>
              <a:noFill/>
            </a:ln>
          </p:spPr>
        </p:pic>
        <p:pic>
          <p:nvPicPr>
            <p:cNvPr descr="fi.png" id="842" name="Google Shape;842;p81"/>
            <p:cNvPicPr preferRelativeResize="0"/>
            <p:nvPr/>
          </p:nvPicPr>
          <p:blipFill rotWithShape="1">
            <a:blip r:embed="rId12">
              <a:alphaModFix/>
            </a:blip>
            <a:srcRect b="0" l="0" r="0" t="0"/>
            <a:stretch/>
          </p:blipFill>
          <p:spPr>
            <a:xfrm>
              <a:off x="2088120" y="6572055"/>
              <a:ext cx="217977" cy="144114"/>
            </a:xfrm>
            <a:prstGeom prst="rect">
              <a:avLst/>
            </a:prstGeom>
            <a:noFill/>
            <a:ln>
              <a:noFill/>
            </a:ln>
          </p:spPr>
        </p:pic>
        <p:pic>
          <p:nvPicPr>
            <p:cNvPr descr="fr.png" id="843" name="Google Shape;843;p81"/>
            <p:cNvPicPr preferRelativeResize="0"/>
            <p:nvPr/>
          </p:nvPicPr>
          <p:blipFill rotWithShape="1">
            <a:blip r:embed="rId13">
              <a:alphaModFix/>
            </a:blip>
            <a:srcRect b="0" l="0" r="0" t="0"/>
            <a:stretch/>
          </p:blipFill>
          <p:spPr>
            <a:xfrm>
              <a:off x="2456977" y="6572055"/>
              <a:ext cx="217977" cy="144114"/>
            </a:xfrm>
            <a:prstGeom prst="rect">
              <a:avLst/>
            </a:prstGeom>
            <a:noFill/>
            <a:ln>
              <a:noFill/>
            </a:ln>
          </p:spPr>
        </p:pic>
        <p:pic>
          <p:nvPicPr>
            <p:cNvPr descr="gr.png" id="844" name="Google Shape;844;p81"/>
            <p:cNvPicPr preferRelativeResize="0"/>
            <p:nvPr/>
          </p:nvPicPr>
          <p:blipFill rotWithShape="1">
            <a:blip r:embed="rId14">
              <a:alphaModFix/>
            </a:blip>
            <a:srcRect b="0" l="0" r="0" t="0"/>
            <a:stretch/>
          </p:blipFill>
          <p:spPr>
            <a:xfrm>
              <a:off x="3199746" y="6572055"/>
              <a:ext cx="217977" cy="144114"/>
            </a:xfrm>
            <a:prstGeom prst="rect">
              <a:avLst/>
            </a:prstGeom>
            <a:noFill/>
            <a:ln>
              <a:noFill/>
            </a:ln>
          </p:spPr>
        </p:pic>
        <p:pic>
          <p:nvPicPr>
            <p:cNvPr descr="hu.png" id="845" name="Google Shape;845;p81"/>
            <p:cNvPicPr preferRelativeResize="0"/>
            <p:nvPr/>
          </p:nvPicPr>
          <p:blipFill rotWithShape="1">
            <a:blip r:embed="rId15">
              <a:alphaModFix/>
            </a:blip>
            <a:srcRect b="0" l="0" r="0" t="0"/>
            <a:stretch/>
          </p:blipFill>
          <p:spPr>
            <a:xfrm>
              <a:off x="3568607" y="6572055"/>
              <a:ext cx="217977" cy="144114"/>
            </a:xfrm>
            <a:prstGeom prst="rect">
              <a:avLst/>
            </a:prstGeom>
            <a:noFill/>
            <a:ln>
              <a:noFill/>
            </a:ln>
          </p:spPr>
        </p:pic>
        <p:pic>
          <p:nvPicPr>
            <p:cNvPr descr="ie.png" id="846" name="Google Shape;846;p81"/>
            <p:cNvPicPr preferRelativeResize="0"/>
            <p:nvPr/>
          </p:nvPicPr>
          <p:blipFill rotWithShape="1">
            <a:blip r:embed="rId16">
              <a:alphaModFix/>
            </a:blip>
            <a:srcRect b="0" l="0" r="0" t="0"/>
            <a:stretch/>
          </p:blipFill>
          <p:spPr>
            <a:xfrm>
              <a:off x="3937466" y="6572055"/>
              <a:ext cx="217977" cy="144114"/>
            </a:xfrm>
            <a:prstGeom prst="rect">
              <a:avLst/>
            </a:prstGeom>
            <a:noFill/>
            <a:ln>
              <a:noFill/>
            </a:ln>
          </p:spPr>
        </p:pic>
        <p:pic>
          <p:nvPicPr>
            <p:cNvPr descr="it.png" id="847" name="Google Shape;847;p81"/>
            <p:cNvPicPr preferRelativeResize="0"/>
            <p:nvPr/>
          </p:nvPicPr>
          <p:blipFill rotWithShape="1">
            <a:blip r:embed="rId17">
              <a:alphaModFix/>
            </a:blip>
            <a:srcRect b="0" l="0" r="0" t="0"/>
            <a:stretch/>
          </p:blipFill>
          <p:spPr>
            <a:xfrm>
              <a:off x="4306322" y="6572055"/>
              <a:ext cx="217977" cy="144114"/>
            </a:xfrm>
            <a:prstGeom prst="rect">
              <a:avLst/>
            </a:prstGeom>
            <a:noFill/>
            <a:ln>
              <a:noFill/>
            </a:ln>
          </p:spPr>
        </p:pic>
        <p:pic>
          <p:nvPicPr>
            <p:cNvPr descr="lu.png" id="848" name="Google Shape;848;p81"/>
            <p:cNvPicPr preferRelativeResize="0"/>
            <p:nvPr/>
          </p:nvPicPr>
          <p:blipFill rotWithShape="1">
            <a:blip r:embed="rId18">
              <a:alphaModFix/>
            </a:blip>
            <a:srcRect b="0" l="0" r="0" t="0"/>
            <a:stretch/>
          </p:blipFill>
          <p:spPr>
            <a:xfrm>
              <a:off x="4676775" y="6572055"/>
              <a:ext cx="217977" cy="144114"/>
            </a:xfrm>
            <a:prstGeom prst="rect">
              <a:avLst/>
            </a:prstGeom>
            <a:noFill/>
            <a:ln>
              <a:noFill/>
            </a:ln>
          </p:spPr>
        </p:pic>
        <p:pic>
          <p:nvPicPr>
            <p:cNvPr descr="nl.png" id="849" name="Google Shape;849;p81"/>
            <p:cNvPicPr preferRelativeResize="0"/>
            <p:nvPr/>
          </p:nvPicPr>
          <p:blipFill rotWithShape="1">
            <a:blip r:embed="rId19">
              <a:alphaModFix/>
            </a:blip>
            <a:srcRect b="0" l="0" r="0" t="0"/>
            <a:stretch/>
          </p:blipFill>
          <p:spPr>
            <a:xfrm>
              <a:off x="5050684" y="6572055"/>
              <a:ext cx="217977" cy="144114"/>
            </a:xfrm>
            <a:prstGeom prst="rect">
              <a:avLst/>
            </a:prstGeom>
            <a:noFill/>
            <a:ln>
              <a:noFill/>
            </a:ln>
          </p:spPr>
        </p:pic>
        <p:pic>
          <p:nvPicPr>
            <p:cNvPr descr="no.png" id="850" name="Google Shape;850;p81"/>
            <p:cNvPicPr preferRelativeResize="0"/>
            <p:nvPr/>
          </p:nvPicPr>
          <p:blipFill rotWithShape="1">
            <a:blip r:embed="rId20">
              <a:alphaModFix/>
            </a:blip>
            <a:srcRect b="0" l="0" r="0" t="0"/>
            <a:stretch/>
          </p:blipFill>
          <p:spPr>
            <a:xfrm>
              <a:off x="5428051" y="6572055"/>
              <a:ext cx="217977" cy="144114"/>
            </a:xfrm>
            <a:prstGeom prst="rect">
              <a:avLst/>
            </a:prstGeom>
            <a:noFill/>
            <a:ln>
              <a:noFill/>
            </a:ln>
          </p:spPr>
        </p:pic>
        <p:pic>
          <p:nvPicPr>
            <p:cNvPr descr="pl.png" id="851" name="Google Shape;851;p81"/>
            <p:cNvPicPr preferRelativeResize="0"/>
            <p:nvPr/>
          </p:nvPicPr>
          <p:blipFill rotWithShape="1">
            <a:blip r:embed="rId21">
              <a:alphaModFix/>
            </a:blip>
            <a:srcRect b="0" l="0" r="0" t="0"/>
            <a:stretch/>
          </p:blipFill>
          <p:spPr>
            <a:xfrm>
              <a:off x="5795181" y="6572055"/>
              <a:ext cx="217977" cy="144114"/>
            </a:xfrm>
            <a:prstGeom prst="rect">
              <a:avLst/>
            </a:prstGeom>
            <a:noFill/>
            <a:ln>
              <a:noFill/>
            </a:ln>
          </p:spPr>
        </p:pic>
        <p:pic>
          <p:nvPicPr>
            <p:cNvPr descr="pt.png" id="852" name="Google Shape;852;p81"/>
            <p:cNvPicPr preferRelativeResize="0"/>
            <p:nvPr/>
          </p:nvPicPr>
          <p:blipFill rotWithShape="1">
            <a:blip r:embed="rId22">
              <a:alphaModFix/>
            </a:blip>
            <a:srcRect b="0" l="0" r="0" t="0"/>
            <a:stretch/>
          </p:blipFill>
          <p:spPr>
            <a:xfrm>
              <a:off x="6167359" y="6572055"/>
              <a:ext cx="217977" cy="144114"/>
            </a:xfrm>
            <a:prstGeom prst="rect">
              <a:avLst/>
            </a:prstGeom>
            <a:noFill/>
            <a:ln>
              <a:noFill/>
            </a:ln>
          </p:spPr>
        </p:pic>
        <p:pic>
          <p:nvPicPr>
            <p:cNvPr descr="ro.png" id="853" name="Google Shape;853;p81"/>
            <p:cNvPicPr preferRelativeResize="0"/>
            <p:nvPr/>
          </p:nvPicPr>
          <p:blipFill rotWithShape="1">
            <a:blip r:embed="rId23">
              <a:alphaModFix/>
            </a:blip>
            <a:srcRect b="0" l="0" r="0" t="0"/>
            <a:stretch/>
          </p:blipFill>
          <p:spPr>
            <a:xfrm>
              <a:off x="6541267" y="6572055"/>
              <a:ext cx="217977" cy="144114"/>
            </a:xfrm>
            <a:prstGeom prst="rect">
              <a:avLst/>
            </a:prstGeom>
            <a:noFill/>
            <a:ln>
              <a:noFill/>
            </a:ln>
          </p:spPr>
        </p:pic>
        <p:pic>
          <p:nvPicPr>
            <p:cNvPr descr="se.png" id="854" name="Google Shape;854;p81"/>
            <p:cNvPicPr preferRelativeResize="0"/>
            <p:nvPr/>
          </p:nvPicPr>
          <p:blipFill rotWithShape="1">
            <a:blip r:embed="rId24">
              <a:alphaModFix/>
            </a:blip>
            <a:srcRect b="0" l="0" r="0" t="0"/>
            <a:stretch/>
          </p:blipFill>
          <p:spPr>
            <a:xfrm>
              <a:off x="7279811" y="6572055"/>
              <a:ext cx="217977" cy="144114"/>
            </a:xfrm>
            <a:prstGeom prst="rect">
              <a:avLst/>
            </a:prstGeom>
            <a:noFill/>
            <a:ln>
              <a:noFill/>
            </a:ln>
          </p:spPr>
        </p:pic>
        <p:pic>
          <p:nvPicPr>
            <p:cNvPr descr="uk.png" id="855" name="Google Shape;855;p81"/>
            <p:cNvPicPr preferRelativeResize="0"/>
            <p:nvPr/>
          </p:nvPicPr>
          <p:blipFill rotWithShape="1">
            <a:blip r:embed="rId25">
              <a:alphaModFix/>
            </a:blip>
            <a:srcRect b="0" l="0" r="0" t="0"/>
            <a:stretch/>
          </p:blipFill>
          <p:spPr>
            <a:xfrm>
              <a:off x="8017547" y="6572055"/>
              <a:ext cx="217977" cy="144114"/>
            </a:xfrm>
            <a:prstGeom prst="rect">
              <a:avLst/>
            </a:prstGeom>
            <a:noFill/>
            <a:ln>
              <a:noFill/>
            </a:ln>
          </p:spPr>
        </p:pic>
        <p:pic>
          <p:nvPicPr>
            <p:cNvPr descr="ca.png" id="856" name="Google Shape;856;p81"/>
            <p:cNvPicPr preferRelativeResize="0"/>
            <p:nvPr/>
          </p:nvPicPr>
          <p:blipFill rotWithShape="1">
            <a:blip r:embed="rId26">
              <a:alphaModFix/>
            </a:blip>
            <a:srcRect b="0" l="0" r="0" t="0"/>
            <a:stretch/>
          </p:blipFill>
          <p:spPr>
            <a:xfrm>
              <a:off x="9291609" y="6573362"/>
              <a:ext cx="216000" cy="142807"/>
            </a:xfrm>
            <a:prstGeom prst="rect">
              <a:avLst/>
            </a:prstGeom>
            <a:noFill/>
            <a:ln>
              <a:noFill/>
            </a:ln>
          </p:spPr>
        </p:pic>
        <p:pic>
          <p:nvPicPr>
            <p:cNvPr id="857" name="Google Shape;857;p81"/>
            <p:cNvPicPr preferRelativeResize="0"/>
            <p:nvPr/>
          </p:nvPicPr>
          <p:blipFill rotWithShape="1">
            <a:blip r:embed="rId27">
              <a:alphaModFix/>
            </a:blip>
            <a:srcRect b="0" l="0" r="0" t="0"/>
            <a:stretch/>
          </p:blipFill>
          <p:spPr>
            <a:xfrm>
              <a:off x="8555553" y="6572169"/>
              <a:ext cx="216000" cy="144000"/>
            </a:xfrm>
            <a:prstGeom prst="rect">
              <a:avLst/>
            </a:prstGeom>
            <a:noFill/>
            <a:ln>
              <a:noFill/>
            </a:ln>
          </p:spPr>
        </p:pic>
        <p:pic>
          <p:nvPicPr>
            <p:cNvPr descr="si.png" id="858" name="Google Shape;858;p81"/>
            <p:cNvPicPr preferRelativeResize="0"/>
            <p:nvPr/>
          </p:nvPicPr>
          <p:blipFill rotWithShape="1">
            <a:blip r:embed="rId28">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8">
  <p:cSld name="DARK8">
    <p:spTree>
      <p:nvGrpSpPr>
        <p:cNvPr id="859" name="Shape 859"/>
        <p:cNvGrpSpPr/>
        <p:nvPr/>
      </p:nvGrpSpPr>
      <p:grpSpPr>
        <a:xfrm>
          <a:off x="0" y="0"/>
          <a:ext cx="0" cy="0"/>
          <a:chOff x="0" y="0"/>
          <a:chExt cx="0" cy="0"/>
        </a:xfrm>
      </p:grpSpPr>
      <p:sp>
        <p:nvSpPr>
          <p:cNvPr id="860" name="Google Shape;860;p82"/>
          <p:cNvSpPr/>
          <p:nvPr/>
        </p:nvSpPr>
        <p:spPr>
          <a:xfrm>
            <a:off x="0" y="6426000"/>
            <a:ext cx="12225338" cy="432000"/>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cxnSp>
        <p:nvCxnSpPr>
          <p:cNvPr id="861" name="Google Shape;861;p82"/>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862" name="Google Shape;862;p82"/>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sp>
        <p:nvSpPr>
          <p:cNvPr id="863" name="Google Shape;863;p82"/>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864" name="Google Shape;864;p82"/>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865" name="Google Shape;865;p82"/>
          <p:cNvSpPr txBox="1"/>
          <p:nvPr>
            <p:ph idx="1" type="body"/>
          </p:nvPr>
        </p:nvSpPr>
        <p:spPr>
          <a:xfrm>
            <a:off x="218858" y="1673225"/>
            <a:ext cx="5804672" cy="431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sz="1800"/>
            </a:lvl6pPr>
            <a:lvl7pPr indent="-342900" lvl="6" marL="3200400" algn="l">
              <a:lnSpc>
                <a:spcPct val="119000"/>
              </a:lnSpc>
              <a:spcBef>
                <a:spcPts val="360"/>
              </a:spcBef>
              <a:spcAft>
                <a:spcPts val="0"/>
              </a:spcAft>
              <a:buSzPts val="1800"/>
              <a:buChar char="–"/>
              <a:defRPr sz="1800"/>
            </a:lvl7pPr>
            <a:lvl8pPr indent="-342900" lvl="7" marL="3657600" algn="l">
              <a:lnSpc>
                <a:spcPct val="119000"/>
              </a:lnSpc>
              <a:spcBef>
                <a:spcPts val="360"/>
              </a:spcBef>
              <a:spcAft>
                <a:spcPts val="0"/>
              </a:spcAft>
              <a:buSzPts val="1800"/>
              <a:buChar char="–"/>
              <a:defRPr sz="1800"/>
            </a:lvl8pPr>
            <a:lvl9pPr indent="-342900" lvl="8" marL="4114800" algn="l">
              <a:lnSpc>
                <a:spcPct val="119000"/>
              </a:lnSpc>
              <a:spcBef>
                <a:spcPts val="360"/>
              </a:spcBef>
              <a:spcAft>
                <a:spcPts val="0"/>
              </a:spcAft>
              <a:buSzPts val="1800"/>
              <a:buChar char="–"/>
              <a:defRPr sz="1800"/>
            </a:lvl9pPr>
          </a:lstStyle>
          <a:p/>
        </p:txBody>
      </p:sp>
      <p:sp>
        <p:nvSpPr>
          <p:cNvPr id="866" name="Google Shape;866;p82"/>
          <p:cNvSpPr txBox="1"/>
          <p:nvPr>
            <p:ph idx="2" type="body"/>
          </p:nvPr>
        </p:nvSpPr>
        <p:spPr>
          <a:xfrm>
            <a:off x="6227278" y="1673225"/>
            <a:ext cx="5792160" cy="4318000"/>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sz="1800"/>
            </a:lvl1pPr>
            <a:lvl2pPr indent="-228600" lvl="1" marL="914400" algn="l">
              <a:lnSpc>
                <a:spcPct val="119000"/>
              </a:lnSpc>
              <a:spcBef>
                <a:spcPts val="360"/>
              </a:spcBef>
              <a:spcAft>
                <a:spcPts val="0"/>
              </a:spcAft>
              <a:buSzPts val="1400"/>
              <a:buNone/>
              <a:defRPr sz="1800"/>
            </a:lvl2pPr>
            <a:lvl3pPr indent="-228600" lvl="2" marL="1371600" algn="l">
              <a:lnSpc>
                <a:spcPct val="119000"/>
              </a:lnSpc>
              <a:spcBef>
                <a:spcPts val="360"/>
              </a:spcBef>
              <a:spcAft>
                <a:spcPts val="0"/>
              </a:spcAft>
              <a:buSzPts val="1400"/>
              <a:buNone/>
              <a:defRPr sz="1800"/>
            </a:lvl3pPr>
            <a:lvl4pPr indent="-228600" lvl="3" marL="1828800" algn="l">
              <a:lnSpc>
                <a:spcPct val="119000"/>
              </a:lnSpc>
              <a:spcBef>
                <a:spcPts val="360"/>
              </a:spcBef>
              <a:spcAft>
                <a:spcPts val="0"/>
              </a:spcAft>
              <a:buSzPts val="1400"/>
              <a:buNone/>
              <a:defRPr sz="1800"/>
            </a:lvl4pPr>
            <a:lvl5pPr indent="-228600" lvl="4" marL="2286000" algn="l">
              <a:lnSpc>
                <a:spcPct val="119000"/>
              </a:lnSpc>
              <a:spcBef>
                <a:spcPts val="360"/>
              </a:spcBef>
              <a:spcAft>
                <a:spcPts val="0"/>
              </a:spcAft>
              <a:buSzPts val="1400"/>
              <a:buNone/>
              <a:defRPr sz="1800"/>
            </a:lvl5pPr>
            <a:lvl6pPr indent="-342900" lvl="5" marL="2743200" algn="l">
              <a:lnSpc>
                <a:spcPct val="119000"/>
              </a:lnSpc>
              <a:spcBef>
                <a:spcPts val="360"/>
              </a:spcBef>
              <a:spcAft>
                <a:spcPts val="0"/>
              </a:spcAft>
              <a:buSzPts val="1800"/>
              <a:buChar char="–"/>
              <a:defRPr sz="1800"/>
            </a:lvl6pPr>
            <a:lvl7pPr indent="-342900" lvl="6" marL="3200400" algn="l">
              <a:lnSpc>
                <a:spcPct val="119000"/>
              </a:lnSpc>
              <a:spcBef>
                <a:spcPts val="360"/>
              </a:spcBef>
              <a:spcAft>
                <a:spcPts val="0"/>
              </a:spcAft>
              <a:buSzPts val="1800"/>
              <a:buChar char="–"/>
              <a:defRPr sz="1800"/>
            </a:lvl7pPr>
            <a:lvl8pPr indent="-342900" lvl="7" marL="3657600" algn="l">
              <a:lnSpc>
                <a:spcPct val="119000"/>
              </a:lnSpc>
              <a:spcBef>
                <a:spcPts val="360"/>
              </a:spcBef>
              <a:spcAft>
                <a:spcPts val="0"/>
              </a:spcAft>
              <a:buSzPts val="1800"/>
              <a:buChar char="–"/>
              <a:defRPr sz="1800"/>
            </a:lvl8pPr>
            <a:lvl9pPr indent="-342900" lvl="8" marL="4114800" algn="l">
              <a:lnSpc>
                <a:spcPct val="119000"/>
              </a:lnSpc>
              <a:spcBef>
                <a:spcPts val="360"/>
              </a:spcBef>
              <a:spcAft>
                <a:spcPts val="0"/>
              </a:spcAft>
              <a:buSzPts val="1800"/>
              <a:buChar char="–"/>
              <a:defRPr sz="1800"/>
            </a:lvl9pPr>
          </a:lstStyle>
          <a:p/>
        </p:txBody>
      </p:sp>
      <p:sp>
        <p:nvSpPr>
          <p:cNvPr id="867" name="Google Shape;867;p82"/>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pic>
        <p:nvPicPr>
          <p:cNvPr id="868" name="Google Shape;868;p82"/>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869" name="Google Shape;869;p82"/>
          <p:cNvGrpSpPr/>
          <p:nvPr/>
        </p:nvGrpSpPr>
        <p:grpSpPr>
          <a:xfrm>
            <a:off x="227308" y="6572055"/>
            <a:ext cx="9306299" cy="144114"/>
            <a:chOff x="226688" y="6572055"/>
            <a:chExt cx="9280921" cy="144114"/>
          </a:xfrm>
        </p:grpSpPr>
        <p:pic>
          <p:nvPicPr>
            <p:cNvPr descr="at.png" id="870" name="Google Shape;870;p82"/>
            <p:cNvPicPr preferRelativeResize="0"/>
            <p:nvPr/>
          </p:nvPicPr>
          <p:blipFill rotWithShape="1">
            <a:blip r:embed="rId4">
              <a:alphaModFix/>
            </a:blip>
            <a:srcRect b="0" l="0" r="0" t="0"/>
            <a:stretch/>
          </p:blipFill>
          <p:spPr>
            <a:xfrm>
              <a:off x="226688" y="6572055"/>
              <a:ext cx="217977" cy="144114"/>
            </a:xfrm>
            <a:prstGeom prst="rect">
              <a:avLst/>
            </a:prstGeom>
            <a:noFill/>
            <a:ln>
              <a:noFill/>
            </a:ln>
          </p:spPr>
        </p:pic>
        <p:pic>
          <p:nvPicPr>
            <p:cNvPr descr="be.png" id="871" name="Google Shape;871;p82"/>
            <p:cNvPicPr preferRelativeResize="0"/>
            <p:nvPr/>
          </p:nvPicPr>
          <p:blipFill rotWithShape="1">
            <a:blip r:embed="rId5">
              <a:alphaModFix/>
            </a:blip>
            <a:srcRect b="0" l="0" r="0" t="0"/>
            <a:stretch/>
          </p:blipFill>
          <p:spPr>
            <a:xfrm>
              <a:off x="597100" y="6572055"/>
              <a:ext cx="217977" cy="144114"/>
            </a:xfrm>
            <a:prstGeom prst="rect">
              <a:avLst/>
            </a:prstGeom>
            <a:noFill/>
            <a:ln>
              <a:noFill/>
            </a:ln>
          </p:spPr>
        </p:pic>
        <p:pic>
          <p:nvPicPr>
            <p:cNvPr descr="ch.png" id="872" name="Google Shape;872;p82"/>
            <p:cNvPicPr preferRelativeResize="0"/>
            <p:nvPr/>
          </p:nvPicPr>
          <p:blipFill rotWithShape="1">
            <a:blip r:embed="rId6">
              <a:alphaModFix/>
            </a:blip>
            <a:srcRect b="0" l="0" r="0" t="0"/>
            <a:stretch/>
          </p:blipFill>
          <p:spPr>
            <a:xfrm>
              <a:off x="7652002" y="6572055"/>
              <a:ext cx="217977" cy="144114"/>
            </a:xfrm>
            <a:prstGeom prst="rect">
              <a:avLst/>
            </a:prstGeom>
            <a:noFill/>
            <a:ln>
              <a:noFill/>
            </a:ln>
          </p:spPr>
        </p:pic>
        <p:pic>
          <p:nvPicPr>
            <p:cNvPr descr="cz.png" id="873" name="Google Shape;873;p82"/>
            <p:cNvPicPr preferRelativeResize="0"/>
            <p:nvPr/>
          </p:nvPicPr>
          <p:blipFill rotWithShape="1">
            <a:blip r:embed="rId7">
              <a:alphaModFix/>
            </a:blip>
            <a:srcRect b="0" l="0" r="0" t="0"/>
            <a:stretch/>
          </p:blipFill>
          <p:spPr>
            <a:xfrm>
              <a:off x="970446" y="6572055"/>
              <a:ext cx="217977" cy="144114"/>
            </a:xfrm>
            <a:prstGeom prst="rect">
              <a:avLst/>
            </a:prstGeom>
            <a:noFill/>
            <a:ln>
              <a:noFill/>
            </a:ln>
          </p:spPr>
        </p:pic>
        <p:pic>
          <p:nvPicPr>
            <p:cNvPr descr="de.png" id="874" name="Google Shape;874;p82"/>
            <p:cNvPicPr preferRelativeResize="0"/>
            <p:nvPr/>
          </p:nvPicPr>
          <p:blipFill rotWithShape="1">
            <a:blip r:embed="rId8">
              <a:alphaModFix/>
            </a:blip>
            <a:srcRect b="0" l="0" r="0" t="0"/>
            <a:stretch/>
          </p:blipFill>
          <p:spPr>
            <a:xfrm>
              <a:off x="2830886" y="6572055"/>
              <a:ext cx="217977" cy="144114"/>
            </a:xfrm>
            <a:prstGeom prst="rect">
              <a:avLst/>
            </a:prstGeom>
            <a:noFill/>
            <a:ln>
              <a:noFill/>
            </a:ln>
          </p:spPr>
        </p:pic>
        <p:pic>
          <p:nvPicPr>
            <p:cNvPr descr="dk.png" id="875" name="Google Shape;875;p82"/>
            <p:cNvPicPr preferRelativeResize="0"/>
            <p:nvPr/>
          </p:nvPicPr>
          <p:blipFill rotWithShape="1">
            <a:blip r:embed="rId9">
              <a:alphaModFix/>
            </a:blip>
            <a:srcRect b="0" l="0" r="0" t="0"/>
            <a:stretch/>
          </p:blipFill>
          <p:spPr>
            <a:xfrm>
              <a:off x="1340468" y="6572055"/>
              <a:ext cx="217977" cy="144114"/>
            </a:xfrm>
            <a:prstGeom prst="rect">
              <a:avLst/>
            </a:prstGeom>
            <a:noFill/>
            <a:ln>
              <a:noFill/>
            </a:ln>
          </p:spPr>
        </p:pic>
        <p:pic>
          <p:nvPicPr>
            <p:cNvPr descr="ee.png" id="876" name="Google Shape;876;p82"/>
            <p:cNvPicPr preferRelativeResize="0"/>
            <p:nvPr/>
          </p:nvPicPr>
          <p:blipFill rotWithShape="1">
            <a:blip r:embed="rId10">
              <a:alphaModFix/>
            </a:blip>
            <a:srcRect b="0" l="0" r="0" t="0"/>
            <a:stretch/>
          </p:blipFill>
          <p:spPr>
            <a:xfrm>
              <a:off x="1710886" y="6572055"/>
              <a:ext cx="217977" cy="144114"/>
            </a:xfrm>
            <a:prstGeom prst="rect">
              <a:avLst/>
            </a:prstGeom>
            <a:noFill/>
            <a:ln>
              <a:noFill/>
            </a:ln>
          </p:spPr>
        </p:pic>
        <p:pic>
          <p:nvPicPr>
            <p:cNvPr descr="es.png" id="877" name="Google Shape;877;p82"/>
            <p:cNvPicPr preferRelativeResize="0"/>
            <p:nvPr/>
          </p:nvPicPr>
          <p:blipFill rotWithShape="1">
            <a:blip r:embed="rId11">
              <a:alphaModFix/>
            </a:blip>
            <a:srcRect b="0" l="0" r="0" t="0"/>
            <a:stretch/>
          </p:blipFill>
          <p:spPr>
            <a:xfrm>
              <a:off x="6909231" y="6572055"/>
              <a:ext cx="217977" cy="144114"/>
            </a:xfrm>
            <a:prstGeom prst="rect">
              <a:avLst/>
            </a:prstGeom>
            <a:noFill/>
            <a:ln>
              <a:noFill/>
            </a:ln>
          </p:spPr>
        </p:pic>
        <p:pic>
          <p:nvPicPr>
            <p:cNvPr descr="fi.png" id="878" name="Google Shape;878;p82"/>
            <p:cNvPicPr preferRelativeResize="0"/>
            <p:nvPr/>
          </p:nvPicPr>
          <p:blipFill rotWithShape="1">
            <a:blip r:embed="rId12">
              <a:alphaModFix/>
            </a:blip>
            <a:srcRect b="0" l="0" r="0" t="0"/>
            <a:stretch/>
          </p:blipFill>
          <p:spPr>
            <a:xfrm>
              <a:off x="2088120" y="6572055"/>
              <a:ext cx="217977" cy="144114"/>
            </a:xfrm>
            <a:prstGeom prst="rect">
              <a:avLst/>
            </a:prstGeom>
            <a:noFill/>
            <a:ln>
              <a:noFill/>
            </a:ln>
          </p:spPr>
        </p:pic>
        <p:pic>
          <p:nvPicPr>
            <p:cNvPr descr="fr.png" id="879" name="Google Shape;879;p82"/>
            <p:cNvPicPr preferRelativeResize="0"/>
            <p:nvPr/>
          </p:nvPicPr>
          <p:blipFill rotWithShape="1">
            <a:blip r:embed="rId13">
              <a:alphaModFix/>
            </a:blip>
            <a:srcRect b="0" l="0" r="0" t="0"/>
            <a:stretch/>
          </p:blipFill>
          <p:spPr>
            <a:xfrm>
              <a:off x="2456977" y="6572055"/>
              <a:ext cx="217977" cy="144114"/>
            </a:xfrm>
            <a:prstGeom prst="rect">
              <a:avLst/>
            </a:prstGeom>
            <a:noFill/>
            <a:ln>
              <a:noFill/>
            </a:ln>
          </p:spPr>
        </p:pic>
        <p:pic>
          <p:nvPicPr>
            <p:cNvPr descr="gr.png" id="880" name="Google Shape;880;p82"/>
            <p:cNvPicPr preferRelativeResize="0"/>
            <p:nvPr/>
          </p:nvPicPr>
          <p:blipFill rotWithShape="1">
            <a:blip r:embed="rId14">
              <a:alphaModFix/>
            </a:blip>
            <a:srcRect b="0" l="0" r="0" t="0"/>
            <a:stretch/>
          </p:blipFill>
          <p:spPr>
            <a:xfrm>
              <a:off x="3199746" y="6572055"/>
              <a:ext cx="217977" cy="144114"/>
            </a:xfrm>
            <a:prstGeom prst="rect">
              <a:avLst/>
            </a:prstGeom>
            <a:noFill/>
            <a:ln>
              <a:noFill/>
            </a:ln>
          </p:spPr>
        </p:pic>
        <p:pic>
          <p:nvPicPr>
            <p:cNvPr descr="hu.png" id="881" name="Google Shape;881;p82"/>
            <p:cNvPicPr preferRelativeResize="0"/>
            <p:nvPr/>
          </p:nvPicPr>
          <p:blipFill rotWithShape="1">
            <a:blip r:embed="rId15">
              <a:alphaModFix/>
            </a:blip>
            <a:srcRect b="0" l="0" r="0" t="0"/>
            <a:stretch/>
          </p:blipFill>
          <p:spPr>
            <a:xfrm>
              <a:off x="3568607" y="6572055"/>
              <a:ext cx="217977" cy="144114"/>
            </a:xfrm>
            <a:prstGeom prst="rect">
              <a:avLst/>
            </a:prstGeom>
            <a:noFill/>
            <a:ln>
              <a:noFill/>
            </a:ln>
          </p:spPr>
        </p:pic>
        <p:pic>
          <p:nvPicPr>
            <p:cNvPr descr="ie.png" id="882" name="Google Shape;882;p82"/>
            <p:cNvPicPr preferRelativeResize="0"/>
            <p:nvPr/>
          </p:nvPicPr>
          <p:blipFill rotWithShape="1">
            <a:blip r:embed="rId16">
              <a:alphaModFix/>
            </a:blip>
            <a:srcRect b="0" l="0" r="0" t="0"/>
            <a:stretch/>
          </p:blipFill>
          <p:spPr>
            <a:xfrm>
              <a:off x="3937466" y="6572055"/>
              <a:ext cx="217977" cy="144114"/>
            </a:xfrm>
            <a:prstGeom prst="rect">
              <a:avLst/>
            </a:prstGeom>
            <a:noFill/>
            <a:ln>
              <a:noFill/>
            </a:ln>
          </p:spPr>
        </p:pic>
        <p:pic>
          <p:nvPicPr>
            <p:cNvPr descr="it.png" id="883" name="Google Shape;883;p82"/>
            <p:cNvPicPr preferRelativeResize="0"/>
            <p:nvPr/>
          </p:nvPicPr>
          <p:blipFill rotWithShape="1">
            <a:blip r:embed="rId17">
              <a:alphaModFix/>
            </a:blip>
            <a:srcRect b="0" l="0" r="0" t="0"/>
            <a:stretch/>
          </p:blipFill>
          <p:spPr>
            <a:xfrm>
              <a:off x="4306322" y="6572055"/>
              <a:ext cx="217977" cy="144114"/>
            </a:xfrm>
            <a:prstGeom prst="rect">
              <a:avLst/>
            </a:prstGeom>
            <a:noFill/>
            <a:ln>
              <a:noFill/>
            </a:ln>
          </p:spPr>
        </p:pic>
        <p:pic>
          <p:nvPicPr>
            <p:cNvPr descr="lu.png" id="884" name="Google Shape;884;p82"/>
            <p:cNvPicPr preferRelativeResize="0"/>
            <p:nvPr/>
          </p:nvPicPr>
          <p:blipFill rotWithShape="1">
            <a:blip r:embed="rId18">
              <a:alphaModFix/>
            </a:blip>
            <a:srcRect b="0" l="0" r="0" t="0"/>
            <a:stretch/>
          </p:blipFill>
          <p:spPr>
            <a:xfrm>
              <a:off x="4676775" y="6572055"/>
              <a:ext cx="217977" cy="144114"/>
            </a:xfrm>
            <a:prstGeom prst="rect">
              <a:avLst/>
            </a:prstGeom>
            <a:noFill/>
            <a:ln>
              <a:noFill/>
            </a:ln>
          </p:spPr>
        </p:pic>
        <p:pic>
          <p:nvPicPr>
            <p:cNvPr descr="nl.png" id="885" name="Google Shape;885;p82"/>
            <p:cNvPicPr preferRelativeResize="0"/>
            <p:nvPr/>
          </p:nvPicPr>
          <p:blipFill rotWithShape="1">
            <a:blip r:embed="rId19">
              <a:alphaModFix/>
            </a:blip>
            <a:srcRect b="0" l="0" r="0" t="0"/>
            <a:stretch/>
          </p:blipFill>
          <p:spPr>
            <a:xfrm>
              <a:off x="5050684" y="6572055"/>
              <a:ext cx="217977" cy="144114"/>
            </a:xfrm>
            <a:prstGeom prst="rect">
              <a:avLst/>
            </a:prstGeom>
            <a:noFill/>
            <a:ln>
              <a:noFill/>
            </a:ln>
          </p:spPr>
        </p:pic>
        <p:pic>
          <p:nvPicPr>
            <p:cNvPr descr="no.png" id="886" name="Google Shape;886;p82"/>
            <p:cNvPicPr preferRelativeResize="0"/>
            <p:nvPr/>
          </p:nvPicPr>
          <p:blipFill rotWithShape="1">
            <a:blip r:embed="rId20">
              <a:alphaModFix/>
            </a:blip>
            <a:srcRect b="0" l="0" r="0" t="0"/>
            <a:stretch/>
          </p:blipFill>
          <p:spPr>
            <a:xfrm>
              <a:off x="5428051" y="6572055"/>
              <a:ext cx="217977" cy="144114"/>
            </a:xfrm>
            <a:prstGeom prst="rect">
              <a:avLst/>
            </a:prstGeom>
            <a:noFill/>
            <a:ln>
              <a:noFill/>
            </a:ln>
          </p:spPr>
        </p:pic>
        <p:pic>
          <p:nvPicPr>
            <p:cNvPr descr="pl.png" id="887" name="Google Shape;887;p82"/>
            <p:cNvPicPr preferRelativeResize="0"/>
            <p:nvPr/>
          </p:nvPicPr>
          <p:blipFill rotWithShape="1">
            <a:blip r:embed="rId21">
              <a:alphaModFix/>
            </a:blip>
            <a:srcRect b="0" l="0" r="0" t="0"/>
            <a:stretch/>
          </p:blipFill>
          <p:spPr>
            <a:xfrm>
              <a:off x="5795181" y="6572055"/>
              <a:ext cx="217977" cy="144114"/>
            </a:xfrm>
            <a:prstGeom prst="rect">
              <a:avLst/>
            </a:prstGeom>
            <a:noFill/>
            <a:ln>
              <a:noFill/>
            </a:ln>
          </p:spPr>
        </p:pic>
        <p:pic>
          <p:nvPicPr>
            <p:cNvPr descr="pt.png" id="888" name="Google Shape;888;p82"/>
            <p:cNvPicPr preferRelativeResize="0"/>
            <p:nvPr/>
          </p:nvPicPr>
          <p:blipFill rotWithShape="1">
            <a:blip r:embed="rId22">
              <a:alphaModFix/>
            </a:blip>
            <a:srcRect b="0" l="0" r="0" t="0"/>
            <a:stretch/>
          </p:blipFill>
          <p:spPr>
            <a:xfrm>
              <a:off x="6167359" y="6572055"/>
              <a:ext cx="217977" cy="144114"/>
            </a:xfrm>
            <a:prstGeom prst="rect">
              <a:avLst/>
            </a:prstGeom>
            <a:noFill/>
            <a:ln>
              <a:noFill/>
            </a:ln>
          </p:spPr>
        </p:pic>
        <p:pic>
          <p:nvPicPr>
            <p:cNvPr descr="ro.png" id="889" name="Google Shape;889;p82"/>
            <p:cNvPicPr preferRelativeResize="0"/>
            <p:nvPr/>
          </p:nvPicPr>
          <p:blipFill rotWithShape="1">
            <a:blip r:embed="rId23">
              <a:alphaModFix/>
            </a:blip>
            <a:srcRect b="0" l="0" r="0" t="0"/>
            <a:stretch/>
          </p:blipFill>
          <p:spPr>
            <a:xfrm>
              <a:off x="6541267" y="6572055"/>
              <a:ext cx="217977" cy="144114"/>
            </a:xfrm>
            <a:prstGeom prst="rect">
              <a:avLst/>
            </a:prstGeom>
            <a:noFill/>
            <a:ln>
              <a:noFill/>
            </a:ln>
          </p:spPr>
        </p:pic>
        <p:pic>
          <p:nvPicPr>
            <p:cNvPr descr="se.png" id="890" name="Google Shape;890;p82"/>
            <p:cNvPicPr preferRelativeResize="0"/>
            <p:nvPr/>
          </p:nvPicPr>
          <p:blipFill rotWithShape="1">
            <a:blip r:embed="rId24">
              <a:alphaModFix/>
            </a:blip>
            <a:srcRect b="0" l="0" r="0" t="0"/>
            <a:stretch/>
          </p:blipFill>
          <p:spPr>
            <a:xfrm>
              <a:off x="7279811" y="6572055"/>
              <a:ext cx="217977" cy="144114"/>
            </a:xfrm>
            <a:prstGeom prst="rect">
              <a:avLst/>
            </a:prstGeom>
            <a:noFill/>
            <a:ln>
              <a:noFill/>
            </a:ln>
          </p:spPr>
        </p:pic>
        <p:pic>
          <p:nvPicPr>
            <p:cNvPr descr="uk.png" id="891" name="Google Shape;891;p82"/>
            <p:cNvPicPr preferRelativeResize="0"/>
            <p:nvPr/>
          </p:nvPicPr>
          <p:blipFill rotWithShape="1">
            <a:blip r:embed="rId25">
              <a:alphaModFix/>
            </a:blip>
            <a:srcRect b="0" l="0" r="0" t="0"/>
            <a:stretch/>
          </p:blipFill>
          <p:spPr>
            <a:xfrm>
              <a:off x="8017547" y="6572055"/>
              <a:ext cx="217977" cy="144114"/>
            </a:xfrm>
            <a:prstGeom prst="rect">
              <a:avLst/>
            </a:prstGeom>
            <a:noFill/>
            <a:ln>
              <a:noFill/>
            </a:ln>
          </p:spPr>
        </p:pic>
        <p:pic>
          <p:nvPicPr>
            <p:cNvPr descr="ca.png" id="892" name="Google Shape;892;p82"/>
            <p:cNvPicPr preferRelativeResize="0"/>
            <p:nvPr/>
          </p:nvPicPr>
          <p:blipFill rotWithShape="1">
            <a:blip r:embed="rId26">
              <a:alphaModFix/>
            </a:blip>
            <a:srcRect b="0" l="0" r="0" t="0"/>
            <a:stretch/>
          </p:blipFill>
          <p:spPr>
            <a:xfrm>
              <a:off x="9291609" y="6573362"/>
              <a:ext cx="216000" cy="142807"/>
            </a:xfrm>
            <a:prstGeom prst="rect">
              <a:avLst/>
            </a:prstGeom>
            <a:noFill/>
            <a:ln>
              <a:noFill/>
            </a:ln>
          </p:spPr>
        </p:pic>
        <p:pic>
          <p:nvPicPr>
            <p:cNvPr id="893" name="Google Shape;893;p82"/>
            <p:cNvPicPr preferRelativeResize="0"/>
            <p:nvPr/>
          </p:nvPicPr>
          <p:blipFill rotWithShape="1">
            <a:blip r:embed="rId27">
              <a:alphaModFix/>
            </a:blip>
            <a:srcRect b="0" l="0" r="0" t="0"/>
            <a:stretch/>
          </p:blipFill>
          <p:spPr>
            <a:xfrm>
              <a:off x="8555553" y="6572169"/>
              <a:ext cx="216000" cy="144000"/>
            </a:xfrm>
            <a:prstGeom prst="rect">
              <a:avLst/>
            </a:prstGeom>
            <a:noFill/>
            <a:ln>
              <a:noFill/>
            </a:ln>
          </p:spPr>
        </p:pic>
        <p:pic>
          <p:nvPicPr>
            <p:cNvPr descr="si.png" id="894" name="Google Shape;894;p82"/>
            <p:cNvPicPr preferRelativeResize="0"/>
            <p:nvPr/>
          </p:nvPicPr>
          <p:blipFill rotWithShape="1">
            <a:blip r:embed="rId28">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1">
  <p:cSld name="DARK_COLOUR_BG1">
    <p:spTree>
      <p:nvGrpSpPr>
        <p:cNvPr id="895" name="Shape 895"/>
        <p:cNvGrpSpPr/>
        <p:nvPr/>
      </p:nvGrpSpPr>
      <p:grpSpPr>
        <a:xfrm>
          <a:off x="0" y="0"/>
          <a:ext cx="0" cy="0"/>
          <a:chOff x="0" y="0"/>
          <a:chExt cx="0" cy="0"/>
        </a:xfrm>
      </p:grpSpPr>
      <p:sp>
        <p:nvSpPr>
          <p:cNvPr id="896" name="Google Shape;896;p83"/>
          <p:cNvSpPr/>
          <p:nvPr/>
        </p:nvSpPr>
        <p:spPr>
          <a:xfrm>
            <a:off x="-6583" y="-2"/>
            <a:ext cx="12231921" cy="6858002"/>
          </a:xfrm>
          <a:prstGeom prst="rect">
            <a:avLst/>
          </a:prstGeom>
          <a:solidFill>
            <a:srgbClr val="335E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cxnSp>
        <p:nvCxnSpPr>
          <p:cNvPr id="897" name="Google Shape;897;p83"/>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898" name="Google Shape;898;p83"/>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sp>
        <p:nvSpPr>
          <p:cNvPr id="899" name="Google Shape;899;p83"/>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FEFFFF"/>
                </a:solidFill>
                <a:latin typeface="Arial"/>
                <a:ea typeface="Arial"/>
                <a:cs typeface="Arial"/>
                <a:sym typeface="Arial"/>
              </a:rPr>
              <a:t>‹#›</a:t>
            </a:fld>
            <a:endParaRPr b="0" i="0" sz="800" u="none" cap="none" strike="noStrike">
              <a:solidFill>
                <a:srgbClr val="FEFFFF"/>
              </a:solidFill>
              <a:latin typeface="Arial"/>
              <a:ea typeface="Arial"/>
              <a:cs typeface="Arial"/>
              <a:sym typeface="Arial"/>
            </a:endParaRPr>
          </a:p>
        </p:txBody>
      </p:sp>
      <p:cxnSp>
        <p:nvCxnSpPr>
          <p:cNvPr id="900" name="Google Shape;900;p83"/>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901" name="Google Shape;901;p83"/>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2" name="Google Shape;902;p83"/>
          <p:cNvSpPr txBox="1"/>
          <p:nvPr>
            <p:ph idx="1" type="body"/>
          </p:nvPr>
        </p:nvSpPr>
        <p:spPr>
          <a:xfrm>
            <a:off x="218859" y="882192"/>
            <a:ext cx="11795829"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903" name="Google Shape;903;p83"/>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904" name="Google Shape;904;p83"/>
          <p:cNvGrpSpPr/>
          <p:nvPr/>
        </p:nvGrpSpPr>
        <p:grpSpPr>
          <a:xfrm>
            <a:off x="227308" y="6572055"/>
            <a:ext cx="9306299" cy="144114"/>
            <a:chOff x="226688" y="6572055"/>
            <a:chExt cx="9280921" cy="144114"/>
          </a:xfrm>
        </p:grpSpPr>
        <p:pic>
          <p:nvPicPr>
            <p:cNvPr descr="at.png" id="905" name="Google Shape;905;p83"/>
            <p:cNvPicPr preferRelativeResize="0"/>
            <p:nvPr/>
          </p:nvPicPr>
          <p:blipFill rotWithShape="1">
            <a:blip r:embed="rId4">
              <a:alphaModFix/>
            </a:blip>
            <a:srcRect b="0" l="0" r="0" t="0"/>
            <a:stretch/>
          </p:blipFill>
          <p:spPr>
            <a:xfrm>
              <a:off x="226688" y="6572055"/>
              <a:ext cx="217977" cy="144114"/>
            </a:xfrm>
            <a:prstGeom prst="rect">
              <a:avLst/>
            </a:prstGeom>
            <a:noFill/>
            <a:ln>
              <a:noFill/>
            </a:ln>
          </p:spPr>
        </p:pic>
        <p:pic>
          <p:nvPicPr>
            <p:cNvPr descr="be.png" id="906" name="Google Shape;906;p83"/>
            <p:cNvPicPr preferRelativeResize="0"/>
            <p:nvPr/>
          </p:nvPicPr>
          <p:blipFill rotWithShape="1">
            <a:blip r:embed="rId5">
              <a:alphaModFix/>
            </a:blip>
            <a:srcRect b="0" l="0" r="0" t="0"/>
            <a:stretch/>
          </p:blipFill>
          <p:spPr>
            <a:xfrm>
              <a:off x="597100" y="6572055"/>
              <a:ext cx="217977" cy="144114"/>
            </a:xfrm>
            <a:prstGeom prst="rect">
              <a:avLst/>
            </a:prstGeom>
            <a:noFill/>
            <a:ln>
              <a:noFill/>
            </a:ln>
          </p:spPr>
        </p:pic>
        <p:pic>
          <p:nvPicPr>
            <p:cNvPr descr="ch.png" id="907" name="Google Shape;907;p83"/>
            <p:cNvPicPr preferRelativeResize="0"/>
            <p:nvPr/>
          </p:nvPicPr>
          <p:blipFill rotWithShape="1">
            <a:blip r:embed="rId6">
              <a:alphaModFix/>
            </a:blip>
            <a:srcRect b="0" l="0" r="0" t="0"/>
            <a:stretch/>
          </p:blipFill>
          <p:spPr>
            <a:xfrm>
              <a:off x="7652002" y="6572055"/>
              <a:ext cx="217977" cy="144114"/>
            </a:xfrm>
            <a:prstGeom prst="rect">
              <a:avLst/>
            </a:prstGeom>
            <a:noFill/>
            <a:ln>
              <a:noFill/>
            </a:ln>
          </p:spPr>
        </p:pic>
        <p:pic>
          <p:nvPicPr>
            <p:cNvPr descr="cz.png" id="908" name="Google Shape;908;p83"/>
            <p:cNvPicPr preferRelativeResize="0"/>
            <p:nvPr/>
          </p:nvPicPr>
          <p:blipFill rotWithShape="1">
            <a:blip r:embed="rId7">
              <a:alphaModFix/>
            </a:blip>
            <a:srcRect b="0" l="0" r="0" t="0"/>
            <a:stretch/>
          </p:blipFill>
          <p:spPr>
            <a:xfrm>
              <a:off x="970446" y="6572055"/>
              <a:ext cx="217977" cy="144114"/>
            </a:xfrm>
            <a:prstGeom prst="rect">
              <a:avLst/>
            </a:prstGeom>
            <a:noFill/>
            <a:ln>
              <a:noFill/>
            </a:ln>
          </p:spPr>
        </p:pic>
        <p:pic>
          <p:nvPicPr>
            <p:cNvPr descr="de.png" id="909" name="Google Shape;909;p83"/>
            <p:cNvPicPr preferRelativeResize="0"/>
            <p:nvPr/>
          </p:nvPicPr>
          <p:blipFill rotWithShape="1">
            <a:blip r:embed="rId8">
              <a:alphaModFix/>
            </a:blip>
            <a:srcRect b="0" l="0" r="0" t="0"/>
            <a:stretch/>
          </p:blipFill>
          <p:spPr>
            <a:xfrm>
              <a:off x="2830886" y="6572055"/>
              <a:ext cx="217977" cy="144114"/>
            </a:xfrm>
            <a:prstGeom prst="rect">
              <a:avLst/>
            </a:prstGeom>
            <a:noFill/>
            <a:ln>
              <a:noFill/>
            </a:ln>
          </p:spPr>
        </p:pic>
        <p:pic>
          <p:nvPicPr>
            <p:cNvPr descr="dk.png" id="910" name="Google Shape;910;p83"/>
            <p:cNvPicPr preferRelativeResize="0"/>
            <p:nvPr/>
          </p:nvPicPr>
          <p:blipFill rotWithShape="1">
            <a:blip r:embed="rId9">
              <a:alphaModFix/>
            </a:blip>
            <a:srcRect b="0" l="0" r="0" t="0"/>
            <a:stretch/>
          </p:blipFill>
          <p:spPr>
            <a:xfrm>
              <a:off x="1340468" y="6572055"/>
              <a:ext cx="217977" cy="144114"/>
            </a:xfrm>
            <a:prstGeom prst="rect">
              <a:avLst/>
            </a:prstGeom>
            <a:noFill/>
            <a:ln>
              <a:noFill/>
            </a:ln>
          </p:spPr>
        </p:pic>
        <p:pic>
          <p:nvPicPr>
            <p:cNvPr descr="ee.png" id="911" name="Google Shape;911;p83"/>
            <p:cNvPicPr preferRelativeResize="0"/>
            <p:nvPr/>
          </p:nvPicPr>
          <p:blipFill rotWithShape="1">
            <a:blip r:embed="rId10">
              <a:alphaModFix/>
            </a:blip>
            <a:srcRect b="0" l="0" r="0" t="0"/>
            <a:stretch/>
          </p:blipFill>
          <p:spPr>
            <a:xfrm>
              <a:off x="1710886" y="6572055"/>
              <a:ext cx="217977" cy="144114"/>
            </a:xfrm>
            <a:prstGeom prst="rect">
              <a:avLst/>
            </a:prstGeom>
            <a:noFill/>
            <a:ln>
              <a:noFill/>
            </a:ln>
          </p:spPr>
        </p:pic>
        <p:pic>
          <p:nvPicPr>
            <p:cNvPr descr="es.png" id="912" name="Google Shape;912;p83"/>
            <p:cNvPicPr preferRelativeResize="0"/>
            <p:nvPr/>
          </p:nvPicPr>
          <p:blipFill rotWithShape="1">
            <a:blip r:embed="rId11">
              <a:alphaModFix/>
            </a:blip>
            <a:srcRect b="0" l="0" r="0" t="0"/>
            <a:stretch/>
          </p:blipFill>
          <p:spPr>
            <a:xfrm>
              <a:off x="6909231" y="6572055"/>
              <a:ext cx="217977" cy="144114"/>
            </a:xfrm>
            <a:prstGeom prst="rect">
              <a:avLst/>
            </a:prstGeom>
            <a:noFill/>
            <a:ln>
              <a:noFill/>
            </a:ln>
          </p:spPr>
        </p:pic>
        <p:pic>
          <p:nvPicPr>
            <p:cNvPr descr="fi.png" id="913" name="Google Shape;913;p83"/>
            <p:cNvPicPr preferRelativeResize="0"/>
            <p:nvPr/>
          </p:nvPicPr>
          <p:blipFill rotWithShape="1">
            <a:blip r:embed="rId12">
              <a:alphaModFix/>
            </a:blip>
            <a:srcRect b="0" l="0" r="0" t="0"/>
            <a:stretch/>
          </p:blipFill>
          <p:spPr>
            <a:xfrm>
              <a:off x="2088120" y="6572055"/>
              <a:ext cx="217977" cy="144114"/>
            </a:xfrm>
            <a:prstGeom prst="rect">
              <a:avLst/>
            </a:prstGeom>
            <a:noFill/>
            <a:ln>
              <a:noFill/>
            </a:ln>
          </p:spPr>
        </p:pic>
        <p:pic>
          <p:nvPicPr>
            <p:cNvPr descr="fr.png" id="914" name="Google Shape;914;p83"/>
            <p:cNvPicPr preferRelativeResize="0"/>
            <p:nvPr/>
          </p:nvPicPr>
          <p:blipFill rotWithShape="1">
            <a:blip r:embed="rId13">
              <a:alphaModFix/>
            </a:blip>
            <a:srcRect b="0" l="0" r="0" t="0"/>
            <a:stretch/>
          </p:blipFill>
          <p:spPr>
            <a:xfrm>
              <a:off x="2456977" y="6572055"/>
              <a:ext cx="217977" cy="144114"/>
            </a:xfrm>
            <a:prstGeom prst="rect">
              <a:avLst/>
            </a:prstGeom>
            <a:noFill/>
            <a:ln>
              <a:noFill/>
            </a:ln>
          </p:spPr>
        </p:pic>
        <p:pic>
          <p:nvPicPr>
            <p:cNvPr descr="gr.png" id="915" name="Google Shape;915;p83"/>
            <p:cNvPicPr preferRelativeResize="0"/>
            <p:nvPr/>
          </p:nvPicPr>
          <p:blipFill rotWithShape="1">
            <a:blip r:embed="rId14">
              <a:alphaModFix/>
            </a:blip>
            <a:srcRect b="0" l="0" r="0" t="0"/>
            <a:stretch/>
          </p:blipFill>
          <p:spPr>
            <a:xfrm>
              <a:off x="3199746" y="6572055"/>
              <a:ext cx="217977" cy="144114"/>
            </a:xfrm>
            <a:prstGeom prst="rect">
              <a:avLst/>
            </a:prstGeom>
            <a:noFill/>
            <a:ln>
              <a:noFill/>
            </a:ln>
          </p:spPr>
        </p:pic>
        <p:pic>
          <p:nvPicPr>
            <p:cNvPr descr="hu.png" id="916" name="Google Shape;916;p83"/>
            <p:cNvPicPr preferRelativeResize="0"/>
            <p:nvPr/>
          </p:nvPicPr>
          <p:blipFill rotWithShape="1">
            <a:blip r:embed="rId15">
              <a:alphaModFix/>
            </a:blip>
            <a:srcRect b="0" l="0" r="0" t="0"/>
            <a:stretch/>
          </p:blipFill>
          <p:spPr>
            <a:xfrm>
              <a:off x="3568607" y="6572055"/>
              <a:ext cx="217977" cy="144114"/>
            </a:xfrm>
            <a:prstGeom prst="rect">
              <a:avLst/>
            </a:prstGeom>
            <a:noFill/>
            <a:ln>
              <a:noFill/>
            </a:ln>
          </p:spPr>
        </p:pic>
        <p:pic>
          <p:nvPicPr>
            <p:cNvPr descr="ie.png" id="917" name="Google Shape;917;p83"/>
            <p:cNvPicPr preferRelativeResize="0"/>
            <p:nvPr/>
          </p:nvPicPr>
          <p:blipFill rotWithShape="1">
            <a:blip r:embed="rId16">
              <a:alphaModFix/>
            </a:blip>
            <a:srcRect b="0" l="0" r="0" t="0"/>
            <a:stretch/>
          </p:blipFill>
          <p:spPr>
            <a:xfrm>
              <a:off x="3937466" y="6572055"/>
              <a:ext cx="217977" cy="144114"/>
            </a:xfrm>
            <a:prstGeom prst="rect">
              <a:avLst/>
            </a:prstGeom>
            <a:noFill/>
            <a:ln>
              <a:noFill/>
            </a:ln>
          </p:spPr>
        </p:pic>
        <p:pic>
          <p:nvPicPr>
            <p:cNvPr descr="it.png" id="918" name="Google Shape;918;p83"/>
            <p:cNvPicPr preferRelativeResize="0"/>
            <p:nvPr/>
          </p:nvPicPr>
          <p:blipFill rotWithShape="1">
            <a:blip r:embed="rId17">
              <a:alphaModFix/>
            </a:blip>
            <a:srcRect b="0" l="0" r="0" t="0"/>
            <a:stretch/>
          </p:blipFill>
          <p:spPr>
            <a:xfrm>
              <a:off x="4306322" y="6572055"/>
              <a:ext cx="217977" cy="144114"/>
            </a:xfrm>
            <a:prstGeom prst="rect">
              <a:avLst/>
            </a:prstGeom>
            <a:noFill/>
            <a:ln>
              <a:noFill/>
            </a:ln>
          </p:spPr>
        </p:pic>
        <p:pic>
          <p:nvPicPr>
            <p:cNvPr descr="lu.png" id="919" name="Google Shape;919;p83"/>
            <p:cNvPicPr preferRelativeResize="0"/>
            <p:nvPr/>
          </p:nvPicPr>
          <p:blipFill rotWithShape="1">
            <a:blip r:embed="rId18">
              <a:alphaModFix/>
            </a:blip>
            <a:srcRect b="0" l="0" r="0" t="0"/>
            <a:stretch/>
          </p:blipFill>
          <p:spPr>
            <a:xfrm>
              <a:off x="4676775" y="6572055"/>
              <a:ext cx="217977" cy="144114"/>
            </a:xfrm>
            <a:prstGeom prst="rect">
              <a:avLst/>
            </a:prstGeom>
            <a:noFill/>
            <a:ln>
              <a:noFill/>
            </a:ln>
          </p:spPr>
        </p:pic>
        <p:pic>
          <p:nvPicPr>
            <p:cNvPr descr="nl.png" id="920" name="Google Shape;920;p83"/>
            <p:cNvPicPr preferRelativeResize="0"/>
            <p:nvPr/>
          </p:nvPicPr>
          <p:blipFill rotWithShape="1">
            <a:blip r:embed="rId19">
              <a:alphaModFix/>
            </a:blip>
            <a:srcRect b="0" l="0" r="0" t="0"/>
            <a:stretch/>
          </p:blipFill>
          <p:spPr>
            <a:xfrm>
              <a:off x="5050684" y="6572055"/>
              <a:ext cx="217977" cy="144114"/>
            </a:xfrm>
            <a:prstGeom prst="rect">
              <a:avLst/>
            </a:prstGeom>
            <a:noFill/>
            <a:ln>
              <a:noFill/>
            </a:ln>
          </p:spPr>
        </p:pic>
        <p:pic>
          <p:nvPicPr>
            <p:cNvPr descr="no.png" id="921" name="Google Shape;921;p83"/>
            <p:cNvPicPr preferRelativeResize="0"/>
            <p:nvPr/>
          </p:nvPicPr>
          <p:blipFill rotWithShape="1">
            <a:blip r:embed="rId20">
              <a:alphaModFix/>
            </a:blip>
            <a:srcRect b="0" l="0" r="0" t="0"/>
            <a:stretch/>
          </p:blipFill>
          <p:spPr>
            <a:xfrm>
              <a:off x="5428051" y="6572055"/>
              <a:ext cx="217977" cy="144114"/>
            </a:xfrm>
            <a:prstGeom prst="rect">
              <a:avLst/>
            </a:prstGeom>
            <a:noFill/>
            <a:ln>
              <a:noFill/>
            </a:ln>
          </p:spPr>
        </p:pic>
        <p:pic>
          <p:nvPicPr>
            <p:cNvPr descr="pl.png" id="922" name="Google Shape;922;p83"/>
            <p:cNvPicPr preferRelativeResize="0"/>
            <p:nvPr/>
          </p:nvPicPr>
          <p:blipFill rotWithShape="1">
            <a:blip r:embed="rId21">
              <a:alphaModFix/>
            </a:blip>
            <a:srcRect b="0" l="0" r="0" t="0"/>
            <a:stretch/>
          </p:blipFill>
          <p:spPr>
            <a:xfrm>
              <a:off x="5795181" y="6572055"/>
              <a:ext cx="217977" cy="144114"/>
            </a:xfrm>
            <a:prstGeom prst="rect">
              <a:avLst/>
            </a:prstGeom>
            <a:noFill/>
            <a:ln>
              <a:noFill/>
            </a:ln>
          </p:spPr>
        </p:pic>
        <p:pic>
          <p:nvPicPr>
            <p:cNvPr descr="pt.png" id="923" name="Google Shape;923;p83"/>
            <p:cNvPicPr preferRelativeResize="0"/>
            <p:nvPr/>
          </p:nvPicPr>
          <p:blipFill rotWithShape="1">
            <a:blip r:embed="rId22">
              <a:alphaModFix/>
            </a:blip>
            <a:srcRect b="0" l="0" r="0" t="0"/>
            <a:stretch/>
          </p:blipFill>
          <p:spPr>
            <a:xfrm>
              <a:off x="6167359" y="6572055"/>
              <a:ext cx="217977" cy="144114"/>
            </a:xfrm>
            <a:prstGeom prst="rect">
              <a:avLst/>
            </a:prstGeom>
            <a:noFill/>
            <a:ln>
              <a:noFill/>
            </a:ln>
          </p:spPr>
        </p:pic>
        <p:pic>
          <p:nvPicPr>
            <p:cNvPr descr="ro.png" id="924" name="Google Shape;924;p83"/>
            <p:cNvPicPr preferRelativeResize="0"/>
            <p:nvPr/>
          </p:nvPicPr>
          <p:blipFill rotWithShape="1">
            <a:blip r:embed="rId23">
              <a:alphaModFix/>
            </a:blip>
            <a:srcRect b="0" l="0" r="0" t="0"/>
            <a:stretch/>
          </p:blipFill>
          <p:spPr>
            <a:xfrm>
              <a:off x="6541267" y="6572055"/>
              <a:ext cx="217977" cy="144114"/>
            </a:xfrm>
            <a:prstGeom prst="rect">
              <a:avLst/>
            </a:prstGeom>
            <a:noFill/>
            <a:ln>
              <a:noFill/>
            </a:ln>
          </p:spPr>
        </p:pic>
        <p:pic>
          <p:nvPicPr>
            <p:cNvPr descr="se.png" id="925" name="Google Shape;925;p83"/>
            <p:cNvPicPr preferRelativeResize="0"/>
            <p:nvPr/>
          </p:nvPicPr>
          <p:blipFill rotWithShape="1">
            <a:blip r:embed="rId24">
              <a:alphaModFix/>
            </a:blip>
            <a:srcRect b="0" l="0" r="0" t="0"/>
            <a:stretch/>
          </p:blipFill>
          <p:spPr>
            <a:xfrm>
              <a:off x="7279811" y="6572055"/>
              <a:ext cx="217977" cy="144114"/>
            </a:xfrm>
            <a:prstGeom prst="rect">
              <a:avLst/>
            </a:prstGeom>
            <a:noFill/>
            <a:ln>
              <a:noFill/>
            </a:ln>
          </p:spPr>
        </p:pic>
        <p:pic>
          <p:nvPicPr>
            <p:cNvPr descr="uk.png" id="926" name="Google Shape;926;p83"/>
            <p:cNvPicPr preferRelativeResize="0"/>
            <p:nvPr/>
          </p:nvPicPr>
          <p:blipFill rotWithShape="1">
            <a:blip r:embed="rId25">
              <a:alphaModFix/>
            </a:blip>
            <a:srcRect b="0" l="0" r="0" t="0"/>
            <a:stretch/>
          </p:blipFill>
          <p:spPr>
            <a:xfrm>
              <a:off x="8017547" y="6572055"/>
              <a:ext cx="217977" cy="144114"/>
            </a:xfrm>
            <a:prstGeom prst="rect">
              <a:avLst/>
            </a:prstGeom>
            <a:noFill/>
            <a:ln>
              <a:noFill/>
            </a:ln>
          </p:spPr>
        </p:pic>
        <p:pic>
          <p:nvPicPr>
            <p:cNvPr descr="ca.png" id="927" name="Google Shape;927;p83"/>
            <p:cNvPicPr preferRelativeResize="0"/>
            <p:nvPr/>
          </p:nvPicPr>
          <p:blipFill rotWithShape="1">
            <a:blip r:embed="rId26">
              <a:alphaModFix/>
            </a:blip>
            <a:srcRect b="0" l="0" r="0" t="0"/>
            <a:stretch/>
          </p:blipFill>
          <p:spPr>
            <a:xfrm>
              <a:off x="9291609" y="6573362"/>
              <a:ext cx="216000" cy="142807"/>
            </a:xfrm>
            <a:prstGeom prst="rect">
              <a:avLst/>
            </a:prstGeom>
            <a:noFill/>
            <a:ln>
              <a:noFill/>
            </a:ln>
          </p:spPr>
        </p:pic>
        <p:pic>
          <p:nvPicPr>
            <p:cNvPr id="928" name="Google Shape;928;p83"/>
            <p:cNvPicPr preferRelativeResize="0"/>
            <p:nvPr/>
          </p:nvPicPr>
          <p:blipFill rotWithShape="1">
            <a:blip r:embed="rId27">
              <a:alphaModFix/>
            </a:blip>
            <a:srcRect b="0" l="0" r="0" t="0"/>
            <a:stretch/>
          </p:blipFill>
          <p:spPr>
            <a:xfrm>
              <a:off x="8555553" y="6572169"/>
              <a:ext cx="216000" cy="144000"/>
            </a:xfrm>
            <a:prstGeom prst="rect">
              <a:avLst/>
            </a:prstGeom>
            <a:noFill/>
            <a:ln>
              <a:noFill/>
            </a:ln>
          </p:spPr>
        </p:pic>
        <p:pic>
          <p:nvPicPr>
            <p:cNvPr descr="si.png" id="929" name="Google Shape;929;p83"/>
            <p:cNvPicPr preferRelativeResize="0"/>
            <p:nvPr/>
          </p:nvPicPr>
          <p:blipFill rotWithShape="1">
            <a:blip r:embed="rId28">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2">
  <p:cSld name="DARK_COLOUR_BG2">
    <p:spTree>
      <p:nvGrpSpPr>
        <p:cNvPr id="930" name="Shape 930"/>
        <p:cNvGrpSpPr/>
        <p:nvPr/>
      </p:nvGrpSpPr>
      <p:grpSpPr>
        <a:xfrm>
          <a:off x="0" y="0"/>
          <a:ext cx="0" cy="0"/>
          <a:chOff x="0" y="0"/>
          <a:chExt cx="0" cy="0"/>
        </a:xfrm>
      </p:grpSpPr>
      <p:sp>
        <p:nvSpPr>
          <p:cNvPr id="931" name="Google Shape;931;p84"/>
          <p:cNvSpPr/>
          <p:nvPr/>
        </p:nvSpPr>
        <p:spPr>
          <a:xfrm>
            <a:off x="-6583" y="-2"/>
            <a:ext cx="12231921" cy="6858002"/>
          </a:xfrm>
          <a:prstGeom prst="rect">
            <a:avLst/>
          </a:prstGeom>
          <a:solidFill>
            <a:srgbClr val="8197A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cxnSp>
        <p:nvCxnSpPr>
          <p:cNvPr id="932" name="Google Shape;932;p84"/>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933" name="Google Shape;933;p84"/>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sp>
        <p:nvSpPr>
          <p:cNvPr id="934" name="Google Shape;934;p84"/>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FEFFFF"/>
                </a:solidFill>
                <a:latin typeface="Arial"/>
                <a:ea typeface="Arial"/>
                <a:cs typeface="Arial"/>
                <a:sym typeface="Arial"/>
              </a:rPr>
              <a:t>‹#›</a:t>
            </a:fld>
            <a:endParaRPr b="0" i="0" sz="800" u="none" cap="none" strike="noStrike">
              <a:solidFill>
                <a:srgbClr val="FEFFFF"/>
              </a:solidFill>
              <a:latin typeface="Arial"/>
              <a:ea typeface="Arial"/>
              <a:cs typeface="Arial"/>
              <a:sym typeface="Arial"/>
            </a:endParaRPr>
          </a:p>
        </p:txBody>
      </p:sp>
      <p:cxnSp>
        <p:nvCxnSpPr>
          <p:cNvPr id="935" name="Google Shape;935;p84"/>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936" name="Google Shape;936;p84"/>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7" name="Google Shape;937;p84"/>
          <p:cNvSpPr txBox="1"/>
          <p:nvPr>
            <p:ph idx="1" type="body"/>
          </p:nvPr>
        </p:nvSpPr>
        <p:spPr>
          <a:xfrm>
            <a:off x="218859" y="882193"/>
            <a:ext cx="11795829" cy="554166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solidFill>
                  <a:srgbClr val="335E6F"/>
                </a:solidFill>
              </a:defRPr>
            </a:lvl1pPr>
            <a:lvl2pPr indent="-228600" lvl="1" marL="914400" algn="l">
              <a:lnSpc>
                <a:spcPct val="119000"/>
              </a:lnSpc>
              <a:spcBef>
                <a:spcPts val="360"/>
              </a:spcBef>
              <a:spcAft>
                <a:spcPts val="0"/>
              </a:spcAft>
              <a:buSzPts val="1400"/>
              <a:buNone/>
              <a:defRPr>
                <a:solidFill>
                  <a:srgbClr val="335E6F"/>
                </a:solidFill>
              </a:defRPr>
            </a:lvl2pPr>
            <a:lvl3pPr indent="-228600" lvl="2" marL="1371600" algn="l">
              <a:lnSpc>
                <a:spcPct val="119000"/>
              </a:lnSpc>
              <a:spcBef>
                <a:spcPts val="360"/>
              </a:spcBef>
              <a:spcAft>
                <a:spcPts val="0"/>
              </a:spcAft>
              <a:buSzPts val="1400"/>
              <a:buNone/>
              <a:defRPr>
                <a:solidFill>
                  <a:srgbClr val="335E6F"/>
                </a:solidFill>
              </a:defRPr>
            </a:lvl3pPr>
            <a:lvl4pPr indent="-228600" lvl="3" marL="1828800" algn="l">
              <a:lnSpc>
                <a:spcPct val="119000"/>
              </a:lnSpc>
              <a:spcBef>
                <a:spcPts val="360"/>
              </a:spcBef>
              <a:spcAft>
                <a:spcPts val="0"/>
              </a:spcAft>
              <a:buSzPts val="1400"/>
              <a:buNone/>
              <a:defRPr>
                <a:solidFill>
                  <a:srgbClr val="335E6F"/>
                </a:solidFill>
              </a:defRPr>
            </a:lvl4pPr>
            <a:lvl5pPr indent="-228600" lvl="4" marL="2286000" algn="l">
              <a:lnSpc>
                <a:spcPct val="119000"/>
              </a:lnSpc>
              <a:spcBef>
                <a:spcPts val="360"/>
              </a:spcBef>
              <a:spcAft>
                <a:spcPts val="0"/>
              </a:spcAft>
              <a:buSzPts val="1400"/>
              <a:buNone/>
              <a:defRPr>
                <a:solidFill>
                  <a:srgbClr val="335E6F"/>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938" name="Google Shape;938;p84"/>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939" name="Google Shape;939;p84"/>
          <p:cNvGrpSpPr/>
          <p:nvPr/>
        </p:nvGrpSpPr>
        <p:grpSpPr>
          <a:xfrm>
            <a:off x="227308" y="6572055"/>
            <a:ext cx="9306299" cy="144114"/>
            <a:chOff x="226688" y="6572055"/>
            <a:chExt cx="9280921" cy="144114"/>
          </a:xfrm>
        </p:grpSpPr>
        <p:pic>
          <p:nvPicPr>
            <p:cNvPr descr="at.png" id="940" name="Google Shape;940;p84"/>
            <p:cNvPicPr preferRelativeResize="0"/>
            <p:nvPr/>
          </p:nvPicPr>
          <p:blipFill rotWithShape="1">
            <a:blip r:embed="rId4">
              <a:alphaModFix/>
            </a:blip>
            <a:srcRect b="0" l="0" r="0" t="0"/>
            <a:stretch/>
          </p:blipFill>
          <p:spPr>
            <a:xfrm>
              <a:off x="226688" y="6572055"/>
              <a:ext cx="217977" cy="144114"/>
            </a:xfrm>
            <a:prstGeom prst="rect">
              <a:avLst/>
            </a:prstGeom>
            <a:noFill/>
            <a:ln>
              <a:noFill/>
            </a:ln>
          </p:spPr>
        </p:pic>
        <p:pic>
          <p:nvPicPr>
            <p:cNvPr descr="be.png" id="941" name="Google Shape;941;p84"/>
            <p:cNvPicPr preferRelativeResize="0"/>
            <p:nvPr/>
          </p:nvPicPr>
          <p:blipFill rotWithShape="1">
            <a:blip r:embed="rId5">
              <a:alphaModFix/>
            </a:blip>
            <a:srcRect b="0" l="0" r="0" t="0"/>
            <a:stretch/>
          </p:blipFill>
          <p:spPr>
            <a:xfrm>
              <a:off x="597100" y="6572055"/>
              <a:ext cx="217977" cy="144114"/>
            </a:xfrm>
            <a:prstGeom prst="rect">
              <a:avLst/>
            </a:prstGeom>
            <a:noFill/>
            <a:ln>
              <a:noFill/>
            </a:ln>
          </p:spPr>
        </p:pic>
        <p:pic>
          <p:nvPicPr>
            <p:cNvPr descr="ch.png" id="942" name="Google Shape;942;p84"/>
            <p:cNvPicPr preferRelativeResize="0"/>
            <p:nvPr/>
          </p:nvPicPr>
          <p:blipFill rotWithShape="1">
            <a:blip r:embed="rId6">
              <a:alphaModFix/>
            </a:blip>
            <a:srcRect b="0" l="0" r="0" t="0"/>
            <a:stretch/>
          </p:blipFill>
          <p:spPr>
            <a:xfrm>
              <a:off x="7652002" y="6572055"/>
              <a:ext cx="217977" cy="144114"/>
            </a:xfrm>
            <a:prstGeom prst="rect">
              <a:avLst/>
            </a:prstGeom>
            <a:noFill/>
            <a:ln>
              <a:noFill/>
            </a:ln>
          </p:spPr>
        </p:pic>
        <p:pic>
          <p:nvPicPr>
            <p:cNvPr descr="cz.png" id="943" name="Google Shape;943;p84"/>
            <p:cNvPicPr preferRelativeResize="0"/>
            <p:nvPr/>
          </p:nvPicPr>
          <p:blipFill rotWithShape="1">
            <a:blip r:embed="rId7">
              <a:alphaModFix/>
            </a:blip>
            <a:srcRect b="0" l="0" r="0" t="0"/>
            <a:stretch/>
          </p:blipFill>
          <p:spPr>
            <a:xfrm>
              <a:off x="970446" y="6572055"/>
              <a:ext cx="217977" cy="144114"/>
            </a:xfrm>
            <a:prstGeom prst="rect">
              <a:avLst/>
            </a:prstGeom>
            <a:noFill/>
            <a:ln>
              <a:noFill/>
            </a:ln>
          </p:spPr>
        </p:pic>
        <p:pic>
          <p:nvPicPr>
            <p:cNvPr descr="de.png" id="944" name="Google Shape;944;p84"/>
            <p:cNvPicPr preferRelativeResize="0"/>
            <p:nvPr/>
          </p:nvPicPr>
          <p:blipFill rotWithShape="1">
            <a:blip r:embed="rId8">
              <a:alphaModFix/>
            </a:blip>
            <a:srcRect b="0" l="0" r="0" t="0"/>
            <a:stretch/>
          </p:blipFill>
          <p:spPr>
            <a:xfrm>
              <a:off x="2830886" y="6572055"/>
              <a:ext cx="217977" cy="144114"/>
            </a:xfrm>
            <a:prstGeom prst="rect">
              <a:avLst/>
            </a:prstGeom>
            <a:noFill/>
            <a:ln>
              <a:noFill/>
            </a:ln>
          </p:spPr>
        </p:pic>
        <p:pic>
          <p:nvPicPr>
            <p:cNvPr descr="dk.png" id="945" name="Google Shape;945;p84"/>
            <p:cNvPicPr preferRelativeResize="0"/>
            <p:nvPr/>
          </p:nvPicPr>
          <p:blipFill rotWithShape="1">
            <a:blip r:embed="rId9">
              <a:alphaModFix/>
            </a:blip>
            <a:srcRect b="0" l="0" r="0" t="0"/>
            <a:stretch/>
          </p:blipFill>
          <p:spPr>
            <a:xfrm>
              <a:off x="1340468" y="6572055"/>
              <a:ext cx="217977" cy="144114"/>
            </a:xfrm>
            <a:prstGeom prst="rect">
              <a:avLst/>
            </a:prstGeom>
            <a:noFill/>
            <a:ln>
              <a:noFill/>
            </a:ln>
          </p:spPr>
        </p:pic>
        <p:pic>
          <p:nvPicPr>
            <p:cNvPr descr="ee.png" id="946" name="Google Shape;946;p84"/>
            <p:cNvPicPr preferRelativeResize="0"/>
            <p:nvPr/>
          </p:nvPicPr>
          <p:blipFill rotWithShape="1">
            <a:blip r:embed="rId10">
              <a:alphaModFix/>
            </a:blip>
            <a:srcRect b="0" l="0" r="0" t="0"/>
            <a:stretch/>
          </p:blipFill>
          <p:spPr>
            <a:xfrm>
              <a:off x="1710886" y="6572055"/>
              <a:ext cx="217977" cy="144114"/>
            </a:xfrm>
            <a:prstGeom prst="rect">
              <a:avLst/>
            </a:prstGeom>
            <a:noFill/>
            <a:ln>
              <a:noFill/>
            </a:ln>
          </p:spPr>
        </p:pic>
        <p:pic>
          <p:nvPicPr>
            <p:cNvPr descr="es.png" id="947" name="Google Shape;947;p84"/>
            <p:cNvPicPr preferRelativeResize="0"/>
            <p:nvPr/>
          </p:nvPicPr>
          <p:blipFill rotWithShape="1">
            <a:blip r:embed="rId11">
              <a:alphaModFix/>
            </a:blip>
            <a:srcRect b="0" l="0" r="0" t="0"/>
            <a:stretch/>
          </p:blipFill>
          <p:spPr>
            <a:xfrm>
              <a:off x="6909231" y="6572055"/>
              <a:ext cx="217977" cy="144114"/>
            </a:xfrm>
            <a:prstGeom prst="rect">
              <a:avLst/>
            </a:prstGeom>
            <a:noFill/>
            <a:ln>
              <a:noFill/>
            </a:ln>
          </p:spPr>
        </p:pic>
        <p:pic>
          <p:nvPicPr>
            <p:cNvPr descr="fi.png" id="948" name="Google Shape;948;p84"/>
            <p:cNvPicPr preferRelativeResize="0"/>
            <p:nvPr/>
          </p:nvPicPr>
          <p:blipFill rotWithShape="1">
            <a:blip r:embed="rId12">
              <a:alphaModFix/>
            </a:blip>
            <a:srcRect b="0" l="0" r="0" t="0"/>
            <a:stretch/>
          </p:blipFill>
          <p:spPr>
            <a:xfrm>
              <a:off x="2088120" y="6572055"/>
              <a:ext cx="217977" cy="144114"/>
            </a:xfrm>
            <a:prstGeom prst="rect">
              <a:avLst/>
            </a:prstGeom>
            <a:noFill/>
            <a:ln>
              <a:noFill/>
            </a:ln>
          </p:spPr>
        </p:pic>
        <p:pic>
          <p:nvPicPr>
            <p:cNvPr descr="fr.png" id="949" name="Google Shape;949;p84"/>
            <p:cNvPicPr preferRelativeResize="0"/>
            <p:nvPr/>
          </p:nvPicPr>
          <p:blipFill rotWithShape="1">
            <a:blip r:embed="rId13">
              <a:alphaModFix/>
            </a:blip>
            <a:srcRect b="0" l="0" r="0" t="0"/>
            <a:stretch/>
          </p:blipFill>
          <p:spPr>
            <a:xfrm>
              <a:off x="2456977" y="6572055"/>
              <a:ext cx="217977" cy="144114"/>
            </a:xfrm>
            <a:prstGeom prst="rect">
              <a:avLst/>
            </a:prstGeom>
            <a:noFill/>
            <a:ln>
              <a:noFill/>
            </a:ln>
          </p:spPr>
        </p:pic>
        <p:pic>
          <p:nvPicPr>
            <p:cNvPr descr="gr.png" id="950" name="Google Shape;950;p84"/>
            <p:cNvPicPr preferRelativeResize="0"/>
            <p:nvPr/>
          </p:nvPicPr>
          <p:blipFill rotWithShape="1">
            <a:blip r:embed="rId14">
              <a:alphaModFix/>
            </a:blip>
            <a:srcRect b="0" l="0" r="0" t="0"/>
            <a:stretch/>
          </p:blipFill>
          <p:spPr>
            <a:xfrm>
              <a:off x="3199746" y="6572055"/>
              <a:ext cx="217977" cy="144114"/>
            </a:xfrm>
            <a:prstGeom prst="rect">
              <a:avLst/>
            </a:prstGeom>
            <a:noFill/>
            <a:ln>
              <a:noFill/>
            </a:ln>
          </p:spPr>
        </p:pic>
        <p:pic>
          <p:nvPicPr>
            <p:cNvPr descr="hu.png" id="951" name="Google Shape;951;p84"/>
            <p:cNvPicPr preferRelativeResize="0"/>
            <p:nvPr/>
          </p:nvPicPr>
          <p:blipFill rotWithShape="1">
            <a:blip r:embed="rId15">
              <a:alphaModFix/>
            </a:blip>
            <a:srcRect b="0" l="0" r="0" t="0"/>
            <a:stretch/>
          </p:blipFill>
          <p:spPr>
            <a:xfrm>
              <a:off x="3568607" y="6572055"/>
              <a:ext cx="217977" cy="144114"/>
            </a:xfrm>
            <a:prstGeom prst="rect">
              <a:avLst/>
            </a:prstGeom>
            <a:noFill/>
            <a:ln>
              <a:noFill/>
            </a:ln>
          </p:spPr>
        </p:pic>
        <p:pic>
          <p:nvPicPr>
            <p:cNvPr descr="ie.png" id="952" name="Google Shape;952;p84"/>
            <p:cNvPicPr preferRelativeResize="0"/>
            <p:nvPr/>
          </p:nvPicPr>
          <p:blipFill rotWithShape="1">
            <a:blip r:embed="rId16">
              <a:alphaModFix/>
            </a:blip>
            <a:srcRect b="0" l="0" r="0" t="0"/>
            <a:stretch/>
          </p:blipFill>
          <p:spPr>
            <a:xfrm>
              <a:off x="3937466" y="6572055"/>
              <a:ext cx="217977" cy="144114"/>
            </a:xfrm>
            <a:prstGeom prst="rect">
              <a:avLst/>
            </a:prstGeom>
            <a:noFill/>
            <a:ln>
              <a:noFill/>
            </a:ln>
          </p:spPr>
        </p:pic>
        <p:pic>
          <p:nvPicPr>
            <p:cNvPr descr="it.png" id="953" name="Google Shape;953;p84"/>
            <p:cNvPicPr preferRelativeResize="0"/>
            <p:nvPr/>
          </p:nvPicPr>
          <p:blipFill rotWithShape="1">
            <a:blip r:embed="rId17">
              <a:alphaModFix/>
            </a:blip>
            <a:srcRect b="0" l="0" r="0" t="0"/>
            <a:stretch/>
          </p:blipFill>
          <p:spPr>
            <a:xfrm>
              <a:off x="4306322" y="6572055"/>
              <a:ext cx="217977" cy="144114"/>
            </a:xfrm>
            <a:prstGeom prst="rect">
              <a:avLst/>
            </a:prstGeom>
            <a:noFill/>
            <a:ln>
              <a:noFill/>
            </a:ln>
          </p:spPr>
        </p:pic>
        <p:pic>
          <p:nvPicPr>
            <p:cNvPr descr="lu.png" id="954" name="Google Shape;954;p84"/>
            <p:cNvPicPr preferRelativeResize="0"/>
            <p:nvPr/>
          </p:nvPicPr>
          <p:blipFill rotWithShape="1">
            <a:blip r:embed="rId18">
              <a:alphaModFix/>
            </a:blip>
            <a:srcRect b="0" l="0" r="0" t="0"/>
            <a:stretch/>
          </p:blipFill>
          <p:spPr>
            <a:xfrm>
              <a:off x="4676775" y="6572055"/>
              <a:ext cx="217977" cy="144114"/>
            </a:xfrm>
            <a:prstGeom prst="rect">
              <a:avLst/>
            </a:prstGeom>
            <a:noFill/>
            <a:ln>
              <a:noFill/>
            </a:ln>
          </p:spPr>
        </p:pic>
        <p:pic>
          <p:nvPicPr>
            <p:cNvPr descr="nl.png" id="955" name="Google Shape;955;p84"/>
            <p:cNvPicPr preferRelativeResize="0"/>
            <p:nvPr/>
          </p:nvPicPr>
          <p:blipFill rotWithShape="1">
            <a:blip r:embed="rId19">
              <a:alphaModFix/>
            </a:blip>
            <a:srcRect b="0" l="0" r="0" t="0"/>
            <a:stretch/>
          </p:blipFill>
          <p:spPr>
            <a:xfrm>
              <a:off x="5050684" y="6572055"/>
              <a:ext cx="217977" cy="144114"/>
            </a:xfrm>
            <a:prstGeom prst="rect">
              <a:avLst/>
            </a:prstGeom>
            <a:noFill/>
            <a:ln>
              <a:noFill/>
            </a:ln>
          </p:spPr>
        </p:pic>
        <p:pic>
          <p:nvPicPr>
            <p:cNvPr descr="no.png" id="956" name="Google Shape;956;p84"/>
            <p:cNvPicPr preferRelativeResize="0"/>
            <p:nvPr/>
          </p:nvPicPr>
          <p:blipFill rotWithShape="1">
            <a:blip r:embed="rId20">
              <a:alphaModFix/>
            </a:blip>
            <a:srcRect b="0" l="0" r="0" t="0"/>
            <a:stretch/>
          </p:blipFill>
          <p:spPr>
            <a:xfrm>
              <a:off x="5428051" y="6572055"/>
              <a:ext cx="217977" cy="144114"/>
            </a:xfrm>
            <a:prstGeom prst="rect">
              <a:avLst/>
            </a:prstGeom>
            <a:noFill/>
            <a:ln>
              <a:noFill/>
            </a:ln>
          </p:spPr>
        </p:pic>
        <p:pic>
          <p:nvPicPr>
            <p:cNvPr descr="pl.png" id="957" name="Google Shape;957;p84"/>
            <p:cNvPicPr preferRelativeResize="0"/>
            <p:nvPr/>
          </p:nvPicPr>
          <p:blipFill rotWithShape="1">
            <a:blip r:embed="rId21">
              <a:alphaModFix/>
            </a:blip>
            <a:srcRect b="0" l="0" r="0" t="0"/>
            <a:stretch/>
          </p:blipFill>
          <p:spPr>
            <a:xfrm>
              <a:off x="5795181" y="6572055"/>
              <a:ext cx="217977" cy="144114"/>
            </a:xfrm>
            <a:prstGeom prst="rect">
              <a:avLst/>
            </a:prstGeom>
            <a:noFill/>
            <a:ln>
              <a:noFill/>
            </a:ln>
          </p:spPr>
        </p:pic>
        <p:pic>
          <p:nvPicPr>
            <p:cNvPr descr="pt.png" id="958" name="Google Shape;958;p84"/>
            <p:cNvPicPr preferRelativeResize="0"/>
            <p:nvPr/>
          </p:nvPicPr>
          <p:blipFill rotWithShape="1">
            <a:blip r:embed="rId22">
              <a:alphaModFix/>
            </a:blip>
            <a:srcRect b="0" l="0" r="0" t="0"/>
            <a:stretch/>
          </p:blipFill>
          <p:spPr>
            <a:xfrm>
              <a:off x="6167359" y="6572055"/>
              <a:ext cx="217977" cy="144114"/>
            </a:xfrm>
            <a:prstGeom prst="rect">
              <a:avLst/>
            </a:prstGeom>
            <a:noFill/>
            <a:ln>
              <a:noFill/>
            </a:ln>
          </p:spPr>
        </p:pic>
        <p:pic>
          <p:nvPicPr>
            <p:cNvPr descr="ro.png" id="959" name="Google Shape;959;p84"/>
            <p:cNvPicPr preferRelativeResize="0"/>
            <p:nvPr/>
          </p:nvPicPr>
          <p:blipFill rotWithShape="1">
            <a:blip r:embed="rId23">
              <a:alphaModFix/>
            </a:blip>
            <a:srcRect b="0" l="0" r="0" t="0"/>
            <a:stretch/>
          </p:blipFill>
          <p:spPr>
            <a:xfrm>
              <a:off x="6541267" y="6572055"/>
              <a:ext cx="217977" cy="144114"/>
            </a:xfrm>
            <a:prstGeom prst="rect">
              <a:avLst/>
            </a:prstGeom>
            <a:noFill/>
            <a:ln>
              <a:noFill/>
            </a:ln>
          </p:spPr>
        </p:pic>
        <p:pic>
          <p:nvPicPr>
            <p:cNvPr descr="se.png" id="960" name="Google Shape;960;p84"/>
            <p:cNvPicPr preferRelativeResize="0"/>
            <p:nvPr/>
          </p:nvPicPr>
          <p:blipFill rotWithShape="1">
            <a:blip r:embed="rId24">
              <a:alphaModFix/>
            </a:blip>
            <a:srcRect b="0" l="0" r="0" t="0"/>
            <a:stretch/>
          </p:blipFill>
          <p:spPr>
            <a:xfrm>
              <a:off x="7279811" y="6572055"/>
              <a:ext cx="217977" cy="144114"/>
            </a:xfrm>
            <a:prstGeom prst="rect">
              <a:avLst/>
            </a:prstGeom>
            <a:noFill/>
            <a:ln>
              <a:noFill/>
            </a:ln>
          </p:spPr>
        </p:pic>
        <p:pic>
          <p:nvPicPr>
            <p:cNvPr descr="uk.png" id="961" name="Google Shape;961;p84"/>
            <p:cNvPicPr preferRelativeResize="0"/>
            <p:nvPr/>
          </p:nvPicPr>
          <p:blipFill rotWithShape="1">
            <a:blip r:embed="rId25">
              <a:alphaModFix/>
            </a:blip>
            <a:srcRect b="0" l="0" r="0" t="0"/>
            <a:stretch/>
          </p:blipFill>
          <p:spPr>
            <a:xfrm>
              <a:off x="8017547" y="6572055"/>
              <a:ext cx="217977" cy="144114"/>
            </a:xfrm>
            <a:prstGeom prst="rect">
              <a:avLst/>
            </a:prstGeom>
            <a:noFill/>
            <a:ln>
              <a:noFill/>
            </a:ln>
          </p:spPr>
        </p:pic>
        <p:pic>
          <p:nvPicPr>
            <p:cNvPr descr="ca.png" id="962" name="Google Shape;962;p84"/>
            <p:cNvPicPr preferRelativeResize="0"/>
            <p:nvPr/>
          </p:nvPicPr>
          <p:blipFill rotWithShape="1">
            <a:blip r:embed="rId26">
              <a:alphaModFix/>
            </a:blip>
            <a:srcRect b="0" l="0" r="0" t="0"/>
            <a:stretch/>
          </p:blipFill>
          <p:spPr>
            <a:xfrm>
              <a:off x="9291609" y="6573362"/>
              <a:ext cx="216000" cy="142807"/>
            </a:xfrm>
            <a:prstGeom prst="rect">
              <a:avLst/>
            </a:prstGeom>
            <a:noFill/>
            <a:ln>
              <a:noFill/>
            </a:ln>
          </p:spPr>
        </p:pic>
        <p:pic>
          <p:nvPicPr>
            <p:cNvPr id="963" name="Google Shape;963;p84"/>
            <p:cNvPicPr preferRelativeResize="0"/>
            <p:nvPr/>
          </p:nvPicPr>
          <p:blipFill rotWithShape="1">
            <a:blip r:embed="rId27">
              <a:alphaModFix/>
            </a:blip>
            <a:srcRect b="0" l="0" r="0" t="0"/>
            <a:stretch/>
          </p:blipFill>
          <p:spPr>
            <a:xfrm>
              <a:off x="8555553" y="6572169"/>
              <a:ext cx="216000" cy="144000"/>
            </a:xfrm>
            <a:prstGeom prst="rect">
              <a:avLst/>
            </a:prstGeom>
            <a:noFill/>
            <a:ln>
              <a:noFill/>
            </a:ln>
          </p:spPr>
        </p:pic>
        <p:pic>
          <p:nvPicPr>
            <p:cNvPr descr="si.png" id="964" name="Google Shape;964;p84"/>
            <p:cNvPicPr preferRelativeResize="0"/>
            <p:nvPr/>
          </p:nvPicPr>
          <p:blipFill rotWithShape="1">
            <a:blip r:embed="rId28">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3">
  <p:cSld name="DARK_COLOUR_BG3">
    <p:spTree>
      <p:nvGrpSpPr>
        <p:cNvPr id="965" name="Shape 965"/>
        <p:cNvGrpSpPr/>
        <p:nvPr/>
      </p:nvGrpSpPr>
      <p:grpSpPr>
        <a:xfrm>
          <a:off x="0" y="0"/>
          <a:ext cx="0" cy="0"/>
          <a:chOff x="0" y="0"/>
          <a:chExt cx="0" cy="0"/>
        </a:xfrm>
      </p:grpSpPr>
      <p:sp>
        <p:nvSpPr>
          <p:cNvPr id="966" name="Google Shape;966;p85"/>
          <p:cNvSpPr/>
          <p:nvPr/>
        </p:nvSpPr>
        <p:spPr>
          <a:xfrm>
            <a:off x="-6583" y="-2"/>
            <a:ext cx="12231921" cy="6858002"/>
          </a:xfrm>
          <a:prstGeom prst="rect">
            <a:avLst/>
          </a:prstGeom>
          <a:solidFill>
            <a:srgbClr val="008E7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cxnSp>
        <p:nvCxnSpPr>
          <p:cNvPr id="967" name="Google Shape;967;p85"/>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968" name="Google Shape;968;p85"/>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sp>
        <p:nvSpPr>
          <p:cNvPr id="969" name="Google Shape;969;p85"/>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FEFFFF"/>
                </a:solidFill>
                <a:latin typeface="Arial"/>
                <a:ea typeface="Arial"/>
                <a:cs typeface="Arial"/>
                <a:sym typeface="Arial"/>
              </a:rPr>
              <a:t>‹#›</a:t>
            </a:fld>
            <a:endParaRPr b="0" i="0" sz="800" u="none" cap="none" strike="noStrike">
              <a:solidFill>
                <a:srgbClr val="FEFFFF"/>
              </a:solidFill>
              <a:latin typeface="Arial"/>
              <a:ea typeface="Arial"/>
              <a:cs typeface="Arial"/>
              <a:sym typeface="Arial"/>
            </a:endParaRPr>
          </a:p>
        </p:txBody>
      </p:sp>
      <p:cxnSp>
        <p:nvCxnSpPr>
          <p:cNvPr id="970" name="Google Shape;970;p85"/>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971" name="Google Shape;971;p85"/>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2" name="Google Shape;972;p85"/>
          <p:cNvSpPr txBox="1"/>
          <p:nvPr>
            <p:ph idx="1" type="body"/>
          </p:nvPr>
        </p:nvSpPr>
        <p:spPr>
          <a:xfrm>
            <a:off x="218859" y="882193"/>
            <a:ext cx="11795829" cy="554166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solidFill>
                  <a:srgbClr val="76C8AE"/>
                </a:solidFill>
              </a:defRPr>
            </a:lvl1pPr>
            <a:lvl2pPr indent="-228600" lvl="1" marL="914400" algn="l">
              <a:lnSpc>
                <a:spcPct val="119000"/>
              </a:lnSpc>
              <a:spcBef>
                <a:spcPts val="360"/>
              </a:spcBef>
              <a:spcAft>
                <a:spcPts val="0"/>
              </a:spcAft>
              <a:buSzPts val="1400"/>
              <a:buNone/>
              <a:defRPr>
                <a:solidFill>
                  <a:srgbClr val="76C8AE"/>
                </a:solidFill>
              </a:defRPr>
            </a:lvl2pPr>
            <a:lvl3pPr indent="-228600" lvl="2" marL="1371600" algn="l">
              <a:lnSpc>
                <a:spcPct val="119000"/>
              </a:lnSpc>
              <a:spcBef>
                <a:spcPts val="360"/>
              </a:spcBef>
              <a:spcAft>
                <a:spcPts val="0"/>
              </a:spcAft>
              <a:buSzPts val="1400"/>
              <a:buNone/>
              <a:defRPr>
                <a:solidFill>
                  <a:srgbClr val="76C8AE"/>
                </a:solidFill>
              </a:defRPr>
            </a:lvl3pPr>
            <a:lvl4pPr indent="-228600" lvl="3" marL="1828800" algn="l">
              <a:lnSpc>
                <a:spcPct val="119000"/>
              </a:lnSpc>
              <a:spcBef>
                <a:spcPts val="360"/>
              </a:spcBef>
              <a:spcAft>
                <a:spcPts val="0"/>
              </a:spcAft>
              <a:buSzPts val="1400"/>
              <a:buNone/>
              <a:defRPr>
                <a:solidFill>
                  <a:srgbClr val="76C8AE"/>
                </a:solidFill>
              </a:defRPr>
            </a:lvl4pPr>
            <a:lvl5pPr indent="-228600" lvl="4" marL="2286000" algn="l">
              <a:lnSpc>
                <a:spcPct val="119000"/>
              </a:lnSpc>
              <a:spcBef>
                <a:spcPts val="360"/>
              </a:spcBef>
              <a:spcAft>
                <a:spcPts val="0"/>
              </a:spcAft>
              <a:buSzPts val="1400"/>
              <a:buNone/>
              <a:defRPr>
                <a:solidFill>
                  <a:srgbClr val="76C8AE"/>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973" name="Google Shape;973;p85"/>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974" name="Google Shape;974;p85"/>
          <p:cNvGrpSpPr/>
          <p:nvPr/>
        </p:nvGrpSpPr>
        <p:grpSpPr>
          <a:xfrm>
            <a:off x="227308" y="6572055"/>
            <a:ext cx="9306299" cy="144114"/>
            <a:chOff x="226688" y="6572055"/>
            <a:chExt cx="9280921" cy="144114"/>
          </a:xfrm>
        </p:grpSpPr>
        <p:pic>
          <p:nvPicPr>
            <p:cNvPr descr="at.png" id="975" name="Google Shape;975;p85"/>
            <p:cNvPicPr preferRelativeResize="0"/>
            <p:nvPr/>
          </p:nvPicPr>
          <p:blipFill rotWithShape="1">
            <a:blip r:embed="rId4">
              <a:alphaModFix/>
            </a:blip>
            <a:srcRect b="0" l="0" r="0" t="0"/>
            <a:stretch/>
          </p:blipFill>
          <p:spPr>
            <a:xfrm>
              <a:off x="226688" y="6572055"/>
              <a:ext cx="217977" cy="144114"/>
            </a:xfrm>
            <a:prstGeom prst="rect">
              <a:avLst/>
            </a:prstGeom>
            <a:noFill/>
            <a:ln>
              <a:noFill/>
            </a:ln>
          </p:spPr>
        </p:pic>
        <p:pic>
          <p:nvPicPr>
            <p:cNvPr descr="be.png" id="976" name="Google Shape;976;p85"/>
            <p:cNvPicPr preferRelativeResize="0"/>
            <p:nvPr/>
          </p:nvPicPr>
          <p:blipFill rotWithShape="1">
            <a:blip r:embed="rId5">
              <a:alphaModFix/>
            </a:blip>
            <a:srcRect b="0" l="0" r="0" t="0"/>
            <a:stretch/>
          </p:blipFill>
          <p:spPr>
            <a:xfrm>
              <a:off x="597100" y="6572055"/>
              <a:ext cx="217977" cy="144114"/>
            </a:xfrm>
            <a:prstGeom prst="rect">
              <a:avLst/>
            </a:prstGeom>
            <a:noFill/>
            <a:ln>
              <a:noFill/>
            </a:ln>
          </p:spPr>
        </p:pic>
        <p:pic>
          <p:nvPicPr>
            <p:cNvPr descr="ch.png" id="977" name="Google Shape;977;p85"/>
            <p:cNvPicPr preferRelativeResize="0"/>
            <p:nvPr/>
          </p:nvPicPr>
          <p:blipFill rotWithShape="1">
            <a:blip r:embed="rId6">
              <a:alphaModFix/>
            </a:blip>
            <a:srcRect b="0" l="0" r="0" t="0"/>
            <a:stretch/>
          </p:blipFill>
          <p:spPr>
            <a:xfrm>
              <a:off x="7652002" y="6572055"/>
              <a:ext cx="217977" cy="144114"/>
            </a:xfrm>
            <a:prstGeom prst="rect">
              <a:avLst/>
            </a:prstGeom>
            <a:noFill/>
            <a:ln>
              <a:noFill/>
            </a:ln>
          </p:spPr>
        </p:pic>
        <p:pic>
          <p:nvPicPr>
            <p:cNvPr descr="cz.png" id="978" name="Google Shape;978;p85"/>
            <p:cNvPicPr preferRelativeResize="0"/>
            <p:nvPr/>
          </p:nvPicPr>
          <p:blipFill rotWithShape="1">
            <a:blip r:embed="rId7">
              <a:alphaModFix/>
            </a:blip>
            <a:srcRect b="0" l="0" r="0" t="0"/>
            <a:stretch/>
          </p:blipFill>
          <p:spPr>
            <a:xfrm>
              <a:off x="970446" y="6572055"/>
              <a:ext cx="217977" cy="144114"/>
            </a:xfrm>
            <a:prstGeom prst="rect">
              <a:avLst/>
            </a:prstGeom>
            <a:noFill/>
            <a:ln>
              <a:noFill/>
            </a:ln>
          </p:spPr>
        </p:pic>
        <p:pic>
          <p:nvPicPr>
            <p:cNvPr descr="de.png" id="979" name="Google Shape;979;p85"/>
            <p:cNvPicPr preferRelativeResize="0"/>
            <p:nvPr/>
          </p:nvPicPr>
          <p:blipFill rotWithShape="1">
            <a:blip r:embed="rId8">
              <a:alphaModFix/>
            </a:blip>
            <a:srcRect b="0" l="0" r="0" t="0"/>
            <a:stretch/>
          </p:blipFill>
          <p:spPr>
            <a:xfrm>
              <a:off x="2830886" y="6572055"/>
              <a:ext cx="217977" cy="144114"/>
            </a:xfrm>
            <a:prstGeom prst="rect">
              <a:avLst/>
            </a:prstGeom>
            <a:noFill/>
            <a:ln>
              <a:noFill/>
            </a:ln>
          </p:spPr>
        </p:pic>
        <p:pic>
          <p:nvPicPr>
            <p:cNvPr descr="dk.png" id="980" name="Google Shape;980;p85"/>
            <p:cNvPicPr preferRelativeResize="0"/>
            <p:nvPr/>
          </p:nvPicPr>
          <p:blipFill rotWithShape="1">
            <a:blip r:embed="rId9">
              <a:alphaModFix/>
            </a:blip>
            <a:srcRect b="0" l="0" r="0" t="0"/>
            <a:stretch/>
          </p:blipFill>
          <p:spPr>
            <a:xfrm>
              <a:off x="1340468" y="6572055"/>
              <a:ext cx="217977" cy="144114"/>
            </a:xfrm>
            <a:prstGeom prst="rect">
              <a:avLst/>
            </a:prstGeom>
            <a:noFill/>
            <a:ln>
              <a:noFill/>
            </a:ln>
          </p:spPr>
        </p:pic>
        <p:pic>
          <p:nvPicPr>
            <p:cNvPr descr="ee.png" id="981" name="Google Shape;981;p85"/>
            <p:cNvPicPr preferRelativeResize="0"/>
            <p:nvPr/>
          </p:nvPicPr>
          <p:blipFill rotWithShape="1">
            <a:blip r:embed="rId10">
              <a:alphaModFix/>
            </a:blip>
            <a:srcRect b="0" l="0" r="0" t="0"/>
            <a:stretch/>
          </p:blipFill>
          <p:spPr>
            <a:xfrm>
              <a:off x="1710886" y="6572055"/>
              <a:ext cx="217977" cy="144114"/>
            </a:xfrm>
            <a:prstGeom prst="rect">
              <a:avLst/>
            </a:prstGeom>
            <a:noFill/>
            <a:ln>
              <a:noFill/>
            </a:ln>
          </p:spPr>
        </p:pic>
        <p:pic>
          <p:nvPicPr>
            <p:cNvPr descr="es.png" id="982" name="Google Shape;982;p85"/>
            <p:cNvPicPr preferRelativeResize="0"/>
            <p:nvPr/>
          </p:nvPicPr>
          <p:blipFill rotWithShape="1">
            <a:blip r:embed="rId11">
              <a:alphaModFix/>
            </a:blip>
            <a:srcRect b="0" l="0" r="0" t="0"/>
            <a:stretch/>
          </p:blipFill>
          <p:spPr>
            <a:xfrm>
              <a:off x="6909231" y="6572055"/>
              <a:ext cx="217977" cy="144114"/>
            </a:xfrm>
            <a:prstGeom prst="rect">
              <a:avLst/>
            </a:prstGeom>
            <a:noFill/>
            <a:ln>
              <a:noFill/>
            </a:ln>
          </p:spPr>
        </p:pic>
        <p:pic>
          <p:nvPicPr>
            <p:cNvPr descr="fi.png" id="983" name="Google Shape;983;p85"/>
            <p:cNvPicPr preferRelativeResize="0"/>
            <p:nvPr/>
          </p:nvPicPr>
          <p:blipFill rotWithShape="1">
            <a:blip r:embed="rId12">
              <a:alphaModFix/>
            </a:blip>
            <a:srcRect b="0" l="0" r="0" t="0"/>
            <a:stretch/>
          </p:blipFill>
          <p:spPr>
            <a:xfrm>
              <a:off x="2088120" y="6572055"/>
              <a:ext cx="217977" cy="144114"/>
            </a:xfrm>
            <a:prstGeom prst="rect">
              <a:avLst/>
            </a:prstGeom>
            <a:noFill/>
            <a:ln>
              <a:noFill/>
            </a:ln>
          </p:spPr>
        </p:pic>
        <p:pic>
          <p:nvPicPr>
            <p:cNvPr descr="fr.png" id="984" name="Google Shape;984;p85"/>
            <p:cNvPicPr preferRelativeResize="0"/>
            <p:nvPr/>
          </p:nvPicPr>
          <p:blipFill rotWithShape="1">
            <a:blip r:embed="rId13">
              <a:alphaModFix/>
            </a:blip>
            <a:srcRect b="0" l="0" r="0" t="0"/>
            <a:stretch/>
          </p:blipFill>
          <p:spPr>
            <a:xfrm>
              <a:off x="2456977" y="6572055"/>
              <a:ext cx="217977" cy="144114"/>
            </a:xfrm>
            <a:prstGeom prst="rect">
              <a:avLst/>
            </a:prstGeom>
            <a:noFill/>
            <a:ln>
              <a:noFill/>
            </a:ln>
          </p:spPr>
        </p:pic>
        <p:pic>
          <p:nvPicPr>
            <p:cNvPr descr="gr.png" id="985" name="Google Shape;985;p85"/>
            <p:cNvPicPr preferRelativeResize="0"/>
            <p:nvPr/>
          </p:nvPicPr>
          <p:blipFill rotWithShape="1">
            <a:blip r:embed="rId14">
              <a:alphaModFix/>
            </a:blip>
            <a:srcRect b="0" l="0" r="0" t="0"/>
            <a:stretch/>
          </p:blipFill>
          <p:spPr>
            <a:xfrm>
              <a:off x="3199746" y="6572055"/>
              <a:ext cx="217977" cy="144114"/>
            </a:xfrm>
            <a:prstGeom prst="rect">
              <a:avLst/>
            </a:prstGeom>
            <a:noFill/>
            <a:ln>
              <a:noFill/>
            </a:ln>
          </p:spPr>
        </p:pic>
        <p:pic>
          <p:nvPicPr>
            <p:cNvPr descr="hu.png" id="986" name="Google Shape;986;p85"/>
            <p:cNvPicPr preferRelativeResize="0"/>
            <p:nvPr/>
          </p:nvPicPr>
          <p:blipFill rotWithShape="1">
            <a:blip r:embed="rId15">
              <a:alphaModFix/>
            </a:blip>
            <a:srcRect b="0" l="0" r="0" t="0"/>
            <a:stretch/>
          </p:blipFill>
          <p:spPr>
            <a:xfrm>
              <a:off x="3568607" y="6572055"/>
              <a:ext cx="217977" cy="144114"/>
            </a:xfrm>
            <a:prstGeom prst="rect">
              <a:avLst/>
            </a:prstGeom>
            <a:noFill/>
            <a:ln>
              <a:noFill/>
            </a:ln>
          </p:spPr>
        </p:pic>
        <p:pic>
          <p:nvPicPr>
            <p:cNvPr descr="ie.png" id="987" name="Google Shape;987;p85"/>
            <p:cNvPicPr preferRelativeResize="0"/>
            <p:nvPr/>
          </p:nvPicPr>
          <p:blipFill rotWithShape="1">
            <a:blip r:embed="rId16">
              <a:alphaModFix/>
            </a:blip>
            <a:srcRect b="0" l="0" r="0" t="0"/>
            <a:stretch/>
          </p:blipFill>
          <p:spPr>
            <a:xfrm>
              <a:off x="3937466" y="6572055"/>
              <a:ext cx="217977" cy="144114"/>
            </a:xfrm>
            <a:prstGeom prst="rect">
              <a:avLst/>
            </a:prstGeom>
            <a:noFill/>
            <a:ln>
              <a:noFill/>
            </a:ln>
          </p:spPr>
        </p:pic>
        <p:pic>
          <p:nvPicPr>
            <p:cNvPr descr="it.png" id="988" name="Google Shape;988;p85"/>
            <p:cNvPicPr preferRelativeResize="0"/>
            <p:nvPr/>
          </p:nvPicPr>
          <p:blipFill rotWithShape="1">
            <a:blip r:embed="rId17">
              <a:alphaModFix/>
            </a:blip>
            <a:srcRect b="0" l="0" r="0" t="0"/>
            <a:stretch/>
          </p:blipFill>
          <p:spPr>
            <a:xfrm>
              <a:off x="4306322" y="6572055"/>
              <a:ext cx="217977" cy="144114"/>
            </a:xfrm>
            <a:prstGeom prst="rect">
              <a:avLst/>
            </a:prstGeom>
            <a:noFill/>
            <a:ln>
              <a:noFill/>
            </a:ln>
          </p:spPr>
        </p:pic>
        <p:pic>
          <p:nvPicPr>
            <p:cNvPr descr="lu.png" id="989" name="Google Shape;989;p85"/>
            <p:cNvPicPr preferRelativeResize="0"/>
            <p:nvPr/>
          </p:nvPicPr>
          <p:blipFill rotWithShape="1">
            <a:blip r:embed="rId18">
              <a:alphaModFix/>
            </a:blip>
            <a:srcRect b="0" l="0" r="0" t="0"/>
            <a:stretch/>
          </p:blipFill>
          <p:spPr>
            <a:xfrm>
              <a:off x="4676775" y="6572055"/>
              <a:ext cx="217977" cy="144114"/>
            </a:xfrm>
            <a:prstGeom prst="rect">
              <a:avLst/>
            </a:prstGeom>
            <a:noFill/>
            <a:ln>
              <a:noFill/>
            </a:ln>
          </p:spPr>
        </p:pic>
        <p:pic>
          <p:nvPicPr>
            <p:cNvPr descr="nl.png" id="990" name="Google Shape;990;p85"/>
            <p:cNvPicPr preferRelativeResize="0"/>
            <p:nvPr/>
          </p:nvPicPr>
          <p:blipFill rotWithShape="1">
            <a:blip r:embed="rId19">
              <a:alphaModFix/>
            </a:blip>
            <a:srcRect b="0" l="0" r="0" t="0"/>
            <a:stretch/>
          </p:blipFill>
          <p:spPr>
            <a:xfrm>
              <a:off x="5050684" y="6572055"/>
              <a:ext cx="217977" cy="144114"/>
            </a:xfrm>
            <a:prstGeom prst="rect">
              <a:avLst/>
            </a:prstGeom>
            <a:noFill/>
            <a:ln>
              <a:noFill/>
            </a:ln>
          </p:spPr>
        </p:pic>
        <p:pic>
          <p:nvPicPr>
            <p:cNvPr descr="no.png" id="991" name="Google Shape;991;p85"/>
            <p:cNvPicPr preferRelativeResize="0"/>
            <p:nvPr/>
          </p:nvPicPr>
          <p:blipFill rotWithShape="1">
            <a:blip r:embed="rId20">
              <a:alphaModFix/>
            </a:blip>
            <a:srcRect b="0" l="0" r="0" t="0"/>
            <a:stretch/>
          </p:blipFill>
          <p:spPr>
            <a:xfrm>
              <a:off x="5428051" y="6572055"/>
              <a:ext cx="217977" cy="144114"/>
            </a:xfrm>
            <a:prstGeom prst="rect">
              <a:avLst/>
            </a:prstGeom>
            <a:noFill/>
            <a:ln>
              <a:noFill/>
            </a:ln>
          </p:spPr>
        </p:pic>
        <p:pic>
          <p:nvPicPr>
            <p:cNvPr descr="pl.png" id="992" name="Google Shape;992;p85"/>
            <p:cNvPicPr preferRelativeResize="0"/>
            <p:nvPr/>
          </p:nvPicPr>
          <p:blipFill rotWithShape="1">
            <a:blip r:embed="rId21">
              <a:alphaModFix/>
            </a:blip>
            <a:srcRect b="0" l="0" r="0" t="0"/>
            <a:stretch/>
          </p:blipFill>
          <p:spPr>
            <a:xfrm>
              <a:off x="5795181" y="6572055"/>
              <a:ext cx="217977" cy="144114"/>
            </a:xfrm>
            <a:prstGeom prst="rect">
              <a:avLst/>
            </a:prstGeom>
            <a:noFill/>
            <a:ln>
              <a:noFill/>
            </a:ln>
          </p:spPr>
        </p:pic>
        <p:pic>
          <p:nvPicPr>
            <p:cNvPr descr="pt.png" id="993" name="Google Shape;993;p85"/>
            <p:cNvPicPr preferRelativeResize="0"/>
            <p:nvPr/>
          </p:nvPicPr>
          <p:blipFill rotWithShape="1">
            <a:blip r:embed="rId22">
              <a:alphaModFix/>
            </a:blip>
            <a:srcRect b="0" l="0" r="0" t="0"/>
            <a:stretch/>
          </p:blipFill>
          <p:spPr>
            <a:xfrm>
              <a:off x="6167359" y="6572055"/>
              <a:ext cx="217977" cy="144114"/>
            </a:xfrm>
            <a:prstGeom prst="rect">
              <a:avLst/>
            </a:prstGeom>
            <a:noFill/>
            <a:ln>
              <a:noFill/>
            </a:ln>
          </p:spPr>
        </p:pic>
        <p:pic>
          <p:nvPicPr>
            <p:cNvPr descr="ro.png" id="994" name="Google Shape;994;p85"/>
            <p:cNvPicPr preferRelativeResize="0"/>
            <p:nvPr/>
          </p:nvPicPr>
          <p:blipFill rotWithShape="1">
            <a:blip r:embed="rId23">
              <a:alphaModFix/>
            </a:blip>
            <a:srcRect b="0" l="0" r="0" t="0"/>
            <a:stretch/>
          </p:blipFill>
          <p:spPr>
            <a:xfrm>
              <a:off x="6541267" y="6572055"/>
              <a:ext cx="217977" cy="144114"/>
            </a:xfrm>
            <a:prstGeom prst="rect">
              <a:avLst/>
            </a:prstGeom>
            <a:noFill/>
            <a:ln>
              <a:noFill/>
            </a:ln>
          </p:spPr>
        </p:pic>
        <p:pic>
          <p:nvPicPr>
            <p:cNvPr descr="se.png" id="995" name="Google Shape;995;p85"/>
            <p:cNvPicPr preferRelativeResize="0"/>
            <p:nvPr/>
          </p:nvPicPr>
          <p:blipFill rotWithShape="1">
            <a:blip r:embed="rId24">
              <a:alphaModFix/>
            </a:blip>
            <a:srcRect b="0" l="0" r="0" t="0"/>
            <a:stretch/>
          </p:blipFill>
          <p:spPr>
            <a:xfrm>
              <a:off x="7279811" y="6572055"/>
              <a:ext cx="217977" cy="144114"/>
            </a:xfrm>
            <a:prstGeom prst="rect">
              <a:avLst/>
            </a:prstGeom>
            <a:noFill/>
            <a:ln>
              <a:noFill/>
            </a:ln>
          </p:spPr>
        </p:pic>
        <p:pic>
          <p:nvPicPr>
            <p:cNvPr descr="uk.png" id="996" name="Google Shape;996;p85"/>
            <p:cNvPicPr preferRelativeResize="0"/>
            <p:nvPr/>
          </p:nvPicPr>
          <p:blipFill rotWithShape="1">
            <a:blip r:embed="rId25">
              <a:alphaModFix/>
            </a:blip>
            <a:srcRect b="0" l="0" r="0" t="0"/>
            <a:stretch/>
          </p:blipFill>
          <p:spPr>
            <a:xfrm>
              <a:off x="8017547" y="6572055"/>
              <a:ext cx="217977" cy="144114"/>
            </a:xfrm>
            <a:prstGeom prst="rect">
              <a:avLst/>
            </a:prstGeom>
            <a:noFill/>
            <a:ln>
              <a:noFill/>
            </a:ln>
          </p:spPr>
        </p:pic>
        <p:pic>
          <p:nvPicPr>
            <p:cNvPr descr="ca.png" id="997" name="Google Shape;997;p85"/>
            <p:cNvPicPr preferRelativeResize="0"/>
            <p:nvPr/>
          </p:nvPicPr>
          <p:blipFill rotWithShape="1">
            <a:blip r:embed="rId26">
              <a:alphaModFix/>
            </a:blip>
            <a:srcRect b="0" l="0" r="0" t="0"/>
            <a:stretch/>
          </p:blipFill>
          <p:spPr>
            <a:xfrm>
              <a:off x="9291609" y="6573362"/>
              <a:ext cx="216000" cy="142807"/>
            </a:xfrm>
            <a:prstGeom prst="rect">
              <a:avLst/>
            </a:prstGeom>
            <a:noFill/>
            <a:ln>
              <a:noFill/>
            </a:ln>
          </p:spPr>
        </p:pic>
        <p:pic>
          <p:nvPicPr>
            <p:cNvPr id="998" name="Google Shape;998;p85"/>
            <p:cNvPicPr preferRelativeResize="0"/>
            <p:nvPr/>
          </p:nvPicPr>
          <p:blipFill rotWithShape="1">
            <a:blip r:embed="rId27">
              <a:alphaModFix/>
            </a:blip>
            <a:srcRect b="0" l="0" r="0" t="0"/>
            <a:stretch/>
          </p:blipFill>
          <p:spPr>
            <a:xfrm>
              <a:off x="8555553" y="6572169"/>
              <a:ext cx="216000" cy="144000"/>
            </a:xfrm>
            <a:prstGeom prst="rect">
              <a:avLst/>
            </a:prstGeom>
            <a:noFill/>
            <a:ln>
              <a:noFill/>
            </a:ln>
          </p:spPr>
        </p:pic>
        <p:pic>
          <p:nvPicPr>
            <p:cNvPr descr="si.png" id="999" name="Google Shape;999;p85"/>
            <p:cNvPicPr preferRelativeResize="0"/>
            <p:nvPr/>
          </p:nvPicPr>
          <p:blipFill rotWithShape="1">
            <a:blip r:embed="rId28">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4">
  <p:cSld name="DARK_COLOUR_BG4">
    <p:spTree>
      <p:nvGrpSpPr>
        <p:cNvPr id="1000" name="Shape 1000"/>
        <p:cNvGrpSpPr/>
        <p:nvPr/>
      </p:nvGrpSpPr>
      <p:grpSpPr>
        <a:xfrm>
          <a:off x="0" y="0"/>
          <a:ext cx="0" cy="0"/>
          <a:chOff x="0" y="0"/>
          <a:chExt cx="0" cy="0"/>
        </a:xfrm>
      </p:grpSpPr>
      <p:sp>
        <p:nvSpPr>
          <p:cNvPr id="1001" name="Google Shape;1001;p86"/>
          <p:cNvSpPr/>
          <p:nvPr/>
        </p:nvSpPr>
        <p:spPr>
          <a:xfrm>
            <a:off x="-6583" y="-2"/>
            <a:ext cx="12231921" cy="6858001"/>
          </a:xfrm>
          <a:prstGeom prst="rect">
            <a:avLst/>
          </a:prstGeom>
          <a:solidFill>
            <a:srgbClr val="96013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cxnSp>
        <p:nvCxnSpPr>
          <p:cNvPr id="1002" name="Google Shape;1002;p86"/>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1003" name="Google Shape;1003;p86"/>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sp>
        <p:nvSpPr>
          <p:cNvPr id="1004" name="Google Shape;1004;p86"/>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FEFFFF"/>
                </a:solidFill>
                <a:latin typeface="Arial"/>
                <a:ea typeface="Arial"/>
                <a:cs typeface="Arial"/>
                <a:sym typeface="Arial"/>
              </a:rPr>
              <a:t>‹#›</a:t>
            </a:fld>
            <a:endParaRPr b="0" i="0" sz="800" u="none" cap="none" strike="noStrike">
              <a:solidFill>
                <a:srgbClr val="FEFFFF"/>
              </a:solidFill>
              <a:latin typeface="Arial"/>
              <a:ea typeface="Arial"/>
              <a:cs typeface="Arial"/>
              <a:sym typeface="Arial"/>
            </a:endParaRPr>
          </a:p>
        </p:txBody>
      </p:sp>
      <p:cxnSp>
        <p:nvCxnSpPr>
          <p:cNvPr id="1005" name="Google Shape;1005;p86"/>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1006" name="Google Shape;1006;p86"/>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7" name="Google Shape;1007;p86"/>
          <p:cNvSpPr txBox="1"/>
          <p:nvPr>
            <p:ph idx="1" type="body"/>
          </p:nvPr>
        </p:nvSpPr>
        <p:spPr>
          <a:xfrm>
            <a:off x="218859" y="882192"/>
            <a:ext cx="11795829" cy="5541666"/>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solidFill>
                  <a:srgbClr val="F1666A"/>
                </a:solidFill>
              </a:defRPr>
            </a:lvl1pPr>
            <a:lvl2pPr indent="-228600" lvl="1" marL="914400" algn="l">
              <a:lnSpc>
                <a:spcPct val="119000"/>
              </a:lnSpc>
              <a:spcBef>
                <a:spcPts val="360"/>
              </a:spcBef>
              <a:spcAft>
                <a:spcPts val="0"/>
              </a:spcAft>
              <a:buSzPts val="1400"/>
              <a:buNone/>
              <a:defRPr>
                <a:solidFill>
                  <a:srgbClr val="F1666A"/>
                </a:solidFill>
              </a:defRPr>
            </a:lvl2pPr>
            <a:lvl3pPr indent="-228600" lvl="2" marL="1371600" algn="l">
              <a:lnSpc>
                <a:spcPct val="119000"/>
              </a:lnSpc>
              <a:spcBef>
                <a:spcPts val="360"/>
              </a:spcBef>
              <a:spcAft>
                <a:spcPts val="0"/>
              </a:spcAft>
              <a:buSzPts val="1400"/>
              <a:buNone/>
              <a:defRPr>
                <a:solidFill>
                  <a:srgbClr val="F1666A"/>
                </a:solidFill>
              </a:defRPr>
            </a:lvl3pPr>
            <a:lvl4pPr indent="-228600" lvl="3" marL="1828800" algn="l">
              <a:lnSpc>
                <a:spcPct val="119000"/>
              </a:lnSpc>
              <a:spcBef>
                <a:spcPts val="360"/>
              </a:spcBef>
              <a:spcAft>
                <a:spcPts val="0"/>
              </a:spcAft>
              <a:buSzPts val="1400"/>
              <a:buNone/>
              <a:defRPr>
                <a:solidFill>
                  <a:srgbClr val="F1666A"/>
                </a:solidFill>
              </a:defRPr>
            </a:lvl4pPr>
            <a:lvl5pPr indent="-228600" lvl="4" marL="2286000" algn="l">
              <a:lnSpc>
                <a:spcPct val="119000"/>
              </a:lnSpc>
              <a:spcBef>
                <a:spcPts val="360"/>
              </a:spcBef>
              <a:spcAft>
                <a:spcPts val="0"/>
              </a:spcAft>
              <a:buSzPts val="1400"/>
              <a:buNone/>
              <a:defRPr>
                <a:solidFill>
                  <a:srgbClr val="F1666A"/>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008" name="Google Shape;1008;p86"/>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1009" name="Google Shape;1009;p86"/>
          <p:cNvGrpSpPr/>
          <p:nvPr/>
        </p:nvGrpSpPr>
        <p:grpSpPr>
          <a:xfrm>
            <a:off x="227308" y="6572055"/>
            <a:ext cx="9306299" cy="144114"/>
            <a:chOff x="226688" y="6572055"/>
            <a:chExt cx="9280921" cy="144114"/>
          </a:xfrm>
        </p:grpSpPr>
        <p:pic>
          <p:nvPicPr>
            <p:cNvPr descr="at.png" id="1010" name="Google Shape;1010;p86"/>
            <p:cNvPicPr preferRelativeResize="0"/>
            <p:nvPr/>
          </p:nvPicPr>
          <p:blipFill rotWithShape="1">
            <a:blip r:embed="rId4">
              <a:alphaModFix/>
            </a:blip>
            <a:srcRect b="0" l="0" r="0" t="0"/>
            <a:stretch/>
          </p:blipFill>
          <p:spPr>
            <a:xfrm>
              <a:off x="226688" y="6572055"/>
              <a:ext cx="217977" cy="144114"/>
            </a:xfrm>
            <a:prstGeom prst="rect">
              <a:avLst/>
            </a:prstGeom>
            <a:noFill/>
            <a:ln>
              <a:noFill/>
            </a:ln>
          </p:spPr>
        </p:pic>
        <p:pic>
          <p:nvPicPr>
            <p:cNvPr descr="be.png" id="1011" name="Google Shape;1011;p86"/>
            <p:cNvPicPr preferRelativeResize="0"/>
            <p:nvPr/>
          </p:nvPicPr>
          <p:blipFill rotWithShape="1">
            <a:blip r:embed="rId5">
              <a:alphaModFix/>
            </a:blip>
            <a:srcRect b="0" l="0" r="0" t="0"/>
            <a:stretch/>
          </p:blipFill>
          <p:spPr>
            <a:xfrm>
              <a:off x="597100" y="6572055"/>
              <a:ext cx="217977" cy="144114"/>
            </a:xfrm>
            <a:prstGeom prst="rect">
              <a:avLst/>
            </a:prstGeom>
            <a:noFill/>
            <a:ln>
              <a:noFill/>
            </a:ln>
          </p:spPr>
        </p:pic>
        <p:pic>
          <p:nvPicPr>
            <p:cNvPr descr="ch.png" id="1012" name="Google Shape;1012;p86"/>
            <p:cNvPicPr preferRelativeResize="0"/>
            <p:nvPr/>
          </p:nvPicPr>
          <p:blipFill rotWithShape="1">
            <a:blip r:embed="rId6">
              <a:alphaModFix/>
            </a:blip>
            <a:srcRect b="0" l="0" r="0" t="0"/>
            <a:stretch/>
          </p:blipFill>
          <p:spPr>
            <a:xfrm>
              <a:off x="7652002" y="6572055"/>
              <a:ext cx="217977" cy="144114"/>
            </a:xfrm>
            <a:prstGeom prst="rect">
              <a:avLst/>
            </a:prstGeom>
            <a:noFill/>
            <a:ln>
              <a:noFill/>
            </a:ln>
          </p:spPr>
        </p:pic>
        <p:pic>
          <p:nvPicPr>
            <p:cNvPr descr="cz.png" id="1013" name="Google Shape;1013;p86"/>
            <p:cNvPicPr preferRelativeResize="0"/>
            <p:nvPr/>
          </p:nvPicPr>
          <p:blipFill rotWithShape="1">
            <a:blip r:embed="rId7">
              <a:alphaModFix/>
            </a:blip>
            <a:srcRect b="0" l="0" r="0" t="0"/>
            <a:stretch/>
          </p:blipFill>
          <p:spPr>
            <a:xfrm>
              <a:off x="970446" y="6572055"/>
              <a:ext cx="217977" cy="144114"/>
            </a:xfrm>
            <a:prstGeom prst="rect">
              <a:avLst/>
            </a:prstGeom>
            <a:noFill/>
            <a:ln>
              <a:noFill/>
            </a:ln>
          </p:spPr>
        </p:pic>
        <p:pic>
          <p:nvPicPr>
            <p:cNvPr descr="de.png" id="1014" name="Google Shape;1014;p86"/>
            <p:cNvPicPr preferRelativeResize="0"/>
            <p:nvPr/>
          </p:nvPicPr>
          <p:blipFill rotWithShape="1">
            <a:blip r:embed="rId8">
              <a:alphaModFix/>
            </a:blip>
            <a:srcRect b="0" l="0" r="0" t="0"/>
            <a:stretch/>
          </p:blipFill>
          <p:spPr>
            <a:xfrm>
              <a:off x="2830886" y="6572055"/>
              <a:ext cx="217977" cy="144114"/>
            </a:xfrm>
            <a:prstGeom prst="rect">
              <a:avLst/>
            </a:prstGeom>
            <a:noFill/>
            <a:ln>
              <a:noFill/>
            </a:ln>
          </p:spPr>
        </p:pic>
        <p:pic>
          <p:nvPicPr>
            <p:cNvPr descr="dk.png" id="1015" name="Google Shape;1015;p86"/>
            <p:cNvPicPr preferRelativeResize="0"/>
            <p:nvPr/>
          </p:nvPicPr>
          <p:blipFill rotWithShape="1">
            <a:blip r:embed="rId9">
              <a:alphaModFix/>
            </a:blip>
            <a:srcRect b="0" l="0" r="0" t="0"/>
            <a:stretch/>
          </p:blipFill>
          <p:spPr>
            <a:xfrm>
              <a:off x="1340468" y="6572055"/>
              <a:ext cx="217977" cy="144114"/>
            </a:xfrm>
            <a:prstGeom prst="rect">
              <a:avLst/>
            </a:prstGeom>
            <a:noFill/>
            <a:ln>
              <a:noFill/>
            </a:ln>
          </p:spPr>
        </p:pic>
        <p:pic>
          <p:nvPicPr>
            <p:cNvPr descr="ee.png" id="1016" name="Google Shape;1016;p86"/>
            <p:cNvPicPr preferRelativeResize="0"/>
            <p:nvPr/>
          </p:nvPicPr>
          <p:blipFill rotWithShape="1">
            <a:blip r:embed="rId10">
              <a:alphaModFix/>
            </a:blip>
            <a:srcRect b="0" l="0" r="0" t="0"/>
            <a:stretch/>
          </p:blipFill>
          <p:spPr>
            <a:xfrm>
              <a:off x="1710886" y="6572055"/>
              <a:ext cx="217977" cy="144114"/>
            </a:xfrm>
            <a:prstGeom prst="rect">
              <a:avLst/>
            </a:prstGeom>
            <a:noFill/>
            <a:ln>
              <a:noFill/>
            </a:ln>
          </p:spPr>
        </p:pic>
        <p:pic>
          <p:nvPicPr>
            <p:cNvPr descr="es.png" id="1017" name="Google Shape;1017;p86"/>
            <p:cNvPicPr preferRelativeResize="0"/>
            <p:nvPr/>
          </p:nvPicPr>
          <p:blipFill rotWithShape="1">
            <a:blip r:embed="rId11">
              <a:alphaModFix/>
            </a:blip>
            <a:srcRect b="0" l="0" r="0" t="0"/>
            <a:stretch/>
          </p:blipFill>
          <p:spPr>
            <a:xfrm>
              <a:off x="6909231" y="6572055"/>
              <a:ext cx="217977" cy="144114"/>
            </a:xfrm>
            <a:prstGeom prst="rect">
              <a:avLst/>
            </a:prstGeom>
            <a:noFill/>
            <a:ln>
              <a:noFill/>
            </a:ln>
          </p:spPr>
        </p:pic>
        <p:pic>
          <p:nvPicPr>
            <p:cNvPr descr="fi.png" id="1018" name="Google Shape;1018;p86"/>
            <p:cNvPicPr preferRelativeResize="0"/>
            <p:nvPr/>
          </p:nvPicPr>
          <p:blipFill rotWithShape="1">
            <a:blip r:embed="rId12">
              <a:alphaModFix/>
            </a:blip>
            <a:srcRect b="0" l="0" r="0" t="0"/>
            <a:stretch/>
          </p:blipFill>
          <p:spPr>
            <a:xfrm>
              <a:off x="2088120" y="6572055"/>
              <a:ext cx="217977" cy="144114"/>
            </a:xfrm>
            <a:prstGeom prst="rect">
              <a:avLst/>
            </a:prstGeom>
            <a:noFill/>
            <a:ln>
              <a:noFill/>
            </a:ln>
          </p:spPr>
        </p:pic>
        <p:pic>
          <p:nvPicPr>
            <p:cNvPr descr="fr.png" id="1019" name="Google Shape;1019;p86"/>
            <p:cNvPicPr preferRelativeResize="0"/>
            <p:nvPr/>
          </p:nvPicPr>
          <p:blipFill rotWithShape="1">
            <a:blip r:embed="rId13">
              <a:alphaModFix/>
            </a:blip>
            <a:srcRect b="0" l="0" r="0" t="0"/>
            <a:stretch/>
          </p:blipFill>
          <p:spPr>
            <a:xfrm>
              <a:off x="2456977" y="6572055"/>
              <a:ext cx="217977" cy="144114"/>
            </a:xfrm>
            <a:prstGeom prst="rect">
              <a:avLst/>
            </a:prstGeom>
            <a:noFill/>
            <a:ln>
              <a:noFill/>
            </a:ln>
          </p:spPr>
        </p:pic>
        <p:pic>
          <p:nvPicPr>
            <p:cNvPr descr="gr.png" id="1020" name="Google Shape;1020;p86"/>
            <p:cNvPicPr preferRelativeResize="0"/>
            <p:nvPr/>
          </p:nvPicPr>
          <p:blipFill rotWithShape="1">
            <a:blip r:embed="rId14">
              <a:alphaModFix/>
            </a:blip>
            <a:srcRect b="0" l="0" r="0" t="0"/>
            <a:stretch/>
          </p:blipFill>
          <p:spPr>
            <a:xfrm>
              <a:off x="3199746" y="6572055"/>
              <a:ext cx="217977" cy="144114"/>
            </a:xfrm>
            <a:prstGeom prst="rect">
              <a:avLst/>
            </a:prstGeom>
            <a:noFill/>
            <a:ln>
              <a:noFill/>
            </a:ln>
          </p:spPr>
        </p:pic>
        <p:pic>
          <p:nvPicPr>
            <p:cNvPr descr="hu.png" id="1021" name="Google Shape;1021;p86"/>
            <p:cNvPicPr preferRelativeResize="0"/>
            <p:nvPr/>
          </p:nvPicPr>
          <p:blipFill rotWithShape="1">
            <a:blip r:embed="rId15">
              <a:alphaModFix/>
            </a:blip>
            <a:srcRect b="0" l="0" r="0" t="0"/>
            <a:stretch/>
          </p:blipFill>
          <p:spPr>
            <a:xfrm>
              <a:off x="3568607" y="6572055"/>
              <a:ext cx="217977" cy="144114"/>
            </a:xfrm>
            <a:prstGeom prst="rect">
              <a:avLst/>
            </a:prstGeom>
            <a:noFill/>
            <a:ln>
              <a:noFill/>
            </a:ln>
          </p:spPr>
        </p:pic>
        <p:pic>
          <p:nvPicPr>
            <p:cNvPr descr="ie.png" id="1022" name="Google Shape;1022;p86"/>
            <p:cNvPicPr preferRelativeResize="0"/>
            <p:nvPr/>
          </p:nvPicPr>
          <p:blipFill rotWithShape="1">
            <a:blip r:embed="rId16">
              <a:alphaModFix/>
            </a:blip>
            <a:srcRect b="0" l="0" r="0" t="0"/>
            <a:stretch/>
          </p:blipFill>
          <p:spPr>
            <a:xfrm>
              <a:off x="3937466" y="6572055"/>
              <a:ext cx="217977" cy="144114"/>
            </a:xfrm>
            <a:prstGeom prst="rect">
              <a:avLst/>
            </a:prstGeom>
            <a:noFill/>
            <a:ln>
              <a:noFill/>
            </a:ln>
          </p:spPr>
        </p:pic>
        <p:pic>
          <p:nvPicPr>
            <p:cNvPr descr="it.png" id="1023" name="Google Shape;1023;p86"/>
            <p:cNvPicPr preferRelativeResize="0"/>
            <p:nvPr/>
          </p:nvPicPr>
          <p:blipFill rotWithShape="1">
            <a:blip r:embed="rId17">
              <a:alphaModFix/>
            </a:blip>
            <a:srcRect b="0" l="0" r="0" t="0"/>
            <a:stretch/>
          </p:blipFill>
          <p:spPr>
            <a:xfrm>
              <a:off x="4306322" y="6572055"/>
              <a:ext cx="217977" cy="144114"/>
            </a:xfrm>
            <a:prstGeom prst="rect">
              <a:avLst/>
            </a:prstGeom>
            <a:noFill/>
            <a:ln>
              <a:noFill/>
            </a:ln>
          </p:spPr>
        </p:pic>
        <p:pic>
          <p:nvPicPr>
            <p:cNvPr descr="lu.png" id="1024" name="Google Shape;1024;p86"/>
            <p:cNvPicPr preferRelativeResize="0"/>
            <p:nvPr/>
          </p:nvPicPr>
          <p:blipFill rotWithShape="1">
            <a:blip r:embed="rId18">
              <a:alphaModFix/>
            </a:blip>
            <a:srcRect b="0" l="0" r="0" t="0"/>
            <a:stretch/>
          </p:blipFill>
          <p:spPr>
            <a:xfrm>
              <a:off x="4676775" y="6572055"/>
              <a:ext cx="217977" cy="144114"/>
            </a:xfrm>
            <a:prstGeom prst="rect">
              <a:avLst/>
            </a:prstGeom>
            <a:noFill/>
            <a:ln>
              <a:noFill/>
            </a:ln>
          </p:spPr>
        </p:pic>
        <p:pic>
          <p:nvPicPr>
            <p:cNvPr descr="nl.png" id="1025" name="Google Shape;1025;p86"/>
            <p:cNvPicPr preferRelativeResize="0"/>
            <p:nvPr/>
          </p:nvPicPr>
          <p:blipFill rotWithShape="1">
            <a:blip r:embed="rId19">
              <a:alphaModFix/>
            </a:blip>
            <a:srcRect b="0" l="0" r="0" t="0"/>
            <a:stretch/>
          </p:blipFill>
          <p:spPr>
            <a:xfrm>
              <a:off x="5050684" y="6572055"/>
              <a:ext cx="217977" cy="144114"/>
            </a:xfrm>
            <a:prstGeom prst="rect">
              <a:avLst/>
            </a:prstGeom>
            <a:noFill/>
            <a:ln>
              <a:noFill/>
            </a:ln>
          </p:spPr>
        </p:pic>
        <p:pic>
          <p:nvPicPr>
            <p:cNvPr descr="no.png" id="1026" name="Google Shape;1026;p86"/>
            <p:cNvPicPr preferRelativeResize="0"/>
            <p:nvPr/>
          </p:nvPicPr>
          <p:blipFill rotWithShape="1">
            <a:blip r:embed="rId20">
              <a:alphaModFix/>
            </a:blip>
            <a:srcRect b="0" l="0" r="0" t="0"/>
            <a:stretch/>
          </p:blipFill>
          <p:spPr>
            <a:xfrm>
              <a:off x="5428051" y="6572055"/>
              <a:ext cx="217977" cy="144114"/>
            </a:xfrm>
            <a:prstGeom prst="rect">
              <a:avLst/>
            </a:prstGeom>
            <a:noFill/>
            <a:ln>
              <a:noFill/>
            </a:ln>
          </p:spPr>
        </p:pic>
        <p:pic>
          <p:nvPicPr>
            <p:cNvPr descr="pl.png" id="1027" name="Google Shape;1027;p86"/>
            <p:cNvPicPr preferRelativeResize="0"/>
            <p:nvPr/>
          </p:nvPicPr>
          <p:blipFill rotWithShape="1">
            <a:blip r:embed="rId21">
              <a:alphaModFix/>
            </a:blip>
            <a:srcRect b="0" l="0" r="0" t="0"/>
            <a:stretch/>
          </p:blipFill>
          <p:spPr>
            <a:xfrm>
              <a:off x="5795181" y="6572055"/>
              <a:ext cx="217977" cy="144114"/>
            </a:xfrm>
            <a:prstGeom prst="rect">
              <a:avLst/>
            </a:prstGeom>
            <a:noFill/>
            <a:ln>
              <a:noFill/>
            </a:ln>
          </p:spPr>
        </p:pic>
        <p:pic>
          <p:nvPicPr>
            <p:cNvPr descr="pt.png" id="1028" name="Google Shape;1028;p86"/>
            <p:cNvPicPr preferRelativeResize="0"/>
            <p:nvPr/>
          </p:nvPicPr>
          <p:blipFill rotWithShape="1">
            <a:blip r:embed="rId22">
              <a:alphaModFix/>
            </a:blip>
            <a:srcRect b="0" l="0" r="0" t="0"/>
            <a:stretch/>
          </p:blipFill>
          <p:spPr>
            <a:xfrm>
              <a:off x="6167359" y="6572055"/>
              <a:ext cx="217977" cy="144114"/>
            </a:xfrm>
            <a:prstGeom prst="rect">
              <a:avLst/>
            </a:prstGeom>
            <a:noFill/>
            <a:ln>
              <a:noFill/>
            </a:ln>
          </p:spPr>
        </p:pic>
        <p:pic>
          <p:nvPicPr>
            <p:cNvPr descr="ro.png" id="1029" name="Google Shape;1029;p86"/>
            <p:cNvPicPr preferRelativeResize="0"/>
            <p:nvPr/>
          </p:nvPicPr>
          <p:blipFill rotWithShape="1">
            <a:blip r:embed="rId23">
              <a:alphaModFix/>
            </a:blip>
            <a:srcRect b="0" l="0" r="0" t="0"/>
            <a:stretch/>
          </p:blipFill>
          <p:spPr>
            <a:xfrm>
              <a:off x="6541267" y="6572055"/>
              <a:ext cx="217977" cy="144114"/>
            </a:xfrm>
            <a:prstGeom prst="rect">
              <a:avLst/>
            </a:prstGeom>
            <a:noFill/>
            <a:ln>
              <a:noFill/>
            </a:ln>
          </p:spPr>
        </p:pic>
        <p:pic>
          <p:nvPicPr>
            <p:cNvPr descr="se.png" id="1030" name="Google Shape;1030;p86"/>
            <p:cNvPicPr preferRelativeResize="0"/>
            <p:nvPr/>
          </p:nvPicPr>
          <p:blipFill rotWithShape="1">
            <a:blip r:embed="rId24">
              <a:alphaModFix/>
            </a:blip>
            <a:srcRect b="0" l="0" r="0" t="0"/>
            <a:stretch/>
          </p:blipFill>
          <p:spPr>
            <a:xfrm>
              <a:off x="7279811" y="6572055"/>
              <a:ext cx="217977" cy="144114"/>
            </a:xfrm>
            <a:prstGeom prst="rect">
              <a:avLst/>
            </a:prstGeom>
            <a:noFill/>
            <a:ln>
              <a:noFill/>
            </a:ln>
          </p:spPr>
        </p:pic>
        <p:pic>
          <p:nvPicPr>
            <p:cNvPr descr="uk.png" id="1031" name="Google Shape;1031;p86"/>
            <p:cNvPicPr preferRelativeResize="0"/>
            <p:nvPr/>
          </p:nvPicPr>
          <p:blipFill rotWithShape="1">
            <a:blip r:embed="rId25">
              <a:alphaModFix/>
            </a:blip>
            <a:srcRect b="0" l="0" r="0" t="0"/>
            <a:stretch/>
          </p:blipFill>
          <p:spPr>
            <a:xfrm>
              <a:off x="8017547" y="6572055"/>
              <a:ext cx="217977" cy="144114"/>
            </a:xfrm>
            <a:prstGeom prst="rect">
              <a:avLst/>
            </a:prstGeom>
            <a:noFill/>
            <a:ln>
              <a:noFill/>
            </a:ln>
          </p:spPr>
        </p:pic>
        <p:pic>
          <p:nvPicPr>
            <p:cNvPr descr="ca.png" id="1032" name="Google Shape;1032;p86"/>
            <p:cNvPicPr preferRelativeResize="0"/>
            <p:nvPr/>
          </p:nvPicPr>
          <p:blipFill rotWithShape="1">
            <a:blip r:embed="rId26">
              <a:alphaModFix/>
            </a:blip>
            <a:srcRect b="0" l="0" r="0" t="0"/>
            <a:stretch/>
          </p:blipFill>
          <p:spPr>
            <a:xfrm>
              <a:off x="9291609" y="6573362"/>
              <a:ext cx="216000" cy="142807"/>
            </a:xfrm>
            <a:prstGeom prst="rect">
              <a:avLst/>
            </a:prstGeom>
            <a:noFill/>
            <a:ln>
              <a:noFill/>
            </a:ln>
          </p:spPr>
        </p:pic>
        <p:pic>
          <p:nvPicPr>
            <p:cNvPr id="1033" name="Google Shape;1033;p86"/>
            <p:cNvPicPr preferRelativeResize="0"/>
            <p:nvPr/>
          </p:nvPicPr>
          <p:blipFill rotWithShape="1">
            <a:blip r:embed="rId27">
              <a:alphaModFix/>
            </a:blip>
            <a:srcRect b="0" l="0" r="0" t="0"/>
            <a:stretch/>
          </p:blipFill>
          <p:spPr>
            <a:xfrm>
              <a:off x="8555553" y="6572169"/>
              <a:ext cx="216000" cy="144000"/>
            </a:xfrm>
            <a:prstGeom prst="rect">
              <a:avLst/>
            </a:prstGeom>
            <a:noFill/>
            <a:ln>
              <a:noFill/>
            </a:ln>
          </p:spPr>
        </p:pic>
        <p:pic>
          <p:nvPicPr>
            <p:cNvPr descr="si.png" id="1034" name="Google Shape;1034;p86"/>
            <p:cNvPicPr preferRelativeResize="0"/>
            <p:nvPr/>
          </p:nvPicPr>
          <p:blipFill rotWithShape="1">
            <a:blip r:embed="rId28">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5">
  <p:cSld name="DARK_COLOUR_BG5">
    <p:spTree>
      <p:nvGrpSpPr>
        <p:cNvPr id="1035" name="Shape 1035"/>
        <p:cNvGrpSpPr/>
        <p:nvPr/>
      </p:nvGrpSpPr>
      <p:grpSpPr>
        <a:xfrm>
          <a:off x="0" y="0"/>
          <a:ext cx="0" cy="0"/>
          <a:chOff x="0" y="0"/>
          <a:chExt cx="0" cy="0"/>
        </a:xfrm>
      </p:grpSpPr>
      <p:sp>
        <p:nvSpPr>
          <p:cNvPr id="1036" name="Google Shape;1036;p87"/>
          <p:cNvSpPr/>
          <p:nvPr/>
        </p:nvSpPr>
        <p:spPr>
          <a:xfrm>
            <a:off x="-6583" y="-2"/>
            <a:ext cx="12231921" cy="6858002"/>
          </a:xfrm>
          <a:prstGeom prst="rect">
            <a:avLst/>
          </a:prstGeom>
          <a:solidFill>
            <a:srgbClr val="F4792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cxnSp>
        <p:nvCxnSpPr>
          <p:cNvPr id="1037" name="Google Shape;1037;p87"/>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1038" name="Google Shape;1038;p87"/>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sp>
        <p:nvSpPr>
          <p:cNvPr id="1039" name="Google Shape;1039;p87"/>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FEFFFF"/>
                </a:solidFill>
                <a:latin typeface="Arial"/>
                <a:ea typeface="Arial"/>
                <a:cs typeface="Arial"/>
                <a:sym typeface="Arial"/>
              </a:rPr>
              <a:t>‹#›</a:t>
            </a:fld>
            <a:endParaRPr b="0" i="0" sz="800" u="none" cap="none" strike="noStrike">
              <a:solidFill>
                <a:srgbClr val="FEFFFF"/>
              </a:solidFill>
              <a:latin typeface="Arial"/>
              <a:ea typeface="Arial"/>
              <a:cs typeface="Arial"/>
              <a:sym typeface="Arial"/>
            </a:endParaRPr>
          </a:p>
        </p:txBody>
      </p:sp>
      <p:cxnSp>
        <p:nvCxnSpPr>
          <p:cNvPr id="1040" name="Google Shape;1040;p87"/>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1041" name="Google Shape;1041;p87"/>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2" name="Google Shape;1042;p87"/>
          <p:cNvSpPr txBox="1"/>
          <p:nvPr>
            <p:ph idx="1" type="body"/>
          </p:nvPr>
        </p:nvSpPr>
        <p:spPr>
          <a:xfrm>
            <a:off x="218859" y="882192"/>
            <a:ext cx="11795829" cy="5548032"/>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solidFill>
                  <a:srgbClr val="FFCC4E"/>
                </a:solidFill>
              </a:defRPr>
            </a:lvl1pPr>
            <a:lvl2pPr indent="-228600" lvl="1" marL="914400" algn="l">
              <a:lnSpc>
                <a:spcPct val="119000"/>
              </a:lnSpc>
              <a:spcBef>
                <a:spcPts val="360"/>
              </a:spcBef>
              <a:spcAft>
                <a:spcPts val="0"/>
              </a:spcAft>
              <a:buSzPts val="1400"/>
              <a:buNone/>
              <a:defRPr>
                <a:solidFill>
                  <a:srgbClr val="FFCC4E"/>
                </a:solidFill>
              </a:defRPr>
            </a:lvl2pPr>
            <a:lvl3pPr indent="-228600" lvl="2" marL="1371600" algn="l">
              <a:lnSpc>
                <a:spcPct val="119000"/>
              </a:lnSpc>
              <a:spcBef>
                <a:spcPts val="360"/>
              </a:spcBef>
              <a:spcAft>
                <a:spcPts val="0"/>
              </a:spcAft>
              <a:buSzPts val="1400"/>
              <a:buNone/>
              <a:defRPr>
                <a:solidFill>
                  <a:srgbClr val="FFCC4E"/>
                </a:solidFill>
              </a:defRPr>
            </a:lvl3pPr>
            <a:lvl4pPr indent="-228600" lvl="3" marL="1828800" algn="l">
              <a:lnSpc>
                <a:spcPct val="119000"/>
              </a:lnSpc>
              <a:spcBef>
                <a:spcPts val="360"/>
              </a:spcBef>
              <a:spcAft>
                <a:spcPts val="0"/>
              </a:spcAft>
              <a:buSzPts val="1400"/>
              <a:buNone/>
              <a:defRPr>
                <a:solidFill>
                  <a:srgbClr val="FFCC4E"/>
                </a:solidFill>
              </a:defRPr>
            </a:lvl4pPr>
            <a:lvl5pPr indent="-228600" lvl="4" marL="2286000" algn="l">
              <a:lnSpc>
                <a:spcPct val="119000"/>
              </a:lnSpc>
              <a:spcBef>
                <a:spcPts val="360"/>
              </a:spcBef>
              <a:spcAft>
                <a:spcPts val="0"/>
              </a:spcAft>
              <a:buSzPts val="1400"/>
              <a:buNone/>
              <a:defRPr>
                <a:solidFill>
                  <a:srgbClr val="FFCC4E"/>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043" name="Google Shape;1043;p87"/>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1044" name="Google Shape;1044;p87"/>
          <p:cNvGrpSpPr/>
          <p:nvPr/>
        </p:nvGrpSpPr>
        <p:grpSpPr>
          <a:xfrm>
            <a:off x="227308" y="6572055"/>
            <a:ext cx="9306299" cy="144114"/>
            <a:chOff x="226688" y="6572055"/>
            <a:chExt cx="9280921" cy="144114"/>
          </a:xfrm>
        </p:grpSpPr>
        <p:pic>
          <p:nvPicPr>
            <p:cNvPr descr="at.png" id="1045" name="Google Shape;1045;p87"/>
            <p:cNvPicPr preferRelativeResize="0"/>
            <p:nvPr/>
          </p:nvPicPr>
          <p:blipFill rotWithShape="1">
            <a:blip r:embed="rId4">
              <a:alphaModFix/>
            </a:blip>
            <a:srcRect b="0" l="0" r="0" t="0"/>
            <a:stretch/>
          </p:blipFill>
          <p:spPr>
            <a:xfrm>
              <a:off x="226688" y="6572055"/>
              <a:ext cx="217977" cy="144114"/>
            </a:xfrm>
            <a:prstGeom prst="rect">
              <a:avLst/>
            </a:prstGeom>
            <a:noFill/>
            <a:ln>
              <a:noFill/>
            </a:ln>
          </p:spPr>
        </p:pic>
        <p:pic>
          <p:nvPicPr>
            <p:cNvPr descr="be.png" id="1046" name="Google Shape;1046;p87"/>
            <p:cNvPicPr preferRelativeResize="0"/>
            <p:nvPr/>
          </p:nvPicPr>
          <p:blipFill rotWithShape="1">
            <a:blip r:embed="rId5">
              <a:alphaModFix/>
            </a:blip>
            <a:srcRect b="0" l="0" r="0" t="0"/>
            <a:stretch/>
          </p:blipFill>
          <p:spPr>
            <a:xfrm>
              <a:off x="597100" y="6572055"/>
              <a:ext cx="217977" cy="144114"/>
            </a:xfrm>
            <a:prstGeom prst="rect">
              <a:avLst/>
            </a:prstGeom>
            <a:noFill/>
            <a:ln>
              <a:noFill/>
            </a:ln>
          </p:spPr>
        </p:pic>
        <p:pic>
          <p:nvPicPr>
            <p:cNvPr descr="ch.png" id="1047" name="Google Shape;1047;p87"/>
            <p:cNvPicPr preferRelativeResize="0"/>
            <p:nvPr/>
          </p:nvPicPr>
          <p:blipFill rotWithShape="1">
            <a:blip r:embed="rId6">
              <a:alphaModFix/>
            </a:blip>
            <a:srcRect b="0" l="0" r="0" t="0"/>
            <a:stretch/>
          </p:blipFill>
          <p:spPr>
            <a:xfrm>
              <a:off x="7652002" y="6572055"/>
              <a:ext cx="217977" cy="144114"/>
            </a:xfrm>
            <a:prstGeom prst="rect">
              <a:avLst/>
            </a:prstGeom>
            <a:noFill/>
            <a:ln>
              <a:noFill/>
            </a:ln>
          </p:spPr>
        </p:pic>
        <p:pic>
          <p:nvPicPr>
            <p:cNvPr descr="cz.png" id="1048" name="Google Shape;1048;p87"/>
            <p:cNvPicPr preferRelativeResize="0"/>
            <p:nvPr/>
          </p:nvPicPr>
          <p:blipFill rotWithShape="1">
            <a:blip r:embed="rId7">
              <a:alphaModFix/>
            </a:blip>
            <a:srcRect b="0" l="0" r="0" t="0"/>
            <a:stretch/>
          </p:blipFill>
          <p:spPr>
            <a:xfrm>
              <a:off x="970446" y="6572055"/>
              <a:ext cx="217977" cy="144114"/>
            </a:xfrm>
            <a:prstGeom prst="rect">
              <a:avLst/>
            </a:prstGeom>
            <a:noFill/>
            <a:ln>
              <a:noFill/>
            </a:ln>
          </p:spPr>
        </p:pic>
        <p:pic>
          <p:nvPicPr>
            <p:cNvPr descr="de.png" id="1049" name="Google Shape;1049;p87"/>
            <p:cNvPicPr preferRelativeResize="0"/>
            <p:nvPr/>
          </p:nvPicPr>
          <p:blipFill rotWithShape="1">
            <a:blip r:embed="rId8">
              <a:alphaModFix/>
            </a:blip>
            <a:srcRect b="0" l="0" r="0" t="0"/>
            <a:stretch/>
          </p:blipFill>
          <p:spPr>
            <a:xfrm>
              <a:off x="2830886" y="6572055"/>
              <a:ext cx="217977" cy="144114"/>
            </a:xfrm>
            <a:prstGeom prst="rect">
              <a:avLst/>
            </a:prstGeom>
            <a:noFill/>
            <a:ln>
              <a:noFill/>
            </a:ln>
          </p:spPr>
        </p:pic>
        <p:pic>
          <p:nvPicPr>
            <p:cNvPr descr="dk.png" id="1050" name="Google Shape;1050;p87"/>
            <p:cNvPicPr preferRelativeResize="0"/>
            <p:nvPr/>
          </p:nvPicPr>
          <p:blipFill rotWithShape="1">
            <a:blip r:embed="rId9">
              <a:alphaModFix/>
            </a:blip>
            <a:srcRect b="0" l="0" r="0" t="0"/>
            <a:stretch/>
          </p:blipFill>
          <p:spPr>
            <a:xfrm>
              <a:off x="1340468" y="6572055"/>
              <a:ext cx="217977" cy="144114"/>
            </a:xfrm>
            <a:prstGeom prst="rect">
              <a:avLst/>
            </a:prstGeom>
            <a:noFill/>
            <a:ln>
              <a:noFill/>
            </a:ln>
          </p:spPr>
        </p:pic>
        <p:pic>
          <p:nvPicPr>
            <p:cNvPr descr="ee.png" id="1051" name="Google Shape;1051;p87"/>
            <p:cNvPicPr preferRelativeResize="0"/>
            <p:nvPr/>
          </p:nvPicPr>
          <p:blipFill rotWithShape="1">
            <a:blip r:embed="rId10">
              <a:alphaModFix/>
            </a:blip>
            <a:srcRect b="0" l="0" r="0" t="0"/>
            <a:stretch/>
          </p:blipFill>
          <p:spPr>
            <a:xfrm>
              <a:off x="1710886" y="6572055"/>
              <a:ext cx="217977" cy="144114"/>
            </a:xfrm>
            <a:prstGeom prst="rect">
              <a:avLst/>
            </a:prstGeom>
            <a:noFill/>
            <a:ln>
              <a:noFill/>
            </a:ln>
          </p:spPr>
        </p:pic>
        <p:pic>
          <p:nvPicPr>
            <p:cNvPr descr="es.png" id="1052" name="Google Shape;1052;p87"/>
            <p:cNvPicPr preferRelativeResize="0"/>
            <p:nvPr/>
          </p:nvPicPr>
          <p:blipFill rotWithShape="1">
            <a:blip r:embed="rId11">
              <a:alphaModFix/>
            </a:blip>
            <a:srcRect b="0" l="0" r="0" t="0"/>
            <a:stretch/>
          </p:blipFill>
          <p:spPr>
            <a:xfrm>
              <a:off x="6909231" y="6572055"/>
              <a:ext cx="217977" cy="144114"/>
            </a:xfrm>
            <a:prstGeom prst="rect">
              <a:avLst/>
            </a:prstGeom>
            <a:noFill/>
            <a:ln>
              <a:noFill/>
            </a:ln>
          </p:spPr>
        </p:pic>
        <p:pic>
          <p:nvPicPr>
            <p:cNvPr descr="fi.png" id="1053" name="Google Shape;1053;p87"/>
            <p:cNvPicPr preferRelativeResize="0"/>
            <p:nvPr/>
          </p:nvPicPr>
          <p:blipFill rotWithShape="1">
            <a:blip r:embed="rId12">
              <a:alphaModFix/>
            </a:blip>
            <a:srcRect b="0" l="0" r="0" t="0"/>
            <a:stretch/>
          </p:blipFill>
          <p:spPr>
            <a:xfrm>
              <a:off x="2088120" y="6572055"/>
              <a:ext cx="217977" cy="144114"/>
            </a:xfrm>
            <a:prstGeom prst="rect">
              <a:avLst/>
            </a:prstGeom>
            <a:noFill/>
            <a:ln>
              <a:noFill/>
            </a:ln>
          </p:spPr>
        </p:pic>
        <p:pic>
          <p:nvPicPr>
            <p:cNvPr descr="fr.png" id="1054" name="Google Shape;1054;p87"/>
            <p:cNvPicPr preferRelativeResize="0"/>
            <p:nvPr/>
          </p:nvPicPr>
          <p:blipFill rotWithShape="1">
            <a:blip r:embed="rId13">
              <a:alphaModFix/>
            </a:blip>
            <a:srcRect b="0" l="0" r="0" t="0"/>
            <a:stretch/>
          </p:blipFill>
          <p:spPr>
            <a:xfrm>
              <a:off x="2456977" y="6572055"/>
              <a:ext cx="217977" cy="144114"/>
            </a:xfrm>
            <a:prstGeom prst="rect">
              <a:avLst/>
            </a:prstGeom>
            <a:noFill/>
            <a:ln>
              <a:noFill/>
            </a:ln>
          </p:spPr>
        </p:pic>
        <p:pic>
          <p:nvPicPr>
            <p:cNvPr descr="gr.png" id="1055" name="Google Shape;1055;p87"/>
            <p:cNvPicPr preferRelativeResize="0"/>
            <p:nvPr/>
          </p:nvPicPr>
          <p:blipFill rotWithShape="1">
            <a:blip r:embed="rId14">
              <a:alphaModFix/>
            </a:blip>
            <a:srcRect b="0" l="0" r="0" t="0"/>
            <a:stretch/>
          </p:blipFill>
          <p:spPr>
            <a:xfrm>
              <a:off x="3199746" y="6572055"/>
              <a:ext cx="217977" cy="144114"/>
            </a:xfrm>
            <a:prstGeom prst="rect">
              <a:avLst/>
            </a:prstGeom>
            <a:noFill/>
            <a:ln>
              <a:noFill/>
            </a:ln>
          </p:spPr>
        </p:pic>
        <p:pic>
          <p:nvPicPr>
            <p:cNvPr descr="hu.png" id="1056" name="Google Shape;1056;p87"/>
            <p:cNvPicPr preferRelativeResize="0"/>
            <p:nvPr/>
          </p:nvPicPr>
          <p:blipFill rotWithShape="1">
            <a:blip r:embed="rId15">
              <a:alphaModFix/>
            </a:blip>
            <a:srcRect b="0" l="0" r="0" t="0"/>
            <a:stretch/>
          </p:blipFill>
          <p:spPr>
            <a:xfrm>
              <a:off x="3568607" y="6572055"/>
              <a:ext cx="217977" cy="144114"/>
            </a:xfrm>
            <a:prstGeom prst="rect">
              <a:avLst/>
            </a:prstGeom>
            <a:noFill/>
            <a:ln>
              <a:noFill/>
            </a:ln>
          </p:spPr>
        </p:pic>
        <p:pic>
          <p:nvPicPr>
            <p:cNvPr descr="ie.png" id="1057" name="Google Shape;1057;p87"/>
            <p:cNvPicPr preferRelativeResize="0"/>
            <p:nvPr/>
          </p:nvPicPr>
          <p:blipFill rotWithShape="1">
            <a:blip r:embed="rId16">
              <a:alphaModFix/>
            </a:blip>
            <a:srcRect b="0" l="0" r="0" t="0"/>
            <a:stretch/>
          </p:blipFill>
          <p:spPr>
            <a:xfrm>
              <a:off x="3937466" y="6572055"/>
              <a:ext cx="217977" cy="144114"/>
            </a:xfrm>
            <a:prstGeom prst="rect">
              <a:avLst/>
            </a:prstGeom>
            <a:noFill/>
            <a:ln>
              <a:noFill/>
            </a:ln>
          </p:spPr>
        </p:pic>
        <p:pic>
          <p:nvPicPr>
            <p:cNvPr descr="it.png" id="1058" name="Google Shape;1058;p87"/>
            <p:cNvPicPr preferRelativeResize="0"/>
            <p:nvPr/>
          </p:nvPicPr>
          <p:blipFill rotWithShape="1">
            <a:blip r:embed="rId17">
              <a:alphaModFix/>
            </a:blip>
            <a:srcRect b="0" l="0" r="0" t="0"/>
            <a:stretch/>
          </p:blipFill>
          <p:spPr>
            <a:xfrm>
              <a:off x="4306322" y="6572055"/>
              <a:ext cx="217977" cy="144114"/>
            </a:xfrm>
            <a:prstGeom prst="rect">
              <a:avLst/>
            </a:prstGeom>
            <a:noFill/>
            <a:ln>
              <a:noFill/>
            </a:ln>
          </p:spPr>
        </p:pic>
        <p:pic>
          <p:nvPicPr>
            <p:cNvPr descr="lu.png" id="1059" name="Google Shape;1059;p87"/>
            <p:cNvPicPr preferRelativeResize="0"/>
            <p:nvPr/>
          </p:nvPicPr>
          <p:blipFill rotWithShape="1">
            <a:blip r:embed="rId18">
              <a:alphaModFix/>
            </a:blip>
            <a:srcRect b="0" l="0" r="0" t="0"/>
            <a:stretch/>
          </p:blipFill>
          <p:spPr>
            <a:xfrm>
              <a:off x="4676775" y="6572055"/>
              <a:ext cx="217977" cy="144114"/>
            </a:xfrm>
            <a:prstGeom prst="rect">
              <a:avLst/>
            </a:prstGeom>
            <a:noFill/>
            <a:ln>
              <a:noFill/>
            </a:ln>
          </p:spPr>
        </p:pic>
        <p:pic>
          <p:nvPicPr>
            <p:cNvPr descr="nl.png" id="1060" name="Google Shape;1060;p87"/>
            <p:cNvPicPr preferRelativeResize="0"/>
            <p:nvPr/>
          </p:nvPicPr>
          <p:blipFill rotWithShape="1">
            <a:blip r:embed="rId19">
              <a:alphaModFix/>
            </a:blip>
            <a:srcRect b="0" l="0" r="0" t="0"/>
            <a:stretch/>
          </p:blipFill>
          <p:spPr>
            <a:xfrm>
              <a:off x="5050684" y="6572055"/>
              <a:ext cx="217977" cy="144114"/>
            </a:xfrm>
            <a:prstGeom prst="rect">
              <a:avLst/>
            </a:prstGeom>
            <a:noFill/>
            <a:ln>
              <a:noFill/>
            </a:ln>
          </p:spPr>
        </p:pic>
        <p:pic>
          <p:nvPicPr>
            <p:cNvPr descr="no.png" id="1061" name="Google Shape;1061;p87"/>
            <p:cNvPicPr preferRelativeResize="0"/>
            <p:nvPr/>
          </p:nvPicPr>
          <p:blipFill rotWithShape="1">
            <a:blip r:embed="rId20">
              <a:alphaModFix/>
            </a:blip>
            <a:srcRect b="0" l="0" r="0" t="0"/>
            <a:stretch/>
          </p:blipFill>
          <p:spPr>
            <a:xfrm>
              <a:off x="5428051" y="6572055"/>
              <a:ext cx="217977" cy="144114"/>
            </a:xfrm>
            <a:prstGeom prst="rect">
              <a:avLst/>
            </a:prstGeom>
            <a:noFill/>
            <a:ln>
              <a:noFill/>
            </a:ln>
          </p:spPr>
        </p:pic>
        <p:pic>
          <p:nvPicPr>
            <p:cNvPr descr="pl.png" id="1062" name="Google Shape;1062;p87"/>
            <p:cNvPicPr preferRelativeResize="0"/>
            <p:nvPr/>
          </p:nvPicPr>
          <p:blipFill rotWithShape="1">
            <a:blip r:embed="rId21">
              <a:alphaModFix/>
            </a:blip>
            <a:srcRect b="0" l="0" r="0" t="0"/>
            <a:stretch/>
          </p:blipFill>
          <p:spPr>
            <a:xfrm>
              <a:off x="5795181" y="6572055"/>
              <a:ext cx="217977" cy="144114"/>
            </a:xfrm>
            <a:prstGeom prst="rect">
              <a:avLst/>
            </a:prstGeom>
            <a:noFill/>
            <a:ln>
              <a:noFill/>
            </a:ln>
          </p:spPr>
        </p:pic>
        <p:pic>
          <p:nvPicPr>
            <p:cNvPr descr="pt.png" id="1063" name="Google Shape;1063;p87"/>
            <p:cNvPicPr preferRelativeResize="0"/>
            <p:nvPr/>
          </p:nvPicPr>
          <p:blipFill rotWithShape="1">
            <a:blip r:embed="rId22">
              <a:alphaModFix/>
            </a:blip>
            <a:srcRect b="0" l="0" r="0" t="0"/>
            <a:stretch/>
          </p:blipFill>
          <p:spPr>
            <a:xfrm>
              <a:off x="6167359" y="6572055"/>
              <a:ext cx="217977" cy="144114"/>
            </a:xfrm>
            <a:prstGeom prst="rect">
              <a:avLst/>
            </a:prstGeom>
            <a:noFill/>
            <a:ln>
              <a:noFill/>
            </a:ln>
          </p:spPr>
        </p:pic>
        <p:pic>
          <p:nvPicPr>
            <p:cNvPr descr="ro.png" id="1064" name="Google Shape;1064;p87"/>
            <p:cNvPicPr preferRelativeResize="0"/>
            <p:nvPr/>
          </p:nvPicPr>
          <p:blipFill rotWithShape="1">
            <a:blip r:embed="rId23">
              <a:alphaModFix/>
            </a:blip>
            <a:srcRect b="0" l="0" r="0" t="0"/>
            <a:stretch/>
          </p:blipFill>
          <p:spPr>
            <a:xfrm>
              <a:off x="6541267" y="6572055"/>
              <a:ext cx="217977" cy="144114"/>
            </a:xfrm>
            <a:prstGeom prst="rect">
              <a:avLst/>
            </a:prstGeom>
            <a:noFill/>
            <a:ln>
              <a:noFill/>
            </a:ln>
          </p:spPr>
        </p:pic>
        <p:pic>
          <p:nvPicPr>
            <p:cNvPr descr="se.png" id="1065" name="Google Shape;1065;p87"/>
            <p:cNvPicPr preferRelativeResize="0"/>
            <p:nvPr/>
          </p:nvPicPr>
          <p:blipFill rotWithShape="1">
            <a:blip r:embed="rId24">
              <a:alphaModFix/>
            </a:blip>
            <a:srcRect b="0" l="0" r="0" t="0"/>
            <a:stretch/>
          </p:blipFill>
          <p:spPr>
            <a:xfrm>
              <a:off x="7279811" y="6572055"/>
              <a:ext cx="217977" cy="144114"/>
            </a:xfrm>
            <a:prstGeom prst="rect">
              <a:avLst/>
            </a:prstGeom>
            <a:noFill/>
            <a:ln>
              <a:noFill/>
            </a:ln>
          </p:spPr>
        </p:pic>
        <p:pic>
          <p:nvPicPr>
            <p:cNvPr descr="uk.png" id="1066" name="Google Shape;1066;p87"/>
            <p:cNvPicPr preferRelativeResize="0"/>
            <p:nvPr/>
          </p:nvPicPr>
          <p:blipFill rotWithShape="1">
            <a:blip r:embed="rId25">
              <a:alphaModFix/>
            </a:blip>
            <a:srcRect b="0" l="0" r="0" t="0"/>
            <a:stretch/>
          </p:blipFill>
          <p:spPr>
            <a:xfrm>
              <a:off x="8017547" y="6572055"/>
              <a:ext cx="217977" cy="144114"/>
            </a:xfrm>
            <a:prstGeom prst="rect">
              <a:avLst/>
            </a:prstGeom>
            <a:noFill/>
            <a:ln>
              <a:noFill/>
            </a:ln>
          </p:spPr>
        </p:pic>
        <p:pic>
          <p:nvPicPr>
            <p:cNvPr descr="ca.png" id="1067" name="Google Shape;1067;p87"/>
            <p:cNvPicPr preferRelativeResize="0"/>
            <p:nvPr/>
          </p:nvPicPr>
          <p:blipFill rotWithShape="1">
            <a:blip r:embed="rId26">
              <a:alphaModFix/>
            </a:blip>
            <a:srcRect b="0" l="0" r="0" t="0"/>
            <a:stretch/>
          </p:blipFill>
          <p:spPr>
            <a:xfrm>
              <a:off x="9291609" y="6573362"/>
              <a:ext cx="216000" cy="142807"/>
            </a:xfrm>
            <a:prstGeom prst="rect">
              <a:avLst/>
            </a:prstGeom>
            <a:noFill/>
            <a:ln>
              <a:noFill/>
            </a:ln>
          </p:spPr>
        </p:pic>
        <p:pic>
          <p:nvPicPr>
            <p:cNvPr id="1068" name="Google Shape;1068;p87"/>
            <p:cNvPicPr preferRelativeResize="0"/>
            <p:nvPr/>
          </p:nvPicPr>
          <p:blipFill rotWithShape="1">
            <a:blip r:embed="rId27">
              <a:alphaModFix/>
            </a:blip>
            <a:srcRect b="0" l="0" r="0" t="0"/>
            <a:stretch/>
          </p:blipFill>
          <p:spPr>
            <a:xfrm>
              <a:off x="8555553" y="6572169"/>
              <a:ext cx="216000" cy="144000"/>
            </a:xfrm>
            <a:prstGeom prst="rect">
              <a:avLst/>
            </a:prstGeom>
            <a:noFill/>
            <a:ln>
              <a:noFill/>
            </a:ln>
          </p:spPr>
        </p:pic>
        <p:pic>
          <p:nvPicPr>
            <p:cNvPr descr="si.png" id="1069" name="Google Shape;1069;p87"/>
            <p:cNvPicPr preferRelativeResize="0"/>
            <p:nvPr/>
          </p:nvPicPr>
          <p:blipFill rotWithShape="1">
            <a:blip r:embed="rId28">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OLOUR_BG6">
  <p:cSld name="DARK_COLOUR_BG6">
    <p:spTree>
      <p:nvGrpSpPr>
        <p:cNvPr id="1070" name="Shape 1070"/>
        <p:cNvGrpSpPr/>
        <p:nvPr/>
      </p:nvGrpSpPr>
      <p:grpSpPr>
        <a:xfrm>
          <a:off x="0" y="0"/>
          <a:ext cx="0" cy="0"/>
          <a:chOff x="0" y="0"/>
          <a:chExt cx="0" cy="0"/>
        </a:xfrm>
      </p:grpSpPr>
      <p:sp>
        <p:nvSpPr>
          <p:cNvPr id="1071" name="Google Shape;1071;p88"/>
          <p:cNvSpPr/>
          <p:nvPr/>
        </p:nvSpPr>
        <p:spPr>
          <a:xfrm>
            <a:off x="-6583" y="-2"/>
            <a:ext cx="12231921" cy="6858002"/>
          </a:xfrm>
          <a:prstGeom prst="rect">
            <a:avLst/>
          </a:prstGeom>
          <a:solidFill>
            <a:srgbClr val="00619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cxnSp>
        <p:nvCxnSpPr>
          <p:cNvPr id="1072" name="Google Shape;1072;p88"/>
          <p:cNvCxnSpPr/>
          <p:nvPr/>
        </p:nvCxnSpPr>
        <p:spPr>
          <a:xfrm>
            <a:off x="218859" y="882193"/>
            <a:ext cx="11800580" cy="0"/>
          </a:xfrm>
          <a:prstGeom prst="straightConnector1">
            <a:avLst/>
          </a:prstGeom>
          <a:noFill/>
          <a:ln cap="flat" cmpd="sng" w="9525">
            <a:solidFill>
              <a:schemeClr val="lt1"/>
            </a:solidFill>
            <a:prstDash val="solid"/>
            <a:round/>
            <a:headEnd len="sm" w="sm" type="none"/>
            <a:tailEnd len="sm" w="sm" type="none"/>
          </a:ln>
        </p:spPr>
      </p:cxnSp>
      <p:pic>
        <p:nvPicPr>
          <p:cNvPr id="1073" name="Google Shape;1073;p88"/>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sp>
        <p:nvSpPr>
          <p:cNvPr id="1074" name="Google Shape;1074;p88"/>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FEFFFF"/>
                </a:solidFill>
                <a:latin typeface="Arial"/>
                <a:ea typeface="Arial"/>
                <a:cs typeface="Arial"/>
                <a:sym typeface="Arial"/>
              </a:rPr>
              <a:t>‹#›</a:t>
            </a:fld>
            <a:endParaRPr b="0" i="0" sz="800" u="none" cap="none" strike="noStrike">
              <a:solidFill>
                <a:srgbClr val="FEFFFF"/>
              </a:solidFill>
              <a:latin typeface="Arial"/>
              <a:ea typeface="Arial"/>
              <a:cs typeface="Arial"/>
              <a:sym typeface="Arial"/>
            </a:endParaRPr>
          </a:p>
        </p:txBody>
      </p:sp>
      <p:cxnSp>
        <p:nvCxnSpPr>
          <p:cNvPr id="1075" name="Google Shape;1075;p88"/>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1076" name="Google Shape;1076;p88"/>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7" name="Google Shape;1077;p88"/>
          <p:cNvSpPr txBox="1"/>
          <p:nvPr>
            <p:ph idx="1" type="body"/>
          </p:nvPr>
        </p:nvSpPr>
        <p:spPr>
          <a:xfrm>
            <a:off x="218859" y="882192"/>
            <a:ext cx="11795829"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solidFill>
                  <a:srgbClr val="009BDB"/>
                </a:solidFill>
              </a:defRPr>
            </a:lvl1pPr>
            <a:lvl2pPr indent="-228600" lvl="1" marL="914400" algn="l">
              <a:lnSpc>
                <a:spcPct val="119000"/>
              </a:lnSpc>
              <a:spcBef>
                <a:spcPts val="360"/>
              </a:spcBef>
              <a:spcAft>
                <a:spcPts val="0"/>
              </a:spcAft>
              <a:buSzPts val="1400"/>
              <a:buNone/>
              <a:defRPr>
                <a:solidFill>
                  <a:srgbClr val="009BDB"/>
                </a:solidFill>
              </a:defRPr>
            </a:lvl2pPr>
            <a:lvl3pPr indent="-228600" lvl="2" marL="1371600" algn="l">
              <a:lnSpc>
                <a:spcPct val="119000"/>
              </a:lnSpc>
              <a:spcBef>
                <a:spcPts val="360"/>
              </a:spcBef>
              <a:spcAft>
                <a:spcPts val="0"/>
              </a:spcAft>
              <a:buSzPts val="1400"/>
              <a:buNone/>
              <a:defRPr>
                <a:solidFill>
                  <a:srgbClr val="009BDB"/>
                </a:solidFill>
              </a:defRPr>
            </a:lvl3pPr>
            <a:lvl4pPr indent="-228600" lvl="3" marL="1828800" algn="l">
              <a:lnSpc>
                <a:spcPct val="119000"/>
              </a:lnSpc>
              <a:spcBef>
                <a:spcPts val="360"/>
              </a:spcBef>
              <a:spcAft>
                <a:spcPts val="0"/>
              </a:spcAft>
              <a:buSzPts val="1400"/>
              <a:buNone/>
              <a:defRPr>
                <a:solidFill>
                  <a:srgbClr val="009BDB"/>
                </a:solidFill>
              </a:defRPr>
            </a:lvl4pPr>
            <a:lvl5pPr indent="-228600" lvl="4" marL="2286000" algn="l">
              <a:lnSpc>
                <a:spcPct val="119000"/>
              </a:lnSpc>
              <a:spcBef>
                <a:spcPts val="360"/>
              </a:spcBef>
              <a:spcAft>
                <a:spcPts val="0"/>
              </a:spcAft>
              <a:buSzPts val="1400"/>
              <a:buNone/>
              <a:defRPr>
                <a:solidFill>
                  <a:srgbClr val="009BDB"/>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078" name="Google Shape;1078;p88"/>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1079" name="Google Shape;1079;p88"/>
          <p:cNvGrpSpPr/>
          <p:nvPr/>
        </p:nvGrpSpPr>
        <p:grpSpPr>
          <a:xfrm>
            <a:off x="227308" y="6572055"/>
            <a:ext cx="9306299" cy="144114"/>
            <a:chOff x="226688" y="6572055"/>
            <a:chExt cx="9280921" cy="144114"/>
          </a:xfrm>
        </p:grpSpPr>
        <p:pic>
          <p:nvPicPr>
            <p:cNvPr descr="at.png" id="1080" name="Google Shape;1080;p88"/>
            <p:cNvPicPr preferRelativeResize="0"/>
            <p:nvPr/>
          </p:nvPicPr>
          <p:blipFill rotWithShape="1">
            <a:blip r:embed="rId4">
              <a:alphaModFix/>
            </a:blip>
            <a:srcRect b="0" l="0" r="0" t="0"/>
            <a:stretch/>
          </p:blipFill>
          <p:spPr>
            <a:xfrm>
              <a:off x="226688" y="6572055"/>
              <a:ext cx="217977" cy="144114"/>
            </a:xfrm>
            <a:prstGeom prst="rect">
              <a:avLst/>
            </a:prstGeom>
            <a:noFill/>
            <a:ln>
              <a:noFill/>
            </a:ln>
          </p:spPr>
        </p:pic>
        <p:pic>
          <p:nvPicPr>
            <p:cNvPr descr="be.png" id="1081" name="Google Shape;1081;p88"/>
            <p:cNvPicPr preferRelativeResize="0"/>
            <p:nvPr/>
          </p:nvPicPr>
          <p:blipFill rotWithShape="1">
            <a:blip r:embed="rId5">
              <a:alphaModFix/>
            </a:blip>
            <a:srcRect b="0" l="0" r="0" t="0"/>
            <a:stretch/>
          </p:blipFill>
          <p:spPr>
            <a:xfrm>
              <a:off x="597100" y="6572055"/>
              <a:ext cx="217977" cy="144114"/>
            </a:xfrm>
            <a:prstGeom prst="rect">
              <a:avLst/>
            </a:prstGeom>
            <a:noFill/>
            <a:ln>
              <a:noFill/>
            </a:ln>
          </p:spPr>
        </p:pic>
        <p:pic>
          <p:nvPicPr>
            <p:cNvPr descr="ch.png" id="1082" name="Google Shape;1082;p88"/>
            <p:cNvPicPr preferRelativeResize="0"/>
            <p:nvPr/>
          </p:nvPicPr>
          <p:blipFill rotWithShape="1">
            <a:blip r:embed="rId6">
              <a:alphaModFix/>
            </a:blip>
            <a:srcRect b="0" l="0" r="0" t="0"/>
            <a:stretch/>
          </p:blipFill>
          <p:spPr>
            <a:xfrm>
              <a:off x="7652002" y="6572055"/>
              <a:ext cx="217977" cy="144114"/>
            </a:xfrm>
            <a:prstGeom prst="rect">
              <a:avLst/>
            </a:prstGeom>
            <a:noFill/>
            <a:ln>
              <a:noFill/>
            </a:ln>
          </p:spPr>
        </p:pic>
        <p:pic>
          <p:nvPicPr>
            <p:cNvPr descr="cz.png" id="1083" name="Google Shape;1083;p88"/>
            <p:cNvPicPr preferRelativeResize="0"/>
            <p:nvPr/>
          </p:nvPicPr>
          <p:blipFill rotWithShape="1">
            <a:blip r:embed="rId7">
              <a:alphaModFix/>
            </a:blip>
            <a:srcRect b="0" l="0" r="0" t="0"/>
            <a:stretch/>
          </p:blipFill>
          <p:spPr>
            <a:xfrm>
              <a:off x="970446" y="6572055"/>
              <a:ext cx="217977" cy="144114"/>
            </a:xfrm>
            <a:prstGeom prst="rect">
              <a:avLst/>
            </a:prstGeom>
            <a:noFill/>
            <a:ln>
              <a:noFill/>
            </a:ln>
          </p:spPr>
        </p:pic>
        <p:pic>
          <p:nvPicPr>
            <p:cNvPr descr="de.png" id="1084" name="Google Shape;1084;p88"/>
            <p:cNvPicPr preferRelativeResize="0"/>
            <p:nvPr/>
          </p:nvPicPr>
          <p:blipFill rotWithShape="1">
            <a:blip r:embed="rId8">
              <a:alphaModFix/>
            </a:blip>
            <a:srcRect b="0" l="0" r="0" t="0"/>
            <a:stretch/>
          </p:blipFill>
          <p:spPr>
            <a:xfrm>
              <a:off x="2830886" y="6572055"/>
              <a:ext cx="217977" cy="144114"/>
            </a:xfrm>
            <a:prstGeom prst="rect">
              <a:avLst/>
            </a:prstGeom>
            <a:noFill/>
            <a:ln>
              <a:noFill/>
            </a:ln>
          </p:spPr>
        </p:pic>
        <p:pic>
          <p:nvPicPr>
            <p:cNvPr descr="dk.png" id="1085" name="Google Shape;1085;p88"/>
            <p:cNvPicPr preferRelativeResize="0"/>
            <p:nvPr/>
          </p:nvPicPr>
          <p:blipFill rotWithShape="1">
            <a:blip r:embed="rId9">
              <a:alphaModFix/>
            </a:blip>
            <a:srcRect b="0" l="0" r="0" t="0"/>
            <a:stretch/>
          </p:blipFill>
          <p:spPr>
            <a:xfrm>
              <a:off x="1340468" y="6572055"/>
              <a:ext cx="217977" cy="144114"/>
            </a:xfrm>
            <a:prstGeom prst="rect">
              <a:avLst/>
            </a:prstGeom>
            <a:noFill/>
            <a:ln>
              <a:noFill/>
            </a:ln>
          </p:spPr>
        </p:pic>
        <p:pic>
          <p:nvPicPr>
            <p:cNvPr descr="ee.png" id="1086" name="Google Shape;1086;p88"/>
            <p:cNvPicPr preferRelativeResize="0"/>
            <p:nvPr/>
          </p:nvPicPr>
          <p:blipFill rotWithShape="1">
            <a:blip r:embed="rId10">
              <a:alphaModFix/>
            </a:blip>
            <a:srcRect b="0" l="0" r="0" t="0"/>
            <a:stretch/>
          </p:blipFill>
          <p:spPr>
            <a:xfrm>
              <a:off x="1710886" y="6572055"/>
              <a:ext cx="217977" cy="144114"/>
            </a:xfrm>
            <a:prstGeom prst="rect">
              <a:avLst/>
            </a:prstGeom>
            <a:noFill/>
            <a:ln>
              <a:noFill/>
            </a:ln>
          </p:spPr>
        </p:pic>
        <p:pic>
          <p:nvPicPr>
            <p:cNvPr descr="es.png" id="1087" name="Google Shape;1087;p88"/>
            <p:cNvPicPr preferRelativeResize="0"/>
            <p:nvPr/>
          </p:nvPicPr>
          <p:blipFill rotWithShape="1">
            <a:blip r:embed="rId11">
              <a:alphaModFix/>
            </a:blip>
            <a:srcRect b="0" l="0" r="0" t="0"/>
            <a:stretch/>
          </p:blipFill>
          <p:spPr>
            <a:xfrm>
              <a:off x="6909231" y="6572055"/>
              <a:ext cx="217977" cy="144114"/>
            </a:xfrm>
            <a:prstGeom prst="rect">
              <a:avLst/>
            </a:prstGeom>
            <a:noFill/>
            <a:ln>
              <a:noFill/>
            </a:ln>
          </p:spPr>
        </p:pic>
        <p:pic>
          <p:nvPicPr>
            <p:cNvPr descr="fi.png" id="1088" name="Google Shape;1088;p88"/>
            <p:cNvPicPr preferRelativeResize="0"/>
            <p:nvPr/>
          </p:nvPicPr>
          <p:blipFill rotWithShape="1">
            <a:blip r:embed="rId12">
              <a:alphaModFix/>
            </a:blip>
            <a:srcRect b="0" l="0" r="0" t="0"/>
            <a:stretch/>
          </p:blipFill>
          <p:spPr>
            <a:xfrm>
              <a:off x="2088120" y="6572055"/>
              <a:ext cx="217977" cy="144114"/>
            </a:xfrm>
            <a:prstGeom prst="rect">
              <a:avLst/>
            </a:prstGeom>
            <a:noFill/>
            <a:ln>
              <a:noFill/>
            </a:ln>
          </p:spPr>
        </p:pic>
        <p:pic>
          <p:nvPicPr>
            <p:cNvPr descr="fr.png" id="1089" name="Google Shape;1089;p88"/>
            <p:cNvPicPr preferRelativeResize="0"/>
            <p:nvPr/>
          </p:nvPicPr>
          <p:blipFill rotWithShape="1">
            <a:blip r:embed="rId13">
              <a:alphaModFix/>
            </a:blip>
            <a:srcRect b="0" l="0" r="0" t="0"/>
            <a:stretch/>
          </p:blipFill>
          <p:spPr>
            <a:xfrm>
              <a:off x="2456977" y="6572055"/>
              <a:ext cx="217977" cy="144114"/>
            </a:xfrm>
            <a:prstGeom prst="rect">
              <a:avLst/>
            </a:prstGeom>
            <a:noFill/>
            <a:ln>
              <a:noFill/>
            </a:ln>
          </p:spPr>
        </p:pic>
        <p:pic>
          <p:nvPicPr>
            <p:cNvPr descr="gr.png" id="1090" name="Google Shape;1090;p88"/>
            <p:cNvPicPr preferRelativeResize="0"/>
            <p:nvPr/>
          </p:nvPicPr>
          <p:blipFill rotWithShape="1">
            <a:blip r:embed="rId14">
              <a:alphaModFix/>
            </a:blip>
            <a:srcRect b="0" l="0" r="0" t="0"/>
            <a:stretch/>
          </p:blipFill>
          <p:spPr>
            <a:xfrm>
              <a:off x="3199746" y="6572055"/>
              <a:ext cx="217977" cy="144114"/>
            </a:xfrm>
            <a:prstGeom prst="rect">
              <a:avLst/>
            </a:prstGeom>
            <a:noFill/>
            <a:ln>
              <a:noFill/>
            </a:ln>
          </p:spPr>
        </p:pic>
        <p:pic>
          <p:nvPicPr>
            <p:cNvPr descr="hu.png" id="1091" name="Google Shape;1091;p88"/>
            <p:cNvPicPr preferRelativeResize="0"/>
            <p:nvPr/>
          </p:nvPicPr>
          <p:blipFill rotWithShape="1">
            <a:blip r:embed="rId15">
              <a:alphaModFix/>
            </a:blip>
            <a:srcRect b="0" l="0" r="0" t="0"/>
            <a:stretch/>
          </p:blipFill>
          <p:spPr>
            <a:xfrm>
              <a:off x="3568607" y="6572055"/>
              <a:ext cx="217977" cy="144114"/>
            </a:xfrm>
            <a:prstGeom prst="rect">
              <a:avLst/>
            </a:prstGeom>
            <a:noFill/>
            <a:ln>
              <a:noFill/>
            </a:ln>
          </p:spPr>
        </p:pic>
        <p:pic>
          <p:nvPicPr>
            <p:cNvPr descr="ie.png" id="1092" name="Google Shape;1092;p88"/>
            <p:cNvPicPr preferRelativeResize="0"/>
            <p:nvPr/>
          </p:nvPicPr>
          <p:blipFill rotWithShape="1">
            <a:blip r:embed="rId16">
              <a:alphaModFix/>
            </a:blip>
            <a:srcRect b="0" l="0" r="0" t="0"/>
            <a:stretch/>
          </p:blipFill>
          <p:spPr>
            <a:xfrm>
              <a:off x="3937466" y="6572055"/>
              <a:ext cx="217977" cy="144114"/>
            </a:xfrm>
            <a:prstGeom prst="rect">
              <a:avLst/>
            </a:prstGeom>
            <a:noFill/>
            <a:ln>
              <a:noFill/>
            </a:ln>
          </p:spPr>
        </p:pic>
        <p:pic>
          <p:nvPicPr>
            <p:cNvPr descr="it.png" id="1093" name="Google Shape;1093;p88"/>
            <p:cNvPicPr preferRelativeResize="0"/>
            <p:nvPr/>
          </p:nvPicPr>
          <p:blipFill rotWithShape="1">
            <a:blip r:embed="rId17">
              <a:alphaModFix/>
            </a:blip>
            <a:srcRect b="0" l="0" r="0" t="0"/>
            <a:stretch/>
          </p:blipFill>
          <p:spPr>
            <a:xfrm>
              <a:off x="4306322" y="6572055"/>
              <a:ext cx="217977" cy="144114"/>
            </a:xfrm>
            <a:prstGeom prst="rect">
              <a:avLst/>
            </a:prstGeom>
            <a:noFill/>
            <a:ln>
              <a:noFill/>
            </a:ln>
          </p:spPr>
        </p:pic>
        <p:pic>
          <p:nvPicPr>
            <p:cNvPr descr="lu.png" id="1094" name="Google Shape;1094;p88"/>
            <p:cNvPicPr preferRelativeResize="0"/>
            <p:nvPr/>
          </p:nvPicPr>
          <p:blipFill rotWithShape="1">
            <a:blip r:embed="rId18">
              <a:alphaModFix/>
            </a:blip>
            <a:srcRect b="0" l="0" r="0" t="0"/>
            <a:stretch/>
          </p:blipFill>
          <p:spPr>
            <a:xfrm>
              <a:off x="4676775" y="6572055"/>
              <a:ext cx="217977" cy="144114"/>
            </a:xfrm>
            <a:prstGeom prst="rect">
              <a:avLst/>
            </a:prstGeom>
            <a:noFill/>
            <a:ln>
              <a:noFill/>
            </a:ln>
          </p:spPr>
        </p:pic>
        <p:pic>
          <p:nvPicPr>
            <p:cNvPr descr="nl.png" id="1095" name="Google Shape;1095;p88"/>
            <p:cNvPicPr preferRelativeResize="0"/>
            <p:nvPr/>
          </p:nvPicPr>
          <p:blipFill rotWithShape="1">
            <a:blip r:embed="rId19">
              <a:alphaModFix/>
            </a:blip>
            <a:srcRect b="0" l="0" r="0" t="0"/>
            <a:stretch/>
          </p:blipFill>
          <p:spPr>
            <a:xfrm>
              <a:off x="5050684" y="6572055"/>
              <a:ext cx="217977" cy="144114"/>
            </a:xfrm>
            <a:prstGeom prst="rect">
              <a:avLst/>
            </a:prstGeom>
            <a:noFill/>
            <a:ln>
              <a:noFill/>
            </a:ln>
          </p:spPr>
        </p:pic>
        <p:pic>
          <p:nvPicPr>
            <p:cNvPr descr="no.png" id="1096" name="Google Shape;1096;p88"/>
            <p:cNvPicPr preferRelativeResize="0"/>
            <p:nvPr/>
          </p:nvPicPr>
          <p:blipFill rotWithShape="1">
            <a:blip r:embed="rId20">
              <a:alphaModFix/>
            </a:blip>
            <a:srcRect b="0" l="0" r="0" t="0"/>
            <a:stretch/>
          </p:blipFill>
          <p:spPr>
            <a:xfrm>
              <a:off x="5428051" y="6572055"/>
              <a:ext cx="217977" cy="144114"/>
            </a:xfrm>
            <a:prstGeom prst="rect">
              <a:avLst/>
            </a:prstGeom>
            <a:noFill/>
            <a:ln>
              <a:noFill/>
            </a:ln>
          </p:spPr>
        </p:pic>
        <p:pic>
          <p:nvPicPr>
            <p:cNvPr descr="pl.png" id="1097" name="Google Shape;1097;p88"/>
            <p:cNvPicPr preferRelativeResize="0"/>
            <p:nvPr/>
          </p:nvPicPr>
          <p:blipFill rotWithShape="1">
            <a:blip r:embed="rId21">
              <a:alphaModFix/>
            </a:blip>
            <a:srcRect b="0" l="0" r="0" t="0"/>
            <a:stretch/>
          </p:blipFill>
          <p:spPr>
            <a:xfrm>
              <a:off x="5795181" y="6572055"/>
              <a:ext cx="217977" cy="144114"/>
            </a:xfrm>
            <a:prstGeom prst="rect">
              <a:avLst/>
            </a:prstGeom>
            <a:noFill/>
            <a:ln>
              <a:noFill/>
            </a:ln>
          </p:spPr>
        </p:pic>
        <p:pic>
          <p:nvPicPr>
            <p:cNvPr descr="pt.png" id="1098" name="Google Shape;1098;p88"/>
            <p:cNvPicPr preferRelativeResize="0"/>
            <p:nvPr/>
          </p:nvPicPr>
          <p:blipFill rotWithShape="1">
            <a:blip r:embed="rId22">
              <a:alphaModFix/>
            </a:blip>
            <a:srcRect b="0" l="0" r="0" t="0"/>
            <a:stretch/>
          </p:blipFill>
          <p:spPr>
            <a:xfrm>
              <a:off x="6167359" y="6572055"/>
              <a:ext cx="217977" cy="144114"/>
            </a:xfrm>
            <a:prstGeom prst="rect">
              <a:avLst/>
            </a:prstGeom>
            <a:noFill/>
            <a:ln>
              <a:noFill/>
            </a:ln>
          </p:spPr>
        </p:pic>
        <p:pic>
          <p:nvPicPr>
            <p:cNvPr descr="ro.png" id="1099" name="Google Shape;1099;p88"/>
            <p:cNvPicPr preferRelativeResize="0"/>
            <p:nvPr/>
          </p:nvPicPr>
          <p:blipFill rotWithShape="1">
            <a:blip r:embed="rId23">
              <a:alphaModFix/>
            </a:blip>
            <a:srcRect b="0" l="0" r="0" t="0"/>
            <a:stretch/>
          </p:blipFill>
          <p:spPr>
            <a:xfrm>
              <a:off x="6541267" y="6572055"/>
              <a:ext cx="217977" cy="144114"/>
            </a:xfrm>
            <a:prstGeom prst="rect">
              <a:avLst/>
            </a:prstGeom>
            <a:noFill/>
            <a:ln>
              <a:noFill/>
            </a:ln>
          </p:spPr>
        </p:pic>
        <p:pic>
          <p:nvPicPr>
            <p:cNvPr descr="se.png" id="1100" name="Google Shape;1100;p88"/>
            <p:cNvPicPr preferRelativeResize="0"/>
            <p:nvPr/>
          </p:nvPicPr>
          <p:blipFill rotWithShape="1">
            <a:blip r:embed="rId24">
              <a:alphaModFix/>
            </a:blip>
            <a:srcRect b="0" l="0" r="0" t="0"/>
            <a:stretch/>
          </p:blipFill>
          <p:spPr>
            <a:xfrm>
              <a:off x="7279811" y="6572055"/>
              <a:ext cx="217977" cy="144114"/>
            </a:xfrm>
            <a:prstGeom prst="rect">
              <a:avLst/>
            </a:prstGeom>
            <a:noFill/>
            <a:ln>
              <a:noFill/>
            </a:ln>
          </p:spPr>
        </p:pic>
        <p:pic>
          <p:nvPicPr>
            <p:cNvPr descr="uk.png" id="1101" name="Google Shape;1101;p88"/>
            <p:cNvPicPr preferRelativeResize="0"/>
            <p:nvPr/>
          </p:nvPicPr>
          <p:blipFill rotWithShape="1">
            <a:blip r:embed="rId25">
              <a:alphaModFix/>
            </a:blip>
            <a:srcRect b="0" l="0" r="0" t="0"/>
            <a:stretch/>
          </p:blipFill>
          <p:spPr>
            <a:xfrm>
              <a:off x="8017547" y="6572055"/>
              <a:ext cx="217977" cy="144114"/>
            </a:xfrm>
            <a:prstGeom prst="rect">
              <a:avLst/>
            </a:prstGeom>
            <a:noFill/>
            <a:ln>
              <a:noFill/>
            </a:ln>
          </p:spPr>
        </p:pic>
        <p:pic>
          <p:nvPicPr>
            <p:cNvPr descr="ca.png" id="1102" name="Google Shape;1102;p88"/>
            <p:cNvPicPr preferRelativeResize="0"/>
            <p:nvPr/>
          </p:nvPicPr>
          <p:blipFill rotWithShape="1">
            <a:blip r:embed="rId26">
              <a:alphaModFix/>
            </a:blip>
            <a:srcRect b="0" l="0" r="0" t="0"/>
            <a:stretch/>
          </p:blipFill>
          <p:spPr>
            <a:xfrm>
              <a:off x="9291609" y="6573362"/>
              <a:ext cx="216000" cy="142807"/>
            </a:xfrm>
            <a:prstGeom prst="rect">
              <a:avLst/>
            </a:prstGeom>
            <a:noFill/>
            <a:ln>
              <a:noFill/>
            </a:ln>
          </p:spPr>
        </p:pic>
        <p:pic>
          <p:nvPicPr>
            <p:cNvPr id="1103" name="Google Shape;1103;p88"/>
            <p:cNvPicPr preferRelativeResize="0"/>
            <p:nvPr/>
          </p:nvPicPr>
          <p:blipFill rotWithShape="1">
            <a:blip r:embed="rId27">
              <a:alphaModFix/>
            </a:blip>
            <a:srcRect b="0" l="0" r="0" t="0"/>
            <a:stretch/>
          </p:blipFill>
          <p:spPr>
            <a:xfrm>
              <a:off x="8555553" y="6572169"/>
              <a:ext cx="216000" cy="144000"/>
            </a:xfrm>
            <a:prstGeom prst="rect">
              <a:avLst/>
            </a:prstGeom>
            <a:noFill/>
            <a:ln>
              <a:noFill/>
            </a:ln>
          </p:spPr>
        </p:pic>
        <p:pic>
          <p:nvPicPr>
            <p:cNvPr descr="si.png" id="1104" name="Google Shape;1104;p88"/>
            <p:cNvPicPr preferRelativeResize="0"/>
            <p:nvPr/>
          </p:nvPicPr>
          <p:blipFill rotWithShape="1">
            <a:blip r:embed="rId28">
              <a:alphaModFix/>
            </a:blip>
            <a:srcRect b="0" l="0" r="0" t="0"/>
            <a:stretch/>
          </p:blipFill>
          <p:spPr>
            <a:xfrm>
              <a:off x="8928090" y="6572513"/>
              <a:ext cx="217284" cy="143656"/>
            </a:xfrm>
            <a:prstGeom prst="rect">
              <a:avLst/>
            </a:prstGeom>
            <a:noFill/>
            <a:ln>
              <a:noFill/>
            </a:ln>
          </p:spPr>
        </p:pic>
      </p:grpSp>
    </p:spTree>
  </p:cSld>
  <p:clrMapOvr>
    <a:masterClrMapping/>
  </p:clrMapOvr>
  <p:transition spd="slow">
    <p:wipe dir="l"/>
  </p:transition>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ARK_CLOSING1">
  <p:cSld name="DARK_CLOSING1">
    <p:spTree>
      <p:nvGrpSpPr>
        <p:cNvPr id="1105" name="Shape 1105"/>
        <p:cNvGrpSpPr/>
        <p:nvPr/>
      </p:nvGrpSpPr>
      <p:grpSpPr>
        <a:xfrm>
          <a:off x="0" y="0"/>
          <a:ext cx="0" cy="0"/>
          <a:chOff x="0" y="0"/>
          <a:chExt cx="0" cy="0"/>
        </a:xfrm>
      </p:grpSpPr>
      <p:sp>
        <p:nvSpPr>
          <p:cNvPr id="1106" name="Google Shape;1106;p89"/>
          <p:cNvSpPr/>
          <p:nvPr/>
        </p:nvSpPr>
        <p:spPr>
          <a:xfrm>
            <a:off x="0" y="-1"/>
            <a:ext cx="12225338" cy="6858001"/>
          </a:xfrm>
          <a:prstGeom prst="rect">
            <a:avLst/>
          </a:prstGeom>
          <a:solidFill>
            <a:srgbClr val="335E6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35E6F"/>
              </a:solidFill>
              <a:latin typeface="Verdana"/>
              <a:ea typeface="Verdana"/>
              <a:cs typeface="Verdana"/>
              <a:sym typeface="Verdana"/>
            </a:endParaRPr>
          </a:p>
        </p:txBody>
      </p:sp>
      <p:sp>
        <p:nvSpPr>
          <p:cNvPr id="1107" name="Google Shape;1107;p89"/>
          <p:cNvSpPr/>
          <p:nvPr/>
        </p:nvSpPr>
        <p:spPr>
          <a:xfrm flipH="1">
            <a:off x="4699115" y="2011304"/>
            <a:ext cx="2827109" cy="2819034"/>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sp>
        <p:nvSpPr>
          <p:cNvPr id="1108" name="Google Shape;1108;p89"/>
          <p:cNvSpPr txBox="1"/>
          <p:nvPr/>
        </p:nvSpPr>
        <p:spPr>
          <a:xfrm>
            <a:off x="4699113" y="4524206"/>
            <a:ext cx="2820472" cy="314494"/>
          </a:xfrm>
          <a:prstGeom prst="rect">
            <a:avLst/>
          </a:prstGeom>
          <a:noFill/>
          <a:ln>
            <a:noFill/>
          </a:ln>
        </p:spPr>
        <p:txBody>
          <a:bodyPr anchorCtr="0" anchor="t" bIns="45700" lIns="91425" spcFirstLastPara="1" rIns="91425" wrap="square" tIns="45700">
            <a:normAutofit/>
          </a:bodyPr>
          <a:lstStyle/>
          <a:p>
            <a:pPr indent="0" lvl="0" marL="0" marR="0" rtl="0" algn="r">
              <a:lnSpc>
                <a:spcPct val="90000"/>
              </a:lnSpc>
              <a:spcBef>
                <a:spcPts val="0"/>
              </a:spcBef>
              <a:spcAft>
                <a:spcPts val="0"/>
              </a:spcAft>
              <a:buClr>
                <a:schemeClr val="dk1"/>
              </a:buClr>
              <a:buSzPts val="1400"/>
              <a:buFont typeface="Arial"/>
              <a:buNone/>
            </a:pPr>
            <a:r>
              <a:t/>
            </a:r>
            <a:endParaRPr sz="1400">
              <a:solidFill>
                <a:srgbClr val="8197A6"/>
              </a:solidFill>
              <a:latin typeface="Arial"/>
              <a:ea typeface="Arial"/>
              <a:cs typeface="Arial"/>
              <a:sym typeface="Arial"/>
            </a:endParaRPr>
          </a:p>
        </p:txBody>
      </p:sp>
      <p:sp>
        <p:nvSpPr>
          <p:cNvPr id="1109" name="Google Shape;1109;p89"/>
          <p:cNvSpPr txBox="1"/>
          <p:nvPr/>
        </p:nvSpPr>
        <p:spPr>
          <a:xfrm>
            <a:off x="4699112" y="1740023"/>
            <a:ext cx="2827111" cy="26152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FEFFFF"/>
              </a:buClr>
              <a:buSzPts val="1100"/>
              <a:buFont typeface="Arial"/>
              <a:buNone/>
            </a:pPr>
            <a:r>
              <a:rPr lang="de-DE" sz="1100">
                <a:solidFill>
                  <a:srgbClr val="FEFFFF"/>
                </a:solidFill>
                <a:latin typeface="Arial"/>
                <a:ea typeface="Arial"/>
                <a:cs typeface="Arial"/>
                <a:sym typeface="Arial"/>
              </a:rPr>
              <a:t>Produced by</a:t>
            </a:r>
            <a:endParaRPr/>
          </a:p>
        </p:txBody>
      </p:sp>
      <p:sp>
        <p:nvSpPr>
          <p:cNvPr id="1110" name="Google Shape;1110;p89"/>
          <p:cNvSpPr txBox="1"/>
          <p:nvPr>
            <p:ph idx="1" type="body"/>
          </p:nvPr>
        </p:nvSpPr>
        <p:spPr>
          <a:xfrm>
            <a:off x="4699112" y="2041526"/>
            <a:ext cx="2827111" cy="2359024"/>
          </a:xfrm>
          <a:prstGeom prst="rect">
            <a:avLst/>
          </a:prstGeom>
          <a:noFill/>
          <a:ln>
            <a:noFill/>
          </a:ln>
        </p:spPr>
        <p:txBody>
          <a:bodyPr anchorCtr="0" anchor="t" bIns="45700" lIns="91425" spcFirstLastPara="1" rIns="91425" wrap="square" tIns="45700">
            <a:normAutofit/>
          </a:bodyPr>
          <a:lstStyle>
            <a:lvl1pPr indent="-228600" lvl="0" marL="457200" algn="l">
              <a:lnSpc>
                <a:spcPct val="119000"/>
              </a:lnSpc>
              <a:spcBef>
                <a:spcPts val="428"/>
              </a:spcBef>
              <a:spcAft>
                <a:spcPts val="0"/>
              </a:spcAft>
              <a:buSzPts val="2140"/>
              <a:buNone/>
              <a:defRPr b="0" sz="2140">
                <a:solidFill>
                  <a:schemeClr val="lt1"/>
                </a:solidFill>
                <a:latin typeface="Arial"/>
                <a:ea typeface="Arial"/>
                <a:cs typeface="Arial"/>
                <a:sym typeface="Arial"/>
              </a:defRPr>
            </a:lvl1pPr>
            <a:lvl2pPr indent="-228600" lvl="1" marL="914400" algn="l">
              <a:lnSpc>
                <a:spcPct val="119000"/>
              </a:lnSpc>
              <a:spcBef>
                <a:spcPts val="400"/>
              </a:spcBef>
              <a:spcAft>
                <a:spcPts val="0"/>
              </a:spcAft>
              <a:buSzPts val="2000"/>
              <a:buNone/>
              <a:defRPr b="1" sz="2000"/>
            </a:lvl2pPr>
            <a:lvl3pPr indent="-228600" lvl="2" marL="1371600" algn="l">
              <a:lnSpc>
                <a:spcPct val="119000"/>
              </a:lnSpc>
              <a:spcBef>
                <a:spcPts val="360"/>
              </a:spcBef>
              <a:spcAft>
                <a:spcPts val="0"/>
              </a:spcAft>
              <a:buSzPts val="1800"/>
              <a:buNone/>
              <a:defRPr b="1" sz="1800"/>
            </a:lvl3pPr>
            <a:lvl4pPr indent="-228600" lvl="3" marL="1828800" algn="l">
              <a:lnSpc>
                <a:spcPct val="119000"/>
              </a:lnSpc>
              <a:spcBef>
                <a:spcPts val="320"/>
              </a:spcBef>
              <a:spcAft>
                <a:spcPts val="0"/>
              </a:spcAft>
              <a:buSzPts val="1600"/>
              <a:buNone/>
              <a:defRPr b="1" sz="1600"/>
            </a:lvl4pPr>
            <a:lvl5pPr indent="-228600" lvl="4" marL="2286000" algn="l">
              <a:lnSpc>
                <a:spcPct val="119000"/>
              </a:lnSpc>
              <a:spcBef>
                <a:spcPts val="320"/>
              </a:spcBef>
              <a:spcAft>
                <a:spcPts val="0"/>
              </a:spcAft>
              <a:buSzPts val="1600"/>
              <a:buNone/>
              <a:defRPr b="1" sz="1600"/>
            </a:lvl5pPr>
            <a:lvl6pPr indent="-228600" lvl="5" marL="2743200" algn="l">
              <a:lnSpc>
                <a:spcPct val="119000"/>
              </a:lnSpc>
              <a:spcBef>
                <a:spcPts val="320"/>
              </a:spcBef>
              <a:spcAft>
                <a:spcPts val="0"/>
              </a:spcAft>
              <a:buSzPts val="1600"/>
              <a:buNone/>
              <a:defRPr b="1" sz="1600"/>
            </a:lvl6pPr>
            <a:lvl7pPr indent="-228600" lvl="6" marL="3200400" algn="l">
              <a:lnSpc>
                <a:spcPct val="119000"/>
              </a:lnSpc>
              <a:spcBef>
                <a:spcPts val="320"/>
              </a:spcBef>
              <a:spcAft>
                <a:spcPts val="0"/>
              </a:spcAft>
              <a:buSzPts val="1600"/>
              <a:buNone/>
              <a:defRPr b="1" sz="1600"/>
            </a:lvl7pPr>
            <a:lvl8pPr indent="-228600" lvl="7" marL="3657600" algn="l">
              <a:lnSpc>
                <a:spcPct val="119000"/>
              </a:lnSpc>
              <a:spcBef>
                <a:spcPts val="320"/>
              </a:spcBef>
              <a:spcAft>
                <a:spcPts val="0"/>
              </a:spcAft>
              <a:buSzPts val="1600"/>
              <a:buNone/>
              <a:defRPr b="1" sz="1600"/>
            </a:lvl8pPr>
            <a:lvl9pPr indent="-228600" lvl="8" marL="4114800" algn="l">
              <a:lnSpc>
                <a:spcPct val="119000"/>
              </a:lnSpc>
              <a:spcBef>
                <a:spcPts val="320"/>
              </a:spcBef>
              <a:spcAft>
                <a:spcPts val="0"/>
              </a:spcAft>
              <a:buSzPts val="1600"/>
              <a:buNone/>
              <a:defRPr b="1" sz="1600"/>
            </a:lvl9pPr>
          </a:lstStyle>
          <a:p/>
        </p:txBody>
      </p:sp>
      <p:sp>
        <p:nvSpPr>
          <p:cNvPr id="1111" name="Google Shape;1111;p89"/>
          <p:cNvSpPr txBox="1"/>
          <p:nvPr>
            <p:ph idx="2" type="body"/>
          </p:nvPr>
        </p:nvSpPr>
        <p:spPr>
          <a:xfrm>
            <a:off x="4699112" y="4406774"/>
            <a:ext cx="2827111" cy="423565"/>
          </a:xfrm>
          <a:prstGeom prst="rect">
            <a:avLst/>
          </a:prstGeom>
          <a:noFill/>
          <a:ln>
            <a:noFill/>
          </a:ln>
        </p:spPr>
        <p:txBody>
          <a:bodyPr anchorCtr="0" anchor="ctr" bIns="45700" lIns="91425" spcFirstLastPara="1" rIns="91425" wrap="square" tIns="45700">
            <a:noAutofit/>
          </a:bodyPr>
          <a:lstStyle>
            <a:lvl1pPr indent="-228600" lvl="0" marL="457200" algn="l">
              <a:lnSpc>
                <a:spcPct val="119000"/>
              </a:lnSpc>
              <a:spcBef>
                <a:spcPts val="300"/>
              </a:spcBef>
              <a:spcAft>
                <a:spcPts val="0"/>
              </a:spcAft>
              <a:buSzPts val="1500"/>
              <a:buNone/>
              <a:defRPr b="0" sz="1500">
                <a:solidFill>
                  <a:schemeClr val="lt1"/>
                </a:solidFill>
                <a:latin typeface="Arial"/>
                <a:ea typeface="Arial"/>
                <a:cs typeface="Arial"/>
                <a:sym typeface="Arial"/>
              </a:defRPr>
            </a:lvl1pPr>
            <a:lvl2pPr indent="-228600" lvl="1" marL="914400" algn="l">
              <a:lnSpc>
                <a:spcPct val="119000"/>
              </a:lnSpc>
              <a:spcBef>
                <a:spcPts val="400"/>
              </a:spcBef>
              <a:spcAft>
                <a:spcPts val="0"/>
              </a:spcAft>
              <a:buSzPts val="2000"/>
              <a:buNone/>
              <a:defRPr b="1" sz="2000"/>
            </a:lvl2pPr>
            <a:lvl3pPr indent="-228600" lvl="2" marL="1371600" algn="l">
              <a:lnSpc>
                <a:spcPct val="119000"/>
              </a:lnSpc>
              <a:spcBef>
                <a:spcPts val="360"/>
              </a:spcBef>
              <a:spcAft>
                <a:spcPts val="0"/>
              </a:spcAft>
              <a:buSzPts val="1800"/>
              <a:buNone/>
              <a:defRPr b="1" sz="1800"/>
            </a:lvl3pPr>
            <a:lvl4pPr indent="-228600" lvl="3" marL="1828800" algn="l">
              <a:lnSpc>
                <a:spcPct val="119000"/>
              </a:lnSpc>
              <a:spcBef>
                <a:spcPts val="320"/>
              </a:spcBef>
              <a:spcAft>
                <a:spcPts val="0"/>
              </a:spcAft>
              <a:buSzPts val="1600"/>
              <a:buNone/>
              <a:defRPr b="1" sz="1600"/>
            </a:lvl4pPr>
            <a:lvl5pPr indent="-228600" lvl="4" marL="2286000" algn="l">
              <a:lnSpc>
                <a:spcPct val="119000"/>
              </a:lnSpc>
              <a:spcBef>
                <a:spcPts val="320"/>
              </a:spcBef>
              <a:spcAft>
                <a:spcPts val="0"/>
              </a:spcAft>
              <a:buSzPts val="1600"/>
              <a:buNone/>
              <a:defRPr b="1" sz="1600"/>
            </a:lvl5pPr>
            <a:lvl6pPr indent="-228600" lvl="5" marL="2743200" algn="l">
              <a:lnSpc>
                <a:spcPct val="119000"/>
              </a:lnSpc>
              <a:spcBef>
                <a:spcPts val="320"/>
              </a:spcBef>
              <a:spcAft>
                <a:spcPts val="0"/>
              </a:spcAft>
              <a:buSzPts val="1600"/>
              <a:buNone/>
              <a:defRPr b="1" sz="1600"/>
            </a:lvl6pPr>
            <a:lvl7pPr indent="-228600" lvl="6" marL="3200400" algn="l">
              <a:lnSpc>
                <a:spcPct val="119000"/>
              </a:lnSpc>
              <a:spcBef>
                <a:spcPts val="320"/>
              </a:spcBef>
              <a:spcAft>
                <a:spcPts val="0"/>
              </a:spcAft>
              <a:buSzPts val="1600"/>
              <a:buNone/>
              <a:defRPr b="1" sz="1600"/>
            </a:lvl7pPr>
            <a:lvl8pPr indent="-228600" lvl="7" marL="3657600" algn="l">
              <a:lnSpc>
                <a:spcPct val="119000"/>
              </a:lnSpc>
              <a:spcBef>
                <a:spcPts val="320"/>
              </a:spcBef>
              <a:spcAft>
                <a:spcPts val="0"/>
              </a:spcAft>
              <a:buSzPts val="1600"/>
              <a:buNone/>
              <a:defRPr b="1" sz="1600"/>
            </a:lvl8pPr>
            <a:lvl9pPr indent="-228600" lvl="8" marL="4114800" algn="l">
              <a:lnSpc>
                <a:spcPct val="119000"/>
              </a:lnSpc>
              <a:spcBef>
                <a:spcPts val="320"/>
              </a:spcBef>
              <a:spcAft>
                <a:spcPts val="0"/>
              </a:spcAft>
              <a:buSzPts val="1600"/>
              <a:buNone/>
              <a:defRPr b="1" sz="1600"/>
            </a:lvl9pPr>
          </a:lstStyle>
          <a:p/>
        </p:txBody>
      </p:sp>
    </p:spTree>
  </p:cSld>
  <p:clrMapOvr>
    <a:masterClrMapping/>
  </p:clrMapOvr>
  <p:transition spd="slow">
    <p:wipe dir="l"/>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1">
  <p:cSld name="CLEAR_COLOUR_BG1">
    <p:spTree>
      <p:nvGrpSpPr>
        <p:cNvPr id="75" name="Shape 75"/>
        <p:cNvGrpSpPr/>
        <p:nvPr/>
      </p:nvGrpSpPr>
      <p:grpSpPr>
        <a:xfrm>
          <a:off x="0" y="0"/>
          <a:ext cx="0" cy="0"/>
          <a:chOff x="0" y="0"/>
          <a:chExt cx="0" cy="0"/>
        </a:xfrm>
      </p:grpSpPr>
      <p:sp>
        <p:nvSpPr>
          <p:cNvPr id="76" name="Google Shape;76;p39"/>
          <p:cNvSpPr/>
          <p:nvPr/>
        </p:nvSpPr>
        <p:spPr>
          <a:xfrm>
            <a:off x="-6583" y="-1"/>
            <a:ext cx="12231921" cy="6858001"/>
          </a:xfrm>
          <a:prstGeom prst="rect">
            <a:avLst/>
          </a:prstGeom>
          <a:solidFill>
            <a:srgbClr val="E8E9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77" name="Google Shape;77;p39"/>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78" name="Google Shape;78;p39"/>
          <p:cNvCxnSpPr/>
          <p:nvPr/>
        </p:nvCxnSpPr>
        <p:spPr>
          <a:xfrm>
            <a:off x="222041" y="6422971"/>
            <a:ext cx="11768091" cy="0"/>
          </a:xfrm>
          <a:prstGeom prst="straightConnector1">
            <a:avLst/>
          </a:prstGeom>
          <a:noFill/>
          <a:ln cap="flat" cmpd="sng" w="9525">
            <a:solidFill>
              <a:srgbClr val="003249"/>
            </a:solidFill>
            <a:prstDash val="solid"/>
            <a:round/>
            <a:headEnd len="sm" w="sm" type="none"/>
            <a:tailEnd len="sm" w="sm" type="none"/>
          </a:ln>
        </p:spPr>
      </p:cxnSp>
      <p:sp>
        <p:nvSpPr>
          <p:cNvPr id="79" name="Google Shape;79;p39"/>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rgbClr val="0032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80" name="Google Shape;80;p39"/>
          <p:cNvCxnSpPr/>
          <p:nvPr/>
        </p:nvCxnSpPr>
        <p:spPr>
          <a:xfrm>
            <a:off x="218859" y="882193"/>
            <a:ext cx="11800580" cy="0"/>
          </a:xfrm>
          <a:prstGeom prst="straightConnector1">
            <a:avLst/>
          </a:prstGeom>
          <a:noFill/>
          <a:ln cap="flat" cmpd="sng" w="9525">
            <a:solidFill>
              <a:srgbClr val="003249"/>
            </a:solidFill>
            <a:prstDash val="solid"/>
            <a:round/>
            <a:headEnd len="sm" w="sm" type="none"/>
            <a:tailEnd len="sm" w="sm" type="none"/>
          </a:ln>
        </p:spPr>
      </p:cxnSp>
      <p:pic>
        <p:nvPicPr>
          <p:cNvPr id="81" name="Google Shape;81;p39"/>
          <p:cNvPicPr preferRelativeResize="0"/>
          <p:nvPr/>
        </p:nvPicPr>
        <p:blipFill rotWithShape="1">
          <a:blip r:embed="rId2">
            <a:alphaModFix/>
          </a:blip>
          <a:srcRect b="0" l="0" r="0" t="0"/>
          <a:stretch/>
        </p:blipFill>
        <p:spPr>
          <a:xfrm>
            <a:off x="10359740" y="-215904"/>
            <a:ext cx="2100929" cy="1314000"/>
          </a:xfrm>
          <a:prstGeom prst="rect">
            <a:avLst/>
          </a:prstGeom>
          <a:noFill/>
          <a:ln>
            <a:noFill/>
          </a:ln>
        </p:spPr>
      </p:pic>
      <p:sp>
        <p:nvSpPr>
          <p:cNvPr id="82" name="Google Shape;82;p39"/>
          <p:cNvSpPr txBox="1"/>
          <p:nvPr>
            <p:ph idx="1" type="body"/>
          </p:nvPr>
        </p:nvSpPr>
        <p:spPr>
          <a:xfrm>
            <a:off x="218859" y="882192"/>
            <a:ext cx="11795829" cy="5548032"/>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lvl1pPr>
            <a:lvl2pPr indent="-228600" lvl="1" marL="914400" algn="l">
              <a:lnSpc>
                <a:spcPct val="119000"/>
              </a:lnSpc>
              <a:spcBef>
                <a:spcPts val="360"/>
              </a:spcBef>
              <a:spcAft>
                <a:spcPts val="0"/>
              </a:spcAft>
              <a:buSzPts val="1400"/>
              <a:buNone/>
              <a:defRPr/>
            </a:lvl2pPr>
            <a:lvl3pPr indent="-228600" lvl="2" marL="1371600" algn="l">
              <a:lnSpc>
                <a:spcPct val="119000"/>
              </a:lnSpc>
              <a:spcBef>
                <a:spcPts val="360"/>
              </a:spcBef>
              <a:spcAft>
                <a:spcPts val="0"/>
              </a:spcAft>
              <a:buSzPts val="1400"/>
              <a:buNone/>
              <a:defRPr/>
            </a:lvl3pPr>
            <a:lvl4pPr indent="-228600" lvl="3" marL="1828800" algn="l">
              <a:lnSpc>
                <a:spcPct val="119000"/>
              </a:lnSpc>
              <a:spcBef>
                <a:spcPts val="360"/>
              </a:spcBef>
              <a:spcAft>
                <a:spcPts val="0"/>
              </a:spcAft>
              <a:buSzPts val="1400"/>
              <a:buNone/>
              <a:defRPr/>
            </a:lvl4pPr>
            <a:lvl5pPr indent="-228600" lvl="4" marL="2286000" algn="l">
              <a:lnSpc>
                <a:spcPct val="119000"/>
              </a:lnSpc>
              <a:spcBef>
                <a:spcPts val="360"/>
              </a:spcBef>
              <a:spcAft>
                <a:spcPts val="0"/>
              </a:spcAft>
              <a:buSzPts val="1400"/>
              <a:buNone/>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83" name="Google Shape;83;p39"/>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84" name="Google Shape;84;p39"/>
          <p:cNvGrpSpPr/>
          <p:nvPr/>
        </p:nvGrpSpPr>
        <p:grpSpPr>
          <a:xfrm>
            <a:off x="227308" y="6569736"/>
            <a:ext cx="9655074" cy="144114"/>
            <a:chOff x="1076500" y="4469696"/>
            <a:chExt cx="9628745" cy="144114"/>
          </a:xfrm>
        </p:grpSpPr>
        <p:pic>
          <p:nvPicPr>
            <p:cNvPr descr="de.png" id="85" name="Google Shape;85;p39"/>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86" name="Google Shape;86;p39"/>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87" name="Google Shape;87;p39"/>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88" name="Google Shape;88;p39"/>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89" name="Google Shape;89;p39"/>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90" name="Google Shape;90;p39"/>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91" name="Google Shape;91;p39"/>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92" name="Google Shape;92;p39"/>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93" name="Google Shape;93;p39"/>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94" name="Google Shape;94;p39"/>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95" name="Google Shape;95;p39"/>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96" name="Google Shape;96;p39"/>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97" name="Google Shape;97;p39"/>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98" name="Google Shape;98;p39"/>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99" name="Google Shape;99;p39"/>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100" name="Google Shape;100;p39"/>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101" name="Google Shape;101;p39"/>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102" name="Google Shape;102;p39"/>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103" name="Google Shape;103;p39"/>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104" name="Google Shape;104;p39"/>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105" name="Google Shape;105;p39"/>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106" name="Google Shape;106;p39"/>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107" name="Google Shape;107;p39"/>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108" name="Google Shape;108;p39"/>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109" name="Google Shape;109;p39"/>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110" name="Google Shape;110;p39"/>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transition spd="slow">
    <p:wipe dir="l"/>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2">
  <p:cSld name="CLEAR_COLOUR_BG2">
    <p:spTree>
      <p:nvGrpSpPr>
        <p:cNvPr id="111" name="Shape 111"/>
        <p:cNvGrpSpPr/>
        <p:nvPr/>
      </p:nvGrpSpPr>
      <p:grpSpPr>
        <a:xfrm>
          <a:off x="0" y="0"/>
          <a:ext cx="0" cy="0"/>
          <a:chOff x="0" y="0"/>
          <a:chExt cx="0" cy="0"/>
        </a:xfrm>
      </p:grpSpPr>
      <p:sp>
        <p:nvSpPr>
          <p:cNvPr id="112" name="Google Shape;112;p40"/>
          <p:cNvSpPr/>
          <p:nvPr/>
        </p:nvSpPr>
        <p:spPr>
          <a:xfrm>
            <a:off x="-6583" y="-2"/>
            <a:ext cx="12231921" cy="6858002"/>
          </a:xfrm>
          <a:prstGeom prst="rect">
            <a:avLst/>
          </a:prstGeom>
          <a:solidFill>
            <a:srgbClr val="76C8A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13" name="Google Shape;113;p40"/>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114" name="Google Shape;114;p40"/>
          <p:cNvCxnSpPr/>
          <p:nvPr/>
        </p:nvCxnSpPr>
        <p:spPr>
          <a:xfrm>
            <a:off x="222041" y="6422971"/>
            <a:ext cx="11768091" cy="0"/>
          </a:xfrm>
          <a:prstGeom prst="straightConnector1">
            <a:avLst/>
          </a:prstGeom>
          <a:noFill/>
          <a:ln cap="flat" cmpd="sng" w="9525">
            <a:solidFill>
              <a:srgbClr val="003249"/>
            </a:solidFill>
            <a:prstDash val="solid"/>
            <a:round/>
            <a:headEnd len="sm" w="sm" type="none"/>
            <a:tailEnd len="sm" w="sm" type="none"/>
          </a:ln>
        </p:spPr>
      </p:cxnSp>
      <p:sp>
        <p:nvSpPr>
          <p:cNvPr id="115" name="Google Shape;115;p40"/>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rgbClr val="0032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16" name="Google Shape;116;p40"/>
          <p:cNvCxnSpPr/>
          <p:nvPr/>
        </p:nvCxnSpPr>
        <p:spPr>
          <a:xfrm>
            <a:off x="218859" y="882193"/>
            <a:ext cx="11800580" cy="0"/>
          </a:xfrm>
          <a:prstGeom prst="straightConnector1">
            <a:avLst/>
          </a:prstGeom>
          <a:noFill/>
          <a:ln cap="flat" cmpd="sng" w="9525">
            <a:solidFill>
              <a:srgbClr val="003249"/>
            </a:solidFill>
            <a:prstDash val="solid"/>
            <a:round/>
            <a:headEnd len="sm" w="sm" type="none"/>
            <a:tailEnd len="sm" w="sm" type="none"/>
          </a:ln>
        </p:spPr>
      </p:cxnSp>
      <p:pic>
        <p:nvPicPr>
          <p:cNvPr id="117" name="Google Shape;117;p40"/>
          <p:cNvPicPr preferRelativeResize="0"/>
          <p:nvPr/>
        </p:nvPicPr>
        <p:blipFill rotWithShape="1">
          <a:blip r:embed="rId2">
            <a:alphaModFix/>
          </a:blip>
          <a:srcRect b="0" l="0" r="0" t="0"/>
          <a:stretch/>
        </p:blipFill>
        <p:spPr>
          <a:xfrm>
            <a:off x="10359740" y="-215904"/>
            <a:ext cx="2100929" cy="1314000"/>
          </a:xfrm>
          <a:prstGeom prst="rect">
            <a:avLst/>
          </a:prstGeom>
          <a:noFill/>
          <a:ln>
            <a:noFill/>
          </a:ln>
        </p:spPr>
      </p:pic>
      <p:sp>
        <p:nvSpPr>
          <p:cNvPr id="118" name="Google Shape;118;p40"/>
          <p:cNvSpPr txBox="1"/>
          <p:nvPr>
            <p:ph idx="1" type="body"/>
          </p:nvPr>
        </p:nvSpPr>
        <p:spPr>
          <a:xfrm>
            <a:off x="218859" y="882193"/>
            <a:ext cx="11795829" cy="5541665"/>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solidFill>
                  <a:srgbClr val="006762"/>
                </a:solidFill>
              </a:defRPr>
            </a:lvl1pPr>
            <a:lvl2pPr indent="-228600" lvl="1" marL="914400" algn="l">
              <a:lnSpc>
                <a:spcPct val="119000"/>
              </a:lnSpc>
              <a:spcBef>
                <a:spcPts val="360"/>
              </a:spcBef>
              <a:spcAft>
                <a:spcPts val="0"/>
              </a:spcAft>
              <a:buSzPts val="1400"/>
              <a:buNone/>
              <a:defRPr>
                <a:solidFill>
                  <a:srgbClr val="006762"/>
                </a:solidFill>
              </a:defRPr>
            </a:lvl2pPr>
            <a:lvl3pPr indent="-228600" lvl="2" marL="1371600" algn="l">
              <a:lnSpc>
                <a:spcPct val="119000"/>
              </a:lnSpc>
              <a:spcBef>
                <a:spcPts val="360"/>
              </a:spcBef>
              <a:spcAft>
                <a:spcPts val="0"/>
              </a:spcAft>
              <a:buSzPts val="1400"/>
              <a:buNone/>
              <a:defRPr>
                <a:solidFill>
                  <a:srgbClr val="006762"/>
                </a:solidFill>
              </a:defRPr>
            </a:lvl3pPr>
            <a:lvl4pPr indent="-228600" lvl="3" marL="1828800" algn="l">
              <a:lnSpc>
                <a:spcPct val="119000"/>
              </a:lnSpc>
              <a:spcBef>
                <a:spcPts val="360"/>
              </a:spcBef>
              <a:spcAft>
                <a:spcPts val="0"/>
              </a:spcAft>
              <a:buSzPts val="1400"/>
              <a:buNone/>
              <a:defRPr>
                <a:solidFill>
                  <a:srgbClr val="006762"/>
                </a:solidFill>
              </a:defRPr>
            </a:lvl4pPr>
            <a:lvl5pPr indent="-228600" lvl="4" marL="2286000" algn="l">
              <a:lnSpc>
                <a:spcPct val="119000"/>
              </a:lnSpc>
              <a:spcBef>
                <a:spcPts val="360"/>
              </a:spcBef>
              <a:spcAft>
                <a:spcPts val="0"/>
              </a:spcAft>
              <a:buSzPts val="1400"/>
              <a:buNone/>
              <a:defRPr>
                <a:solidFill>
                  <a:srgbClr val="006762"/>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19" name="Google Shape;119;p40"/>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120" name="Google Shape;120;p40"/>
          <p:cNvGrpSpPr/>
          <p:nvPr/>
        </p:nvGrpSpPr>
        <p:grpSpPr>
          <a:xfrm>
            <a:off x="227308" y="6569736"/>
            <a:ext cx="9655074" cy="144114"/>
            <a:chOff x="1076500" y="4469696"/>
            <a:chExt cx="9628745" cy="144114"/>
          </a:xfrm>
        </p:grpSpPr>
        <p:pic>
          <p:nvPicPr>
            <p:cNvPr descr="de.png" id="121" name="Google Shape;121;p40"/>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122" name="Google Shape;122;p40"/>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123" name="Google Shape;123;p40"/>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124" name="Google Shape;124;p40"/>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125" name="Google Shape;125;p40"/>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126" name="Google Shape;126;p40"/>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127" name="Google Shape;127;p40"/>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128" name="Google Shape;128;p40"/>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129" name="Google Shape;129;p40"/>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130" name="Google Shape;130;p40"/>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131" name="Google Shape;131;p40"/>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132" name="Google Shape;132;p40"/>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133" name="Google Shape;133;p40"/>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134" name="Google Shape;134;p40"/>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135" name="Google Shape;135;p40"/>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136" name="Google Shape;136;p40"/>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137" name="Google Shape;137;p40"/>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138" name="Google Shape;138;p40"/>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139" name="Google Shape;139;p40"/>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140" name="Google Shape;140;p40"/>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141" name="Google Shape;141;p40"/>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142" name="Google Shape;142;p40"/>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143" name="Google Shape;143;p40"/>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144" name="Google Shape;144;p40"/>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145" name="Google Shape;145;p40"/>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146" name="Google Shape;146;p40"/>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transition spd="slow">
    <p:wipe dir="l"/>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3">
  <p:cSld name="CLEAR_COLOUR_BG3">
    <p:spTree>
      <p:nvGrpSpPr>
        <p:cNvPr id="147" name="Shape 147"/>
        <p:cNvGrpSpPr/>
        <p:nvPr/>
      </p:nvGrpSpPr>
      <p:grpSpPr>
        <a:xfrm>
          <a:off x="0" y="0"/>
          <a:ext cx="0" cy="0"/>
          <a:chOff x="0" y="0"/>
          <a:chExt cx="0" cy="0"/>
        </a:xfrm>
      </p:grpSpPr>
      <p:sp>
        <p:nvSpPr>
          <p:cNvPr id="148" name="Google Shape;148;p41"/>
          <p:cNvSpPr/>
          <p:nvPr/>
        </p:nvSpPr>
        <p:spPr>
          <a:xfrm>
            <a:off x="-6583" y="-2"/>
            <a:ext cx="12231921" cy="6858002"/>
          </a:xfrm>
          <a:prstGeom prst="rect">
            <a:avLst/>
          </a:prstGeom>
          <a:solidFill>
            <a:srgbClr val="F1666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49" name="Google Shape;149;p41"/>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150" name="Google Shape;150;p41"/>
          <p:cNvCxnSpPr/>
          <p:nvPr/>
        </p:nvCxnSpPr>
        <p:spPr>
          <a:xfrm>
            <a:off x="222041" y="6422971"/>
            <a:ext cx="11768091" cy="0"/>
          </a:xfrm>
          <a:prstGeom prst="straightConnector1">
            <a:avLst/>
          </a:prstGeom>
          <a:noFill/>
          <a:ln cap="flat" cmpd="sng" w="9525">
            <a:solidFill>
              <a:srgbClr val="003249"/>
            </a:solidFill>
            <a:prstDash val="solid"/>
            <a:round/>
            <a:headEnd len="sm" w="sm" type="none"/>
            <a:tailEnd len="sm" w="sm" type="none"/>
          </a:ln>
        </p:spPr>
      </p:cxnSp>
      <p:sp>
        <p:nvSpPr>
          <p:cNvPr id="151" name="Google Shape;151;p41"/>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rgbClr val="0032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52" name="Google Shape;152;p41"/>
          <p:cNvCxnSpPr/>
          <p:nvPr/>
        </p:nvCxnSpPr>
        <p:spPr>
          <a:xfrm>
            <a:off x="218859" y="882193"/>
            <a:ext cx="11800580" cy="0"/>
          </a:xfrm>
          <a:prstGeom prst="straightConnector1">
            <a:avLst/>
          </a:prstGeom>
          <a:noFill/>
          <a:ln cap="flat" cmpd="sng" w="9525">
            <a:solidFill>
              <a:srgbClr val="003249"/>
            </a:solidFill>
            <a:prstDash val="solid"/>
            <a:round/>
            <a:headEnd len="sm" w="sm" type="none"/>
            <a:tailEnd len="sm" w="sm" type="none"/>
          </a:ln>
        </p:spPr>
      </p:cxnSp>
      <p:pic>
        <p:nvPicPr>
          <p:cNvPr id="153" name="Google Shape;153;p41"/>
          <p:cNvPicPr preferRelativeResize="0"/>
          <p:nvPr/>
        </p:nvPicPr>
        <p:blipFill rotWithShape="1">
          <a:blip r:embed="rId2">
            <a:alphaModFix/>
          </a:blip>
          <a:srcRect b="0" l="0" r="0" t="0"/>
          <a:stretch/>
        </p:blipFill>
        <p:spPr>
          <a:xfrm>
            <a:off x="10359740" y="-215904"/>
            <a:ext cx="2100929" cy="1314000"/>
          </a:xfrm>
          <a:prstGeom prst="rect">
            <a:avLst/>
          </a:prstGeom>
          <a:noFill/>
          <a:ln>
            <a:noFill/>
          </a:ln>
        </p:spPr>
      </p:pic>
      <p:sp>
        <p:nvSpPr>
          <p:cNvPr id="154" name="Google Shape;154;p41"/>
          <p:cNvSpPr txBox="1"/>
          <p:nvPr>
            <p:ph idx="1" type="body"/>
          </p:nvPr>
        </p:nvSpPr>
        <p:spPr>
          <a:xfrm>
            <a:off x="218859" y="882192"/>
            <a:ext cx="11795829"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solidFill>
                  <a:srgbClr val="960136"/>
                </a:solidFill>
              </a:defRPr>
            </a:lvl1pPr>
            <a:lvl2pPr indent="-228600" lvl="1" marL="914400" algn="l">
              <a:lnSpc>
                <a:spcPct val="119000"/>
              </a:lnSpc>
              <a:spcBef>
                <a:spcPts val="360"/>
              </a:spcBef>
              <a:spcAft>
                <a:spcPts val="0"/>
              </a:spcAft>
              <a:buSzPts val="1400"/>
              <a:buNone/>
              <a:defRPr>
                <a:solidFill>
                  <a:srgbClr val="960136"/>
                </a:solidFill>
              </a:defRPr>
            </a:lvl2pPr>
            <a:lvl3pPr indent="-228600" lvl="2" marL="1371600" algn="l">
              <a:lnSpc>
                <a:spcPct val="119000"/>
              </a:lnSpc>
              <a:spcBef>
                <a:spcPts val="360"/>
              </a:spcBef>
              <a:spcAft>
                <a:spcPts val="0"/>
              </a:spcAft>
              <a:buSzPts val="1400"/>
              <a:buNone/>
              <a:defRPr>
                <a:solidFill>
                  <a:srgbClr val="960136"/>
                </a:solidFill>
              </a:defRPr>
            </a:lvl3pPr>
            <a:lvl4pPr indent="-228600" lvl="3" marL="1828800" algn="l">
              <a:lnSpc>
                <a:spcPct val="119000"/>
              </a:lnSpc>
              <a:spcBef>
                <a:spcPts val="360"/>
              </a:spcBef>
              <a:spcAft>
                <a:spcPts val="0"/>
              </a:spcAft>
              <a:buSzPts val="1400"/>
              <a:buNone/>
              <a:defRPr>
                <a:solidFill>
                  <a:srgbClr val="960136"/>
                </a:solidFill>
              </a:defRPr>
            </a:lvl4pPr>
            <a:lvl5pPr indent="-228600" lvl="4" marL="2286000" algn="l">
              <a:lnSpc>
                <a:spcPct val="119000"/>
              </a:lnSpc>
              <a:spcBef>
                <a:spcPts val="360"/>
              </a:spcBef>
              <a:spcAft>
                <a:spcPts val="0"/>
              </a:spcAft>
              <a:buSzPts val="1400"/>
              <a:buNone/>
              <a:defRPr>
                <a:solidFill>
                  <a:srgbClr val="960136"/>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55" name="Google Shape;155;p41"/>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156" name="Google Shape;156;p41"/>
          <p:cNvGrpSpPr/>
          <p:nvPr/>
        </p:nvGrpSpPr>
        <p:grpSpPr>
          <a:xfrm>
            <a:off x="227308" y="6569736"/>
            <a:ext cx="9655074" cy="144114"/>
            <a:chOff x="1076500" y="4469696"/>
            <a:chExt cx="9628745" cy="144114"/>
          </a:xfrm>
        </p:grpSpPr>
        <p:pic>
          <p:nvPicPr>
            <p:cNvPr descr="de.png" id="157" name="Google Shape;157;p41"/>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158" name="Google Shape;158;p41"/>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159" name="Google Shape;159;p41"/>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160" name="Google Shape;160;p41"/>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161" name="Google Shape;161;p41"/>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162" name="Google Shape;162;p41"/>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163" name="Google Shape;163;p41"/>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164" name="Google Shape;164;p41"/>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165" name="Google Shape;165;p41"/>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166" name="Google Shape;166;p41"/>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167" name="Google Shape;167;p41"/>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168" name="Google Shape;168;p41"/>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169" name="Google Shape;169;p41"/>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170" name="Google Shape;170;p41"/>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171" name="Google Shape;171;p41"/>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172" name="Google Shape;172;p41"/>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173" name="Google Shape;173;p41"/>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174" name="Google Shape;174;p41"/>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175" name="Google Shape;175;p41"/>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176" name="Google Shape;176;p41"/>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177" name="Google Shape;177;p41"/>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178" name="Google Shape;178;p41"/>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179" name="Google Shape;179;p41"/>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180" name="Google Shape;180;p41"/>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181" name="Google Shape;181;p41"/>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182" name="Google Shape;182;p41"/>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transition spd="slow">
    <p:wipe dir="l"/>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EAR_COLOUR_BG4">
  <p:cSld name="CLEAR_COLOUR_BG4">
    <p:spTree>
      <p:nvGrpSpPr>
        <p:cNvPr id="183" name="Shape 183"/>
        <p:cNvGrpSpPr/>
        <p:nvPr/>
      </p:nvGrpSpPr>
      <p:grpSpPr>
        <a:xfrm>
          <a:off x="0" y="0"/>
          <a:ext cx="0" cy="0"/>
          <a:chOff x="0" y="0"/>
          <a:chExt cx="0" cy="0"/>
        </a:xfrm>
      </p:grpSpPr>
      <p:sp>
        <p:nvSpPr>
          <p:cNvPr id="184" name="Google Shape;184;p42"/>
          <p:cNvSpPr/>
          <p:nvPr/>
        </p:nvSpPr>
        <p:spPr>
          <a:xfrm>
            <a:off x="-6583" y="-2"/>
            <a:ext cx="12231921" cy="6858002"/>
          </a:xfrm>
          <a:prstGeom prst="rect">
            <a:avLst/>
          </a:prstGeom>
          <a:solidFill>
            <a:srgbClr val="FFCC4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Verdana"/>
              <a:ea typeface="Verdana"/>
              <a:cs typeface="Verdana"/>
              <a:sym typeface="Verdana"/>
            </a:endParaRPr>
          </a:p>
        </p:txBody>
      </p:sp>
      <p:sp>
        <p:nvSpPr>
          <p:cNvPr id="185" name="Google Shape;185;p42"/>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cxnSp>
        <p:nvCxnSpPr>
          <p:cNvPr id="186" name="Google Shape;186;p42"/>
          <p:cNvCxnSpPr/>
          <p:nvPr/>
        </p:nvCxnSpPr>
        <p:spPr>
          <a:xfrm>
            <a:off x="222041" y="6422971"/>
            <a:ext cx="11768091" cy="0"/>
          </a:xfrm>
          <a:prstGeom prst="straightConnector1">
            <a:avLst/>
          </a:prstGeom>
          <a:noFill/>
          <a:ln cap="flat" cmpd="sng" w="9525">
            <a:solidFill>
              <a:srgbClr val="003249"/>
            </a:solidFill>
            <a:prstDash val="solid"/>
            <a:round/>
            <a:headEnd len="sm" w="sm" type="none"/>
            <a:tailEnd len="sm" w="sm" type="none"/>
          </a:ln>
        </p:spPr>
      </p:cxnSp>
      <p:sp>
        <p:nvSpPr>
          <p:cNvPr id="187" name="Google Shape;187;p42"/>
          <p:cNvSpPr txBox="1"/>
          <p:nvPr>
            <p:ph type="title"/>
          </p:nvPr>
        </p:nvSpPr>
        <p:spPr>
          <a:xfrm>
            <a:off x="218858" y="157324"/>
            <a:ext cx="10140882" cy="553998"/>
          </a:xfrm>
          <a:prstGeom prst="rect">
            <a:avLst/>
          </a:prstGeom>
          <a:noFill/>
          <a:ln>
            <a:noFill/>
          </a:ln>
        </p:spPr>
        <p:txBody>
          <a:bodyPr anchorCtr="0" anchor="ctr" bIns="45700" lIns="0" spcFirstLastPara="1" rIns="0" wrap="square" tIns="45700">
            <a:spAutoFit/>
          </a:bodyPr>
          <a:lstStyle>
            <a:lvl1pPr lvl="0" algn="l">
              <a:spcBef>
                <a:spcPts val="0"/>
              </a:spcBef>
              <a:spcAft>
                <a:spcPts val="0"/>
              </a:spcAft>
              <a:buSzPts val="1400"/>
              <a:buNone/>
              <a:defRPr>
                <a:solidFill>
                  <a:srgbClr val="003249"/>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cxnSp>
        <p:nvCxnSpPr>
          <p:cNvPr id="188" name="Google Shape;188;p42"/>
          <p:cNvCxnSpPr/>
          <p:nvPr/>
        </p:nvCxnSpPr>
        <p:spPr>
          <a:xfrm>
            <a:off x="218859" y="882193"/>
            <a:ext cx="11800580" cy="0"/>
          </a:xfrm>
          <a:prstGeom prst="straightConnector1">
            <a:avLst/>
          </a:prstGeom>
          <a:noFill/>
          <a:ln cap="flat" cmpd="sng" w="9525">
            <a:solidFill>
              <a:srgbClr val="003249"/>
            </a:solidFill>
            <a:prstDash val="solid"/>
            <a:round/>
            <a:headEnd len="sm" w="sm" type="none"/>
            <a:tailEnd len="sm" w="sm" type="none"/>
          </a:ln>
        </p:spPr>
      </p:cxnSp>
      <p:pic>
        <p:nvPicPr>
          <p:cNvPr id="189" name="Google Shape;189;p42"/>
          <p:cNvPicPr preferRelativeResize="0"/>
          <p:nvPr/>
        </p:nvPicPr>
        <p:blipFill rotWithShape="1">
          <a:blip r:embed="rId2">
            <a:alphaModFix/>
          </a:blip>
          <a:srcRect b="0" l="0" r="0" t="0"/>
          <a:stretch/>
        </p:blipFill>
        <p:spPr>
          <a:xfrm>
            <a:off x="10359740" y="-215904"/>
            <a:ext cx="2100929" cy="1314000"/>
          </a:xfrm>
          <a:prstGeom prst="rect">
            <a:avLst/>
          </a:prstGeom>
          <a:noFill/>
          <a:ln>
            <a:noFill/>
          </a:ln>
        </p:spPr>
      </p:pic>
      <p:sp>
        <p:nvSpPr>
          <p:cNvPr id="190" name="Google Shape;190;p42"/>
          <p:cNvSpPr txBox="1"/>
          <p:nvPr>
            <p:ph idx="1" type="body"/>
          </p:nvPr>
        </p:nvSpPr>
        <p:spPr>
          <a:xfrm>
            <a:off x="218859" y="882192"/>
            <a:ext cx="11795829" cy="5534968"/>
          </a:xfrm>
          <a:prstGeom prst="rect">
            <a:avLst/>
          </a:prstGeom>
          <a:noFill/>
          <a:ln>
            <a:noFill/>
          </a:ln>
        </p:spPr>
        <p:txBody>
          <a:bodyPr anchorCtr="0" anchor="t" bIns="45700" lIns="91425" spcFirstLastPara="1" rIns="91425" wrap="square" tIns="45700">
            <a:noAutofit/>
          </a:bodyPr>
          <a:lstStyle>
            <a:lvl1pPr indent="-228600" lvl="0" marL="457200" algn="l">
              <a:lnSpc>
                <a:spcPct val="119000"/>
              </a:lnSpc>
              <a:spcBef>
                <a:spcPts val="360"/>
              </a:spcBef>
              <a:spcAft>
                <a:spcPts val="0"/>
              </a:spcAft>
              <a:buSzPts val="1400"/>
              <a:buNone/>
              <a:defRPr>
                <a:solidFill>
                  <a:srgbClr val="A75534"/>
                </a:solidFill>
              </a:defRPr>
            </a:lvl1pPr>
            <a:lvl2pPr indent="-228600" lvl="1" marL="914400" algn="l">
              <a:lnSpc>
                <a:spcPct val="119000"/>
              </a:lnSpc>
              <a:spcBef>
                <a:spcPts val="360"/>
              </a:spcBef>
              <a:spcAft>
                <a:spcPts val="0"/>
              </a:spcAft>
              <a:buSzPts val="1400"/>
              <a:buNone/>
              <a:defRPr>
                <a:solidFill>
                  <a:srgbClr val="A75534"/>
                </a:solidFill>
              </a:defRPr>
            </a:lvl2pPr>
            <a:lvl3pPr indent="-228600" lvl="2" marL="1371600" algn="l">
              <a:lnSpc>
                <a:spcPct val="119000"/>
              </a:lnSpc>
              <a:spcBef>
                <a:spcPts val="360"/>
              </a:spcBef>
              <a:spcAft>
                <a:spcPts val="0"/>
              </a:spcAft>
              <a:buSzPts val="1400"/>
              <a:buNone/>
              <a:defRPr>
                <a:solidFill>
                  <a:srgbClr val="A75534"/>
                </a:solidFill>
              </a:defRPr>
            </a:lvl3pPr>
            <a:lvl4pPr indent="-228600" lvl="3" marL="1828800" algn="l">
              <a:lnSpc>
                <a:spcPct val="119000"/>
              </a:lnSpc>
              <a:spcBef>
                <a:spcPts val="360"/>
              </a:spcBef>
              <a:spcAft>
                <a:spcPts val="0"/>
              </a:spcAft>
              <a:buSzPts val="1400"/>
              <a:buNone/>
              <a:defRPr>
                <a:solidFill>
                  <a:srgbClr val="A75534"/>
                </a:solidFill>
              </a:defRPr>
            </a:lvl4pPr>
            <a:lvl5pPr indent="-228600" lvl="4" marL="2286000" algn="l">
              <a:lnSpc>
                <a:spcPct val="119000"/>
              </a:lnSpc>
              <a:spcBef>
                <a:spcPts val="360"/>
              </a:spcBef>
              <a:spcAft>
                <a:spcPts val="0"/>
              </a:spcAft>
              <a:buSzPts val="1400"/>
              <a:buNone/>
              <a:defRPr>
                <a:solidFill>
                  <a:srgbClr val="A75534"/>
                </a:solidFill>
              </a:defRPr>
            </a:lvl5pPr>
            <a:lvl6pPr indent="-342900" lvl="5" marL="2743200" algn="l">
              <a:lnSpc>
                <a:spcPct val="119000"/>
              </a:lnSpc>
              <a:spcBef>
                <a:spcPts val="360"/>
              </a:spcBef>
              <a:spcAft>
                <a:spcPts val="0"/>
              </a:spcAft>
              <a:buSzPts val="1800"/>
              <a:buChar char="–"/>
              <a:defRPr/>
            </a:lvl6pPr>
            <a:lvl7pPr indent="-342900" lvl="6" marL="3200400" algn="l">
              <a:lnSpc>
                <a:spcPct val="119000"/>
              </a:lnSpc>
              <a:spcBef>
                <a:spcPts val="360"/>
              </a:spcBef>
              <a:spcAft>
                <a:spcPts val="0"/>
              </a:spcAft>
              <a:buSzPts val="1800"/>
              <a:buChar char="–"/>
              <a:defRPr/>
            </a:lvl7pPr>
            <a:lvl8pPr indent="-342900" lvl="7" marL="3657600" algn="l">
              <a:lnSpc>
                <a:spcPct val="119000"/>
              </a:lnSpc>
              <a:spcBef>
                <a:spcPts val="360"/>
              </a:spcBef>
              <a:spcAft>
                <a:spcPts val="0"/>
              </a:spcAft>
              <a:buSzPts val="1800"/>
              <a:buChar char="–"/>
              <a:defRPr/>
            </a:lvl8pPr>
            <a:lvl9pPr indent="-342900" lvl="8" marL="4114800" algn="l">
              <a:lnSpc>
                <a:spcPct val="119000"/>
              </a:lnSpc>
              <a:spcBef>
                <a:spcPts val="360"/>
              </a:spcBef>
              <a:spcAft>
                <a:spcPts val="0"/>
              </a:spcAft>
              <a:buSzPts val="1800"/>
              <a:buChar char="–"/>
              <a:defRPr/>
            </a:lvl9pPr>
          </a:lstStyle>
          <a:p/>
        </p:txBody>
      </p:sp>
      <p:pic>
        <p:nvPicPr>
          <p:cNvPr id="191" name="Google Shape;191;p42"/>
          <p:cNvPicPr preferRelativeResize="0"/>
          <p:nvPr/>
        </p:nvPicPr>
        <p:blipFill rotWithShape="1">
          <a:blip r:embed="rId3">
            <a:alphaModFix/>
          </a:blip>
          <a:srcRect b="0" l="0" r="0" t="0"/>
          <a:stretch/>
        </p:blipFill>
        <p:spPr>
          <a:xfrm>
            <a:off x="10371528" y="6585917"/>
            <a:ext cx="1641396" cy="105918"/>
          </a:xfrm>
          <a:prstGeom prst="rect">
            <a:avLst/>
          </a:prstGeom>
          <a:noFill/>
          <a:ln>
            <a:noFill/>
          </a:ln>
        </p:spPr>
      </p:pic>
      <p:grpSp>
        <p:nvGrpSpPr>
          <p:cNvPr id="192" name="Google Shape;192;p42"/>
          <p:cNvGrpSpPr/>
          <p:nvPr/>
        </p:nvGrpSpPr>
        <p:grpSpPr>
          <a:xfrm>
            <a:off x="227308" y="6569736"/>
            <a:ext cx="9655074" cy="144114"/>
            <a:chOff x="1076500" y="4469696"/>
            <a:chExt cx="9628745" cy="144114"/>
          </a:xfrm>
        </p:grpSpPr>
        <p:pic>
          <p:nvPicPr>
            <p:cNvPr descr="de.png" id="193" name="Google Shape;193;p42"/>
            <p:cNvPicPr preferRelativeResize="0"/>
            <p:nvPr/>
          </p:nvPicPr>
          <p:blipFill rotWithShape="1">
            <a:blip r:embed="rId4">
              <a:alphaModFix/>
            </a:blip>
            <a:srcRect b="0" l="0" r="0" t="0"/>
            <a:stretch/>
          </p:blipFill>
          <p:spPr>
            <a:xfrm>
              <a:off x="1076500" y="4469696"/>
              <a:ext cx="217977" cy="144114"/>
            </a:xfrm>
            <a:prstGeom prst="rect">
              <a:avLst/>
            </a:prstGeom>
            <a:noFill/>
            <a:ln>
              <a:noFill/>
            </a:ln>
          </p:spPr>
        </p:pic>
        <p:pic>
          <p:nvPicPr>
            <p:cNvPr descr="at.png" id="194" name="Google Shape;194;p42"/>
            <p:cNvPicPr preferRelativeResize="0"/>
            <p:nvPr/>
          </p:nvPicPr>
          <p:blipFill rotWithShape="1">
            <a:blip r:embed="rId5">
              <a:alphaModFix/>
            </a:blip>
            <a:srcRect b="0" l="0" r="0" t="0"/>
            <a:stretch/>
          </p:blipFill>
          <p:spPr>
            <a:xfrm>
              <a:off x="1447640" y="4469696"/>
              <a:ext cx="217977" cy="144114"/>
            </a:xfrm>
            <a:prstGeom prst="rect">
              <a:avLst/>
            </a:prstGeom>
            <a:noFill/>
            <a:ln>
              <a:noFill/>
            </a:ln>
          </p:spPr>
        </p:pic>
        <p:pic>
          <p:nvPicPr>
            <p:cNvPr descr="be.png" id="195" name="Google Shape;195;p42"/>
            <p:cNvPicPr preferRelativeResize="0"/>
            <p:nvPr/>
          </p:nvPicPr>
          <p:blipFill rotWithShape="1">
            <a:blip r:embed="rId6">
              <a:alphaModFix/>
            </a:blip>
            <a:srcRect b="0" l="0" r="0" t="0"/>
            <a:stretch/>
          </p:blipFill>
          <p:spPr>
            <a:xfrm>
              <a:off x="1818780" y="4469696"/>
              <a:ext cx="217977" cy="144114"/>
            </a:xfrm>
            <a:prstGeom prst="rect">
              <a:avLst/>
            </a:prstGeom>
            <a:noFill/>
            <a:ln>
              <a:noFill/>
            </a:ln>
          </p:spPr>
        </p:pic>
        <p:pic>
          <p:nvPicPr>
            <p:cNvPr descr="dk.png" id="196" name="Google Shape;196;p42"/>
            <p:cNvPicPr preferRelativeResize="0"/>
            <p:nvPr/>
          </p:nvPicPr>
          <p:blipFill rotWithShape="1">
            <a:blip r:embed="rId7">
              <a:alphaModFix/>
            </a:blip>
            <a:srcRect b="0" l="0" r="0" t="0"/>
            <a:stretch/>
          </p:blipFill>
          <p:spPr>
            <a:xfrm>
              <a:off x="2189920" y="4469696"/>
              <a:ext cx="217977" cy="144114"/>
            </a:xfrm>
            <a:prstGeom prst="rect">
              <a:avLst/>
            </a:prstGeom>
            <a:noFill/>
            <a:ln>
              <a:noFill/>
            </a:ln>
          </p:spPr>
        </p:pic>
        <p:pic>
          <p:nvPicPr>
            <p:cNvPr descr="es.png" id="197" name="Google Shape;197;p42"/>
            <p:cNvPicPr preferRelativeResize="0"/>
            <p:nvPr/>
          </p:nvPicPr>
          <p:blipFill rotWithShape="1">
            <a:blip r:embed="rId8">
              <a:alphaModFix/>
            </a:blip>
            <a:srcRect b="0" l="0" r="0" t="0"/>
            <a:stretch/>
          </p:blipFill>
          <p:spPr>
            <a:xfrm>
              <a:off x="2561060" y="4469696"/>
              <a:ext cx="217977" cy="144114"/>
            </a:xfrm>
            <a:prstGeom prst="rect">
              <a:avLst/>
            </a:prstGeom>
            <a:noFill/>
            <a:ln>
              <a:noFill/>
            </a:ln>
          </p:spPr>
        </p:pic>
        <p:pic>
          <p:nvPicPr>
            <p:cNvPr descr="ee.png" id="198" name="Google Shape;198;p42"/>
            <p:cNvPicPr preferRelativeResize="0"/>
            <p:nvPr/>
          </p:nvPicPr>
          <p:blipFill rotWithShape="1">
            <a:blip r:embed="rId9">
              <a:alphaModFix/>
            </a:blip>
            <a:srcRect b="0" l="0" r="0" t="0"/>
            <a:stretch/>
          </p:blipFill>
          <p:spPr>
            <a:xfrm>
              <a:off x="2932200" y="4469696"/>
              <a:ext cx="217977" cy="144114"/>
            </a:xfrm>
            <a:prstGeom prst="rect">
              <a:avLst/>
            </a:prstGeom>
            <a:noFill/>
            <a:ln>
              <a:noFill/>
            </a:ln>
          </p:spPr>
        </p:pic>
        <p:pic>
          <p:nvPicPr>
            <p:cNvPr descr="fi.png" id="199" name="Google Shape;199;p42"/>
            <p:cNvPicPr preferRelativeResize="0"/>
            <p:nvPr/>
          </p:nvPicPr>
          <p:blipFill rotWithShape="1">
            <a:blip r:embed="rId10">
              <a:alphaModFix/>
            </a:blip>
            <a:srcRect b="0" l="0" r="0" t="0"/>
            <a:stretch/>
          </p:blipFill>
          <p:spPr>
            <a:xfrm>
              <a:off x="3303340" y="4469696"/>
              <a:ext cx="217977" cy="144114"/>
            </a:xfrm>
            <a:prstGeom prst="rect">
              <a:avLst/>
            </a:prstGeom>
            <a:noFill/>
            <a:ln>
              <a:noFill/>
            </a:ln>
          </p:spPr>
        </p:pic>
        <p:pic>
          <p:nvPicPr>
            <p:cNvPr descr="fr.png" id="200" name="Google Shape;200;p42"/>
            <p:cNvPicPr preferRelativeResize="0"/>
            <p:nvPr/>
          </p:nvPicPr>
          <p:blipFill rotWithShape="1">
            <a:blip r:embed="rId11">
              <a:alphaModFix/>
            </a:blip>
            <a:srcRect b="0" l="0" r="0" t="0"/>
            <a:stretch/>
          </p:blipFill>
          <p:spPr>
            <a:xfrm>
              <a:off x="3674480" y="4469696"/>
              <a:ext cx="217977" cy="144114"/>
            </a:xfrm>
            <a:prstGeom prst="rect">
              <a:avLst/>
            </a:prstGeom>
            <a:noFill/>
            <a:ln>
              <a:noFill/>
            </a:ln>
          </p:spPr>
        </p:pic>
        <p:pic>
          <p:nvPicPr>
            <p:cNvPr descr="gr.png" id="201" name="Google Shape;201;p42"/>
            <p:cNvPicPr preferRelativeResize="0"/>
            <p:nvPr/>
          </p:nvPicPr>
          <p:blipFill rotWithShape="1">
            <a:blip r:embed="rId12">
              <a:alphaModFix/>
            </a:blip>
            <a:srcRect b="0" l="0" r="0" t="0"/>
            <a:stretch/>
          </p:blipFill>
          <p:spPr>
            <a:xfrm>
              <a:off x="4045620" y="4469696"/>
              <a:ext cx="217977" cy="144114"/>
            </a:xfrm>
            <a:prstGeom prst="rect">
              <a:avLst/>
            </a:prstGeom>
            <a:noFill/>
            <a:ln>
              <a:noFill/>
            </a:ln>
          </p:spPr>
        </p:pic>
        <p:pic>
          <p:nvPicPr>
            <p:cNvPr descr="hu.png" id="202" name="Google Shape;202;p42"/>
            <p:cNvPicPr preferRelativeResize="0"/>
            <p:nvPr/>
          </p:nvPicPr>
          <p:blipFill rotWithShape="1">
            <a:blip r:embed="rId13">
              <a:alphaModFix/>
            </a:blip>
            <a:srcRect b="0" l="0" r="0" t="0"/>
            <a:stretch/>
          </p:blipFill>
          <p:spPr>
            <a:xfrm>
              <a:off x="4416760" y="4469696"/>
              <a:ext cx="217977" cy="144114"/>
            </a:xfrm>
            <a:prstGeom prst="rect">
              <a:avLst/>
            </a:prstGeom>
            <a:noFill/>
            <a:ln>
              <a:noFill/>
            </a:ln>
          </p:spPr>
        </p:pic>
        <p:pic>
          <p:nvPicPr>
            <p:cNvPr descr="ie.png" id="203" name="Google Shape;203;p42"/>
            <p:cNvPicPr preferRelativeResize="0"/>
            <p:nvPr/>
          </p:nvPicPr>
          <p:blipFill rotWithShape="1">
            <a:blip r:embed="rId14">
              <a:alphaModFix/>
            </a:blip>
            <a:srcRect b="0" l="0" r="0" t="0"/>
            <a:stretch/>
          </p:blipFill>
          <p:spPr>
            <a:xfrm>
              <a:off x="4787900" y="4469696"/>
              <a:ext cx="217977" cy="144114"/>
            </a:xfrm>
            <a:prstGeom prst="rect">
              <a:avLst/>
            </a:prstGeom>
            <a:noFill/>
            <a:ln>
              <a:noFill/>
            </a:ln>
          </p:spPr>
        </p:pic>
        <p:pic>
          <p:nvPicPr>
            <p:cNvPr descr="it.png" id="204" name="Google Shape;204;p42"/>
            <p:cNvPicPr preferRelativeResize="0"/>
            <p:nvPr/>
          </p:nvPicPr>
          <p:blipFill rotWithShape="1">
            <a:blip r:embed="rId15">
              <a:alphaModFix/>
            </a:blip>
            <a:srcRect b="0" l="0" r="0" t="0"/>
            <a:stretch/>
          </p:blipFill>
          <p:spPr>
            <a:xfrm>
              <a:off x="5159040" y="4469696"/>
              <a:ext cx="217977" cy="144114"/>
            </a:xfrm>
            <a:prstGeom prst="rect">
              <a:avLst/>
            </a:prstGeom>
            <a:noFill/>
            <a:ln>
              <a:noFill/>
            </a:ln>
          </p:spPr>
        </p:pic>
        <p:pic>
          <p:nvPicPr>
            <p:cNvPr descr="lu.png" id="205" name="Google Shape;205;p42"/>
            <p:cNvPicPr preferRelativeResize="0"/>
            <p:nvPr/>
          </p:nvPicPr>
          <p:blipFill rotWithShape="1">
            <a:blip r:embed="rId16">
              <a:alphaModFix/>
            </a:blip>
            <a:srcRect b="0" l="0" r="0" t="0"/>
            <a:stretch/>
          </p:blipFill>
          <p:spPr>
            <a:xfrm>
              <a:off x="5530180" y="4469696"/>
              <a:ext cx="217977" cy="144114"/>
            </a:xfrm>
            <a:prstGeom prst="rect">
              <a:avLst/>
            </a:prstGeom>
            <a:noFill/>
            <a:ln>
              <a:noFill/>
            </a:ln>
          </p:spPr>
        </p:pic>
        <p:pic>
          <p:nvPicPr>
            <p:cNvPr descr="no.png" id="206" name="Google Shape;206;p42"/>
            <p:cNvPicPr preferRelativeResize="0"/>
            <p:nvPr/>
          </p:nvPicPr>
          <p:blipFill rotWithShape="1">
            <a:blip r:embed="rId17">
              <a:alphaModFix/>
            </a:blip>
            <a:srcRect b="0" l="0" r="0" t="0"/>
            <a:stretch/>
          </p:blipFill>
          <p:spPr>
            <a:xfrm>
              <a:off x="5901320" y="4469696"/>
              <a:ext cx="217977" cy="144114"/>
            </a:xfrm>
            <a:prstGeom prst="rect">
              <a:avLst/>
            </a:prstGeom>
            <a:noFill/>
            <a:ln>
              <a:noFill/>
            </a:ln>
          </p:spPr>
        </p:pic>
        <p:pic>
          <p:nvPicPr>
            <p:cNvPr descr="nl.png" id="207" name="Google Shape;207;p42"/>
            <p:cNvPicPr preferRelativeResize="0"/>
            <p:nvPr/>
          </p:nvPicPr>
          <p:blipFill rotWithShape="1">
            <a:blip r:embed="rId18">
              <a:alphaModFix/>
            </a:blip>
            <a:srcRect b="0" l="0" r="0" t="0"/>
            <a:stretch/>
          </p:blipFill>
          <p:spPr>
            <a:xfrm>
              <a:off x="6272460" y="4469696"/>
              <a:ext cx="217977" cy="144114"/>
            </a:xfrm>
            <a:prstGeom prst="rect">
              <a:avLst/>
            </a:prstGeom>
            <a:noFill/>
            <a:ln>
              <a:noFill/>
            </a:ln>
          </p:spPr>
        </p:pic>
        <p:pic>
          <p:nvPicPr>
            <p:cNvPr descr="pl.png" id="208" name="Google Shape;208;p42"/>
            <p:cNvPicPr preferRelativeResize="0"/>
            <p:nvPr/>
          </p:nvPicPr>
          <p:blipFill rotWithShape="1">
            <a:blip r:embed="rId19">
              <a:alphaModFix/>
            </a:blip>
            <a:srcRect b="0" l="0" r="0" t="0"/>
            <a:stretch/>
          </p:blipFill>
          <p:spPr>
            <a:xfrm>
              <a:off x="6643600" y="4469696"/>
              <a:ext cx="217977" cy="144114"/>
            </a:xfrm>
            <a:prstGeom prst="rect">
              <a:avLst/>
            </a:prstGeom>
            <a:noFill/>
            <a:ln>
              <a:noFill/>
            </a:ln>
          </p:spPr>
        </p:pic>
        <p:pic>
          <p:nvPicPr>
            <p:cNvPr descr="pt.png" id="209" name="Google Shape;209;p42"/>
            <p:cNvPicPr preferRelativeResize="0"/>
            <p:nvPr/>
          </p:nvPicPr>
          <p:blipFill rotWithShape="1">
            <a:blip r:embed="rId20">
              <a:alphaModFix/>
            </a:blip>
            <a:srcRect b="0" l="0" r="0" t="0"/>
            <a:stretch/>
          </p:blipFill>
          <p:spPr>
            <a:xfrm>
              <a:off x="7014740" y="4469696"/>
              <a:ext cx="217977" cy="144114"/>
            </a:xfrm>
            <a:prstGeom prst="rect">
              <a:avLst/>
            </a:prstGeom>
            <a:noFill/>
            <a:ln>
              <a:noFill/>
            </a:ln>
          </p:spPr>
        </p:pic>
        <p:pic>
          <p:nvPicPr>
            <p:cNvPr descr="cz.png" id="210" name="Google Shape;210;p42"/>
            <p:cNvPicPr preferRelativeResize="0"/>
            <p:nvPr/>
          </p:nvPicPr>
          <p:blipFill rotWithShape="1">
            <a:blip r:embed="rId21">
              <a:alphaModFix/>
            </a:blip>
            <a:srcRect b="0" l="0" r="0" t="0"/>
            <a:stretch/>
          </p:blipFill>
          <p:spPr>
            <a:xfrm>
              <a:off x="7385880" y="4469696"/>
              <a:ext cx="217977" cy="144114"/>
            </a:xfrm>
            <a:prstGeom prst="rect">
              <a:avLst/>
            </a:prstGeom>
            <a:noFill/>
            <a:ln>
              <a:noFill/>
            </a:ln>
          </p:spPr>
        </p:pic>
        <p:pic>
          <p:nvPicPr>
            <p:cNvPr descr="ro.png" id="211" name="Google Shape;211;p42"/>
            <p:cNvPicPr preferRelativeResize="0"/>
            <p:nvPr/>
          </p:nvPicPr>
          <p:blipFill rotWithShape="1">
            <a:blip r:embed="rId22">
              <a:alphaModFix/>
            </a:blip>
            <a:srcRect b="0" l="0" r="0" t="0"/>
            <a:stretch/>
          </p:blipFill>
          <p:spPr>
            <a:xfrm>
              <a:off x="7757020" y="4469696"/>
              <a:ext cx="217977" cy="144114"/>
            </a:xfrm>
            <a:prstGeom prst="rect">
              <a:avLst/>
            </a:prstGeom>
            <a:noFill/>
            <a:ln>
              <a:noFill/>
            </a:ln>
          </p:spPr>
        </p:pic>
        <p:pic>
          <p:nvPicPr>
            <p:cNvPr descr="se.png" id="212" name="Google Shape;212;p42"/>
            <p:cNvPicPr preferRelativeResize="0"/>
            <p:nvPr/>
          </p:nvPicPr>
          <p:blipFill rotWithShape="1">
            <a:blip r:embed="rId23">
              <a:alphaModFix/>
            </a:blip>
            <a:srcRect b="0" l="0" r="0" t="0"/>
            <a:stretch/>
          </p:blipFill>
          <p:spPr>
            <a:xfrm>
              <a:off x="8499300" y="4469696"/>
              <a:ext cx="217977" cy="144114"/>
            </a:xfrm>
            <a:prstGeom prst="rect">
              <a:avLst/>
            </a:prstGeom>
            <a:noFill/>
            <a:ln>
              <a:noFill/>
            </a:ln>
          </p:spPr>
        </p:pic>
        <p:pic>
          <p:nvPicPr>
            <p:cNvPr descr="ch.png" id="213" name="Google Shape;213;p42"/>
            <p:cNvPicPr preferRelativeResize="0"/>
            <p:nvPr/>
          </p:nvPicPr>
          <p:blipFill rotWithShape="1">
            <a:blip r:embed="rId24">
              <a:alphaModFix/>
            </a:blip>
            <a:srcRect b="0" l="0" r="0" t="0"/>
            <a:stretch/>
          </p:blipFill>
          <p:spPr>
            <a:xfrm>
              <a:off x="8870442" y="4469696"/>
              <a:ext cx="217977" cy="144114"/>
            </a:xfrm>
            <a:prstGeom prst="rect">
              <a:avLst/>
            </a:prstGeom>
            <a:noFill/>
            <a:ln>
              <a:noFill/>
            </a:ln>
          </p:spPr>
        </p:pic>
        <p:pic>
          <p:nvPicPr>
            <p:cNvPr descr="uk.png" id="214" name="Google Shape;214;p42"/>
            <p:cNvPicPr preferRelativeResize="0"/>
            <p:nvPr/>
          </p:nvPicPr>
          <p:blipFill rotWithShape="1">
            <a:blip r:embed="rId25">
              <a:alphaModFix/>
            </a:blip>
            <a:srcRect b="0" l="0" r="0" t="0"/>
            <a:stretch/>
          </p:blipFill>
          <p:spPr>
            <a:xfrm>
              <a:off x="8128160" y="4469696"/>
              <a:ext cx="217977" cy="144114"/>
            </a:xfrm>
            <a:prstGeom prst="rect">
              <a:avLst/>
            </a:prstGeom>
            <a:noFill/>
            <a:ln>
              <a:noFill/>
            </a:ln>
          </p:spPr>
        </p:pic>
        <p:pic>
          <p:nvPicPr>
            <p:cNvPr id="215" name="Google Shape;215;p42"/>
            <p:cNvPicPr preferRelativeResize="0"/>
            <p:nvPr/>
          </p:nvPicPr>
          <p:blipFill rotWithShape="1">
            <a:blip r:embed="rId26">
              <a:alphaModFix/>
            </a:blip>
            <a:srcRect b="0" l="0" r="0" t="0"/>
            <a:stretch/>
          </p:blipFill>
          <p:spPr>
            <a:xfrm>
              <a:off x="9408598" y="4469696"/>
              <a:ext cx="216000" cy="144000"/>
            </a:xfrm>
            <a:prstGeom prst="rect">
              <a:avLst/>
            </a:prstGeom>
            <a:noFill/>
            <a:ln>
              <a:noFill/>
            </a:ln>
          </p:spPr>
        </p:pic>
        <p:pic>
          <p:nvPicPr>
            <p:cNvPr id="216" name="Google Shape;216;p42"/>
            <p:cNvPicPr preferRelativeResize="0"/>
            <p:nvPr/>
          </p:nvPicPr>
          <p:blipFill rotWithShape="1">
            <a:blip r:embed="rId27">
              <a:alphaModFix/>
            </a:blip>
            <a:srcRect b="0" l="0" r="0" t="0"/>
            <a:stretch/>
          </p:blipFill>
          <p:spPr>
            <a:xfrm>
              <a:off x="9768386" y="4469696"/>
              <a:ext cx="216000" cy="144000"/>
            </a:xfrm>
            <a:prstGeom prst="rect">
              <a:avLst/>
            </a:prstGeom>
            <a:noFill/>
            <a:ln>
              <a:noFill/>
            </a:ln>
          </p:spPr>
        </p:pic>
        <p:pic>
          <p:nvPicPr>
            <p:cNvPr descr="ca.png" id="217" name="Google Shape;217;p42"/>
            <p:cNvPicPr preferRelativeResize="0"/>
            <p:nvPr/>
          </p:nvPicPr>
          <p:blipFill rotWithShape="1">
            <a:blip r:embed="rId28">
              <a:alphaModFix/>
            </a:blip>
            <a:srcRect b="0" l="0" r="0" t="0"/>
            <a:stretch/>
          </p:blipFill>
          <p:spPr>
            <a:xfrm>
              <a:off x="10489245" y="4469696"/>
              <a:ext cx="216000" cy="142807"/>
            </a:xfrm>
            <a:prstGeom prst="rect">
              <a:avLst/>
            </a:prstGeom>
            <a:noFill/>
            <a:ln>
              <a:noFill/>
            </a:ln>
          </p:spPr>
        </p:pic>
        <p:pic>
          <p:nvPicPr>
            <p:cNvPr descr="si.png" id="218" name="Google Shape;218;p42"/>
            <p:cNvPicPr preferRelativeResize="0"/>
            <p:nvPr/>
          </p:nvPicPr>
          <p:blipFill rotWithShape="1">
            <a:blip r:embed="rId29">
              <a:alphaModFix/>
            </a:blip>
            <a:srcRect b="0" l="0" r="0" t="0"/>
            <a:stretch/>
          </p:blipFill>
          <p:spPr>
            <a:xfrm>
              <a:off x="10128174" y="4469696"/>
              <a:ext cx="217284" cy="143656"/>
            </a:xfrm>
            <a:prstGeom prst="rect">
              <a:avLst/>
            </a:prstGeom>
            <a:noFill/>
            <a:ln>
              <a:noFill/>
            </a:ln>
          </p:spPr>
        </p:pic>
      </p:grpSp>
    </p:spTree>
  </p:cSld>
  <p:clrMapOvr>
    <a:masterClrMapping/>
  </p:clrMapOvr>
  <p:transition spd="slow">
    <p:wipe dir="l"/>
  </p:transition>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22" Type="http://schemas.openxmlformats.org/officeDocument/2006/relationships/slideLayout" Target="../slideLayouts/slideLayout19.xml"/><Relationship Id="rId21" Type="http://schemas.openxmlformats.org/officeDocument/2006/relationships/slideLayout" Target="../slideLayouts/slideLayout18.xml"/><Relationship Id="rId23" Type="http://schemas.openxmlformats.org/officeDocument/2006/relationships/theme" Target="../theme/theme2.xml"/><Relationship Id="rId1" Type="http://schemas.openxmlformats.org/officeDocument/2006/relationships/image" Target="../media/image27.png"/><Relationship Id="rId2" Type="http://schemas.openxmlformats.org/officeDocument/2006/relationships/image" Target="../media/image37.png"/><Relationship Id="rId3" Type="http://schemas.openxmlformats.org/officeDocument/2006/relationships/image" Target="../media/image82.png"/><Relationship Id="rId4" Type="http://schemas.openxmlformats.org/officeDocument/2006/relationships/slideLayout" Target="../slideLayouts/slideLayout1.xml"/><Relationship Id="rId9" Type="http://schemas.openxmlformats.org/officeDocument/2006/relationships/slideLayout" Target="../slideLayouts/slideLayout6.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19" Type="http://schemas.openxmlformats.org/officeDocument/2006/relationships/slideLayout" Target="../slideLayouts/slideLayout16.xml"/><Relationship Id="rId18" Type="http://schemas.openxmlformats.org/officeDocument/2006/relationships/slideLayout" Target="../slideLayouts/slideLayout15.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82.png"/><Relationship Id="rId2" Type="http://schemas.openxmlformats.org/officeDocument/2006/relationships/image" Target="../media/image81.png"/><Relationship Id="rId3" Type="http://schemas.openxmlformats.org/officeDocument/2006/relationships/image" Target="../media/image78.png"/><Relationship Id="rId4" Type="http://schemas.openxmlformats.org/officeDocument/2006/relationships/slideLayout" Target="../slideLayouts/slideLayout20.xml"/><Relationship Id="rId9" Type="http://schemas.openxmlformats.org/officeDocument/2006/relationships/slideLayout" Target="../slideLayouts/slideLayout25.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18"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20" Type="http://schemas.openxmlformats.org/officeDocument/2006/relationships/image" Target="../media/image103.png"/><Relationship Id="rId22" Type="http://schemas.openxmlformats.org/officeDocument/2006/relationships/image" Target="../media/image101.png"/><Relationship Id="rId21" Type="http://schemas.openxmlformats.org/officeDocument/2006/relationships/image" Target="../media/image102.png"/><Relationship Id="rId24" Type="http://schemas.openxmlformats.org/officeDocument/2006/relationships/image" Target="../media/image105.png"/><Relationship Id="rId23" Type="http://schemas.openxmlformats.org/officeDocument/2006/relationships/image" Target="../media/image104.png"/><Relationship Id="rId1" Type="http://schemas.openxmlformats.org/officeDocument/2006/relationships/image" Target="../media/image135.jpg"/><Relationship Id="rId2" Type="http://schemas.openxmlformats.org/officeDocument/2006/relationships/image" Target="../media/image88.png"/><Relationship Id="rId3" Type="http://schemas.openxmlformats.org/officeDocument/2006/relationships/image" Target="../media/image87.png"/><Relationship Id="rId4" Type="http://schemas.openxmlformats.org/officeDocument/2006/relationships/image" Target="../media/image91.png"/><Relationship Id="rId9" Type="http://schemas.openxmlformats.org/officeDocument/2006/relationships/image" Target="../media/image12.png"/><Relationship Id="rId26" Type="http://schemas.openxmlformats.org/officeDocument/2006/relationships/image" Target="../media/image107.png"/><Relationship Id="rId25" Type="http://schemas.openxmlformats.org/officeDocument/2006/relationships/image" Target="../media/image106.png"/><Relationship Id="rId28" Type="http://schemas.openxmlformats.org/officeDocument/2006/relationships/image" Target="../media/image3.png"/><Relationship Id="rId27" Type="http://schemas.openxmlformats.org/officeDocument/2006/relationships/image" Target="../media/image108.png"/><Relationship Id="rId5" Type="http://schemas.openxmlformats.org/officeDocument/2006/relationships/image" Target="../media/image89.png"/><Relationship Id="rId6" Type="http://schemas.openxmlformats.org/officeDocument/2006/relationships/image" Target="../media/image92.png"/><Relationship Id="rId29" Type="http://schemas.openxmlformats.org/officeDocument/2006/relationships/slideLayout" Target="../slideLayouts/slideLayout34.xml"/><Relationship Id="rId7" Type="http://schemas.openxmlformats.org/officeDocument/2006/relationships/image" Target="../media/image16.png"/><Relationship Id="rId8" Type="http://schemas.openxmlformats.org/officeDocument/2006/relationships/image" Target="../media/image90.png"/><Relationship Id="rId31" Type="http://schemas.openxmlformats.org/officeDocument/2006/relationships/slideLayout" Target="../slideLayouts/slideLayout36.xml"/><Relationship Id="rId30" Type="http://schemas.openxmlformats.org/officeDocument/2006/relationships/slideLayout" Target="../slideLayouts/slideLayout35.xml"/><Relationship Id="rId11" Type="http://schemas.openxmlformats.org/officeDocument/2006/relationships/image" Target="../media/image11.png"/><Relationship Id="rId33" Type="http://schemas.openxmlformats.org/officeDocument/2006/relationships/slideLayout" Target="../slideLayouts/slideLayout38.xml"/><Relationship Id="rId10" Type="http://schemas.openxmlformats.org/officeDocument/2006/relationships/image" Target="../media/image93.png"/><Relationship Id="rId32" Type="http://schemas.openxmlformats.org/officeDocument/2006/relationships/slideLayout" Target="../slideLayouts/slideLayout37.xml"/><Relationship Id="rId13" Type="http://schemas.openxmlformats.org/officeDocument/2006/relationships/image" Target="../media/image94.png"/><Relationship Id="rId35" Type="http://schemas.openxmlformats.org/officeDocument/2006/relationships/slideLayout" Target="../slideLayouts/slideLayout40.xml"/><Relationship Id="rId12" Type="http://schemas.openxmlformats.org/officeDocument/2006/relationships/image" Target="../media/image96.png"/><Relationship Id="rId34" Type="http://schemas.openxmlformats.org/officeDocument/2006/relationships/slideLayout" Target="../slideLayouts/slideLayout39.xml"/><Relationship Id="rId15" Type="http://schemas.openxmlformats.org/officeDocument/2006/relationships/image" Target="../media/image97.png"/><Relationship Id="rId37" Type="http://schemas.openxmlformats.org/officeDocument/2006/relationships/theme" Target="../theme/theme1.xml"/><Relationship Id="rId14" Type="http://schemas.openxmlformats.org/officeDocument/2006/relationships/image" Target="../media/image95.png"/><Relationship Id="rId36" Type="http://schemas.openxmlformats.org/officeDocument/2006/relationships/slideLayout" Target="../slideLayouts/slideLayout41.xml"/><Relationship Id="rId17" Type="http://schemas.openxmlformats.org/officeDocument/2006/relationships/image" Target="../media/image100.png"/><Relationship Id="rId16" Type="http://schemas.openxmlformats.org/officeDocument/2006/relationships/image" Target="../media/image98.png"/><Relationship Id="rId19" Type="http://schemas.openxmlformats.org/officeDocument/2006/relationships/image" Target="../media/image99.png"/><Relationship Id="rId18" Type="http://schemas.openxmlformats.org/officeDocument/2006/relationships/image" Target="../media/image29.png"/></Relationships>
</file>

<file path=ppt/slideMasters/_rels/slideMaster4.xml.rels><?xml version="1.0" encoding="UTF-8" standalone="yes"?><Relationships xmlns="http://schemas.openxmlformats.org/package/2006/relationships"><Relationship Id="rId20" Type="http://schemas.openxmlformats.org/officeDocument/2006/relationships/slideLayout" Target="../slideLayouts/slideLayout58.xml"/><Relationship Id="rId21" Type="http://schemas.openxmlformats.org/officeDocument/2006/relationships/theme" Target="../theme/theme5.xml"/><Relationship Id="rId1" Type="http://schemas.openxmlformats.org/officeDocument/2006/relationships/image" Target="../media/image15.png"/><Relationship Id="rId2" Type="http://schemas.openxmlformats.org/officeDocument/2006/relationships/image" Target="../media/image130.png"/><Relationship Id="rId3" Type="http://schemas.openxmlformats.org/officeDocument/2006/relationships/image" Target="../media/image82.png"/><Relationship Id="rId4" Type="http://schemas.openxmlformats.org/officeDocument/2006/relationships/slideLayout" Target="../slideLayouts/slideLayout42.xml"/><Relationship Id="rId9" Type="http://schemas.openxmlformats.org/officeDocument/2006/relationships/slideLayout" Target="../slideLayouts/slideLayout47.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11" Type="http://schemas.openxmlformats.org/officeDocument/2006/relationships/slideLayout" Target="../slideLayouts/slideLayout49.xml"/><Relationship Id="rId10" Type="http://schemas.openxmlformats.org/officeDocument/2006/relationships/slideLayout" Target="../slideLayouts/slideLayout48.xml"/><Relationship Id="rId13" Type="http://schemas.openxmlformats.org/officeDocument/2006/relationships/slideLayout" Target="../slideLayouts/slideLayout51.xml"/><Relationship Id="rId12" Type="http://schemas.openxmlformats.org/officeDocument/2006/relationships/slideLayout" Target="../slideLayouts/slideLayout50.xml"/><Relationship Id="rId15" Type="http://schemas.openxmlformats.org/officeDocument/2006/relationships/slideLayout" Target="../slideLayouts/slideLayout53.xml"/><Relationship Id="rId14" Type="http://schemas.openxmlformats.org/officeDocument/2006/relationships/slideLayout" Target="../slideLayouts/slideLayout52.xml"/><Relationship Id="rId17" Type="http://schemas.openxmlformats.org/officeDocument/2006/relationships/slideLayout" Target="../slideLayouts/slideLayout55.xml"/><Relationship Id="rId16" Type="http://schemas.openxmlformats.org/officeDocument/2006/relationships/slideLayout" Target="../slideLayouts/slideLayout54.xml"/><Relationship Id="rId19" Type="http://schemas.openxmlformats.org/officeDocument/2006/relationships/slideLayout" Target="../slideLayouts/slideLayout57.xml"/><Relationship Id="rId18"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idx="1" type="body"/>
          </p:nvPr>
        </p:nvSpPr>
        <p:spPr>
          <a:xfrm>
            <a:off x="218859" y="883107"/>
            <a:ext cx="11795829" cy="554567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1pPr>
            <a:lvl2pPr indent="-228600" lvl="1" marL="9144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2pPr>
            <a:lvl3pPr indent="-228600" lvl="2" marL="13716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3pPr>
            <a:lvl4pPr indent="-228600" lvl="3" marL="18288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4pPr>
            <a:lvl5pPr indent="-228600" lvl="4" marL="22860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5pPr>
            <a:lvl6pPr indent="-330200" lvl="5" marL="2743200" marR="0" rtl="0" algn="l">
              <a:lnSpc>
                <a:spcPct val="119000"/>
              </a:lnSpc>
              <a:spcBef>
                <a:spcPts val="320"/>
              </a:spcBef>
              <a:spcAft>
                <a:spcPts val="0"/>
              </a:spcAft>
              <a:buClr>
                <a:schemeClr val="accent1"/>
              </a:buClr>
              <a:buSzPts val="1600"/>
              <a:buFont typeface="Verdana"/>
              <a:buChar char="–"/>
              <a:defRPr b="0" i="0" sz="1600" u="none" cap="none" strike="noStrike">
                <a:solidFill>
                  <a:schemeClr val="lt2"/>
                </a:solidFill>
                <a:latin typeface="Arial"/>
                <a:ea typeface="Arial"/>
                <a:cs typeface="Arial"/>
                <a:sym typeface="Arial"/>
              </a:defRPr>
            </a:lvl6pPr>
            <a:lvl7pPr indent="-330200" lvl="6" marL="3200400" marR="0" rtl="0" algn="l">
              <a:lnSpc>
                <a:spcPct val="119000"/>
              </a:lnSpc>
              <a:spcBef>
                <a:spcPts val="320"/>
              </a:spcBef>
              <a:spcAft>
                <a:spcPts val="0"/>
              </a:spcAft>
              <a:buClr>
                <a:schemeClr val="accent1"/>
              </a:buClr>
              <a:buSzPts val="1600"/>
              <a:buFont typeface="Verdana"/>
              <a:buChar char="–"/>
              <a:defRPr b="0" i="0" sz="1600" u="none" cap="none" strike="noStrike">
                <a:solidFill>
                  <a:schemeClr val="lt2"/>
                </a:solidFill>
                <a:latin typeface="Arial"/>
                <a:ea typeface="Arial"/>
                <a:cs typeface="Arial"/>
                <a:sym typeface="Arial"/>
              </a:defRPr>
            </a:lvl7pPr>
            <a:lvl8pPr indent="-330200" lvl="7" marL="3657600" marR="0" rtl="0" algn="l">
              <a:lnSpc>
                <a:spcPct val="119000"/>
              </a:lnSpc>
              <a:spcBef>
                <a:spcPts val="320"/>
              </a:spcBef>
              <a:spcAft>
                <a:spcPts val="0"/>
              </a:spcAft>
              <a:buClr>
                <a:schemeClr val="accent1"/>
              </a:buClr>
              <a:buSzPts val="1600"/>
              <a:buFont typeface="Verdana"/>
              <a:buChar char="–"/>
              <a:defRPr b="0" i="0" sz="1600" u="none" cap="none" strike="noStrike">
                <a:solidFill>
                  <a:schemeClr val="lt2"/>
                </a:solidFill>
                <a:latin typeface="Arial"/>
                <a:ea typeface="Arial"/>
                <a:cs typeface="Arial"/>
                <a:sym typeface="Arial"/>
              </a:defRPr>
            </a:lvl8pPr>
            <a:lvl9pPr indent="-330200" lvl="8" marL="4114800" marR="0" rtl="0" algn="l">
              <a:lnSpc>
                <a:spcPct val="119000"/>
              </a:lnSpc>
              <a:spcBef>
                <a:spcPts val="320"/>
              </a:spcBef>
              <a:spcAft>
                <a:spcPts val="0"/>
              </a:spcAft>
              <a:buClr>
                <a:schemeClr val="accent1"/>
              </a:buClr>
              <a:buSzPts val="1600"/>
              <a:buFont typeface="Verdana"/>
              <a:buChar char="–"/>
              <a:defRPr b="0" i="0" sz="1600" u="none" cap="none" strike="noStrike">
                <a:solidFill>
                  <a:schemeClr val="lt2"/>
                </a:solidFill>
                <a:latin typeface="Arial"/>
                <a:ea typeface="Arial"/>
                <a:cs typeface="Arial"/>
                <a:sym typeface="Arial"/>
              </a:defRPr>
            </a:lvl9pPr>
          </a:lstStyle>
          <a:p/>
        </p:txBody>
      </p:sp>
      <p:pic>
        <p:nvPicPr>
          <p:cNvPr id="11" name="Google Shape;11;p28"/>
          <p:cNvPicPr preferRelativeResize="0"/>
          <p:nvPr/>
        </p:nvPicPr>
        <p:blipFill rotWithShape="1">
          <a:blip r:embed="rId1">
            <a:alphaModFix/>
          </a:blip>
          <a:srcRect b="0" l="0" r="0" t="0"/>
          <a:stretch/>
        </p:blipFill>
        <p:spPr>
          <a:xfrm>
            <a:off x="10359740" y="-215904"/>
            <a:ext cx="2100929" cy="1314000"/>
          </a:xfrm>
          <a:prstGeom prst="rect">
            <a:avLst/>
          </a:prstGeom>
          <a:noFill/>
          <a:ln>
            <a:noFill/>
          </a:ln>
        </p:spPr>
      </p:pic>
      <p:sp>
        <p:nvSpPr>
          <p:cNvPr id="12" name="Google Shape;12;p28"/>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sp>
        <p:nvSpPr>
          <p:cNvPr id="13" name="Google Shape;13;p28"/>
          <p:cNvSpPr txBox="1"/>
          <p:nvPr>
            <p:ph type="title"/>
          </p:nvPr>
        </p:nvSpPr>
        <p:spPr>
          <a:xfrm>
            <a:off x="217017" y="156383"/>
            <a:ext cx="10136492" cy="563779"/>
          </a:xfrm>
          <a:prstGeom prst="rect">
            <a:avLst/>
          </a:prstGeom>
          <a:noFill/>
          <a:ln>
            <a:noFill/>
          </a:ln>
        </p:spPr>
        <p:txBody>
          <a:bodyPr anchorCtr="0" anchor="ctr" bIns="45700" lIns="0" spcFirstLastPara="1" rIns="0" wrap="square" tIns="45700">
            <a:normAutofit/>
          </a:bodyPr>
          <a:lstStyle>
            <a:lvl1pPr lvl="0" marR="0" rtl="0" algn="l">
              <a:spcBef>
                <a:spcPts val="0"/>
              </a:spcBef>
              <a:spcAft>
                <a:spcPts val="0"/>
              </a:spcAft>
              <a:buSzPts val="1400"/>
              <a:buNone/>
              <a:defRPr b="1" i="0" sz="3000" u="none" cap="none" strike="noStrike">
                <a:solidFill>
                  <a:srgbClr val="335E6F"/>
                </a:solidFill>
                <a:latin typeface="Arial"/>
                <a:ea typeface="Arial"/>
                <a:cs typeface="Arial"/>
                <a:sym typeface="Arial"/>
              </a:defRPr>
            </a:lvl1pPr>
            <a:lvl2pPr lvl="1" marR="0" rtl="0" algn="l">
              <a:spcBef>
                <a:spcPts val="0"/>
              </a:spcBef>
              <a:spcAft>
                <a:spcPts val="0"/>
              </a:spcAft>
              <a:buSzPts val="1400"/>
              <a:buNone/>
              <a:defRPr b="0" i="0" sz="2200" u="none" cap="none" strike="noStrike">
                <a:solidFill>
                  <a:srgbClr val="0070C0"/>
                </a:solidFill>
                <a:latin typeface="Arial"/>
                <a:ea typeface="Arial"/>
                <a:cs typeface="Arial"/>
                <a:sym typeface="Arial"/>
              </a:defRPr>
            </a:lvl2pPr>
            <a:lvl3pPr lvl="2" marR="0" rtl="0" algn="l">
              <a:spcBef>
                <a:spcPts val="0"/>
              </a:spcBef>
              <a:spcAft>
                <a:spcPts val="0"/>
              </a:spcAft>
              <a:buSzPts val="1400"/>
              <a:buNone/>
              <a:defRPr b="0" i="0" sz="2200" u="none" cap="none" strike="noStrike">
                <a:solidFill>
                  <a:srgbClr val="0070C0"/>
                </a:solidFill>
                <a:latin typeface="Arial"/>
                <a:ea typeface="Arial"/>
                <a:cs typeface="Arial"/>
                <a:sym typeface="Arial"/>
              </a:defRPr>
            </a:lvl3pPr>
            <a:lvl4pPr lvl="3" marR="0" rtl="0" algn="l">
              <a:spcBef>
                <a:spcPts val="0"/>
              </a:spcBef>
              <a:spcAft>
                <a:spcPts val="0"/>
              </a:spcAft>
              <a:buSzPts val="1400"/>
              <a:buNone/>
              <a:defRPr b="0" i="0" sz="2200" u="none" cap="none" strike="noStrike">
                <a:solidFill>
                  <a:srgbClr val="0070C0"/>
                </a:solidFill>
                <a:latin typeface="Arial"/>
                <a:ea typeface="Arial"/>
                <a:cs typeface="Arial"/>
                <a:sym typeface="Arial"/>
              </a:defRPr>
            </a:lvl4pPr>
            <a:lvl5pPr lvl="4" marR="0" rtl="0" algn="l">
              <a:spcBef>
                <a:spcPts val="0"/>
              </a:spcBef>
              <a:spcAft>
                <a:spcPts val="0"/>
              </a:spcAft>
              <a:buSzPts val="1400"/>
              <a:buNone/>
              <a:defRPr b="0" i="0" sz="2200" u="none" cap="none" strike="noStrike">
                <a:solidFill>
                  <a:srgbClr val="0070C0"/>
                </a:solidFill>
                <a:latin typeface="Arial"/>
                <a:ea typeface="Arial"/>
                <a:cs typeface="Arial"/>
                <a:sym typeface="Arial"/>
              </a:defRPr>
            </a:lvl5pPr>
            <a:lvl6pPr lvl="5" marR="0" rtl="0" algn="l">
              <a:spcBef>
                <a:spcPts val="0"/>
              </a:spcBef>
              <a:spcAft>
                <a:spcPts val="0"/>
              </a:spcAft>
              <a:buSzPts val="1400"/>
              <a:buNone/>
              <a:defRPr b="1" i="0" sz="2200"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200"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200"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200" u="none" cap="none" strike="noStrike">
                <a:solidFill>
                  <a:schemeClr val="lt1"/>
                </a:solidFill>
                <a:latin typeface="Verdana"/>
                <a:ea typeface="Verdana"/>
                <a:cs typeface="Verdana"/>
                <a:sym typeface="Verdana"/>
              </a:defRPr>
            </a:lvl9pPr>
          </a:lstStyle>
          <a:p/>
        </p:txBody>
      </p:sp>
      <p:pic>
        <p:nvPicPr>
          <p:cNvPr id="14" name="Google Shape;14;p28"/>
          <p:cNvPicPr preferRelativeResize="0"/>
          <p:nvPr/>
        </p:nvPicPr>
        <p:blipFill rotWithShape="1">
          <a:blip r:embed="rId2">
            <a:alphaModFix/>
          </a:blip>
          <a:srcRect b="0" l="0" r="0" t="0"/>
          <a:stretch/>
        </p:blipFill>
        <p:spPr>
          <a:xfrm>
            <a:off x="10371528" y="6585917"/>
            <a:ext cx="1641396" cy="105918"/>
          </a:xfrm>
          <a:prstGeom prst="rect">
            <a:avLst/>
          </a:prstGeom>
          <a:noFill/>
          <a:ln>
            <a:noFill/>
          </a:ln>
        </p:spPr>
      </p:pic>
      <p:cxnSp>
        <p:nvCxnSpPr>
          <p:cNvPr id="15" name="Google Shape;15;p28"/>
          <p:cNvCxnSpPr/>
          <p:nvPr/>
        </p:nvCxnSpPr>
        <p:spPr>
          <a:xfrm>
            <a:off x="222041" y="6422971"/>
            <a:ext cx="11768091" cy="0"/>
          </a:xfrm>
          <a:prstGeom prst="straightConnector1">
            <a:avLst/>
          </a:prstGeom>
          <a:noFill/>
          <a:ln cap="flat" cmpd="sng" w="9525">
            <a:solidFill>
              <a:srgbClr val="003249"/>
            </a:solidFill>
            <a:prstDash val="solid"/>
            <a:round/>
            <a:headEnd len="sm" w="sm" type="none"/>
            <a:tailEnd len="sm" w="sm" type="none"/>
          </a:ln>
        </p:spPr>
      </p:cxnSp>
      <p:pic>
        <p:nvPicPr>
          <p:cNvPr id="16" name="Google Shape;16;p28"/>
          <p:cNvPicPr preferRelativeResize="0"/>
          <p:nvPr/>
        </p:nvPicPr>
        <p:blipFill rotWithShape="1">
          <a:blip r:embed="rId3">
            <a:alphaModFix/>
          </a:blip>
          <a:srcRect b="0" l="0" r="0" t="0"/>
          <a:stretch/>
        </p:blipFill>
        <p:spPr>
          <a:xfrm>
            <a:off x="-6566" y="6438900"/>
            <a:ext cx="10185400" cy="419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 id="2147483666" r:id="rId21"/>
    <p:sldLayoutId id="2147483667" r:id="rId22"/>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6" name="Shape 346"/>
        <p:cNvGrpSpPr/>
        <p:nvPr/>
      </p:nvGrpSpPr>
      <p:grpSpPr>
        <a:xfrm>
          <a:off x="0" y="0"/>
          <a:ext cx="0" cy="0"/>
          <a:chOff x="0" y="0"/>
          <a:chExt cx="0" cy="0"/>
        </a:xfrm>
      </p:grpSpPr>
      <p:sp>
        <p:nvSpPr>
          <p:cNvPr id="347" name="Google Shape;347;p30"/>
          <p:cNvSpPr txBox="1"/>
          <p:nvPr/>
        </p:nvSpPr>
        <p:spPr>
          <a:xfrm>
            <a:off x="773113" y="447675"/>
            <a:ext cx="6707187" cy="211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348" name="Google Shape;348;p30"/>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lvl1pPr lvl="0"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1pPr>
            <a:lvl2pPr lvl="1"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2pPr>
            <a:lvl3pPr lvl="2"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3pPr>
            <a:lvl4pPr lvl="3"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4pPr>
            <a:lvl5pPr lvl="4" marR="0" rtl="0" algn="just">
              <a:spcBef>
                <a:spcPts val="0"/>
              </a:spcBef>
              <a:spcAft>
                <a:spcPts val="0"/>
              </a:spcAft>
              <a:buSzPts val="1400"/>
              <a:buNone/>
              <a:defRPr b="1" i="0" sz="3000" u="none" cap="none" strike="noStrike">
                <a:solidFill>
                  <a:srgbClr val="003249"/>
                </a:solidFill>
                <a:latin typeface="Arial"/>
                <a:ea typeface="Arial"/>
                <a:cs typeface="Arial"/>
                <a:sym typeface="Arial"/>
              </a:defRPr>
            </a:lvl5pPr>
            <a:lvl6pPr lvl="5"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122" u="none" cap="none" strike="noStrike">
                <a:solidFill>
                  <a:schemeClr val="lt1"/>
                </a:solidFill>
                <a:latin typeface="Verdana"/>
                <a:ea typeface="Verdana"/>
                <a:cs typeface="Verdana"/>
                <a:sym typeface="Verdana"/>
              </a:defRPr>
            </a:lvl9pPr>
          </a:lstStyle>
          <a:p/>
        </p:txBody>
      </p:sp>
      <p:sp>
        <p:nvSpPr>
          <p:cNvPr id="349" name="Google Shape;349;p30"/>
          <p:cNvSpPr txBox="1"/>
          <p:nvPr>
            <p:ph idx="1" type="body"/>
          </p:nvPr>
        </p:nvSpPr>
        <p:spPr>
          <a:xfrm>
            <a:off x="219075" y="882650"/>
            <a:ext cx="11764963" cy="53276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1pPr>
            <a:lvl2pPr indent="-228600" lvl="1" marL="9144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2pPr>
            <a:lvl3pPr indent="-228600" lvl="2" marL="13716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3pPr>
            <a:lvl4pPr indent="-228600" lvl="3" marL="18288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4pPr>
            <a:lvl5pPr indent="-228600" lvl="4" marL="22860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5pPr>
            <a:lvl6pPr indent="-326580" lvl="5" marL="27432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6pPr>
            <a:lvl7pPr indent="-326580" lvl="6" marL="32004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7pPr>
            <a:lvl8pPr indent="-326580" lvl="7" marL="36576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8pPr>
            <a:lvl9pPr indent="-326580" lvl="8" marL="4114800" marR="0" rtl="0" algn="l">
              <a:lnSpc>
                <a:spcPct val="119000"/>
              </a:lnSpc>
              <a:spcBef>
                <a:spcPts val="309"/>
              </a:spcBef>
              <a:spcAft>
                <a:spcPts val="0"/>
              </a:spcAft>
              <a:buClr>
                <a:schemeClr val="accent1"/>
              </a:buClr>
              <a:buSzPts val="1543"/>
              <a:buFont typeface="Verdana"/>
              <a:buChar char="–"/>
              <a:defRPr b="0" i="0" sz="1543" u="none" cap="none" strike="noStrike">
                <a:solidFill>
                  <a:schemeClr val="lt2"/>
                </a:solidFill>
                <a:latin typeface="Arial"/>
                <a:ea typeface="Arial"/>
                <a:cs typeface="Arial"/>
                <a:sym typeface="Arial"/>
              </a:defRPr>
            </a:lvl9pPr>
          </a:lstStyle>
          <a:p/>
        </p:txBody>
      </p:sp>
      <p:sp>
        <p:nvSpPr>
          <p:cNvPr id="350" name="Google Shape;350;p30"/>
          <p:cNvSpPr txBox="1"/>
          <p:nvPr/>
        </p:nvSpPr>
        <p:spPr>
          <a:xfrm>
            <a:off x="773113" y="447675"/>
            <a:ext cx="6707187" cy="21113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sp>
        <p:nvSpPr>
          <p:cNvPr id="351" name="Google Shape;351;p30"/>
          <p:cNvSpPr txBox="1"/>
          <p:nvPr/>
        </p:nvSpPr>
        <p:spPr>
          <a:xfrm>
            <a:off x="220663" y="6202363"/>
            <a:ext cx="122237" cy="215900"/>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de-DE" sz="800">
                <a:solidFill>
                  <a:srgbClr val="8197A6"/>
                </a:solidFill>
                <a:latin typeface="Arial"/>
                <a:ea typeface="Arial"/>
                <a:cs typeface="Arial"/>
                <a:sym typeface="Arial"/>
              </a:rPr>
              <a:t> </a:t>
            </a:r>
            <a:endParaRPr/>
          </a:p>
        </p:txBody>
      </p:sp>
      <p:sp>
        <p:nvSpPr>
          <p:cNvPr id="352" name="Google Shape;352;p30"/>
          <p:cNvSpPr txBox="1"/>
          <p:nvPr/>
        </p:nvSpPr>
        <p:spPr>
          <a:xfrm>
            <a:off x="8204200" y="6202363"/>
            <a:ext cx="3751263" cy="215900"/>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lang="de-DE" sz="800">
                <a:solidFill>
                  <a:schemeClr val="lt1"/>
                </a:solidFill>
                <a:latin typeface="Arial"/>
                <a:ea typeface="Arial"/>
                <a:cs typeface="Arial"/>
                <a:sym typeface="Arial"/>
              </a:rPr>
              <a:t>  </a:t>
            </a:r>
            <a:fld id="{00000000-1234-1234-1234-123412341234}" type="slidenum">
              <a:rPr lang="de-DE" sz="800">
                <a:solidFill>
                  <a:srgbClr val="8197A6"/>
                </a:solidFill>
                <a:latin typeface="Arial"/>
                <a:ea typeface="Arial"/>
                <a:cs typeface="Arial"/>
                <a:sym typeface="Arial"/>
              </a:rPr>
              <a:t>‹#›</a:t>
            </a:fld>
            <a:endParaRPr sz="800">
              <a:solidFill>
                <a:srgbClr val="8197A6"/>
              </a:solidFill>
              <a:latin typeface="Arial"/>
              <a:ea typeface="Arial"/>
              <a:cs typeface="Arial"/>
              <a:sym typeface="Arial"/>
            </a:endParaRPr>
          </a:p>
        </p:txBody>
      </p:sp>
      <p:pic>
        <p:nvPicPr>
          <p:cNvPr id="353" name="Google Shape;353;p30"/>
          <p:cNvPicPr preferRelativeResize="0"/>
          <p:nvPr/>
        </p:nvPicPr>
        <p:blipFill rotWithShape="1">
          <a:blip r:embed="rId1">
            <a:alphaModFix/>
          </a:blip>
          <a:srcRect b="0" l="0" r="0" t="0"/>
          <a:stretch/>
        </p:blipFill>
        <p:spPr>
          <a:xfrm>
            <a:off x="-6566" y="6438900"/>
            <a:ext cx="10185400" cy="419100"/>
          </a:xfrm>
          <a:prstGeom prst="rect">
            <a:avLst/>
          </a:prstGeom>
          <a:noFill/>
          <a:ln>
            <a:noFill/>
          </a:ln>
        </p:spPr>
      </p:pic>
      <p:pic>
        <p:nvPicPr>
          <p:cNvPr id="354" name="Google Shape;354;p30"/>
          <p:cNvPicPr preferRelativeResize="0"/>
          <p:nvPr/>
        </p:nvPicPr>
        <p:blipFill rotWithShape="1">
          <a:blip r:embed="rId2">
            <a:alphaModFix/>
          </a:blip>
          <a:srcRect b="0" l="0" r="0" t="0"/>
          <a:stretch/>
        </p:blipFill>
        <p:spPr>
          <a:xfrm>
            <a:off x="10502899" y="-2"/>
            <a:ext cx="1689100" cy="876300"/>
          </a:xfrm>
          <a:prstGeom prst="rect">
            <a:avLst/>
          </a:prstGeom>
          <a:noFill/>
          <a:ln>
            <a:noFill/>
          </a:ln>
        </p:spPr>
      </p:pic>
      <p:pic>
        <p:nvPicPr>
          <p:cNvPr id="355" name="Google Shape;355;p30"/>
          <p:cNvPicPr preferRelativeResize="0"/>
          <p:nvPr/>
        </p:nvPicPr>
        <p:blipFill rotWithShape="1">
          <a:blip r:embed="rId3">
            <a:alphaModFix/>
          </a:blip>
          <a:srcRect b="0" l="0" r="0" t="0"/>
          <a:stretch/>
        </p:blipFill>
        <p:spPr>
          <a:xfrm>
            <a:off x="10172699" y="6438900"/>
            <a:ext cx="2019300" cy="419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462" name="Shape 462"/>
        <p:cNvGrpSpPr/>
        <p:nvPr/>
      </p:nvGrpSpPr>
      <p:grpSpPr>
        <a:xfrm>
          <a:off x="0" y="0"/>
          <a:ext cx="0" cy="0"/>
          <a:chOff x="0" y="0"/>
          <a:chExt cx="0" cy="0"/>
        </a:xfrm>
      </p:grpSpPr>
      <p:sp>
        <p:nvSpPr>
          <p:cNvPr id="463" name="Google Shape;463;p63"/>
          <p:cNvSpPr txBox="1"/>
          <p:nvPr/>
        </p:nvSpPr>
        <p:spPr>
          <a:xfrm>
            <a:off x="221404" y="6202800"/>
            <a:ext cx="121187" cy="215444"/>
          </a:xfrm>
          <a:prstGeom prst="rect">
            <a:avLst/>
          </a:prstGeom>
          <a:noFill/>
          <a:ln>
            <a:noFill/>
          </a:ln>
        </p:spPr>
        <p:txBody>
          <a:bodyPr anchorCtr="0" anchor="t" bIns="45700" lIns="0" spcFirstLastPara="1" rIns="91425" wrap="square" tIns="45700">
            <a:spAutoFit/>
          </a:bodyPr>
          <a:lstStyle/>
          <a:p>
            <a:pPr indent="0" lvl="0" marL="0" marR="0" rtl="0" algn="l">
              <a:spcBef>
                <a:spcPts val="0"/>
              </a:spcBef>
              <a:spcAft>
                <a:spcPts val="0"/>
              </a:spcAft>
              <a:buNone/>
            </a:pPr>
            <a:r>
              <a:rPr lang="de-DE" sz="800">
                <a:solidFill>
                  <a:srgbClr val="8197A6"/>
                </a:solidFill>
                <a:latin typeface="Arial"/>
                <a:ea typeface="Arial"/>
                <a:cs typeface="Arial"/>
                <a:sym typeface="Arial"/>
              </a:rPr>
              <a:t> </a:t>
            </a:r>
            <a:endParaRPr/>
          </a:p>
        </p:txBody>
      </p:sp>
      <p:sp>
        <p:nvSpPr>
          <p:cNvPr id="464" name="Google Shape;464;p63"/>
          <p:cNvSpPr txBox="1"/>
          <p:nvPr/>
        </p:nvSpPr>
        <p:spPr>
          <a:xfrm>
            <a:off x="772995" y="447366"/>
            <a:ext cx="6706956" cy="21114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772">
              <a:solidFill>
                <a:schemeClr val="dk1"/>
              </a:solidFill>
              <a:latin typeface="Verdana"/>
              <a:ea typeface="Verdana"/>
              <a:cs typeface="Verdana"/>
              <a:sym typeface="Verdana"/>
            </a:endParaRPr>
          </a:p>
        </p:txBody>
      </p:sp>
      <p:pic>
        <p:nvPicPr>
          <p:cNvPr id="465" name="Google Shape;465;p63"/>
          <p:cNvPicPr preferRelativeResize="0"/>
          <p:nvPr/>
        </p:nvPicPr>
        <p:blipFill rotWithShape="1">
          <a:blip r:embed="rId2">
            <a:alphaModFix/>
          </a:blip>
          <a:srcRect b="0" l="0" r="0" t="0"/>
          <a:stretch/>
        </p:blipFill>
        <p:spPr>
          <a:xfrm>
            <a:off x="10342800" y="6584400"/>
            <a:ext cx="1638000" cy="104400"/>
          </a:xfrm>
          <a:prstGeom prst="rect">
            <a:avLst/>
          </a:prstGeom>
          <a:noFill/>
          <a:ln>
            <a:noFill/>
          </a:ln>
        </p:spPr>
      </p:pic>
      <p:sp>
        <p:nvSpPr>
          <p:cNvPr id="466" name="Google Shape;466;p63"/>
          <p:cNvSpPr txBox="1"/>
          <p:nvPr/>
        </p:nvSpPr>
        <p:spPr>
          <a:xfrm>
            <a:off x="11587550" y="6176922"/>
            <a:ext cx="368050" cy="307777"/>
          </a:xfrm>
          <a:prstGeom prst="rect">
            <a:avLst/>
          </a:prstGeom>
          <a:noFill/>
          <a:ln>
            <a:noFill/>
          </a:ln>
        </p:spPr>
        <p:txBody>
          <a:bodyPr anchorCtr="0" anchor="t" bIns="45700" lIns="91425" spcFirstLastPara="1" rIns="0" wrap="square" tIns="45700">
            <a:spAutoFit/>
          </a:bodyPr>
          <a:lstStyle/>
          <a:p>
            <a:pPr indent="0" lvl="0" marL="0" marR="0" rtl="0" algn="r">
              <a:spcBef>
                <a:spcPts val="0"/>
              </a:spcBef>
              <a:spcAft>
                <a:spcPts val="0"/>
              </a:spcAft>
              <a:buNone/>
            </a:pPr>
            <a:r>
              <a:rPr lang="de-DE" sz="800">
                <a:solidFill>
                  <a:schemeClr val="lt1"/>
                </a:solidFill>
                <a:latin typeface="Arial"/>
                <a:ea typeface="Arial"/>
                <a:cs typeface="Arial"/>
                <a:sym typeface="Arial"/>
              </a:rPr>
              <a:t>  </a:t>
            </a:r>
            <a:fld id="{00000000-1234-1234-1234-123412341234}" type="slidenum">
              <a:rPr lang="de-DE" sz="1400">
                <a:solidFill>
                  <a:srgbClr val="8197A6"/>
                </a:solidFill>
                <a:latin typeface="Arial"/>
                <a:ea typeface="Arial"/>
                <a:cs typeface="Arial"/>
                <a:sym typeface="Arial"/>
              </a:rPr>
              <a:t>‹#›</a:t>
            </a:fld>
            <a:endParaRPr sz="800">
              <a:solidFill>
                <a:srgbClr val="8197A6"/>
              </a:solidFill>
              <a:latin typeface="Arial"/>
              <a:ea typeface="Arial"/>
              <a:cs typeface="Arial"/>
              <a:sym typeface="Arial"/>
            </a:endParaRPr>
          </a:p>
        </p:txBody>
      </p:sp>
      <p:grpSp>
        <p:nvGrpSpPr>
          <p:cNvPr id="467" name="Google Shape;467;p63"/>
          <p:cNvGrpSpPr/>
          <p:nvPr/>
        </p:nvGrpSpPr>
        <p:grpSpPr>
          <a:xfrm>
            <a:off x="226688" y="6572055"/>
            <a:ext cx="9280921" cy="144114"/>
            <a:chOff x="226688" y="6572055"/>
            <a:chExt cx="9280921" cy="144114"/>
          </a:xfrm>
        </p:grpSpPr>
        <p:pic>
          <p:nvPicPr>
            <p:cNvPr descr="at.png" id="468" name="Google Shape;468;p63"/>
            <p:cNvPicPr preferRelativeResize="0"/>
            <p:nvPr/>
          </p:nvPicPr>
          <p:blipFill rotWithShape="1">
            <a:blip r:embed="rId3">
              <a:alphaModFix/>
            </a:blip>
            <a:srcRect b="0" l="0" r="0" t="0"/>
            <a:stretch/>
          </p:blipFill>
          <p:spPr>
            <a:xfrm>
              <a:off x="226688" y="6572055"/>
              <a:ext cx="217977" cy="144114"/>
            </a:xfrm>
            <a:prstGeom prst="rect">
              <a:avLst/>
            </a:prstGeom>
            <a:noFill/>
            <a:ln>
              <a:noFill/>
            </a:ln>
          </p:spPr>
        </p:pic>
        <p:pic>
          <p:nvPicPr>
            <p:cNvPr descr="be.png" id="469" name="Google Shape;469;p63"/>
            <p:cNvPicPr preferRelativeResize="0"/>
            <p:nvPr/>
          </p:nvPicPr>
          <p:blipFill rotWithShape="1">
            <a:blip r:embed="rId4">
              <a:alphaModFix/>
            </a:blip>
            <a:srcRect b="0" l="0" r="0" t="0"/>
            <a:stretch/>
          </p:blipFill>
          <p:spPr>
            <a:xfrm>
              <a:off x="597100" y="6572055"/>
              <a:ext cx="217977" cy="144114"/>
            </a:xfrm>
            <a:prstGeom prst="rect">
              <a:avLst/>
            </a:prstGeom>
            <a:noFill/>
            <a:ln>
              <a:noFill/>
            </a:ln>
          </p:spPr>
        </p:pic>
        <p:pic>
          <p:nvPicPr>
            <p:cNvPr descr="ch.png" id="470" name="Google Shape;470;p63"/>
            <p:cNvPicPr preferRelativeResize="0"/>
            <p:nvPr/>
          </p:nvPicPr>
          <p:blipFill rotWithShape="1">
            <a:blip r:embed="rId5">
              <a:alphaModFix/>
            </a:blip>
            <a:srcRect b="0" l="0" r="0" t="0"/>
            <a:stretch/>
          </p:blipFill>
          <p:spPr>
            <a:xfrm>
              <a:off x="7652002" y="6572055"/>
              <a:ext cx="217977" cy="144114"/>
            </a:xfrm>
            <a:prstGeom prst="rect">
              <a:avLst/>
            </a:prstGeom>
            <a:noFill/>
            <a:ln>
              <a:noFill/>
            </a:ln>
          </p:spPr>
        </p:pic>
        <p:pic>
          <p:nvPicPr>
            <p:cNvPr descr="cz.png" id="471" name="Google Shape;471;p63"/>
            <p:cNvPicPr preferRelativeResize="0"/>
            <p:nvPr/>
          </p:nvPicPr>
          <p:blipFill rotWithShape="1">
            <a:blip r:embed="rId6">
              <a:alphaModFix/>
            </a:blip>
            <a:srcRect b="0" l="0" r="0" t="0"/>
            <a:stretch/>
          </p:blipFill>
          <p:spPr>
            <a:xfrm>
              <a:off x="970446" y="6572055"/>
              <a:ext cx="217977" cy="144114"/>
            </a:xfrm>
            <a:prstGeom prst="rect">
              <a:avLst/>
            </a:prstGeom>
            <a:noFill/>
            <a:ln>
              <a:noFill/>
            </a:ln>
          </p:spPr>
        </p:pic>
        <p:pic>
          <p:nvPicPr>
            <p:cNvPr descr="de.png" id="472" name="Google Shape;472;p63"/>
            <p:cNvPicPr preferRelativeResize="0"/>
            <p:nvPr/>
          </p:nvPicPr>
          <p:blipFill rotWithShape="1">
            <a:blip r:embed="rId7">
              <a:alphaModFix/>
            </a:blip>
            <a:srcRect b="0" l="0" r="0" t="0"/>
            <a:stretch/>
          </p:blipFill>
          <p:spPr>
            <a:xfrm>
              <a:off x="2830886" y="6572055"/>
              <a:ext cx="217977" cy="144114"/>
            </a:xfrm>
            <a:prstGeom prst="rect">
              <a:avLst/>
            </a:prstGeom>
            <a:noFill/>
            <a:ln>
              <a:noFill/>
            </a:ln>
          </p:spPr>
        </p:pic>
        <p:pic>
          <p:nvPicPr>
            <p:cNvPr descr="dk.png" id="473" name="Google Shape;473;p63"/>
            <p:cNvPicPr preferRelativeResize="0"/>
            <p:nvPr/>
          </p:nvPicPr>
          <p:blipFill rotWithShape="1">
            <a:blip r:embed="rId8">
              <a:alphaModFix/>
            </a:blip>
            <a:srcRect b="0" l="0" r="0" t="0"/>
            <a:stretch/>
          </p:blipFill>
          <p:spPr>
            <a:xfrm>
              <a:off x="1340468" y="6572055"/>
              <a:ext cx="217977" cy="144114"/>
            </a:xfrm>
            <a:prstGeom prst="rect">
              <a:avLst/>
            </a:prstGeom>
            <a:noFill/>
            <a:ln>
              <a:noFill/>
            </a:ln>
          </p:spPr>
        </p:pic>
        <p:pic>
          <p:nvPicPr>
            <p:cNvPr descr="ee.png" id="474" name="Google Shape;474;p63"/>
            <p:cNvPicPr preferRelativeResize="0"/>
            <p:nvPr/>
          </p:nvPicPr>
          <p:blipFill rotWithShape="1">
            <a:blip r:embed="rId9">
              <a:alphaModFix/>
            </a:blip>
            <a:srcRect b="0" l="0" r="0" t="0"/>
            <a:stretch/>
          </p:blipFill>
          <p:spPr>
            <a:xfrm>
              <a:off x="1710886" y="6572055"/>
              <a:ext cx="217977" cy="144114"/>
            </a:xfrm>
            <a:prstGeom prst="rect">
              <a:avLst/>
            </a:prstGeom>
            <a:noFill/>
            <a:ln>
              <a:noFill/>
            </a:ln>
          </p:spPr>
        </p:pic>
        <p:pic>
          <p:nvPicPr>
            <p:cNvPr descr="es.png" id="475" name="Google Shape;475;p63"/>
            <p:cNvPicPr preferRelativeResize="0"/>
            <p:nvPr/>
          </p:nvPicPr>
          <p:blipFill rotWithShape="1">
            <a:blip r:embed="rId10">
              <a:alphaModFix/>
            </a:blip>
            <a:srcRect b="0" l="0" r="0" t="0"/>
            <a:stretch/>
          </p:blipFill>
          <p:spPr>
            <a:xfrm>
              <a:off x="6909231" y="6572055"/>
              <a:ext cx="217977" cy="144114"/>
            </a:xfrm>
            <a:prstGeom prst="rect">
              <a:avLst/>
            </a:prstGeom>
            <a:noFill/>
            <a:ln>
              <a:noFill/>
            </a:ln>
          </p:spPr>
        </p:pic>
        <p:pic>
          <p:nvPicPr>
            <p:cNvPr descr="fi.png" id="476" name="Google Shape;476;p63"/>
            <p:cNvPicPr preferRelativeResize="0"/>
            <p:nvPr/>
          </p:nvPicPr>
          <p:blipFill rotWithShape="1">
            <a:blip r:embed="rId11">
              <a:alphaModFix/>
            </a:blip>
            <a:srcRect b="0" l="0" r="0" t="0"/>
            <a:stretch/>
          </p:blipFill>
          <p:spPr>
            <a:xfrm>
              <a:off x="2088120" y="6572055"/>
              <a:ext cx="217977" cy="144114"/>
            </a:xfrm>
            <a:prstGeom prst="rect">
              <a:avLst/>
            </a:prstGeom>
            <a:noFill/>
            <a:ln>
              <a:noFill/>
            </a:ln>
          </p:spPr>
        </p:pic>
        <p:pic>
          <p:nvPicPr>
            <p:cNvPr descr="fr.png" id="477" name="Google Shape;477;p63"/>
            <p:cNvPicPr preferRelativeResize="0"/>
            <p:nvPr/>
          </p:nvPicPr>
          <p:blipFill rotWithShape="1">
            <a:blip r:embed="rId12">
              <a:alphaModFix/>
            </a:blip>
            <a:srcRect b="0" l="0" r="0" t="0"/>
            <a:stretch/>
          </p:blipFill>
          <p:spPr>
            <a:xfrm>
              <a:off x="2456977" y="6572055"/>
              <a:ext cx="217977" cy="144114"/>
            </a:xfrm>
            <a:prstGeom prst="rect">
              <a:avLst/>
            </a:prstGeom>
            <a:noFill/>
            <a:ln>
              <a:noFill/>
            </a:ln>
          </p:spPr>
        </p:pic>
        <p:pic>
          <p:nvPicPr>
            <p:cNvPr descr="gr.png" id="478" name="Google Shape;478;p63"/>
            <p:cNvPicPr preferRelativeResize="0"/>
            <p:nvPr/>
          </p:nvPicPr>
          <p:blipFill rotWithShape="1">
            <a:blip r:embed="rId13">
              <a:alphaModFix/>
            </a:blip>
            <a:srcRect b="0" l="0" r="0" t="0"/>
            <a:stretch/>
          </p:blipFill>
          <p:spPr>
            <a:xfrm>
              <a:off x="3199746" y="6572055"/>
              <a:ext cx="217977" cy="144114"/>
            </a:xfrm>
            <a:prstGeom prst="rect">
              <a:avLst/>
            </a:prstGeom>
            <a:noFill/>
            <a:ln>
              <a:noFill/>
            </a:ln>
          </p:spPr>
        </p:pic>
        <p:pic>
          <p:nvPicPr>
            <p:cNvPr descr="hu.png" id="479" name="Google Shape;479;p63"/>
            <p:cNvPicPr preferRelativeResize="0"/>
            <p:nvPr/>
          </p:nvPicPr>
          <p:blipFill rotWithShape="1">
            <a:blip r:embed="rId14">
              <a:alphaModFix/>
            </a:blip>
            <a:srcRect b="0" l="0" r="0" t="0"/>
            <a:stretch/>
          </p:blipFill>
          <p:spPr>
            <a:xfrm>
              <a:off x="3568607" y="6572055"/>
              <a:ext cx="217977" cy="144114"/>
            </a:xfrm>
            <a:prstGeom prst="rect">
              <a:avLst/>
            </a:prstGeom>
            <a:noFill/>
            <a:ln>
              <a:noFill/>
            </a:ln>
          </p:spPr>
        </p:pic>
        <p:pic>
          <p:nvPicPr>
            <p:cNvPr descr="ie.png" id="480" name="Google Shape;480;p63"/>
            <p:cNvPicPr preferRelativeResize="0"/>
            <p:nvPr/>
          </p:nvPicPr>
          <p:blipFill rotWithShape="1">
            <a:blip r:embed="rId15">
              <a:alphaModFix/>
            </a:blip>
            <a:srcRect b="0" l="0" r="0" t="0"/>
            <a:stretch/>
          </p:blipFill>
          <p:spPr>
            <a:xfrm>
              <a:off x="3937466" y="6572055"/>
              <a:ext cx="217977" cy="144114"/>
            </a:xfrm>
            <a:prstGeom prst="rect">
              <a:avLst/>
            </a:prstGeom>
            <a:noFill/>
            <a:ln>
              <a:noFill/>
            </a:ln>
          </p:spPr>
        </p:pic>
        <p:pic>
          <p:nvPicPr>
            <p:cNvPr descr="it.png" id="481" name="Google Shape;481;p63"/>
            <p:cNvPicPr preferRelativeResize="0"/>
            <p:nvPr/>
          </p:nvPicPr>
          <p:blipFill rotWithShape="1">
            <a:blip r:embed="rId16">
              <a:alphaModFix/>
            </a:blip>
            <a:srcRect b="0" l="0" r="0" t="0"/>
            <a:stretch/>
          </p:blipFill>
          <p:spPr>
            <a:xfrm>
              <a:off x="4306322" y="6572055"/>
              <a:ext cx="217977" cy="144114"/>
            </a:xfrm>
            <a:prstGeom prst="rect">
              <a:avLst/>
            </a:prstGeom>
            <a:noFill/>
            <a:ln>
              <a:noFill/>
            </a:ln>
          </p:spPr>
        </p:pic>
        <p:pic>
          <p:nvPicPr>
            <p:cNvPr descr="lu.png" id="482" name="Google Shape;482;p63"/>
            <p:cNvPicPr preferRelativeResize="0"/>
            <p:nvPr/>
          </p:nvPicPr>
          <p:blipFill rotWithShape="1">
            <a:blip r:embed="rId17">
              <a:alphaModFix/>
            </a:blip>
            <a:srcRect b="0" l="0" r="0" t="0"/>
            <a:stretch/>
          </p:blipFill>
          <p:spPr>
            <a:xfrm>
              <a:off x="4676775" y="6572055"/>
              <a:ext cx="217977" cy="144114"/>
            </a:xfrm>
            <a:prstGeom prst="rect">
              <a:avLst/>
            </a:prstGeom>
            <a:noFill/>
            <a:ln>
              <a:noFill/>
            </a:ln>
          </p:spPr>
        </p:pic>
        <p:pic>
          <p:nvPicPr>
            <p:cNvPr descr="nl.png" id="483" name="Google Shape;483;p63"/>
            <p:cNvPicPr preferRelativeResize="0"/>
            <p:nvPr/>
          </p:nvPicPr>
          <p:blipFill rotWithShape="1">
            <a:blip r:embed="rId18">
              <a:alphaModFix/>
            </a:blip>
            <a:srcRect b="0" l="0" r="0" t="0"/>
            <a:stretch/>
          </p:blipFill>
          <p:spPr>
            <a:xfrm>
              <a:off x="5050684" y="6572055"/>
              <a:ext cx="217977" cy="144114"/>
            </a:xfrm>
            <a:prstGeom prst="rect">
              <a:avLst/>
            </a:prstGeom>
            <a:noFill/>
            <a:ln>
              <a:noFill/>
            </a:ln>
          </p:spPr>
        </p:pic>
        <p:pic>
          <p:nvPicPr>
            <p:cNvPr descr="no.png" id="484" name="Google Shape;484;p63"/>
            <p:cNvPicPr preferRelativeResize="0"/>
            <p:nvPr/>
          </p:nvPicPr>
          <p:blipFill rotWithShape="1">
            <a:blip r:embed="rId19">
              <a:alphaModFix/>
            </a:blip>
            <a:srcRect b="0" l="0" r="0" t="0"/>
            <a:stretch/>
          </p:blipFill>
          <p:spPr>
            <a:xfrm>
              <a:off x="5428051" y="6572055"/>
              <a:ext cx="217977" cy="144114"/>
            </a:xfrm>
            <a:prstGeom prst="rect">
              <a:avLst/>
            </a:prstGeom>
            <a:noFill/>
            <a:ln>
              <a:noFill/>
            </a:ln>
          </p:spPr>
        </p:pic>
        <p:pic>
          <p:nvPicPr>
            <p:cNvPr descr="pl.png" id="485" name="Google Shape;485;p63"/>
            <p:cNvPicPr preferRelativeResize="0"/>
            <p:nvPr/>
          </p:nvPicPr>
          <p:blipFill rotWithShape="1">
            <a:blip r:embed="rId20">
              <a:alphaModFix/>
            </a:blip>
            <a:srcRect b="0" l="0" r="0" t="0"/>
            <a:stretch/>
          </p:blipFill>
          <p:spPr>
            <a:xfrm>
              <a:off x="5795181" y="6572055"/>
              <a:ext cx="217977" cy="144114"/>
            </a:xfrm>
            <a:prstGeom prst="rect">
              <a:avLst/>
            </a:prstGeom>
            <a:noFill/>
            <a:ln>
              <a:noFill/>
            </a:ln>
          </p:spPr>
        </p:pic>
        <p:pic>
          <p:nvPicPr>
            <p:cNvPr descr="pt.png" id="486" name="Google Shape;486;p63"/>
            <p:cNvPicPr preferRelativeResize="0"/>
            <p:nvPr/>
          </p:nvPicPr>
          <p:blipFill rotWithShape="1">
            <a:blip r:embed="rId21">
              <a:alphaModFix/>
            </a:blip>
            <a:srcRect b="0" l="0" r="0" t="0"/>
            <a:stretch/>
          </p:blipFill>
          <p:spPr>
            <a:xfrm>
              <a:off x="6167359" y="6572055"/>
              <a:ext cx="217977" cy="144114"/>
            </a:xfrm>
            <a:prstGeom prst="rect">
              <a:avLst/>
            </a:prstGeom>
            <a:noFill/>
            <a:ln>
              <a:noFill/>
            </a:ln>
          </p:spPr>
        </p:pic>
        <p:pic>
          <p:nvPicPr>
            <p:cNvPr descr="ro.png" id="487" name="Google Shape;487;p63"/>
            <p:cNvPicPr preferRelativeResize="0"/>
            <p:nvPr/>
          </p:nvPicPr>
          <p:blipFill rotWithShape="1">
            <a:blip r:embed="rId22">
              <a:alphaModFix/>
            </a:blip>
            <a:srcRect b="0" l="0" r="0" t="0"/>
            <a:stretch/>
          </p:blipFill>
          <p:spPr>
            <a:xfrm>
              <a:off x="6541267" y="6572055"/>
              <a:ext cx="217977" cy="144114"/>
            </a:xfrm>
            <a:prstGeom prst="rect">
              <a:avLst/>
            </a:prstGeom>
            <a:noFill/>
            <a:ln>
              <a:noFill/>
            </a:ln>
          </p:spPr>
        </p:pic>
        <p:pic>
          <p:nvPicPr>
            <p:cNvPr descr="se.png" id="488" name="Google Shape;488;p63"/>
            <p:cNvPicPr preferRelativeResize="0"/>
            <p:nvPr/>
          </p:nvPicPr>
          <p:blipFill rotWithShape="1">
            <a:blip r:embed="rId23">
              <a:alphaModFix/>
            </a:blip>
            <a:srcRect b="0" l="0" r="0" t="0"/>
            <a:stretch/>
          </p:blipFill>
          <p:spPr>
            <a:xfrm>
              <a:off x="7279811" y="6572055"/>
              <a:ext cx="217977" cy="144114"/>
            </a:xfrm>
            <a:prstGeom prst="rect">
              <a:avLst/>
            </a:prstGeom>
            <a:noFill/>
            <a:ln>
              <a:noFill/>
            </a:ln>
          </p:spPr>
        </p:pic>
        <p:pic>
          <p:nvPicPr>
            <p:cNvPr descr="uk.png" id="489" name="Google Shape;489;p63"/>
            <p:cNvPicPr preferRelativeResize="0"/>
            <p:nvPr/>
          </p:nvPicPr>
          <p:blipFill rotWithShape="1">
            <a:blip r:embed="rId24">
              <a:alphaModFix/>
            </a:blip>
            <a:srcRect b="0" l="0" r="0" t="0"/>
            <a:stretch/>
          </p:blipFill>
          <p:spPr>
            <a:xfrm>
              <a:off x="8017547" y="6572055"/>
              <a:ext cx="217977" cy="144114"/>
            </a:xfrm>
            <a:prstGeom prst="rect">
              <a:avLst/>
            </a:prstGeom>
            <a:noFill/>
            <a:ln>
              <a:noFill/>
            </a:ln>
          </p:spPr>
        </p:pic>
        <p:pic>
          <p:nvPicPr>
            <p:cNvPr descr="ca.png" id="490" name="Google Shape;490;p63"/>
            <p:cNvPicPr preferRelativeResize="0"/>
            <p:nvPr/>
          </p:nvPicPr>
          <p:blipFill rotWithShape="1">
            <a:blip r:embed="rId25">
              <a:alphaModFix/>
            </a:blip>
            <a:srcRect b="0" l="0" r="0" t="0"/>
            <a:stretch/>
          </p:blipFill>
          <p:spPr>
            <a:xfrm>
              <a:off x="9291609" y="6573362"/>
              <a:ext cx="216000" cy="142807"/>
            </a:xfrm>
            <a:prstGeom prst="rect">
              <a:avLst/>
            </a:prstGeom>
            <a:noFill/>
            <a:ln>
              <a:noFill/>
            </a:ln>
          </p:spPr>
        </p:pic>
        <p:pic>
          <p:nvPicPr>
            <p:cNvPr id="491" name="Google Shape;491;p63"/>
            <p:cNvPicPr preferRelativeResize="0"/>
            <p:nvPr/>
          </p:nvPicPr>
          <p:blipFill rotWithShape="1">
            <a:blip r:embed="rId26">
              <a:alphaModFix/>
            </a:blip>
            <a:srcRect b="0" l="0" r="0" t="0"/>
            <a:stretch/>
          </p:blipFill>
          <p:spPr>
            <a:xfrm>
              <a:off x="8555553" y="6572169"/>
              <a:ext cx="216000" cy="144000"/>
            </a:xfrm>
            <a:prstGeom prst="rect">
              <a:avLst/>
            </a:prstGeom>
            <a:noFill/>
            <a:ln>
              <a:noFill/>
            </a:ln>
          </p:spPr>
        </p:pic>
        <p:pic>
          <p:nvPicPr>
            <p:cNvPr descr="si.png" id="492" name="Google Shape;492;p63"/>
            <p:cNvPicPr preferRelativeResize="0"/>
            <p:nvPr/>
          </p:nvPicPr>
          <p:blipFill rotWithShape="1">
            <a:blip r:embed="rId27">
              <a:alphaModFix/>
            </a:blip>
            <a:srcRect b="0" l="0" r="0" t="0"/>
            <a:stretch/>
          </p:blipFill>
          <p:spPr>
            <a:xfrm>
              <a:off x="8928090" y="6572513"/>
              <a:ext cx="217284" cy="143656"/>
            </a:xfrm>
            <a:prstGeom prst="rect">
              <a:avLst/>
            </a:prstGeom>
            <a:noFill/>
            <a:ln>
              <a:noFill/>
            </a:ln>
          </p:spPr>
        </p:pic>
      </p:grpSp>
      <p:cxnSp>
        <p:nvCxnSpPr>
          <p:cNvPr id="493" name="Google Shape;493;p63"/>
          <p:cNvCxnSpPr/>
          <p:nvPr/>
        </p:nvCxnSpPr>
        <p:spPr>
          <a:xfrm>
            <a:off x="221435" y="6422971"/>
            <a:ext cx="11736000" cy="0"/>
          </a:xfrm>
          <a:prstGeom prst="straightConnector1">
            <a:avLst/>
          </a:prstGeom>
          <a:noFill/>
          <a:ln cap="flat" cmpd="sng" w="9525">
            <a:solidFill>
              <a:schemeClr val="lt1"/>
            </a:solidFill>
            <a:prstDash val="solid"/>
            <a:round/>
            <a:headEnd len="sm" w="sm" type="none"/>
            <a:tailEnd len="sm" w="sm" type="none"/>
          </a:ln>
        </p:spPr>
      </p:cxnSp>
      <p:pic>
        <p:nvPicPr>
          <p:cNvPr id="494" name="Google Shape;494;p63"/>
          <p:cNvPicPr preferRelativeResize="0"/>
          <p:nvPr/>
        </p:nvPicPr>
        <p:blipFill rotWithShape="1">
          <a:blip r:embed="rId28">
            <a:alphaModFix/>
          </a:blip>
          <a:srcRect b="0" l="0" r="0" t="0"/>
          <a:stretch/>
        </p:blipFill>
        <p:spPr>
          <a:xfrm>
            <a:off x="10331489" y="-216085"/>
            <a:ext cx="2093892" cy="1314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Lst>
  <p:transition spd="slow">
    <p:wipe dir="l"/>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5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2" name="Shape 562"/>
        <p:cNvGrpSpPr/>
        <p:nvPr/>
      </p:nvGrpSpPr>
      <p:grpSpPr>
        <a:xfrm>
          <a:off x="0" y="0"/>
          <a:ext cx="0" cy="0"/>
          <a:chOff x="0" y="0"/>
          <a:chExt cx="0" cy="0"/>
        </a:xfrm>
      </p:grpSpPr>
      <p:sp>
        <p:nvSpPr>
          <p:cNvPr id="563" name="Google Shape;563;p72"/>
          <p:cNvSpPr/>
          <p:nvPr/>
        </p:nvSpPr>
        <p:spPr>
          <a:xfrm>
            <a:off x="-6584" y="-2"/>
            <a:ext cx="12231922" cy="6858002"/>
          </a:xfrm>
          <a:prstGeom prst="rect">
            <a:avLst/>
          </a:prstGeom>
          <a:solidFill>
            <a:srgbClr val="00324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EFFFF"/>
              </a:solidFill>
              <a:latin typeface="Verdana"/>
              <a:ea typeface="Verdana"/>
              <a:cs typeface="Verdana"/>
              <a:sym typeface="Verdana"/>
            </a:endParaRPr>
          </a:p>
        </p:txBody>
      </p:sp>
      <p:pic>
        <p:nvPicPr>
          <p:cNvPr id="564" name="Google Shape;564;p72"/>
          <p:cNvPicPr preferRelativeResize="0"/>
          <p:nvPr/>
        </p:nvPicPr>
        <p:blipFill rotWithShape="1">
          <a:blip r:embed="rId1">
            <a:alphaModFix/>
          </a:blip>
          <a:srcRect b="0" l="0" r="0" t="0"/>
          <a:stretch/>
        </p:blipFill>
        <p:spPr>
          <a:xfrm>
            <a:off x="10371528" y="6585917"/>
            <a:ext cx="1641396" cy="105918"/>
          </a:xfrm>
          <a:prstGeom prst="rect">
            <a:avLst/>
          </a:prstGeom>
          <a:noFill/>
          <a:ln>
            <a:noFill/>
          </a:ln>
        </p:spPr>
      </p:pic>
      <p:sp>
        <p:nvSpPr>
          <p:cNvPr id="565" name="Google Shape;565;p72"/>
          <p:cNvSpPr txBox="1"/>
          <p:nvPr>
            <p:ph idx="1" type="body"/>
          </p:nvPr>
        </p:nvSpPr>
        <p:spPr>
          <a:xfrm>
            <a:off x="218859" y="882192"/>
            <a:ext cx="11795829" cy="553496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1pPr>
            <a:lvl2pPr indent="-228600" lvl="1" marL="9144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2pPr>
            <a:lvl3pPr indent="-228600" lvl="2" marL="13716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3pPr>
            <a:lvl4pPr indent="-228600" lvl="3" marL="18288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4pPr>
            <a:lvl5pPr indent="-228600" lvl="4" marL="2286000" marR="0" rtl="0" algn="l">
              <a:lnSpc>
                <a:spcPct val="119000"/>
              </a:lnSpc>
              <a:spcBef>
                <a:spcPts val="360"/>
              </a:spcBef>
              <a:spcAft>
                <a:spcPts val="0"/>
              </a:spcAft>
              <a:buSzPts val="1400"/>
              <a:buNone/>
              <a:defRPr b="0" i="0" sz="1800" u="none" cap="none" strike="noStrike">
                <a:solidFill>
                  <a:srgbClr val="8197A6"/>
                </a:solidFill>
                <a:latin typeface="Arial"/>
                <a:ea typeface="Arial"/>
                <a:cs typeface="Arial"/>
                <a:sym typeface="Arial"/>
              </a:defRPr>
            </a:lvl5pPr>
            <a:lvl6pPr indent="-330200" lvl="5" marL="2743200" marR="0" rtl="0" algn="l">
              <a:lnSpc>
                <a:spcPct val="119000"/>
              </a:lnSpc>
              <a:spcBef>
                <a:spcPts val="320"/>
              </a:spcBef>
              <a:spcAft>
                <a:spcPts val="0"/>
              </a:spcAft>
              <a:buClr>
                <a:schemeClr val="accent1"/>
              </a:buClr>
              <a:buSzPts val="1600"/>
              <a:buFont typeface="Verdana"/>
              <a:buChar char="–"/>
              <a:defRPr b="0" i="0" sz="1600" u="none" cap="none" strike="noStrike">
                <a:solidFill>
                  <a:schemeClr val="lt2"/>
                </a:solidFill>
                <a:latin typeface="Arial"/>
                <a:ea typeface="Arial"/>
                <a:cs typeface="Arial"/>
                <a:sym typeface="Arial"/>
              </a:defRPr>
            </a:lvl6pPr>
            <a:lvl7pPr indent="-330200" lvl="6" marL="3200400" marR="0" rtl="0" algn="l">
              <a:lnSpc>
                <a:spcPct val="119000"/>
              </a:lnSpc>
              <a:spcBef>
                <a:spcPts val="320"/>
              </a:spcBef>
              <a:spcAft>
                <a:spcPts val="0"/>
              </a:spcAft>
              <a:buClr>
                <a:schemeClr val="accent1"/>
              </a:buClr>
              <a:buSzPts val="1600"/>
              <a:buFont typeface="Verdana"/>
              <a:buChar char="–"/>
              <a:defRPr b="0" i="0" sz="1600" u="none" cap="none" strike="noStrike">
                <a:solidFill>
                  <a:schemeClr val="lt2"/>
                </a:solidFill>
                <a:latin typeface="Arial"/>
                <a:ea typeface="Arial"/>
                <a:cs typeface="Arial"/>
                <a:sym typeface="Arial"/>
              </a:defRPr>
            </a:lvl7pPr>
            <a:lvl8pPr indent="-330200" lvl="7" marL="3657600" marR="0" rtl="0" algn="l">
              <a:lnSpc>
                <a:spcPct val="119000"/>
              </a:lnSpc>
              <a:spcBef>
                <a:spcPts val="320"/>
              </a:spcBef>
              <a:spcAft>
                <a:spcPts val="0"/>
              </a:spcAft>
              <a:buClr>
                <a:schemeClr val="accent1"/>
              </a:buClr>
              <a:buSzPts val="1600"/>
              <a:buFont typeface="Verdana"/>
              <a:buChar char="–"/>
              <a:defRPr b="0" i="0" sz="1600" u="none" cap="none" strike="noStrike">
                <a:solidFill>
                  <a:schemeClr val="lt2"/>
                </a:solidFill>
                <a:latin typeface="Arial"/>
                <a:ea typeface="Arial"/>
                <a:cs typeface="Arial"/>
                <a:sym typeface="Arial"/>
              </a:defRPr>
            </a:lvl8pPr>
            <a:lvl9pPr indent="-330200" lvl="8" marL="4114800" marR="0" rtl="0" algn="l">
              <a:lnSpc>
                <a:spcPct val="119000"/>
              </a:lnSpc>
              <a:spcBef>
                <a:spcPts val="320"/>
              </a:spcBef>
              <a:spcAft>
                <a:spcPts val="0"/>
              </a:spcAft>
              <a:buClr>
                <a:schemeClr val="accent1"/>
              </a:buClr>
              <a:buSzPts val="1600"/>
              <a:buFont typeface="Verdana"/>
              <a:buChar char="–"/>
              <a:defRPr b="0" i="0" sz="1600" u="none" cap="none" strike="noStrike">
                <a:solidFill>
                  <a:schemeClr val="lt2"/>
                </a:solidFill>
                <a:latin typeface="Arial"/>
                <a:ea typeface="Arial"/>
                <a:cs typeface="Arial"/>
                <a:sym typeface="Arial"/>
              </a:defRPr>
            </a:lvl9pPr>
          </a:lstStyle>
          <a:p/>
        </p:txBody>
      </p:sp>
      <p:sp>
        <p:nvSpPr>
          <p:cNvPr id="566" name="Google Shape;566;p72"/>
          <p:cNvSpPr txBox="1"/>
          <p:nvPr/>
        </p:nvSpPr>
        <p:spPr>
          <a:xfrm>
            <a:off x="8228378" y="6201716"/>
            <a:ext cx="3761753" cy="215444"/>
          </a:xfrm>
          <a:prstGeom prst="rect">
            <a:avLst/>
          </a:prstGeom>
          <a:noFill/>
          <a:ln>
            <a:noFill/>
          </a:ln>
        </p:spPr>
        <p:txBody>
          <a:bodyPr anchorCtr="0" anchor="t" bIns="45700" lIns="0" spcFirstLastPara="1" rIns="0" wrap="square" tIns="45700">
            <a:spAutoFit/>
          </a:bodyPr>
          <a:lstStyle/>
          <a:p>
            <a:pPr indent="0" lvl="2" marL="1221273" marR="0" rtl="0" algn="r">
              <a:spcBef>
                <a:spcPts val="0"/>
              </a:spcBef>
              <a:spcAft>
                <a:spcPts val="0"/>
              </a:spcAft>
              <a:buNone/>
            </a:pPr>
            <a:fld id="{00000000-1234-1234-1234-123412341234}" type="slidenum">
              <a:rPr b="0" i="0" lang="de-DE" sz="800" u="none" cap="none" strike="noStrike">
                <a:solidFill>
                  <a:srgbClr val="8197A6"/>
                </a:solidFill>
                <a:latin typeface="Arial"/>
                <a:ea typeface="Arial"/>
                <a:cs typeface="Arial"/>
                <a:sym typeface="Arial"/>
              </a:rPr>
              <a:t>‹#›</a:t>
            </a:fld>
            <a:endParaRPr b="0" i="0" sz="800" u="none" cap="none" strike="noStrike">
              <a:solidFill>
                <a:srgbClr val="8197A6"/>
              </a:solidFill>
              <a:latin typeface="Arial"/>
              <a:ea typeface="Arial"/>
              <a:cs typeface="Arial"/>
              <a:sym typeface="Arial"/>
            </a:endParaRPr>
          </a:p>
        </p:txBody>
      </p:sp>
      <p:pic>
        <p:nvPicPr>
          <p:cNvPr id="567" name="Google Shape;567;p72"/>
          <p:cNvPicPr preferRelativeResize="0"/>
          <p:nvPr/>
        </p:nvPicPr>
        <p:blipFill rotWithShape="1">
          <a:blip r:embed="rId2">
            <a:alphaModFix/>
          </a:blip>
          <a:srcRect b="0" l="0" r="0" t="0"/>
          <a:stretch/>
        </p:blipFill>
        <p:spPr>
          <a:xfrm>
            <a:off x="10359739" y="-216085"/>
            <a:ext cx="2099618" cy="1314000"/>
          </a:xfrm>
          <a:prstGeom prst="rect">
            <a:avLst/>
          </a:prstGeom>
          <a:noFill/>
          <a:ln>
            <a:noFill/>
          </a:ln>
        </p:spPr>
      </p:pic>
      <p:cxnSp>
        <p:nvCxnSpPr>
          <p:cNvPr id="568" name="Google Shape;568;p72"/>
          <p:cNvCxnSpPr/>
          <p:nvPr/>
        </p:nvCxnSpPr>
        <p:spPr>
          <a:xfrm>
            <a:off x="222041" y="6422971"/>
            <a:ext cx="11768091" cy="0"/>
          </a:xfrm>
          <a:prstGeom prst="straightConnector1">
            <a:avLst/>
          </a:prstGeom>
          <a:noFill/>
          <a:ln cap="flat" cmpd="sng" w="9525">
            <a:solidFill>
              <a:schemeClr val="lt1"/>
            </a:solidFill>
            <a:prstDash val="solid"/>
            <a:round/>
            <a:headEnd len="sm" w="sm" type="none"/>
            <a:tailEnd len="sm" w="sm" type="none"/>
          </a:ln>
        </p:spPr>
      </p:cxnSp>
      <p:sp>
        <p:nvSpPr>
          <p:cNvPr id="569" name="Google Shape;569;p72"/>
          <p:cNvSpPr txBox="1"/>
          <p:nvPr>
            <p:ph type="title"/>
          </p:nvPr>
        </p:nvSpPr>
        <p:spPr>
          <a:xfrm>
            <a:off x="217017" y="156383"/>
            <a:ext cx="10136492" cy="563779"/>
          </a:xfrm>
          <a:prstGeom prst="rect">
            <a:avLst/>
          </a:prstGeom>
          <a:noFill/>
          <a:ln>
            <a:noFill/>
          </a:ln>
        </p:spPr>
        <p:txBody>
          <a:bodyPr anchorCtr="0" anchor="ctr" bIns="45700" lIns="0" spcFirstLastPara="1" rIns="0" wrap="square" tIns="45700">
            <a:normAutofit/>
          </a:bodyPr>
          <a:lstStyle>
            <a:lvl1pPr lvl="0" marR="0" rtl="0" algn="l">
              <a:spcBef>
                <a:spcPts val="0"/>
              </a:spcBef>
              <a:spcAft>
                <a:spcPts val="0"/>
              </a:spcAft>
              <a:buSzPts val="1400"/>
              <a:buNone/>
              <a:defRPr b="1" i="0" sz="3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2200" u="none" cap="none" strike="noStrike">
                <a:solidFill>
                  <a:srgbClr val="0070C0"/>
                </a:solidFill>
                <a:latin typeface="Arial"/>
                <a:ea typeface="Arial"/>
                <a:cs typeface="Arial"/>
                <a:sym typeface="Arial"/>
              </a:defRPr>
            </a:lvl2pPr>
            <a:lvl3pPr lvl="2" marR="0" rtl="0" algn="l">
              <a:spcBef>
                <a:spcPts val="0"/>
              </a:spcBef>
              <a:spcAft>
                <a:spcPts val="0"/>
              </a:spcAft>
              <a:buSzPts val="1400"/>
              <a:buNone/>
              <a:defRPr b="0" i="0" sz="2200" u="none" cap="none" strike="noStrike">
                <a:solidFill>
                  <a:srgbClr val="0070C0"/>
                </a:solidFill>
                <a:latin typeface="Arial"/>
                <a:ea typeface="Arial"/>
                <a:cs typeface="Arial"/>
                <a:sym typeface="Arial"/>
              </a:defRPr>
            </a:lvl3pPr>
            <a:lvl4pPr lvl="3" marR="0" rtl="0" algn="l">
              <a:spcBef>
                <a:spcPts val="0"/>
              </a:spcBef>
              <a:spcAft>
                <a:spcPts val="0"/>
              </a:spcAft>
              <a:buSzPts val="1400"/>
              <a:buNone/>
              <a:defRPr b="0" i="0" sz="2200" u="none" cap="none" strike="noStrike">
                <a:solidFill>
                  <a:srgbClr val="0070C0"/>
                </a:solidFill>
                <a:latin typeface="Arial"/>
                <a:ea typeface="Arial"/>
                <a:cs typeface="Arial"/>
                <a:sym typeface="Arial"/>
              </a:defRPr>
            </a:lvl4pPr>
            <a:lvl5pPr lvl="4" marR="0" rtl="0" algn="l">
              <a:spcBef>
                <a:spcPts val="0"/>
              </a:spcBef>
              <a:spcAft>
                <a:spcPts val="0"/>
              </a:spcAft>
              <a:buSzPts val="1400"/>
              <a:buNone/>
              <a:defRPr b="0" i="0" sz="2200" u="none" cap="none" strike="noStrike">
                <a:solidFill>
                  <a:srgbClr val="0070C0"/>
                </a:solidFill>
                <a:latin typeface="Arial"/>
                <a:ea typeface="Arial"/>
                <a:cs typeface="Arial"/>
                <a:sym typeface="Arial"/>
              </a:defRPr>
            </a:lvl5pPr>
            <a:lvl6pPr lvl="5" marR="0" rtl="0" algn="l">
              <a:spcBef>
                <a:spcPts val="0"/>
              </a:spcBef>
              <a:spcAft>
                <a:spcPts val="0"/>
              </a:spcAft>
              <a:buSzPts val="1400"/>
              <a:buNone/>
              <a:defRPr b="1" i="0" sz="2200" u="none" cap="none" strike="noStrike">
                <a:solidFill>
                  <a:schemeClr val="lt1"/>
                </a:solidFill>
                <a:latin typeface="Verdana"/>
                <a:ea typeface="Verdana"/>
                <a:cs typeface="Verdana"/>
                <a:sym typeface="Verdana"/>
              </a:defRPr>
            </a:lvl6pPr>
            <a:lvl7pPr lvl="6" marR="0" rtl="0" algn="l">
              <a:spcBef>
                <a:spcPts val="0"/>
              </a:spcBef>
              <a:spcAft>
                <a:spcPts val="0"/>
              </a:spcAft>
              <a:buSzPts val="1400"/>
              <a:buNone/>
              <a:defRPr b="1" i="0" sz="2200" u="none" cap="none" strike="noStrike">
                <a:solidFill>
                  <a:schemeClr val="lt1"/>
                </a:solidFill>
                <a:latin typeface="Verdana"/>
                <a:ea typeface="Verdana"/>
                <a:cs typeface="Verdana"/>
                <a:sym typeface="Verdana"/>
              </a:defRPr>
            </a:lvl7pPr>
            <a:lvl8pPr lvl="7" marR="0" rtl="0" algn="l">
              <a:spcBef>
                <a:spcPts val="0"/>
              </a:spcBef>
              <a:spcAft>
                <a:spcPts val="0"/>
              </a:spcAft>
              <a:buSzPts val="1400"/>
              <a:buNone/>
              <a:defRPr b="1" i="0" sz="2200" u="none" cap="none" strike="noStrike">
                <a:solidFill>
                  <a:schemeClr val="lt1"/>
                </a:solidFill>
                <a:latin typeface="Verdana"/>
                <a:ea typeface="Verdana"/>
                <a:cs typeface="Verdana"/>
                <a:sym typeface="Verdana"/>
              </a:defRPr>
            </a:lvl8pPr>
            <a:lvl9pPr lvl="8" marR="0" rtl="0" algn="l">
              <a:spcBef>
                <a:spcPts val="0"/>
              </a:spcBef>
              <a:spcAft>
                <a:spcPts val="0"/>
              </a:spcAft>
              <a:buSzPts val="1400"/>
              <a:buNone/>
              <a:defRPr b="1" i="0" sz="2200" u="none" cap="none" strike="noStrike">
                <a:solidFill>
                  <a:schemeClr val="lt1"/>
                </a:solidFill>
                <a:latin typeface="Verdana"/>
                <a:ea typeface="Verdana"/>
                <a:cs typeface="Verdana"/>
                <a:sym typeface="Verdana"/>
              </a:defRPr>
            </a:lvl9pPr>
          </a:lstStyle>
          <a:p/>
        </p:txBody>
      </p:sp>
      <p:pic>
        <p:nvPicPr>
          <p:cNvPr id="570" name="Google Shape;570;p72"/>
          <p:cNvPicPr preferRelativeResize="0"/>
          <p:nvPr/>
        </p:nvPicPr>
        <p:blipFill rotWithShape="1">
          <a:blip r:embed="rId3">
            <a:alphaModFix/>
          </a:blip>
          <a:srcRect b="0" l="0" r="0" t="0"/>
          <a:stretch/>
        </p:blipFill>
        <p:spPr>
          <a:xfrm>
            <a:off x="-6566" y="6438900"/>
            <a:ext cx="10185400" cy="4191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Lst>
  <p:transition spd="slow">
    <p:wipe dir="l"/>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1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2.xml"/><Relationship Id="rId3" Type="http://schemas.openxmlformats.org/officeDocument/2006/relationships/image" Target="../media/image139.png"/><Relationship Id="rId4" Type="http://schemas.openxmlformats.org/officeDocument/2006/relationships/image" Target="../media/image138.png"/><Relationship Id="rId5" Type="http://schemas.openxmlformats.org/officeDocument/2006/relationships/image" Target="../media/image141.png"/><Relationship Id="rId6" Type="http://schemas.openxmlformats.org/officeDocument/2006/relationships/image" Target="../media/image1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 Id="rId3" Type="http://schemas.openxmlformats.org/officeDocument/2006/relationships/image" Target="../media/image140.png"/><Relationship Id="rId4" Type="http://schemas.openxmlformats.org/officeDocument/2006/relationships/image" Target="../media/image146.png"/><Relationship Id="rId5" Type="http://schemas.openxmlformats.org/officeDocument/2006/relationships/image" Target="../media/image149.png"/><Relationship Id="rId6" Type="http://schemas.openxmlformats.org/officeDocument/2006/relationships/image" Target="../media/image14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 Id="rId3" Type="http://schemas.openxmlformats.org/officeDocument/2006/relationships/image" Target="../media/image168.png"/><Relationship Id="rId4" Type="http://schemas.openxmlformats.org/officeDocument/2006/relationships/image" Target="../media/image1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159.jpg"/><Relationship Id="rId4" Type="http://schemas.openxmlformats.org/officeDocument/2006/relationships/image" Target="../media/image14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 Id="rId3" Type="http://schemas.openxmlformats.org/officeDocument/2006/relationships/image" Target="../media/image151.png"/><Relationship Id="rId4" Type="http://schemas.openxmlformats.org/officeDocument/2006/relationships/image" Target="../media/image1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7.xml"/><Relationship Id="rId3" Type="http://schemas.openxmlformats.org/officeDocument/2006/relationships/image" Target="../media/image158.png"/><Relationship Id="rId4" Type="http://schemas.openxmlformats.org/officeDocument/2006/relationships/image" Target="../media/image150.png"/><Relationship Id="rId5" Type="http://schemas.openxmlformats.org/officeDocument/2006/relationships/image" Target="../media/image14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 Id="rId3" Type="http://schemas.openxmlformats.org/officeDocument/2006/relationships/image" Target="../media/image157.png"/><Relationship Id="rId4" Type="http://schemas.openxmlformats.org/officeDocument/2006/relationships/image" Target="../media/image162.png"/><Relationship Id="rId5" Type="http://schemas.openxmlformats.org/officeDocument/2006/relationships/image" Target="../media/image1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9.xml"/><Relationship Id="rId3" Type="http://schemas.openxmlformats.org/officeDocument/2006/relationships/image" Target="../media/image156.png"/><Relationship Id="rId4" Type="http://schemas.openxmlformats.org/officeDocument/2006/relationships/image" Target="../media/image154.png"/><Relationship Id="rId5" Type="http://schemas.openxmlformats.org/officeDocument/2006/relationships/hyperlink" Target="mailto:test_user_person@eoiamtest.com" TargetMode="External"/><Relationship Id="rId6" Type="http://schemas.openxmlformats.org/officeDocument/2006/relationships/image" Target="../media/image1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image" Target="../media/image148.jpg"/><Relationship Id="rId4" Type="http://schemas.openxmlformats.org/officeDocument/2006/relationships/image" Target="../media/image14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 Id="rId3" Type="http://schemas.openxmlformats.org/officeDocument/2006/relationships/image" Target="../media/image160.png"/><Relationship Id="rId4" Type="http://schemas.openxmlformats.org/officeDocument/2006/relationships/image" Target="../media/image165.png"/><Relationship Id="rId5" Type="http://schemas.openxmlformats.org/officeDocument/2006/relationships/image" Target="../media/image1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1.xml"/><Relationship Id="rId3" Type="http://schemas.openxmlformats.org/officeDocument/2006/relationships/image" Target="../media/image155.png"/><Relationship Id="rId4" Type="http://schemas.openxmlformats.org/officeDocument/2006/relationships/image" Target="../media/image163.png"/><Relationship Id="rId5" Type="http://schemas.openxmlformats.org/officeDocument/2006/relationships/image" Target="../media/image1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3.xml"/><Relationship Id="rId3" Type="http://schemas.openxmlformats.org/officeDocument/2006/relationships/image" Target="../media/image164.png"/><Relationship Id="rId4" Type="http://schemas.openxmlformats.org/officeDocument/2006/relationships/image" Target="../media/image1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161.png"/><Relationship Id="rId4" Type="http://schemas.openxmlformats.org/officeDocument/2006/relationships/image" Target="../media/image14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 Id="rId3" Type="http://schemas.openxmlformats.org/officeDocument/2006/relationships/image" Target="../media/image152.png"/><Relationship Id="rId4" Type="http://schemas.openxmlformats.org/officeDocument/2006/relationships/image" Target="../media/image153.png"/><Relationship Id="rId5" Type="http://schemas.openxmlformats.org/officeDocument/2006/relationships/image" Target="../media/image1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6.xml"/><Relationship Id="rId3" Type="http://schemas.openxmlformats.org/officeDocument/2006/relationships/image" Target="../media/image166.png"/><Relationship Id="rId4" Type="http://schemas.openxmlformats.org/officeDocument/2006/relationships/image" Target="../media/image167.png"/><Relationship Id="rId5" Type="http://schemas.openxmlformats.org/officeDocument/2006/relationships/hyperlink" Target="https://rheasystemspa.sharepoint.com/:f:/r/sites/PDGSESSOperations/Shared%20Documents/Area%204%20Operations/20%20-%20Team%20Management%20(tbc)/OAIS-IF/TASK%204%20-%20Second%20Iteration%20Prot.%20Impl.%20and%20Test?csf=1&amp;web=1&amp;e=zJqwxU" TargetMode="External"/><Relationship Id="rId6" Type="http://schemas.openxmlformats.org/officeDocument/2006/relationships/image" Target="../media/image14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7.xml"/><Relationship Id="rId3" Type="http://schemas.openxmlformats.org/officeDocument/2006/relationships/image" Target="../media/image1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 Id="rId3" Type="http://schemas.openxmlformats.org/officeDocument/2006/relationships/image" Target="../media/image1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xml"/><Relationship Id="rId3" Type="http://schemas.openxmlformats.org/officeDocument/2006/relationships/image" Target="../media/image1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xml"/><Relationship Id="rId3" Type="http://schemas.openxmlformats.org/officeDocument/2006/relationships/image" Target="../media/image1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144.png"/><Relationship Id="rId4" Type="http://schemas.openxmlformats.org/officeDocument/2006/relationships/image" Target="../media/image14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14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143.png"/><Relationship Id="rId4" Type="http://schemas.openxmlformats.org/officeDocument/2006/relationships/image" Target="../media/image14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6" name="Shape 1116"/>
        <p:cNvGrpSpPr/>
        <p:nvPr/>
      </p:nvGrpSpPr>
      <p:grpSpPr>
        <a:xfrm>
          <a:off x="0" y="0"/>
          <a:ext cx="0" cy="0"/>
          <a:chOff x="0" y="0"/>
          <a:chExt cx="0" cy="0"/>
        </a:xfrm>
      </p:grpSpPr>
      <p:sp>
        <p:nvSpPr>
          <p:cNvPr id="1117" name="Google Shape;1117;p1"/>
          <p:cNvSpPr txBox="1"/>
          <p:nvPr/>
        </p:nvSpPr>
        <p:spPr>
          <a:xfrm>
            <a:off x="260141" y="2736018"/>
            <a:ext cx="10525125" cy="1320170"/>
          </a:xfrm>
          <a:prstGeom prst="rect">
            <a:avLst/>
          </a:prstGeom>
          <a:noFill/>
          <a:ln>
            <a:noFill/>
          </a:ln>
        </p:spPr>
        <p:txBody>
          <a:bodyPr anchorCtr="0" anchor="b" bIns="44100" lIns="88200" spcFirstLastPara="1" rIns="88200" wrap="square" tIns="44100">
            <a:spAutoFit/>
          </a:bodyPr>
          <a:lstStyle/>
          <a:p>
            <a:pPr indent="0" lvl="0" marL="0" marR="0" rtl="0" algn="l">
              <a:spcBef>
                <a:spcPts val="0"/>
              </a:spcBef>
              <a:spcAft>
                <a:spcPts val="0"/>
              </a:spcAft>
              <a:buNone/>
            </a:pPr>
            <a:r>
              <a:rPr b="1" lang="de-DE" sz="4000">
                <a:solidFill>
                  <a:schemeClr val="lt1"/>
                </a:solidFill>
                <a:latin typeface="Arial"/>
                <a:ea typeface="Arial"/>
                <a:cs typeface="Arial"/>
                <a:sym typeface="Arial"/>
              </a:rPr>
              <a:t>ESA/DLR - Across repository data discovery, access and management  </a:t>
            </a:r>
            <a:endParaRPr b="1" sz="4000">
              <a:solidFill>
                <a:schemeClr val="lt1"/>
              </a:solidFill>
              <a:latin typeface="Arial"/>
              <a:ea typeface="Arial"/>
              <a:cs typeface="Arial"/>
              <a:sym typeface="Arial"/>
            </a:endParaRPr>
          </a:p>
        </p:txBody>
      </p:sp>
      <p:sp>
        <p:nvSpPr>
          <p:cNvPr id="1118" name="Google Shape;1118;p1"/>
          <p:cNvSpPr/>
          <p:nvPr/>
        </p:nvSpPr>
        <p:spPr>
          <a:xfrm>
            <a:off x="6716487" y="4953000"/>
            <a:ext cx="5170714" cy="1393371"/>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de-DE" sz="1600">
                <a:solidFill>
                  <a:schemeClr val="lt1"/>
                </a:solidFill>
                <a:latin typeface="Verdana"/>
                <a:ea typeface="Verdana"/>
                <a:cs typeface="Verdana"/>
                <a:sym typeface="Verdana"/>
              </a:rPr>
              <a:t>Agenda Item 7.3</a:t>
            </a:r>
            <a:endParaRPr/>
          </a:p>
          <a:p>
            <a:pPr indent="0" lvl="0" marL="0" marR="0" rtl="0" algn="r">
              <a:spcBef>
                <a:spcPts val="0"/>
              </a:spcBef>
              <a:spcAft>
                <a:spcPts val="0"/>
              </a:spcAft>
              <a:buNone/>
            </a:pPr>
            <a:r>
              <a:t/>
            </a:r>
            <a:endParaRPr sz="1600">
              <a:solidFill>
                <a:schemeClr val="lt1"/>
              </a:solidFill>
              <a:latin typeface="Verdana"/>
              <a:ea typeface="Verdana"/>
              <a:cs typeface="Verdana"/>
              <a:sym typeface="Verdana"/>
            </a:endParaRPr>
          </a:p>
          <a:p>
            <a:pPr indent="0" lvl="0" marL="0" marR="0" rtl="0" algn="r">
              <a:spcBef>
                <a:spcPts val="0"/>
              </a:spcBef>
              <a:spcAft>
                <a:spcPts val="0"/>
              </a:spcAft>
              <a:buNone/>
            </a:pPr>
            <a:r>
              <a:rPr lang="de-DE" sz="1600" u="sng">
                <a:solidFill>
                  <a:schemeClr val="lt1"/>
                </a:solidFill>
                <a:latin typeface="Verdana"/>
                <a:ea typeface="Verdana"/>
                <a:cs typeface="Verdana"/>
                <a:sym typeface="Verdana"/>
              </a:rPr>
              <a:t>WGISS-59</a:t>
            </a:r>
            <a:endParaRPr/>
          </a:p>
          <a:p>
            <a:pPr indent="0" lvl="0" marL="0" marR="0" rtl="0" algn="r">
              <a:spcBef>
                <a:spcPts val="0"/>
              </a:spcBef>
              <a:spcAft>
                <a:spcPts val="0"/>
              </a:spcAft>
              <a:buNone/>
            </a:pPr>
            <a:r>
              <a:rPr lang="de-DE" sz="1600">
                <a:solidFill>
                  <a:schemeClr val="lt1"/>
                </a:solidFill>
                <a:latin typeface="Verdana"/>
                <a:ea typeface="Verdana"/>
                <a:cs typeface="Verdana"/>
                <a:sym typeface="Verdana"/>
              </a:rPr>
              <a:t>24-28 March, 2025</a:t>
            </a:r>
            <a:endParaRPr/>
          </a:p>
          <a:p>
            <a:pPr indent="0" lvl="0" marL="0" marR="0" rtl="0" algn="r">
              <a:spcBef>
                <a:spcPts val="0"/>
              </a:spcBef>
              <a:spcAft>
                <a:spcPts val="0"/>
              </a:spcAft>
              <a:buNone/>
            </a:pPr>
            <a:r>
              <a:rPr lang="de-DE" sz="1600">
                <a:solidFill>
                  <a:schemeClr val="lt1"/>
                </a:solidFill>
                <a:latin typeface="Verdana"/>
                <a:ea typeface="Verdana"/>
                <a:cs typeface="Verdana"/>
                <a:sym typeface="Verdana"/>
              </a:rPr>
              <a:t>Bangkok, Thailand</a:t>
            </a:r>
            <a:endParaRPr/>
          </a:p>
          <a:p>
            <a:pPr indent="0" lvl="0" marL="0" marR="0" rtl="0" algn="r">
              <a:spcBef>
                <a:spcPts val="0"/>
              </a:spcBef>
              <a:spcAft>
                <a:spcPts val="0"/>
              </a:spcAft>
              <a:buNone/>
            </a:pPr>
            <a:r>
              <a:t/>
            </a:r>
            <a:endParaRPr sz="1600">
              <a:solidFill>
                <a:schemeClr val="lt1"/>
              </a:solidFill>
              <a:latin typeface="Verdana"/>
              <a:ea typeface="Verdana"/>
              <a:cs typeface="Verdana"/>
              <a:sym typeface="Verdana"/>
            </a:endParaRPr>
          </a:p>
        </p:txBody>
      </p:sp>
    </p:spTree>
  </p:cSld>
  <p:clrMapOvr>
    <a:masterClrMapping/>
  </p:clrMapOvr>
  <p:transition spd="slow">
    <p:wipe dir="l"/>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2" name="Shape 1232"/>
        <p:cNvGrpSpPr/>
        <p:nvPr/>
      </p:nvGrpSpPr>
      <p:grpSpPr>
        <a:xfrm>
          <a:off x="0" y="0"/>
          <a:ext cx="0" cy="0"/>
          <a:chOff x="0" y="0"/>
          <a:chExt cx="0" cy="0"/>
        </a:xfrm>
      </p:grpSpPr>
      <p:sp>
        <p:nvSpPr>
          <p:cNvPr id="1233" name="Google Shape;1233;p10"/>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latin typeface="Arial"/>
                <a:ea typeface="Arial"/>
                <a:cs typeface="Arial"/>
                <a:sym typeface="Arial"/>
              </a:rPr>
              <a:t>ESA-DLR Use-Case 1.1 – DLR Catalogue Instances</a:t>
            </a:r>
            <a:endParaRPr/>
          </a:p>
        </p:txBody>
      </p:sp>
      <p:sp>
        <p:nvSpPr>
          <p:cNvPr id="1234" name="Google Shape;1234;p10"/>
          <p:cNvSpPr txBox="1"/>
          <p:nvPr>
            <p:ph idx="1" type="body"/>
          </p:nvPr>
        </p:nvSpPr>
        <p:spPr>
          <a:xfrm>
            <a:off x="219600" y="882193"/>
            <a:ext cx="11764800" cy="5328000"/>
          </a:xfrm>
          <a:prstGeom prst="rect">
            <a:avLst/>
          </a:prstGeom>
          <a:noFill/>
          <a:ln>
            <a:noFill/>
          </a:ln>
        </p:spPr>
        <p:txBody>
          <a:bodyPr anchorCtr="0" anchor="t" bIns="45700" lIns="91425" spcFirstLastPara="1" rIns="91425" wrap="square" tIns="45700">
            <a:noAutofit/>
          </a:bodyPr>
          <a:lstStyle/>
          <a:p>
            <a:pPr indent="0" lvl="0" marL="0" rtl="0" algn="l">
              <a:lnSpc>
                <a:spcPct val="119000"/>
              </a:lnSpc>
              <a:spcBef>
                <a:spcPts val="0"/>
              </a:spcBef>
              <a:spcAft>
                <a:spcPts val="0"/>
              </a:spcAft>
              <a:buNone/>
            </a:pPr>
            <a:r>
              <a:t/>
            </a:r>
            <a:endParaRPr>
              <a:solidFill>
                <a:schemeClr val="dk1"/>
              </a:solidFill>
            </a:endParaRPr>
          </a:p>
          <a:p>
            <a:pPr indent="-285750" lvl="0" marL="285750" rtl="0" algn="l">
              <a:lnSpc>
                <a:spcPct val="119000"/>
              </a:lnSpc>
              <a:spcBef>
                <a:spcPts val="360"/>
              </a:spcBef>
              <a:spcAft>
                <a:spcPts val="0"/>
              </a:spcAft>
              <a:buSzPts val="1800"/>
              <a:buFont typeface="Arial"/>
              <a:buChar char="•"/>
            </a:pPr>
            <a:r>
              <a:rPr lang="de-DE">
                <a:solidFill>
                  <a:srgbClr val="003249"/>
                </a:solidFill>
                <a:latin typeface="Arial"/>
                <a:ea typeface="Arial"/>
                <a:cs typeface="Arial"/>
                <a:sym typeface="Arial"/>
              </a:rPr>
              <a:t>DLR Multi Mission STAC Catalogue </a:t>
            </a:r>
            <a:endParaRPr>
              <a:solidFill>
                <a:srgbClr val="003249"/>
              </a:solidFill>
            </a:endParaRPr>
          </a:p>
          <a:p>
            <a:pPr indent="-285750" lvl="1" marL="1066800" rtl="0" algn="l">
              <a:lnSpc>
                <a:spcPct val="119000"/>
              </a:lnSpc>
              <a:spcBef>
                <a:spcPts val="360"/>
              </a:spcBef>
              <a:spcAft>
                <a:spcPts val="0"/>
              </a:spcAft>
              <a:buClr>
                <a:srgbClr val="75C8AE"/>
              </a:buClr>
              <a:buSzPts val="1800"/>
              <a:buFont typeface="Arial"/>
              <a:buChar char="•"/>
            </a:pPr>
            <a:r>
              <a:rPr lang="de-DE">
                <a:solidFill>
                  <a:srgbClr val="003249"/>
                </a:solidFill>
                <a:latin typeface="Arial"/>
                <a:ea typeface="Arial"/>
                <a:cs typeface="Arial"/>
                <a:sym typeface="Arial"/>
              </a:rPr>
              <a:t>Instantiated in DLR infrastructure</a:t>
            </a:r>
            <a:endParaRPr/>
          </a:p>
          <a:p>
            <a:pPr indent="-285750" lvl="1" marL="1066800" rtl="0" algn="l">
              <a:lnSpc>
                <a:spcPct val="119000"/>
              </a:lnSpc>
              <a:spcBef>
                <a:spcPts val="360"/>
              </a:spcBef>
              <a:spcAft>
                <a:spcPts val="0"/>
              </a:spcAft>
              <a:buClr>
                <a:srgbClr val="75C8AE"/>
              </a:buClr>
              <a:buSzPts val="1800"/>
              <a:buFont typeface="Arial"/>
              <a:buChar char="•"/>
            </a:pPr>
            <a:r>
              <a:rPr lang="de-DE">
                <a:solidFill>
                  <a:srgbClr val="003249"/>
                </a:solidFill>
                <a:latin typeface="Arial"/>
                <a:ea typeface="Arial"/>
                <a:cs typeface="Arial"/>
                <a:sym typeface="Arial"/>
              </a:rPr>
              <a:t>Dynamic, searchable catalogue based on stac-fastapi-pgstac</a:t>
            </a:r>
            <a:endParaRPr>
              <a:solidFill>
                <a:srgbClr val="003249"/>
              </a:solidFill>
              <a:latin typeface="Arial"/>
              <a:ea typeface="Arial"/>
              <a:cs typeface="Arial"/>
              <a:sym typeface="Arial"/>
            </a:endParaRPr>
          </a:p>
          <a:p>
            <a:pPr indent="-285750" lvl="1" marL="1066800" rtl="0" algn="l">
              <a:lnSpc>
                <a:spcPct val="119000"/>
              </a:lnSpc>
              <a:spcBef>
                <a:spcPts val="360"/>
              </a:spcBef>
              <a:spcAft>
                <a:spcPts val="0"/>
              </a:spcAft>
              <a:buSzPts val="1800"/>
              <a:buFont typeface="Arial"/>
              <a:buChar char="•"/>
            </a:pPr>
            <a:r>
              <a:rPr lang="de-DE">
                <a:solidFill>
                  <a:srgbClr val="003249"/>
                </a:solidFill>
                <a:latin typeface="Arial"/>
                <a:ea typeface="Arial"/>
                <a:cs typeface="Arial"/>
                <a:sym typeface="Arial"/>
              </a:rPr>
              <a:t>Populated with Sentinel-2 and Landsat 8-9 sample data </a:t>
            </a:r>
            <a:endParaRPr/>
          </a:p>
          <a:p>
            <a:pPr indent="-285750" lvl="1" marL="1066800" rtl="0" algn="l">
              <a:lnSpc>
                <a:spcPct val="119000"/>
              </a:lnSpc>
              <a:spcBef>
                <a:spcPts val="360"/>
              </a:spcBef>
              <a:spcAft>
                <a:spcPts val="0"/>
              </a:spcAft>
              <a:buSzPts val="1800"/>
              <a:buFont typeface="Arial"/>
              <a:buChar char="•"/>
            </a:pPr>
            <a:r>
              <a:rPr lang="de-DE">
                <a:solidFill>
                  <a:srgbClr val="003249"/>
                </a:solidFill>
                <a:latin typeface="Arial"/>
                <a:ea typeface="Arial"/>
                <a:cs typeface="Arial"/>
                <a:sym typeface="Arial"/>
              </a:rPr>
              <a:t>Next: Restrict access (download) to authorized users to prepare UC1.2</a:t>
            </a:r>
            <a:endParaRPr>
              <a:solidFill>
                <a:srgbClr val="003249"/>
              </a:solidFill>
            </a:endParaRPr>
          </a:p>
          <a:p>
            <a:pPr indent="-171450" lvl="0" marL="285750" rtl="0" algn="l">
              <a:lnSpc>
                <a:spcPct val="119000"/>
              </a:lnSpc>
              <a:spcBef>
                <a:spcPts val="360"/>
              </a:spcBef>
              <a:spcAft>
                <a:spcPts val="0"/>
              </a:spcAft>
              <a:buSzPts val="1800"/>
              <a:buFont typeface="Arial"/>
              <a:buNone/>
            </a:pPr>
            <a:r>
              <a:t/>
            </a:r>
            <a:endParaRPr>
              <a:solidFill>
                <a:srgbClr val="003249"/>
              </a:solidFill>
              <a:latin typeface="Arial"/>
              <a:ea typeface="Arial"/>
              <a:cs typeface="Arial"/>
              <a:sym typeface="Arial"/>
            </a:endParaRPr>
          </a:p>
          <a:p>
            <a:pPr indent="-285750" lvl="0" marL="285750" rtl="0" algn="l">
              <a:lnSpc>
                <a:spcPct val="119000"/>
              </a:lnSpc>
              <a:spcBef>
                <a:spcPts val="360"/>
              </a:spcBef>
              <a:spcAft>
                <a:spcPts val="0"/>
              </a:spcAft>
              <a:buSzPts val="1800"/>
              <a:buFont typeface="Arial"/>
              <a:buChar char="•"/>
            </a:pPr>
            <a:r>
              <a:rPr lang="de-DE">
                <a:solidFill>
                  <a:srgbClr val="003249"/>
                </a:solidFill>
                <a:latin typeface="Arial"/>
                <a:ea typeface="Arial"/>
                <a:cs typeface="Arial"/>
                <a:sym typeface="Arial"/>
              </a:rPr>
              <a:t>DLR Multi Organisation STAC Catalogue</a:t>
            </a:r>
            <a:endParaRPr/>
          </a:p>
          <a:p>
            <a:pPr indent="-285750" lvl="1" marL="1066800" rtl="0" algn="l">
              <a:lnSpc>
                <a:spcPct val="119000"/>
              </a:lnSpc>
              <a:spcBef>
                <a:spcPts val="360"/>
              </a:spcBef>
              <a:spcAft>
                <a:spcPts val="0"/>
              </a:spcAft>
              <a:buClr>
                <a:srgbClr val="75C8AE"/>
              </a:buClr>
              <a:buSzPts val="1800"/>
              <a:buFont typeface="Arial"/>
              <a:buChar char="•"/>
            </a:pPr>
            <a:r>
              <a:rPr lang="de-DE">
                <a:solidFill>
                  <a:srgbClr val="003249"/>
                </a:solidFill>
                <a:latin typeface="Arial"/>
                <a:ea typeface="Arial"/>
                <a:cs typeface="Arial"/>
                <a:sym typeface="Arial"/>
              </a:rPr>
              <a:t>Next: Instantiate catalogue and connect to ESA Multi Mission Catalogue</a:t>
            </a:r>
            <a:endParaRPr/>
          </a:p>
          <a:p>
            <a:pPr indent="114300" lvl="0" marL="0" rtl="0" algn="l">
              <a:lnSpc>
                <a:spcPct val="119000"/>
              </a:lnSpc>
              <a:spcBef>
                <a:spcPts val="360"/>
              </a:spcBef>
              <a:spcAft>
                <a:spcPts val="0"/>
              </a:spcAft>
              <a:buSzPts val="1800"/>
              <a:buFont typeface="Arial"/>
              <a:buNone/>
            </a:pPr>
            <a:r>
              <a:t/>
            </a:r>
            <a:endParaRPr>
              <a:solidFill>
                <a:srgbClr val="003249"/>
              </a:solidFill>
            </a:endParaRPr>
          </a:p>
        </p:txBody>
      </p:sp>
      <p:pic>
        <p:nvPicPr>
          <p:cNvPr id="1235" name="Google Shape;1235;p10"/>
          <p:cNvPicPr preferRelativeResize="0"/>
          <p:nvPr/>
        </p:nvPicPr>
        <p:blipFill rotWithShape="1">
          <a:blip r:embed="rId3">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11"/>
          <p:cNvSpPr txBox="1"/>
          <p:nvPr/>
        </p:nvSpPr>
        <p:spPr>
          <a:xfrm>
            <a:off x="125994" y="2814404"/>
            <a:ext cx="11913401" cy="1320170"/>
          </a:xfrm>
          <a:prstGeom prst="rect">
            <a:avLst/>
          </a:prstGeom>
          <a:noFill/>
          <a:ln>
            <a:noFill/>
          </a:ln>
        </p:spPr>
        <p:txBody>
          <a:bodyPr anchorCtr="0" anchor="b" bIns="44100" lIns="88200" spcFirstLastPara="1" rIns="88200" wrap="square" tIns="44100">
            <a:spAutoFit/>
          </a:bodyPr>
          <a:lstStyle/>
          <a:p>
            <a:pPr indent="0" lvl="0" marL="0" marR="0" rtl="0" algn="l">
              <a:spcBef>
                <a:spcPts val="0"/>
              </a:spcBef>
              <a:spcAft>
                <a:spcPts val="0"/>
              </a:spcAft>
              <a:buNone/>
            </a:pPr>
            <a:r>
              <a:rPr b="1" lang="de-DE" sz="4000">
                <a:solidFill>
                  <a:schemeClr val="lt1"/>
                </a:solidFill>
                <a:latin typeface="Arial"/>
                <a:ea typeface="Arial"/>
                <a:cs typeface="Arial"/>
                <a:sym typeface="Arial"/>
              </a:rPr>
              <a:t>ESA/DLR Federation Project </a:t>
            </a:r>
            <a:endParaRPr b="1" sz="4000">
              <a:solidFill>
                <a:schemeClr val="lt1"/>
              </a:solidFill>
              <a:latin typeface="Arial"/>
              <a:ea typeface="Arial"/>
              <a:cs typeface="Arial"/>
              <a:sym typeface="Arial"/>
            </a:endParaRPr>
          </a:p>
          <a:p>
            <a:pPr indent="0" lvl="0" marL="0" marR="0" rtl="0" algn="l">
              <a:spcBef>
                <a:spcPts val="0"/>
              </a:spcBef>
              <a:spcAft>
                <a:spcPts val="0"/>
              </a:spcAft>
              <a:buNone/>
            </a:pPr>
            <a:r>
              <a:rPr lang="de-DE" sz="4000">
                <a:solidFill>
                  <a:schemeClr val="lt1"/>
                </a:solidFill>
                <a:latin typeface="Arial"/>
                <a:ea typeface="Arial"/>
                <a:cs typeface="Arial"/>
                <a:sym typeface="Arial"/>
              </a:rPr>
              <a:t>UC 2 (UC 1.2)</a:t>
            </a:r>
            <a:endParaRPr sz="4000">
              <a:solidFill>
                <a:schemeClr val="lt1"/>
              </a:solidFill>
              <a:latin typeface="Arial"/>
              <a:ea typeface="Arial"/>
              <a:cs typeface="Arial"/>
              <a:sym typeface="Arial"/>
            </a:endParaRPr>
          </a:p>
        </p:txBody>
      </p:sp>
      <p:sp>
        <p:nvSpPr>
          <p:cNvPr id="1242" name="Google Shape;1242;p11"/>
          <p:cNvSpPr txBox="1"/>
          <p:nvPr/>
        </p:nvSpPr>
        <p:spPr>
          <a:xfrm>
            <a:off x="6915693" y="5054470"/>
            <a:ext cx="5123696"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de-DE" sz="1600">
                <a:solidFill>
                  <a:schemeClr val="lt1"/>
                </a:solidFill>
                <a:latin typeface="Arial"/>
                <a:ea typeface="Arial"/>
                <a:cs typeface="Arial"/>
                <a:sym typeface="Arial"/>
              </a:rPr>
              <a:t>Sofia Marzo - ESA</a:t>
            </a:r>
            <a:endParaRPr sz="1600">
              <a:solidFill>
                <a:schemeClr val="lt1"/>
              </a:solidFill>
              <a:latin typeface="Arial"/>
              <a:ea typeface="Arial"/>
              <a:cs typeface="Arial"/>
              <a:sym typeface="Arial"/>
            </a:endParaRPr>
          </a:p>
          <a:p>
            <a:pPr indent="0" lvl="0" marL="0" marR="0" rtl="0" algn="r">
              <a:spcBef>
                <a:spcPts val="0"/>
              </a:spcBef>
              <a:spcAft>
                <a:spcPts val="0"/>
              </a:spcAft>
              <a:buNone/>
            </a:pPr>
            <a:r>
              <a:rPr lang="de-DE" sz="1600">
                <a:solidFill>
                  <a:schemeClr val="lt1"/>
                </a:solidFill>
                <a:latin typeface="Arial"/>
                <a:ea typeface="Arial"/>
                <a:cs typeface="Arial"/>
                <a:sym typeface="Arial"/>
              </a:rPr>
              <a:t>Mattia Stipa – ESA</a:t>
            </a:r>
            <a:endParaRPr/>
          </a:p>
          <a:p>
            <a:pPr indent="0" lvl="0" marL="0" marR="0" rtl="0" algn="r">
              <a:spcBef>
                <a:spcPts val="0"/>
              </a:spcBef>
              <a:spcAft>
                <a:spcPts val="0"/>
              </a:spcAft>
              <a:buNone/>
            </a:pPr>
            <a:r>
              <a:rPr lang="de-DE" sz="1600">
                <a:solidFill>
                  <a:schemeClr val="lt1"/>
                </a:solidFill>
                <a:latin typeface="Arial"/>
                <a:ea typeface="Arial"/>
                <a:cs typeface="Arial"/>
                <a:sym typeface="Arial"/>
              </a:rPr>
              <a:t>Ulrich Raape - DLR</a:t>
            </a:r>
            <a:endParaRPr/>
          </a:p>
        </p:txBody>
      </p:sp>
      <p:sp>
        <p:nvSpPr>
          <p:cNvPr id="1243" name="Google Shape;1243;p11"/>
          <p:cNvSpPr/>
          <p:nvPr/>
        </p:nvSpPr>
        <p:spPr>
          <a:xfrm>
            <a:off x="7288567" y="5590659"/>
            <a:ext cx="4750834" cy="217040"/>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200">
              <a:solidFill>
                <a:schemeClr val="lt1"/>
              </a:solidFill>
              <a:latin typeface="Arial"/>
              <a:ea typeface="Arial"/>
              <a:cs typeface="Arial"/>
              <a:sym typeface="Arial"/>
            </a:endParaRPr>
          </a:p>
        </p:txBody>
      </p:sp>
      <p:sp>
        <p:nvSpPr>
          <p:cNvPr id="1244" name="Google Shape;1244;p11"/>
          <p:cNvSpPr txBox="1"/>
          <p:nvPr>
            <p:ph idx="1" type="subTitle"/>
          </p:nvPr>
        </p:nvSpPr>
        <p:spPr>
          <a:xfrm>
            <a:off x="118699" y="5258117"/>
            <a:ext cx="10627380" cy="425373"/>
          </a:xfrm>
          <a:prstGeom prst="rect">
            <a:avLst/>
          </a:prstGeom>
          <a:noFill/>
          <a:ln>
            <a:noFill/>
          </a:ln>
        </p:spPr>
        <p:txBody>
          <a:bodyPr anchorCtr="0" anchor="t" bIns="45700" lIns="91425" spcFirstLastPara="1" rIns="91425" wrap="square" tIns="45700">
            <a:spAutoFit/>
          </a:bodyPr>
          <a:lstStyle/>
          <a:p>
            <a:pPr indent="0" lvl="0" marL="0" rtl="0" algn="l">
              <a:lnSpc>
                <a:spcPct val="119000"/>
              </a:lnSpc>
              <a:spcBef>
                <a:spcPts val="0"/>
              </a:spcBef>
              <a:spcAft>
                <a:spcPts val="0"/>
              </a:spcAft>
              <a:buSzPts val="2000"/>
              <a:buFont typeface="Verdana"/>
              <a:buNone/>
            </a:pPr>
            <a:r>
              <a:rPr b="1" lang="de-DE" sz="2000"/>
              <a:t>Federated Authentication &amp; Authorization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241"/>
                                        </p:tgtEl>
                                        <p:attrNameLst>
                                          <p:attrName>style.visibility</p:attrName>
                                        </p:attrNameLst>
                                      </p:cBhvr>
                                      <p:to>
                                        <p:strVal val="visible"/>
                                      </p:to>
                                    </p:set>
                                    <p:anim calcmode="lin" valueType="num">
                                      <p:cBhvr additive="base">
                                        <p:cTn dur="1000"/>
                                        <p:tgtEl>
                                          <p:spTgt spid="1241"/>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242">
                                            <p:txEl>
                                              <p:pRg end="0" st="0"/>
                                            </p:txEl>
                                          </p:spTgt>
                                        </p:tgtEl>
                                        <p:attrNameLst>
                                          <p:attrName>style.visibility</p:attrName>
                                        </p:attrNameLst>
                                      </p:cBhvr>
                                      <p:to>
                                        <p:strVal val="visible"/>
                                      </p:to>
                                    </p:set>
                                    <p:anim calcmode="lin" valueType="num">
                                      <p:cBhvr additive="base">
                                        <p:cTn dur="500"/>
                                        <p:tgtEl>
                                          <p:spTgt spid="1242">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1242">
                                            <p:txEl>
                                              <p:pRg end="1" st="1"/>
                                            </p:txEl>
                                          </p:spTgt>
                                        </p:tgtEl>
                                        <p:attrNameLst>
                                          <p:attrName>style.visibility</p:attrName>
                                        </p:attrNameLst>
                                      </p:cBhvr>
                                      <p:to>
                                        <p:strVal val="visible"/>
                                      </p:to>
                                    </p:set>
                                    <p:anim calcmode="lin" valueType="num">
                                      <p:cBhvr additive="base">
                                        <p:cTn dur="500"/>
                                        <p:tgtEl>
                                          <p:spTgt spid="1242">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242">
                                            <p:txEl>
                                              <p:pRg end="2" st="2"/>
                                            </p:txEl>
                                          </p:spTgt>
                                        </p:tgtEl>
                                        <p:attrNameLst>
                                          <p:attrName>style.visibility</p:attrName>
                                        </p:attrNameLst>
                                      </p:cBhvr>
                                      <p:to>
                                        <p:strVal val="visible"/>
                                      </p:to>
                                    </p:set>
                                    <p:anim calcmode="lin" valueType="num">
                                      <p:cBhvr additive="base">
                                        <p:cTn dur="500"/>
                                        <p:tgtEl>
                                          <p:spTgt spid="1242">
                                            <p:txEl>
                                              <p:pRg end="2" st="2"/>
                                            </p:txEl>
                                          </p:spTgt>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2">
                                  <p:stCondLst>
                                    <p:cond delay="0"/>
                                  </p:stCondLst>
                                  <p:childTnLst>
                                    <p:set>
                                      <p:cBhvr>
                                        <p:cTn dur="1" fill="hold">
                                          <p:stCondLst>
                                            <p:cond delay="0"/>
                                          </p:stCondLst>
                                        </p:cTn>
                                        <p:tgtEl>
                                          <p:spTgt spid="1243">
                                            <p:txEl>
                                              <p:pRg end="0" st="0"/>
                                            </p:txEl>
                                          </p:spTgt>
                                        </p:tgtEl>
                                        <p:attrNameLst>
                                          <p:attrName>style.visibility</p:attrName>
                                        </p:attrNameLst>
                                      </p:cBhvr>
                                      <p:to>
                                        <p:strVal val="visible"/>
                                      </p:to>
                                    </p:set>
                                    <p:anim calcmode="lin" valueType="num">
                                      <p:cBhvr additive="base">
                                        <p:cTn dur="500"/>
                                        <p:tgtEl>
                                          <p:spTgt spid="1243">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8" name="Shape 1248"/>
        <p:cNvGrpSpPr/>
        <p:nvPr/>
      </p:nvGrpSpPr>
      <p:grpSpPr>
        <a:xfrm>
          <a:off x="0" y="0"/>
          <a:ext cx="0" cy="0"/>
          <a:chOff x="0" y="0"/>
          <a:chExt cx="0" cy="0"/>
        </a:xfrm>
      </p:grpSpPr>
      <p:sp>
        <p:nvSpPr>
          <p:cNvPr id="1249" name="Google Shape;1249;p12"/>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de-DE"/>
              <a:t>Benefits of a Federation(1/2)</a:t>
            </a:r>
            <a:endParaRPr/>
          </a:p>
        </p:txBody>
      </p:sp>
      <p:grpSp>
        <p:nvGrpSpPr>
          <p:cNvPr id="1250" name="Google Shape;1250;p12"/>
          <p:cNvGrpSpPr/>
          <p:nvPr/>
        </p:nvGrpSpPr>
        <p:grpSpPr>
          <a:xfrm>
            <a:off x="219075" y="883300"/>
            <a:ext cx="11764963" cy="5326349"/>
            <a:chOff x="0" y="650"/>
            <a:chExt cx="11764963" cy="5326349"/>
          </a:xfrm>
        </p:grpSpPr>
        <p:sp>
          <p:nvSpPr>
            <p:cNvPr id="1251" name="Google Shape;1251;p12"/>
            <p:cNvSpPr/>
            <p:nvPr/>
          </p:nvSpPr>
          <p:spPr>
            <a:xfrm>
              <a:off x="0" y="650"/>
              <a:ext cx="11764963" cy="1521814"/>
            </a:xfrm>
            <a:prstGeom prst="roundRect">
              <a:avLst>
                <a:gd fmla="val 10000" name="adj"/>
              </a:avLst>
            </a:prstGeom>
            <a:solidFill>
              <a:srgbClr val="F7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12"/>
            <p:cNvSpPr/>
            <p:nvPr/>
          </p:nvSpPr>
          <p:spPr>
            <a:xfrm>
              <a:off x="460348" y="343058"/>
              <a:ext cx="836997" cy="836997"/>
            </a:xfrm>
            <a:prstGeom prst="rect">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12"/>
            <p:cNvSpPr/>
            <p:nvPr/>
          </p:nvSpPr>
          <p:spPr>
            <a:xfrm>
              <a:off x="1757695" y="650"/>
              <a:ext cx="10007267" cy="15218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12"/>
            <p:cNvSpPr txBox="1"/>
            <p:nvPr/>
          </p:nvSpPr>
          <p:spPr>
            <a:xfrm>
              <a:off x="1757695" y="650"/>
              <a:ext cx="10007267" cy="1521814"/>
            </a:xfrm>
            <a:prstGeom prst="rect">
              <a:avLst/>
            </a:prstGeom>
            <a:noFill/>
            <a:ln>
              <a:noFill/>
            </a:ln>
          </p:spPr>
          <p:txBody>
            <a:bodyPr anchorCtr="0" anchor="ctr" bIns="161050" lIns="161050" spcFirstLastPara="1" rIns="161050" wrap="square" tIns="161050">
              <a:noAutofit/>
            </a:bodyPr>
            <a:lstStyle/>
            <a:p>
              <a:pPr indent="0" lvl="0" marL="0" marR="0" rtl="0" algn="l">
                <a:lnSpc>
                  <a:spcPct val="100000"/>
                </a:lnSpc>
                <a:spcBef>
                  <a:spcPts val="0"/>
                </a:spcBef>
                <a:spcAft>
                  <a:spcPts val="0"/>
                </a:spcAft>
                <a:buClr>
                  <a:schemeClr val="dk1"/>
                </a:buClr>
                <a:buSzPts val="1600"/>
                <a:buFont typeface="Verdana"/>
                <a:buNone/>
              </a:pPr>
              <a:r>
                <a:rPr b="1" lang="de-DE" sz="1600">
                  <a:solidFill>
                    <a:schemeClr val="dk1"/>
                  </a:solidFill>
                  <a:latin typeface="Verdana"/>
                  <a:ea typeface="Verdana"/>
                  <a:cs typeface="Verdana"/>
                  <a:sym typeface="Verdana"/>
                </a:rPr>
                <a:t>Simplified Authentication and Authorization</a:t>
              </a:r>
              <a:r>
                <a:rPr lang="de-DE" sz="1600">
                  <a:solidFill>
                    <a:schemeClr val="dk1"/>
                  </a:solidFill>
                  <a:latin typeface="Verdana"/>
                  <a:ea typeface="Verdana"/>
                  <a:cs typeface="Verdana"/>
                  <a:sym typeface="Verdana"/>
                </a:rPr>
                <a:t>: Federated Identity Management allows users to access and share resources across all trusted domains while simplifying the process of authentication and authorization. Users' credentials are stored only with their home organization, which acts as the Identity Provider. When a user logs into a service, the Service Provider trusts the Identity Provider to validate the credentials.</a:t>
              </a:r>
              <a:endParaRPr sz="1600">
                <a:solidFill>
                  <a:schemeClr val="dk1"/>
                </a:solidFill>
                <a:latin typeface="Verdana"/>
                <a:ea typeface="Verdana"/>
                <a:cs typeface="Verdana"/>
                <a:sym typeface="Verdana"/>
              </a:endParaRPr>
            </a:p>
          </p:txBody>
        </p:sp>
        <p:sp>
          <p:nvSpPr>
            <p:cNvPr id="1255" name="Google Shape;1255;p12"/>
            <p:cNvSpPr/>
            <p:nvPr/>
          </p:nvSpPr>
          <p:spPr>
            <a:xfrm>
              <a:off x="0" y="1902917"/>
              <a:ext cx="11764963" cy="1521814"/>
            </a:xfrm>
            <a:prstGeom prst="roundRect">
              <a:avLst>
                <a:gd fmla="val 10000" name="adj"/>
              </a:avLst>
            </a:prstGeom>
            <a:solidFill>
              <a:srgbClr val="F7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12"/>
            <p:cNvSpPr/>
            <p:nvPr/>
          </p:nvSpPr>
          <p:spPr>
            <a:xfrm>
              <a:off x="460348" y="2245326"/>
              <a:ext cx="836997" cy="836997"/>
            </a:xfrm>
            <a:prstGeom prst="rect">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12"/>
            <p:cNvSpPr/>
            <p:nvPr/>
          </p:nvSpPr>
          <p:spPr>
            <a:xfrm>
              <a:off x="1757695" y="1902917"/>
              <a:ext cx="10007267" cy="15218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12"/>
            <p:cNvSpPr txBox="1"/>
            <p:nvPr/>
          </p:nvSpPr>
          <p:spPr>
            <a:xfrm>
              <a:off x="1757695" y="1902917"/>
              <a:ext cx="10007267" cy="1521814"/>
            </a:xfrm>
            <a:prstGeom prst="rect">
              <a:avLst/>
            </a:prstGeom>
            <a:noFill/>
            <a:ln>
              <a:noFill/>
            </a:ln>
          </p:spPr>
          <p:txBody>
            <a:bodyPr anchorCtr="0" anchor="ctr" bIns="161050" lIns="161050" spcFirstLastPara="1" rIns="161050" wrap="square" tIns="161050">
              <a:noAutofit/>
            </a:bodyPr>
            <a:lstStyle/>
            <a:p>
              <a:pPr indent="0" lvl="0" marL="0" marR="0" rtl="0" algn="l">
                <a:lnSpc>
                  <a:spcPct val="100000"/>
                </a:lnSpc>
                <a:spcBef>
                  <a:spcPts val="0"/>
                </a:spcBef>
                <a:spcAft>
                  <a:spcPts val="0"/>
                </a:spcAft>
                <a:buClr>
                  <a:schemeClr val="dk1"/>
                </a:buClr>
                <a:buSzPts val="1600"/>
                <a:buFont typeface="Verdana"/>
                <a:buNone/>
              </a:pPr>
              <a:r>
                <a:rPr b="1" lang="de-DE" sz="1600">
                  <a:solidFill>
                    <a:schemeClr val="dk1"/>
                  </a:solidFill>
                  <a:latin typeface="Verdana"/>
                  <a:ea typeface="Verdana"/>
                  <a:cs typeface="Verdana"/>
                  <a:sym typeface="Verdana"/>
                </a:rPr>
                <a:t>Single Sign-On (SSO)</a:t>
              </a:r>
              <a:r>
                <a:rPr lang="de-DE" sz="1600">
                  <a:solidFill>
                    <a:schemeClr val="dk1"/>
                  </a:solidFill>
                  <a:latin typeface="Verdana"/>
                  <a:ea typeface="Verdana"/>
                  <a:cs typeface="Verdana"/>
                  <a:sym typeface="Verdana"/>
                </a:rPr>
                <a:t>: With SSO functionality, users can access multiple services within the same security domain using a single set of credentials. This reduces the need for multiple logins and enhances user convenience.</a:t>
              </a:r>
              <a:endParaRPr sz="1600">
                <a:solidFill>
                  <a:schemeClr val="dk1"/>
                </a:solidFill>
                <a:latin typeface="Verdana"/>
                <a:ea typeface="Verdana"/>
                <a:cs typeface="Verdana"/>
                <a:sym typeface="Verdana"/>
              </a:endParaRPr>
            </a:p>
          </p:txBody>
        </p:sp>
        <p:sp>
          <p:nvSpPr>
            <p:cNvPr id="1259" name="Google Shape;1259;p12"/>
            <p:cNvSpPr/>
            <p:nvPr/>
          </p:nvSpPr>
          <p:spPr>
            <a:xfrm>
              <a:off x="0" y="3805185"/>
              <a:ext cx="11764963" cy="1521814"/>
            </a:xfrm>
            <a:prstGeom prst="roundRect">
              <a:avLst>
                <a:gd fmla="val 10000" name="adj"/>
              </a:avLst>
            </a:prstGeom>
            <a:solidFill>
              <a:srgbClr val="F7D1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12"/>
            <p:cNvSpPr/>
            <p:nvPr/>
          </p:nvSpPr>
          <p:spPr>
            <a:xfrm>
              <a:off x="460348" y="4147593"/>
              <a:ext cx="836997" cy="836997"/>
            </a:xfrm>
            <a:prstGeom prst="rect">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12"/>
            <p:cNvSpPr/>
            <p:nvPr/>
          </p:nvSpPr>
          <p:spPr>
            <a:xfrm>
              <a:off x="1757695" y="3805185"/>
              <a:ext cx="10007267" cy="15218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12"/>
            <p:cNvSpPr txBox="1"/>
            <p:nvPr/>
          </p:nvSpPr>
          <p:spPr>
            <a:xfrm>
              <a:off x="1757695" y="3805185"/>
              <a:ext cx="10007267" cy="1521814"/>
            </a:xfrm>
            <a:prstGeom prst="rect">
              <a:avLst/>
            </a:prstGeom>
            <a:noFill/>
            <a:ln>
              <a:noFill/>
            </a:ln>
          </p:spPr>
          <p:txBody>
            <a:bodyPr anchorCtr="0" anchor="ctr" bIns="161050" lIns="161050" spcFirstLastPara="1" rIns="161050" wrap="square" tIns="161050">
              <a:noAutofit/>
            </a:bodyPr>
            <a:lstStyle/>
            <a:p>
              <a:pPr indent="0" lvl="0" marL="0" marR="0" rtl="0" algn="l">
                <a:lnSpc>
                  <a:spcPct val="100000"/>
                </a:lnSpc>
                <a:spcBef>
                  <a:spcPts val="0"/>
                </a:spcBef>
                <a:spcAft>
                  <a:spcPts val="0"/>
                </a:spcAft>
                <a:buClr>
                  <a:schemeClr val="dk1"/>
                </a:buClr>
                <a:buSzPts val="1600"/>
                <a:buFont typeface="Verdana"/>
                <a:buNone/>
              </a:pPr>
              <a:r>
                <a:rPr b="1" lang="de-DE" sz="1600">
                  <a:solidFill>
                    <a:schemeClr val="dk1"/>
                  </a:solidFill>
                  <a:latin typeface="Verdana"/>
                  <a:ea typeface="Verdana"/>
                  <a:cs typeface="Verdana"/>
                  <a:sym typeface="Verdana"/>
                </a:rPr>
                <a:t>Improved Collaboration:</a:t>
              </a:r>
              <a:r>
                <a:rPr lang="de-DE" sz="1600">
                  <a:solidFill>
                    <a:schemeClr val="dk1"/>
                  </a:solidFill>
                  <a:latin typeface="Verdana"/>
                  <a:ea typeface="Verdana"/>
                  <a:cs typeface="Verdana"/>
                  <a:sym typeface="Verdana"/>
                </a:rPr>
                <a:t> Enabling federated access facilitates collaboration by allowing users from different organizations to access services without needing to create separate accounts. This user-centric approach simplifies inter-organizational access to resources.</a:t>
              </a:r>
              <a:endParaRPr sz="1600">
                <a:solidFill>
                  <a:schemeClr val="dk1"/>
                </a:solidFill>
                <a:latin typeface="Verdana"/>
                <a:ea typeface="Verdana"/>
                <a:cs typeface="Verdana"/>
                <a:sym typeface="Verdana"/>
              </a:endParaRPr>
            </a:p>
          </p:txBody>
        </p:sp>
      </p:grpSp>
      <p:pic>
        <p:nvPicPr>
          <p:cNvPr id="1263" name="Google Shape;1263;p12"/>
          <p:cNvPicPr preferRelativeResize="0"/>
          <p:nvPr/>
        </p:nvPicPr>
        <p:blipFill rotWithShape="1">
          <a:blip r:embed="rId6">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7" name="Shape 1267"/>
        <p:cNvGrpSpPr/>
        <p:nvPr/>
      </p:nvGrpSpPr>
      <p:grpSpPr>
        <a:xfrm>
          <a:off x="0" y="0"/>
          <a:ext cx="0" cy="0"/>
          <a:chOff x="0" y="0"/>
          <a:chExt cx="0" cy="0"/>
        </a:xfrm>
      </p:grpSpPr>
      <p:sp>
        <p:nvSpPr>
          <p:cNvPr id="1268" name="Google Shape;1268;p13"/>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de-DE"/>
              <a:t>Benefits of a Federation (2/2)</a:t>
            </a:r>
            <a:endParaRPr/>
          </a:p>
        </p:txBody>
      </p:sp>
      <p:grpSp>
        <p:nvGrpSpPr>
          <p:cNvPr id="1269" name="Google Shape;1269;p13"/>
          <p:cNvGrpSpPr/>
          <p:nvPr/>
        </p:nvGrpSpPr>
        <p:grpSpPr>
          <a:xfrm>
            <a:off x="219075" y="883300"/>
            <a:ext cx="11764963" cy="5326349"/>
            <a:chOff x="0" y="650"/>
            <a:chExt cx="11764963" cy="5326349"/>
          </a:xfrm>
        </p:grpSpPr>
        <p:sp>
          <p:nvSpPr>
            <p:cNvPr id="1270" name="Google Shape;1270;p13"/>
            <p:cNvSpPr/>
            <p:nvPr/>
          </p:nvSpPr>
          <p:spPr>
            <a:xfrm>
              <a:off x="0" y="650"/>
              <a:ext cx="11764963" cy="1521814"/>
            </a:xfrm>
            <a:prstGeom prst="roundRect">
              <a:avLst>
                <a:gd fmla="val 10000" name="adj"/>
              </a:avLst>
            </a:prstGeom>
            <a:solidFill>
              <a:srgbClr val="FFEC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13"/>
            <p:cNvSpPr/>
            <p:nvPr/>
          </p:nvSpPr>
          <p:spPr>
            <a:xfrm>
              <a:off x="460348" y="343058"/>
              <a:ext cx="836997" cy="836997"/>
            </a:xfrm>
            <a:prstGeom prst="rect">
              <a:avLst/>
            </a:prstGeom>
            <a:blipFill rotWithShape="1">
              <a:blip r:embed="rId3">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13"/>
            <p:cNvSpPr/>
            <p:nvPr/>
          </p:nvSpPr>
          <p:spPr>
            <a:xfrm>
              <a:off x="1757695" y="650"/>
              <a:ext cx="10007267" cy="15218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13"/>
            <p:cNvSpPr txBox="1"/>
            <p:nvPr/>
          </p:nvSpPr>
          <p:spPr>
            <a:xfrm>
              <a:off x="1757695" y="650"/>
              <a:ext cx="10007267" cy="1521814"/>
            </a:xfrm>
            <a:prstGeom prst="rect">
              <a:avLst/>
            </a:prstGeom>
            <a:noFill/>
            <a:ln>
              <a:noFill/>
            </a:ln>
          </p:spPr>
          <p:txBody>
            <a:bodyPr anchorCtr="0" anchor="ctr" bIns="161050" lIns="161050" spcFirstLastPara="1" rIns="161050" wrap="square" tIns="161050">
              <a:noAutofit/>
            </a:bodyPr>
            <a:lstStyle/>
            <a:p>
              <a:pPr indent="0" lvl="0" marL="0" marR="0" rtl="0" algn="l">
                <a:lnSpc>
                  <a:spcPct val="100000"/>
                </a:lnSpc>
                <a:spcBef>
                  <a:spcPts val="0"/>
                </a:spcBef>
                <a:spcAft>
                  <a:spcPts val="0"/>
                </a:spcAft>
                <a:buClr>
                  <a:schemeClr val="dk1"/>
                </a:buClr>
                <a:buSzPts val="2000"/>
                <a:buFont typeface="Verdana"/>
                <a:buNone/>
              </a:pPr>
              <a:r>
                <a:rPr b="1" lang="de-DE" sz="2000">
                  <a:solidFill>
                    <a:schemeClr val="dk1"/>
                  </a:solidFill>
                  <a:latin typeface="Verdana"/>
                  <a:ea typeface="Verdana"/>
                  <a:cs typeface="Verdana"/>
                  <a:sym typeface="Verdana"/>
                </a:rPr>
                <a:t>Enhanced User Experience</a:t>
              </a:r>
              <a:r>
                <a:rPr lang="de-DE" sz="2000">
                  <a:solidFill>
                    <a:schemeClr val="dk1"/>
                  </a:solidFill>
                  <a:latin typeface="Verdana"/>
                  <a:ea typeface="Verdana"/>
                  <a:cs typeface="Verdana"/>
                  <a:sym typeface="Verdana"/>
                </a:rPr>
                <a:t>: Users register only once with their home organization, and authentication is carried out by the user's home organization. All resources are available to the user with a single set of credentials, improving the overall user experience.</a:t>
              </a:r>
              <a:endParaRPr sz="2000">
                <a:solidFill>
                  <a:schemeClr val="dk1"/>
                </a:solidFill>
                <a:latin typeface="Verdana"/>
                <a:ea typeface="Verdana"/>
                <a:cs typeface="Verdana"/>
                <a:sym typeface="Verdana"/>
              </a:endParaRPr>
            </a:p>
          </p:txBody>
        </p:sp>
        <p:sp>
          <p:nvSpPr>
            <p:cNvPr id="1274" name="Google Shape;1274;p13"/>
            <p:cNvSpPr/>
            <p:nvPr/>
          </p:nvSpPr>
          <p:spPr>
            <a:xfrm>
              <a:off x="0" y="1902917"/>
              <a:ext cx="11764963" cy="1521814"/>
            </a:xfrm>
            <a:prstGeom prst="roundRect">
              <a:avLst>
                <a:gd fmla="val 10000" name="adj"/>
              </a:avLst>
            </a:prstGeom>
            <a:solidFill>
              <a:srgbClr val="FFEC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13"/>
            <p:cNvSpPr/>
            <p:nvPr/>
          </p:nvSpPr>
          <p:spPr>
            <a:xfrm>
              <a:off x="460348" y="2245326"/>
              <a:ext cx="836997" cy="836997"/>
            </a:xfrm>
            <a:prstGeom prst="rect">
              <a:avLst/>
            </a:prstGeom>
            <a:blipFill rotWithShape="1">
              <a:blip r:embed="rId4">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13"/>
            <p:cNvSpPr/>
            <p:nvPr/>
          </p:nvSpPr>
          <p:spPr>
            <a:xfrm>
              <a:off x="1757695" y="1902917"/>
              <a:ext cx="10007267" cy="15218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13"/>
            <p:cNvSpPr txBox="1"/>
            <p:nvPr/>
          </p:nvSpPr>
          <p:spPr>
            <a:xfrm>
              <a:off x="1757695" y="1902917"/>
              <a:ext cx="10007267" cy="1521814"/>
            </a:xfrm>
            <a:prstGeom prst="rect">
              <a:avLst/>
            </a:prstGeom>
            <a:noFill/>
            <a:ln>
              <a:noFill/>
            </a:ln>
          </p:spPr>
          <p:txBody>
            <a:bodyPr anchorCtr="0" anchor="ctr" bIns="161050" lIns="161050" spcFirstLastPara="1" rIns="161050" wrap="square" tIns="161050">
              <a:noAutofit/>
            </a:bodyPr>
            <a:lstStyle/>
            <a:p>
              <a:pPr indent="0" lvl="0" marL="0" marR="0" rtl="0" algn="l">
                <a:lnSpc>
                  <a:spcPct val="100000"/>
                </a:lnSpc>
                <a:spcBef>
                  <a:spcPts val="0"/>
                </a:spcBef>
                <a:spcAft>
                  <a:spcPts val="0"/>
                </a:spcAft>
                <a:buClr>
                  <a:schemeClr val="dk1"/>
                </a:buClr>
                <a:buSzPts val="2000"/>
                <a:buFont typeface="Verdana"/>
                <a:buNone/>
              </a:pPr>
              <a:r>
                <a:rPr b="1" lang="de-DE" sz="2000">
                  <a:solidFill>
                    <a:schemeClr val="dk1"/>
                  </a:solidFill>
                  <a:latin typeface="Verdana"/>
                  <a:ea typeface="Verdana"/>
                  <a:cs typeface="Verdana"/>
                  <a:sym typeface="Verdana"/>
                </a:rPr>
                <a:t>Efficient Resource Management</a:t>
              </a:r>
              <a:r>
                <a:rPr lang="de-DE" sz="2000">
                  <a:solidFill>
                    <a:schemeClr val="dk1"/>
                  </a:solidFill>
                  <a:latin typeface="Verdana"/>
                  <a:ea typeface="Verdana"/>
                  <a:cs typeface="Verdana"/>
                  <a:sym typeface="Verdana"/>
                </a:rPr>
                <a:t>: Federated access ensures that resources are managed efficiently, with clear responsibilities and acceptable usage policies. This includes complying with security protocols, reporting suspected security breaches, and acknowledging the source of the data.</a:t>
              </a:r>
              <a:endParaRPr sz="2000">
                <a:solidFill>
                  <a:schemeClr val="dk1"/>
                </a:solidFill>
                <a:latin typeface="Verdana"/>
                <a:ea typeface="Verdana"/>
                <a:cs typeface="Verdana"/>
                <a:sym typeface="Verdana"/>
              </a:endParaRPr>
            </a:p>
          </p:txBody>
        </p:sp>
        <p:sp>
          <p:nvSpPr>
            <p:cNvPr id="1278" name="Google Shape;1278;p13"/>
            <p:cNvSpPr/>
            <p:nvPr/>
          </p:nvSpPr>
          <p:spPr>
            <a:xfrm>
              <a:off x="0" y="3805185"/>
              <a:ext cx="11764963" cy="1521814"/>
            </a:xfrm>
            <a:prstGeom prst="roundRect">
              <a:avLst>
                <a:gd fmla="val 10000" name="adj"/>
              </a:avLst>
            </a:prstGeom>
            <a:solidFill>
              <a:srgbClr val="FFEC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13"/>
            <p:cNvSpPr/>
            <p:nvPr/>
          </p:nvSpPr>
          <p:spPr>
            <a:xfrm>
              <a:off x="460348" y="4147593"/>
              <a:ext cx="836997" cy="836997"/>
            </a:xfrm>
            <a:prstGeom prst="rect">
              <a:avLst/>
            </a:prstGeom>
            <a:blipFill rotWithShape="1">
              <a:blip r:embed="rId5">
                <a:alphaModFix/>
              </a:blip>
              <a:stretch>
                <a:fillRect b="0" l="0" r="0"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13"/>
            <p:cNvSpPr/>
            <p:nvPr/>
          </p:nvSpPr>
          <p:spPr>
            <a:xfrm>
              <a:off x="1757695" y="3805185"/>
              <a:ext cx="10007267" cy="152181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13"/>
            <p:cNvSpPr txBox="1"/>
            <p:nvPr/>
          </p:nvSpPr>
          <p:spPr>
            <a:xfrm>
              <a:off x="1757695" y="3805185"/>
              <a:ext cx="10007267" cy="1521814"/>
            </a:xfrm>
            <a:prstGeom prst="rect">
              <a:avLst/>
            </a:prstGeom>
            <a:noFill/>
            <a:ln>
              <a:noFill/>
            </a:ln>
          </p:spPr>
          <p:txBody>
            <a:bodyPr anchorCtr="0" anchor="ctr" bIns="161050" lIns="161050" spcFirstLastPara="1" rIns="161050" wrap="square" tIns="161050">
              <a:noAutofit/>
            </a:bodyPr>
            <a:lstStyle/>
            <a:p>
              <a:pPr indent="0" lvl="0" marL="0" marR="0" rtl="0" algn="l">
                <a:lnSpc>
                  <a:spcPct val="100000"/>
                </a:lnSpc>
                <a:spcBef>
                  <a:spcPts val="0"/>
                </a:spcBef>
                <a:spcAft>
                  <a:spcPts val="0"/>
                </a:spcAft>
                <a:buClr>
                  <a:schemeClr val="dk1"/>
                </a:buClr>
                <a:buSzPts val="2000"/>
                <a:buFont typeface="Verdana"/>
                <a:buNone/>
              </a:pPr>
              <a:r>
                <a:rPr lang="de-DE" sz="2000">
                  <a:solidFill>
                    <a:schemeClr val="dk1"/>
                  </a:solidFill>
                  <a:latin typeface="Verdana"/>
                  <a:ea typeface="Verdana"/>
                  <a:cs typeface="Verdana"/>
                  <a:sym typeface="Verdana"/>
                </a:rPr>
                <a:t>Overall, a federation between ESA and DLR would streamline data access, enhance collaboration, and improve the user experience by providing a seamless and secure way to access shared resources.</a:t>
              </a:r>
              <a:endParaRPr sz="2000">
                <a:solidFill>
                  <a:schemeClr val="dk1"/>
                </a:solidFill>
                <a:latin typeface="Verdana"/>
                <a:ea typeface="Verdana"/>
                <a:cs typeface="Verdana"/>
                <a:sym typeface="Verdana"/>
              </a:endParaRPr>
            </a:p>
          </p:txBody>
        </p:sp>
      </p:grpSp>
      <p:pic>
        <p:nvPicPr>
          <p:cNvPr id="1282" name="Google Shape;1282;p13"/>
          <p:cNvPicPr preferRelativeResize="0"/>
          <p:nvPr/>
        </p:nvPicPr>
        <p:blipFill rotWithShape="1">
          <a:blip r:embed="rId6">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6" name="Shape 1286"/>
        <p:cNvGrpSpPr/>
        <p:nvPr/>
      </p:nvGrpSpPr>
      <p:grpSpPr>
        <a:xfrm>
          <a:off x="0" y="0"/>
          <a:ext cx="0" cy="0"/>
          <a:chOff x="0" y="0"/>
          <a:chExt cx="0" cy="0"/>
        </a:xfrm>
      </p:grpSpPr>
      <p:sp>
        <p:nvSpPr>
          <p:cNvPr id="1287" name="Google Shape;1287;p14"/>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t>Federated User Profile </a:t>
            </a:r>
            <a:endParaRPr/>
          </a:p>
        </p:txBody>
      </p:sp>
      <p:grpSp>
        <p:nvGrpSpPr>
          <p:cNvPr id="1288" name="Google Shape;1288;p14"/>
          <p:cNvGrpSpPr/>
          <p:nvPr/>
        </p:nvGrpSpPr>
        <p:grpSpPr>
          <a:xfrm>
            <a:off x="219075" y="1204606"/>
            <a:ext cx="11764962" cy="4752350"/>
            <a:chOff x="0" y="321956"/>
            <a:chExt cx="11764962" cy="4752350"/>
          </a:xfrm>
        </p:grpSpPr>
        <p:sp>
          <p:nvSpPr>
            <p:cNvPr id="1289" name="Google Shape;1289;p14"/>
            <p:cNvSpPr/>
            <p:nvPr/>
          </p:nvSpPr>
          <p:spPr>
            <a:xfrm>
              <a:off x="470598" y="321956"/>
              <a:ext cx="11294364" cy="4752350"/>
            </a:xfrm>
            <a:prstGeom prst="rect">
              <a:avLst/>
            </a:prstGeom>
            <a:solidFill>
              <a:schemeClr val="lt1">
                <a:alpha val="40000"/>
              </a:schemeClr>
            </a:solidFill>
            <a:ln cap="flat" cmpd="sng" w="9525">
              <a:solidFill>
                <a:srgbClr val="74C8A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14"/>
            <p:cNvSpPr txBox="1"/>
            <p:nvPr/>
          </p:nvSpPr>
          <p:spPr>
            <a:xfrm>
              <a:off x="470598" y="321956"/>
              <a:ext cx="11294364" cy="4752350"/>
            </a:xfrm>
            <a:prstGeom prst="rect">
              <a:avLst/>
            </a:prstGeom>
            <a:noFill/>
            <a:ln>
              <a:noFill/>
            </a:ln>
          </p:spPr>
          <p:txBody>
            <a:bodyPr anchorCtr="0" anchor="t" bIns="121900" lIns="2390625" spcFirstLastPara="1" rIns="121900" wrap="square" tIns="121900">
              <a:noAutofit/>
            </a:bodyPr>
            <a:lstStyle/>
            <a:p>
              <a:pPr indent="0" lvl="0" marL="0" marR="0" rtl="0" algn="l">
                <a:lnSpc>
                  <a:spcPct val="90000"/>
                </a:lnSpc>
                <a:spcBef>
                  <a:spcPts val="0"/>
                </a:spcBef>
                <a:spcAft>
                  <a:spcPts val="0"/>
                </a:spcAft>
                <a:buClr>
                  <a:schemeClr val="dk1"/>
                </a:buClr>
                <a:buSzPts val="3200"/>
                <a:buFont typeface="Verdana"/>
                <a:buNone/>
              </a:pPr>
              <a:r>
                <a:rPr b="1" lang="de-DE" sz="3200">
                  <a:solidFill>
                    <a:schemeClr val="dk1"/>
                  </a:solidFill>
                  <a:latin typeface="Verdana"/>
                  <a:ea typeface="Verdana"/>
                  <a:cs typeface="Verdana"/>
                  <a:sym typeface="Verdana"/>
                </a:rPr>
                <a:t>Attributes</a:t>
              </a:r>
              <a:r>
                <a:rPr lang="de-DE" sz="2400">
                  <a:solidFill>
                    <a:schemeClr val="dk1"/>
                  </a:solidFill>
                  <a:latin typeface="Verdana"/>
                  <a:ea typeface="Verdana"/>
                  <a:cs typeface="Verdana"/>
                  <a:sym typeface="Verdana"/>
                </a:rPr>
                <a:t>:</a:t>
              </a:r>
              <a:endParaRPr/>
            </a:p>
            <a:p>
              <a:pPr indent="-171450" lvl="1" marL="171450" marR="0" rtl="0" algn="l">
                <a:lnSpc>
                  <a:spcPct val="90000"/>
                </a:lnSpc>
                <a:spcBef>
                  <a:spcPts val="1120"/>
                </a:spcBef>
                <a:spcAft>
                  <a:spcPts val="0"/>
                </a:spcAft>
                <a:buClr>
                  <a:schemeClr val="dk1"/>
                </a:buClr>
                <a:buSzPts val="1900"/>
                <a:buFont typeface="Verdana"/>
                <a:buChar char="•"/>
              </a:pPr>
              <a:r>
                <a:rPr b="0" i="0" lang="de-DE" sz="1900" u="none" cap="none" strike="noStrike">
                  <a:solidFill>
                    <a:schemeClr val="dk1"/>
                  </a:solidFill>
                  <a:latin typeface="Verdana"/>
                  <a:ea typeface="Verdana"/>
                  <a:cs typeface="Verdana"/>
                  <a:sym typeface="Verdana"/>
                </a:rPr>
                <a:t>Username</a:t>
              </a:r>
              <a:endParaRPr/>
            </a:p>
            <a:p>
              <a:pPr indent="-171450" lvl="1" marL="171450" marR="0" rtl="0" algn="l">
                <a:lnSpc>
                  <a:spcPct val="90000"/>
                </a:lnSpc>
                <a:spcBef>
                  <a:spcPts val="285"/>
                </a:spcBef>
                <a:spcAft>
                  <a:spcPts val="0"/>
                </a:spcAft>
                <a:buClr>
                  <a:schemeClr val="dk1"/>
                </a:buClr>
                <a:buSzPts val="1900"/>
                <a:buFont typeface="Verdana"/>
                <a:buChar char="•"/>
              </a:pPr>
              <a:r>
                <a:rPr b="0" i="0" lang="de-DE" sz="1900" u="none" cap="none" strike="noStrike">
                  <a:solidFill>
                    <a:schemeClr val="dk1"/>
                  </a:solidFill>
                  <a:latin typeface="Verdana"/>
                  <a:ea typeface="Verdana"/>
                  <a:cs typeface="Verdana"/>
                  <a:sym typeface="Verdana"/>
                </a:rPr>
                <a:t>Email address</a:t>
              </a:r>
              <a:endParaRPr/>
            </a:p>
            <a:p>
              <a:pPr indent="-171450" lvl="1" marL="171450" marR="0" rtl="0" algn="l">
                <a:lnSpc>
                  <a:spcPct val="90000"/>
                </a:lnSpc>
                <a:spcBef>
                  <a:spcPts val="285"/>
                </a:spcBef>
                <a:spcAft>
                  <a:spcPts val="0"/>
                </a:spcAft>
                <a:buClr>
                  <a:schemeClr val="dk1"/>
                </a:buClr>
                <a:buSzPts val="1900"/>
                <a:buFont typeface="Verdana"/>
                <a:buChar char="•"/>
              </a:pPr>
              <a:r>
                <a:rPr b="0" i="0" lang="de-DE" sz="1900" u="none" cap="none" strike="noStrike">
                  <a:solidFill>
                    <a:schemeClr val="dk1"/>
                  </a:solidFill>
                  <a:latin typeface="Verdana"/>
                  <a:ea typeface="Verdana"/>
                  <a:cs typeface="Verdana"/>
                  <a:sym typeface="Verdana"/>
                </a:rPr>
                <a:t>First Name</a:t>
              </a:r>
              <a:endParaRPr/>
            </a:p>
            <a:p>
              <a:pPr indent="-171450" lvl="1" marL="171450" marR="0" rtl="0" algn="l">
                <a:lnSpc>
                  <a:spcPct val="90000"/>
                </a:lnSpc>
                <a:spcBef>
                  <a:spcPts val="285"/>
                </a:spcBef>
                <a:spcAft>
                  <a:spcPts val="0"/>
                </a:spcAft>
                <a:buClr>
                  <a:schemeClr val="dk1"/>
                </a:buClr>
                <a:buSzPts val="1900"/>
                <a:buFont typeface="Verdana"/>
                <a:buChar char="•"/>
              </a:pPr>
              <a:r>
                <a:rPr b="0" i="0" lang="de-DE" sz="1900" u="none" cap="none" strike="noStrike">
                  <a:solidFill>
                    <a:schemeClr val="dk1"/>
                  </a:solidFill>
                  <a:latin typeface="Verdana"/>
                  <a:ea typeface="Verdana"/>
                  <a:cs typeface="Verdana"/>
                  <a:sym typeface="Verdana"/>
                </a:rPr>
                <a:t>Last Name</a:t>
              </a:r>
              <a:endParaRPr/>
            </a:p>
            <a:p>
              <a:pPr indent="-171450" lvl="1" marL="171450" marR="0" rtl="0" algn="l">
                <a:lnSpc>
                  <a:spcPct val="90000"/>
                </a:lnSpc>
                <a:spcBef>
                  <a:spcPts val="285"/>
                </a:spcBef>
                <a:spcAft>
                  <a:spcPts val="0"/>
                </a:spcAft>
                <a:buClr>
                  <a:schemeClr val="dk1"/>
                </a:buClr>
                <a:buSzPts val="1900"/>
                <a:buFont typeface="Verdana"/>
                <a:buChar char="•"/>
              </a:pPr>
              <a:r>
                <a:rPr b="0" i="0" lang="de-DE" sz="1900" u="none" cap="none" strike="noStrike">
                  <a:solidFill>
                    <a:schemeClr val="dk1"/>
                  </a:solidFill>
                  <a:latin typeface="Verdana"/>
                  <a:ea typeface="Verdana"/>
                  <a:cs typeface="Verdana"/>
                  <a:sym typeface="Verdana"/>
                </a:rPr>
                <a:t>Organization/Institution</a:t>
              </a:r>
              <a:endParaRPr/>
            </a:p>
            <a:p>
              <a:pPr indent="-171450" lvl="1" marL="171450" marR="0" rtl="0" algn="l">
                <a:lnSpc>
                  <a:spcPct val="90000"/>
                </a:lnSpc>
                <a:spcBef>
                  <a:spcPts val="285"/>
                </a:spcBef>
                <a:spcAft>
                  <a:spcPts val="0"/>
                </a:spcAft>
                <a:buClr>
                  <a:schemeClr val="dk1"/>
                </a:buClr>
                <a:buSzPts val="1900"/>
                <a:buFont typeface="Verdana"/>
                <a:buChar char="•"/>
              </a:pPr>
              <a:r>
                <a:rPr b="0" i="0" lang="de-DE" sz="1900" u="none" cap="none" strike="noStrike">
                  <a:solidFill>
                    <a:schemeClr val="dk1"/>
                  </a:solidFill>
                  <a:latin typeface="Verdana"/>
                  <a:ea typeface="Verdana"/>
                  <a:cs typeface="Verdana"/>
                  <a:sym typeface="Verdana"/>
                </a:rPr>
                <a:t>Country of residence</a:t>
              </a:r>
              <a:endParaRPr/>
            </a:p>
          </p:txBody>
        </p:sp>
        <p:sp>
          <p:nvSpPr>
            <p:cNvPr id="1291" name="Google Shape;1291;p14"/>
            <p:cNvSpPr/>
            <p:nvPr/>
          </p:nvSpPr>
          <p:spPr>
            <a:xfrm>
              <a:off x="0" y="389265"/>
              <a:ext cx="2470642" cy="3705963"/>
            </a:xfrm>
            <a:prstGeom prst="rect">
              <a:avLst/>
            </a:prstGeom>
            <a:blipFill rotWithShape="1">
              <a:blip r:embed="rId3">
                <a:alphaModFix/>
              </a:blip>
              <a:stretch>
                <a:fillRect b="0" l="-24998" r="-24998" t="0"/>
              </a:stretch>
            </a:blip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2" name="Google Shape;1292;p14"/>
          <p:cNvSpPr txBox="1"/>
          <p:nvPr/>
        </p:nvSpPr>
        <p:spPr>
          <a:xfrm>
            <a:off x="2159238" y="4804676"/>
            <a:ext cx="8837793"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Arial"/>
                <a:ea typeface="Arial"/>
                <a:cs typeface="Arial"/>
                <a:sym typeface="Arial"/>
              </a:rPr>
              <a:t>attributes communicated between IdPs; local IdP user profiles might contain more attributes --&gt; </a:t>
            </a:r>
            <a:r>
              <a:rPr b="1" lang="de-DE" sz="1800">
                <a:solidFill>
                  <a:schemeClr val="dk1"/>
                </a:solidFill>
                <a:latin typeface="Arial"/>
                <a:ea typeface="Arial"/>
                <a:cs typeface="Arial"/>
                <a:sym typeface="Arial"/>
              </a:rPr>
              <a:t>profile enrichment</a:t>
            </a:r>
            <a:r>
              <a:rPr lang="de-DE" sz="1800">
                <a:solidFill>
                  <a:schemeClr val="dk1"/>
                </a:solidFill>
                <a:latin typeface="Arial"/>
                <a:ea typeface="Arial"/>
                <a:cs typeface="Arial"/>
                <a:sym typeface="Arial"/>
              </a:rPr>
              <a:t> solutions can be applied</a:t>
            </a:r>
            <a:endParaRPr sz="1800">
              <a:solidFill>
                <a:schemeClr val="dk1"/>
              </a:solidFill>
              <a:latin typeface="Arial"/>
              <a:ea typeface="Arial"/>
              <a:cs typeface="Arial"/>
              <a:sym typeface="Arial"/>
            </a:endParaRPr>
          </a:p>
        </p:txBody>
      </p:sp>
      <p:pic>
        <p:nvPicPr>
          <p:cNvPr id="1293" name="Google Shape;1293;p14"/>
          <p:cNvPicPr preferRelativeResize="0"/>
          <p:nvPr/>
        </p:nvPicPr>
        <p:blipFill rotWithShape="1">
          <a:blip r:embed="rId4">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7" name="Shape 1297"/>
        <p:cNvGrpSpPr/>
        <p:nvPr/>
      </p:nvGrpSpPr>
      <p:grpSpPr>
        <a:xfrm>
          <a:off x="0" y="0"/>
          <a:ext cx="0" cy="0"/>
          <a:chOff x="0" y="0"/>
          <a:chExt cx="0" cy="0"/>
        </a:xfrm>
      </p:grpSpPr>
      <p:sp>
        <p:nvSpPr>
          <p:cNvPr id="1298" name="Google Shape;1298;p15"/>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de-DE"/>
              <a:t>Federation High-level Architecture</a:t>
            </a:r>
            <a:endParaRPr/>
          </a:p>
        </p:txBody>
      </p:sp>
      <p:sp>
        <p:nvSpPr>
          <p:cNvPr id="1299" name="Google Shape;1299;p15"/>
          <p:cNvSpPr txBox="1"/>
          <p:nvPr>
            <p:ph idx="1" type="body"/>
          </p:nvPr>
        </p:nvSpPr>
        <p:spPr>
          <a:xfrm>
            <a:off x="5192486" y="882193"/>
            <a:ext cx="6791914" cy="5328000"/>
          </a:xfrm>
          <a:prstGeom prst="rect">
            <a:avLst/>
          </a:prstGeom>
          <a:noFill/>
          <a:ln>
            <a:noFill/>
          </a:ln>
        </p:spPr>
        <p:txBody>
          <a:bodyPr anchorCtr="0" anchor="t" bIns="45700" lIns="91425" spcFirstLastPara="1" rIns="91425" wrap="square" tIns="45700">
            <a:noAutofit/>
          </a:bodyPr>
          <a:lstStyle/>
          <a:p>
            <a:pPr indent="0" lvl="0" marL="0" rtl="0" algn="l">
              <a:lnSpc>
                <a:spcPct val="119000"/>
              </a:lnSpc>
              <a:spcBef>
                <a:spcPts val="0"/>
              </a:spcBef>
              <a:spcAft>
                <a:spcPts val="0"/>
              </a:spcAft>
              <a:buNone/>
            </a:pPr>
            <a:r>
              <a:rPr lang="de-DE">
                <a:latin typeface="Arial"/>
                <a:ea typeface="Arial"/>
                <a:cs typeface="Arial"/>
                <a:sym typeface="Arial"/>
              </a:rPr>
              <a:t>For the demonstrator we are going to use</a:t>
            </a:r>
            <a:endParaRPr/>
          </a:p>
          <a:p>
            <a:pPr indent="-285750" lvl="0" marL="285750" rtl="0" algn="l">
              <a:lnSpc>
                <a:spcPct val="119000"/>
              </a:lnSpc>
              <a:spcBef>
                <a:spcPts val="360"/>
              </a:spcBef>
              <a:spcAft>
                <a:spcPts val="0"/>
              </a:spcAft>
              <a:buSzPts val="1800"/>
              <a:buFont typeface="Arial"/>
              <a:buChar char="•"/>
            </a:pPr>
            <a:r>
              <a:rPr lang="de-DE">
                <a:latin typeface="Arial"/>
                <a:ea typeface="Arial"/>
                <a:cs typeface="Arial"/>
                <a:sym typeface="Arial"/>
              </a:rPr>
              <a:t>Virtual users</a:t>
            </a:r>
            <a:endParaRPr/>
          </a:p>
          <a:p>
            <a:pPr indent="-285750" lvl="0" marL="285750" rtl="0" algn="l">
              <a:lnSpc>
                <a:spcPct val="119000"/>
              </a:lnSpc>
              <a:spcBef>
                <a:spcPts val="360"/>
              </a:spcBef>
              <a:spcAft>
                <a:spcPts val="0"/>
              </a:spcAft>
              <a:buSzPts val="1800"/>
              <a:buFont typeface="Arial"/>
              <a:buChar char="•"/>
            </a:pPr>
            <a:r>
              <a:rPr lang="de-DE">
                <a:latin typeface="Arial"/>
                <a:ea typeface="Arial"/>
                <a:cs typeface="Arial"/>
                <a:sym typeface="Arial"/>
              </a:rPr>
              <a:t>Open &amp; free data sets</a:t>
            </a:r>
            <a:endParaRPr/>
          </a:p>
          <a:p>
            <a:pPr indent="-285750" lvl="1" marL="1066800" rtl="0" algn="l">
              <a:lnSpc>
                <a:spcPct val="119000"/>
              </a:lnSpc>
              <a:spcBef>
                <a:spcPts val="360"/>
              </a:spcBef>
              <a:spcAft>
                <a:spcPts val="0"/>
              </a:spcAft>
              <a:buClr>
                <a:srgbClr val="75C8AE"/>
              </a:buClr>
              <a:buSzPts val="1800"/>
              <a:buFont typeface="Courier New"/>
              <a:buChar char="o"/>
            </a:pPr>
            <a:r>
              <a:rPr lang="de-DE">
                <a:latin typeface="Arial"/>
                <a:ea typeface="Arial"/>
                <a:cs typeface="Arial"/>
                <a:sym typeface="Arial"/>
              </a:rPr>
              <a:t>Dummy license contract to simulate license-protected resources using open &amp; free data sets</a:t>
            </a:r>
            <a:endParaRPr/>
          </a:p>
          <a:p>
            <a:pPr indent="-285750" lvl="0" marL="285750" rtl="0" algn="l">
              <a:lnSpc>
                <a:spcPct val="119000"/>
              </a:lnSpc>
              <a:spcBef>
                <a:spcPts val="360"/>
              </a:spcBef>
              <a:spcAft>
                <a:spcPts val="0"/>
              </a:spcAft>
              <a:buSzPts val="1800"/>
              <a:buFont typeface="Arial"/>
              <a:buChar char="•"/>
            </a:pPr>
            <a:r>
              <a:rPr lang="de-DE">
                <a:latin typeface="Arial"/>
                <a:ea typeface="Arial"/>
                <a:cs typeface="Arial"/>
                <a:sym typeface="Arial"/>
              </a:rPr>
              <a:t>AuthZ will be attribute-based</a:t>
            </a:r>
            <a:endParaRPr/>
          </a:p>
          <a:p>
            <a:pPr indent="-285750" lvl="0" marL="285750" rtl="0" algn="l">
              <a:lnSpc>
                <a:spcPct val="119000"/>
              </a:lnSpc>
              <a:spcBef>
                <a:spcPts val="360"/>
              </a:spcBef>
              <a:spcAft>
                <a:spcPts val="0"/>
              </a:spcAft>
              <a:buSzPts val="1800"/>
              <a:buFont typeface="Arial"/>
              <a:buChar char="•"/>
            </a:pPr>
            <a:r>
              <a:rPr lang="de-DE">
                <a:latin typeface="Arial"/>
                <a:ea typeface="Arial"/>
                <a:cs typeface="Arial"/>
                <a:sym typeface="Arial"/>
              </a:rPr>
              <a:t>AuthN will be based on the following access conditions</a:t>
            </a:r>
            <a:endParaRPr/>
          </a:p>
        </p:txBody>
      </p:sp>
      <p:pic>
        <p:nvPicPr>
          <p:cNvPr descr="A diagram of a software flow&#10;&#10;Description automatically generated" id="1300" name="Google Shape;1300;p15"/>
          <p:cNvPicPr preferRelativeResize="0"/>
          <p:nvPr/>
        </p:nvPicPr>
        <p:blipFill rotWithShape="1">
          <a:blip r:embed="rId3">
            <a:alphaModFix/>
          </a:blip>
          <a:srcRect b="0" l="0" r="0" t="0"/>
          <a:stretch/>
        </p:blipFill>
        <p:spPr>
          <a:xfrm>
            <a:off x="442857" y="1002323"/>
            <a:ext cx="4456305" cy="5242711"/>
          </a:xfrm>
          <a:prstGeom prst="rect">
            <a:avLst/>
          </a:prstGeom>
          <a:solidFill>
            <a:srgbClr val="FFFFFF"/>
          </a:solidFill>
          <a:ln>
            <a:noFill/>
          </a:ln>
        </p:spPr>
      </p:pic>
      <p:sp>
        <p:nvSpPr>
          <p:cNvPr id="1301" name="Google Shape;1301;p15"/>
          <p:cNvSpPr txBox="1"/>
          <p:nvPr/>
        </p:nvSpPr>
        <p:spPr>
          <a:xfrm>
            <a:off x="8441781" y="4227678"/>
            <a:ext cx="3202096"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800">
                <a:solidFill>
                  <a:srgbClr val="8197A6"/>
                </a:solidFill>
                <a:latin typeface="Arial"/>
                <a:ea typeface="Arial"/>
                <a:cs typeface="Arial"/>
                <a:sym typeface="Arial"/>
              </a:rPr>
              <a:t>Access conditions (ABAC)</a:t>
            </a:r>
            <a:endParaRPr/>
          </a:p>
          <a:p>
            <a:pPr indent="-285750" lvl="0" marL="285750" marR="0" rtl="0" algn="l">
              <a:spcBef>
                <a:spcPts val="0"/>
              </a:spcBef>
              <a:spcAft>
                <a:spcPts val="0"/>
              </a:spcAft>
              <a:buClr>
                <a:srgbClr val="8197A6"/>
              </a:buClr>
              <a:buSzPts val="1800"/>
              <a:buFont typeface="Arial"/>
              <a:buChar char="•"/>
            </a:pPr>
            <a:r>
              <a:rPr lang="de-DE" sz="1800">
                <a:solidFill>
                  <a:srgbClr val="8197A6"/>
                </a:solidFill>
                <a:latin typeface="Arial"/>
                <a:ea typeface="Arial"/>
                <a:cs typeface="Arial"/>
                <a:sym typeface="Arial"/>
              </a:rPr>
              <a:t>Registration</a:t>
            </a:r>
            <a:endParaRPr sz="1800">
              <a:solidFill>
                <a:srgbClr val="8197A6"/>
              </a:solidFill>
              <a:latin typeface="Arial"/>
              <a:ea typeface="Arial"/>
              <a:cs typeface="Arial"/>
              <a:sym typeface="Arial"/>
            </a:endParaRPr>
          </a:p>
          <a:p>
            <a:pPr indent="-285750" lvl="0" marL="285750" marR="0" rtl="0" algn="l">
              <a:spcBef>
                <a:spcPts val="0"/>
              </a:spcBef>
              <a:spcAft>
                <a:spcPts val="0"/>
              </a:spcAft>
              <a:buClr>
                <a:srgbClr val="8197A6"/>
              </a:buClr>
              <a:buSzPts val="1800"/>
              <a:buFont typeface="Arial"/>
              <a:buChar char="•"/>
            </a:pPr>
            <a:r>
              <a:rPr lang="de-DE" sz="1800">
                <a:solidFill>
                  <a:srgbClr val="8197A6"/>
                </a:solidFill>
                <a:latin typeface="Arial"/>
                <a:ea typeface="Arial"/>
                <a:cs typeface="Arial"/>
                <a:sym typeface="Arial"/>
              </a:rPr>
              <a:t>Acceptance of T&amp;C</a:t>
            </a:r>
            <a:endParaRPr/>
          </a:p>
          <a:p>
            <a:pPr indent="-285750" lvl="0" marL="285750" marR="0" rtl="0" algn="l">
              <a:spcBef>
                <a:spcPts val="0"/>
              </a:spcBef>
              <a:spcAft>
                <a:spcPts val="0"/>
              </a:spcAft>
              <a:buClr>
                <a:srgbClr val="8197A6"/>
              </a:buClr>
              <a:buSzPts val="1800"/>
              <a:buFont typeface="Arial"/>
              <a:buChar char="•"/>
            </a:pPr>
            <a:r>
              <a:rPr lang="de-DE" sz="1800">
                <a:solidFill>
                  <a:srgbClr val="8197A6"/>
                </a:solidFill>
                <a:latin typeface="Arial"/>
                <a:ea typeface="Arial"/>
                <a:cs typeface="Arial"/>
                <a:sym typeface="Arial"/>
              </a:rPr>
              <a:t>Country of Residence</a:t>
            </a:r>
            <a:endParaRPr/>
          </a:p>
        </p:txBody>
      </p:sp>
      <p:graphicFrame>
        <p:nvGraphicFramePr>
          <p:cNvPr id="1302" name="Google Shape;1302;p15"/>
          <p:cNvGraphicFramePr/>
          <p:nvPr/>
        </p:nvGraphicFramePr>
        <p:xfrm>
          <a:off x="3611250" y="4294314"/>
          <a:ext cx="3000000" cy="3000000"/>
        </p:xfrm>
        <a:graphic>
          <a:graphicData uri="http://schemas.openxmlformats.org/drawingml/2006/table">
            <a:tbl>
              <a:tblPr>
                <a:noFill/>
                <a:tableStyleId>{D3E89053-266F-428D-8162-003CDB8AB3C8}</a:tableStyleId>
              </a:tblPr>
              <a:tblGrid>
                <a:gridCol w="1569325"/>
                <a:gridCol w="1569325"/>
                <a:gridCol w="1578850"/>
              </a:tblGrid>
              <a:tr h="139700">
                <a:tc>
                  <a:txBody>
                    <a:bodyPr/>
                    <a:lstStyle/>
                    <a:p>
                      <a:pPr indent="0" lvl="0" marL="0" marR="0" rtl="0" algn="l">
                        <a:spcBef>
                          <a:spcPts val="0"/>
                        </a:spcBef>
                        <a:spcAft>
                          <a:spcPts val="0"/>
                        </a:spcAft>
                        <a:buNone/>
                      </a:pPr>
                      <a:r>
                        <a:rPr b="1" i="0" lang="de-DE" sz="1100" u="none" cap="none" strike="noStrike">
                          <a:solidFill>
                            <a:srgbClr val="003249"/>
                          </a:solidFill>
                          <a:latin typeface="Calibri"/>
                          <a:ea typeface="Calibri"/>
                          <a:cs typeface="Calibri"/>
                          <a:sym typeface="Calibri"/>
                        </a:rPr>
                        <a:t>User / Service</a:t>
                      </a:r>
                      <a:r>
                        <a:rPr b="1" i="0" lang="de-DE" sz="1100" u="none" cap="none" strike="noStrike">
                          <a:solidFill>
                            <a:srgbClr val="FEFFFF"/>
                          </a:solidFill>
                          <a:latin typeface="Calibri"/>
                          <a:ea typeface="Calibri"/>
                          <a:cs typeface="Calibri"/>
                          <a:sym typeface="Calibri"/>
                        </a:rPr>
                        <a:t>​</a:t>
                      </a:r>
                      <a:endParaRPr b="1" i="0" sz="1736" u="none" cap="none" strike="noStrike">
                        <a:solidFill>
                          <a:srgbClr val="FEFFFF"/>
                        </a:solidFill>
                      </a:endParaRPr>
                    </a:p>
                  </a:txBody>
                  <a:tcPr marT="45725" marB="45725" marR="91450" marL="91450">
                    <a:lnL cap="flat" cmpd="sng" w="12450">
                      <a:solidFill>
                        <a:srgbClr val="B8CCE4"/>
                      </a:solidFill>
                      <a:prstDash val="solid"/>
                      <a:round/>
                      <a:headEnd len="sm" w="sm" type="none"/>
                      <a:tailEnd len="sm" w="sm" type="none"/>
                    </a:lnL>
                    <a:lnR cap="flat" cmpd="sng" w="12450">
                      <a:solidFill>
                        <a:srgbClr val="B8CCE4"/>
                      </a:solidFill>
                      <a:prstDash val="solid"/>
                      <a:round/>
                      <a:headEnd len="sm" w="sm" type="none"/>
                      <a:tailEnd len="sm" w="sm" type="none"/>
                    </a:lnR>
                    <a:lnT cap="flat" cmpd="sng" w="12450">
                      <a:solidFill>
                        <a:srgbClr val="B8CCE4"/>
                      </a:solidFill>
                      <a:prstDash val="solid"/>
                      <a:round/>
                      <a:headEnd len="sm" w="sm" type="none"/>
                      <a:tailEnd len="sm" w="sm" type="none"/>
                    </a:lnT>
                    <a:lnB cap="flat" cmpd="sng" w="18675">
                      <a:solidFill>
                        <a:srgbClr val="95B3D7"/>
                      </a:solidFill>
                      <a:prstDash val="solid"/>
                      <a:round/>
                      <a:headEnd len="sm" w="sm" type="none"/>
                      <a:tailEnd len="sm" w="sm" type="none"/>
                    </a:lnB>
                  </a:tcPr>
                </a:tc>
                <a:tc>
                  <a:txBody>
                    <a:bodyPr/>
                    <a:lstStyle/>
                    <a:p>
                      <a:pPr indent="0" lvl="0" marL="0" marR="0" rtl="0" algn="l">
                        <a:spcBef>
                          <a:spcPts val="0"/>
                        </a:spcBef>
                        <a:spcAft>
                          <a:spcPts val="0"/>
                        </a:spcAft>
                        <a:buNone/>
                      </a:pPr>
                      <a:r>
                        <a:rPr b="1" i="0" lang="de-DE" sz="1100" u="none" cap="none" strike="noStrike">
                          <a:solidFill>
                            <a:srgbClr val="003249"/>
                          </a:solidFill>
                          <a:latin typeface="Calibri"/>
                          <a:ea typeface="Calibri"/>
                          <a:cs typeface="Calibri"/>
                          <a:sym typeface="Calibri"/>
                        </a:rPr>
                        <a:t>EOC Service</a:t>
                      </a:r>
                      <a:r>
                        <a:rPr b="1" i="0" lang="de-DE" sz="1100" u="none" cap="none" strike="noStrike">
                          <a:solidFill>
                            <a:srgbClr val="FEFFFF"/>
                          </a:solidFill>
                          <a:latin typeface="Calibri"/>
                          <a:ea typeface="Calibri"/>
                          <a:cs typeface="Calibri"/>
                          <a:sym typeface="Calibri"/>
                        </a:rPr>
                        <a:t>​</a:t>
                      </a:r>
                      <a:endParaRPr b="1" i="0" sz="1736" u="none" cap="none" strike="noStrike">
                        <a:solidFill>
                          <a:srgbClr val="FEFFFF"/>
                        </a:solidFill>
                      </a:endParaRPr>
                    </a:p>
                  </a:txBody>
                  <a:tcPr marT="45725" marB="45725" marR="91450" marL="91450">
                    <a:lnL cap="flat" cmpd="sng" w="12450">
                      <a:solidFill>
                        <a:srgbClr val="B8CCE4"/>
                      </a:solidFill>
                      <a:prstDash val="solid"/>
                      <a:round/>
                      <a:headEnd len="sm" w="sm" type="none"/>
                      <a:tailEnd len="sm" w="sm" type="none"/>
                    </a:lnL>
                    <a:lnR cap="flat" cmpd="sng" w="12450">
                      <a:solidFill>
                        <a:srgbClr val="B8CCE4"/>
                      </a:solidFill>
                      <a:prstDash val="solid"/>
                      <a:round/>
                      <a:headEnd len="sm" w="sm" type="none"/>
                      <a:tailEnd len="sm" w="sm" type="none"/>
                    </a:lnR>
                    <a:lnT cap="flat" cmpd="sng" w="12450">
                      <a:solidFill>
                        <a:srgbClr val="B8CCE4"/>
                      </a:solidFill>
                      <a:prstDash val="solid"/>
                      <a:round/>
                      <a:headEnd len="sm" w="sm" type="none"/>
                      <a:tailEnd len="sm" w="sm" type="none"/>
                    </a:lnT>
                    <a:lnB cap="flat" cmpd="sng" w="18675">
                      <a:solidFill>
                        <a:srgbClr val="95B3D7"/>
                      </a:solidFill>
                      <a:prstDash val="solid"/>
                      <a:round/>
                      <a:headEnd len="sm" w="sm" type="none"/>
                      <a:tailEnd len="sm" w="sm" type="none"/>
                    </a:lnB>
                  </a:tcPr>
                </a:tc>
                <a:tc>
                  <a:txBody>
                    <a:bodyPr/>
                    <a:lstStyle/>
                    <a:p>
                      <a:pPr indent="0" lvl="0" marL="0" marR="0" rtl="0" algn="l">
                        <a:spcBef>
                          <a:spcPts val="0"/>
                        </a:spcBef>
                        <a:spcAft>
                          <a:spcPts val="0"/>
                        </a:spcAft>
                        <a:buNone/>
                      </a:pPr>
                      <a:r>
                        <a:rPr b="1" i="0" lang="de-DE" sz="1100" u="none" cap="none" strike="noStrike">
                          <a:solidFill>
                            <a:srgbClr val="003249"/>
                          </a:solidFill>
                          <a:latin typeface="Calibri"/>
                          <a:ea typeface="Calibri"/>
                          <a:cs typeface="Calibri"/>
                          <a:sym typeface="Calibri"/>
                        </a:rPr>
                        <a:t>ESA Service</a:t>
                      </a:r>
                      <a:r>
                        <a:rPr b="1" i="0" lang="de-DE" sz="1100" u="none" cap="none" strike="noStrike">
                          <a:solidFill>
                            <a:srgbClr val="FEFFFF"/>
                          </a:solidFill>
                          <a:latin typeface="Calibri"/>
                          <a:ea typeface="Calibri"/>
                          <a:cs typeface="Calibri"/>
                          <a:sym typeface="Calibri"/>
                        </a:rPr>
                        <a:t>​</a:t>
                      </a:r>
                      <a:endParaRPr b="1" i="0" sz="1736" u="none" cap="none" strike="noStrike">
                        <a:solidFill>
                          <a:srgbClr val="FEFFFF"/>
                        </a:solidFill>
                      </a:endParaRPr>
                    </a:p>
                  </a:txBody>
                  <a:tcPr marT="45725" marB="45725" marR="91450" marL="91450">
                    <a:lnL cap="flat" cmpd="sng" w="12450">
                      <a:solidFill>
                        <a:srgbClr val="B8CCE4"/>
                      </a:solidFill>
                      <a:prstDash val="solid"/>
                      <a:round/>
                      <a:headEnd len="sm" w="sm" type="none"/>
                      <a:tailEnd len="sm" w="sm" type="none"/>
                    </a:lnL>
                    <a:lnR cap="flat" cmpd="sng" w="12450">
                      <a:solidFill>
                        <a:srgbClr val="B8CCE4"/>
                      </a:solidFill>
                      <a:prstDash val="solid"/>
                      <a:round/>
                      <a:headEnd len="sm" w="sm" type="none"/>
                      <a:tailEnd len="sm" w="sm" type="none"/>
                    </a:lnR>
                    <a:lnT cap="flat" cmpd="sng" w="12450">
                      <a:solidFill>
                        <a:srgbClr val="B8CCE4"/>
                      </a:solidFill>
                      <a:prstDash val="solid"/>
                      <a:round/>
                      <a:headEnd len="sm" w="sm" type="none"/>
                      <a:tailEnd len="sm" w="sm" type="none"/>
                    </a:lnT>
                    <a:lnB cap="flat" cmpd="sng" w="18675">
                      <a:solidFill>
                        <a:srgbClr val="95B3D7"/>
                      </a:solidFill>
                      <a:prstDash val="solid"/>
                      <a:round/>
                      <a:headEnd len="sm" w="sm" type="none"/>
                      <a:tailEnd len="sm" w="sm" type="none"/>
                    </a:lnB>
                  </a:tcPr>
                </a:tc>
              </a:tr>
              <a:tr h="139700">
                <a:tc>
                  <a:txBody>
                    <a:bodyPr/>
                    <a:lstStyle/>
                    <a:p>
                      <a:pPr indent="0" lvl="0" marL="0" marR="0" rtl="0" algn="l">
                        <a:spcBef>
                          <a:spcPts val="0"/>
                        </a:spcBef>
                        <a:spcAft>
                          <a:spcPts val="0"/>
                        </a:spcAft>
                        <a:buNone/>
                      </a:pPr>
                      <a:r>
                        <a:rPr b="1" i="0" lang="de-DE" sz="1100" u="none" cap="none" strike="noStrike">
                          <a:solidFill>
                            <a:srgbClr val="003249"/>
                          </a:solidFill>
                          <a:latin typeface="Calibri"/>
                          <a:ea typeface="Calibri"/>
                          <a:cs typeface="Calibri"/>
                          <a:sym typeface="Calibri"/>
                        </a:rPr>
                        <a:t>EOC user</a:t>
                      </a:r>
                      <a:r>
                        <a:rPr b="1" i="0" lang="de-DE" sz="1100" u="none" cap="none" strike="noStrike">
                          <a:solidFill>
                            <a:srgbClr val="FEFFFF"/>
                          </a:solidFill>
                          <a:latin typeface="Calibri"/>
                          <a:ea typeface="Calibri"/>
                          <a:cs typeface="Calibri"/>
                          <a:sym typeface="Calibri"/>
                        </a:rPr>
                        <a:t>​</a:t>
                      </a:r>
                      <a:endParaRPr b="1" i="0" sz="1736" u="none" cap="none" strike="noStrike">
                        <a:solidFill>
                          <a:srgbClr val="FEFFFF"/>
                        </a:solidFill>
                      </a:endParaRPr>
                    </a:p>
                  </a:txBody>
                  <a:tcPr marT="45725" marB="45725" marR="91450" marL="91450">
                    <a:lnL cap="flat" cmpd="sng" w="12450">
                      <a:solidFill>
                        <a:srgbClr val="B8CCE4"/>
                      </a:solidFill>
                      <a:prstDash val="solid"/>
                      <a:round/>
                      <a:headEnd len="sm" w="sm" type="none"/>
                      <a:tailEnd len="sm" w="sm" type="none"/>
                    </a:lnL>
                    <a:lnR cap="flat" cmpd="sng" w="12450">
                      <a:solidFill>
                        <a:srgbClr val="B8CCE4"/>
                      </a:solidFill>
                      <a:prstDash val="solid"/>
                      <a:round/>
                      <a:headEnd len="sm" w="sm" type="none"/>
                      <a:tailEnd len="sm" w="sm" type="none"/>
                    </a:lnR>
                    <a:lnT cap="flat" cmpd="sng" w="18675">
                      <a:solidFill>
                        <a:srgbClr val="95B3D7"/>
                      </a:solidFill>
                      <a:prstDash val="solid"/>
                      <a:round/>
                      <a:headEnd len="sm" w="sm" type="none"/>
                      <a:tailEnd len="sm" w="sm" type="none"/>
                    </a:lnT>
                    <a:lnB cap="flat" cmpd="sng" w="12450">
                      <a:solidFill>
                        <a:srgbClr val="B8CCE4"/>
                      </a:solidFill>
                      <a:prstDash val="solid"/>
                      <a:round/>
                      <a:headEnd len="sm" w="sm" type="none"/>
                      <a:tailEnd len="sm" w="sm" type="none"/>
                    </a:lnB>
                  </a:tcPr>
                </a:tc>
                <a:tc>
                  <a:txBody>
                    <a:bodyPr/>
                    <a:lstStyle/>
                    <a:p>
                      <a:pPr indent="0" lvl="0" marL="0" marR="0" rtl="0" algn="l">
                        <a:spcBef>
                          <a:spcPts val="0"/>
                        </a:spcBef>
                        <a:spcAft>
                          <a:spcPts val="0"/>
                        </a:spcAft>
                        <a:buNone/>
                      </a:pPr>
                      <a:r>
                        <a:rPr b="0" i="0" lang="de-DE" sz="1100" u="none" cap="none" strike="noStrike">
                          <a:solidFill>
                            <a:srgbClr val="003249"/>
                          </a:solidFill>
                          <a:latin typeface="Calibri"/>
                          <a:ea typeface="Calibri"/>
                          <a:cs typeface="Calibri"/>
                          <a:sym typeface="Calibri"/>
                        </a:rPr>
                        <a:t>EOC user accesses protected EOC resource and authenticates at EOC IdP​</a:t>
                      </a:r>
                      <a:endParaRPr b="0" i="0" sz="1736" u="none" cap="none" strike="noStrike">
                        <a:solidFill>
                          <a:srgbClr val="003249"/>
                        </a:solidFill>
                      </a:endParaRPr>
                    </a:p>
                  </a:txBody>
                  <a:tcPr marT="45725" marB="45725" marR="91450" marL="91450">
                    <a:lnL cap="flat" cmpd="sng" w="12450">
                      <a:solidFill>
                        <a:srgbClr val="B8CCE4"/>
                      </a:solidFill>
                      <a:prstDash val="solid"/>
                      <a:round/>
                      <a:headEnd len="sm" w="sm" type="none"/>
                      <a:tailEnd len="sm" w="sm" type="none"/>
                    </a:lnL>
                    <a:lnR cap="flat" cmpd="sng" w="12450">
                      <a:solidFill>
                        <a:srgbClr val="B8CCE4"/>
                      </a:solidFill>
                      <a:prstDash val="solid"/>
                      <a:round/>
                      <a:headEnd len="sm" w="sm" type="none"/>
                      <a:tailEnd len="sm" w="sm" type="none"/>
                    </a:lnR>
                    <a:lnT cap="flat" cmpd="sng" w="18675">
                      <a:solidFill>
                        <a:srgbClr val="95B3D7"/>
                      </a:solidFill>
                      <a:prstDash val="solid"/>
                      <a:round/>
                      <a:headEnd len="sm" w="sm" type="none"/>
                      <a:tailEnd len="sm" w="sm" type="none"/>
                    </a:lnT>
                    <a:lnB cap="flat" cmpd="sng" w="12450">
                      <a:solidFill>
                        <a:srgbClr val="B8CCE4"/>
                      </a:solidFill>
                      <a:prstDash val="solid"/>
                      <a:round/>
                      <a:headEnd len="sm" w="sm" type="none"/>
                      <a:tailEnd len="sm" w="sm" type="none"/>
                    </a:lnB>
                  </a:tcPr>
                </a:tc>
                <a:tc>
                  <a:txBody>
                    <a:bodyPr/>
                    <a:lstStyle/>
                    <a:p>
                      <a:pPr indent="0" lvl="0" marL="0" marR="0" rtl="0" algn="l">
                        <a:spcBef>
                          <a:spcPts val="0"/>
                        </a:spcBef>
                        <a:spcAft>
                          <a:spcPts val="0"/>
                        </a:spcAft>
                        <a:buNone/>
                      </a:pPr>
                      <a:r>
                        <a:rPr b="0" i="0" lang="de-DE" sz="1100" u="none" cap="none" strike="noStrike">
                          <a:solidFill>
                            <a:srgbClr val="003249"/>
                          </a:solidFill>
                          <a:latin typeface="Calibri"/>
                          <a:ea typeface="Calibri"/>
                          <a:cs typeface="Calibri"/>
                          <a:sym typeface="Calibri"/>
                        </a:rPr>
                        <a:t>EOC user accesses protected ESA resource and authenticates at EOC IdP​</a:t>
                      </a:r>
                      <a:endParaRPr b="0" i="0" sz="1736" u="none" cap="none" strike="noStrike">
                        <a:solidFill>
                          <a:srgbClr val="003249"/>
                        </a:solidFill>
                      </a:endParaRPr>
                    </a:p>
                  </a:txBody>
                  <a:tcPr marT="45725" marB="45725" marR="91450" marL="91450">
                    <a:lnL cap="flat" cmpd="sng" w="12450">
                      <a:solidFill>
                        <a:srgbClr val="B8CCE4"/>
                      </a:solidFill>
                      <a:prstDash val="solid"/>
                      <a:round/>
                      <a:headEnd len="sm" w="sm" type="none"/>
                      <a:tailEnd len="sm" w="sm" type="none"/>
                    </a:lnL>
                    <a:lnR cap="flat" cmpd="sng" w="12450">
                      <a:solidFill>
                        <a:srgbClr val="B8CCE4"/>
                      </a:solidFill>
                      <a:prstDash val="solid"/>
                      <a:round/>
                      <a:headEnd len="sm" w="sm" type="none"/>
                      <a:tailEnd len="sm" w="sm" type="none"/>
                    </a:lnR>
                    <a:lnT cap="flat" cmpd="sng" w="18675">
                      <a:solidFill>
                        <a:srgbClr val="95B3D7"/>
                      </a:solidFill>
                      <a:prstDash val="solid"/>
                      <a:round/>
                      <a:headEnd len="sm" w="sm" type="none"/>
                      <a:tailEnd len="sm" w="sm" type="none"/>
                    </a:lnT>
                    <a:lnB cap="flat" cmpd="sng" w="12450">
                      <a:solidFill>
                        <a:srgbClr val="B8CCE4"/>
                      </a:solidFill>
                      <a:prstDash val="solid"/>
                      <a:round/>
                      <a:headEnd len="sm" w="sm" type="none"/>
                      <a:tailEnd len="sm" w="sm" type="none"/>
                    </a:lnB>
                  </a:tcPr>
                </a:tc>
              </a:tr>
              <a:tr h="139700">
                <a:tc>
                  <a:txBody>
                    <a:bodyPr/>
                    <a:lstStyle/>
                    <a:p>
                      <a:pPr indent="0" lvl="0" marL="0" marR="0" rtl="0" algn="l">
                        <a:spcBef>
                          <a:spcPts val="0"/>
                        </a:spcBef>
                        <a:spcAft>
                          <a:spcPts val="0"/>
                        </a:spcAft>
                        <a:buNone/>
                      </a:pPr>
                      <a:r>
                        <a:rPr b="1" i="0" lang="de-DE" sz="1100" u="none" cap="none" strike="noStrike">
                          <a:solidFill>
                            <a:srgbClr val="003249"/>
                          </a:solidFill>
                          <a:latin typeface="Calibri"/>
                          <a:ea typeface="Calibri"/>
                          <a:cs typeface="Calibri"/>
                          <a:sym typeface="Calibri"/>
                        </a:rPr>
                        <a:t>ESA user</a:t>
                      </a:r>
                      <a:r>
                        <a:rPr b="1" i="0" lang="de-DE" sz="1100" u="none" cap="none" strike="noStrike">
                          <a:solidFill>
                            <a:srgbClr val="FEFFFF"/>
                          </a:solidFill>
                          <a:latin typeface="Calibri"/>
                          <a:ea typeface="Calibri"/>
                          <a:cs typeface="Calibri"/>
                          <a:sym typeface="Calibri"/>
                        </a:rPr>
                        <a:t>​</a:t>
                      </a:r>
                      <a:endParaRPr b="1" i="0" sz="1736" u="none" cap="none" strike="noStrike">
                        <a:solidFill>
                          <a:srgbClr val="FEFFFF"/>
                        </a:solidFill>
                      </a:endParaRPr>
                    </a:p>
                  </a:txBody>
                  <a:tcPr marT="45725" marB="45725" marR="91450" marL="91450">
                    <a:lnL cap="flat" cmpd="sng" w="12450">
                      <a:solidFill>
                        <a:srgbClr val="B8CCE4"/>
                      </a:solidFill>
                      <a:prstDash val="solid"/>
                      <a:round/>
                      <a:headEnd len="sm" w="sm" type="none"/>
                      <a:tailEnd len="sm" w="sm" type="none"/>
                    </a:lnL>
                    <a:lnR cap="flat" cmpd="sng" w="12450">
                      <a:solidFill>
                        <a:srgbClr val="B8CCE4"/>
                      </a:solidFill>
                      <a:prstDash val="solid"/>
                      <a:round/>
                      <a:headEnd len="sm" w="sm" type="none"/>
                      <a:tailEnd len="sm" w="sm" type="none"/>
                    </a:lnR>
                    <a:lnT cap="flat" cmpd="sng" w="12450">
                      <a:solidFill>
                        <a:srgbClr val="B8CCE4"/>
                      </a:solidFill>
                      <a:prstDash val="solid"/>
                      <a:round/>
                      <a:headEnd len="sm" w="sm" type="none"/>
                      <a:tailEnd len="sm" w="sm" type="none"/>
                    </a:lnT>
                    <a:lnB cap="flat" cmpd="sng" w="12450">
                      <a:solidFill>
                        <a:srgbClr val="B8CCE4"/>
                      </a:solidFill>
                      <a:prstDash val="solid"/>
                      <a:round/>
                      <a:headEnd len="sm" w="sm" type="none"/>
                      <a:tailEnd len="sm" w="sm" type="none"/>
                    </a:lnB>
                  </a:tcPr>
                </a:tc>
                <a:tc>
                  <a:txBody>
                    <a:bodyPr/>
                    <a:lstStyle/>
                    <a:p>
                      <a:pPr indent="0" lvl="0" marL="0" marR="0" rtl="0" algn="l">
                        <a:spcBef>
                          <a:spcPts val="0"/>
                        </a:spcBef>
                        <a:spcAft>
                          <a:spcPts val="0"/>
                        </a:spcAft>
                        <a:buNone/>
                      </a:pPr>
                      <a:r>
                        <a:rPr b="0" i="0" lang="de-DE" sz="1100" u="none" cap="none" strike="noStrike">
                          <a:solidFill>
                            <a:srgbClr val="003249"/>
                          </a:solidFill>
                          <a:latin typeface="Calibri"/>
                          <a:ea typeface="Calibri"/>
                          <a:cs typeface="Calibri"/>
                          <a:sym typeface="Calibri"/>
                        </a:rPr>
                        <a:t>ESA user accesses protected EOC resource and authenticates at ESA IdP​</a:t>
                      </a:r>
                      <a:endParaRPr b="0" i="0" sz="1736" u="none" cap="none" strike="noStrike">
                        <a:solidFill>
                          <a:srgbClr val="003249"/>
                        </a:solidFill>
                      </a:endParaRPr>
                    </a:p>
                  </a:txBody>
                  <a:tcPr marT="45725" marB="45725" marR="91450" marL="91450">
                    <a:lnL cap="flat" cmpd="sng" w="12450">
                      <a:solidFill>
                        <a:srgbClr val="B8CCE4"/>
                      </a:solidFill>
                      <a:prstDash val="solid"/>
                      <a:round/>
                      <a:headEnd len="sm" w="sm" type="none"/>
                      <a:tailEnd len="sm" w="sm" type="none"/>
                    </a:lnL>
                    <a:lnR cap="flat" cmpd="sng" w="12450">
                      <a:solidFill>
                        <a:srgbClr val="B8CCE4"/>
                      </a:solidFill>
                      <a:prstDash val="solid"/>
                      <a:round/>
                      <a:headEnd len="sm" w="sm" type="none"/>
                      <a:tailEnd len="sm" w="sm" type="none"/>
                    </a:lnR>
                    <a:lnT cap="flat" cmpd="sng" w="12450">
                      <a:solidFill>
                        <a:srgbClr val="B8CCE4"/>
                      </a:solidFill>
                      <a:prstDash val="solid"/>
                      <a:round/>
                      <a:headEnd len="sm" w="sm" type="none"/>
                      <a:tailEnd len="sm" w="sm" type="none"/>
                    </a:lnT>
                    <a:lnB cap="flat" cmpd="sng" w="12450">
                      <a:solidFill>
                        <a:srgbClr val="B8CCE4"/>
                      </a:solidFill>
                      <a:prstDash val="solid"/>
                      <a:round/>
                      <a:headEnd len="sm" w="sm" type="none"/>
                      <a:tailEnd len="sm" w="sm" type="none"/>
                    </a:lnB>
                  </a:tcPr>
                </a:tc>
                <a:tc>
                  <a:txBody>
                    <a:bodyPr/>
                    <a:lstStyle/>
                    <a:p>
                      <a:pPr indent="0" lvl="0" marL="0" marR="0" rtl="0" algn="l">
                        <a:spcBef>
                          <a:spcPts val="0"/>
                        </a:spcBef>
                        <a:spcAft>
                          <a:spcPts val="0"/>
                        </a:spcAft>
                        <a:buNone/>
                      </a:pPr>
                      <a:r>
                        <a:rPr b="0" i="0" lang="de-DE" sz="1100" u="none" cap="none" strike="noStrike">
                          <a:solidFill>
                            <a:srgbClr val="003249"/>
                          </a:solidFill>
                          <a:latin typeface="Calibri"/>
                          <a:ea typeface="Calibri"/>
                          <a:cs typeface="Calibri"/>
                          <a:sym typeface="Calibri"/>
                        </a:rPr>
                        <a:t>ESA user accesses protected ESA resource and authenticates at ESA IdP​</a:t>
                      </a:r>
                      <a:endParaRPr b="0" i="0" sz="1736" u="none" cap="none" strike="noStrike">
                        <a:solidFill>
                          <a:srgbClr val="003249"/>
                        </a:solidFill>
                      </a:endParaRPr>
                    </a:p>
                  </a:txBody>
                  <a:tcPr marT="45725" marB="45725" marR="91450" marL="91450">
                    <a:lnL cap="flat" cmpd="sng" w="12450">
                      <a:solidFill>
                        <a:srgbClr val="B8CCE4"/>
                      </a:solidFill>
                      <a:prstDash val="solid"/>
                      <a:round/>
                      <a:headEnd len="sm" w="sm" type="none"/>
                      <a:tailEnd len="sm" w="sm" type="none"/>
                    </a:lnL>
                    <a:lnR cap="flat" cmpd="sng" w="12450">
                      <a:solidFill>
                        <a:srgbClr val="B8CCE4"/>
                      </a:solidFill>
                      <a:prstDash val="solid"/>
                      <a:round/>
                      <a:headEnd len="sm" w="sm" type="none"/>
                      <a:tailEnd len="sm" w="sm" type="none"/>
                    </a:lnR>
                    <a:lnT cap="flat" cmpd="sng" w="12450">
                      <a:solidFill>
                        <a:srgbClr val="B8CCE4"/>
                      </a:solidFill>
                      <a:prstDash val="solid"/>
                      <a:round/>
                      <a:headEnd len="sm" w="sm" type="none"/>
                      <a:tailEnd len="sm" w="sm" type="none"/>
                    </a:lnT>
                    <a:lnB cap="flat" cmpd="sng" w="12450">
                      <a:solidFill>
                        <a:srgbClr val="B8CCE4"/>
                      </a:solidFill>
                      <a:prstDash val="solid"/>
                      <a:round/>
                      <a:headEnd len="sm" w="sm" type="none"/>
                      <a:tailEnd len="sm" w="sm" type="none"/>
                    </a:lnB>
                  </a:tcPr>
                </a:tc>
              </a:tr>
            </a:tbl>
          </a:graphicData>
        </a:graphic>
      </p:graphicFrame>
      <p:sp>
        <p:nvSpPr>
          <p:cNvPr id="1303" name="Google Shape;1303;p15"/>
          <p:cNvSpPr/>
          <p:nvPr/>
        </p:nvSpPr>
        <p:spPr>
          <a:xfrm>
            <a:off x="2779841" y="4504678"/>
            <a:ext cx="7895249" cy="64633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Times New Roman"/>
              <a:buNone/>
            </a:pPr>
            <a:r>
              <a:rPr b="0" i="0" lang="de-DE" sz="1800" u="none" cap="none" strike="noStrike">
                <a:solidFill>
                  <a:srgbClr val="000000"/>
                </a:solidFill>
                <a:latin typeface="Times New Roman"/>
                <a:ea typeface="Times New Roman"/>
                <a:cs typeface="Times New Roman"/>
                <a:sym typeface="Times New Roman"/>
              </a:rPr>
              <a:t>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304" name="Google Shape;1304;p15"/>
          <p:cNvPicPr preferRelativeResize="0"/>
          <p:nvPr/>
        </p:nvPicPr>
        <p:blipFill rotWithShape="1">
          <a:blip r:embed="rId4">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8" name="Shape 1308"/>
        <p:cNvGrpSpPr/>
        <p:nvPr/>
      </p:nvGrpSpPr>
      <p:grpSpPr>
        <a:xfrm>
          <a:off x="0" y="0"/>
          <a:ext cx="0" cy="0"/>
          <a:chOff x="0" y="0"/>
          <a:chExt cx="0" cy="0"/>
        </a:xfrm>
      </p:grpSpPr>
      <p:sp>
        <p:nvSpPr>
          <p:cNvPr id="1309" name="Google Shape;1309;p16"/>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de-DE">
                <a:latin typeface="Arial"/>
                <a:ea typeface="Arial"/>
                <a:cs typeface="Arial"/>
                <a:sym typeface="Arial"/>
              </a:rPr>
              <a:t>Status Overview</a:t>
            </a:r>
            <a:endParaRPr/>
          </a:p>
        </p:txBody>
      </p:sp>
      <p:pic>
        <p:nvPicPr>
          <p:cNvPr descr="A diagram of a computer&#10;&#10;Description automatically generated" id="1310" name="Google Shape;1310;p16"/>
          <p:cNvPicPr preferRelativeResize="0"/>
          <p:nvPr/>
        </p:nvPicPr>
        <p:blipFill rotWithShape="1">
          <a:blip r:embed="rId3">
            <a:alphaModFix/>
          </a:blip>
          <a:srcRect b="0" l="0" r="0" t="0"/>
          <a:stretch/>
        </p:blipFill>
        <p:spPr>
          <a:xfrm>
            <a:off x="1104948" y="1594999"/>
            <a:ext cx="9960569" cy="4736164"/>
          </a:xfrm>
          <a:prstGeom prst="rect">
            <a:avLst/>
          </a:prstGeom>
          <a:noFill/>
          <a:ln>
            <a:noFill/>
          </a:ln>
        </p:spPr>
      </p:pic>
      <p:sp>
        <p:nvSpPr>
          <p:cNvPr id="1311" name="Google Shape;1311;p16"/>
          <p:cNvSpPr/>
          <p:nvPr/>
        </p:nvSpPr>
        <p:spPr>
          <a:xfrm rot="-1560000">
            <a:off x="2775680" y="2868943"/>
            <a:ext cx="1286326" cy="296288"/>
          </a:xfrm>
          <a:prstGeom prst="roundRect">
            <a:avLst>
              <a:gd fmla="val 16667" name="adj"/>
            </a:avLst>
          </a:prstGeom>
          <a:solidFill>
            <a:srgbClr val="00B050"/>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de-DE" sz="1395">
                <a:solidFill>
                  <a:schemeClr val="lt1"/>
                </a:solidFill>
                <a:latin typeface="Verdana"/>
                <a:ea typeface="Verdana"/>
                <a:cs typeface="Verdana"/>
                <a:sym typeface="Verdana"/>
              </a:rPr>
              <a:t>online</a:t>
            </a:r>
            <a:endParaRPr/>
          </a:p>
        </p:txBody>
      </p:sp>
      <p:sp>
        <p:nvSpPr>
          <p:cNvPr id="1312" name="Google Shape;1312;p16"/>
          <p:cNvSpPr/>
          <p:nvPr/>
        </p:nvSpPr>
        <p:spPr>
          <a:xfrm rot="-1560000">
            <a:off x="9237693" y="2868943"/>
            <a:ext cx="1286326" cy="296288"/>
          </a:xfrm>
          <a:prstGeom prst="roundRect">
            <a:avLst>
              <a:gd fmla="val 16667" name="adj"/>
            </a:avLst>
          </a:prstGeom>
          <a:solidFill>
            <a:srgbClr val="00B050"/>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de-DE" sz="1395">
                <a:solidFill>
                  <a:schemeClr val="lt1"/>
                </a:solidFill>
                <a:latin typeface="Verdana"/>
                <a:ea typeface="Verdana"/>
                <a:cs typeface="Verdana"/>
                <a:sym typeface="Verdana"/>
              </a:rPr>
              <a:t>online</a:t>
            </a:r>
            <a:endParaRPr/>
          </a:p>
        </p:txBody>
      </p:sp>
      <p:sp>
        <p:nvSpPr>
          <p:cNvPr id="1313" name="Google Shape;1313;p16"/>
          <p:cNvSpPr/>
          <p:nvPr/>
        </p:nvSpPr>
        <p:spPr>
          <a:xfrm rot="-1560000">
            <a:off x="9884024" y="5687297"/>
            <a:ext cx="1286326" cy="296288"/>
          </a:xfrm>
          <a:prstGeom prst="roundRect">
            <a:avLst>
              <a:gd fmla="val 16667" name="adj"/>
            </a:avLst>
          </a:prstGeom>
          <a:solidFill>
            <a:srgbClr val="00B050"/>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de-DE" sz="1395">
                <a:solidFill>
                  <a:schemeClr val="lt1"/>
                </a:solidFill>
                <a:latin typeface="Verdana"/>
                <a:ea typeface="Verdana"/>
                <a:cs typeface="Verdana"/>
                <a:sym typeface="Verdana"/>
              </a:rPr>
              <a:t>online</a:t>
            </a:r>
            <a:endParaRPr sz="1395">
              <a:solidFill>
                <a:schemeClr val="lt1"/>
              </a:solidFill>
              <a:latin typeface="Verdana"/>
              <a:ea typeface="Verdana"/>
              <a:cs typeface="Verdana"/>
              <a:sym typeface="Verdana"/>
            </a:endParaRPr>
          </a:p>
        </p:txBody>
      </p:sp>
      <p:sp>
        <p:nvSpPr>
          <p:cNvPr id="1314" name="Google Shape;1314;p16"/>
          <p:cNvSpPr/>
          <p:nvPr/>
        </p:nvSpPr>
        <p:spPr>
          <a:xfrm rot="-1560000">
            <a:off x="7444378" y="5687296"/>
            <a:ext cx="1286326" cy="296288"/>
          </a:xfrm>
          <a:prstGeom prst="roundRect">
            <a:avLst>
              <a:gd fmla="val 16667" name="adj"/>
            </a:avLst>
          </a:prstGeom>
          <a:solidFill>
            <a:srgbClr val="00B050"/>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de-DE" sz="1395">
                <a:solidFill>
                  <a:schemeClr val="lt1"/>
                </a:solidFill>
                <a:latin typeface="Verdana"/>
                <a:ea typeface="Verdana"/>
                <a:cs typeface="Verdana"/>
                <a:sym typeface="Verdana"/>
              </a:rPr>
              <a:t>online</a:t>
            </a:r>
            <a:endParaRPr sz="1395">
              <a:solidFill>
                <a:schemeClr val="lt1"/>
              </a:solidFill>
              <a:latin typeface="Verdana"/>
              <a:ea typeface="Verdana"/>
              <a:cs typeface="Verdana"/>
              <a:sym typeface="Verdana"/>
            </a:endParaRPr>
          </a:p>
        </p:txBody>
      </p:sp>
      <p:sp>
        <p:nvSpPr>
          <p:cNvPr id="1315" name="Google Shape;1315;p16"/>
          <p:cNvSpPr/>
          <p:nvPr/>
        </p:nvSpPr>
        <p:spPr>
          <a:xfrm>
            <a:off x="9326071" y="990038"/>
            <a:ext cx="2211748" cy="816600"/>
          </a:xfrm>
          <a:prstGeom prst="wedgeRoundRectCallout">
            <a:avLst>
              <a:gd fmla="val -20833" name="adj1"/>
              <a:gd fmla="val 62500" name="adj2"/>
              <a:gd fmla="val 0" name="adj3"/>
            </a:avLst>
          </a:prstGeom>
          <a:solidFill>
            <a:srgbClr val="00B050"/>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400">
                <a:solidFill>
                  <a:schemeClr val="lt1"/>
                </a:solidFill>
                <a:latin typeface="Verdana"/>
                <a:ea typeface="Verdana"/>
                <a:cs typeface="Verdana"/>
                <a:sym typeface="Verdana"/>
              </a:rPr>
              <a:t>Login with ESA account:</a:t>
            </a:r>
            <a:br>
              <a:rPr lang="de-DE" sz="1400">
                <a:solidFill>
                  <a:schemeClr val="lt1"/>
                </a:solidFill>
                <a:latin typeface="Verdana"/>
                <a:ea typeface="Verdana"/>
                <a:cs typeface="Verdana"/>
                <a:sym typeface="Verdana"/>
              </a:rPr>
            </a:br>
            <a:r>
              <a:rPr lang="de-DE" sz="1400">
                <a:solidFill>
                  <a:schemeClr val="lt1"/>
                </a:solidFill>
                <a:latin typeface="Verdana"/>
                <a:ea typeface="Verdana"/>
                <a:cs typeface="Verdana"/>
                <a:sym typeface="Verdana"/>
              </a:rPr>
              <a:t>configured</a:t>
            </a:r>
            <a:endParaRPr/>
          </a:p>
        </p:txBody>
      </p:sp>
      <p:sp>
        <p:nvSpPr>
          <p:cNvPr id="1316" name="Google Shape;1316;p16"/>
          <p:cNvSpPr/>
          <p:nvPr/>
        </p:nvSpPr>
        <p:spPr>
          <a:xfrm>
            <a:off x="2875852" y="990038"/>
            <a:ext cx="2211748" cy="816600"/>
          </a:xfrm>
          <a:prstGeom prst="wedgeRoundRectCallout">
            <a:avLst>
              <a:gd fmla="val -20833" name="adj1"/>
              <a:gd fmla="val 62500" name="adj2"/>
              <a:gd fmla="val 0" name="adj3"/>
            </a:avLst>
          </a:prstGeom>
          <a:solidFill>
            <a:srgbClr val="00B050"/>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400">
                <a:solidFill>
                  <a:schemeClr val="lt1"/>
                </a:solidFill>
                <a:latin typeface="Verdana"/>
                <a:ea typeface="Verdana"/>
                <a:cs typeface="Verdana"/>
                <a:sym typeface="Verdana"/>
              </a:rPr>
              <a:t>Login with DLR account:</a:t>
            </a:r>
            <a:br>
              <a:rPr lang="de-DE" sz="1400">
                <a:solidFill>
                  <a:schemeClr val="lt1"/>
                </a:solidFill>
                <a:latin typeface="Verdana"/>
                <a:ea typeface="Verdana"/>
                <a:cs typeface="Verdana"/>
                <a:sym typeface="Verdana"/>
              </a:rPr>
            </a:br>
            <a:r>
              <a:rPr lang="de-DE" sz="1400">
                <a:solidFill>
                  <a:schemeClr val="lt1"/>
                </a:solidFill>
                <a:latin typeface="Verdana"/>
                <a:ea typeface="Verdana"/>
                <a:cs typeface="Verdana"/>
                <a:sym typeface="Verdana"/>
              </a:rPr>
              <a:t>configured</a:t>
            </a:r>
            <a:endParaRPr/>
          </a:p>
        </p:txBody>
      </p:sp>
      <p:sp>
        <p:nvSpPr>
          <p:cNvPr id="1317" name="Google Shape;1317;p16"/>
          <p:cNvSpPr/>
          <p:nvPr/>
        </p:nvSpPr>
        <p:spPr>
          <a:xfrm>
            <a:off x="11245988" y="4718103"/>
            <a:ext cx="739434" cy="1387263"/>
          </a:xfrm>
          <a:prstGeom prst="roundRect">
            <a:avLst>
              <a:gd fmla="val 16667" name="adj"/>
            </a:avLst>
          </a:prstGeom>
          <a:solidFill>
            <a:schemeClr val="accent1"/>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lt1"/>
                </a:solidFill>
                <a:latin typeface="Verdana"/>
                <a:ea typeface="Verdana"/>
                <a:cs typeface="Verdana"/>
                <a:sym typeface="Verdana"/>
              </a:rPr>
              <a:t>Interim dummy service</a:t>
            </a:r>
            <a:endParaRPr sz="1300"/>
          </a:p>
        </p:txBody>
      </p:sp>
      <p:cxnSp>
        <p:nvCxnSpPr>
          <p:cNvPr id="1318" name="Google Shape;1318;p16"/>
          <p:cNvCxnSpPr/>
          <p:nvPr/>
        </p:nvCxnSpPr>
        <p:spPr>
          <a:xfrm>
            <a:off x="10119277" y="3225211"/>
            <a:ext cx="1450640" cy="1471766"/>
          </a:xfrm>
          <a:prstGeom prst="straightConnector1">
            <a:avLst/>
          </a:prstGeom>
          <a:noFill/>
          <a:ln cap="flat" cmpd="sng" w="9525">
            <a:solidFill>
              <a:srgbClr val="6FC5A9"/>
            </a:solidFill>
            <a:prstDash val="solid"/>
            <a:round/>
            <a:headEnd len="med" w="med" type="triangle"/>
            <a:tailEnd len="med" w="med" type="triangle"/>
          </a:ln>
        </p:spPr>
      </p:cxnSp>
      <p:sp>
        <p:nvSpPr>
          <p:cNvPr id="1319" name="Google Shape;1319;p16"/>
          <p:cNvSpPr/>
          <p:nvPr/>
        </p:nvSpPr>
        <p:spPr>
          <a:xfrm>
            <a:off x="267704" y="4718102"/>
            <a:ext cx="739434" cy="1387263"/>
          </a:xfrm>
          <a:prstGeom prst="roundRect">
            <a:avLst>
              <a:gd fmla="val 16667" name="adj"/>
            </a:avLst>
          </a:prstGeom>
          <a:solidFill>
            <a:schemeClr val="accent1"/>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lt1"/>
                </a:solidFill>
                <a:latin typeface="Verdana"/>
                <a:ea typeface="Verdana"/>
                <a:cs typeface="Verdana"/>
                <a:sym typeface="Verdana"/>
              </a:rPr>
              <a:t>Interim dummy service</a:t>
            </a:r>
            <a:endParaRPr sz="1300"/>
          </a:p>
        </p:txBody>
      </p:sp>
      <p:cxnSp>
        <p:nvCxnSpPr>
          <p:cNvPr id="1320" name="Google Shape;1320;p16"/>
          <p:cNvCxnSpPr/>
          <p:nvPr/>
        </p:nvCxnSpPr>
        <p:spPr>
          <a:xfrm flipH="1">
            <a:off x="952762" y="3268432"/>
            <a:ext cx="769527" cy="1428543"/>
          </a:xfrm>
          <a:prstGeom prst="straightConnector1">
            <a:avLst/>
          </a:prstGeom>
          <a:noFill/>
          <a:ln cap="flat" cmpd="sng" w="9525">
            <a:solidFill>
              <a:srgbClr val="6FC5A9"/>
            </a:solidFill>
            <a:prstDash val="solid"/>
            <a:round/>
            <a:headEnd len="med" w="med" type="triangle"/>
            <a:tailEnd len="med" w="med" type="triangle"/>
          </a:ln>
        </p:spPr>
      </p:cxnSp>
      <p:sp>
        <p:nvSpPr>
          <p:cNvPr id="1321" name="Google Shape;1321;p16"/>
          <p:cNvSpPr/>
          <p:nvPr/>
        </p:nvSpPr>
        <p:spPr>
          <a:xfrm rot="-1560000">
            <a:off x="1991566" y="5687361"/>
            <a:ext cx="1286326" cy="296288"/>
          </a:xfrm>
          <a:prstGeom prst="roundRect">
            <a:avLst>
              <a:gd fmla="val 16667" name="adj"/>
            </a:avLst>
          </a:prstGeom>
          <a:solidFill>
            <a:srgbClr val="00B050"/>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de-DE" sz="1395">
                <a:solidFill>
                  <a:schemeClr val="lt1"/>
                </a:solidFill>
                <a:latin typeface="Verdana"/>
                <a:ea typeface="Verdana"/>
                <a:cs typeface="Verdana"/>
                <a:sym typeface="Verdana"/>
              </a:rPr>
              <a:t>online</a:t>
            </a:r>
            <a:endParaRPr sz="1395">
              <a:solidFill>
                <a:schemeClr val="lt1"/>
              </a:solidFill>
              <a:latin typeface="Verdana"/>
              <a:ea typeface="Verdana"/>
              <a:cs typeface="Verdana"/>
              <a:sym typeface="Verdana"/>
            </a:endParaRPr>
          </a:p>
        </p:txBody>
      </p:sp>
      <p:sp>
        <p:nvSpPr>
          <p:cNvPr id="1322" name="Google Shape;1322;p16"/>
          <p:cNvSpPr/>
          <p:nvPr/>
        </p:nvSpPr>
        <p:spPr>
          <a:xfrm rot="-1560000">
            <a:off x="4625222" y="5766659"/>
            <a:ext cx="1286326" cy="296288"/>
          </a:xfrm>
          <a:prstGeom prst="roundRect">
            <a:avLst>
              <a:gd fmla="val 16667" name="adj"/>
            </a:avLst>
          </a:prstGeom>
          <a:solidFill>
            <a:srgbClr val="00B050"/>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None/>
            </a:pPr>
            <a:r>
              <a:rPr lang="de-DE" sz="1395">
                <a:solidFill>
                  <a:schemeClr val="lt1"/>
                </a:solidFill>
                <a:latin typeface="Verdana"/>
                <a:ea typeface="Verdana"/>
                <a:cs typeface="Verdana"/>
                <a:sym typeface="Verdana"/>
              </a:rPr>
              <a:t>online</a:t>
            </a:r>
            <a:endParaRPr sz="1395">
              <a:solidFill>
                <a:schemeClr val="lt1"/>
              </a:solidFill>
              <a:latin typeface="Verdana"/>
              <a:ea typeface="Verdana"/>
              <a:cs typeface="Verdana"/>
              <a:sym typeface="Verdana"/>
            </a:endParaRPr>
          </a:p>
        </p:txBody>
      </p:sp>
      <p:pic>
        <p:nvPicPr>
          <p:cNvPr id="1323" name="Google Shape;1323;p16"/>
          <p:cNvPicPr preferRelativeResize="0"/>
          <p:nvPr/>
        </p:nvPicPr>
        <p:blipFill rotWithShape="1">
          <a:blip r:embed="rId4">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7" name="Shape 1327"/>
        <p:cNvGrpSpPr/>
        <p:nvPr/>
      </p:nvGrpSpPr>
      <p:grpSpPr>
        <a:xfrm>
          <a:off x="0" y="0"/>
          <a:ext cx="0" cy="0"/>
          <a:chOff x="0" y="0"/>
          <a:chExt cx="0" cy="0"/>
        </a:xfrm>
      </p:grpSpPr>
      <p:sp>
        <p:nvSpPr>
          <p:cNvPr id="1328" name="Google Shape;1328;p17"/>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latin typeface="Arial"/>
                <a:ea typeface="Arial"/>
                <a:cs typeface="Arial"/>
                <a:sym typeface="Arial"/>
              </a:rPr>
              <a:t>Status Starting from EOC service</a:t>
            </a:r>
            <a:endParaRPr/>
          </a:p>
        </p:txBody>
      </p:sp>
      <p:sp>
        <p:nvSpPr>
          <p:cNvPr id="1329" name="Google Shape;1329;p17"/>
          <p:cNvSpPr/>
          <p:nvPr/>
        </p:nvSpPr>
        <p:spPr>
          <a:xfrm>
            <a:off x="887353" y="971862"/>
            <a:ext cx="2432499" cy="654951"/>
          </a:xfrm>
          <a:prstGeom prst="wedgeRoundRectCallout">
            <a:avLst>
              <a:gd fmla="val -20833" name="adj1"/>
              <a:gd fmla="val 62500" name="adj2"/>
              <a:gd fmla="val 0" name="adj3"/>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dk1"/>
                </a:solidFill>
                <a:latin typeface="Verdana"/>
                <a:ea typeface="Verdana"/>
                <a:cs typeface="Verdana"/>
                <a:sym typeface="Verdana"/>
              </a:rPr>
              <a:t>Start with EOC Demonstrator Service</a:t>
            </a:r>
            <a:endParaRPr/>
          </a:p>
          <a:p>
            <a:pPr indent="0" lvl="0" marL="0" marR="0" rtl="0" algn="ctr">
              <a:spcBef>
                <a:spcPts val="0"/>
              </a:spcBef>
              <a:spcAft>
                <a:spcPts val="0"/>
              </a:spcAft>
              <a:buNone/>
            </a:pPr>
            <a:r>
              <a:rPr lang="de-DE" sz="1000">
                <a:solidFill>
                  <a:schemeClr val="dk1"/>
                </a:solidFill>
                <a:latin typeface="Verdana"/>
                <a:ea typeface="Verdana"/>
                <a:cs typeface="Verdana"/>
                <a:sym typeface="Verdana"/>
              </a:rPr>
              <a:t>(to be connected to EOC UMS)</a:t>
            </a:r>
            <a:endParaRPr/>
          </a:p>
        </p:txBody>
      </p:sp>
      <p:pic>
        <p:nvPicPr>
          <p:cNvPr descr="Ein Bild, das Text, Screenshot, Software, Computer enthält.&#10;&#10;KI-generierte Inhalte können fehlerhaft sein." id="1330" name="Google Shape;1330;p17"/>
          <p:cNvPicPr preferRelativeResize="0"/>
          <p:nvPr>
            <p:ph idx="1" type="body"/>
          </p:nvPr>
        </p:nvPicPr>
        <p:blipFill rotWithShape="1">
          <a:blip r:embed="rId3">
            <a:alphaModFix/>
          </a:blip>
          <a:srcRect b="0" l="0" r="0" t="0"/>
          <a:stretch/>
        </p:blipFill>
        <p:spPr>
          <a:xfrm>
            <a:off x="219787" y="1681160"/>
            <a:ext cx="5802816" cy="4302129"/>
          </a:xfrm>
          <a:prstGeom prst="rect">
            <a:avLst/>
          </a:prstGeom>
          <a:noFill/>
          <a:ln>
            <a:noFill/>
          </a:ln>
        </p:spPr>
      </p:pic>
      <p:pic>
        <p:nvPicPr>
          <p:cNvPr descr="Ein Bild, das Text, Screenshot, Computer, Software enthält.&#10;&#10;KI-generierte Inhalte können fehlerhaft sein." id="1331" name="Google Shape;1331;p17"/>
          <p:cNvPicPr preferRelativeResize="0"/>
          <p:nvPr>
            <p:ph idx="2" type="body"/>
          </p:nvPr>
        </p:nvPicPr>
        <p:blipFill rotWithShape="1">
          <a:blip r:embed="rId4">
            <a:alphaModFix/>
          </a:blip>
          <a:srcRect b="0" l="0" r="0" t="0"/>
          <a:stretch/>
        </p:blipFill>
        <p:spPr>
          <a:xfrm>
            <a:off x="6227279" y="1698007"/>
            <a:ext cx="5762854" cy="4268436"/>
          </a:xfrm>
          <a:prstGeom prst="rect">
            <a:avLst/>
          </a:prstGeom>
          <a:noFill/>
          <a:ln>
            <a:noFill/>
          </a:ln>
        </p:spPr>
      </p:pic>
      <p:sp>
        <p:nvSpPr>
          <p:cNvPr id="1332" name="Google Shape;1332;p17"/>
          <p:cNvSpPr/>
          <p:nvPr/>
        </p:nvSpPr>
        <p:spPr>
          <a:xfrm>
            <a:off x="8147172" y="965779"/>
            <a:ext cx="2432499" cy="654951"/>
          </a:xfrm>
          <a:prstGeom prst="wedgeRoundRectCallout">
            <a:avLst>
              <a:gd fmla="val -20833" name="adj1"/>
              <a:gd fmla="val 62500" name="adj2"/>
              <a:gd fmla="val 0" name="adj3"/>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dk1"/>
                </a:solidFill>
                <a:latin typeface="Verdana"/>
                <a:ea typeface="Verdana"/>
                <a:cs typeface="Verdana"/>
                <a:sym typeface="Verdana"/>
              </a:rPr>
              <a:t>Dummy service until protected EOC service is online</a:t>
            </a:r>
            <a:endParaRPr/>
          </a:p>
        </p:txBody>
      </p:sp>
      <p:pic>
        <p:nvPicPr>
          <p:cNvPr id="1333" name="Google Shape;1333;p17"/>
          <p:cNvPicPr preferRelativeResize="0"/>
          <p:nvPr/>
        </p:nvPicPr>
        <p:blipFill rotWithShape="1">
          <a:blip r:embed="rId5">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18"/>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latin typeface="Arial"/>
                <a:ea typeface="Arial"/>
                <a:cs typeface="Arial"/>
                <a:sym typeface="Arial"/>
              </a:rPr>
              <a:t>Status Starting from EOC service</a:t>
            </a:r>
            <a:endParaRPr/>
          </a:p>
        </p:txBody>
      </p:sp>
      <p:pic>
        <p:nvPicPr>
          <p:cNvPr descr="Ein Bild, das Text, Elektronik, Screenshot, Computer enthält.&#10;&#10;KI-generierte Inhalte können fehlerhaft sein." id="1339" name="Google Shape;1339;p18"/>
          <p:cNvPicPr preferRelativeResize="0"/>
          <p:nvPr>
            <p:ph idx="1" type="body"/>
          </p:nvPr>
        </p:nvPicPr>
        <p:blipFill rotWithShape="1">
          <a:blip r:embed="rId3">
            <a:alphaModFix/>
          </a:blip>
          <a:srcRect b="0" l="0" r="0" t="0"/>
          <a:stretch/>
        </p:blipFill>
        <p:spPr>
          <a:xfrm>
            <a:off x="219463" y="1680710"/>
            <a:ext cx="5803464" cy="4303029"/>
          </a:xfrm>
          <a:prstGeom prst="rect">
            <a:avLst/>
          </a:prstGeom>
          <a:noFill/>
          <a:ln>
            <a:noFill/>
          </a:ln>
        </p:spPr>
      </p:pic>
      <p:sp>
        <p:nvSpPr>
          <p:cNvPr id="1340" name="Google Shape;1340;p18"/>
          <p:cNvSpPr/>
          <p:nvPr/>
        </p:nvSpPr>
        <p:spPr>
          <a:xfrm>
            <a:off x="461958" y="3500795"/>
            <a:ext cx="2432499" cy="654951"/>
          </a:xfrm>
          <a:prstGeom prst="wedgeRoundRectCallout">
            <a:avLst>
              <a:gd fmla="val -20833" name="adj1"/>
              <a:gd fmla="val 62500" name="adj2"/>
              <a:gd fmla="val 0" name="adj3"/>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dk1"/>
                </a:solidFill>
                <a:latin typeface="Verdana"/>
                <a:ea typeface="Verdana"/>
                <a:cs typeface="Verdana"/>
                <a:sym typeface="Verdana"/>
              </a:rPr>
              <a:t>Click on "Protected Area" jumps to EOC IdP</a:t>
            </a:r>
            <a:endParaRPr sz="1000">
              <a:solidFill>
                <a:schemeClr val="dk1"/>
              </a:solidFill>
              <a:latin typeface="Verdana"/>
              <a:ea typeface="Verdana"/>
              <a:cs typeface="Verdana"/>
              <a:sym typeface="Verdana"/>
            </a:endParaRPr>
          </a:p>
        </p:txBody>
      </p:sp>
      <p:sp>
        <p:nvSpPr>
          <p:cNvPr id="1341" name="Google Shape;1341;p18"/>
          <p:cNvSpPr/>
          <p:nvPr/>
        </p:nvSpPr>
        <p:spPr>
          <a:xfrm>
            <a:off x="9650953" y="971862"/>
            <a:ext cx="2432499" cy="654951"/>
          </a:xfrm>
          <a:prstGeom prst="wedgeRoundRectCallout">
            <a:avLst>
              <a:gd fmla="val -20833" name="adj1"/>
              <a:gd fmla="val 62500" name="adj2"/>
              <a:gd fmla="val 0" name="adj3"/>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dk1"/>
                </a:solidFill>
                <a:latin typeface="Verdana"/>
                <a:ea typeface="Verdana"/>
                <a:cs typeface="Verdana"/>
                <a:sym typeface="Verdana"/>
              </a:rPr>
              <a:t>Click on "External Identity Provider" jumps to ESA IdP</a:t>
            </a:r>
            <a:endParaRPr sz="1000">
              <a:solidFill>
                <a:schemeClr val="dk1"/>
              </a:solidFill>
              <a:latin typeface="Verdana"/>
              <a:ea typeface="Verdana"/>
              <a:cs typeface="Verdana"/>
              <a:sym typeface="Verdana"/>
            </a:endParaRPr>
          </a:p>
        </p:txBody>
      </p:sp>
      <p:pic>
        <p:nvPicPr>
          <p:cNvPr descr="Ein Bild, das Text, Elektronik, Screenshot, Software enthält.&#10;&#10;KI-generierte Inhalte können fehlerhaft sein." id="1342" name="Google Shape;1342;p18"/>
          <p:cNvPicPr preferRelativeResize="0"/>
          <p:nvPr>
            <p:ph idx="2" type="body"/>
          </p:nvPr>
        </p:nvPicPr>
        <p:blipFill rotWithShape="1">
          <a:blip r:embed="rId4">
            <a:alphaModFix/>
          </a:blip>
          <a:srcRect b="0" l="0" r="0" t="0"/>
          <a:stretch/>
        </p:blipFill>
        <p:spPr>
          <a:xfrm>
            <a:off x="6228201" y="1696658"/>
            <a:ext cx="5761010" cy="4271134"/>
          </a:xfrm>
          <a:prstGeom prst="rect">
            <a:avLst/>
          </a:prstGeom>
          <a:noFill/>
          <a:ln>
            <a:noFill/>
          </a:ln>
        </p:spPr>
      </p:pic>
      <p:pic>
        <p:nvPicPr>
          <p:cNvPr id="1343" name="Google Shape;1343;p18"/>
          <p:cNvPicPr preferRelativeResize="0"/>
          <p:nvPr/>
        </p:nvPicPr>
        <p:blipFill rotWithShape="1">
          <a:blip r:embed="rId5">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7" name="Shape 1347"/>
        <p:cNvGrpSpPr/>
        <p:nvPr/>
      </p:nvGrpSpPr>
      <p:grpSpPr>
        <a:xfrm>
          <a:off x="0" y="0"/>
          <a:ext cx="0" cy="0"/>
          <a:chOff x="0" y="0"/>
          <a:chExt cx="0" cy="0"/>
        </a:xfrm>
      </p:grpSpPr>
      <p:sp>
        <p:nvSpPr>
          <p:cNvPr id="1348" name="Google Shape;1348;p19"/>
          <p:cNvSpPr txBox="1"/>
          <p:nvPr>
            <p:ph type="title"/>
          </p:nvPr>
        </p:nvSpPr>
        <p:spPr>
          <a:xfrm>
            <a:off x="216000" y="160401"/>
            <a:ext cx="10108800" cy="553998"/>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latin typeface="Arial"/>
                <a:ea typeface="Arial"/>
                <a:cs typeface="Arial"/>
                <a:sym typeface="Arial"/>
              </a:rPr>
              <a:t>Status Starting from EOIAM</a:t>
            </a:r>
            <a:endParaRPr/>
          </a:p>
        </p:txBody>
      </p:sp>
      <p:sp>
        <p:nvSpPr>
          <p:cNvPr id="1349" name="Google Shape;1349;p19"/>
          <p:cNvSpPr/>
          <p:nvPr/>
        </p:nvSpPr>
        <p:spPr>
          <a:xfrm>
            <a:off x="887353" y="971862"/>
            <a:ext cx="2432499" cy="654951"/>
          </a:xfrm>
          <a:prstGeom prst="wedgeRoundRectCallout">
            <a:avLst>
              <a:gd fmla="val -20833" name="adj1"/>
              <a:gd fmla="val 62500" name="adj2"/>
              <a:gd fmla="val 0" name="adj3"/>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dk1"/>
                </a:solidFill>
                <a:latin typeface="Verdana"/>
                <a:ea typeface="Verdana"/>
                <a:cs typeface="Verdana"/>
                <a:sym typeface="Verdana"/>
              </a:rPr>
              <a:t>"Login with ESA account" on EOC IdP jumps to EO IAM Login</a:t>
            </a:r>
            <a:endParaRPr sz="1800">
              <a:solidFill>
                <a:schemeClr val="dk1"/>
              </a:solidFill>
              <a:latin typeface="Verdana"/>
              <a:ea typeface="Verdana"/>
              <a:cs typeface="Verdana"/>
              <a:sym typeface="Verdana"/>
            </a:endParaRPr>
          </a:p>
        </p:txBody>
      </p:sp>
      <p:pic>
        <p:nvPicPr>
          <p:cNvPr descr="Ein Bild, das Text, Screenshot, Software, Multimedia-Software enthält.&#10;&#10;KI-generierte Inhalte können fehlerhaft sein." id="1350" name="Google Shape;1350;p19"/>
          <p:cNvPicPr preferRelativeResize="0"/>
          <p:nvPr>
            <p:ph idx="1" type="body"/>
          </p:nvPr>
        </p:nvPicPr>
        <p:blipFill rotWithShape="1">
          <a:blip r:embed="rId3">
            <a:alphaModFix/>
          </a:blip>
          <a:srcRect b="0" l="0" r="0" t="0"/>
          <a:stretch/>
        </p:blipFill>
        <p:spPr>
          <a:xfrm>
            <a:off x="221390" y="1673225"/>
            <a:ext cx="5799610" cy="4318000"/>
          </a:xfrm>
          <a:prstGeom prst="rect">
            <a:avLst/>
          </a:prstGeom>
          <a:noFill/>
          <a:ln>
            <a:noFill/>
          </a:ln>
        </p:spPr>
      </p:pic>
      <p:pic>
        <p:nvPicPr>
          <p:cNvPr descr="Ein Bild, das Text, Screenshot, Software, Computersymbol enthält.&#10;&#10;KI-generierte Inhalte können fehlerhaft sein." id="1351" name="Google Shape;1351;p19"/>
          <p:cNvPicPr preferRelativeResize="0"/>
          <p:nvPr>
            <p:ph idx="2" type="body"/>
          </p:nvPr>
        </p:nvPicPr>
        <p:blipFill rotWithShape="1">
          <a:blip r:embed="rId4">
            <a:alphaModFix/>
          </a:blip>
          <a:srcRect b="0" l="0" r="0" t="0"/>
          <a:stretch/>
        </p:blipFill>
        <p:spPr>
          <a:xfrm>
            <a:off x="6228096" y="1687517"/>
            <a:ext cx="5761219" cy="4289416"/>
          </a:xfrm>
          <a:prstGeom prst="rect">
            <a:avLst/>
          </a:prstGeom>
          <a:noFill/>
          <a:ln>
            <a:noFill/>
          </a:ln>
        </p:spPr>
      </p:pic>
      <p:sp>
        <p:nvSpPr>
          <p:cNvPr id="1352" name="Google Shape;1352;p19"/>
          <p:cNvSpPr/>
          <p:nvPr/>
        </p:nvSpPr>
        <p:spPr>
          <a:xfrm>
            <a:off x="8103634" y="971862"/>
            <a:ext cx="3651509" cy="704289"/>
          </a:xfrm>
          <a:prstGeom prst="wedgeRoundRectCallout">
            <a:avLst>
              <a:gd fmla="val -20833" name="adj1"/>
              <a:gd fmla="val 62500" name="adj2"/>
              <a:gd fmla="val 0" name="adj3"/>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dk1"/>
                </a:solidFill>
                <a:latin typeface="Verdana"/>
                <a:ea typeface="Verdana"/>
                <a:cs typeface="Verdana"/>
                <a:sym typeface="Verdana"/>
              </a:rPr>
              <a:t>EO IAM redirects back to EOC IdP</a:t>
            </a:r>
            <a:br>
              <a:rPr lang="de-DE" sz="1000">
                <a:solidFill>
                  <a:schemeClr val="dk1"/>
                </a:solidFill>
                <a:latin typeface="Verdana"/>
                <a:ea typeface="Verdana"/>
                <a:cs typeface="Verdana"/>
                <a:sym typeface="Verdana"/>
              </a:rPr>
            </a:br>
            <a:r>
              <a:rPr lang="de-DE" sz="1000">
                <a:solidFill>
                  <a:schemeClr val="dk1"/>
                </a:solidFill>
                <a:latin typeface="Verdana"/>
                <a:ea typeface="Verdana"/>
                <a:cs typeface="Verdana"/>
                <a:sym typeface="Verdana"/>
              </a:rPr>
              <a:t>local session is generated</a:t>
            </a:r>
            <a:br>
              <a:rPr lang="de-DE" sz="1000">
                <a:solidFill>
                  <a:schemeClr val="dk1"/>
                </a:solidFill>
                <a:latin typeface="Verdana"/>
                <a:ea typeface="Verdana"/>
                <a:cs typeface="Verdana"/>
                <a:sym typeface="Verdana"/>
              </a:rPr>
            </a:br>
            <a:r>
              <a:rPr lang="de-DE" sz="1000">
                <a:solidFill>
                  <a:schemeClr val="dk1"/>
                </a:solidFill>
                <a:latin typeface="Verdana"/>
                <a:ea typeface="Verdana"/>
                <a:cs typeface="Verdana"/>
                <a:sym typeface="Verdana"/>
              </a:rPr>
              <a:t>Dummy service shows session attributes</a:t>
            </a:r>
            <a:endParaRPr sz="1000">
              <a:solidFill>
                <a:schemeClr val="dk1"/>
              </a:solidFill>
              <a:latin typeface="Verdana"/>
              <a:ea typeface="Verdana"/>
              <a:cs typeface="Verdana"/>
              <a:sym typeface="Verdana"/>
            </a:endParaRPr>
          </a:p>
        </p:txBody>
      </p:sp>
      <p:sp>
        <p:nvSpPr>
          <p:cNvPr id="1353" name="Google Shape;1353;p19"/>
          <p:cNvSpPr/>
          <p:nvPr/>
        </p:nvSpPr>
        <p:spPr>
          <a:xfrm>
            <a:off x="4565054" y="971862"/>
            <a:ext cx="2432499" cy="654951"/>
          </a:xfrm>
          <a:prstGeom prst="wedgeRoundRectCallout">
            <a:avLst>
              <a:gd fmla="val -20833" name="adj1"/>
              <a:gd fmla="val 62500" name="adj2"/>
              <a:gd fmla="val 0" name="adj3"/>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dk1"/>
                </a:solidFill>
                <a:latin typeface="Verdana"/>
                <a:ea typeface="Verdana"/>
                <a:cs typeface="Verdana"/>
                <a:sym typeface="Verdana"/>
              </a:rPr>
              <a:t>Login with </a:t>
            </a:r>
            <a:br>
              <a:rPr lang="de-DE" sz="1000">
                <a:solidFill>
                  <a:schemeClr val="dk1"/>
                </a:solidFill>
                <a:latin typeface="Verdana"/>
                <a:ea typeface="Verdana"/>
                <a:cs typeface="Verdana"/>
                <a:sym typeface="Verdana"/>
              </a:rPr>
            </a:br>
            <a:r>
              <a:rPr lang="de-DE" sz="1000" u="sng">
                <a:solidFill>
                  <a:srgbClr val="000000"/>
                </a:solidFill>
                <a:latin typeface="Verdana"/>
                <a:ea typeface="Verdana"/>
                <a:cs typeface="Verdana"/>
                <a:sym typeface="Verdana"/>
                <a:hlinkClick r:id="rId5">
                  <a:extLst>
                    <a:ext uri="{A12FA001-AC4F-418D-AE19-62706E023703}">
                      <ahyp:hlinkClr val="tx"/>
                    </a:ext>
                  </a:extLst>
                </a:hlinkClick>
              </a:rPr>
              <a:t>test_user_person@eoiamtest.com</a:t>
            </a:r>
            <a:endParaRPr sz="1800">
              <a:solidFill>
                <a:schemeClr val="dk1"/>
              </a:solidFill>
              <a:latin typeface="Verdana"/>
              <a:ea typeface="Verdana"/>
              <a:cs typeface="Verdana"/>
              <a:sym typeface="Verdana"/>
            </a:endParaRPr>
          </a:p>
        </p:txBody>
      </p:sp>
      <p:pic>
        <p:nvPicPr>
          <p:cNvPr id="1354" name="Google Shape;1354;p19"/>
          <p:cNvPicPr preferRelativeResize="0"/>
          <p:nvPr/>
        </p:nvPicPr>
        <p:blipFill rotWithShape="1">
          <a:blip r:embed="rId6">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p2"/>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t>Objectives</a:t>
            </a:r>
            <a:endParaRPr/>
          </a:p>
        </p:txBody>
      </p:sp>
      <p:sp>
        <p:nvSpPr>
          <p:cNvPr id="1124" name="Google Shape;1124;p2"/>
          <p:cNvSpPr txBox="1"/>
          <p:nvPr/>
        </p:nvSpPr>
        <p:spPr>
          <a:xfrm>
            <a:off x="1354403" y="53467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125" name="Google Shape;1125;p2"/>
          <p:cNvSpPr txBox="1"/>
          <p:nvPr/>
        </p:nvSpPr>
        <p:spPr>
          <a:xfrm>
            <a:off x="1134269" y="1727200"/>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Verdana"/>
              <a:ea typeface="Verdana"/>
              <a:cs typeface="Verdana"/>
              <a:sym typeface="Verdana"/>
            </a:endParaRPr>
          </a:p>
        </p:txBody>
      </p:sp>
      <p:sp>
        <p:nvSpPr>
          <p:cNvPr id="1126" name="Google Shape;1126;p2"/>
          <p:cNvSpPr txBox="1"/>
          <p:nvPr/>
        </p:nvSpPr>
        <p:spPr>
          <a:xfrm>
            <a:off x="599395" y="1334532"/>
            <a:ext cx="6088602" cy="3539430"/>
          </a:xfrm>
          <a:prstGeom prst="rect">
            <a:avLst/>
          </a:prstGeom>
          <a:noFill/>
          <a:ln>
            <a:noFill/>
          </a:ln>
        </p:spPr>
        <p:txBody>
          <a:bodyPr anchorCtr="0" anchor="t" bIns="45700" lIns="91425" spcFirstLastPara="1" rIns="91425" wrap="square" tIns="45700">
            <a:spAutoFit/>
          </a:bodyPr>
          <a:lstStyle/>
          <a:p>
            <a:pPr indent="-457200" lvl="0" marL="457200" marR="0" rtl="0" algn="l">
              <a:spcBef>
                <a:spcPts val="0"/>
              </a:spcBef>
              <a:spcAft>
                <a:spcPts val="0"/>
              </a:spcAft>
              <a:buClr>
                <a:srgbClr val="8197A6"/>
              </a:buClr>
              <a:buSzPts val="2800"/>
              <a:buFont typeface="Noto Sans Symbols"/>
              <a:buChar char="✔"/>
            </a:pPr>
            <a:r>
              <a:rPr lang="de-DE" sz="2800">
                <a:solidFill>
                  <a:srgbClr val="8197A6"/>
                </a:solidFill>
                <a:latin typeface="Calibri"/>
                <a:ea typeface="Calibri"/>
                <a:cs typeface="Calibri"/>
                <a:sym typeface="Calibri"/>
              </a:rPr>
              <a:t>Move forward the federation of (institutional) EO data repositories. </a:t>
            </a:r>
            <a:endParaRPr/>
          </a:p>
          <a:p>
            <a:pPr indent="-279400" lvl="0" marL="457200" marR="0" rtl="0" algn="l">
              <a:spcBef>
                <a:spcPts val="0"/>
              </a:spcBef>
              <a:spcAft>
                <a:spcPts val="0"/>
              </a:spcAft>
              <a:buClr>
                <a:schemeClr val="dk1"/>
              </a:buClr>
              <a:buSzPts val="2800"/>
              <a:buFont typeface="Noto Sans Symbols"/>
              <a:buNone/>
            </a:pPr>
            <a:r>
              <a:t/>
            </a:r>
            <a:endParaRPr sz="2800">
              <a:solidFill>
                <a:srgbClr val="8197A6"/>
              </a:solidFill>
              <a:latin typeface="Calibri"/>
              <a:ea typeface="Calibri"/>
              <a:cs typeface="Calibri"/>
              <a:sym typeface="Calibri"/>
            </a:endParaRPr>
          </a:p>
          <a:p>
            <a:pPr indent="-457200" lvl="0" marL="457200" marR="0" rtl="0" algn="l">
              <a:spcBef>
                <a:spcPts val="0"/>
              </a:spcBef>
              <a:spcAft>
                <a:spcPts val="0"/>
              </a:spcAft>
              <a:buClr>
                <a:srgbClr val="8197A6"/>
              </a:buClr>
              <a:buSzPts val="2800"/>
              <a:buFont typeface="Noto Sans Symbols"/>
              <a:buChar char="✔"/>
            </a:pPr>
            <a:r>
              <a:rPr lang="de-DE" sz="2800">
                <a:solidFill>
                  <a:srgbClr val="8197A6"/>
                </a:solidFill>
                <a:latin typeface="Calibri"/>
                <a:ea typeface="Calibri"/>
                <a:cs typeface="Calibri"/>
                <a:sym typeface="Calibri"/>
              </a:rPr>
              <a:t>Develop a small demonstrator to discover, download, process, manage EO data across repositories. </a:t>
            </a:r>
            <a:endParaRPr/>
          </a:p>
          <a:p>
            <a:pPr indent="0" lvl="0" marL="0" marR="0" rtl="0" algn="l">
              <a:spcBef>
                <a:spcPts val="0"/>
              </a:spcBef>
              <a:spcAft>
                <a:spcPts val="0"/>
              </a:spcAft>
              <a:buNone/>
            </a:pPr>
            <a:r>
              <a:t/>
            </a:r>
            <a:endParaRPr b="1" i="0" sz="2800">
              <a:solidFill>
                <a:srgbClr val="000000"/>
              </a:solidFill>
              <a:latin typeface="Calibri"/>
              <a:ea typeface="Calibri"/>
              <a:cs typeface="Calibri"/>
              <a:sym typeface="Calibri"/>
            </a:endParaRPr>
          </a:p>
          <a:p>
            <a:pPr indent="0" lvl="0" marL="0" marR="0" rtl="0" algn="l">
              <a:spcBef>
                <a:spcPts val="0"/>
              </a:spcBef>
              <a:spcAft>
                <a:spcPts val="0"/>
              </a:spcAft>
              <a:buNone/>
            </a:pPr>
            <a:r>
              <a:t/>
            </a:r>
            <a:endParaRPr b="0" i="0" sz="2800">
              <a:solidFill>
                <a:srgbClr val="000000"/>
              </a:solidFill>
              <a:latin typeface="Calibri"/>
              <a:ea typeface="Calibri"/>
              <a:cs typeface="Calibri"/>
              <a:sym typeface="Calibri"/>
            </a:endParaRPr>
          </a:p>
        </p:txBody>
      </p:sp>
      <p:pic>
        <p:nvPicPr>
          <p:cNvPr descr="A group of people around a circular diagram&#10;&#10;Description automatically generated" id="1127" name="Google Shape;1127;p2"/>
          <p:cNvPicPr preferRelativeResize="0"/>
          <p:nvPr/>
        </p:nvPicPr>
        <p:blipFill rotWithShape="1">
          <a:blip r:embed="rId3">
            <a:alphaModFix/>
          </a:blip>
          <a:srcRect b="0" l="0" r="0" t="0"/>
          <a:stretch/>
        </p:blipFill>
        <p:spPr>
          <a:xfrm>
            <a:off x="7244443" y="1334532"/>
            <a:ext cx="4381500" cy="4381500"/>
          </a:xfrm>
          <a:prstGeom prst="rect">
            <a:avLst/>
          </a:prstGeom>
          <a:noFill/>
          <a:ln>
            <a:noFill/>
          </a:ln>
        </p:spPr>
      </p:pic>
      <p:pic>
        <p:nvPicPr>
          <p:cNvPr id="1128" name="Google Shape;1128;p2"/>
          <p:cNvPicPr preferRelativeResize="0"/>
          <p:nvPr/>
        </p:nvPicPr>
        <p:blipFill rotWithShape="1">
          <a:blip r:embed="rId4">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8" name="Shape 1358"/>
        <p:cNvGrpSpPr/>
        <p:nvPr/>
      </p:nvGrpSpPr>
      <p:grpSpPr>
        <a:xfrm>
          <a:off x="0" y="0"/>
          <a:ext cx="0" cy="0"/>
          <a:chOff x="0" y="0"/>
          <a:chExt cx="0" cy="0"/>
        </a:xfrm>
      </p:grpSpPr>
      <p:sp>
        <p:nvSpPr>
          <p:cNvPr id="1359" name="Google Shape;1359;p20"/>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latin typeface="Arial"/>
                <a:ea typeface="Arial"/>
                <a:cs typeface="Arial"/>
                <a:sym typeface="Arial"/>
              </a:rPr>
              <a:t>Status Starting from EOIAM service</a:t>
            </a:r>
            <a:endParaRPr/>
          </a:p>
        </p:txBody>
      </p:sp>
      <p:sp>
        <p:nvSpPr>
          <p:cNvPr id="1360" name="Google Shape;1360;p20"/>
          <p:cNvSpPr/>
          <p:nvPr/>
        </p:nvSpPr>
        <p:spPr>
          <a:xfrm>
            <a:off x="887353" y="971862"/>
            <a:ext cx="2432499" cy="654951"/>
          </a:xfrm>
          <a:prstGeom prst="wedgeRoundRectCallout">
            <a:avLst>
              <a:gd fmla="val -20833" name="adj1"/>
              <a:gd fmla="val 62500" name="adj2"/>
              <a:gd fmla="val 0" name="adj3"/>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dk1"/>
                </a:solidFill>
                <a:latin typeface="Verdana"/>
                <a:ea typeface="Verdana"/>
                <a:cs typeface="Verdana"/>
                <a:sym typeface="Verdana"/>
              </a:rPr>
              <a:t>Test service used for the beginning  to access important data like tokens and federated user attributes</a:t>
            </a:r>
            <a:endParaRPr sz="1000">
              <a:solidFill>
                <a:schemeClr val="dk1"/>
              </a:solidFill>
              <a:latin typeface="Verdana"/>
              <a:ea typeface="Verdana"/>
              <a:cs typeface="Verdana"/>
              <a:sym typeface="Verdana"/>
            </a:endParaRPr>
          </a:p>
        </p:txBody>
      </p:sp>
      <p:sp>
        <p:nvSpPr>
          <p:cNvPr id="1361" name="Google Shape;1361;p20"/>
          <p:cNvSpPr/>
          <p:nvPr/>
        </p:nvSpPr>
        <p:spPr>
          <a:xfrm>
            <a:off x="5401636" y="971862"/>
            <a:ext cx="2432499" cy="654951"/>
          </a:xfrm>
          <a:prstGeom prst="wedgeRoundRectCallout">
            <a:avLst>
              <a:gd fmla="val -20833" name="adj1"/>
              <a:gd fmla="val 62500" name="adj2"/>
              <a:gd fmla="val 0" name="adj3"/>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dk1"/>
                </a:solidFill>
                <a:latin typeface="Verdana"/>
                <a:ea typeface="Verdana"/>
                <a:cs typeface="Verdana"/>
                <a:sym typeface="Verdana"/>
              </a:rPr>
              <a:t>Click on "Login" redirects to EOIAM IdP</a:t>
            </a:r>
            <a:endParaRPr sz="1000">
              <a:solidFill>
                <a:schemeClr val="dk1"/>
              </a:solidFill>
              <a:latin typeface="Verdana"/>
              <a:ea typeface="Verdana"/>
              <a:cs typeface="Verdana"/>
              <a:sym typeface="Verdana"/>
            </a:endParaRPr>
          </a:p>
        </p:txBody>
      </p:sp>
      <p:sp>
        <p:nvSpPr>
          <p:cNvPr id="1362" name="Google Shape;1362;p20"/>
          <p:cNvSpPr/>
          <p:nvPr/>
        </p:nvSpPr>
        <p:spPr>
          <a:xfrm>
            <a:off x="9650953" y="971862"/>
            <a:ext cx="2432499" cy="654951"/>
          </a:xfrm>
          <a:prstGeom prst="wedgeRoundRectCallout">
            <a:avLst>
              <a:gd fmla="val -20833" name="adj1"/>
              <a:gd fmla="val 62500" name="adj2"/>
              <a:gd fmla="val 0" name="adj3"/>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dk1"/>
                </a:solidFill>
                <a:latin typeface="Verdana"/>
                <a:ea typeface="Verdana"/>
                <a:cs typeface="Verdana"/>
                <a:sym typeface="Verdana"/>
              </a:rPr>
              <a:t>Click on "Sign in With EOC IdP" redirects to EOC IdP. The flow stops here.</a:t>
            </a:r>
            <a:endParaRPr/>
          </a:p>
          <a:p>
            <a:pPr indent="0" lvl="0" marL="0" marR="0" rtl="0" algn="ctr">
              <a:spcBef>
                <a:spcPts val="0"/>
              </a:spcBef>
              <a:spcAft>
                <a:spcPts val="0"/>
              </a:spcAft>
              <a:buNone/>
            </a:pPr>
            <a:r>
              <a:rPr lang="de-DE" sz="1000">
                <a:solidFill>
                  <a:schemeClr val="dk1"/>
                </a:solidFill>
                <a:latin typeface="Verdana"/>
                <a:ea typeface="Verdana"/>
                <a:cs typeface="Verdana"/>
                <a:sym typeface="Verdana"/>
              </a:rPr>
              <a:t>(ongoing configuration)</a:t>
            </a:r>
            <a:endParaRPr/>
          </a:p>
        </p:txBody>
      </p:sp>
      <p:pic>
        <p:nvPicPr>
          <p:cNvPr descr="A screenshot of a computer&#10;&#10;AI-generated content may be incorrect." id="1363" name="Google Shape;1363;p20"/>
          <p:cNvPicPr preferRelativeResize="0"/>
          <p:nvPr>
            <p:ph idx="1" type="body"/>
          </p:nvPr>
        </p:nvPicPr>
        <p:blipFill rotWithShape="1">
          <a:blip r:embed="rId3">
            <a:alphaModFix/>
          </a:blip>
          <a:srcRect b="0" l="0" r="0" t="0"/>
          <a:stretch/>
        </p:blipFill>
        <p:spPr>
          <a:xfrm>
            <a:off x="218859" y="1834519"/>
            <a:ext cx="5804673" cy="3995411"/>
          </a:xfrm>
          <a:prstGeom prst="rect">
            <a:avLst/>
          </a:prstGeom>
          <a:noFill/>
          <a:ln>
            <a:noFill/>
          </a:ln>
        </p:spPr>
      </p:pic>
      <p:pic>
        <p:nvPicPr>
          <p:cNvPr descr="A screenshot of a login screen&#10;&#10;AI-generated content may be incorrect." id="1364" name="Google Shape;1364;p20"/>
          <p:cNvPicPr preferRelativeResize="0"/>
          <p:nvPr>
            <p:ph idx="2" type="body"/>
          </p:nvPr>
        </p:nvPicPr>
        <p:blipFill rotWithShape="1">
          <a:blip r:embed="rId4">
            <a:alphaModFix/>
          </a:blip>
          <a:srcRect b="0" l="0" r="0" t="0"/>
          <a:stretch/>
        </p:blipFill>
        <p:spPr>
          <a:xfrm>
            <a:off x="6227279" y="2370901"/>
            <a:ext cx="5762854" cy="3497004"/>
          </a:xfrm>
          <a:prstGeom prst="rect">
            <a:avLst/>
          </a:prstGeom>
          <a:noFill/>
          <a:ln>
            <a:noFill/>
          </a:ln>
        </p:spPr>
      </p:pic>
      <p:pic>
        <p:nvPicPr>
          <p:cNvPr id="1365" name="Google Shape;1365;p20"/>
          <p:cNvPicPr preferRelativeResize="0"/>
          <p:nvPr/>
        </p:nvPicPr>
        <p:blipFill rotWithShape="1">
          <a:blip r:embed="rId5">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9" name="Shape 1369"/>
        <p:cNvGrpSpPr/>
        <p:nvPr/>
      </p:nvGrpSpPr>
      <p:grpSpPr>
        <a:xfrm>
          <a:off x="0" y="0"/>
          <a:ext cx="0" cy="0"/>
          <a:chOff x="0" y="0"/>
          <a:chExt cx="0" cy="0"/>
        </a:xfrm>
      </p:grpSpPr>
      <p:sp>
        <p:nvSpPr>
          <p:cNvPr id="1370" name="Google Shape;1370;p21"/>
          <p:cNvSpPr txBox="1"/>
          <p:nvPr>
            <p:ph type="title"/>
          </p:nvPr>
        </p:nvSpPr>
        <p:spPr>
          <a:xfrm>
            <a:off x="216000" y="160401"/>
            <a:ext cx="10108800" cy="553998"/>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latin typeface="Arial"/>
                <a:ea typeface="Arial"/>
                <a:cs typeface="Arial"/>
                <a:sym typeface="Arial"/>
              </a:rPr>
              <a:t>Status Starting from EOIAM service</a:t>
            </a:r>
            <a:endParaRPr/>
          </a:p>
        </p:txBody>
      </p:sp>
      <p:pic>
        <p:nvPicPr>
          <p:cNvPr descr="Ein Bild, das Text, Screenshot, Software, Computersymbol enthält.&#10;&#10;KI-generierte Inhalte können fehlerhaft sein." id="1371" name="Google Shape;1371;p21"/>
          <p:cNvPicPr preferRelativeResize="0"/>
          <p:nvPr>
            <p:ph idx="1" type="body"/>
          </p:nvPr>
        </p:nvPicPr>
        <p:blipFill rotWithShape="1">
          <a:blip r:embed="rId3">
            <a:alphaModFix/>
          </a:blip>
          <a:srcRect b="0" l="0" r="0" t="0"/>
          <a:stretch/>
        </p:blipFill>
        <p:spPr>
          <a:xfrm>
            <a:off x="219463" y="1680710"/>
            <a:ext cx="5803464" cy="4303029"/>
          </a:xfrm>
          <a:prstGeom prst="rect">
            <a:avLst/>
          </a:prstGeom>
          <a:noFill/>
          <a:ln>
            <a:noFill/>
          </a:ln>
        </p:spPr>
      </p:pic>
      <p:sp>
        <p:nvSpPr>
          <p:cNvPr id="1372" name="Google Shape;1372;p21"/>
          <p:cNvSpPr/>
          <p:nvPr/>
        </p:nvSpPr>
        <p:spPr>
          <a:xfrm>
            <a:off x="887353" y="971862"/>
            <a:ext cx="4738681" cy="689241"/>
          </a:xfrm>
          <a:prstGeom prst="wedgeRoundRectCallout">
            <a:avLst>
              <a:gd fmla="val -20833" name="adj1"/>
              <a:gd fmla="val 62500" name="adj2"/>
              <a:gd fmla="val 0" name="adj3"/>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dk1"/>
                </a:solidFill>
                <a:latin typeface="Verdana"/>
                <a:ea typeface="Verdana"/>
                <a:cs typeface="Verdana"/>
                <a:sym typeface="Verdana"/>
              </a:rPr>
              <a:t>From Terma network, browser perspective: "Login with EOC test account" on EOIAM IdP – only login from designated SPs will present the EOC Home organization button, see previous slide</a:t>
            </a:r>
            <a:endParaRPr/>
          </a:p>
        </p:txBody>
      </p:sp>
      <p:sp>
        <p:nvSpPr>
          <p:cNvPr id="1373" name="Google Shape;1373;p21"/>
          <p:cNvSpPr/>
          <p:nvPr/>
        </p:nvSpPr>
        <p:spPr>
          <a:xfrm>
            <a:off x="7890910" y="971862"/>
            <a:ext cx="2432499" cy="654951"/>
          </a:xfrm>
          <a:prstGeom prst="wedgeRoundRectCallout">
            <a:avLst>
              <a:gd fmla="val -20833" name="adj1"/>
              <a:gd fmla="val 62500" name="adj2"/>
              <a:gd fmla="val 0" name="adj3"/>
            </a:avLst>
          </a:prstGeom>
          <a:solidFill>
            <a:schemeClr val="lt1"/>
          </a:solidFill>
          <a:ln cap="flat" cmpd="sng" w="254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de-DE" sz="1000">
                <a:solidFill>
                  <a:schemeClr val="dk1"/>
                </a:solidFill>
                <a:latin typeface="Verdana"/>
                <a:ea typeface="Verdana"/>
                <a:cs typeface="Verdana"/>
                <a:sym typeface="Verdana"/>
              </a:rPr>
              <a:t>From Terma network, browser perspective: the user can perform the direct login. This is just a basick check for underlying connectivity.</a:t>
            </a:r>
            <a:endParaRPr/>
          </a:p>
        </p:txBody>
      </p:sp>
      <p:pic>
        <p:nvPicPr>
          <p:cNvPr descr="A screenshot of a computer&#10;&#10;AI-generated content may be incorrect." id="1374" name="Google Shape;1374;p21"/>
          <p:cNvPicPr preferRelativeResize="0"/>
          <p:nvPr>
            <p:ph idx="2" type="body"/>
          </p:nvPr>
        </p:nvPicPr>
        <p:blipFill rotWithShape="1">
          <a:blip r:embed="rId4">
            <a:alphaModFix/>
          </a:blip>
          <a:srcRect b="0" l="0" r="0" t="0"/>
          <a:stretch/>
        </p:blipFill>
        <p:spPr>
          <a:xfrm>
            <a:off x="6227279" y="2696957"/>
            <a:ext cx="5762854" cy="2270535"/>
          </a:xfrm>
          <a:prstGeom prst="rect">
            <a:avLst/>
          </a:prstGeom>
          <a:noFill/>
          <a:ln>
            <a:noFill/>
          </a:ln>
        </p:spPr>
      </p:pic>
      <p:pic>
        <p:nvPicPr>
          <p:cNvPr id="1375" name="Google Shape;1375;p21"/>
          <p:cNvPicPr preferRelativeResize="0"/>
          <p:nvPr/>
        </p:nvPicPr>
        <p:blipFill rotWithShape="1">
          <a:blip r:embed="rId5">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22"/>
          <p:cNvSpPr/>
          <p:nvPr/>
        </p:nvSpPr>
        <p:spPr>
          <a:xfrm>
            <a:off x="7135813" y="5351689"/>
            <a:ext cx="4751387" cy="994682"/>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t/>
            </a:r>
            <a:endParaRPr sz="1600">
              <a:solidFill>
                <a:schemeClr val="lt1"/>
              </a:solidFill>
              <a:latin typeface="Verdana"/>
              <a:ea typeface="Verdana"/>
              <a:cs typeface="Verdana"/>
              <a:sym typeface="Verdana"/>
            </a:endParaRPr>
          </a:p>
        </p:txBody>
      </p:sp>
      <p:sp>
        <p:nvSpPr>
          <p:cNvPr id="1382" name="Google Shape;1382;p22"/>
          <p:cNvSpPr txBox="1"/>
          <p:nvPr>
            <p:ph idx="1" type="subTitle"/>
          </p:nvPr>
        </p:nvSpPr>
        <p:spPr>
          <a:xfrm>
            <a:off x="241039" y="5301975"/>
            <a:ext cx="10627380" cy="425373"/>
          </a:xfrm>
          <a:prstGeom prst="rect">
            <a:avLst/>
          </a:prstGeom>
          <a:noFill/>
          <a:ln>
            <a:noFill/>
          </a:ln>
        </p:spPr>
        <p:txBody>
          <a:bodyPr anchorCtr="0" anchor="t" bIns="45700" lIns="91425" spcFirstLastPara="1" rIns="91425" wrap="square" tIns="45700">
            <a:spAutoFit/>
          </a:bodyPr>
          <a:lstStyle/>
          <a:p>
            <a:pPr indent="0" lvl="0" marL="0" rtl="0" algn="l">
              <a:lnSpc>
                <a:spcPct val="119000"/>
              </a:lnSpc>
              <a:spcBef>
                <a:spcPts val="0"/>
              </a:spcBef>
              <a:spcAft>
                <a:spcPts val="0"/>
              </a:spcAft>
              <a:buSzPts val="2000"/>
              <a:buFont typeface="Verdana"/>
              <a:buNone/>
            </a:pPr>
            <a:r>
              <a:rPr b="1" lang="de-DE" sz="2000"/>
              <a:t>Offline repository</a:t>
            </a:r>
            <a:endParaRPr/>
          </a:p>
        </p:txBody>
      </p:sp>
      <p:sp>
        <p:nvSpPr>
          <p:cNvPr id="1383" name="Google Shape;1383;p22"/>
          <p:cNvSpPr txBox="1"/>
          <p:nvPr>
            <p:ph type="ctrTitle"/>
          </p:nvPr>
        </p:nvSpPr>
        <p:spPr>
          <a:xfrm>
            <a:off x="118699" y="2760887"/>
            <a:ext cx="11865600" cy="1323439"/>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b="1" lang="de-DE" sz="4000">
                <a:solidFill>
                  <a:schemeClr val="lt1"/>
                </a:solidFill>
                <a:latin typeface="Arial"/>
                <a:ea typeface="Arial"/>
                <a:cs typeface="Arial"/>
                <a:sym typeface="Arial"/>
              </a:rPr>
              <a:t>ESA/DLR Federation Project </a:t>
            </a:r>
            <a:br>
              <a:rPr b="1" lang="de-DE" sz="4000">
                <a:solidFill>
                  <a:schemeClr val="lt1"/>
                </a:solidFill>
                <a:latin typeface="Arial"/>
                <a:ea typeface="Arial"/>
                <a:cs typeface="Arial"/>
                <a:sym typeface="Arial"/>
              </a:rPr>
            </a:br>
            <a:r>
              <a:rPr b="0" lang="de-DE" sz="4000">
                <a:solidFill>
                  <a:schemeClr val="lt1"/>
                </a:solidFill>
                <a:latin typeface="Arial"/>
                <a:ea typeface="Arial"/>
                <a:cs typeface="Arial"/>
                <a:sym typeface="Arial"/>
              </a:rPr>
              <a:t>UC 4.2</a:t>
            </a:r>
            <a:endParaRPr/>
          </a:p>
        </p:txBody>
      </p:sp>
      <p:sp>
        <p:nvSpPr>
          <p:cNvPr id="1384" name="Google Shape;1384;p22"/>
          <p:cNvSpPr txBox="1"/>
          <p:nvPr/>
        </p:nvSpPr>
        <p:spPr>
          <a:xfrm>
            <a:off x="8375619" y="5147637"/>
            <a:ext cx="3608680" cy="646331"/>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de-DE" sz="1800">
                <a:solidFill>
                  <a:schemeClr val="lt1"/>
                </a:solidFill>
                <a:latin typeface="Arial"/>
                <a:ea typeface="Arial"/>
                <a:cs typeface="Arial"/>
                <a:sym typeface="Arial"/>
              </a:rPr>
              <a:t>Iolanda Maggio – Starion for ESA</a:t>
            </a:r>
            <a:endParaRPr sz="1800">
              <a:solidFill>
                <a:schemeClr val="lt1"/>
              </a:solidFill>
              <a:latin typeface="Arial"/>
              <a:ea typeface="Arial"/>
              <a:cs typeface="Arial"/>
              <a:sym typeface="Arial"/>
            </a:endParaRPr>
          </a:p>
          <a:p>
            <a:pPr indent="0" lvl="0" marL="0" marR="0" rtl="0" algn="r">
              <a:spcBef>
                <a:spcPts val="0"/>
              </a:spcBef>
              <a:spcAft>
                <a:spcPts val="0"/>
              </a:spcAft>
              <a:buNone/>
            </a:pPr>
            <a:r>
              <a:rPr lang="de-DE" sz="1800">
                <a:solidFill>
                  <a:schemeClr val="lt1"/>
                </a:solidFill>
                <a:latin typeface="Arial"/>
                <a:ea typeface="Arial"/>
                <a:cs typeface="Arial"/>
                <a:sym typeface="Arial"/>
              </a:rPr>
              <a:t>Mario Winkler – DLR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8" name="Shape 1388"/>
        <p:cNvGrpSpPr/>
        <p:nvPr/>
      </p:nvGrpSpPr>
      <p:grpSpPr>
        <a:xfrm>
          <a:off x="0" y="0"/>
          <a:ext cx="0" cy="0"/>
          <a:chOff x="0" y="0"/>
          <a:chExt cx="0" cy="0"/>
        </a:xfrm>
      </p:grpSpPr>
      <p:sp>
        <p:nvSpPr>
          <p:cNvPr id="1389" name="Google Shape;1389;p23"/>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t>OAIS – Interoperability Framework</a:t>
            </a:r>
            <a:endParaRPr/>
          </a:p>
        </p:txBody>
      </p:sp>
      <p:pic>
        <p:nvPicPr>
          <p:cNvPr id="1390" name="Google Shape;1390;p23"/>
          <p:cNvPicPr preferRelativeResize="0"/>
          <p:nvPr/>
        </p:nvPicPr>
        <p:blipFill rotWithShape="1">
          <a:blip r:embed="rId3">
            <a:alphaModFix/>
          </a:blip>
          <a:srcRect b="0" l="0" r="0" t="0"/>
          <a:stretch/>
        </p:blipFill>
        <p:spPr>
          <a:xfrm>
            <a:off x="375385" y="1088295"/>
            <a:ext cx="9422272" cy="5241477"/>
          </a:xfrm>
          <a:prstGeom prst="rect">
            <a:avLst/>
          </a:prstGeom>
          <a:noFill/>
          <a:ln>
            <a:noFill/>
          </a:ln>
        </p:spPr>
      </p:pic>
      <p:sp>
        <p:nvSpPr>
          <p:cNvPr id="1391" name="Google Shape;1391;p23"/>
          <p:cNvSpPr txBox="1"/>
          <p:nvPr/>
        </p:nvSpPr>
        <p:spPr>
          <a:xfrm rot="-2186286">
            <a:off x="8567794" y="3157881"/>
            <a:ext cx="4021994"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2400">
                <a:solidFill>
                  <a:srgbClr val="23BCFF"/>
                </a:solidFill>
                <a:latin typeface="Arial"/>
                <a:ea typeface="Arial"/>
                <a:cs typeface="Arial"/>
                <a:sym typeface="Arial"/>
              </a:rPr>
              <a:t>Dedicated Presentation on OAIS-IF</a:t>
            </a:r>
            <a:endParaRPr/>
          </a:p>
        </p:txBody>
      </p:sp>
      <p:pic>
        <p:nvPicPr>
          <p:cNvPr id="1392" name="Google Shape;1392;p23"/>
          <p:cNvPicPr preferRelativeResize="0"/>
          <p:nvPr/>
        </p:nvPicPr>
        <p:blipFill rotWithShape="1">
          <a:blip r:embed="rId4">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6" name="Shape 1396"/>
        <p:cNvGrpSpPr/>
        <p:nvPr/>
      </p:nvGrpSpPr>
      <p:grpSpPr>
        <a:xfrm>
          <a:off x="0" y="0"/>
          <a:ext cx="0" cy="0"/>
          <a:chOff x="0" y="0"/>
          <a:chExt cx="0" cy="0"/>
        </a:xfrm>
      </p:grpSpPr>
      <p:sp>
        <p:nvSpPr>
          <p:cNvPr id="1397" name="Google Shape;1397;p24"/>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t>DLR-ESA Archives Interoperability Scenario</a:t>
            </a:r>
            <a:endParaRPr/>
          </a:p>
        </p:txBody>
      </p:sp>
      <p:pic>
        <p:nvPicPr>
          <p:cNvPr id="1398" name="Google Shape;1398;p24"/>
          <p:cNvPicPr preferRelativeResize="0"/>
          <p:nvPr/>
        </p:nvPicPr>
        <p:blipFill rotWithShape="1">
          <a:blip r:embed="rId3">
            <a:alphaModFix/>
          </a:blip>
          <a:srcRect b="0" l="0" r="0" t="0"/>
          <a:stretch/>
        </p:blipFill>
        <p:spPr>
          <a:xfrm>
            <a:off x="1750981" y="1104275"/>
            <a:ext cx="7581907" cy="4311134"/>
          </a:xfrm>
          <a:prstGeom prst="rect">
            <a:avLst/>
          </a:prstGeom>
          <a:noFill/>
          <a:ln>
            <a:noFill/>
          </a:ln>
        </p:spPr>
      </p:pic>
      <p:sp>
        <p:nvSpPr>
          <p:cNvPr id="1399" name="Google Shape;1399;p24"/>
          <p:cNvSpPr txBox="1"/>
          <p:nvPr/>
        </p:nvSpPr>
        <p:spPr>
          <a:xfrm>
            <a:off x="325998" y="5513250"/>
            <a:ext cx="1157334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800">
                <a:solidFill>
                  <a:srgbClr val="8197A6"/>
                </a:solidFill>
                <a:latin typeface="Arial"/>
                <a:ea typeface="Arial"/>
                <a:cs typeface="Arial"/>
                <a:sym typeface="Arial"/>
              </a:rPr>
              <a:t>The Scenario is based on the interoperable exchange between the components of the ESA ESRIN EO Space Data Preservation System to automatise the interoperability between the EO Space Data Preservation Archive and DLR LTA Service. The actor involved is this scenario are part of the ESA LTDP and DLR technical team.</a:t>
            </a:r>
            <a:endParaRPr sz="1800">
              <a:solidFill>
                <a:srgbClr val="8197A6"/>
              </a:solidFill>
              <a:latin typeface="Arial"/>
              <a:ea typeface="Arial"/>
              <a:cs typeface="Arial"/>
              <a:sym typeface="Arial"/>
            </a:endParaRPr>
          </a:p>
        </p:txBody>
      </p:sp>
      <p:pic>
        <p:nvPicPr>
          <p:cNvPr id="1400" name="Google Shape;1400;p24"/>
          <p:cNvPicPr preferRelativeResize="0"/>
          <p:nvPr/>
        </p:nvPicPr>
        <p:blipFill rotWithShape="1">
          <a:blip r:embed="rId4">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25"/>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t>DLR-ESA Use Case C, D</a:t>
            </a:r>
            <a:endParaRPr/>
          </a:p>
        </p:txBody>
      </p:sp>
      <p:pic>
        <p:nvPicPr>
          <p:cNvPr id="1406" name="Google Shape;1406;p25"/>
          <p:cNvPicPr preferRelativeResize="0"/>
          <p:nvPr/>
        </p:nvPicPr>
        <p:blipFill rotWithShape="1">
          <a:blip r:embed="rId3">
            <a:alphaModFix/>
          </a:blip>
          <a:srcRect b="0" l="0" r="0" t="0"/>
          <a:stretch/>
        </p:blipFill>
        <p:spPr>
          <a:xfrm>
            <a:off x="215900" y="906924"/>
            <a:ext cx="5358829" cy="4572928"/>
          </a:xfrm>
          <a:prstGeom prst="rect">
            <a:avLst/>
          </a:prstGeom>
          <a:noFill/>
          <a:ln>
            <a:noFill/>
          </a:ln>
        </p:spPr>
      </p:pic>
      <p:pic>
        <p:nvPicPr>
          <p:cNvPr id="1407" name="Google Shape;1407;p25"/>
          <p:cNvPicPr preferRelativeResize="0"/>
          <p:nvPr/>
        </p:nvPicPr>
        <p:blipFill rotWithShape="1">
          <a:blip r:embed="rId4">
            <a:alphaModFix/>
          </a:blip>
          <a:srcRect b="0" l="0" r="0" t="0"/>
          <a:stretch/>
        </p:blipFill>
        <p:spPr>
          <a:xfrm>
            <a:off x="6037425" y="906851"/>
            <a:ext cx="5759173" cy="4442389"/>
          </a:xfrm>
          <a:prstGeom prst="rect">
            <a:avLst/>
          </a:prstGeom>
          <a:noFill/>
          <a:ln>
            <a:noFill/>
          </a:ln>
        </p:spPr>
      </p:pic>
      <p:sp>
        <p:nvSpPr>
          <p:cNvPr id="1408" name="Google Shape;1408;p25"/>
          <p:cNvSpPr txBox="1"/>
          <p:nvPr/>
        </p:nvSpPr>
        <p:spPr>
          <a:xfrm>
            <a:off x="375212" y="5517673"/>
            <a:ext cx="48910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800">
                <a:solidFill>
                  <a:srgbClr val="8197A6"/>
                </a:solidFill>
                <a:latin typeface="Arial"/>
                <a:ea typeface="Arial"/>
                <a:cs typeface="Arial"/>
                <a:sym typeface="Arial"/>
              </a:rPr>
              <a:t>Use Case for gap filling and data exchange</a:t>
            </a:r>
            <a:endParaRPr/>
          </a:p>
        </p:txBody>
      </p:sp>
      <p:sp>
        <p:nvSpPr>
          <p:cNvPr id="1409" name="Google Shape;1409;p25"/>
          <p:cNvSpPr txBox="1"/>
          <p:nvPr/>
        </p:nvSpPr>
        <p:spPr>
          <a:xfrm>
            <a:off x="6563251" y="5479576"/>
            <a:ext cx="489108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800">
                <a:solidFill>
                  <a:srgbClr val="8197A6"/>
                </a:solidFill>
                <a:latin typeface="Arial"/>
                <a:ea typeface="Arial"/>
                <a:cs typeface="Arial"/>
                <a:sym typeface="Arial"/>
              </a:rPr>
              <a:t>Use Case for content inventory verification</a:t>
            </a:r>
            <a:endParaRPr/>
          </a:p>
        </p:txBody>
      </p:sp>
      <p:sp>
        <p:nvSpPr>
          <p:cNvPr id="1410" name="Google Shape;1410;p25"/>
          <p:cNvSpPr txBox="1"/>
          <p:nvPr/>
        </p:nvSpPr>
        <p:spPr>
          <a:xfrm>
            <a:off x="215900" y="5848908"/>
            <a:ext cx="1204987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800">
                <a:solidFill>
                  <a:srgbClr val="007DB6"/>
                </a:solidFill>
                <a:latin typeface="Arial"/>
                <a:ea typeface="Arial"/>
                <a:cs typeface="Arial"/>
                <a:sym typeface="Arial"/>
              </a:rPr>
              <a:t>Two test successfully completed, and consequently no other sessions were planned by the ESA and DLR testers. </a:t>
            </a:r>
            <a:r>
              <a:rPr lang="de-DE" sz="1800">
                <a:solidFill>
                  <a:schemeClr val="dk1"/>
                </a:solidFill>
                <a:latin typeface="Arial"/>
                <a:ea typeface="Arial"/>
                <a:cs typeface="Arial"/>
                <a:sym typeface="Arial"/>
              </a:rPr>
              <a:t>​</a:t>
            </a:r>
            <a:endParaRPr sz="1800">
              <a:solidFill>
                <a:schemeClr val="dk1"/>
              </a:solidFill>
              <a:latin typeface="Verdana"/>
              <a:ea typeface="Verdana"/>
              <a:cs typeface="Verdana"/>
              <a:sym typeface="Verdana"/>
            </a:endParaRPr>
          </a:p>
        </p:txBody>
      </p:sp>
      <p:pic>
        <p:nvPicPr>
          <p:cNvPr id="1411" name="Google Shape;1411;p25"/>
          <p:cNvPicPr preferRelativeResize="0"/>
          <p:nvPr/>
        </p:nvPicPr>
        <p:blipFill rotWithShape="1">
          <a:blip r:embed="rId5">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5" name="Shape 1415"/>
        <p:cNvGrpSpPr/>
        <p:nvPr/>
      </p:nvGrpSpPr>
      <p:grpSpPr>
        <a:xfrm>
          <a:off x="0" y="0"/>
          <a:ext cx="0" cy="0"/>
          <a:chOff x="0" y="0"/>
          <a:chExt cx="0" cy="0"/>
        </a:xfrm>
      </p:grpSpPr>
      <p:sp>
        <p:nvSpPr>
          <p:cNvPr id="1416" name="Google Shape;1416;p26"/>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t>Repository available for consultation</a:t>
            </a:r>
            <a:endParaRPr/>
          </a:p>
        </p:txBody>
      </p:sp>
      <p:pic>
        <p:nvPicPr>
          <p:cNvPr id="1417" name="Google Shape;1417;p26"/>
          <p:cNvPicPr preferRelativeResize="0"/>
          <p:nvPr/>
        </p:nvPicPr>
        <p:blipFill rotWithShape="1">
          <a:blip r:embed="rId3">
            <a:alphaModFix/>
          </a:blip>
          <a:srcRect b="0" l="0" r="0" t="0"/>
          <a:stretch/>
        </p:blipFill>
        <p:spPr>
          <a:xfrm>
            <a:off x="381719" y="1773936"/>
            <a:ext cx="6021693" cy="3739896"/>
          </a:xfrm>
          <a:prstGeom prst="rect">
            <a:avLst/>
          </a:prstGeom>
          <a:solidFill>
            <a:srgbClr val="ECECEC"/>
          </a:solidFill>
          <a:ln cap="rnd" cmpd="sng" w="190500">
            <a:solidFill>
              <a:srgbClr val="FFFFFF"/>
            </a:solidFill>
            <a:prstDash val="solid"/>
            <a:round/>
            <a:headEnd len="sm" w="sm" type="none"/>
            <a:tailEnd len="sm" w="sm" type="none"/>
          </a:ln>
          <a:effectLst>
            <a:outerShdw blurRad="50000" rotWithShape="0" algn="tl">
              <a:srgbClr val="000000">
                <a:alpha val="40784"/>
              </a:srgbClr>
            </a:outerShdw>
          </a:effectLst>
        </p:spPr>
      </p:pic>
      <p:pic>
        <p:nvPicPr>
          <p:cNvPr id="1418" name="Google Shape;1418;p26"/>
          <p:cNvPicPr preferRelativeResize="0"/>
          <p:nvPr/>
        </p:nvPicPr>
        <p:blipFill rotWithShape="1">
          <a:blip r:embed="rId4">
            <a:alphaModFix/>
          </a:blip>
          <a:srcRect b="0" l="0" r="0" t="0"/>
          <a:stretch/>
        </p:blipFill>
        <p:spPr>
          <a:xfrm>
            <a:off x="5872986" y="2368296"/>
            <a:ext cx="5970633" cy="3657600"/>
          </a:xfrm>
          <a:prstGeom prst="rect">
            <a:avLst/>
          </a:prstGeom>
          <a:noFill/>
          <a:ln>
            <a:noFill/>
          </a:ln>
        </p:spPr>
      </p:pic>
      <p:sp>
        <p:nvSpPr>
          <p:cNvPr id="1419" name="Google Shape;1419;p26"/>
          <p:cNvSpPr/>
          <p:nvPr/>
        </p:nvSpPr>
        <p:spPr>
          <a:xfrm>
            <a:off x="290743" y="1225296"/>
            <a:ext cx="12225338"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de-DE" sz="1800" u="sng" cap="none" strike="noStrike">
                <a:solidFill>
                  <a:schemeClr val="dk1"/>
                </a:solidFill>
                <a:latin typeface="Arial"/>
                <a:ea typeface="Arial"/>
                <a:cs typeface="Arial"/>
                <a:sym typeface="Arial"/>
                <a:hlinkClick r:id="rId5">
                  <a:extLst>
                    <a:ext uri="{A12FA001-AC4F-418D-AE19-62706E023703}">
                      <ahyp:hlinkClr val="tx"/>
                    </a:ext>
                  </a:extLst>
                </a:hlinkClick>
              </a:rPr>
              <a:t>TASK 4 - Second Iteration Prot. Impl. and Test</a:t>
            </a:r>
            <a:endParaRPr b="0" i="0" sz="1800" u="none" cap="none" strike="noStrike">
              <a:solidFill>
                <a:schemeClr val="dk1"/>
              </a:solidFill>
              <a:latin typeface="Arial"/>
              <a:ea typeface="Arial"/>
              <a:cs typeface="Arial"/>
              <a:sym typeface="Arial"/>
            </a:endParaRPr>
          </a:p>
        </p:txBody>
      </p:sp>
      <p:pic>
        <p:nvPicPr>
          <p:cNvPr id="1420" name="Google Shape;1420;p26"/>
          <p:cNvPicPr preferRelativeResize="0"/>
          <p:nvPr/>
        </p:nvPicPr>
        <p:blipFill rotWithShape="1">
          <a:blip r:embed="rId6">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4" name="Shape 1424"/>
        <p:cNvGrpSpPr/>
        <p:nvPr/>
      </p:nvGrpSpPr>
      <p:grpSpPr>
        <a:xfrm>
          <a:off x="0" y="0"/>
          <a:ext cx="0" cy="0"/>
          <a:chOff x="0" y="0"/>
          <a:chExt cx="0" cy="0"/>
        </a:xfrm>
      </p:grpSpPr>
      <p:sp>
        <p:nvSpPr>
          <p:cNvPr id="1425" name="Google Shape;1425;p27"/>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t>Outcomes</a:t>
            </a:r>
            <a:endParaRPr/>
          </a:p>
        </p:txBody>
      </p:sp>
      <p:sp>
        <p:nvSpPr>
          <p:cNvPr id="1426" name="Google Shape;1426;p27"/>
          <p:cNvSpPr txBox="1"/>
          <p:nvPr>
            <p:ph idx="1" type="body"/>
          </p:nvPr>
        </p:nvSpPr>
        <p:spPr>
          <a:xfrm>
            <a:off x="219600" y="882193"/>
            <a:ext cx="11764800" cy="5328000"/>
          </a:xfrm>
          <a:prstGeom prst="rect">
            <a:avLst/>
          </a:prstGeom>
          <a:noFill/>
          <a:ln>
            <a:noFill/>
          </a:ln>
        </p:spPr>
        <p:txBody>
          <a:bodyPr anchorCtr="0" anchor="t" bIns="45700" lIns="91425" spcFirstLastPara="1" rIns="91425" wrap="square" tIns="45700">
            <a:noAutofit/>
          </a:bodyPr>
          <a:lstStyle/>
          <a:p>
            <a:pPr indent="-285750" lvl="0" marL="285750" rtl="0" algn="l">
              <a:lnSpc>
                <a:spcPct val="150000"/>
              </a:lnSpc>
              <a:spcBef>
                <a:spcPts val="0"/>
              </a:spcBef>
              <a:spcAft>
                <a:spcPts val="0"/>
              </a:spcAft>
              <a:buSzPts val="1800"/>
              <a:buFont typeface="Arial"/>
              <a:buChar char="•"/>
            </a:pPr>
            <a:r>
              <a:rPr lang="de-DE"/>
              <a:t>The source code for OAIS-IF Prototypes Adapter future availability as open in Github instead of availability in local ESA environment 🡪 </a:t>
            </a:r>
            <a:r>
              <a:rPr b="1" lang="de-DE"/>
              <a:t>Verification started on ESA Github availability for this scope</a:t>
            </a:r>
            <a:endParaRPr/>
          </a:p>
          <a:p>
            <a:pPr indent="-285750" lvl="0" marL="285750" rtl="0" algn="l">
              <a:lnSpc>
                <a:spcPct val="150000"/>
              </a:lnSpc>
              <a:spcBef>
                <a:spcPts val="360"/>
              </a:spcBef>
              <a:spcAft>
                <a:spcPts val="0"/>
              </a:spcAft>
              <a:buSzPts val="1800"/>
              <a:buFont typeface="Arial"/>
              <a:buChar char="•"/>
            </a:pPr>
            <a:r>
              <a:rPr lang="de-DE"/>
              <a:t>DLR underlined the importance of Use Case D for archives federations and proposed few enhancement in metadata filtering to better identify and decide the digital object or collections to be deleted in case of overlapping. </a:t>
            </a:r>
            <a:endParaRPr/>
          </a:p>
          <a:p>
            <a:pPr indent="-285750" lvl="1" marL="1066800" rtl="0" algn="l">
              <a:lnSpc>
                <a:spcPct val="150000"/>
              </a:lnSpc>
              <a:spcBef>
                <a:spcPts val="360"/>
              </a:spcBef>
              <a:spcAft>
                <a:spcPts val="0"/>
              </a:spcAft>
              <a:buSzPts val="1800"/>
              <a:buFont typeface="Arial"/>
              <a:buChar char="•"/>
            </a:pPr>
            <a:r>
              <a:rPr lang="de-DE"/>
              <a:t>In Use Case D, if deletion request is submitted, the archive could decide to really delete data or only metadata or to keep only metadata and use the identifier available in the OAIS-IF prototypes Adapter information model.</a:t>
            </a:r>
            <a:endParaRPr/>
          </a:p>
          <a:p>
            <a:pPr indent="-285750" lvl="0" marL="285750" rtl="0" algn="l">
              <a:lnSpc>
                <a:spcPct val="150000"/>
              </a:lnSpc>
              <a:spcBef>
                <a:spcPts val="360"/>
              </a:spcBef>
              <a:spcAft>
                <a:spcPts val="0"/>
              </a:spcAft>
              <a:buSzPts val="1800"/>
              <a:buFont typeface="Arial"/>
              <a:buChar char="•"/>
            </a:pPr>
            <a:r>
              <a:rPr lang="de-DE"/>
              <a:t>The received feedback are crucial for the OAIS-IF specifications review in progress in 2025 </a:t>
            </a:r>
            <a:r>
              <a:rPr b="1" lang="de-DE"/>
              <a:t>🡪 ESA shall share the query filters requirement from DLR to the CCSDS DAI WG in order to add query filters in the specifications.</a:t>
            </a:r>
            <a:endParaRPr/>
          </a:p>
          <a:p>
            <a:pPr indent="-285750" lvl="0" marL="285750" rtl="0" algn="l">
              <a:lnSpc>
                <a:spcPct val="150000"/>
              </a:lnSpc>
              <a:spcBef>
                <a:spcPts val="360"/>
              </a:spcBef>
              <a:spcAft>
                <a:spcPts val="0"/>
              </a:spcAft>
              <a:buSzPts val="1800"/>
              <a:buFont typeface="Arial"/>
              <a:buChar char="•"/>
            </a:pPr>
            <a:r>
              <a:rPr lang="de-DE"/>
              <a:t>DLR identified additional features to improve the Adapter prototype for usage in operations. </a:t>
            </a:r>
            <a:endParaRPr/>
          </a:p>
        </p:txBody>
      </p:sp>
      <p:pic>
        <p:nvPicPr>
          <p:cNvPr id="1427" name="Google Shape;1427;p27"/>
          <p:cNvPicPr preferRelativeResize="0"/>
          <p:nvPr/>
        </p:nvPicPr>
        <p:blipFill rotWithShape="1">
          <a:blip r:embed="rId3">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3" name="Shape 1133"/>
        <p:cNvGrpSpPr/>
        <p:nvPr/>
      </p:nvGrpSpPr>
      <p:grpSpPr>
        <a:xfrm>
          <a:off x="0" y="0"/>
          <a:ext cx="0" cy="0"/>
          <a:chOff x="0" y="0"/>
          <a:chExt cx="0" cy="0"/>
        </a:xfrm>
      </p:grpSpPr>
      <p:sp>
        <p:nvSpPr>
          <p:cNvPr id="1134" name="Google Shape;1134;p3"/>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de-DE"/>
              <a:t>Use Cases Definition</a:t>
            </a:r>
            <a:endParaRPr/>
          </a:p>
        </p:txBody>
      </p:sp>
      <p:grpSp>
        <p:nvGrpSpPr>
          <p:cNvPr id="1135" name="Google Shape;1135;p3"/>
          <p:cNvGrpSpPr/>
          <p:nvPr/>
        </p:nvGrpSpPr>
        <p:grpSpPr>
          <a:xfrm>
            <a:off x="841502" y="1628189"/>
            <a:ext cx="10542333" cy="3601620"/>
            <a:chOff x="0" y="432802"/>
            <a:chExt cx="10542333" cy="3601620"/>
          </a:xfrm>
        </p:grpSpPr>
        <p:sp>
          <p:nvSpPr>
            <p:cNvPr id="1136" name="Google Shape;1136;p3"/>
            <p:cNvSpPr/>
            <p:nvPr/>
          </p:nvSpPr>
          <p:spPr>
            <a:xfrm>
              <a:off x="0" y="432802"/>
              <a:ext cx="10542333" cy="1158300"/>
            </a:xfrm>
            <a:prstGeom prst="roundRect">
              <a:avLst>
                <a:gd fmla="val 16667" name="adj"/>
              </a:avLst>
            </a:prstGeom>
            <a:solidFill>
              <a:srgbClr val="EF646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3"/>
            <p:cNvSpPr txBox="1"/>
            <p:nvPr/>
          </p:nvSpPr>
          <p:spPr>
            <a:xfrm>
              <a:off x="56544" y="489346"/>
              <a:ext cx="10429245" cy="1045212"/>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Verdana"/>
                <a:buNone/>
              </a:pPr>
              <a:r>
                <a:rPr b="1" i="0" lang="de-DE" sz="2200">
                  <a:solidFill>
                    <a:schemeClr val="lt1"/>
                  </a:solidFill>
                  <a:latin typeface="Verdana"/>
                  <a:ea typeface="Verdana"/>
                  <a:cs typeface="Verdana"/>
                  <a:sym typeface="Verdana"/>
                </a:rPr>
                <a:t>UC1</a:t>
              </a:r>
              <a:r>
                <a:rPr b="0" i="0" lang="de-DE" sz="2200">
                  <a:solidFill>
                    <a:schemeClr val="lt1"/>
                  </a:solidFill>
                  <a:latin typeface="Verdana"/>
                  <a:ea typeface="Verdana"/>
                  <a:cs typeface="Verdana"/>
                  <a:sym typeface="Verdana"/>
                </a:rPr>
                <a:t>: A user can access a client and discover (free and open) data from online repositories hosted by different organizations and can download a granule from a </a:t>
              </a:r>
              <a:r>
                <a:rPr b="1" i="0" lang="de-DE" sz="2200">
                  <a:solidFill>
                    <a:schemeClr val="lt1"/>
                  </a:solidFill>
                  <a:latin typeface="Verdana"/>
                  <a:ea typeface="Verdana"/>
                  <a:cs typeface="Verdana"/>
                  <a:sym typeface="Verdana"/>
                </a:rPr>
                <a:t>free and open data set</a:t>
              </a:r>
              <a:r>
                <a:rPr b="0" i="0" lang="de-DE" sz="2200">
                  <a:solidFill>
                    <a:schemeClr val="lt1"/>
                  </a:solidFill>
                  <a:latin typeface="Verdana"/>
                  <a:ea typeface="Verdana"/>
                  <a:cs typeface="Verdana"/>
                  <a:sym typeface="Verdana"/>
                </a:rPr>
                <a:t>.  </a:t>
              </a:r>
              <a:endParaRPr sz="2200">
                <a:solidFill>
                  <a:schemeClr val="lt1"/>
                </a:solidFill>
                <a:latin typeface="Verdana"/>
                <a:ea typeface="Verdana"/>
                <a:cs typeface="Verdana"/>
                <a:sym typeface="Verdana"/>
              </a:endParaRPr>
            </a:p>
          </p:txBody>
        </p:sp>
        <p:sp>
          <p:nvSpPr>
            <p:cNvPr id="1138" name="Google Shape;1138;p3"/>
            <p:cNvSpPr/>
            <p:nvPr/>
          </p:nvSpPr>
          <p:spPr>
            <a:xfrm>
              <a:off x="0" y="1654463"/>
              <a:ext cx="10542333" cy="1158300"/>
            </a:xfrm>
            <a:prstGeom prst="roundRect">
              <a:avLst>
                <a:gd fmla="val 16667" name="adj"/>
              </a:avLst>
            </a:prstGeom>
            <a:solidFill>
              <a:srgbClr val="EF646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3"/>
            <p:cNvSpPr txBox="1"/>
            <p:nvPr/>
          </p:nvSpPr>
          <p:spPr>
            <a:xfrm>
              <a:off x="56544" y="1711007"/>
              <a:ext cx="10429245" cy="1045212"/>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Verdana"/>
                <a:buNone/>
              </a:pPr>
              <a:r>
                <a:rPr b="1" i="0" lang="de-DE" sz="2200">
                  <a:solidFill>
                    <a:schemeClr val="lt1"/>
                  </a:solidFill>
                  <a:latin typeface="Verdana"/>
                  <a:ea typeface="Verdana"/>
                  <a:cs typeface="Verdana"/>
                  <a:sym typeface="Verdana"/>
                </a:rPr>
                <a:t>UC2</a:t>
              </a:r>
              <a:r>
                <a:rPr b="0" i="0" lang="de-DE" sz="2200">
                  <a:solidFill>
                    <a:schemeClr val="lt1"/>
                  </a:solidFill>
                  <a:latin typeface="Verdana"/>
                  <a:ea typeface="Verdana"/>
                  <a:cs typeface="Verdana"/>
                  <a:sym typeface="Verdana"/>
                </a:rPr>
                <a:t>: </a:t>
              </a:r>
              <a:r>
                <a:rPr b="0" i="0" lang="de-DE" sz="2200">
                  <a:solidFill>
                    <a:schemeClr val="lt1"/>
                  </a:solidFill>
                  <a:latin typeface="Arial"/>
                  <a:ea typeface="Arial"/>
                  <a:cs typeface="Arial"/>
                  <a:sym typeface="Arial"/>
                </a:rPr>
                <a:t>A user can access a client and discover (restrained) data from online repositories hosted by different organizations and can ask for authorisation to download restrained data and can download a granule from a restrained data set. </a:t>
              </a:r>
              <a:endParaRPr sz="2200">
                <a:solidFill>
                  <a:schemeClr val="lt1"/>
                </a:solidFill>
                <a:latin typeface="Arial"/>
                <a:ea typeface="Arial"/>
                <a:cs typeface="Arial"/>
                <a:sym typeface="Arial"/>
              </a:endParaRPr>
            </a:p>
          </p:txBody>
        </p:sp>
        <p:sp>
          <p:nvSpPr>
            <p:cNvPr id="1140" name="Google Shape;1140;p3"/>
            <p:cNvSpPr/>
            <p:nvPr/>
          </p:nvSpPr>
          <p:spPr>
            <a:xfrm>
              <a:off x="0" y="2876122"/>
              <a:ext cx="10542333" cy="1158300"/>
            </a:xfrm>
            <a:prstGeom prst="roundRect">
              <a:avLst>
                <a:gd fmla="val 16667" name="adj"/>
              </a:avLst>
            </a:prstGeom>
            <a:solidFill>
              <a:srgbClr val="EF6468"/>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
            <p:cNvSpPr txBox="1"/>
            <p:nvPr/>
          </p:nvSpPr>
          <p:spPr>
            <a:xfrm>
              <a:off x="56544" y="2932666"/>
              <a:ext cx="10429245" cy="1045212"/>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Verdana"/>
                <a:buNone/>
              </a:pPr>
              <a:r>
                <a:rPr b="1" i="0" lang="de-DE" sz="2200">
                  <a:solidFill>
                    <a:schemeClr val="lt1"/>
                  </a:solidFill>
                  <a:latin typeface="Verdana"/>
                  <a:ea typeface="Verdana"/>
                  <a:cs typeface="Verdana"/>
                  <a:sym typeface="Verdana"/>
                </a:rPr>
                <a:t>UC3</a:t>
              </a:r>
              <a:r>
                <a:rPr b="0" i="0" lang="de-DE" sz="2200">
                  <a:solidFill>
                    <a:schemeClr val="lt1"/>
                  </a:solidFill>
                  <a:latin typeface="Verdana"/>
                  <a:ea typeface="Verdana"/>
                  <a:cs typeface="Verdana"/>
                  <a:sym typeface="Verdana"/>
                </a:rPr>
                <a:t>: A user can access a client and discover (free and open or restrained) data located in near-line/offline repositories (archived data) hosted by different organizations and can download a granule (deferred access). </a:t>
              </a:r>
              <a:endParaRPr sz="2200">
                <a:solidFill>
                  <a:schemeClr val="lt1"/>
                </a:solidFill>
                <a:latin typeface="Verdana"/>
                <a:ea typeface="Verdana"/>
                <a:cs typeface="Verdana"/>
                <a:sym typeface="Verdana"/>
              </a:endParaRPr>
            </a:p>
          </p:txBody>
        </p:sp>
      </p:grpSp>
      <p:pic>
        <p:nvPicPr>
          <p:cNvPr id="1142" name="Google Shape;1142;p3"/>
          <p:cNvPicPr preferRelativeResize="0"/>
          <p:nvPr/>
        </p:nvPicPr>
        <p:blipFill rotWithShape="1">
          <a:blip r:embed="rId3">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4"/>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de-DE"/>
              <a:t>Use Cases Definition</a:t>
            </a:r>
            <a:endParaRPr/>
          </a:p>
        </p:txBody>
      </p:sp>
      <p:grpSp>
        <p:nvGrpSpPr>
          <p:cNvPr id="1149" name="Google Shape;1149;p4"/>
          <p:cNvGrpSpPr/>
          <p:nvPr/>
        </p:nvGrpSpPr>
        <p:grpSpPr>
          <a:xfrm>
            <a:off x="635744" y="1197527"/>
            <a:ext cx="10953850" cy="4495603"/>
            <a:chOff x="0" y="89225"/>
            <a:chExt cx="10953850" cy="4495603"/>
          </a:xfrm>
        </p:grpSpPr>
        <p:sp>
          <p:nvSpPr>
            <p:cNvPr id="1150" name="Google Shape;1150;p4"/>
            <p:cNvSpPr/>
            <p:nvPr/>
          </p:nvSpPr>
          <p:spPr>
            <a:xfrm>
              <a:off x="0" y="89225"/>
              <a:ext cx="10953850" cy="1467180"/>
            </a:xfrm>
            <a:prstGeom prst="roundRect">
              <a:avLst>
                <a:gd fmla="val 16667" name="adj"/>
              </a:avLst>
            </a:prstGeom>
            <a:solidFill>
              <a:srgbClr val="F9B1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
            <p:cNvSpPr txBox="1"/>
            <p:nvPr/>
          </p:nvSpPr>
          <p:spPr>
            <a:xfrm>
              <a:off x="71622" y="160847"/>
              <a:ext cx="10810606" cy="1323936"/>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Verdana"/>
                <a:buNone/>
              </a:pPr>
              <a:r>
                <a:rPr b="1" i="0" lang="de-DE" sz="2200">
                  <a:solidFill>
                    <a:schemeClr val="lt1"/>
                  </a:solidFill>
                  <a:latin typeface="Verdana"/>
                  <a:ea typeface="Verdana"/>
                  <a:cs typeface="Verdana"/>
                  <a:sym typeface="Verdana"/>
                </a:rPr>
                <a:t>UC4</a:t>
              </a:r>
              <a:r>
                <a:rPr b="0" i="0" lang="de-DE" sz="2200">
                  <a:solidFill>
                    <a:schemeClr val="lt1"/>
                  </a:solidFill>
                  <a:latin typeface="Verdana"/>
                  <a:ea typeface="Verdana"/>
                  <a:cs typeface="Verdana"/>
                  <a:sym typeface="Verdana"/>
                </a:rPr>
                <a:t>: A data manager can access a client and obtain information about data hosted in online, near-line, and offline repositories of different organizations and decide whether to remove data in own repository or whether to copy data across from external repository. </a:t>
              </a:r>
              <a:endParaRPr/>
            </a:p>
          </p:txBody>
        </p:sp>
        <p:sp>
          <p:nvSpPr>
            <p:cNvPr id="1152" name="Google Shape;1152;p4"/>
            <p:cNvSpPr/>
            <p:nvPr/>
          </p:nvSpPr>
          <p:spPr>
            <a:xfrm>
              <a:off x="0" y="1587107"/>
              <a:ext cx="10953850" cy="1467180"/>
            </a:xfrm>
            <a:prstGeom prst="roundRect">
              <a:avLst>
                <a:gd fmla="val 16667" name="adj"/>
              </a:avLst>
            </a:prstGeom>
            <a:solidFill>
              <a:srgbClr val="F9B1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
            <p:cNvSpPr txBox="1"/>
            <p:nvPr/>
          </p:nvSpPr>
          <p:spPr>
            <a:xfrm>
              <a:off x="71622" y="1658729"/>
              <a:ext cx="10810606" cy="1323936"/>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Verdana"/>
                <a:buNone/>
              </a:pPr>
              <a:r>
                <a:rPr b="1" i="0" lang="de-DE" sz="2200">
                  <a:solidFill>
                    <a:schemeClr val="lt1"/>
                  </a:solidFill>
                  <a:latin typeface="Verdana"/>
                  <a:ea typeface="Verdana"/>
                  <a:cs typeface="Verdana"/>
                  <a:sym typeface="Verdana"/>
                </a:rPr>
                <a:t>UC5</a:t>
              </a:r>
              <a:r>
                <a:rPr b="0" i="0" lang="de-DE" sz="2200">
                  <a:solidFill>
                    <a:schemeClr val="lt1"/>
                  </a:solidFill>
                  <a:latin typeface="Verdana"/>
                  <a:ea typeface="Verdana"/>
                  <a:cs typeface="Verdana"/>
                  <a:sym typeface="Verdana"/>
                </a:rPr>
                <a:t>: A user can access a collaborative platform and discover, visualize, and process data hosted by different repositories (online, near-line, offline). </a:t>
              </a:r>
              <a:endParaRPr/>
            </a:p>
          </p:txBody>
        </p:sp>
        <p:sp>
          <p:nvSpPr>
            <p:cNvPr id="1154" name="Google Shape;1154;p4"/>
            <p:cNvSpPr/>
            <p:nvPr/>
          </p:nvSpPr>
          <p:spPr>
            <a:xfrm>
              <a:off x="0" y="3117648"/>
              <a:ext cx="10953850" cy="1467180"/>
            </a:xfrm>
            <a:prstGeom prst="roundRect">
              <a:avLst>
                <a:gd fmla="val 16667" name="adj"/>
              </a:avLst>
            </a:prstGeom>
            <a:solidFill>
              <a:srgbClr val="F9B1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
            <p:cNvSpPr txBox="1"/>
            <p:nvPr/>
          </p:nvSpPr>
          <p:spPr>
            <a:xfrm>
              <a:off x="71622" y="3189270"/>
              <a:ext cx="10810606" cy="1323936"/>
            </a:xfrm>
            <a:prstGeom prst="rect">
              <a:avLst/>
            </a:prstGeom>
            <a:noFill/>
            <a:ln>
              <a:noFill/>
            </a:ln>
          </p:spPr>
          <p:txBody>
            <a:bodyPr anchorCtr="0" anchor="ctr" bIns="83800" lIns="83800" spcFirstLastPara="1" rIns="83800" wrap="square" tIns="83800">
              <a:noAutofit/>
            </a:bodyPr>
            <a:lstStyle/>
            <a:p>
              <a:pPr indent="0" lvl="0" marL="0" marR="0" rtl="0" algn="l">
                <a:lnSpc>
                  <a:spcPct val="90000"/>
                </a:lnSpc>
                <a:spcBef>
                  <a:spcPts val="0"/>
                </a:spcBef>
                <a:spcAft>
                  <a:spcPts val="0"/>
                </a:spcAft>
                <a:buClr>
                  <a:schemeClr val="lt1"/>
                </a:buClr>
                <a:buSzPts val="2200"/>
                <a:buFont typeface="Verdana"/>
                <a:buNone/>
              </a:pPr>
              <a:r>
                <a:rPr b="1" i="0" lang="de-DE" sz="2200">
                  <a:solidFill>
                    <a:schemeClr val="lt1"/>
                  </a:solidFill>
                  <a:latin typeface="Verdana"/>
                  <a:ea typeface="Verdana"/>
                  <a:cs typeface="Verdana"/>
                  <a:sym typeface="Verdana"/>
                </a:rPr>
                <a:t>UC6</a:t>
              </a:r>
              <a:r>
                <a:rPr b="0" i="0" lang="de-DE" sz="2200">
                  <a:solidFill>
                    <a:schemeClr val="lt1"/>
                  </a:solidFill>
                  <a:latin typeface="Verdana"/>
                  <a:ea typeface="Verdana"/>
                  <a:cs typeface="Verdana"/>
                  <a:sym typeface="Verdana"/>
                </a:rPr>
                <a:t>: Any federated organisation interested in collecting metrics about requests originated from external organization.</a:t>
              </a:r>
              <a:endParaRPr/>
            </a:p>
          </p:txBody>
        </p:sp>
      </p:grpSp>
      <p:pic>
        <p:nvPicPr>
          <p:cNvPr id="1156" name="Google Shape;1156;p4"/>
          <p:cNvPicPr preferRelativeResize="0"/>
          <p:nvPr/>
        </p:nvPicPr>
        <p:blipFill rotWithShape="1">
          <a:blip r:embed="rId3">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sp>
        <p:nvSpPr>
          <p:cNvPr id="1162" name="Google Shape;1162;p5"/>
          <p:cNvSpPr txBox="1"/>
          <p:nvPr>
            <p:ph type="title"/>
          </p:nvPr>
        </p:nvSpPr>
        <p:spPr>
          <a:xfrm>
            <a:off x="216000" y="154800"/>
            <a:ext cx="10108800" cy="5652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de-DE"/>
              <a:t>Use Cases Definition</a:t>
            </a:r>
            <a:endParaRPr/>
          </a:p>
        </p:txBody>
      </p:sp>
      <p:graphicFrame>
        <p:nvGraphicFramePr>
          <p:cNvPr id="1163" name="Google Shape;1163;p5"/>
          <p:cNvGraphicFramePr/>
          <p:nvPr/>
        </p:nvGraphicFramePr>
        <p:xfrm>
          <a:off x="522514" y="1068540"/>
          <a:ext cx="3000000" cy="3000000"/>
        </p:xfrm>
        <a:graphic>
          <a:graphicData uri="http://schemas.openxmlformats.org/drawingml/2006/table">
            <a:tbl>
              <a:tblPr firstCol="1" firstRow="1">
                <a:noFill/>
                <a:tableStyleId>{04848651-2585-4BB6-94D2-B33116DE6D23}</a:tableStyleId>
              </a:tblPr>
              <a:tblGrid>
                <a:gridCol w="1094075"/>
                <a:gridCol w="8180550"/>
                <a:gridCol w="1556650"/>
              </a:tblGrid>
              <a:tr h="411925">
                <a:tc>
                  <a:txBody>
                    <a:bodyPr/>
                    <a:lstStyle/>
                    <a:p>
                      <a:pPr indent="0" lvl="0" marL="0" marR="0" rtl="0" algn="ctr">
                        <a:spcBef>
                          <a:spcPts val="0"/>
                        </a:spcBef>
                        <a:spcAft>
                          <a:spcPts val="0"/>
                        </a:spcAft>
                        <a:buNone/>
                      </a:pPr>
                      <a:r>
                        <a:rPr b="1" lang="de-DE" sz="1400" u="none" cap="none" strike="noStrike">
                          <a:solidFill>
                            <a:schemeClr val="lt1"/>
                          </a:solidFill>
                          <a:latin typeface="Arial"/>
                          <a:ea typeface="Arial"/>
                          <a:cs typeface="Arial"/>
                          <a:sym typeface="Arial"/>
                        </a:rPr>
                        <a:t>Use Cases</a:t>
                      </a:r>
                      <a:endParaRPr/>
                    </a:p>
                  </a:txBody>
                  <a:tcPr marT="9525" marB="0" marR="9525" marL="9525" anchor="ctr"/>
                </a:tc>
                <a:tc>
                  <a:txBody>
                    <a:bodyPr/>
                    <a:lstStyle/>
                    <a:p>
                      <a:pPr indent="0" lvl="0" marL="0" marR="0" rtl="0" algn="ctr">
                        <a:spcBef>
                          <a:spcPts val="0"/>
                        </a:spcBef>
                        <a:spcAft>
                          <a:spcPts val="0"/>
                        </a:spcAft>
                        <a:buNone/>
                      </a:pPr>
                      <a:r>
                        <a:rPr b="1" lang="de-DE" sz="1400" u="none" cap="none" strike="noStrike">
                          <a:solidFill>
                            <a:schemeClr val="lt1"/>
                          </a:solidFill>
                          <a:latin typeface="Arial"/>
                          <a:ea typeface="Arial"/>
                          <a:cs typeface="Arial"/>
                          <a:sym typeface="Arial"/>
                        </a:rPr>
                        <a:t>Description</a:t>
                      </a:r>
                      <a:endParaRPr/>
                    </a:p>
                  </a:txBody>
                  <a:tcPr marT="9525" marB="0" marR="9525" marL="9525" anchor="ctr"/>
                </a:tc>
                <a:tc>
                  <a:txBody>
                    <a:bodyPr/>
                    <a:lstStyle/>
                    <a:p>
                      <a:pPr indent="0" lvl="0" marL="0" marR="0" rtl="0" algn="ctr">
                        <a:spcBef>
                          <a:spcPts val="0"/>
                        </a:spcBef>
                        <a:spcAft>
                          <a:spcPts val="0"/>
                        </a:spcAft>
                        <a:buNone/>
                      </a:pPr>
                      <a:r>
                        <a:rPr lang="de-DE" sz="1400" u="none" cap="none" strike="noStrike"/>
                        <a:t>Status</a:t>
                      </a:r>
                      <a:endParaRPr b="1" i="0" sz="1400" u="none" cap="none" strike="noStrike">
                        <a:solidFill>
                          <a:srgbClr val="000000"/>
                        </a:solidFill>
                        <a:latin typeface="Arial"/>
                        <a:ea typeface="Arial"/>
                        <a:cs typeface="Arial"/>
                        <a:sym typeface="Arial"/>
                      </a:endParaRPr>
                    </a:p>
                  </a:txBody>
                  <a:tcPr marT="9525" marB="0" marR="9525" marL="9525" anchor="ctr"/>
                </a:tc>
              </a:tr>
              <a:tr h="577150">
                <a:tc>
                  <a:txBody>
                    <a:bodyPr/>
                    <a:lstStyle/>
                    <a:p>
                      <a:pPr indent="0" lvl="0" marL="0" marR="0" rtl="0" algn="ctr">
                        <a:spcBef>
                          <a:spcPts val="0"/>
                        </a:spcBef>
                        <a:spcAft>
                          <a:spcPts val="0"/>
                        </a:spcAft>
                        <a:buNone/>
                      </a:pPr>
                      <a:r>
                        <a:rPr lang="de-DE" sz="1200" u="none" cap="none" strike="noStrike"/>
                        <a:t>UC1.1</a:t>
                      </a:r>
                      <a:endParaRPr b="1"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spcBef>
                          <a:spcPts val="0"/>
                        </a:spcBef>
                        <a:spcAft>
                          <a:spcPts val="0"/>
                        </a:spcAft>
                        <a:buNone/>
                      </a:pPr>
                      <a:r>
                        <a:rPr lang="de-DE" sz="1200" u="none" cap="none" strike="noStrike"/>
                        <a:t>A user can access a client and discover (free and open) data from online repositories hosted by different organizations and can download a granule from a free and open data set. ------ </a:t>
                      </a:r>
                      <a:r>
                        <a:rPr lang="de-DE" sz="1200" u="none" cap="none" strike="noStrike">
                          <a:solidFill>
                            <a:srgbClr val="FF0000"/>
                          </a:solidFill>
                        </a:rPr>
                        <a:t>Consider Federation and Discovery</a:t>
                      </a:r>
                      <a:endParaRPr b="0" i="0" sz="1200" u="none" cap="none" strike="noStrike">
                        <a:solidFill>
                          <a:srgbClr val="FF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de-DE" sz="1100" u="none" cap="none" strike="noStrike"/>
                        <a:t>Ongoing</a:t>
                      </a:r>
                      <a:endParaRPr b="0" i="0" sz="1100" u="none" cap="none" strike="noStrike">
                        <a:solidFill>
                          <a:srgbClr val="000000"/>
                        </a:solidFill>
                        <a:latin typeface="Arial"/>
                        <a:ea typeface="Arial"/>
                        <a:cs typeface="Arial"/>
                        <a:sym typeface="Arial"/>
                      </a:endParaRPr>
                    </a:p>
                  </a:txBody>
                  <a:tcPr marT="9525" marB="0" marR="9525" marL="9525" anchor="ctr"/>
                </a:tc>
              </a:tr>
              <a:tr h="577150">
                <a:tc>
                  <a:txBody>
                    <a:bodyPr/>
                    <a:lstStyle/>
                    <a:p>
                      <a:pPr indent="0" lvl="0" marL="0" marR="0" rtl="0" algn="ctr">
                        <a:spcBef>
                          <a:spcPts val="0"/>
                        </a:spcBef>
                        <a:spcAft>
                          <a:spcPts val="0"/>
                        </a:spcAft>
                        <a:buNone/>
                      </a:pPr>
                      <a:r>
                        <a:rPr lang="de-DE" sz="1200" u="none" cap="none" strike="noStrike"/>
                        <a:t>UC1.2</a:t>
                      </a:r>
                      <a:endParaRPr b="1"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spcBef>
                          <a:spcPts val="0"/>
                        </a:spcBef>
                        <a:spcAft>
                          <a:spcPts val="0"/>
                        </a:spcAft>
                        <a:buNone/>
                      </a:pPr>
                      <a:r>
                        <a:rPr lang="de-DE" sz="1200" u="none" cap="none" strike="noStrike"/>
                        <a:t>A user can access a client and discover (free and open) data from online repositories hosted by different organizations and can download a granule from a free and open data set. ------ </a:t>
                      </a:r>
                      <a:r>
                        <a:rPr lang="de-DE" sz="1200" u="none" cap="none" strike="noStrike">
                          <a:solidFill>
                            <a:srgbClr val="FF0000"/>
                          </a:solidFill>
                        </a:rPr>
                        <a:t>Consider Authorization</a:t>
                      </a:r>
                      <a:endParaRPr b="0" i="0" sz="1200" u="none" cap="none" strike="noStrike">
                        <a:solidFill>
                          <a:srgbClr val="FF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de-DE" sz="1100" u="none" cap="none" strike="noStrike"/>
                        <a:t>Ongoing</a:t>
                      </a:r>
                      <a:endParaRPr b="0" i="0" sz="1100" u="none" cap="none" strike="noStrike">
                        <a:solidFill>
                          <a:srgbClr val="000000"/>
                        </a:solidFill>
                        <a:latin typeface="Arial"/>
                        <a:ea typeface="Arial"/>
                        <a:cs typeface="Arial"/>
                        <a:sym typeface="Arial"/>
                      </a:endParaRPr>
                    </a:p>
                  </a:txBody>
                  <a:tcPr marT="9525" marB="0" marR="9525" marL="9525" anchor="ctr"/>
                </a:tc>
              </a:tr>
              <a:tr h="577150">
                <a:tc>
                  <a:txBody>
                    <a:bodyPr/>
                    <a:lstStyle/>
                    <a:p>
                      <a:pPr indent="0" lvl="0" marL="0" marR="0" rtl="0" algn="ctr">
                        <a:spcBef>
                          <a:spcPts val="0"/>
                        </a:spcBef>
                        <a:spcAft>
                          <a:spcPts val="0"/>
                        </a:spcAft>
                        <a:buNone/>
                      </a:pPr>
                      <a:r>
                        <a:rPr lang="de-DE" sz="1200" u="none" cap="none" strike="noStrike"/>
                        <a:t>UC2</a:t>
                      </a:r>
                      <a:endParaRPr b="1"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spcBef>
                          <a:spcPts val="0"/>
                        </a:spcBef>
                        <a:spcAft>
                          <a:spcPts val="0"/>
                        </a:spcAft>
                        <a:buNone/>
                      </a:pPr>
                      <a:r>
                        <a:rPr lang="de-DE" sz="1200" u="none" cap="none" strike="noStrike"/>
                        <a:t>A user can access a client and discover (restrained) data from online repositories hosted by different organizations and can ask for authorisation to download restrained data and can download a granule from a restrained data set.  </a:t>
                      </a:r>
                      <a:endParaRPr b="0"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de-DE" sz="1100" u="none" cap="none" strike="noStrike"/>
                        <a:t>Ongoing</a:t>
                      </a:r>
                      <a:endParaRPr b="0" i="0" sz="1100" u="none" cap="none" strike="noStrike">
                        <a:solidFill>
                          <a:srgbClr val="000000"/>
                        </a:solidFill>
                        <a:latin typeface="Arial"/>
                        <a:ea typeface="Arial"/>
                        <a:cs typeface="Arial"/>
                        <a:sym typeface="Arial"/>
                      </a:endParaRPr>
                    </a:p>
                  </a:txBody>
                  <a:tcPr marT="9525" marB="0" marR="9525" marL="9525" anchor="ctr"/>
                </a:tc>
              </a:tr>
              <a:tr h="577150">
                <a:tc>
                  <a:txBody>
                    <a:bodyPr/>
                    <a:lstStyle/>
                    <a:p>
                      <a:pPr indent="0" lvl="0" marL="0" marR="0" rtl="0" algn="ctr">
                        <a:spcBef>
                          <a:spcPts val="0"/>
                        </a:spcBef>
                        <a:spcAft>
                          <a:spcPts val="0"/>
                        </a:spcAft>
                        <a:buNone/>
                      </a:pPr>
                      <a:r>
                        <a:rPr lang="de-DE" sz="1200" u="none" cap="none" strike="noStrike"/>
                        <a:t>UC3</a:t>
                      </a:r>
                      <a:endParaRPr b="1"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spcBef>
                          <a:spcPts val="0"/>
                        </a:spcBef>
                        <a:spcAft>
                          <a:spcPts val="0"/>
                        </a:spcAft>
                        <a:buNone/>
                      </a:pPr>
                      <a:r>
                        <a:rPr lang="de-DE" sz="1200" u="none" cap="none" strike="noStrike"/>
                        <a:t>A user can access a client and discover (free and open or restrained) data located in near-line/offline repositories (archived data) hosted by different organizations and can download a granule (--&gt; deferred access).  </a:t>
                      </a:r>
                      <a:endParaRPr b="0"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de-DE" sz="1100" u="none" cap="none" strike="noStrike"/>
                        <a:t>Not started</a:t>
                      </a:r>
                      <a:endParaRPr b="0" i="0" sz="1100" u="none" cap="none" strike="noStrike">
                        <a:solidFill>
                          <a:srgbClr val="000000"/>
                        </a:solidFill>
                        <a:latin typeface="Arial"/>
                        <a:ea typeface="Arial"/>
                        <a:cs typeface="Arial"/>
                        <a:sym typeface="Arial"/>
                      </a:endParaRPr>
                    </a:p>
                  </a:txBody>
                  <a:tcPr marT="9525" marB="0" marR="9525" marL="9525" anchor="ctr"/>
                </a:tc>
              </a:tr>
              <a:tr h="769550">
                <a:tc>
                  <a:txBody>
                    <a:bodyPr/>
                    <a:lstStyle/>
                    <a:p>
                      <a:pPr indent="0" lvl="0" marL="0" marR="0" rtl="0" algn="ctr">
                        <a:spcBef>
                          <a:spcPts val="0"/>
                        </a:spcBef>
                        <a:spcAft>
                          <a:spcPts val="0"/>
                        </a:spcAft>
                        <a:buNone/>
                      </a:pPr>
                      <a:r>
                        <a:rPr lang="de-DE" sz="1200" u="none" cap="none" strike="noStrike"/>
                        <a:t>UC4.1</a:t>
                      </a:r>
                      <a:endParaRPr b="1"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spcBef>
                          <a:spcPts val="0"/>
                        </a:spcBef>
                        <a:spcAft>
                          <a:spcPts val="0"/>
                        </a:spcAft>
                        <a:buNone/>
                      </a:pPr>
                      <a:r>
                        <a:rPr lang="de-DE" sz="1200" u="none" cap="none" strike="noStrike"/>
                        <a:t>A data manager can access a client and obtain information about data hosted in online, near-line, and offline repositories of different organizations and decide whether to remove data in own repository or whether to copy data across from external repository. ----- Consider the Near line and online repository</a:t>
                      </a:r>
                      <a:endParaRPr b="0"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de-DE" sz="1100" u="none" cap="none" strike="noStrike"/>
                        <a:t>Not started</a:t>
                      </a:r>
                      <a:endParaRPr b="0" i="0" sz="1100" u="none" cap="none" strike="noStrike">
                        <a:solidFill>
                          <a:srgbClr val="000000"/>
                        </a:solidFill>
                        <a:latin typeface="Arial"/>
                        <a:ea typeface="Arial"/>
                        <a:cs typeface="Arial"/>
                        <a:sym typeface="Arial"/>
                      </a:endParaRPr>
                    </a:p>
                  </a:txBody>
                  <a:tcPr marT="9525" marB="0" marR="9525" marL="9525" anchor="ctr"/>
                </a:tc>
              </a:tr>
              <a:tr h="769550">
                <a:tc>
                  <a:txBody>
                    <a:bodyPr/>
                    <a:lstStyle/>
                    <a:p>
                      <a:pPr indent="0" lvl="0" marL="0" marR="0" rtl="0" algn="ctr">
                        <a:spcBef>
                          <a:spcPts val="0"/>
                        </a:spcBef>
                        <a:spcAft>
                          <a:spcPts val="0"/>
                        </a:spcAft>
                        <a:buNone/>
                      </a:pPr>
                      <a:r>
                        <a:rPr lang="de-DE" sz="1200" u="none" cap="none" strike="noStrike"/>
                        <a:t>UC4.2</a:t>
                      </a:r>
                      <a:endParaRPr b="1"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spcBef>
                          <a:spcPts val="0"/>
                        </a:spcBef>
                        <a:spcAft>
                          <a:spcPts val="0"/>
                        </a:spcAft>
                        <a:buNone/>
                      </a:pPr>
                      <a:r>
                        <a:rPr lang="de-DE" sz="1200" u="none" cap="none" strike="noStrike"/>
                        <a:t>A data manager can access a client and obtain information about data hosted in online, near-line, and offline repositories of different organizations and decide whether to remove data in own repository or whether to copy data across from external repository. ----- Consider the offline repository</a:t>
                      </a:r>
                      <a:endParaRPr b="0"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de-DE" sz="1100" u="none" cap="none" strike="noStrike"/>
                        <a:t>Ongoing</a:t>
                      </a:r>
                      <a:endParaRPr b="0" i="0" sz="1100" u="none" cap="none" strike="noStrike">
                        <a:solidFill>
                          <a:srgbClr val="000000"/>
                        </a:solidFill>
                        <a:latin typeface="Arial"/>
                        <a:ea typeface="Arial"/>
                        <a:cs typeface="Arial"/>
                        <a:sym typeface="Arial"/>
                      </a:endParaRPr>
                    </a:p>
                  </a:txBody>
                  <a:tcPr marT="9525" marB="0" marR="9525" marL="9525" anchor="ctr"/>
                </a:tc>
              </a:tr>
              <a:tr h="384775">
                <a:tc>
                  <a:txBody>
                    <a:bodyPr/>
                    <a:lstStyle/>
                    <a:p>
                      <a:pPr indent="0" lvl="0" marL="0" marR="0" rtl="0" algn="ctr">
                        <a:spcBef>
                          <a:spcPts val="0"/>
                        </a:spcBef>
                        <a:spcAft>
                          <a:spcPts val="0"/>
                        </a:spcAft>
                        <a:buNone/>
                      </a:pPr>
                      <a:r>
                        <a:rPr lang="de-DE" sz="1200" u="none" cap="none" strike="noStrike"/>
                        <a:t>UC5</a:t>
                      </a:r>
                      <a:endParaRPr b="1"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spcBef>
                          <a:spcPts val="0"/>
                        </a:spcBef>
                        <a:spcAft>
                          <a:spcPts val="0"/>
                        </a:spcAft>
                        <a:buNone/>
                      </a:pPr>
                      <a:r>
                        <a:rPr lang="de-DE" sz="1200" u="none" cap="none" strike="noStrike"/>
                        <a:t>A user can access a collaborative platform and discover, visualize, and process data hosted by different repositories (online, near-line, offline). </a:t>
                      </a:r>
                      <a:endParaRPr b="0"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de-DE" sz="1100" u="none" cap="none" strike="noStrike"/>
                        <a:t>Not started</a:t>
                      </a:r>
                      <a:endParaRPr b="0" i="0" sz="1100" u="none" cap="none" strike="noStrike">
                        <a:solidFill>
                          <a:srgbClr val="000000"/>
                        </a:solidFill>
                        <a:latin typeface="Arial"/>
                        <a:ea typeface="Arial"/>
                        <a:cs typeface="Arial"/>
                        <a:sym typeface="Arial"/>
                      </a:endParaRPr>
                    </a:p>
                  </a:txBody>
                  <a:tcPr marT="9525" marB="0" marR="9525" marL="9525" anchor="ctr"/>
                </a:tc>
              </a:tr>
              <a:tr h="577150">
                <a:tc>
                  <a:txBody>
                    <a:bodyPr/>
                    <a:lstStyle/>
                    <a:p>
                      <a:pPr indent="0" lvl="0" marL="0" marR="0" rtl="0" algn="ctr">
                        <a:spcBef>
                          <a:spcPts val="0"/>
                        </a:spcBef>
                        <a:spcAft>
                          <a:spcPts val="0"/>
                        </a:spcAft>
                        <a:buNone/>
                      </a:pPr>
                      <a:r>
                        <a:rPr lang="de-DE" sz="1200" u="none" cap="none" strike="noStrike"/>
                        <a:t>UC6</a:t>
                      </a:r>
                      <a:endParaRPr b="1"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l">
                        <a:spcBef>
                          <a:spcPts val="0"/>
                        </a:spcBef>
                        <a:spcAft>
                          <a:spcPts val="0"/>
                        </a:spcAft>
                        <a:buNone/>
                      </a:pPr>
                      <a:r>
                        <a:rPr lang="de-DE" sz="1200" u="none" cap="none" strike="noStrike"/>
                        <a:t>A mechanism to exchange statistics about usage of data by users of another organisation shall be defined, together with a harmonised identification of metrics from the different sources.  </a:t>
                      </a:r>
                      <a:endParaRPr b="0" i="0" sz="1200" u="none" cap="none" strike="noStrike">
                        <a:solidFill>
                          <a:srgbClr val="000000"/>
                        </a:solidFill>
                        <a:latin typeface="Arial"/>
                        <a:ea typeface="Arial"/>
                        <a:cs typeface="Arial"/>
                        <a:sym typeface="Arial"/>
                      </a:endParaRPr>
                    </a:p>
                  </a:txBody>
                  <a:tcPr marT="9525" marB="0" marR="9525" marL="9525" anchor="ctr"/>
                </a:tc>
                <a:tc>
                  <a:txBody>
                    <a:bodyPr/>
                    <a:lstStyle/>
                    <a:p>
                      <a:pPr indent="0" lvl="0" marL="0" marR="0" rtl="0" algn="ctr">
                        <a:spcBef>
                          <a:spcPts val="0"/>
                        </a:spcBef>
                        <a:spcAft>
                          <a:spcPts val="0"/>
                        </a:spcAft>
                        <a:buNone/>
                      </a:pPr>
                      <a:r>
                        <a:rPr lang="de-DE" sz="1100" u="none" cap="none" strike="noStrike"/>
                        <a:t>Not started</a:t>
                      </a:r>
                      <a:endParaRPr b="0" i="0" sz="1100" u="none" cap="none" strike="noStrike">
                        <a:solidFill>
                          <a:srgbClr val="000000"/>
                        </a:solidFill>
                        <a:latin typeface="Arial"/>
                        <a:ea typeface="Arial"/>
                        <a:cs typeface="Arial"/>
                        <a:sym typeface="Arial"/>
                      </a:endParaRPr>
                    </a:p>
                  </a:txBody>
                  <a:tcPr marT="9525" marB="0" marR="9525" marL="9525" anchor="ctr"/>
                </a:tc>
              </a:tr>
            </a:tbl>
          </a:graphicData>
        </a:graphic>
      </p:graphicFrame>
      <p:pic>
        <p:nvPicPr>
          <p:cNvPr id="1164" name="Google Shape;1164;p5"/>
          <p:cNvPicPr preferRelativeResize="0"/>
          <p:nvPr/>
        </p:nvPicPr>
        <p:blipFill rotWithShape="1">
          <a:blip r:embed="rId3">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6"/>
          <p:cNvSpPr txBox="1"/>
          <p:nvPr/>
        </p:nvSpPr>
        <p:spPr>
          <a:xfrm>
            <a:off x="125999" y="2806062"/>
            <a:ext cx="11913401" cy="1320170"/>
          </a:xfrm>
          <a:prstGeom prst="rect">
            <a:avLst/>
          </a:prstGeom>
          <a:noFill/>
          <a:ln>
            <a:noFill/>
          </a:ln>
        </p:spPr>
        <p:txBody>
          <a:bodyPr anchorCtr="0" anchor="b" bIns="44100" lIns="88200" spcFirstLastPara="1" rIns="88200" wrap="square" tIns="44100">
            <a:spAutoFit/>
          </a:bodyPr>
          <a:lstStyle/>
          <a:p>
            <a:pPr indent="0" lvl="0" marL="0" marR="0" rtl="0" algn="l">
              <a:spcBef>
                <a:spcPts val="0"/>
              </a:spcBef>
              <a:spcAft>
                <a:spcPts val="0"/>
              </a:spcAft>
              <a:buNone/>
            </a:pPr>
            <a:r>
              <a:rPr b="1" lang="de-DE" sz="4000">
                <a:solidFill>
                  <a:schemeClr val="lt1"/>
                </a:solidFill>
                <a:latin typeface="Arial"/>
                <a:ea typeface="Arial"/>
                <a:cs typeface="Arial"/>
                <a:sym typeface="Arial"/>
              </a:rPr>
              <a:t>ESA/DLR Federation Project  </a:t>
            </a:r>
            <a:endParaRPr/>
          </a:p>
          <a:p>
            <a:pPr indent="0" lvl="0" marL="0" marR="0" rtl="0" algn="l">
              <a:spcBef>
                <a:spcPts val="0"/>
              </a:spcBef>
              <a:spcAft>
                <a:spcPts val="0"/>
              </a:spcAft>
              <a:buNone/>
            </a:pPr>
            <a:r>
              <a:rPr lang="de-DE" sz="4000">
                <a:solidFill>
                  <a:schemeClr val="lt1"/>
                </a:solidFill>
                <a:latin typeface="Arial"/>
                <a:ea typeface="Arial"/>
                <a:cs typeface="Arial"/>
                <a:sym typeface="Arial"/>
              </a:rPr>
              <a:t>UC 1</a:t>
            </a:r>
            <a:endParaRPr sz="4000">
              <a:solidFill>
                <a:schemeClr val="lt1"/>
              </a:solidFill>
              <a:latin typeface="Arial"/>
              <a:ea typeface="Arial"/>
              <a:cs typeface="Arial"/>
              <a:sym typeface="Arial"/>
            </a:endParaRPr>
          </a:p>
        </p:txBody>
      </p:sp>
      <p:sp>
        <p:nvSpPr>
          <p:cNvPr id="1171" name="Google Shape;1171;p6"/>
          <p:cNvSpPr txBox="1"/>
          <p:nvPr/>
        </p:nvSpPr>
        <p:spPr>
          <a:xfrm>
            <a:off x="6915706" y="5224144"/>
            <a:ext cx="5123696" cy="83099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de-DE" sz="1600">
                <a:solidFill>
                  <a:schemeClr val="lt1"/>
                </a:solidFill>
                <a:latin typeface="Arial"/>
                <a:ea typeface="Arial"/>
                <a:cs typeface="Arial"/>
                <a:sym typeface="Arial"/>
              </a:rPr>
              <a:t>Roberto Alacevich - ESA</a:t>
            </a:r>
            <a:endParaRPr sz="1600">
              <a:solidFill>
                <a:schemeClr val="lt1"/>
              </a:solidFill>
              <a:latin typeface="Arial"/>
              <a:ea typeface="Arial"/>
              <a:cs typeface="Arial"/>
              <a:sym typeface="Arial"/>
            </a:endParaRPr>
          </a:p>
          <a:p>
            <a:pPr indent="0" lvl="0" marL="0" marR="0" rtl="0" algn="r">
              <a:spcBef>
                <a:spcPts val="0"/>
              </a:spcBef>
              <a:spcAft>
                <a:spcPts val="0"/>
              </a:spcAft>
              <a:buNone/>
            </a:pPr>
            <a:r>
              <a:rPr lang="de-DE" sz="1600">
                <a:solidFill>
                  <a:schemeClr val="lt1"/>
                </a:solidFill>
                <a:latin typeface="Arial"/>
                <a:ea typeface="Arial"/>
                <a:cs typeface="Arial"/>
                <a:sym typeface="Arial"/>
              </a:rPr>
              <a:t>Mario Winkler – DLR</a:t>
            </a:r>
            <a:endParaRPr/>
          </a:p>
          <a:p>
            <a:pPr indent="0" lvl="0" marL="0" marR="0" rtl="0" algn="r">
              <a:spcBef>
                <a:spcPts val="0"/>
              </a:spcBef>
              <a:spcAft>
                <a:spcPts val="0"/>
              </a:spcAft>
              <a:buNone/>
            </a:pPr>
            <a:r>
              <a:t/>
            </a:r>
            <a:endParaRPr sz="1600">
              <a:solidFill>
                <a:schemeClr val="lt1"/>
              </a:solidFill>
              <a:latin typeface="Arial"/>
              <a:ea typeface="Arial"/>
              <a:cs typeface="Arial"/>
              <a:sym typeface="Arial"/>
            </a:endParaRPr>
          </a:p>
        </p:txBody>
      </p:sp>
      <p:sp>
        <p:nvSpPr>
          <p:cNvPr id="1172" name="Google Shape;1172;p6"/>
          <p:cNvSpPr txBox="1"/>
          <p:nvPr>
            <p:ph idx="1" type="subTitle"/>
          </p:nvPr>
        </p:nvSpPr>
        <p:spPr>
          <a:xfrm>
            <a:off x="118699" y="5258117"/>
            <a:ext cx="10627380" cy="425373"/>
          </a:xfrm>
          <a:prstGeom prst="rect">
            <a:avLst/>
          </a:prstGeom>
          <a:noFill/>
          <a:ln>
            <a:noFill/>
          </a:ln>
        </p:spPr>
        <p:txBody>
          <a:bodyPr anchorCtr="0" anchor="t" bIns="45700" lIns="91425" spcFirstLastPara="1" rIns="91425" wrap="square" tIns="45700">
            <a:spAutoFit/>
          </a:bodyPr>
          <a:lstStyle/>
          <a:p>
            <a:pPr indent="0" lvl="0" marL="0" rtl="0" algn="l">
              <a:lnSpc>
                <a:spcPct val="119000"/>
              </a:lnSpc>
              <a:spcBef>
                <a:spcPts val="0"/>
              </a:spcBef>
              <a:spcAft>
                <a:spcPts val="0"/>
              </a:spcAft>
              <a:buSzPts val="2000"/>
              <a:buFont typeface="Verdana"/>
              <a:buNone/>
            </a:pPr>
            <a:r>
              <a:rPr b="1" lang="de-DE" sz="2000"/>
              <a:t>Federated Catalog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170"/>
                                        </p:tgtEl>
                                        <p:attrNameLst>
                                          <p:attrName>style.visibility</p:attrName>
                                        </p:attrNameLst>
                                      </p:cBhvr>
                                      <p:to>
                                        <p:strVal val="visible"/>
                                      </p:to>
                                    </p:set>
                                    <p:anim calcmode="lin" valueType="num">
                                      <p:cBhvr additive="base">
                                        <p:cTn dur="1000"/>
                                        <p:tgtEl>
                                          <p:spTgt spid="1170"/>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1171">
                                            <p:txEl>
                                              <p:pRg end="0" st="0"/>
                                            </p:txEl>
                                          </p:spTgt>
                                        </p:tgtEl>
                                        <p:attrNameLst>
                                          <p:attrName>style.visibility</p:attrName>
                                        </p:attrNameLst>
                                      </p:cBhvr>
                                      <p:to>
                                        <p:strVal val="visible"/>
                                      </p:to>
                                    </p:set>
                                    <p:anim calcmode="lin" valueType="num">
                                      <p:cBhvr additive="base">
                                        <p:cTn dur="500"/>
                                        <p:tgtEl>
                                          <p:spTgt spid="1171">
                                            <p:txEl>
                                              <p:pRg end="0" st="0"/>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1171">
                                            <p:txEl>
                                              <p:pRg end="1" st="1"/>
                                            </p:txEl>
                                          </p:spTgt>
                                        </p:tgtEl>
                                        <p:attrNameLst>
                                          <p:attrName>style.visibility</p:attrName>
                                        </p:attrNameLst>
                                      </p:cBhvr>
                                      <p:to>
                                        <p:strVal val="visible"/>
                                      </p:to>
                                    </p:set>
                                    <p:anim calcmode="lin" valueType="num">
                                      <p:cBhvr additive="base">
                                        <p:cTn dur="500"/>
                                        <p:tgtEl>
                                          <p:spTgt spid="1171">
                                            <p:txEl>
                                              <p:pRg end="1" st="1"/>
                                            </p:txEl>
                                          </p:spTgt>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2">
                                  <p:stCondLst>
                                    <p:cond delay="0"/>
                                  </p:stCondLst>
                                  <p:childTnLst>
                                    <p:set>
                                      <p:cBhvr>
                                        <p:cTn dur="1" fill="hold">
                                          <p:stCondLst>
                                            <p:cond delay="0"/>
                                          </p:stCondLst>
                                        </p:cTn>
                                        <p:tgtEl>
                                          <p:spTgt spid="1171">
                                            <p:txEl>
                                              <p:pRg end="2" st="2"/>
                                            </p:txEl>
                                          </p:spTgt>
                                        </p:tgtEl>
                                        <p:attrNameLst>
                                          <p:attrName>style.visibility</p:attrName>
                                        </p:attrNameLst>
                                      </p:cBhvr>
                                      <p:to>
                                        <p:strVal val="visible"/>
                                      </p:to>
                                    </p:set>
                                    <p:anim calcmode="lin" valueType="num">
                                      <p:cBhvr additive="base">
                                        <p:cTn dur="500"/>
                                        <p:tgtEl>
                                          <p:spTgt spid="1171">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6" name="Shape 1176"/>
        <p:cNvGrpSpPr/>
        <p:nvPr/>
      </p:nvGrpSpPr>
      <p:grpSpPr>
        <a:xfrm>
          <a:off x="0" y="0"/>
          <a:ext cx="0" cy="0"/>
          <a:chOff x="0" y="0"/>
          <a:chExt cx="0" cy="0"/>
        </a:xfrm>
      </p:grpSpPr>
      <p:sp>
        <p:nvSpPr>
          <p:cNvPr id="1177" name="Google Shape;1177;p7"/>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t>ESA-DLR Use-Case 1.1 – Logical Architecture</a:t>
            </a:r>
            <a:endParaRPr/>
          </a:p>
        </p:txBody>
      </p:sp>
      <p:sp>
        <p:nvSpPr>
          <p:cNvPr id="1178" name="Google Shape;1178;p7"/>
          <p:cNvSpPr/>
          <p:nvPr/>
        </p:nvSpPr>
        <p:spPr>
          <a:xfrm>
            <a:off x="6418957" y="2302306"/>
            <a:ext cx="1679110" cy="59009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200">
                <a:solidFill>
                  <a:schemeClr val="dk1"/>
                </a:solidFill>
                <a:latin typeface="Verdana"/>
                <a:ea typeface="Verdana"/>
                <a:cs typeface="Verdana"/>
                <a:sym typeface="Verdana"/>
              </a:rPr>
              <a:t>ESA Multi Organisation</a:t>
            </a:r>
            <a:br>
              <a:rPr b="1" lang="de-DE" sz="1200">
                <a:solidFill>
                  <a:schemeClr val="dk1"/>
                </a:solidFill>
                <a:latin typeface="Verdana"/>
                <a:ea typeface="Verdana"/>
                <a:cs typeface="Verdana"/>
                <a:sym typeface="Verdana"/>
              </a:rPr>
            </a:br>
            <a:r>
              <a:rPr b="1" lang="de-DE" sz="1200">
                <a:solidFill>
                  <a:schemeClr val="dk1"/>
                </a:solidFill>
                <a:latin typeface="Verdana"/>
                <a:ea typeface="Verdana"/>
                <a:cs typeface="Verdana"/>
                <a:sym typeface="Verdana"/>
              </a:rPr>
              <a:t>STAC Catalogue</a:t>
            </a:r>
            <a:endParaRPr sz="1200">
              <a:solidFill>
                <a:schemeClr val="dk1"/>
              </a:solidFill>
              <a:latin typeface="Verdana"/>
              <a:ea typeface="Verdana"/>
              <a:cs typeface="Verdana"/>
              <a:sym typeface="Verdana"/>
            </a:endParaRPr>
          </a:p>
        </p:txBody>
      </p:sp>
      <p:sp>
        <p:nvSpPr>
          <p:cNvPr id="1179" name="Google Shape;1179;p7"/>
          <p:cNvSpPr/>
          <p:nvPr/>
        </p:nvSpPr>
        <p:spPr>
          <a:xfrm>
            <a:off x="7542103" y="1747205"/>
            <a:ext cx="923069" cy="443346"/>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200">
                <a:solidFill>
                  <a:schemeClr val="dk1"/>
                </a:solidFill>
                <a:latin typeface="Verdana"/>
                <a:ea typeface="Verdana"/>
                <a:cs typeface="Verdana"/>
                <a:sym typeface="Verdana"/>
              </a:rPr>
              <a:t>ESA MO STAC GUI</a:t>
            </a:r>
            <a:endParaRPr sz="1200">
              <a:solidFill>
                <a:schemeClr val="dk1"/>
              </a:solidFill>
              <a:latin typeface="Verdana"/>
              <a:ea typeface="Verdana"/>
              <a:cs typeface="Verdana"/>
              <a:sym typeface="Verdana"/>
            </a:endParaRPr>
          </a:p>
        </p:txBody>
      </p:sp>
      <p:cxnSp>
        <p:nvCxnSpPr>
          <p:cNvPr id="1180" name="Google Shape;1180;p7"/>
          <p:cNvCxnSpPr>
            <a:stCxn id="1179" idx="1"/>
            <a:endCxn id="1178" idx="0"/>
          </p:cNvCxnSpPr>
          <p:nvPr/>
        </p:nvCxnSpPr>
        <p:spPr>
          <a:xfrm flipH="1">
            <a:off x="7258603" y="1968878"/>
            <a:ext cx="283500" cy="333300"/>
          </a:xfrm>
          <a:prstGeom prst="bentConnector2">
            <a:avLst/>
          </a:prstGeom>
          <a:noFill/>
          <a:ln cap="flat" cmpd="sng" w="9525">
            <a:solidFill>
              <a:schemeClr val="dk1"/>
            </a:solidFill>
            <a:prstDash val="solid"/>
            <a:round/>
            <a:headEnd len="med" w="med" type="triangle"/>
            <a:tailEnd len="med" w="med" type="triangle"/>
          </a:ln>
        </p:spPr>
      </p:cxnSp>
      <p:sp>
        <p:nvSpPr>
          <p:cNvPr id="1181" name="Google Shape;1181;p7"/>
          <p:cNvSpPr/>
          <p:nvPr/>
        </p:nvSpPr>
        <p:spPr>
          <a:xfrm>
            <a:off x="3074259" y="1878075"/>
            <a:ext cx="1679110" cy="71401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200">
                <a:solidFill>
                  <a:schemeClr val="dk1"/>
                </a:solidFill>
                <a:latin typeface="Verdana"/>
                <a:ea typeface="Verdana"/>
                <a:cs typeface="Verdana"/>
                <a:sym typeface="Verdana"/>
              </a:rPr>
              <a:t>ESA Multi Mission STAC Catalogue</a:t>
            </a:r>
            <a:endParaRPr/>
          </a:p>
          <a:p>
            <a:pPr indent="0" lvl="0" marL="0" marR="0" rtl="0" algn="ctr">
              <a:spcBef>
                <a:spcPts val="0"/>
              </a:spcBef>
              <a:spcAft>
                <a:spcPts val="0"/>
              </a:spcAft>
              <a:buNone/>
            </a:pPr>
            <a:r>
              <a:rPr i="1" lang="de-DE" sz="1200">
                <a:solidFill>
                  <a:schemeClr val="dk1"/>
                </a:solidFill>
                <a:latin typeface="Verdana"/>
                <a:ea typeface="Verdana"/>
                <a:cs typeface="Verdana"/>
                <a:sym typeface="Verdana"/>
              </a:rPr>
              <a:t>(FedEO)</a:t>
            </a:r>
            <a:endParaRPr/>
          </a:p>
        </p:txBody>
      </p:sp>
      <p:sp>
        <p:nvSpPr>
          <p:cNvPr id="1182" name="Google Shape;1182;p7"/>
          <p:cNvSpPr/>
          <p:nvPr/>
        </p:nvSpPr>
        <p:spPr>
          <a:xfrm>
            <a:off x="4197405" y="1293493"/>
            <a:ext cx="923069" cy="44334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200">
                <a:solidFill>
                  <a:schemeClr val="dk1"/>
                </a:solidFill>
                <a:latin typeface="Verdana"/>
                <a:ea typeface="Verdana"/>
                <a:cs typeface="Verdana"/>
                <a:sym typeface="Verdana"/>
              </a:rPr>
              <a:t>ESA MM STAC GUI</a:t>
            </a:r>
            <a:endParaRPr sz="1200">
              <a:solidFill>
                <a:schemeClr val="dk1"/>
              </a:solidFill>
              <a:latin typeface="Verdana"/>
              <a:ea typeface="Verdana"/>
              <a:cs typeface="Verdana"/>
              <a:sym typeface="Verdana"/>
            </a:endParaRPr>
          </a:p>
        </p:txBody>
      </p:sp>
      <p:cxnSp>
        <p:nvCxnSpPr>
          <p:cNvPr id="1183" name="Google Shape;1183;p7"/>
          <p:cNvCxnSpPr>
            <a:stCxn id="1182" idx="1"/>
            <a:endCxn id="1181" idx="0"/>
          </p:cNvCxnSpPr>
          <p:nvPr/>
        </p:nvCxnSpPr>
        <p:spPr>
          <a:xfrm flipH="1">
            <a:off x="3913905" y="1515166"/>
            <a:ext cx="283500" cy="363000"/>
          </a:xfrm>
          <a:prstGeom prst="bentConnector2">
            <a:avLst/>
          </a:prstGeom>
          <a:noFill/>
          <a:ln cap="flat" cmpd="sng" w="9525">
            <a:solidFill>
              <a:schemeClr val="dk1"/>
            </a:solidFill>
            <a:prstDash val="solid"/>
            <a:round/>
            <a:headEnd len="med" w="med" type="triangle"/>
            <a:tailEnd len="med" w="med" type="triangle"/>
          </a:ln>
        </p:spPr>
      </p:cxnSp>
      <p:sp>
        <p:nvSpPr>
          <p:cNvPr id="1184" name="Google Shape;1184;p7"/>
          <p:cNvSpPr/>
          <p:nvPr/>
        </p:nvSpPr>
        <p:spPr>
          <a:xfrm>
            <a:off x="3074259" y="3854855"/>
            <a:ext cx="1679110" cy="714013"/>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200">
                <a:solidFill>
                  <a:schemeClr val="dk1"/>
                </a:solidFill>
                <a:latin typeface="Verdana"/>
                <a:ea typeface="Verdana"/>
                <a:cs typeface="Verdana"/>
                <a:sym typeface="Verdana"/>
              </a:rPr>
              <a:t>DLR Multi Mission STAC Catalogue</a:t>
            </a:r>
            <a:endParaRPr/>
          </a:p>
          <a:p>
            <a:pPr indent="0" lvl="0" marL="0" marR="0" rtl="0" algn="ctr">
              <a:spcBef>
                <a:spcPts val="0"/>
              </a:spcBef>
              <a:spcAft>
                <a:spcPts val="0"/>
              </a:spcAft>
              <a:buNone/>
            </a:pPr>
            <a:r>
              <a:rPr i="1" lang="de-DE" sz="1200">
                <a:solidFill>
                  <a:schemeClr val="dk1"/>
                </a:solidFill>
                <a:latin typeface="Verdana"/>
                <a:ea typeface="Verdana"/>
                <a:cs typeface="Verdana"/>
                <a:sym typeface="Verdana"/>
              </a:rPr>
              <a:t>(stac-fastapi-pgstac)</a:t>
            </a:r>
            <a:endParaRPr/>
          </a:p>
        </p:txBody>
      </p:sp>
      <p:sp>
        <p:nvSpPr>
          <p:cNvPr id="1185" name="Google Shape;1185;p7"/>
          <p:cNvSpPr/>
          <p:nvPr/>
        </p:nvSpPr>
        <p:spPr>
          <a:xfrm>
            <a:off x="4197405" y="3279417"/>
            <a:ext cx="923069" cy="443346"/>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200">
                <a:solidFill>
                  <a:schemeClr val="dk1"/>
                </a:solidFill>
                <a:latin typeface="Verdana"/>
                <a:ea typeface="Verdana"/>
                <a:cs typeface="Verdana"/>
                <a:sym typeface="Verdana"/>
              </a:rPr>
              <a:t>DLR MM STAC GUI</a:t>
            </a:r>
            <a:endParaRPr sz="1200">
              <a:solidFill>
                <a:schemeClr val="dk1"/>
              </a:solidFill>
              <a:latin typeface="Verdana"/>
              <a:ea typeface="Verdana"/>
              <a:cs typeface="Verdana"/>
              <a:sym typeface="Verdana"/>
            </a:endParaRPr>
          </a:p>
        </p:txBody>
      </p:sp>
      <p:cxnSp>
        <p:nvCxnSpPr>
          <p:cNvPr id="1186" name="Google Shape;1186;p7"/>
          <p:cNvCxnSpPr>
            <a:stCxn id="1185" idx="1"/>
            <a:endCxn id="1184" idx="0"/>
          </p:cNvCxnSpPr>
          <p:nvPr/>
        </p:nvCxnSpPr>
        <p:spPr>
          <a:xfrm flipH="1">
            <a:off x="3913905" y="3501090"/>
            <a:ext cx="283500" cy="353700"/>
          </a:xfrm>
          <a:prstGeom prst="bentConnector2">
            <a:avLst/>
          </a:prstGeom>
          <a:noFill/>
          <a:ln cap="flat" cmpd="sng" w="9525">
            <a:solidFill>
              <a:schemeClr val="dk1"/>
            </a:solidFill>
            <a:prstDash val="solid"/>
            <a:round/>
            <a:headEnd len="med" w="med" type="triangle"/>
            <a:tailEnd len="med" w="med" type="triangle"/>
          </a:ln>
        </p:spPr>
      </p:cxnSp>
      <p:cxnSp>
        <p:nvCxnSpPr>
          <p:cNvPr id="1187" name="Google Shape;1187;p7"/>
          <p:cNvCxnSpPr>
            <a:stCxn id="1181" idx="3"/>
            <a:endCxn id="1178" idx="1"/>
          </p:cNvCxnSpPr>
          <p:nvPr/>
        </p:nvCxnSpPr>
        <p:spPr>
          <a:xfrm>
            <a:off x="4753369" y="2235082"/>
            <a:ext cx="1665600" cy="362400"/>
          </a:xfrm>
          <a:prstGeom prst="bentConnector3">
            <a:avLst>
              <a:gd fmla="val 50000" name="adj1"/>
            </a:avLst>
          </a:prstGeom>
          <a:noFill/>
          <a:ln cap="flat" cmpd="sng" w="9525">
            <a:solidFill>
              <a:schemeClr val="dk1"/>
            </a:solidFill>
            <a:prstDash val="solid"/>
            <a:round/>
            <a:headEnd len="med" w="med" type="triangle"/>
            <a:tailEnd len="sm" w="sm" type="none"/>
          </a:ln>
        </p:spPr>
      </p:cxnSp>
      <p:sp>
        <p:nvSpPr>
          <p:cNvPr id="1188" name="Google Shape;1188;p7"/>
          <p:cNvSpPr/>
          <p:nvPr/>
        </p:nvSpPr>
        <p:spPr>
          <a:xfrm>
            <a:off x="6418957" y="3564199"/>
            <a:ext cx="1679110" cy="590094"/>
          </a:xfrm>
          <a:prstGeom prst="rect">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200">
                <a:solidFill>
                  <a:schemeClr val="dk1"/>
                </a:solidFill>
                <a:latin typeface="Verdana"/>
                <a:ea typeface="Verdana"/>
                <a:cs typeface="Verdana"/>
                <a:sym typeface="Verdana"/>
              </a:rPr>
              <a:t>DLR Multi Organisation</a:t>
            </a:r>
            <a:br>
              <a:rPr b="1" lang="de-DE" sz="1200">
                <a:solidFill>
                  <a:schemeClr val="dk1"/>
                </a:solidFill>
                <a:latin typeface="Verdana"/>
                <a:ea typeface="Verdana"/>
                <a:cs typeface="Verdana"/>
                <a:sym typeface="Verdana"/>
              </a:rPr>
            </a:br>
            <a:r>
              <a:rPr b="1" lang="de-DE" sz="1200">
                <a:solidFill>
                  <a:schemeClr val="dk1"/>
                </a:solidFill>
                <a:latin typeface="Verdana"/>
                <a:ea typeface="Verdana"/>
                <a:cs typeface="Verdana"/>
                <a:sym typeface="Verdana"/>
              </a:rPr>
              <a:t>STAC Catalogue</a:t>
            </a:r>
            <a:endParaRPr sz="1200">
              <a:solidFill>
                <a:schemeClr val="dk1"/>
              </a:solidFill>
              <a:latin typeface="Verdana"/>
              <a:ea typeface="Verdana"/>
              <a:cs typeface="Verdana"/>
              <a:sym typeface="Verdana"/>
            </a:endParaRPr>
          </a:p>
        </p:txBody>
      </p:sp>
      <p:sp>
        <p:nvSpPr>
          <p:cNvPr id="1189" name="Google Shape;1189;p7"/>
          <p:cNvSpPr/>
          <p:nvPr/>
        </p:nvSpPr>
        <p:spPr>
          <a:xfrm>
            <a:off x="7542103" y="3009098"/>
            <a:ext cx="923069" cy="443346"/>
          </a:xfrm>
          <a:prstGeom prst="rect">
            <a:avLst/>
          </a:prstGeom>
          <a:solidFill>
            <a:schemeClr val="lt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200">
                <a:solidFill>
                  <a:schemeClr val="dk1"/>
                </a:solidFill>
                <a:latin typeface="Verdana"/>
                <a:ea typeface="Verdana"/>
                <a:cs typeface="Verdana"/>
                <a:sym typeface="Verdana"/>
              </a:rPr>
              <a:t>DLR MO STAC GUI</a:t>
            </a:r>
            <a:endParaRPr sz="1200">
              <a:solidFill>
                <a:schemeClr val="dk1"/>
              </a:solidFill>
              <a:latin typeface="Verdana"/>
              <a:ea typeface="Verdana"/>
              <a:cs typeface="Verdana"/>
              <a:sym typeface="Verdana"/>
            </a:endParaRPr>
          </a:p>
        </p:txBody>
      </p:sp>
      <p:cxnSp>
        <p:nvCxnSpPr>
          <p:cNvPr id="1190" name="Google Shape;1190;p7"/>
          <p:cNvCxnSpPr>
            <a:stCxn id="1189" idx="1"/>
            <a:endCxn id="1188" idx="0"/>
          </p:cNvCxnSpPr>
          <p:nvPr/>
        </p:nvCxnSpPr>
        <p:spPr>
          <a:xfrm flipH="1">
            <a:off x="7258603" y="3230771"/>
            <a:ext cx="283500" cy="333300"/>
          </a:xfrm>
          <a:prstGeom prst="bentConnector2">
            <a:avLst/>
          </a:prstGeom>
          <a:noFill/>
          <a:ln cap="flat" cmpd="sng" w="9525">
            <a:solidFill>
              <a:schemeClr val="dk1"/>
            </a:solidFill>
            <a:prstDash val="solid"/>
            <a:round/>
            <a:headEnd len="med" w="med" type="triangle"/>
            <a:tailEnd len="med" w="med" type="triangle"/>
          </a:ln>
        </p:spPr>
      </p:cxnSp>
      <p:cxnSp>
        <p:nvCxnSpPr>
          <p:cNvPr id="1191" name="Google Shape;1191;p7"/>
          <p:cNvCxnSpPr>
            <a:stCxn id="1178" idx="3"/>
            <a:endCxn id="1192" idx="1"/>
          </p:cNvCxnSpPr>
          <p:nvPr/>
        </p:nvCxnSpPr>
        <p:spPr>
          <a:xfrm flipH="1" rot="10800000">
            <a:off x="8098067" y="2261353"/>
            <a:ext cx="1236000" cy="336000"/>
          </a:xfrm>
          <a:prstGeom prst="straightConnector1">
            <a:avLst/>
          </a:prstGeom>
          <a:noFill/>
          <a:ln cap="flat" cmpd="sng" w="9525">
            <a:solidFill>
              <a:srgbClr val="003249"/>
            </a:solidFill>
            <a:prstDash val="solid"/>
            <a:round/>
            <a:headEnd len="med" w="med" type="triangle"/>
            <a:tailEnd len="sm" w="sm" type="none"/>
          </a:ln>
        </p:spPr>
      </p:cxnSp>
      <p:cxnSp>
        <p:nvCxnSpPr>
          <p:cNvPr id="1193" name="Google Shape;1193;p7"/>
          <p:cNvCxnSpPr>
            <a:stCxn id="1181" idx="3"/>
            <a:endCxn id="1188" idx="1"/>
          </p:cNvCxnSpPr>
          <p:nvPr/>
        </p:nvCxnSpPr>
        <p:spPr>
          <a:xfrm>
            <a:off x="4753369" y="2235081"/>
            <a:ext cx="1665600" cy="1624200"/>
          </a:xfrm>
          <a:prstGeom prst="bentConnector3">
            <a:avLst>
              <a:gd fmla="val 50000" name="adj1"/>
            </a:avLst>
          </a:prstGeom>
          <a:noFill/>
          <a:ln cap="flat" cmpd="sng" w="9525">
            <a:solidFill>
              <a:schemeClr val="dk1"/>
            </a:solidFill>
            <a:prstDash val="solid"/>
            <a:round/>
            <a:headEnd len="med" w="med" type="triangle"/>
            <a:tailEnd len="sm" w="sm" type="none"/>
          </a:ln>
        </p:spPr>
      </p:cxnSp>
      <p:sp>
        <p:nvSpPr>
          <p:cNvPr id="1194" name="Google Shape;1194;p7"/>
          <p:cNvSpPr/>
          <p:nvPr/>
        </p:nvSpPr>
        <p:spPr>
          <a:xfrm>
            <a:off x="906593" y="5299620"/>
            <a:ext cx="10412151" cy="916034"/>
          </a:xfrm>
          <a:prstGeom prst="roundRect">
            <a:avLst>
              <a:gd fmla="val 16667" name="adj"/>
            </a:avLst>
          </a:prstGeom>
          <a:solidFill>
            <a:srgbClr val="B0B4A3"/>
          </a:solidFill>
          <a:ln cap="flat" cmpd="sng" w="25400">
            <a:solidFill>
              <a:srgbClr val="3154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800">
                <a:solidFill>
                  <a:schemeClr val="lt1"/>
                </a:solidFill>
                <a:latin typeface="Verdana"/>
                <a:ea typeface="Verdana"/>
                <a:cs typeface="Verdana"/>
                <a:sym typeface="Verdana"/>
              </a:rPr>
              <a:t>MM STAC Catalogs need to be accessible from external Network</a:t>
            </a:r>
            <a:endParaRPr/>
          </a:p>
          <a:p>
            <a:pPr indent="0" lvl="0" marL="0" marR="0" rtl="0" algn="ctr">
              <a:spcBef>
                <a:spcPts val="0"/>
              </a:spcBef>
              <a:spcAft>
                <a:spcPts val="0"/>
              </a:spcAft>
              <a:buNone/>
            </a:pPr>
            <a:r>
              <a:rPr b="1" lang="de-DE" sz="1800">
                <a:solidFill>
                  <a:schemeClr val="lt1"/>
                </a:solidFill>
                <a:latin typeface="Verdana"/>
                <a:ea typeface="Verdana"/>
                <a:cs typeface="Verdana"/>
                <a:sym typeface="Verdana"/>
              </a:rPr>
              <a:t>Collections</a:t>
            </a:r>
            <a:r>
              <a:rPr lang="de-DE" sz="1800">
                <a:solidFill>
                  <a:schemeClr val="lt1"/>
                </a:solidFill>
                <a:latin typeface="Verdana"/>
                <a:ea typeface="Verdana"/>
                <a:cs typeface="Verdana"/>
                <a:sym typeface="Verdana"/>
              </a:rPr>
              <a:t> – Subset of data selected by ESA and DLR</a:t>
            </a:r>
            <a:endParaRPr/>
          </a:p>
        </p:txBody>
      </p:sp>
      <p:grpSp>
        <p:nvGrpSpPr>
          <p:cNvPr id="1195" name="Google Shape;1195;p7"/>
          <p:cNvGrpSpPr/>
          <p:nvPr/>
        </p:nvGrpSpPr>
        <p:grpSpPr>
          <a:xfrm>
            <a:off x="569116" y="1331745"/>
            <a:ext cx="1854044" cy="1813791"/>
            <a:chOff x="569116" y="1386609"/>
            <a:chExt cx="1854044" cy="1813791"/>
          </a:xfrm>
        </p:grpSpPr>
        <p:sp>
          <p:nvSpPr>
            <p:cNvPr id="1196" name="Google Shape;1196;p7"/>
            <p:cNvSpPr/>
            <p:nvPr/>
          </p:nvSpPr>
          <p:spPr>
            <a:xfrm>
              <a:off x="569116" y="1386609"/>
              <a:ext cx="1854044" cy="1813791"/>
            </a:xfrm>
            <a:prstGeom prst="rect">
              <a:avLst/>
            </a:prstGeom>
            <a:solidFill>
              <a:schemeClr val="lt1"/>
            </a:solidFill>
            <a:ln cap="flat" cmpd="sng" w="9525">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1200">
                <a:solidFill>
                  <a:schemeClr val="dk1"/>
                </a:solidFill>
                <a:latin typeface="Verdana"/>
                <a:ea typeface="Verdana"/>
                <a:cs typeface="Verdana"/>
                <a:sym typeface="Verdana"/>
              </a:endParaRPr>
            </a:p>
          </p:txBody>
        </p:sp>
        <p:sp>
          <p:nvSpPr>
            <p:cNvPr id="1197" name="Google Shape;1197;p7"/>
            <p:cNvSpPr/>
            <p:nvPr/>
          </p:nvSpPr>
          <p:spPr>
            <a:xfrm>
              <a:off x="780761" y="1564918"/>
              <a:ext cx="1088507" cy="625664"/>
            </a:xfrm>
            <a:prstGeom prst="can">
              <a:avLst>
                <a:gd fmla="val 25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000">
                  <a:solidFill>
                    <a:schemeClr val="dk1"/>
                  </a:solidFill>
                  <a:latin typeface="Verdana"/>
                  <a:ea typeface="Verdana"/>
                  <a:cs typeface="Verdana"/>
                  <a:sym typeface="Verdana"/>
                </a:rPr>
                <a:t>Landsat 8-9</a:t>
              </a:r>
              <a:endParaRPr b="1" sz="1000">
                <a:solidFill>
                  <a:schemeClr val="dk1"/>
                </a:solidFill>
                <a:latin typeface="Verdana"/>
                <a:ea typeface="Verdana"/>
                <a:cs typeface="Verdana"/>
                <a:sym typeface="Verdana"/>
              </a:endParaRPr>
            </a:p>
          </p:txBody>
        </p:sp>
        <p:sp>
          <p:nvSpPr>
            <p:cNvPr id="1198" name="Google Shape;1198;p7"/>
            <p:cNvSpPr/>
            <p:nvPr/>
          </p:nvSpPr>
          <p:spPr>
            <a:xfrm>
              <a:off x="938080" y="2024825"/>
              <a:ext cx="1088508" cy="625664"/>
            </a:xfrm>
            <a:prstGeom prst="can">
              <a:avLst>
                <a:gd fmla="val 25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000">
                  <a:solidFill>
                    <a:schemeClr val="dk1"/>
                  </a:solidFill>
                  <a:latin typeface="Verdana"/>
                  <a:ea typeface="Verdana"/>
                  <a:cs typeface="Verdana"/>
                  <a:sym typeface="Verdana"/>
                </a:rPr>
                <a:t>SMOS</a:t>
              </a:r>
              <a:endParaRPr/>
            </a:p>
          </p:txBody>
        </p:sp>
        <p:sp>
          <p:nvSpPr>
            <p:cNvPr id="1199" name="Google Shape;1199;p7"/>
            <p:cNvSpPr/>
            <p:nvPr/>
          </p:nvSpPr>
          <p:spPr>
            <a:xfrm>
              <a:off x="1108500" y="2487050"/>
              <a:ext cx="1088508" cy="625664"/>
            </a:xfrm>
            <a:prstGeom prst="can">
              <a:avLst>
                <a:gd fmla="val 25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000">
                  <a:solidFill>
                    <a:schemeClr val="dk1"/>
                  </a:solidFill>
                  <a:latin typeface="Verdana"/>
                  <a:ea typeface="Verdana"/>
                  <a:cs typeface="Verdana"/>
                  <a:sym typeface="Verdana"/>
                </a:rPr>
                <a:t>…</a:t>
              </a:r>
              <a:endParaRPr/>
            </a:p>
          </p:txBody>
        </p:sp>
      </p:grpSp>
      <p:grpSp>
        <p:nvGrpSpPr>
          <p:cNvPr id="1200" name="Google Shape;1200;p7"/>
          <p:cNvGrpSpPr/>
          <p:nvPr/>
        </p:nvGrpSpPr>
        <p:grpSpPr>
          <a:xfrm>
            <a:off x="569116" y="3306966"/>
            <a:ext cx="1854044" cy="1813791"/>
            <a:chOff x="569116" y="1386609"/>
            <a:chExt cx="1854044" cy="1813791"/>
          </a:xfrm>
        </p:grpSpPr>
        <p:sp>
          <p:nvSpPr>
            <p:cNvPr id="1201" name="Google Shape;1201;p7"/>
            <p:cNvSpPr/>
            <p:nvPr/>
          </p:nvSpPr>
          <p:spPr>
            <a:xfrm>
              <a:off x="569116" y="1386609"/>
              <a:ext cx="1854044" cy="1813791"/>
            </a:xfrm>
            <a:prstGeom prst="rect">
              <a:avLst/>
            </a:prstGeom>
            <a:solidFill>
              <a:schemeClr val="lt1"/>
            </a:solidFill>
            <a:ln cap="flat" cmpd="sng" w="9525">
              <a:solidFill>
                <a:schemeClr val="dk1"/>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i="1" sz="1200">
                <a:solidFill>
                  <a:schemeClr val="dk1"/>
                </a:solidFill>
                <a:latin typeface="Verdana"/>
                <a:ea typeface="Verdana"/>
                <a:cs typeface="Verdana"/>
                <a:sym typeface="Verdana"/>
              </a:endParaRPr>
            </a:p>
          </p:txBody>
        </p:sp>
        <p:sp>
          <p:nvSpPr>
            <p:cNvPr id="1202" name="Google Shape;1202;p7"/>
            <p:cNvSpPr/>
            <p:nvPr/>
          </p:nvSpPr>
          <p:spPr>
            <a:xfrm>
              <a:off x="780761" y="1564918"/>
              <a:ext cx="1088507" cy="625664"/>
            </a:xfrm>
            <a:prstGeom prst="can">
              <a:avLst>
                <a:gd fmla="val 25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000">
                  <a:solidFill>
                    <a:schemeClr val="dk1"/>
                  </a:solidFill>
                  <a:latin typeface="Verdana"/>
                  <a:ea typeface="Verdana"/>
                  <a:cs typeface="Verdana"/>
                  <a:sym typeface="Verdana"/>
                </a:rPr>
                <a:t>Landsat 8-9</a:t>
              </a:r>
              <a:endParaRPr b="1" sz="1000">
                <a:solidFill>
                  <a:schemeClr val="dk1"/>
                </a:solidFill>
                <a:latin typeface="Verdana"/>
                <a:ea typeface="Verdana"/>
                <a:cs typeface="Verdana"/>
                <a:sym typeface="Verdana"/>
              </a:endParaRPr>
            </a:p>
          </p:txBody>
        </p:sp>
        <p:sp>
          <p:nvSpPr>
            <p:cNvPr id="1203" name="Google Shape;1203;p7"/>
            <p:cNvSpPr/>
            <p:nvPr/>
          </p:nvSpPr>
          <p:spPr>
            <a:xfrm>
              <a:off x="938080" y="2024825"/>
              <a:ext cx="1088508" cy="625664"/>
            </a:xfrm>
            <a:prstGeom prst="can">
              <a:avLst>
                <a:gd fmla="val 25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000">
                  <a:solidFill>
                    <a:schemeClr val="dk1"/>
                  </a:solidFill>
                  <a:latin typeface="Verdana"/>
                  <a:ea typeface="Verdana"/>
                  <a:cs typeface="Verdana"/>
                  <a:sym typeface="Verdana"/>
                </a:rPr>
                <a:t>Sentinel 2</a:t>
              </a:r>
              <a:endParaRPr/>
            </a:p>
          </p:txBody>
        </p:sp>
        <p:sp>
          <p:nvSpPr>
            <p:cNvPr id="1204" name="Google Shape;1204;p7"/>
            <p:cNvSpPr/>
            <p:nvPr/>
          </p:nvSpPr>
          <p:spPr>
            <a:xfrm>
              <a:off x="1108500" y="2487050"/>
              <a:ext cx="1088508" cy="625664"/>
            </a:xfrm>
            <a:prstGeom prst="can">
              <a:avLst>
                <a:gd fmla="val 2500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de-DE" sz="1000">
                  <a:solidFill>
                    <a:schemeClr val="dk1"/>
                  </a:solidFill>
                  <a:latin typeface="Verdana"/>
                  <a:ea typeface="Verdana"/>
                  <a:cs typeface="Verdana"/>
                  <a:sym typeface="Verdana"/>
                </a:rPr>
                <a:t>…</a:t>
              </a:r>
              <a:endParaRPr/>
            </a:p>
          </p:txBody>
        </p:sp>
      </p:grpSp>
      <p:cxnSp>
        <p:nvCxnSpPr>
          <p:cNvPr id="1205" name="Google Shape;1205;p7"/>
          <p:cNvCxnSpPr>
            <a:stCxn id="1201" idx="3"/>
            <a:endCxn id="1184" idx="1"/>
          </p:cNvCxnSpPr>
          <p:nvPr/>
        </p:nvCxnSpPr>
        <p:spPr>
          <a:xfrm flipH="1" rot="10800000">
            <a:off x="2423160" y="4211762"/>
            <a:ext cx="651000" cy="2100"/>
          </a:xfrm>
          <a:prstGeom prst="straightConnector1">
            <a:avLst/>
          </a:prstGeom>
          <a:noFill/>
          <a:ln cap="flat" cmpd="sng" w="9525">
            <a:solidFill>
              <a:srgbClr val="003249"/>
            </a:solidFill>
            <a:prstDash val="solid"/>
            <a:round/>
            <a:headEnd len="med" w="med" type="triangle"/>
            <a:tailEnd len="sm" w="sm" type="none"/>
          </a:ln>
        </p:spPr>
      </p:cxnSp>
      <p:cxnSp>
        <p:nvCxnSpPr>
          <p:cNvPr id="1206" name="Google Shape;1206;p7"/>
          <p:cNvCxnSpPr>
            <a:stCxn id="1196" idx="3"/>
            <a:endCxn id="1181" idx="1"/>
          </p:cNvCxnSpPr>
          <p:nvPr/>
        </p:nvCxnSpPr>
        <p:spPr>
          <a:xfrm flipH="1" rot="10800000">
            <a:off x="2423160" y="2235041"/>
            <a:ext cx="651000" cy="3600"/>
          </a:xfrm>
          <a:prstGeom prst="straightConnector1">
            <a:avLst/>
          </a:prstGeom>
          <a:noFill/>
          <a:ln cap="flat" cmpd="sng" w="9525">
            <a:solidFill>
              <a:srgbClr val="003249"/>
            </a:solidFill>
            <a:prstDash val="solid"/>
            <a:round/>
            <a:headEnd len="med" w="med" type="triangle"/>
            <a:tailEnd len="sm" w="sm" type="none"/>
          </a:ln>
        </p:spPr>
      </p:cxnSp>
      <p:cxnSp>
        <p:nvCxnSpPr>
          <p:cNvPr id="1207" name="Google Shape;1207;p7"/>
          <p:cNvCxnSpPr>
            <a:stCxn id="1179" idx="3"/>
            <a:endCxn id="1192" idx="1"/>
          </p:cNvCxnSpPr>
          <p:nvPr/>
        </p:nvCxnSpPr>
        <p:spPr>
          <a:xfrm>
            <a:off x="8465172" y="1968878"/>
            <a:ext cx="868800" cy="292500"/>
          </a:xfrm>
          <a:prstGeom prst="straightConnector1">
            <a:avLst/>
          </a:prstGeom>
          <a:noFill/>
          <a:ln cap="flat" cmpd="sng" w="9525">
            <a:solidFill>
              <a:srgbClr val="003249"/>
            </a:solidFill>
            <a:prstDash val="solid"/>
            <a:round/>
            <a:headEnd len="med" w="med" type="triangle"/>
            <a:tailEnd len="sm" w="sm" type="none"/>
          </a:ln>
        </p:spPr>
      </p:cxnSp>
      <p:cxnSp>
        <p:nvCxnSpPr>
          <p:cNvPr id="1208" name="Google Shape;1208;p7"/>
          <p:cNvCxnSpPr>
            <a:stCxn id="1188" idx="3"/>
            <a:endCxn id="1209" idx="1"/>
          </p:cNvCxnSpPr>
          <p:nvPr/>
        </p:nvCxnSpPr>
        <p:spPr>
          <a:xfrm flipH="1" rot="10800000">
            <a:off x="8098067" y="3548746"/>
            <a:ext cx="1236000" cy="310500"/>
          </a:xfrm>
          <a:prstGeom prst="straightConnector1">
            <a:avLst/>
          </a:prstGeom>
          <a:noFill/>
          <a:ln cap="flat" cmpd="sng" w="9525">
            <a:solidFill>
              <a:srgbClr val="003249"/>
            </a:solidFill>
            <a:prstDash val="solid"/>
            <a:round/>
            <a:headEnd len="med" w="med" type="triangle"/>
            <a:tailEnd len="sm" w="sm" type="none"/>
          </a:ln>
        </p:spPr>
      </p:cxnSp>
      <p:cxnSp>
        <p:nvCxnSpPr>
          <p:cNvPr id="1210" name="Google Shape;1210;p7"/>
          <p:cNvCxnSpPr>
            <a:stCxn id="1189" idx="3"/>
            <a:endCxn id="1209" idx="1"/>
          </p:cNvCxnSpPr>
          <p:nvPr/>
        </p:nvCxnSpPr>
        <p:spPr>
          <a:xfrm>
            <a:off x="8465172" y="3230771"/>
            <a:ext cx="868800" cy="318000"/>
          </a:xfrm>
          <a:prstGeom prst="straightConnector1">
            <a:avLst/>
          </a:prstGeom>
          <a:noFill/>
          <a:ln cap="flat" cmpd="sng" w="9525">
            <a:solidFill>
              <a:srgbClr val="003249"/>
            </a:solidFill>
            <a:prstDash val="solid"/>
            <a:round/>
            <a:headEnd len="med" w="med" type="triangle"/>
            <a:tailEnd len="sm" w="sm" type="none"/>
          </a:ln>
        </p:spPr>
      </p:cxnSp>
      <p:pic>
        <p:nvPicPr>
          <p:cNvPr id="1192" name="Google Shape;1192;p7"/>
          <p:cNvPicPr preferRelativeResize="0"/>
          <p:nvPr/>
        </p:nvPicPr>
        <p:blipFill rotWithShape="1">
          <a:blip r:embed="rId3">
            <a:alphaModFix/>
          </a:blip>
          <a:srcRect b="0" l="0" r="0" t="0"/>
          <a:stretch/>
        </p:blipFill>
        <p:spPr>
          <a:xfrm>
            <a:off x="9333966" y="1931951"/>
            <a:ext cx="681283" cy="659005"/>
          </a:xfrm>
          <a:prstGeom prst="rect">
            <a:avLst/>
          </a:prstGeom>
          <a:noFill/>
          <a:ln>
            <a:noFill/>
          </a:ln>
        </p:spPr>
      </p:pic>
      <p:pic>
        <p:nvPicPr>
          <p:cNvPr id="1209" name="Google Shape;1209;p7"/>
          <p:cNvPicPr preferRelativeResize="0"/>
          <p:nvPr/>
        </p:nvPicPr>
        <p:blipFill rotWithShape="1">
          <a:blip r:embed="rId3">
            <a:alphaModFix/>
          </a:blip>
          <a:srcRect b="0" l="0" r="0" t="0"/>
          <a:stretch/>
        </p:blipFill>
        <p:spPr>
          <a:xfrm>
            <a:off x="9333966" y="3219268"/>
            <a:ext cx="681283" cy="659005"/>
          </a:xfrm>
          <a:prstGeom prst="rect">
            <a:avLst/>
          </a:prstGeom>
          <a:noFill/>
          <a:ln>
            <a:noFill/>
          </a:ln>
        </p:spPr>
      </p:pic>
      <p:cxnSp>
        <p:nvCxnSpPr>
          <p:cNvPr id="1211" name="Google Shape;1211;p7"/>
          <p:cNvCxnSpPr/>
          <p:nvPr/>
        </p:nvCxnSpPr>
        <p:spPr>
          <a:xfrm flipH="1" rot="10800000">
            <a:off x="4753369" y="3859362"/>
            <a:ext cx="1665600" cy="352500"/>
          </a:xfrm>
          <a:prstGeom prst="bentConnector3">
            <a:avLst>
              <a:gd fmla="val 50000" name="adj1"/>
            </a:avLst>
          </a:prstGeom>
          <a:noFill/>
          <a:ln cap="flat" cmpd="sng" w="9525">
            <a:solidFill>
              <a:schemeClr val="dk1"/>
            </a:solidFill>
            <a:prstDash val="solid"/>
            <a:round/>
            <a:headEnd len="med" w="med" type="triangle"/>
            <a:tailEnd len="sm" w="sm" type="none"/>
          </a:ln>
        </p:spPr>
      </p:cxnSp>
      <p:sp>
        <p:nvSpPr>
          <p:cNvPr id="1212" name="Google Shape;1212;p7"/>
          <p:cNvSpPr/>
          <p:nvPr/>
        </p:nvSpPr>
        <p:spPr>
          <a:xfrm>
            <a:off x="9674607" y="945542"/>
            <a:ext cx="1472650" cy="896977"/>
          </a:xfrm>
          <a:prstGeom prst="wedgeRectCallout">
            <a:avLst>
              <a:gd fmla="val -30421" name="adj1"/>
              <a:gd fmla="val 65498" name="adj2"/>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i="1" lang="de-DE" sz="1100">
                <a:solidFill>
                  <a:schemeClr val="dk1"/>
                </a:solidFill>
                <a:latin typeface="Verdana"/>
                <a:ea typeface="Verdana"/>
                <a:cs typeface="Verdana"/>
                <a:sym typeface="Verdana"/>
              </a:rPr>
              <a:t>Note: on ESA side only one of the two catalogues will be a physical instance</a:t>
            </a:r>
            <a:endParaRPr/>
          </a:p>
        </p:txBody>
      </p:sp>
      <p:pic>
        <p:nvPicPr>
          <p:cNvPr id="1213" name="Google Shape;1213;p7"/>
          <p:cNvPicPr preferRelativeResize="0"/>
          <p:nvPr/>
        </p:nvPicPr>
        <p:blipFill rotWithShape="1">
          <a:blip r:embed="rId4">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8"/>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t>ESA-DLR Use-Case 1.1 – Data</a:t>
            </a:r>
            <a:endParaRPr/>
          </a:p>
        </p:txBody>
      </p:sp>
      <p:sp>
        <p:nvSpPr>
          <p:cNvPr id="1219" name="Google Shape;1219;p8"/>
          <p:cNvSpPr txBox="1"/>
          <p:nvPr>
            <p:ph idx="1" type="body"/>
          </p:nvPr>
        </p:nvSpPr>
        <p:spPr>
          <a:xfrm>
            <a:off x="219600" y="882193"/>
            <a:ext cx="11764800" cy="5328000"/>
          </a:xfrm>
          <a:prstGeom prst="rect">
            <a:avLst/>
          </a:prstGeom>
          <a:noFill/>
          <a:ln>
            <a:noFill/>
          </a:ln>
        </p:spPr>
        <p:txBody>
          <a:bodyPr anchorCtr="0" anchor="t" bIns="45700" lIns="91425" spcFirstLastPara="1" rIns="91425" wrap="square" tIns="45700">
            <a:noAutofit/>
          </a:bodyPr>
          <a:lstStyle/>
          <a:p>
            <a:pPr indent="0" lvl="0" marL="0" rtl="0" algn="l">
              <a:lnSpc>
                <a:spcPct val="119000"/>
              </a:lnSpc>
              <a:spcBef>
                <a:spcPts val="0"/>
              </a:spcBef>
              <a:spcAft>
                <a:spcPts val="0"/>
              </a:spcAft>
              <a:buNone/>
            </a:pPr>
            <a:r>
              <a:t/>
            </a:r>
            <a:endParaRPr>
              <a:solidFill>
                <a:schemeClr val="dk1"/>
              </a:solidFill>
            </a:endParaRPr>
          </a:p>
          <a:p>
            <a:pPr indent="-285750" lvl="0" marL="285750" rtl="0" algn="l">
              <a:lnSpc>
                <a:spcPct val="119000"/>
              </a:lnSpc>
              <a:spcBef>
                <a:spcPts val="360"/>
              </a:spcBef>
              <a:spcAft>
                <a:spcPts val="0"/>
              </a:spcAft>
              <a:buSzPts val="1800"/>
              <a:buFont typeface="Arial"/>
              <a:buChar char="•"/>
            </a:pPr>
            <a:r>
              <a:rPr lang="de-DE">
                <a:solidFill>
                  <a:schemeClr val="dk1"/>
                </a:solidFill>
              </a:rPr>
              <a:t>STAC items with download links pointing to data (or data assets) location</a:t>
            </a:r>
            <a:endParaRPr/>
          </a:p>
          <a:p>
            <a:pPr indent="-285750" lvl="0" marL="285750" rtl="0" algn="l">
              <a:lnSpc>
                <a:spcPct val="119000"/>
              </a:lnSpc>
              <a:spcBef>
                <a:spcPts val="360"/>
              </a:spcBef>
              <a:spcAft>
                <a:spcPts val="0"/>
              </a:spcAft>
              <a:buSzPts val="1800"/>
              <a:buFont typeface="Arial"/>
              <a:buChar char="•"/>
            </a:pPr>
            <a:r>
              <a:rPr lang="de-DE">
                <a:solidFill>
                  <a:schemeClr val="dk1"/>
                </a:solidFill>
              </a:rPr>
              <a:t>Temporal Coverage: acquisition between 01/01/2025 and 15/01/2025</a:t>
            </a:r>
            <a:endParaRPr/>
          </a:p>
          <a:p>
            <a:pPr indent="-285750" lvl="0" marL="285750" rtl="0" algn="l">
              <a:lnSpc>
                <a:spcPct val="119000"/>
              </a:lnSpc>
              <a:spcBef>
                <a:spcPts val="360"/>
              </a:spcBef>
              <a:spcAft>
                <a:spcPts val="0"/>
              </a:spcAft>
              <a:buSzPts val="1800"/>
              <a:buFont typeface="Arial"/>
              <a:buChar char="•"/>
            </a:pPr>
            <a:r>
              <a:rPr lang="de-DE">
                <a:solidFill>
                  <a:schemeClr val="dk1"/>
                </a:solidFill>
              </a:rPr>
              <a:t>Spatial Coverage: acquisition over Italy (roughly)</a:t>
            </a:r>
            <a:endParaRPr/>
          </a:p>
          <a:p>
            <a:pPr indent="-285750" lvl="0" marL="285750" rtl="0" algn="l">
              <a:lnSpc>
                <a:spcPct val="119000"/>
              </a:lnSpc>
              <a:spcBef>
                <a:spcPts val="360"/>
              </a:spcBef>
              <a:spcAft>
                <a:spcPts val="0"/>
              </a:spcAft>
              <a:buSzPts val="1800"/>
              <a:buFont typeface="Arial"/>
              <a:buChar char="•"/>
            </a:pPr>
            <a:r>
              <a:rPr lang="de-DE">
                <a:solidFill>
                  <a:schemeClr val="dk1"/>
                </a:solidFill>
              </a:rPr>
              <a:t>Some data and corresponding metadata already available in </a:t>
            </a:r>
            <a:r>
              <a:rPr b="1" lang="de-DE">
                <a:solidFill>
                  <a:schemeClr val="dk1"/>
                </a:solidFill>
              </a:rPr>
              <a:t>both ESA and DLR catalogues </a:t>
            </a:r>
            <a:r>
              <a:rPr lang="de-DE">
                <a:solidFill>
                  <a:schemeClr val="dk1"/>
                </a:solidFill>
              </a:rPr>
              <a:t>and data storage</a:t>
            </a:r>
            <a:endParaRPr/>
          </a:p>
          <a:p>
            <a:pPr indent="-285750" lvl="1" marL="1067076" rtl="0" algn="l">
              <a:lnSpc>
                <a:spcPct val="119000"/>
              </a:lnSpc>
              <a:spcBef>
                <a:spcPts val="360"/>
              </a:spcBef>
              <a:spcAft>
                <a:spcPts val="0"/>
              </a:spcAft>
              <a:buSzPts val="1800"/>
              <a:buFont typeface="Arial"/>
              <a:buChar char="•"/>
            </a:pPr>
            <a:r>
              <a:rPr b="1" lang="de-DE">
                <a:solidFill>
                  <a:schemeClr val="dk1"/>
                </a:solidFill>
              </a:rPr>
              <a:t>Landsat 8-9 OLI/TIRS Collection 2 Level-2 </a:t>
            </a:r>
            <a:r>
              <a:rPr lang="de-DE">
                <a:solidFill>
                  <a:schemeClr val="dk1"/>
                </a:solidFill>
              </a:rPr>
              <a:t>(</a:t>
            </a:r>
            <a:r>
              <a:rPr i="1" lang="de-DE">
                <a:solidFill>
                  <a:schemeClr val="dk1"/>
                </a:solidFill>
              </a:rPr>
              <a:t>note: the other catalogue’s collection will be considered as a new one, but the overlapping products should be recognised and not duplicated</a:t>
            </a:r>
            <a:r>
              <a:rPr lang="de-DE">
                <a:solidFill>
                  <a:schemeClr val="dk1"/>
                </a:solidFill>
              </a:rPr>
              <a:t>)</a:t>
            </a:r>
            <a:endParaRPr/>
          </a:p>
          <a:p>
            <a:pPr indent="-285750" lvl="2" marL="1643521" rtl="0" algn="l">
              <a:lnSpc>
                <a:spcPct val="119000"/>
              </a:lnSpc>
              <a:spcBef>
                <a:spcPts val="360"/>
              </a:spcBef>
              <a:spcAft>
                <a:spcPts val="0"/>
              </a:spcAft>
              <a:buSzPts val="1800"/>
              <a:buFont typeface="Arial"/>
              <a:buChar char="•"/>
            </a:pPr>
            <a:r>
              <a:rPr lang="de-DE">
                <a:solidFill>
                  <a:schemeClr val="dk1"/>
                </a:solidFill>
              </a:rPr>
              <a:t>Some products in both catalogues</a:t>
            </a:r>
            <a:endParaRPr/>
          </a:p>
          <a:p>
            <a:pPr indent="-285750" lvl="2" marL="1643521" rtl="0" algn="l">
              <a:lnSpc>
                <a:spcPct val="119000"/>
              </a:lnSpc>
              <a:spcBef>
                <a:spcPts val="360"/>
              </a:spcBef>
              <a:spcAft>
                <a:spcPts val="0"/>
              </a:spcAft>
              <a:buSzPts val="1800"/>
              <a:buFont typeface="Arial"/>
              <a:buChar char="•"/>
            </a:pPr>
            <a:r>
              <a:rPr lang="de-DE">
                <a:solidFill>
                  <a:schemeClr val="dk1"/>
                </a:solidFill>
              </a:rPr>
              <a:t>Some products just in ESA catalogue</a:t>
            </a:r>
            <a:endParaRPr/>
          </a:p>
          <a:p>
            <a:pPr indent="-285750" lvl="2" marL="1643521" rtl="0" algn="l">
              <a:lnSpc>
                <a:spcPct val="119000"/>
              </a:lnSpc>
              <a:spcBef>
                <a:spcPts val="360"/>
              </a:spcBef>
              <a:spcAft>
                <a:spcPts val="0"/>
              </a:spcAft>
              <a:buSzPts val="1800"/>
              <a:buFont typeface="Arial"/>
              <a:buChar char="•"/>
            </a:pPr>
            <a:r>
              <a:rPr lang="de-DE">
                <a:solidFill>
                  <a:schemeClr val="dk1"/>
                </a:solidFill>
              </a:rPr>
              <a:t>Some products just in DLR catalogue</a:t>
            </a:r>
            <a:endParaRPr/>
          </a:p>
          <a:p>
            <a:pPr indent="-285750" lvl="0" marL="285750" rtl="0" algn="l">
              <a:lnSpc>
                <a:spcPct val="119000"/>
              </a:lnSpc>
              <a:spcBef>
                <a:spcPts val="360"/>
              </a:spcBef>
              <a:spcAft>
                <a:spcPts val="0"/>
              </a:spcAft>
              <a:buSzPts val="1800"/>
              <a:buFont typeface="Arial"/>
              <a:buChar char="•"/>
            </a:pPr>
            <a:r>
              <a:rPr lang="de-DE">
                <a:solidFill>
                  <a:schemeClr val="dk1"/>
                </a:solidFill>
              </a:rPr>
              <a:t>Some data and corresponding metadata available </a:t>
            </a:r>
            <a:r>
              <a:rPr b="1" lang="de-DE">
                <a:solidFill>
                  <a:schemeClr val="dk1"/>
                </a:solidFill>
              </a:rPr>
              <a:t>only in DLR catalogue </a:t>
            </a:r>
            <a:r>
              <a:rPr lang="de-DE">
                <a:solidFill>
                  <a:schemeClr val="dk1"/>
                </a:solidFill>
              </a:rPr>
              <a:t>and data storage</a:t>
            </a:r>
            <a:endParaRPr/>
          </a:p>
          <a:p>
            <a:pPr indent="-285750" lvl="1" marL="1067076" rtl="0" algn="l">
              <a:lnSpc>
                <a:spcPct val="119000"/>
              </a:lnSpc>
              <a:spcBef>
                <a:spcPts val="360"/>
              </a:spcBef>
              <a:spcAft>
                <a:spcPts val="0"/>
              </a:spcAft>
              <a:buSzPts val="1800"/>
              <a:buFont typeface="Arial"/>
              <a:buChar char="•"/>
            </a:pPr>
            <a:r>
              <a:rPr b="1" lang="de-DE">
                <a:solidFill>
                  <a:schemeClr val="dk1"/>
                </a:solidFill>
              </a:rPr>
              <a:t>Sentinel-2 Collection 1 Level-2A</a:t>
            </a:r>
            <a:endParaRPr/>
          </a:p>
          <a:p>
            <a:pPr indent="-285750" lvl="0" marL="285750" rtl="0" algn="l">
              <a:lnSpc>
                <a:spcPct val="119000"/>
              </a:lnSpc>
              <a:spcBef>
                <a:spcPts val="360"/>
              </a:spcBef>
              <a:spcAft>
                <a:spcPts val="0"/>
              </a:spcAft>
              <a:buSzPts val="1800"/>
              <a:buFont typeface="Arial"/>
              <a:buChar char="•"/>
            </a:pPr>
            <a:r>
              <a:rPr lang="de-DE">
                <a:solidFill>
                  <a:schemeClr val="dk1"/>
                </a:solidFill>
              </a:rPr>
              <a:t>Some data and corresponding metadata available </a:t>
            </a:r>
            <a:r>
              <a:rPr b="1" lang="de-DE">
                <a:solidFill>
                  <a:schemeClr val="dk1"/>
                </a:solidFill>
              </a:rPr>
              <a:t>only in ESA catalogue </a:t>
            </a:r>
            <a:r>
              <a:rPr lang="de-DE">
                <a:solidFill>
                  <a:schemeClr val="dk1"/>
                </a:solidFill>
              </a:rPr>
              <a:t>and data storage</a:t>
            </a:r>
            <a:endParaRPr/>
          </a:p>
          <a:p>
            <a:pPr indent="-285750" lvl="1" marL="1067076" rtl="0" algn="l">
              <a:lnSpc>
                <a:spcPct val="119000"/>
              </a:lnSpc>
              <a:spcBef>
                <a:spcPts val="360"/>
              </a:spcBef>
              <a:spcAft>
                <a:spcPts val="0"/>
              </a:spcAft>
              <a:buSzPts val="1800"/>
              <a:buFont typeface="Arial"/>
              <a:buChar char="•"/>
            </a:pPr>
            <a:r>
              <a:rPr b="1" lang="de-DE">
                <a:solidFill>
                  <a:schemeClr val="dk1"/>
                </a:solidFill>
              </a:rPr>
              <a:t>SMOS L1 and L2 Science Data Collection Level-2</a:t>
            </a:r>
            <a:endParaRPr/>
          </a:p>
          <a:p>
            <a:pPr indent="-171450" lvl="0" marL="285750" rtl="0" algn="l">
              <a:lnSpc>
                <a:spcPct val="119000"/>
              </a:lnSpc>
              <a:spcBef>
                <a:spcPts val="360"/>
              </a:spcBef>
              <a:spcAft>
                <a:spcPts val="0"/>
              </a:spcAft>
              <a:buSzPts val="1800"/>
              <a:buFont typeface="Arial"/>
              <a:buNone/>
            </a:pPr>
            <a:r>
              <a:t/>
            </a:r>
            <a:endParaRPr/>
          </a:p>
        </p:txBody>
      </p:sp>
      <p:pic>
        <p:nvPicPr>
          <p:cNvPr id="1220" name="Google Shape;1220;p8"/>
          <p:cNvPicPr preferRelativeResize="0"/>
          <p:nvPr/>
        </p:nvPicPr>
        <p:blipFill rotWithShape="1">
          <a:blip r:embed="rId3">
            <a:alphaModFix/>
          </a:blip>
          <a:srcRect b="0" l="0" r="0" t="0"/>
          <a:stretch/>
        </p:blipFill>
        <p:spPr>
          <a:xfrm>
            <a:off x="9840969" y="74841"/>
            <a:ext cx="794162" cy="72661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4" name="Shape 1224"/>
        <p:cNvGrpSpPr/>
        <p:nvPr/>
      </p:nvGrpSpPr>
      <p:grpSpPr>
        <a:xfrm>
          <a:off x="0" y="0"/>
          <a:ext cx="0" cy="0"/>
          <a:chOff x="0" y="0"/>
          <a:chExt cx="0" cy="0"/>
        </a:xfrm>
      </p:grpSpPr>
      <p:sp>
        <p:nvSpPr>
          <p:cNvPr id="1225" name="Google Shape;1225;p9"/>
          <p:cNvSpPr txBox="1"/>
          <p:nvPr>
            <p:ph type="title"/>
          </p:nvPr>
        </p:nvSpPr>
        <p:spPr>
          <a:xfrm>
            <a:off x="215900" y="155575"/>
            <a:ext cx="10109200" cy="565150"/>
          </a:xfrm>
          <a:prstGeom prst="rect">
            <a:avLst/>
          </a:prstGeom>
          <a:noFill/>
          <a:ln>
            <a:noFill/>
          </a:ln>
        </p:spPr>
        <p:txBody>
          <a:bodyPr anchorCtr="0" anchor="ctr" bIns="45700" lIns="91425" spcFirstLastPara="1" rIns="91425" wrap="square" tIns="45700">
            <a:spAutoFit/>
          </a:bodyPr>
          <a:lstStyle/>
          <a:p>
            <a:pPr indent="0" lvl="0" marL="0" rtl="0" algn="l">
              <a:spcBef>
                <a:spcPts val="0"/>
              </a:spcBef>
              <a:spcAft>
                <a:spcPts val="0"/>
              </a:spcAft>
              <a:buNone/>
            </a:pPr>
            <a:r>
              <a:rPr lang="de-DE"/>
              <a:t>ESA-DLR Use-Case 1.1 – ESA Catalogue Instance</a:t>
            </a:r>
            <a:endParaRPr/>
          </a:p>
        </p:txBody>
      </p:sp>
      <p:sp>
        <p:nvSpPr>
          <p:cNvPr id="1226" name="Google Shape;1226;p9"/>
          <p:cNvSpPr txBox="1"/>
          <p:nvPr>
            <p:ph idx="1" type="body"/>
          </p:nvPr>
        </p:nvSpPr>
        <p:spPr>
          <a:xfrm>
            <a:off x="219600" y="882192"/>
            <a:ext cx="11764800" cy="5501515"/>
          </a:xfrm>
          <a:prstGeom prst="rect">
            <a:avLst/>
          </a:prstGeom>
          <a:noFill/>
          <a:ln>
            <a:noFill/>
          </a:ln>
        </p:spPr>
        <p:txBody>
          <a:bodyPr anchorCtr="0" anchor="t" bIns="45700" lIns="91425" spcFirstLastPara="1" rIns="91425" wrap="square" tIns="45700">
            <a:noAutofit/>
          </a:bodyPr>
          <a:lstStyle/>
          <a:p>
            <a:pPr indent="0" lvl="0" marL="0" rtl="0" algn="l">
              <a:lnSpc>
                <a:spcPct val="119000"/>
              </a:lnSpc>
              <a:spcBef>
                <a:spcPts val="0"/>
              </a:spcBef>
              <a:spcAft>
                <a:spcPts val="0"/>
              </a:spcAft>
              <a:buNone/>
            </a:pPr>
            <a:r>
              <a:t/>
            </a:r>
            <a:endParaRPr>
              <a:solidFill>
                <a:schemeClr val="dk1"/>
              </a:solidFill>
            </a:endParaRPr>
          </a:p>
          <a:p>
            <a:pPr indent="-285750" lvl="0" marL="285750" rtl="0" algn="l">
              <a:lnSpc>
                <a:spcPct val="119000"/>
              </a:lnSpc>
              <a:spcBef>
                <a:spcPts val="360"/>
              </a:spcBef>
              <a:spcAft>
                <a:spcPts val="0"/>
              </a:spcAft>
              <a:buSzPts val="1800"/>
              <a:buFont typeface="Arial"/>
              <a:buChar char="•"/>
            </a:pPr>
            <a:r>
              <a:rPr lang="de-DE">
                <a:solidFill>
                  <a:schemeClr val="dk1"/>
                </a:solidFill>
              </a:rPr>
              <a:t>ESA Multi Mission/Organisation STAC Catalogue (dynamic catalogue), instantiated in Spacebel infrastructure</a:t>
            </a:r>
            <a:endParaRPr/>
          </a:p>
          <a:p>
            <a:pPr indent="-285750" lvl="1" marL="1067076" rtl="0" algn="l">
              <a:lnSpc>
                <a:spcPct val="119000"/>
              </a:lnSpc>
              <a:spcBef>
                <a:spcPts val="360"/>
              </a:spcBef>
              <a:spcAft>
                <a:spcPts val="0"/>
              </a:spcAft>
              <a:buSzPts val="1800"/>
              <a:buFont typeface="Arial"/>
              <a:buChar char="•"/>
            </a:pPr>
            <a:r>
              <a:rPr lang="de-DE">
                <a:solidFill>
                  <a:schemeClr val="dk1"/>
                </a:solidFill>
              </a:rPr>
              <a:t>To be populated with agreed metadata + data in S3 (data to be provided by ESA)</a:t>
            </a:r>
            <a:endParaRPr>
              <a:solidFill>
                <a:schemeClr val="dk1"/>
              </a:solidFill>
            </a:endParaRPr>
          </a:p>
          <a:p>
            <a:pPr indent="-285750" lvl="1" marL="1067076" rtl="0" algn="l">
              <a:lnSpc>
                <a:spcPct val="119000"/>
              </a:lnSpc>
              <a:spcBef>
                <a:spcPts val="360"/>
              </a:spcBef>
              <a:spcAft>
                <a:spcPts val="0"/>
              </a:spcAft>
              <a:buSzPts val="1800"/>
              <a:buFont typeface="Arial"/>
              <a:buChar char="•"/>
            </a:pPr>
            <a:r>
              <a:rPr lang="de-DE">
                <a:solidFill>
                  <a:schemeClr val="dk1"/>
                </a:solidFill>
              </a:rPr>
              <a:t>No intention to whitelist DLR catalogue (restricted data will have authentication and authorisation check)</a:t>
            </a:r>
            <a:endParaRPr/>
          </a:p>
          <a:p>
            <a:pPr indent="-285750" lvl="1" marL="1067076" rtl="0" algn="l">
              <a:lnSpc>
                <a:spcPct val="119000"/>
              </a:lnSpc>
              <a:spcBef>
                <a:spcPts val="360"/>
              </a:spcBef>
              <a:spcAft>
                <a:spcPts val="0"/>
              </a:spcAft>
              <a:buSzPts val="1800"/>
              <a:buFont typeface="Arial"/>
              <a:buChar char="•"/>
            </a:pPr>
            <a:r>
              <a:rPr lang="de-DE">
                <a:solidFill>
                  <a:schemeClr val="dk1"/>
                </a:solidFill>
              </a:rPr>
              <a:t>Preliminary result available</a:t>
            </a:r>
            <a:br>
              <a:rPr lang="de-DE">
                <a:solidFill>
                  <a:schemeClr val="dk1"/>
                </a:solidFill>
              </a:rPr>
            </a:br>
            <a:r>
              <a:rPr lang="de-DE">
                <a:solidFill>
                  <a:schemeClr val="dk1"/>
                </a:solidFill>
              </a:rPr>
              <a:t>(some technical differences between </a:t>
            </a:r>
            <a:br>
              <a:rPr lang="de-DE">
                <a:solidFill>
                  <a:schemeClr val="dk1"/>
                </a:solidFill>
              </a:rPr>
            </a:br>
            <a:r>
              <a:rPr lang="de-DE">
                <a:solidFill>
                  <a:schemeClr val="dk1"/>
                </a:solidFill>
              </a:rPr>
              <a:t>catalogues still to be tackled)</a:t>
            </a:r>
            <a:endParaRPr/>
          </a:p>
          <a:p>
            <a:pPr indent="0" lvl="0" marL="0" rtl="0" algn="l">
              <a:lnSpc>
                <a:spcPct val="119000"/>
              </a:lnSpc>
              <a:spcBef>
                <a:spcPts val="360"/>
              </a:spcBef>
              <a:spcAft>
                <a:spcPts val="0"/>
              </a:spcAft>
              <a:buNone/>
            </a:pPr>
            <a:r>
              <a:t/>
            </a:r>
            <a:endParaRPr>
              <a:solidFill>
                <a:schemeClr val="dk1"/>
              </a:solidFill>
            </a:endParaRPr>
          </a:p>
          <a:p>
            <a:pPr indent="0" lvl="0" marL="0" rtl="0" algn="l">
              <a:lnSpc>
                <a:spcPct val="119000"/>
              </a:lnSpc>
              <a:spcBef>
                <a:spcPts val="360"/>
              </a:spcBef>
              <a:spcAft>
                <a:spcPts val="0"/>
              </a:spcAft>
              <a:buNone/>
            </a:pPr>
            <a:r>
              <a:t/>
            </a:r>
            <a:endParaRPr>
              <a:solidFill>
                <a:schemeClr val="dk1"/>
              </a:solidFill>
            </a:endParaRPr>
          </a:p>
          <a:p>
            <a:pPr indent="0" lvl="0" marL="0" rtl="0" algn="l">
              <a:lnSpc>
                <a:spcPct val="119000"/>
              </a:lnSpc>
              <a:spcBef>
                <a:spcPts val="360"/>
              </a:spcBef>
              <a:spcAft>
                <a:spcPts val="0"/>
              </a:spcAft>
              <a:buNone/>
            </a:pPr>
            <a:r>
              <a:t/>
            </a:r>
            <a:endParaRPr>
              <a:solidFill>
                <a:schemeClr val="dk1"/>
              </a:solidFill>
            </a:endParaRPr>
          </a:p>
          <a:p>
            <a:pPr indent="0" lvl="0" marL="0" rtl="0" algn="l">
              <a:lnSpc>
                <a:spcPct val="119000"/>
              </a:lnSpc>
              <a:spcBef>
                <a:spcPts val="360"/>
              </a:spcBef>
              <a:spcAft>
                <a:spcPts val="0"/>
              </a:spcAft>
              <a:buNone/>
            </a:pPr>
            <a:r>
              <a:t/>
            </a:r>
            <a:endParaRPr>
              <a:solidFill>
                <a:schemeClr val="dk1"/>
              </a:solidFill>
            </a:endParaRPr>
          </a:p>
          <a:p>
            <a:pPr indent="0" lvl="0" marL="0" rtl="0" algn="l">
              <a:lnSpc>
                <a:spcPct val="119000"/>
              </a:lnSpc>
              <a:spcBef>
                <a:spcPts val="360"/>
              </a:spcBef>
              <a:spcAft>
                <a:spcPts val="0"/>
              </a:spcAft>
              <a:buNone/>
            </a:pPr>
            <a:r>
              <a:t/>
            </a:r>
            <a:endParaRPr>
              <a:solidFill>
                <a:schemeClr val="dk1"/>
              </a:solidFill>
            </a:endParaRPr>
          </a:p>
          <a:p>
            <a:pPr indent="0" lvl="0" marL="0" rtl="0" algn="l">
              <a:lnSpc>
                <a:spcPct val="119000"/>
              </a:lnSpc>
              <a:spcBef>
                <a:spcPts val="360"/>
              </a:spcBef>
              <a:spcAft>
                <a:spcPts val="0"/>
              </a:spcAft>
              <a:buNone/>
            </a:pPr>
            <a:r>
              <a:t/>
            </a:r>
            <a:endParaRPr>
              <a:solidFill>
                <a:schemeClr val="dk1"/>
              </a:solidFill>
            </a:endParaRPr>
          </a:p>
          <a:p>
            <a:pPr indent="0" lvl="0" marL="0" rtl="0" algn="l">
              <a:lnSpc>
                <a:spcPct val="119000"/>
              </a:lnSpc>
              <a:spcBef>
                <a:spcPts val="200"/>
              </a:spcBef>
              <a:spcAft>
                <a:spcPts val="0"/>
              </a:spcAft>
              <a:buNone/>
            </a:pPr>
            <a:r>
              <a:t/>
            </a:r>
            <a:endParaRPr sz="1000">
              <a:solidFill>
                <a:schemeClr val="dk1"/>
              </a:solidFill>
            </a:endParaRPr>
          </a:p>
          <a:p>
            <a:pPr indent="0" lvl="0" marL="0" rtl="0" algn="r">
              <a:lnSpc>
                <a:spcPct val="119000"/>
              </a:lnSpc>
              <a:spcBef>
                <a:spcPts val="200"/>
              </a:spcBef>
              <a:spcAft>
                <a:spcPts val="0"/>
              </a:spcAft>
              <a:buNone/>
            </a:pPr>
            <a:r>
              <a:t/>
            </a:r>
            <a:endParaRPr sz="1000">
              <a:solidFill>
                <a:schemeClr val="dk1"/>
              </a:solidFill>
            </a:endParaRPr>
          </a:p>
          <a:p>
            <a:pPr indent="0" lvl="0" marL="0" rtl="0" algn="r">
              <a:lnSpc>
                <a:spcPct val="119000"/>
              </a:lnSpc>
              <a:spcBef>
                <a:spcPts val="200"/>
              </a:spcBef>
              <a:spcAft>
                <a:spcPts val="0"/>
              </a:spcAft>
              <a:buNone/>
            </a:pPr>
            <a:r>
              <a:rPr lang="de-DE" sz="1000">
                <a:solidFill>
                  <a:schemeClr val="dk1"/>
                </a:solidFill>
              </a:rPr>
              <a:t>https://radiantearth.github.io/stac-browser/#/external/maap.spacebel.be/catalogue/?.language=en		</a:t>
            </a:r>
            <a:endParaRPr/>
          </a:p>
        </p:txBody>
      </p:sp>
      <p:pic>
        <p:nvPicPr>
          <p:cNvPr id="1227" name="Google Shape;1227;p9"/>
          <p:cNvPicPr preferRelativeResize="0"/>
          <p:nvPr/>
        </p:nvPicPr>
        <p:blipFill rotWithShape="1">
          <a:blip r:embed="rId3">
            <a:alphaModFix/>
          </a:blip>
          <a:srcRect b="0" l="0" r="0" t="0"/>
          <a:stretch/>
        </p:blipFill>
        <p:spPr>
          <a:xfrm>
            <a:off x="5355771" y="2570548"/>
            <a:ext cx="6354146" cy="3521820"/>
          </a:xfrm>
          <a:prstGeom prst="rect">
            <a:avLst/>
          </a:prstGeom>
          <a:noFill/>
          <a:ln cap="flat" cmpd="sng" w="9525">
            <a:solidFill>
              <a:srgbClr val="2D715B"/>
            </a:solidFill>
            <a:prstDash val="solid"/>
            <a:round/>
            <a:headEnd len="sm" w="sm" type="none"/>
            <a:tailEnd len="sm" w="sm" type="none"/>
          </a:ln>
        </p:spPr>
      </p:pic>
      <p:pic>
        <p:nvPicPr>
          <p:cNvPr id="1228" name="Google Shape;1228;p9"/>
          <p:cNvPicPr preferRelativeResize="0"/>
          <p:nvPr/>
        </p:nvPicPr>
        <p:blipFill rotWithShape="1">
          <a:blip r:embed="rId4">
            <a:alphaModFix/>
          </a:blip>
          <a:srcRect b="0" l="0" r="0" t="0"/>
          <a:stretch/>
        </p:blipFill>
        <p:spPr>
          <a:xfrm>
            <a:off x="9840969" y="74841"/>
            <a:ext cx="794162" cy="72661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ESA_Presentation_CLEAR">
  <a:themeElements>
    <a:clrScheme name="ESA Presentation 2020 Light">
      <a:dk1>
        <a:srgbClr val="003249"/>
      </a:dk1>
      <a:lt1>
        <a:srgbClr val="FEFFFF"/>
      </a:lt1>
      <a:dk2>
        <a:srgbClr val="335E6E"/>
      </a:dk2>
      <a:lt2>
        <a:srgbClr val="E7E8E3"/>
      </a:lt2>
      <a:accent1>
        <a:srgbClr val="75C8AE"/>
      </a:accent1>
      <a:accent2>
        <a:srgbClr val="F06669"/>
      </a:accent2>
      <a:accent3>
        <a:srgbClr val="FFCC4D"/>
      </a:accent3>
      <a:accent4>
        <a:srgbClr val="6DCFF6"/>
      </a:accent4>
      <a:accent5>
        <a:srgbClr val="8096A6"/>
      </a:accent5>
      <a:accent6>
        <a:srgbClr val="E7E8E3"/>
      </a:accent6>
      <a:hlink>
        <a:srgbClr val="009BDA"/>
      </a:hlink>
      <a:folHlink>
        <a:srgbClr val="75C8A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ESA_Presentation_DARK">
  <a:themeElements>
    <a:clrScheme name="ESA Presentation 2020 Dark">
      <a:dk1>
        <a:srgbClr val="003249"/>
      </a:dk1>
      <a:lt1>
        <a:srgbClr val="FEFFFF"/>
      </a:lt1>
      <a:dk2>
        <a:srgbClr val="335E6E"/>
      </a:dk2>
      <a:lt2>
        <a:srgbClr val="E7E8E3"/>
      </a:lt2>
      <a:accent1>
        <a:srgbClr val="00AE9C"/>
      </a:accent1>
      <a:accent2>
        <a:srgbClr val="EC1A2F"/>
      </a:accent2>
      <a:accent3>
        <a:srgbClr val="FBAB18"/>
      </a:accent3>
      <a:accent4>
        <a:srgbClr val="009BDA"/>
      </a:accent4>
      <a:accent5>
        <a:srgbClr val="8096A6"/>
      </a:accent5>
      <a:accent6>
        <a:srgbClr val="E7E8E3"/>
      </a:accent6>
      <a:hlink>
        <a:srgbClr val="6DCFF6"/>
      </a:hlink>
      <a:folHlink>
        <a:srgbClr val="009B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2021-03-31T14:07:17Z</dcterms:created>
  <dc:creator>Veronica Kondo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Title">
    <vt:lpwstr>TITLE OF PRESENTATION</vt:lpwstr>
  </property>
  <property fmtid="{D5CDD505-2E9C-101B-9397-08002B2CF9AE}" pid="3" name="PSubtitle">
    <vt:lpwstr>TITLE OF PRESENTATION</vt:lpwstr>
  </property>
  <property fmtid="{D5CDD505-2E9C-101B-9397-08002B2CF9AE}" pid="4" name="PAuthor">
    <vt:lpwstr>Veronica Kondo</vt:lpwstr>
  </property>
  <property fmtid="{D5CDD505-2E9C-101B-9397-08002B2CF9AE}" pid="5" name="PPlace">
    <vt:lpwstr/>
  </property>
  <property fmtid="{D5CDD505-2E9C-101B-9397-08002B2CF9AE}" pid="6" name="PDate">
    <vt:lpwstr>DD/MM/YYYY</vt:lpwstr>
  </property>
  <property fmtid="{D5CDD505-2E9C-101B-9397-08002B2CF9AE}" pid="7" name="PProgramme">
    <vt:lpwstr/>
  </property>
  <property fmtid="{D5CDD505-2E9C-101B-9397-08002B2CF9AE}" pid="8" name="PEmail">
    <vt:lpwstr/>
  </property>
  <property fmtid="{D5CDD505-2E9C-101B-9397-08002B2CF9AE}" pid="9" name="PClassification">
    <vt:lpwstr>ESA UNCLASSIFIED – For Official Use</vt:lpwstr>
  </property>
  <property fmtid="{D5CDD505-2E9C-101B-9397-08002B2CF9AE}" pid="10" name="POptionButton1">
    <vt:bool>true</vt:bool>
  </property>
  <property fmtid="{D5CDD505-2E9C-101B-9397-08002B2CF9AE}" pid="11" name="POptionButton2">
    <vt:bool>false</vt:bool>
  </property>
  <property fmtid="{D5CDD505-2E9C-101B-9397-08002B2CF9AE}" pid="12" name="ESAVersion">
    <vt:lpwstr>5GV2.0</vt:lpwstr>
  </property>
  <property fmtid="{D5CDD505-2E9C-101B-9397-08002B2CF9AE}" pid="13" name="ShowESADialog1">
    <vt:bool>true</vt:bool>
  </property>
  <property fmtid="{D5CDD505-2E9C-101B-9397-08002B2CF9AE}" pid="14" name="ContentTypeId">
    <vt:lpwstr>0x01010075278BA8CCD0D54CB3BB643E30067B64</vt:lpwstr>
  </property>
  <property fmtid="{D5CDD505-2E9C-101B-9397-08002B2CF9AE}" pid="15" name="Document Type">
    <vt:lpwstr>HO - Handout / Presentation</vt:lpwstr>
  </property>
  <property fmtid="{D5CDD505-2E9C-101B-9397-08002B2CF9AE}" pid="16" name="Reference">
    <vt:lpwstr/>
  </property>
  <property fmtid="{D5CDD505-2E9C-101B-9397-08002B2CF9AE}" pid="17" name="Classification">
    <vt:lpwstr>ESA UNCLASSIFIED – For ESA Official Use Only</vt:lpwstr>
  </property>
  <property fmtid="{D5CDD505-2E9C-101B-9397-08002B2CF9AE}" pid="18" name="Classification Caveat">
    <vt:lpwstr/>
  </property>
  <property fmtid="{D5CDD505-2E9C-101B-9397-08002B2CF9AE}" pid="19" name="Status">
    <vt:lpwstr>N/A</vt:lpwstr>
  </property>
  <property fmtid="{D5CDD505-2E9C-101B-9397-08002B2CF9AE}" pid="20" name="bmsSiteName">
    <vt:lpwstr/>
  </property>
  <property fmtid="{D5CDD505-2E9C-101B-9397-08002B2CF9AE}" pid="21" name="Originating Organisation">
    <vt:lpwstr/>
  </property>
  <property fmtid="{D5CDD505-2E9C-101B-9397-08002B2CF9AE}" pid="22" name="Distribution">
    <vt:lpwstr/>
  </property>
  <property fmtid="{D5CDD505-2E9C-101B-9397-08002B2CF9AE}" pid="23" name="bmsSitename2">
    <vt:lpwstr/>
  </property>
  <property fmtid="{D5CDD505-2E9C-101B-9397-08002B2CF9AE}" pid="24" name="bmsAddress">
    <vt:lpwstr/>
  </property>
  <property fmtid="{D5CDD505-2E9C-101B-9397-08002B2CF9AE}" pid="25" name="bmsPlace">
    <vt:lpwstr/>
  </property>
  <property fmtid="{D5CDD505-2E9C-101B-9397-08002B2CF9AE}" pid="26" name="bmsPhoneFax">
    <vt:lpwstr/>
  </property>
  <property fmtid="{D5CDD505-2E9C-101B-9397-08002B2CF9AE}" pid="27" name="Issue">
    <vt:i4>0</vt:i4>
  </property>
  <property fmtid="{D5CDD505-2E9C-101B-9397-08002B2CF9AE}" pid="28" name="Revision">
    <vt:i4>0</vt:i4>
  </property>
  <property fmtid="{D5CDD505-2E9C-101B-9397-08002B2CF9AE}" pid="29" name="Issue Date">
    <vt:filetime>2021-03-30T22:00:00Z</vt:filetime>
  </property>
  <property fmtid="{D5CDD505-2E9C-101B-9397-08002B2CF9AE}" pid="30" name="Organisational_x0020_entity">
    <vt:lpwstr/>
  </property>
  <property fmtid="{D5CDD505-2E9C-101B-9397-08002B2CF9AE}" pid="31" name="_dlc_DocIdItemGuid">
    <vt:lpwstr>9d36ad26-c4c2-44b3-9145-582895d752c1</vt:lpwstr>
  </property>
  <property fmtid="{D5CDD505-2E9C-101B-9397-08002B2CF9AE}" pid="32" name="Organisational entity">
    <vt:lpwstr/>
  </property>
  <property fmtid="{D5CDD505-2E9C-101B-9397-08002B2CF9AE}" pid="33" name="IconOverlay">
    <vt:lpwstr/>
  </property>
  <property fmtid="{D5CDD505-2E9C-101B-9397-08002B2CF9AE}" pid="34" name="Document ID Value">
    <vt:lpwstr>PKKMWAM5UKCP-1108600927-1254</vt:lpwstr>
  </property>
  <property fmtid="{D5CDD505-2E9C-101B-9397-08002B2CF9AE}" pid="35" name="MSIP_Label_3976fa30-1907-4356-8241-62ea5e1c0256_Enabled">
    <vt:lpwstr>true</vt:lpwstr>
  </property>
  <property fmtid="{D5CDD505-2E9C-101B-9397-08002B2CF9AE}" pid="36" name="MSIP_Label_3976fa30-1907-4356-8241-62ea5e1c0256_SetDate">
    <vt:lpwstr>2020-09-30T12:03:24Z</vt:lpwstr>
  </property>
  <property fmtid="{D5CDD505-2E9C-101B-9397-08002B2CF9AE}" pid="37" name="MSIP_Label_3976fa30-1907-4356-8241-62ea5e1c0256_Method">
    <vt:lpwstr>Standard</vt:lpwstr>
  </property>
  <property fmtid="{D5CDD505-2E9C-101B-9397-08002B2CF9AE}" pid="38" name="MSIP_Label_3976fa30-1907-4356-8241-62ea5e1c0256_Name">
    <vt:lpwstr>ESA UNCLASSIFIED – For ESA Official Use Only</vt:lpwstr>
  </property>
  <property fmtid="{D5CDD505-2E9C-101B-9397-08002B2CF9AE}" pid="39" name="MSIP_Label_3976fa30-1907-4356-8241-62ea5e1c0256_SiteId">
    <vt:lpwstr>9a5cacd0-2bef-4dd7-ac5c-7ebe1f54f495</vt:lpwstr>
  </property>
  <property fmtid="{D5CDD505-2E9C-101B-9397-08002B2CF9AE}" pid="40" name="MSIP_Label_3976fa30-1907-4356-8241-62ea5e1c0256_ActionId">
    <vt:lpwstr>12cffb5a-e4fd-4993-a937-3b8906224a24</vt:lpwstr>
  </property>
  <property fmtid="{D5CDD505-2E9C-101B-9397-08002B2CF9AE}" pid="41" name="MSIP_Label_3976fa30-1907-4356-8241-62ea5e1c0256_ContentBits">
    <vt:lpwstr>0</vt:lpwstr>
  </property>
  <property fmtid="{D5CDD505-2E9C-101B-9397-08002B2CF9AE}" pid="42" name="MediaServiceImageTags">
    <vt:lpwstr/>
  </property>
</Properties>
</file>