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3"/>
    <p:sldMasterId id="2147483697" r:id="rId4"/>
    <p:sldMasterId id="214748369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12192000"/>
  <p:notesSz cx="6858000" cy="9144000"/>
  <p:embeddedFontLst>
    <p:embeddedFont>
      <p:font typeface="Roboto"/>
      <p:regular r:id="rId31"/>
      <p:bold r:id="rId32"/>
      <p:italic r:id="rId33"/>
      <p:boldItalic r:id="rId34"/>
    </p:embeddedFont>
    <p:embeddedFont>
      <p:font typeface="Arial Narrow"/>
      <p:regular r:id="rId35"/>
      <p:bold r:id="rId36"/>
      <p:italic r:id="rId37"/>
      <p:boldItalic r:id="rId38"/>
    </p:embeddedFont>
    <p:embeddedFont>
      <p:font typeface="Helvetica Neue"/>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4.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6.xml"/><Relationship Id="rId44" Type="http://schemas.openxmlformats.org/officeDocument/2006/relationships/font" Target="fonts/OpenSans-bold.fntdata"/><Relationship Id="rId21" Type="http://schemas.openxmlformats.org/officeDocument/2006/relationships/slide" Target="slides/slide15.xml"/><Relationship Id="rId43" Type="http://schemas.openxmlformats.org/officeDocument/2006/relationships/font" Target="fonts/OpenSans-regular.fntdata"/><Relationship Id="rId24" Type="http://schemas.openxmlformats.org/officeDocument/2006/relationships/slide" Target="slides/slide18.xml"/><Relationship Id="rId46" Type="http://schemas.openxmlformats.org/officeDocument/2006/relationships/font" Target="fonts/OpenSans-boldItalic.fntdata"/><Relationship Id="rId23" Type="http://schemas.openxmlformats.org/officeDocument/2006/relationships/slide" Target="slides/slide17.xml"/><Relationship Id="rId45"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35" Type="http://schemas.openxmlformats.org/officeDocument/2006/relationships/font" Target="fonts/ArialNarrow-regular.fntdata"/><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37" Type="http://schemas.openxmlformats.org/officeDocument/2006/relationships/font" Target="fonts/ArialNarrow-italic.fntdata"/><Relationship Id="rId14" Type="http://schemas.openxmlformats.org/officeDocument/2006/relationships/slide" Target="slides/slide8.xml"/><Relationship Id="rId36" Type="http://schemas.openxmlformats.org/officeDocument/2006/relationships/font" Target="fonts/ArialNarrow-bold.fntdata"/><Relationship Id="rId17" Type="http://schemas.openxmlformats.org/officeDocument/2006/relationships/slide" Target="slides/slide11.xml"/><Relationship Id="rId39" Type="http://schemas.openxmlformats.org/officeDocument/2006/relationships/font" Target="fonts/HelveticaNeue-regular.fntdata"/><Relationship Id="rId16" Type="http://schemas.openxmlformats.org/officeDocument/2006/relationships/slide" Target="slides/slide10.xml"/><Relationship Id="rId38" Type="http://schemas.openxmlformats.org/officeDocument/2006/relationships/font" Target="fonts/ArialNarrow-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mr.earthdata.nasa.gov" TargetMode="External"/><Relationship Id="rId3" Type="http://schemas.openxmlformats.org/officeDocument/2006/relationships/hyperlink" Target="https://search.earthdata.nasa.gov" TargetMode="External"/><Relationship Id="rId4" Type="http://schemas.openxmlformats.org/officeDocument/2006/relationships/hyperlink" Target="https://search.earthdata.nasa.gov"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rthaccess.readthedocs.io/en/latest/" TargetMode="External"/><Relationship Id="rId3" Type="http://schemas.openxmlformats.org/officeDocument/2006/relationships/hyperlink" Target="https://nasa-openscapes.github.io/cookbook-navbar-page.html" TargetMode="External"/><Relationship Id="rId4" Type="http://schemas.openxmlformats.org/officeDocument/2006/relationships/hyperlink" Target="https://nasa-openscapes.github.io/about.html#white-paper-value-of-hosted-jupyterhub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armony.earthdata.nasa.gov"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gov/resources/21st-century-integrated-digital-experience-ac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WGISS - Working Group on Information Systems and Services</a:t>
            </a:r>
            <a:endParaRPr/>
          </a:p>
          <a:p>
            <a:pPr indent="0" lvl="0" marL="0" rtl="0" algn="l">
              <a:spcBef>
                <a:spcPts val="0"/>
              </a:spcBef>
              <a:spcAft>
                <a:spcPts val="0"/>
              </a:spcAft>
              <a:buNone/>
            </a:pPr>
            <a:r>
              <a:rPr lang="en-US"/>
              <a:t>ESDIS - NASA Earth Science Data Information System</a:t>
            </a:r>
            <a:endParaRPr/>
          </a:p>
        </p:txBody>
      </p:sp>
      <p:sp>
        <p:nvSpPr>
          <p:cNvPr id="404" name="Google Shape;4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299ca3847e_0_12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https://www.earthdata.nasa.gov/about/data-metrics</a:t>
            </a:r>
            <a:endParaRPr/>
          </a:p>
        </p:txBody>
      </p:sp>
      <p:sp>
        <p:nvSpPr>
          <p:cNvPr id="722" name="Google Shape;722;g3299ca3847e_0_1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af53f40c3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g2af53f40c3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2533720ff6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https://cmr.earthdata.nasa.gov</a:t>
            </a:r>
            <a:endParaRPr/>
          </a:p>
          <a:p>
            <a:pPr indent="0" lvl="0" marL="0" rtl="0" algn="l">
              <a:spcBef>
                <a:spcPts val="0"/>
              </a:spcBef>
              <a:spcAft>
                <a:spcPts val="0"/>
              </a:spcAft>
              <a:buNone/>
            </a:pPr>
            <a:r>
              <a:rPr lang="en-US" u="sng">
                <a:solidFill>
                  <a:schemeClr val="hlink"/>
                </a:solidFill>
                <a:hlinkClick r:id="rId3"/>
              </a:rPr>
              <a:t>https://search</a:t>
            </a:r>
            <a:r>
              <a:rPr lang="en-US" u="sng">
                <a:solidFill>
                  <a:schemeClr val="hlink"/>
                </a:solidFill>
                <a:hlinkClick r:id="rId4"/>
              </a:rPr>
              <a:t>.earthdata.nasa.gov</a:t>
            </a:r>
            <a:endParaRPr/>
          </a:p>
          <a:p>
            <a:pPr indent="0" lvl="0" marL="0" rtl="0" algn="l">
              <a:spcBef>
                <a:spcPts val="0"/>
              </a:spcBef>
              <a:spcAft>
                <a:spcPts val="0"/>
              </a:spcAft>
              <a:buNone/>
            </a:pPr>
            <a:r>
              <a:rPr lang="en-US"/>
              <a:t>API - Application Programming Interface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49" name="Google Shape;749;g32533720ff6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299ca3847e_0_12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https://openscapes.org/</a:t>
            </a:r>
            <a:endParaRPr/>
          </a:p>
          <a:p>
            <a:pPr indent="0" lvl="0" marL="0" rtl="0" algn="l">
              <a:spcBef>
                <a:spcPts val="0"/>
              </a:spcBef>
              <a:spcAft>
                <a:spcPts val="0"/>
              </a:spcAft>
              <a:buNone/>
            </a:pPr>
            <a:r>
              <a:rPr lang="en-US" u="sng">
                <a:solidFill>
                  <a:schemeClr val="hlink"/>
                </a:solidFill>
                <a:hlinkClick r:id="rId2"/>
              </a:rPr>
              <a:t>https://earthaccess.readthedocs.io/en/latest/</a:t>
            </a:r>
            <a:endParaRPr/>
          </a:p>
          <a:p>
            <a:pPr indent="0" lvl="0" marL="0" rtl="0" algn="l">
              <a:spcBef>
                <a:spcPts val="0"/>
              </a:spcBef>
              <a:spcAft>
                <a:spcPts val="0"/>
              </a:spcAft>
              <a:buNone/>
            </a:pPr>
            <a:r>
              <a:rPr lang="en-US"/>
              <a:t>https://openscapes.org/blog/2024-03-04-earthaccess-tech-spotlight/</a:t>
            </a:r>
            <a:endParaRPr/>
          </a:p>
          <a:p>
            <a:pPr indent="0" lvl="0" marL="0" rtl="0" algn="l">
              <a:spcBef>
                <a:spcPts val="0"/>
              </a:spcBef>
              <a:spcAft>
                <a:spcPts val="0"/>
              </a:spcAft>
              <a:buNone/>
            </a:pPr>
            <a:r>
              <a:rPr lang="en-US"/>
              <a:t>https://nasa-openscapes.github.io/earthdata-cloud-cookbook/how-tos/find-data/earthdata_search.html</a:t>
            </a:r>
            <a:endParaRPr/>
          </a:p>
          <a:p>
            <a:pPr indent="0" lvl="0" marL="0" rtl="0" algn="l">
              <a:spcBef>
                <a:spcPts val="0"/>
              </a:spcBef>
              <a:spcAft>
                <a:spcPts val="0"/>
              </a:spcAft>
              <a:buNone/>
            </a:pPr>
            <a:r>
              <a:rPr lang="en-US" u="sng">
                <a:solidFill>
                  <a:schemeClr val="hlink"/>
                </a:solidFill>
                <a:hlinkClick r:id="rId3"/>
              </a:rPr>
              <a:t>https://nasa-openscapes.github.io/cookbook-navbar-page.html</a:t>
            </a:r>
            <a:endParaRPr/>
          </a:p>
          <a:p>
            <a:pPr indent="0" lvl="0" marL="0" rtl="0" algn="l">
              <a:spcBef>
                <a:spcPts val="0"/>
              </a:spcBef>
              <a:spcAft>
                <a:spcPts val="0"/>
              </a:spcAft>
              <a:buNone/>
            </a:pPr>
            <a:r>
              <a:rPr lang="en-US"/>
              <a:t>https://workshop.openscapes.2i2c.cloud/hub/login</a:t>
            </a:r>
            <a:endParaRPr/>
          </a:p>
          <a:p>
            <a:pPr indent="0" lvl="0" marL="0" rtl="0" algn="l">
              <a:spcBef>
                <a:spcPts val="0"/>
              </a:spcBef>
              <a:spcAft>
                <a:spcPts val="0"/>
              </a:spcAft>
              <a:buNone/>
            </a:pPr>
            <a:r>
              <a:rPr lang="en-US" u="sng">
                <a:solidFill>
                  <a:schemeClr val="hlink"/>
                </a:solidFill>
                <a:hlinkClick r:id="rId4"/>
              </a:rPr>
              <a:t>https://nasa-openscapes.github.io/about.html#white-paper-value-of-hosted-jupyterhubs</a:t>
            </a:r>
            <a:endParaRPr/>
          </a:p>
          <a:p>
            <a:pPr indent="0" lvl="0" marL="0" rtl="0" algn="l">
              <a:spcBef>
                <a:spcPts val="0"/>
              </a:spcBef>
              <a:spcAft>
                <a:spcPts val="0"/>
              </a:spcAft>
              <a:buNone/>
            </a:pPr>
            <a:r>
              <a:rPr lang="en-US"/>
              <a:t>SMD - NASA Science Mission Directorate</a:t>
            </a:r>
            <a:endParaRPr/>
          </a:p>
          <a:p>
            <a:pPr indent="0" lvl="0" marL="0" rtl="0" algn="l">
              <a:spcBef>
                <a:spcPts val="0"/>
              </a:spcBef>
              <a:spcAft>
                <a:spcPts val="0"/>
              </a:spcAft>
              <a:buNone/>
            </a:pPr>
            <a:r>
              <a:rPr lang="en-US"/>
              <a:t>DAAC - Distributed Active Archive Center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58" name="Google Shape;758;g3299ca3847e_0_1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299ca3847e_0_12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https://harmony.earthdata.nasa.gov</a:t>
            </a:r>
            <a:endParaRPr/>
          </a:p>
          <a:p>
            <a:pPr indent="0" lvl="0" marL="0" rtl="0" algn="l">
              <a:spcBef>
                <a:spcPts val="0"/>
              </a:spcBef>
              <a:spcAft>
                <a:spcPts val="0"/>
              </a:spcAft>
              <a:buNone/>
            </a:pPr>
            <a:r>
              <a:rPr lang="en-US"/>
              <a:t>EDL - Earthdata Login</a:t>
            </a:r>
            <a:endParaRPr/>
          </a:p>
          <a:p>
            <a:pPr indent="0" lvl="0" marL="0" rtl="0" algn="l">
              <a:spcBef>
                <a:spcPts val="0"/>
              </a:spcBef>
              <a:spcAft>
                <a:spcPts val="0"/>
              </a:spcAft>
              <a:buNone/>
            </a:pPr>
            <a:r>
              <a:rPr lang="en-US"/>
              <a:t>EOSDIS - Earth Observing System Data Information System</a:t>
            </a:r>
            <a:endParaRPr/>
          </a:p>
        </p:txBody>
      </p:sp>
      <p:sp>
        <p:nvSpPr>
          <p:cNvPr id="770" name="Google Shape;770;g3299ca3847e_0_1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299ca3847e_0_12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EGIS - Earthdata Geospatial Information Service</a:t>
            </a:r>
            <a:endParaRPr/>
          </a:p>
          <a:p>
            <a:pPr indent="0" lvl="0" marL="0" rtl="0" algn="l">
              <a:spcBef>
                <a:spcPts val="0"/>
              </a:spcBef>
              <a:spcAft>
                <a:spcPts val="0"/>
              </a:spcAft>
              <a:buNone/>
            </a:pPr>
            <a:r>
              <a:rPr lang="en-US"/>
              <a:t>ESRI - Environmental Systems Research Institute</a:t>
            </a:r>
            <a:endParaRPr/>
          </a:p>
          <a:p>
            <a:pPr indent="0" lvl="0" marL="0" rtl="0" algn="l">
              <a:spcBef>
                <a:spcPts val="0"/>
              </a:spcBef>
              <a:spcAft>
                <a:spcPts val="0"/>
              </a:spcAft>
              <a:buNone/>
            </a:pPr>
            <a:r>
              <a:rPr lang="en-US"/>
              <a:t>https://naturalhistory.si.edu/NASA-EIC</a:t>
            </a:r>
            <a:endParaRPr/>
          </a:p>
          <a:p>
            <a:pPr indent="0" lvl="0" marL="0" rtl="0" algn="l">
              <a:spcBef>
                <a:spcPts val="0"/>
              </a:spcBef>
              <a:spcAft>
                <a:spcPts val="0"/>
              </a:spcAft>
              <a:buNone/>
            </a:pPr>
            <a:r>
              <a:rPr lang="en-US"/>
              <a:t>https://earth.gov/stories/hyperwall</a:t>
            </a:r>
            <a:endParaRPr/>
          </a:p>
        </p:txBody>
      </p:sp>
      <p:sp>
        <p:nvSpPr>
          <p:cNvPr id="779" name="Google Shape;779;g3299ca3847e_0_1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299ca3847e_0_13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FIRMS - Fire Information for Resource Management System</a:t>
            </a:r>
            <a:endParaRPr/>
          </a:p>
          <a:p>
            <a:pPr indent="0" lvl="0" marL="0" rtl="0" algn="l">
              <a:spcBef>
                <a:spcPts val="0"/>
              </a:spcBef>
              <a:spcAft>
                <a:spcPts val="0"/>
              </a:spcAft>
              <a:buNone/>
            </a:pPr>
            <a:r>
              <a:rPr lang="en-US"/>
              <a:t>LANCE - Land, Atmosphere Near-real-time Capability for EOS</a:t>
            </a:r>
            <a:endParaRPr/>
          </a:p>
          <a:p>
            <a:pPr indent="0" lvl="0" marL="0" rtl="0" algn="l">
              <a:spcBef>
                <a:spcPts val="0"/>
              </a:spcBef>
              <a:spcAft>
                <a:spcPts val="0"/>
              </a:spcAft>
              <a:buNone/>
            </a:pPr>
            <a:r>
              <a:rPr lang="en-US"/>
              <a:t>https://firms.modaps.eosdis.nasa.gov/usfs/map/#m:advanced;d:2025-01-07..2025-01-08;l:fires_landsat_landsat,fires_modis_aqua,fires_modis_terra,fires_viirs_noaa20,fires_viirs_noaa21,fires_viirs_snpp,fire-perimeter,countries,earth;@-118.25,34.22,9.96z</a:t>
            </a:r>
            <a:endParaRPr/>
          </a:p>
          <a:p>
            <a:pPr indent="0" lvl="0" marL="0" rtl="0" algn="l">
              <a:spcBef>
                <a:spcPts val="0"/>
              </a:spcBef>
              <a:spcAft>
                <a:spcPts val="0"/>
              </a:spcAft>
              <a:buNone/>
            </a:pPr>
            <a:r>
              <a:rPr lang="en-US"/>
              <a:t>https://www.earthdata.nasa.gov/news/worldview-image-archive/wildfires-los-angeles-california</a:t>
            </a:r>
            <a:endParaRPr/>
          </a:p>
        </p:txBody>
      </p:sp>
      <p:sp>
        <p:nvSpPr>
          <p:cNvPr id="788" name="Google Shape;788;g3299ca3847e_0_1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299ca3847e_0_12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EGIS - Earthdata Geospatial Information Service</a:t>
            </a:r>
            <a:endParaRPr/>
          </a:p>
          <a:p>
            <a:pPr indent="0" lvl="0" marL="0" rtl="0" algn="l">
              <a:spcBef>
                <a:spcPts val="0"/>
              </a:spcBef>
              <a:spcAft>
                <a:spcPts val="0"/>
              </a:spcAft>
              <a:buNone/>
            </a:pPr>
            <a:r>
              <a:rPr lang="en-US"/>
              <a:t>ESRI - Environmental Systems Research Institute</a:t>
            </a:r>
            <a:endParaRPr/>
          </a:p>
          <a:p>
            <a:pPr indent="0" lvl="0" marL="0" rtl="0" algn="l">
              <a:spcBef>
                <a:spcPts val="0"/>
              </a:spcBef>
              <a:spcAft>
                <a:spcPts val="0"/>
              </a:spcAft>
              <a:buNone/>
            </a:pPr>
            <a:r>
              <a:rPr lang="en-US"/>
              <a:t>OGC - Open Geospatial Consortium</a:t>
            </a:r>
            <a:endParaRPr/>
          </a:p>
          <a:p>
            <a:pPr indent="0" lvl="0" marL="0" rtl="0" algn="l">
              <a:spcBef>
                <a:spcPts val="0"/>
              </a:spcBef>
              <a:spcAft>
                <a:spcPts val="0"/>
              </a:spcAft>
              <a:buNone/>
            </a:pPr>
            <a:r>
              <a:rPr lang="en-US"/>
              <a:t>https://gis.earthdata.nasa.gov/</a:t>
            </a:r>
            <a:endParaRPr/>
          </a:p>
        </p:txBody>
      </p:sp>
      <p:sp>
        <p:nvSpPr>
          <p:cNvPr id="797" name="Google Shape;797;g3299ca3847e_0_1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2533720ff6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g32533720ff6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2e4b526841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u="sng">
                <a:solidFill>
                  <a:schemeClr val="hlink"/>
                </a:solidFill>
                <a:latin typeface="Open Sans"/>
                <a:ea typeface="Open Sans"/>
                <a:cs typeface="Open Sans"/>
                <a:sym typeface="Open Sans"/>
                <a:hlinkClick r:id="rId2"/>
              </a:rPr>
              <a:t>21st Century Integrated Digital Experience Act (IDEA)</a:t>
            </a:r>
            <a:r>
              <a:rPr lang="en-US" sz="1100">
                <a:latin typeface="Open Sans"/>
                <a:ea typeface="Open Sans"/>
                <a:cs typeface="Open Sans"/>
                <a:sym typeface="Open Sans"/>
              </a:rPr>
              <a:t> that was signed into law in 2018. The Act requires all agencies in the executive branch to make sure their websites are compliant with Section 508, have a consistent look and feel, are searchable, secure, mobile-friendly, and without duplicative information.</a:t>
            </a:r>
            <a:endParaRPr/>
          </a:p>
        </p:txBody>
      </p:sp>
      <p:sp>
        <p:nvSpPr>
          <p:cNvPr id="812" name="Google Shape;812;g32e4b52684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ESDIS - </a:t>
            </a:r>
            <a:endParaRPr/>
          </a:p>
          <a:p>
            <a:pPr indent="0" lvl="0" marL="0" rtl="0" algn="l">
              <a:spcBef>
                <a:spcPts val="0"/>
              </a:spcBef>
              <a:spcAft>
                <a:spcPts val="0"/>
              </a:spcAft>
              <a:buNone/>
            </a:pPr>
            <a:r>
              <a:rPr lang="en-US"/>
              <a:t>CMR - Common Metadata Repository</a:t>
            </a:r>
            <a:endParaRPr/>
          </a:p>
          <a:p>
            <a:pPr indent="0" lvl="0" marL="0" rtl="0" algn="l">
              <a:spcBef>
                <a:spcPts val="0"/>
              </a:spcBef>
              <a:spcAft>
                <a:spcPts val="0"/>
              </a:spcAft>
              <a:buNone/>
            </a:pPr>
            <a:r>
              <a:rPr lang="en-US"/>
              <a:t>CWIC - </a:t>
            </a:r>
            <a:endParaRPr/>
          </a:p>
        </p:txBody>
      </p:sp>
      <p:sp>
        <p:nvSpPr>
          <p:cNvPr id="412" name="Google Shape;4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299ca3847e_0_11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g3299ca3847e_0_1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299ca3847e_0_11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g3299ca3847e_0_1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299ca3847e_0_12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DAAC - Distributed Active Archive Center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Cumulus issues;</a:t>
            </a:r>
            <a:endParaRPr/>
          </a:p>
          <a:p>
            <a:pPr indent="-317500" lvl="0" marL="457200" rtl="0" algn="l">
              <a:spcBef>
                <a:spcPts val="0"/>
              </a:spcBef>
              <a:spcAft>
                <a:spcPts val="0"/>
              </a:spcAft>
              <a:buSzPts val="1400"/>
              <a:buChar char="-"/>
            </a:pPr>
            <a:r>
              <a:rPr lang="en-US"/>
              <a:t>distributed software is costly to maintain and operate</a:t>
            </a:r>
            <a:endParaRPr/>
          </a:p>
          <a:p>
            <a:pPr indent="-317500" lvl="0" marL="457200" rtl="0" algn="l">
              <a:spcBef>
                <a:spcPts val="0"/>
              </a:spcBef>
              <a:spcAft>
                <a:spcPts val="0"/>
              </a:spcAft>
              <a:buSzPts val="1400"/>
              <a:buChar char="-"/>
            </a:pPr>
            <a:r>
              <a:rPr lang="en-US"/>
              <a:t>cloud-native data access is cumbersome for users </a:t>
            </a:r>
            <a:r>
              <a:rPr lang="en-US"/>
              <a:t>requiring</a:t>
            </a:r>
            <a:r>
              <a:rPr lang="en-US"/>
              <a:t> data from multiple disciplines</a:t>
            </a:r>
            <a:endParaRPr/>
          </a:p>
        </p:txBody>
      </p:sp>
      <p:sp>
        <p:nvSpPr>
          <p:cNvPr id="851" name="Google Shape;851;g3299ca3847e_0_1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299ca3847e_0_12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OGC - Open Geospatial Consortium</a:t>
            </a:r>
            <a:endParaRPr/>
          </a:p>
          <a:p>
            <a:pPr indent="0" lvl="0" marL="0" rtl="0" algn="l">
              <a:spcBef>
                <a:spcPts val="0"/>
              </a:spcBef>
              <a:spcAft>
                <a:spcPts val="0"/>
              </a:spcAft>
              <a:buNone/>
            </a:pPr>
            <a:r>
              <a:rPr lang="en-US"/>
              <a:t>HyP3 - Hybrid Pluggable Processing Pipeline</a:t>
            </a:r>
            <a:endParaRPr/>
          </a:p>
          <a:p>
            <a:pPr indent="0" lvl="0" marL="0" rtl="0" algn="l">
              <a:spcBef>
                <a:spcPts val="0"/>
              </a:spcBef>
              <a:spcAft>
                <a:spcPts val="0"/>
              </a:spcAft>
              <a:buNone/>
            </a:pPr>
            <a:r>
              <a:rPr lang="en-US"/>
              <a:t>SAR - Synthetic Aperture Radar</a:t>
            </a:r>
            <a:endParaRPr/>
          </a:p>
          <a:p>
            <a:pPr indent="0" lvl="0" marL="0" rtl="0" algn="l">
              <a:spcBef>
                <a:spcPts val="0"/>
              </a:spcBef>
              <a:spcAft>
                <a:spcPts val="0"/>
              </a:spcAft>
              <a:buNone/>
            </a:pPr>
            <a:r>
              <a:rPr lang="en-US"/>
              <a:t>AppEEARS - </a:t>
            </a:r>
            <a:r>
              <a:rPr lang="en-US"/>
              <a:t>Application for Extracting and Exploring Analysis Ready Samples</a:t>
            </a:r>
            <a:endParaRPr/>
          </a:p>
        </p:txBody>
      </p:sp>
      <p:sp>
        <p:nvSpPr>
          <p:cNvPr id="858" name="Google Shape;858;g3299ca3847e_0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299ca3847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3299ca3847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299ca3847e_0_7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299ca3847e_0_7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27" name="Google Shape;427;g3299ca3847e_0_7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299ca3847e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3299ca3847e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TB - Terabyte</a:t>
            </a:r>
            <a:endParaRPr/>
          </a:p>
          <a:p>
            <a:pPr indent="0" lvl="0" marL="0" rtl="0" algn="l">
              <a:spcBef>
                <a:spcPts val="0"/>
              </a:spcBef>
              <a:spcAft>
                <a:spcPts val="0"/>
              </a:spcAft>
              <a:buClr>
                <a:schemeClr val="dk1"/>
              </a:buClr>
              <a:buSzPts val="1200"/>
              <a:buFont typeface="Calibri"/>
              <a:buNone/>
            </a:pPr>
            <a:r>
              <a:rPr lang="en-US"/>
              <a:t>PB - Petabyte</a:t>
            </a:r>
            <a:endParaRPr/>
          </a:p>
          <a:p>
            <a:pPr indent="0" lvl="0" marL="0" rtl="0" algn="l">
              <a:spcBef>
                <a:spcPts val="0"/>
              </a:spcBef>
              <a:spcAft>
                <a:spcPts val="0"/>
              </a:spcAft>
              <a:buClr>
                <a:schemeClr val="dk1"/>
              </a:buClr>
              <a:buSzPts val="1200"/>
              <a:buFont typeface="Calibri"/>
              <a:buNone/>
            </a:pPr>
            <a:r>
              <a:rPr lang="en-US"/>
              <a:t>FY - Financial Year</a:t>
            </a:r>
            <a:endParaRPr/>
          </a:p>
        </p:txBody>
      </p:sp>
      <p:sp>
        <p:nvSpPr>
          <p:cNvPr id="614" name="Google Shape;614;g3299ca3847e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299ca3847e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299ca3847e_0_10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2533720ff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32533720ff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2e4b526841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g32e4b52684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299ca3847e_0_10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S3 - Simple Storage Services</a:t>
            </a:r>
            <a:endParaRPr/>
          </a:p>
          <a:p>
            <a:pPr indent="0" lvl="0" marL="0" rtl="0" algn="l">
              <a:spcBef>
                <a:spcPts val="0"/>
              </a:spcBef>
              <a:spcAft>
                <a:spcPts val="0"/>
              </a:spcAft>
              <a:buNone/>
            </a:pPr>
            <a:r>
              <a:rPr lang="en-US"/>
              <a:t>API - Application Programming Interface</a:t>
            </a:r>
            <a:endParaRPr/>
          </a:p>
          <a:p>
            <a:pPr indent="0" lvl="0" marL="0" rtl="0" algn="l">
              <a:spcBef>
                <a:spcPts val="0"/>
              </a:spcBef>
              <a:spcAft>
                <a:spcPts val="0"/>
              </a:spcAft>
              <a:buNone/>
            </a:pPr>
            <a:r>
              <a:rPr lang="en-US"/>
              <a:t>HTTPS - </a:t>
            </a:r>
            <a:r>
              <a:rPr lang="en-US"/>
              <a:t>Hypertext Transfer Protocol Secure</a:t>
            </a:r>
            <a:endParaRPr/>
          </a:p>
          <a:p>
            <a:pPr indent="0" lvl="0" marL="0" rtl="0" algn="l">
              <a:spcBef>
                <a:spcPts val="0"/>
              </a:spcBef>
              <a:spcAft>
                <a:spcPts val="0"/>
              </a:spcAft>
              <a:buNone/>
            </a:pPr>
            <a:r>
              <a:rPr lang="en-US"/>
              <a:t>STAC - Spatio-Temporal Asset Catalog</a:t>
            </a:r>
            <a:endParaRPr/>
          </a:p>
          <a:p>
            <a:pPr indent="0" lvl="0" marL="0" rtl="0" algn="l">
              <a:spcBef>
                <a:spcPts val="0"/>
              </a:spcBef>
              <a:spcAft>
                <a:spcPts val="0"/>
              </a:spcAft>
              <a:buNone/>
            </a:pPr>
            <a:r>
              <a:rPr lang="en-US"/>
              <a:t>CMR - Common Metadata Repository</a:t>
            </a:r>
            <a:endParaRPr/>
          </a:p>
          <a:p>
            <a:pPr indent="0" lvl="0" marL="0" rtl="0" algn="l">
              <a:spcBef>
                <a:spcPts val="0"/>
              </a:spcBef>
              <a:spcAft>
                <a:spcPts val="0"/>
              </a:spcAft>
              <a:buNone/>
            </a:pPr>
            <a:r>
              <a:rPr lang="en-US"/>
              <a:t>UI - User Interface</a:t>
            </a:r>
            <a:endParaRPr/>
          </a:p>
        </p:txBody>
      </p:sp>
      <p:sp>
        <p:nvSpPr>
          <p:cNvPr id="715" name="Google Shape;715;g3299ca3847e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20.png"/><Relationship Id="rId6"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 Id="rId3"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 Id="rId3" Type="http://schemas.openxmlformats.org/officeDocument/2006/relationships/image" Target="../media/image3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32.jpg"/><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 name="Shape 18"/>
        <p:cNvGrpSpPr/>
        <p:nvPr/>
      </p:nvGrpSpPr>
      <p:grpSpPr>
        <a:xfrm>
          <a:off x="0" y="0"/>
          <a:ext cx="0" cy="0"/>
          <a:chOff x="0" y="0"/>
          <a:chExt cx="0" cy="0"/>
        </a:xfrm>
      </p:grpSpPr>
      <p:pic>
        <p:nvPicPr>
          <p:cNvPr descr="A close-up of a globe&#10;&#10;Description automatically generated" id="19" name="Google Shape;19;p2"/>
          <p:cNvPicPr preferRelativeResize="0"/>
          <p:nvPr/>
        </p:nvPicPr>
        <p:blipFill rotWithShape="1">
          <a:blip r:embed="rId2">
            <a:alphaModFix/>
          </a:blip>
          <a:srcRect b="0" l="0" r="0" t="0"/>
          <a:stretch/>
        </p:blipFill>
        <p:spPr>
          <a:xfrm>
            <a:off x="-1" y="-22225"/>
            <a:ext cx="12191999" cy="6900087"/>
          </a:xfrm>
          <a:prstGeom prst="rect">
            <a:avLst/>
          </a:prstGeom>
          <a:noFill/>
          <a:ln>
            <a:noFill/>
          </a:ln>
        </p:spPr>
      </p:pic>
      <p:sp>
        <p:nvSpPr>
          <p:cNvPr id="20" name="Google Shape;20;p2"/>
          <p:cNvSpPr txBox="1"/>
          <p:nvPr>
            <p:ph type="ctrTitle"/>
          </p:nvPr>
        </p:nvSpPr>
        <p:spPr>
          <a:xfrm>
            <a:off x="457174" y="2493053"/>
            <a:ext cx="5090186" cy="194686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000"/>
              <a:buFont typeface="Arial"/>
              <a:buNone/>
              <a:defRPr b="0" i="0"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
          <p:cNvSpPr txBox="1"/>
          <p:nvPr>
            <p:ph idx="1" type="subTitle"/>
          </p:nvPr>
        </p:nvSpPr>
        <p:spPr>
          <a:xfrm>
            <a:off x="457174" y="5017276"/>
            <a:ext cx="5090186" cy="7526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200"/>
              </a:spcBef>
              <a:spcAft>
                <a:spcPts val="0"/>
              </a:spcAft>
              <a:buSzPts val="2000"/>
              <a:buNone/>
              <a:defRPr sz="2000">
                <a:solidFill>
                  <a:schemeClr val="lt1"/>
                </a:solidFill>
                <a:latin typeface="Arial"/>
                <a:ea typeface="Arial"/>
                <a:cs typeface="Arial"/>
                <a:sym typeface="Arial"/>
              </a:defRPr>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
          <p:cNvSpPr txBox="1"/>
          <p:nvPr>
            <p:ph idx="2" type="body"/>
          </p:nvPr>
        </p:nvSpPr>
        <p:spPr>
          <a:xfrm>
            <a:off x="457174" y="4588984"/>
            <a:ext cx="2943225" cy="30162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1400"/>
              <a:buNone/>
              <a:defRPr sz="1400">
                <a:solidFill>
                  <a:schemeClr val="lt1"/>
                </a:solidFill>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3" name="Google Shape;23;p2"/>
          <p:cNvGrpSpPr/>
          <p:nvPr/>
        </p:nvGrpSpPr>
        <p:grpSpPr>
          <a:xfrm>
            <a:off x="576470" y="499891"/>
            <a:ext cx="2744485" cy="835044"/>
            <a:chOff x="431522" y="375767"/>
            <a:chExt cx="2744485" cy="835044"/>
          </a:xfrm>
        </p:grpSpPr>
        <p:pic>
          <p:nvPicPr>
            <p:cNvPr id="24" name="Google Shape;24;p2"/>
            <p:cNvPicPr preferRelativeResize="0"/>
            <p:nvPr/>
          </p:nvPicPr>
          <p:blipFill rotWithShape="1">
            <a:blip r:embed="rId3">
              <a:alphaModFix/>
            </a:blip>
            <a:srcRect b="0" l="0" r="0" t="0"/>
            <a:stretch/>
          </p:blipFill>
          <p:spPr>
            <a:xfrm>
              <a:off x="431522" y="375767"/>
              <a:ext cx="992085" cy="835044"/>
            </a:xfrm>
            <a:prstGeom prst="rect">
              <a:avLst/>
            </a:prstGeom>
            <a:noFill/>
            <a:ln>
              <a:noFill/>
            </a:ln>
          </p:spPr>
        </p:pic>
        <p:cxnSp>
          <p:nvCxnSpPr>
            <p:cNvPr id="25" name="Google Shape;25;p2"/>
            <p:cNvCxnSpPr/>
            <p:nvPr/>
          </p:nvCxnSpPr>
          <p:spPr>
            <a:xfrm>
              <a:off x="1495740" y="450064"/>
              <a:ext cx="0" cy="734459"/>
            </a:xfrm>
            <a:prstGeom prst="straightConnector1">
              <a:avLst/>
            </a:prstGeom>
            <a:noFill/>
            <a:ln cap="flat" cmpd="sng" w="12700">
              <a:solidFill>
                <a:schemeClr val="lt1"/>
              </a:solidFill>
              <a:prstDash val="solid"/>
              <a:miter lim="800000"/>
              <a:headEnd len="sm" w="sm" type="none"/>
              <a:tailEnd len="sm" w="sm" type="none"/>
            </a:ln>
          </p:spPr>
        </p:cxnSp>
        <p:sp>
          <p:nvSpPr>
            <p:cNvPr id="26" name="Google Shape;26;p2"/>
            <p:cNvSpPr txBox="1"/>
            <p:nvPr/>
          </p:nvSpPr>
          <p:spPr>
            <a:xfrm>
              <a:off x="1567874" y="624950"/>
              <a:ext cx="160813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lt1"/>
                  </a:solidFill>
                  <a:latin typeface="Helvetica Neue"/>
                  <a:ea typeface="Helvetica Neue"/>
                  <a:cs typeface="Helvetica Neue"/>
                  <a:sym typeface="Helvetica Neue"/>
                </a:rPr>
                <a:t>National Aeronautics and</a:t>
              </a:r>
              <a:endParaRPr/>
            </a:p>
            <a:p>
              <a:pPr indent="0" lvl="0" marL="0" marR="0" rtl="0" algn="l">
                <a:spcBef>
                  <a:spcPts val="0"/>
                </a:spcBef>
                <a:spcAft>
                  <a:spcPts val="0"/>
                </a:spcAft>
                <a:buNone/>
              </a:pPr>
              <a:r>
                <a:rPr lang="en-US" sz="1000">
                  <a:solidFill>
                    <a:schemeClr val="lt1"/>
                  </a:solidFill>
                  <a:latin typeface="Helvetica Neue"/>
                  <a:ea typeface="Helvetica Neue"/>
                  <a:cs typeface="Helvetica Neue"/>
                  <a:sym typeface="Helvetica Neue"/>
                </a:rPr>
                <a:t>Space Administration</a:t>
              </a:r>
              <a:endParaRPr/>
            </a:p>
          </p:txBody>
        </p:sp>
      </p:grpSp>
      <p:pic>
        <p:nvPicPr>
          <p:cNvPr id="27" name="Google Shape;27;p2"/>
          <p:cNvPicPr preferRelativeResize="0"/>
          <p:nvPr/>
        </p:nvPicPr>
        <p:blipFill rotWithShape="1">
          <a:blip r:embed="rId4">
            <a:alphaModFix/>
          </a:blip>
          <a:srcRect b="0" l="0" r="0" t="0"/>
          <a:stretch/>
        </p:blipFill>
        <p:spPr>
          <a:xfrm>
            <a:off x="576470" y="2020884"/>
            <a:ext cx="1862250" cy="228840"/>
          </a:xfrm>
          <a:prstGeom prst="rect">
            <a:avLst/>
          </a:prstGeom>
          <a:noFill/>
          <a:ln>
            <a:noFill/>
          </a:ln>
        </p:spPr>
      </p:pic>
      <p:cxnSp>
        <p:nvCxnSpPr>
          <p:cNvPr id="28" name="Google Shape;28;p2"/>
          <p:cNvCxnSpPr/>
          <p:nvPr/>
        </p:nvCxnSpPr>
        <p:spPr>
          <a:xfrm>
            <a:off x="576421" y="2336013"/>
            <a:ext cx="1862299" cy="0"/>
          </a:xfrm>
          <a:prstGeom prst="straightConnector1">
            <a:avLst/>
          </a:prstGeom>
          <a:noFill/>
          <a:ln cap="flat" cmpd="sng" w="28575">
            <a:solidFill>
              <a:srgbClr val="00B050"/>
            </a:solidFill>
            <a:prstDash val="solid"/>
            <a:miter lim="800000"/>
            <a:headEnd len="sm" w="sm" type="none"/>
            <a:tailEnd len="sm" w="sm" type="none"/>
          </a:ln>
        </p:spPr>
      </p:cxnSp>
      <p:sp>
        <p:nvSpPr>
          <p:cNvPr id="29" name="Google Shape;29;p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latin typeface="Arial"/>
                <a:ea typeface="Arial"/>
                <a:cs typeface="Arial"/>
                <a:sym typeface="Arial"/>
              </a:defRPr>
            </a:lvl1pPr>
            <a:lvl2pPr lvl="1" algn="r">
              <a:buNone/>
              <a:defRPr sz="1300">
                <a:latin typeface="Arial"/>
                <a:ea typeface="Arial"/>
                <a:cs typeface="Arial"/>
                <a:sym typeface="Arial"/>
              </a:defRPr>
            </a:lvl2pPr>
            <a:lvl3pPr lvl="2" algn="r">
              <a:buNone/>
              <a:defRPr sz="1300">
                <a:latin typeface="Arial"/>
                <a:ea typeface="Arial"/>
                <a:cs typeface="Arial"/>
                <a:sym typeface="Arial"/>
              </a:defRPr>
            </a:lvl3pPr>
            <a:lvl4pPr lvl="3" algn="r">
              <a:buNone/>
              <a:defRPr sz="1300">
                <a:latin typeface="Arial"/>
                <a:ea typeface="Arial"/>
                <a:cs typeface="Arial"/>
                <a:sym typeface="Arial"/>
              </a:defRPr>
            </a:lvl4pPr>
            <a:lvl5pPr lvl="4" algn="r">
              <a:buNone/>
              <a:defRPr sz="1300">
                <a:latin typeface="Arial"/>
                <a:ea typeface="Arial"/>
                <a:cs typeface="Arial"/>
                <a:sym typeface="Arial"/>
              </a:defRPr>
            </a:lvl5pPr>
            <a:lvl6pPr lvl="5" algn="r">
              <a:buNone/>
              <a:defRPr sz="1300">
                <a:latin typeface="Arial"/>
                <a:ea typeface="Arial"/>
                <a:cs typeface="Arial"/>
                <a:sym typeface="Arial"/>
              </a:defRPr>
            </a:lvl6pPr>
            <a:lvl7pPr lvl="6" algn="r">
              <a:buNone/>
              <a:defRPr sz="1300">
                <a:latin typeface="Arial"/>
                <a:ea typeface="Arial"/>
                <a:cs typeface="Arial"/>
                <a:sym typeface="Arial"/>
              </a:defRPr>
            </a:lvl7pPr>
            <a:lvl8pPr lvl="7" algn="r">
              <a:buNone/>
              <a:defRPr sz="1300">
                <a:latin typeface="Arial"/>
                <a:ea typeface="Arial"/>
                <a:cs typeface="Arial"/>
                <a:sym typeface="Arial"/>
              </a:defRPr>
            </a:lvl8pPr>
            <a:lvl9pPr lvl="8" algn="r">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ide Image - dark">
  <p:cSld name="Text and Side Image - dark">
    <p:spTree>
      <p:nvGrpSpPr>
        <p:cNvPr id="93" name="Shape 93"/>
        <p:cNvGrpSpPr/>
        <p:nvPr/>
      </p:nvGrpSpPr>
      <p:grpSpPr>
        <a:xfrm>
          <a:off x="0" y="0"/>
          <a:ext cx="0" cy="0"/>
          <a:chOff x="0" y="0"/>
          <a:chExt cx="0" cy="0"/>
        </a:xfrm>
      </p:grpSpPr>
      <p:sp>
        <p:nvSpPr>
          <p:cNvPr id="94" name="Google Shape;94;p11"/>
          <p:cNvSpPr/>
          <p:nvPr/>
        </p:nvSpPr>
        <p:spPr>
          <a:xfrm>
            <a:off x="480061" y="0"/>
            <a:ext cx="6980725" cy="68580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 name="Google Shape;95;p11"/>
          <p:cNvSpPr txBox="1"/>
          <p:nvPr>
            <p:ph type="title"/>
          </p:nvPr>
        </p:nvSpPr>
        <p:spPr>
          <a:xfrm>
            <a:off x="914401" y="728590"/>
            <a:ext cx="6086006" cy="150018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1"/>
          <p:cNvSpPr txBox="1"/>
          <p:nvPr>
            <p:ph idx="1" type="body"/>
          </p:nvPr>
        </p:nvSpPr>
        <p:spPr>
          <a:xfrm>
            <a:off x="914401" y="2538069"/>
            <a:ext cx="6086006"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97" name="Google Shape;97;p11"/>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98" name="Google Shape;98;p11"/>
          <p:cNvSpPr/>
          <p:nvPr>
            <p:ph idx="2" type="pic"/>
          </p:nvPr>
        </p:nvSpPr>
        <p:spPr>
          <a:xfrm>
            <a:off x="7461250" y="0"/>
            <a:ext cx="4730750" cy="6858000"/>
          </a:xfrm>
          <a:prstGeom prst="rect">
            <a:avLst/>
          </a:prstGeom>
          <a:noFill/>
          <a:ln>
            <a:noFill/>
          </a:ln>
        </p:spPr>
      </p:sp>
      <p:sp>
        <p:nvSpPr>
          <p:cNvPr id="99" name="Google Shape;99;p11"/>
          <p:cNvSpPr txBox="1"/>
          <p:nvPr>
            <p:ph idx="3" type="body"/>
          </p:nvPr>
        </p:nvSpPr>
        <p:spPr>
          <a:xfrm>
            <a:off x="914401" y="5306518"/>
            <a:ext cx="6086006" cy="120826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00" name="Google Shape;100;p11"/>
          <p:cNvCxnSpPr/>
          <p:nvPr/>
        </p:nvCxnSpPr>
        <p:spPr>
          <a:xfrm>
            <a:off x="914401" y="5014595"/>
            <a:ext cx="6086006" cy="0"/>
          </a:xfrm>
          <a:prstGeom prst="straightConnector1">
            <a:avLst/>
          </a:prstGeom>
          <a:noFill/>
          <a:ln cap="flat" cmpd="sng" w="9525">
            <a:solidFill>
              <a:srgbClr val="DDF3F3"/>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op Image - light">
  <p:cSld name="Text and Top Image - light">
    <p:spTree>
      <p:nvGrpSpPr>
        <p:cNvPr id="101" name="Shape 101"/>
        <p:cNvGrpSpPr/>
        <p:nvPr/>
      </p:nvGrpSpPr>
      <p:grpSpPr>
        <a:xfrm>
          <a:off x="0" y="0"/>
          <a:ext cx="0" cy="0"/>
          <a:chOff x="0" y="0"/>
          <a:chExt cx="0" cy="0"/>
        </a:xfrm>
      </p:grpSpPr>
      <p:sp>
        <p:nvSpPr>
          <p:cNvPr id="102" name="Google Shape;102;p12"/>
          <p:cNvSpPr/>
          <p:nvPr/>
        </p:nvSpPr>
        <p:spPr>
          <a:xfrm>
            <a:off x="531495" y="2228776"/>
            <a:ext cx="11660506" cy="4629224"/>
          </a:xfrm>
          <a:prstGeom prst="rect">
            <a:avLst/>
          </a:prstGeom>
          <a:solidFill>
            <a:srgbClr val="DEE9F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12"/>
          <p:cNvSpPr txBox="1"/>
          <p:nvPr>
            <p:ph type="title"/>
          </p:nvPr>
        </p:nvSpPr>
        <p:spPr>
          <a:xfrm>
            <a:off x="914400" y="2643595"/>
            <a:ext cx="10957809" cy="78540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800"/>
              <a:buFont typeface="Arial"/>
              <a:buNone/>
              <a:defRPr b="0" i="0" sz="48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2"/>
          <p:cNvSpPr txBox="1"/>
          <p:nvPr>
            <p:ph idx="1" type="body"/>
          </p:nvPr>
        </p:nvSpPr>
        <p:spPr>
          <a:xfrm>
            <a:off x="914401" y="3660370"/>
            <a:ext cx="10957808" cy="160009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dk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105" name="Google Shape;105;p12"/>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06" name="Google Shape;106;p12"/>
          <p:cNvSpPr/>
          <p:nvPr>
            <p:ph idx="2" type="pic"/>
          </p:nvPr>
        </p:nvSpPr>
        <p:spPr>
          <a:xfrm>
            <a:off x="531494" y="0"/>
            <a:ext cx="11660506" cy="2228775"/>
          </a:xfrm>
          <a:prstGeom prst="rect">
            <a:avLst/>
          </a:prstGeom>
          <a:noFill/>
          <a:ln>
            <a:noFill/>
          </a:ln>
        </p:spPr>
      </p:sp>
      <p:sp>
        <p:nvSpPr>
          <p:cNvPr id="107" name="Google Shape;107;p12"/>
          <p:cNvSpPr txBox="1"/>
          <p:nvPr>
            <p:ph idx="3" type="body"/>
          </p:nvPr>
        </p:nvSpPr>
        <p:spPr>
          <a:xfrm>
            <a:off x="914399" y="5728087"/>
            <a:ext cx="10957807" cy="78540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accen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08" name="Google Shape;108;p12"/>
          <p:cNvCxnSpPr/>
          <p:nvPr/>
        </p:nvCxnSpPr>
        <p:spPr>
          <a:xfrm>
            <a:off x="914399" y="5494279"/>
            <a:ext cx="10957807"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op Image - dark">
  <p:cSld name="Text and Top Image - dark">
    <p:spTree>
      <p:nvGrpSpPr>
        <p:cNvPr id="109" name="Shape 109"/>
        <p:cNvGrpSpPr/>
        <p:nvPr/>
      </p:nvGrpSpPr>
      <p:grpSpPr>
        <a:xfrm>
          <a:off x="0" y="0"/>
          <a:ext cx="0" cy="0"/>
          <a:chOff x="0" y="0"/>
          <a:chExt cx="0" cy="0"/>
        </a:xfrm>
      </p:grpSpPr>
      <p:sp>
        <p:nvSpPr>
          <p:cNvPr id="110" name="Google Shape;110;p13"/>
          <p:cNvSpPr/>
          <p:nvPr/>
        </p:nvSpPr>
        <p:spPr>
          <a:xfrm>
            <a:off x="531495" y="2228776"/>
            <a:ext cx="11660506" cy="4629224"/>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13"/>
          <p:cNvSpPr txBox="1"/>
          <p:nvPr>
            <p:ph type="title"/>
          </p:nvPr>
        </p:nvSpPr>
        <p:spPr>
          <a:xfrm>
            <a:off x="914400" y="2643595"/>
            <a:ext cx="10957809" cy="78540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13"/>
          <p:cNvSpPr txBox="1"/>
          <p:nvPr>
            <p:ph idx="1" type="body"/>
          </p:nvPr>
        </p:nvSpPr>
        <p:spPr>
          <a:xfrm>
            <a:off x="914401" y="3660370"/>
            <a:ext cx="10957808" cy="160009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113" name="Google Shape;113;p13"/>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14" name="Google Shape;114;p13"/>
          <p:cNvSpPr/>
          <p:nvPr>
            <p:ph idx="2" type="pic"/>
          </p:nvPr>
        </p:nvSpPr>
        <p:spPr>
          <a:xfrm>
            <a:off x="531494" y="0"/>
            <a:ext cx="11660506" cy="2228775"/>
          </a:xfrm>
          <a:prstGeom prst="rect">
            <a:avLst/>
          </a:prstGeom>
          <a:noFill/>
          <a:ln>
            <a:noFill/>
          </a:ln>
        </p:spPr>
      </p:sp>
      <p:sp>
        <p:nvSpPr>
          <p:cNvPr id="115" name="Google Shape;115;p13"/>
          <p:cNvSpPr txBox="1"/>
          <p:nvPr>
            <p:ph idx="3" type="body"/>
          </p:nvPr>
        </p:nvSpPr>
        <p:spPr>
          <a:xfrm>
            <a:off x="914399" y="5728087"/>
            <a:ext cx="10957807" cy="78540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16" name="Google Shape;116;p13"/>
          <p:cNvCxnSpPr/>
          <p:nvPr/>
        </p:nvCxnSpPr>
        <p:spPr>
          <a:xfrm>
            <a:off x="914399" y="5494279"/>
            <a:ext cx="10957807" cy="0"/>
          </a:xfrm>
          <a:prstGeom prst="straightConnector1">
            <a:avLst/>
          </a:prstGeom>
          <a:noFill/>
          <a:ln cap="flat" cmpd="sng" w="9525">
            <a:solidFill>
              <a:srgbClr val="DDF3F3"/>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wo Column">
    <p:spTree>
      <p:nvGrpSpPr>
        <p:cNvPr id="117" name="Shape 117"/>
        <p:cNvGrpSpPr/>
        <p:nvPr/>
      </p:nvGrpSpPr>
      <p:grpSpPr>
        <a:xfrm>
          <a:off x="0" y="0"/>
          <a:ext cx="0" cy="0"/>
          <a:chOff x="0" y="0"/>
          <a:chExt cx="0" cy="0"/>
        </a:xfrm>
      </p:grpSpPr>
      <p:sp>
        <p:nvSpPr>
          <p:cNvPr id="118" name="Google Shape;118;p14"/>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4"/>
          <p:cNvSpPr txBox="1"/>
          <p:nvPr>
            <p:ph idx="1" type="body"/>
          </p:nvPr>
        </p:nvSpPr>
        <p:spPr>
          <a:xfrm>
            <a:off x="836612" y="1762443"/>
            <a:ext cx="5157787" cy="5743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rgbClr val="323232"/>
                </a:solidFill>
                <a:latin typeface="Arial"/>
                <a:ea typeface="Arial"/>
                <a:cs typeface="Arial"/>
                <a:sym typeface="Arial"/>
              </a:defRPr>
            </a:lvl1pPr>
            <a:lvl2pPr indent="-228600" lvl="1" marL="914400" algn="l">
              <a:lnSpc>
                <a:spcPct val="110000"/>
              </a:lnSpc>
              <a:spcBef>
                <a:spcPts val="500"/>
              </a:spcBef>
              <a:spcAft>
                <a:spcPts val="0"/>
              </a:spcAft>
              <a:buSzPts val="2000"/>
              <a:buNone/>
              <a:defRPr b="1" sz="2000"/>
            </a:lvl2pPr>
            <a:lvl3pPr indent="-228600" lvl="2" marL="1371600" algn="l">
              <a:lnSpc>
                <a:spcPct val="110000"/>
              </a:lnSpc>
              <a:spcBef>
                <a:spcPts val="500"/>
              </a:spcBef>
              <a:spcAft>
                <a:spcPts val="0"/>
              </a:spcAft>
              <a:buSzPts val="1800"/>
              <a:buNone/>
              <a:defRPr b="1" sz="1800"/>
            </a:lvl3pPr>
            <a:lvl4pPr indent="-228600" lvl="3" marL="1828800" algn="l">
              <a:lnSpc>
                <a:spcPct val="110000"/>
              </a:lnSpc>
              <a:spcBef>
                <a:spcPts val="500"/>
              </a:spcBef>
              <a:spcAft>
                <a:spcPts val="0"/>
              </a:spcAft>
              <a:buSzPts val="1600"/>
              <a:buNone/>
              <a:defRPr b="1" sz="1600"/>
            </a:lvl4pPr>
            <a:lvl5pPr indent="-228600" lvl="4" marL="2286000" algn="l">
              <a:lnSpc>
                <a:spcPct val="11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4"/>
          <p:cNvSpPr txBox="1"/>
          <p:nvPr>
            <p:ph idx="2" type="body"/>
          </p:nvPr>
        </p:nvSpPr>
        <p:spPr>
          <a:xfrm>
            <a:off x="6172200" y="1762443"/>
            <a:ext cx="5183188" cy="5743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latin typeface="Arial"/>
                <a:ea typeface="Arial"/>
                <a:cs typeface="Arial"/>
                <a:sym typeface="Arial"/>
              </a:defRPr>
            </a:lvl1pPr>
            <a:lvl2pPr indent="-228600" lvl="1" marL="914400" algn="l">
              <a:lnSpc>
                <a:spcPct val="110000"/>
              </a:lnSpc>
              <a:spcBef>
                <a:spcPts val="500"/>
              </a:spcBef>
              <a:spcAft>
                <a:spcPts val="0"/>
              </a:spcAft>
              <a:buSzPts val="2000"/>
              <a:buNone/>
              <a:defRPr b="1" sz="2000"/>
            </a:lvl2pPr>
            <a:lvl3pPr indent="-228600" lvl="2" marL="1371600" algn="l">
              <a:lnSpc>
                <a:spcPct val="110000"/>
              </a:lnSpc>
              <a:spcBef>
                <a:spcPts val="500"/>
              </a:spcBef>
              <a:spcAft>
                <a:spcPts val="0"/>
              </a:spcAft>
              <a:buSzPts val="1800"/>
              <a:buNone/>
              <a:defRPr b="1" sz="1800"/>
            </a:lvl3pPr>
            <a:lvl4pPr indent="-228600" lvl="3" marL="1828800" algn="l">
              <a:lnSpc>
                <a:spcPct val="110000"/>
              </a:lnSpc>
              <a:spcBef>
                <a:spcPts val="500"/>
              </a:spcBef>
              <a:spcAft>
                <a:spcPts val="0"/>
              </a:spcAft>
              <a:buSzPts val="1600"/>
              <a:buNone/>
              <a:defRPr b="1" sz="1600"/>
            </a:lvl4pPr>
            <a:lvl5pPr indent="-228600" lvl="4" marL="2286000" algn="l">
              <a:lnSpc>
                <a:spcPct val="11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1" name="Google Shape;121;p14"/>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22" name="Google Shape;122;p14"/>
          <p:cNvSpPr txBox="1"/>
          <p:nvPr>
            <p:ph idx="3" type="body"/>
          </p:nvPr>
        </p:nvSpPr>
        <p:spPr>
          <a:xfrm>
            <a:off x="836613" y="2479675"/>
            <a:ext cx="5157787" cy="3159125"/>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Char char="•"/>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4"/>
          <p:cNvSpPr txBox="1"/>
          <p:nvPr>
            <p:ph idx="4" type="body"/>
          </p:nvPr>
        </p:nvSpPr>
        <p:spPr>
          <a:xfrm>
            <a:off x="6184900" y="2490470"/>
            <a:ext cx="5157787" cy="3159125"/>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Char char="•"/>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4"/>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Example">
  <p:cSld name="Chart Example">
    <p:spTree>
      <p:nvGrpSpPr>
        <p:cNvPr id="125" name="Shape 125"/>
        <p:cNvGrpSpPr/>
        <p:nvPr/>
      </p:nvGrpSpPr>
      <p:grpSpPr>
        <a:xfrm>
          <a:off x="0" y="0"/>
          <a:ext cx="0" cy="0"/>
          <a:chOff x="0" y="0"/>
          <a:chExt cx="0" cy="0"/>
        </a:xfrm>
      </p:grpSpPr>
      <p:sp>
        <p:nvSpPr>
          <p:cNvPr id="126" name="Google Shape;126;p15"/>
          <p:cNvSpPr txBox="1"/>
          <p:nvPr>
            <p:ph type="title"/>
          </p:nvPr>
        </p:nvSpPr>
        <p:spPr>
          <a:xfrm>
            <a:off x="838200" y="454818"/>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5"/>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28" name="Google Shape;128;p15"/>
          <p:cNvSpPr/>
          <p:nvPr>
            <p:ph idx="2" type="chart"/>
          </p:nvPr>
        </p:nvSpPr>
        <p:spPr>
          <a:xfrm>
            <a:off x="838200" y="1828800"/>
            <a:ext cx="10515600" cy="3962400"/>
          </a:xfrm>
          <a:prstGeom prst="rect">
            <a:avLst/>
          </a:prstGeom>
          <a:noFill/>
          <a:ln>
            <a:noFill/>
          </a:ln>
        </p:spPr>
        <p:txBody>
          <a:bodyPr anchorCtr="0" anchor="t" bIns="45700" lIns="91425" spcFirstLastPara="1" rIns="91425" wrap="square" tIns="45700">
            <a:noAutofit/>
          </a:bodyPr>
          <a:lstStyle>
            <a:lvl1pPr lvl="0" marR="0" rtl="0" algn="l">
              <a:lnSpc>
                <a:spcPct val="110000"/>
              </a:lnSpc>
              <a:spcBef>
                <a:spcPts val="1000"/>
              </a:spcBef>
              <a:spcAft>
                <a:spcPts val="0"/>
              </a:spcAft>
              <a:buClr>
                <a:schemeClr val="accent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10000"/>
              </a:lnSpc>
              <a:spcBef>
                <a:spcPts val="500"/>
              </a:spcBef>
              <a:spcAft>
                <a:spcPts val="0"/>
              </a:spcAft>
              <a:buClr>
                <a:schemeClr val="accent1"/>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10000"/>
              </a:lnSpc>
              <a:spcBef>
                <a:spcPts val="500"/>
              </a:spcBef>
              <a:spcAft>
                <a:spcPts val="0"/>
              </a:spcAft>
              <a:buClr>
                <a:schemeClr val="accent1"/>
              </a:buClr>
              <a:buSzPts val="2400"/>
              <a:buFont typeface="Arial"/>
              <a:buChar char="•"/>
              <a:defRPr b="0" i="0" sz="2400" u="none" cap="none" strike="noStrike">
                <a:solidFill>
                  <a:schemeClr val="dk1"/>
                </a:solidFill>
                <a:latin typeface="Arial"/>
                <a:ea typeface="Arial"/>
                <a:cs typeface="Arial"/>
                <a:sym typeface="Arial"/>
              </a:defRPr>
            </a:lvl3pPr>
            <a:lvl4pPr lvl="3" marR="0" rtl="0" algn="l">
              <a:lnSpc>
                <a:spcPct val="110000"/>
              </a:lnSpc>
              <a:spcBef>
                <a:spcPts val="5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10000"/>
              </a:lnSpc>
              <a:spcBef>
                <a:spcPts val="5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5"/>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 To Action">
  <p:cSld name="Call To Action">
    <p:spTree>
      <p:nvGrpSpPr>
        <p:cNvPr id="130" name="Shape 130"/>
        <p:cNvGrpSpPr/>
        <p:nvPr/>
      </p:nvGrpSpPr>
      <p:grpSpPr>
        <a:xfrm>
          <a:off x="0" y="0"/>
          <a:ext cx="0" cy="0"/>
          <a:chOff x="0" y="0"/>
          <a:chExt cx="0" cy="0"/>
        </a:xfrm>
      </p:grpSpPr>
      <p:pic>
        <p:nvPicPr>
          <p:cNvPr id="131" name="Google Shape;131;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2" name="Google Shape;132;p16"/>
          <p:cNvSpPr/>
          <p:nvPr/>
        </p:nvSpPr>
        <p:spPr>
          <a:xfrm>
            <a:off x="0" y="1838009"/>
            <a:ext cx="12192000" cy="3461067"/>
          </a:xfrm>
          <a:prstGeom prst="rect">
            <a:avLst/>
          </a:prstGeom>
          <a:solidFill>
            <a:schemeClr val="accent2">
              <a:alpha val="9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16"/>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34" name="Google Shape;134;p16"/>
          <p:cNvSpPr txBox="1"/>
          <p:nvPr/>
        </p:nvSpPr>
        <p:spPr>
          <a:xfrm>
            <a:off x="1743740" y="606960"/>
            <a:ext cx="6018500" cy="78495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4800"/>
              <a:buFont typeface="Open Sans Light"/>
              <a:buNone/>
            </a:pPr>
            <a:r>
              <a:t/>
            </a:r>
            <a:endParaRPr b="0" i="0" sz="4800">
              <a:solidFill>
                <a:schemeClr val="lt1"/>
              </a:solidFill>
              <a:latin typeface="Calibri"/>
              <a:ea typeface="Calibri"/>
              <a:cs typeface="Calibri"/>
              <a:sym typeface="Calibri"/>
            </a:endParaRPr>
          </a:p>
        </p:txBody>
      </p:sp>
      <p:sp>
        <p:nvSpPr>
          <p:cNvPr id="135" name="Google Shape;135;p16"/>
          <p:cNvSpPr txBox="1"/>
          <p:nvPr>
            <p:ph type="title"/>
          </p:nvPr>
        </p:nvSpPr>
        <p:spPr>
          <a:xfrm>
            <a:off x="899576" y="2253592"/>
            <a:ext cx="5196424" cy="113331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0" i="0" sz="4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6"/>
          <p:cNvSpPr txBox="1"/>
          <p:nvPr>
            <p:ph idx="1" type="body"/>
          </p:nvPr>
        </p:nvSpPr>
        <p:spPr>
          <a:xfrm>
            <a:off x="899576" y="3568542"/>
            <a:ext cx="5196424" cy="113331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137" name="Google Shape;137;p16"/>
          <p:cNvSpPr txBox="1"/>
          <p:nvPr>
            <p:ph idx="2" type="body"/>
          </p:nvPr>
        </p:nvSpPr>
        <p:spPr>
          <a:xfrm>
            <a:off x="6910466" y="2253592"/>
            <a:ext cx="4302177" cy="232504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600"/>
              <a:buNone/>
              <a:defRPr sz="16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38" name="Google Shape;138;p16"/>
          <p:cNvCxnSpPr/>
          <p:nvPr/>
        </p:nvCxnSpPr>
        <p:spPr>
          <a:xfrm>
            <a:off x="6775554" y="2247876"/>
            <a:ext cx="0" cy="2453984"/>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139" name="Shape 139"/>
        <p:cNvGrpSpPr/>
        <p:nvPr/>
      </p:nvGrpSpPr>
      <p:grpSpPr>
        <a:xfrm>
          <a:off x="0" y="0"/>
          <a:ext cx="0" cy="0"/>
          <a:chOff x="0" y="0"/>
          <a:chExt cx="0" cy="0"/>
        </a:xfrm>
      </p:grpSpPr>
      <p:pic>
        <p:nvPicPr>
          <p:cNvPr descr="A close-up of a planet&#10;&#10;Description automatically generated" id="140" name="Google Shape;140;p17"/>
          <p:cNvPicPr preferRelativeResize="0"/>
          <p:nvPr/>
        </p:nvPicPr>
        <p:blipFill rotWithShape="1">
          <a:blip r:embed="rId2">
            <a:alphaModFix/>
          </a:blip>
          <a:srcRect b="0" l="0" r="0" t="0"/>
          <a:stretch/>
        </p:blipFill>
        <p:spPr>
          <a:xfrm>
            <a:off x="0" y="-1978"/>
            <a:ext cx="12192000" cy="6859978"/>
          </a:xfrm>
          <a:prstGeom prst="rect">
            <a:avLst/>
          </a:prstGeom>
          <a:noFill/>
          <a:ln>
            <a:noFill/>
          </a:ln>
        </p:spPr>
      </p:pic>
      <p:sp>
        <p:nvSpPr>
          <p:cNvPr id="141" name="Google Shape;141;p17"/>
          <p:cNvSpPr txBox="1"/>
          <p:nvPr>
            <p:ph type="title"/>
          </p:nvPr>
        </p:nvSpPr>
        <p:spPr>
          <a:xfrm>
            <a:off x="1999522" y="4230183"/>
            <a:ext cx="8432800" cy="131291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17"/>
          <p:cNvSpPr txBox="1"/>
          <p:nvPr>
            <p:ph idx="1" type="body"/>
          </p:nvPr>
        </p:nvSpPr>
        <p:spPr>
          <a:xfrm>
            <a:off x="1999522" y="5490439"/>
            <a:ext cx="8432800" cy="155471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pic>
        <p:nvPicPr>
          <p:cNvPr id="143" name="Google Shape;143;p17"/>
          <p:cNvPicPr preferRelativeResize="0"/>
          <p:nvPr/>
        </p:nvPicPr>
        <p:blipFill rotWithShape="1">
          <a:blip r:embed="rId3">
            <a:alphaModFix/>
          </a:blip>
          <a:srcRect b="0" l="0" r="0" t="0"/>
          <a:stretch/>
        </p:blipFill>
        <p:spPr>
          <a:xfrm>
            <a:off x="3862130" y="1413780"/>
            <a:ext cx="4467740" cy="549012"/>
          </a:xfrm>
          <a:prstGeom prst="rect">
            <a:avLst/>
          </a:prstGeom>
          <a:noFill/>
          <a:ln>
            <a:noFill/>
          </a:ln>
        </p:spPr>
      </p:pic>
      <p:cxnSp>
        <p:nvCxnSpPr>
          <p:cNvPr id="144" name="Google Shape;144;p17"/>
          <p:cNvCxnSpPr/>
          <p:nvPr/>
        </p:nvCxnSpPr>
        <p:spPr>
          <a:xfrm rot="10800000">
            <a:off x="3862130" y="2149950"/>
            <a:ext cx="4467740" cy="0"/>
          </a:xfrm>
          <a:prstGeom prst="straightConnector1">
            <a:avLst/>
          </a:prstGeom>
          <a:noFill/>
          <a:ln cap="flat" cmpd="sng" w="38100">
            <a:solidFill>
              <a:srgbClr val="00B050"/>
            </a:solidFill>
            <a:prstDash val="solid"/>
            <a:miter lim="800000"/>
            <a:headEnd len="sm" w="sm" type="none"/>
            <a:tailEnd len="sm" w="sm" type="none"/>
          </a:ln>
        </p:spPr>
      </p:cxnSp>
      <p:sp>
        <p:nvSpPr>
          <p:cNvPr id="145" name="Google Shape;145;p17"/>
          <p:cNvSpPr txBox="1"/>
          <p:nvPr/>
        </p:nvSpPr>
        <p:spPr>
          <a:xfrm>
            <a:off x="2378359" y="2344294"/>
            <a:ext cx="74102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earthdata.nasa.gov</a:t>
            </a:r>
            <a:endParaRPr sz="2400">
              <a:solidFill>
                <a:schemeClr val="lt1"/>
              </a:solidFill>
              <a:latin typeface="Arial"/>
              <a:ea typeface="Arial"/>
              <a:cs typeface="Arial"/>
              <a:sym typeface="Arial"/>
            </a:endParaRPr>
          </a:p>
        </p:txBody>
      </p:sp>
      <p:sp>
        <p:nvSpPr>
          <p:cNvPr id="146" name="Google Shape;146;p1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latin typeface="Arial"/>
                <a:ea typeface="Arial"/>
                <a:cs typeface="Arial"/>
                <a:sym typeface="Arial"/>
              </a:defRPr>
            </a:lvl1pPr>
            <a:lvl2pPr lvl="1" algn="r">
              <a:buNone/>
              <a:defRPr sz="1300">
                <a:latin typeface="Arial"/>
                <a:ea typeface="Arial"/>
                <a:cs typeface="Arial"/>
                <a:sym typeface="Arial"/>
              </a:defRPr>
            </a:lvl2pPr>
            <a:lvl3pPr lvl="2" algn="r">
              <a:buNone/>
              <a:defRPr sz="1300">
                <a:latin typeface="Arial"/>
                <a:ea typeface="Arial"/>
                <a:cs typeface="Arial"/>
                <a:sym typeface="Arial"/>
              </a:defRPr>
            </a:lvl3pPr>
            <a:lvl4pPr lvl="3" algn="r">
              <a:buNone/>
              <a:defRPr sz="1300">
                <a:latin typeface="Arial"/>
                <a:ea typeface="Arial"/>
                <a:cs typeface="Arial"/>
                <a:sym typeface="Arial"/>
              </a:defRPr>
            </a:lvl4pPr>
            <a:lvl5pPr lvl="4" algn="r">
              <a:buNone/>
              <a:defRPr sz="1300">
                <a:latin typeface="Arial"/>
                <a:ea typeface="Arial"/>
                <a:cs typeface="Arial"/>
                <a:sym typeface="Arial"/>
              </a:defRPr>
            </a:lvl5pPr>
            <a:lvl6pPr lvl="5" algn="r">
              <a:buNone/>
              <a:defRPr sz="1300">
                <a:latin typeface="Arial"/>
                <a:ea typeface="Arial"/>
                <a:cs typeface="Arial"/>
                <a:sym typeface="Arial"/>
              </a:defRPr>
            </a:lvl6pPr>
            <a:lvl7pPr lvl="6" algn="r">
              <a:buNone/>
              <a:defRPr sz="1300">
                <a:latin typeface="Arial"/>
                <a:ea typeface="Arial"/>
                <a:cs typeface="Arial"/>
                <a:sym typeface="Arial"/>
              </a:defRPr>
            </a:lvl7pPr>
            <a:lvl8pPr lvl="7" algn="r">
              <a:buNone/>
              <a:defRPr sz="1300">
                <a:latin typeface="Arial"/>
                <a:ea typeface="Arial"/>
                <a:cs typeface="Arial"/>
                <a:sym typeface="Arial"/>
              </a:defRPr>
            </a:lvl8pPr>
            <a:lvl9pPr lvl="8" algn="r">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showMasterSp="0">
  <p:cSld name="8_Title and Content">
    <p:spTree>
      <p:nvGrpSpPr>
        <p:cNvPr id="154" name="Shape 154"/>
        <p:cNvGrpSpPr/>
        <p:nvPr/>
      </p:nvGrpSpPr>
      <p:grpSpPr>
        <a:xfrm>
          <a:off x="0" y="0"/>
          <a:ext cx="0" cy="0"/>
          <a:chOff x="0" y="0"/>
          <a:chExt cx="0" cy="0"/>
        </a:xfrm>
      </p:grpSpPr>
      <p:sp>
        <p:nvSpPr>
          <p:cNvPr id="155" name="Google Shape;155;p19"/>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6" name="Google Shape;156;p19"/>
          <p:cNvSpPr txBox="1"/>
          <p:nvPr>
            <p:ph idx="10" type="dt"/>
          </p:nvPr>
        </p:nvSpPr>
        <p:spPr>
          <a:xfrm>
            <a:off x="0" y="0"/>
            <a:ext cx="0" cy="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b="0" i="0" sz="1800" u="none" cap="none" strike="noStrike">
                <a:solidFill>
                  <a:srgbClr val="65CBF9"/>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 name="Google Shape;157;p19"/>
          <p:cNvSpPr txBox="1"/>
          <p:nvPr>
            <p:ph idx="11" type="ftr"/>
          </p:nvPr>
        </p:nvSpPr>
        <p:spPr>
          <a:xfrm>
            <a:off x="0" y="0"/>
            <a:ext cx="0" cy="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65CB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9"/>
          <p:cNvSpPr/>
          <p:nvPr/>
        </p:nvSpPr>
        <p:spPr>
          <a:xfrm>
            <a:off x="0" y="0"/>
            <a:ext cx="12192000" cy="6858000"/>
          </a:xfrm>
          <a:prstGeom prst="rect">
            <a:avLst/>
          </a:prstGeom>
          <a:solidFill>
            <a:srgbClr val="7979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alaxy in space&#10;&#10;Description automatically generated with low confidence" id="159" name="Google Shape;159;p19"/>
          <p:cNvPicPr preferRelativeResize="0"/>
          <p:nvPr/>
        </p:nvPicPr>
        <p:blipFill rotWithShape="1">
          <a:blip r:embed="rId2">
            <a:alphaModFix amt="88000"/>
          </a:blip>
          <a:srcRect b="0" l="0" r="0" t="0"/>
          <a:stretch/>
        </p:blipFill>
        <p:spPr>
          <a:xfrm>
            <a:off x="0" y="0"/>
            <a:ext cx="8729567" cy="6858001"/>
          </a:xfrm>
          <a:prstGeom prst="rect">
            <a:avLst/>
          </a:prstGeom>
          <a:noFill/>
          <a:ln>
            <a:noFill/>
          </a:ln>
        </p:spPr>
      </p:pic>
      <p:sp>
        <p:nvSpPr>
          <p:cNvPr id="160" name="Google Shape;160;p19"/>
          <p:cNvSpPr/>
          <p:nvPr/>
        </p:nvSpPr>
        <p:spPr>
          <a:xfrm>
            <a:off x="0" y="0"/>
            <a:ext cx="12192000" cy="6858000"/>
          </a:xfrm>
          <a:prstGeom prst="rect">
            <a:avLst/>
          </a:prstGeom>
          <a:gradFill>
            <a:gsLst>
              <a:gs pos="0">
                <a:srgbClr val="00275B"/>
              </a:gs>
              <a:gs pos="17000">
                <a:srgbClr val="00275B"/>
              </a:gs>
              <a:gs pos="50000">
                <a:srgbClr val="002A61"/>
              </a:gs>
              <a:gs pos="76000">
                <a:srgbClr val="133B70">
                  <a:alpha val="77647"/>
                </a:srgbClr>
              </a:gs>
              <a:gs pos="100000">
                <a:srgbClr val="133B70">
                  <a:alpha val="77647"/>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19"/>
          <p:cNvSpPr/>
          <p:nvPr/>
        </p:nvSpPr>
        <p:spPr>
          <a:xfrm>
            <a:off x="0" y="0"/>
            <a:ext cx="12192000" cy="6858000"/>
          </a:xfrm>
          <a:prstGeom prst="rect">
            <a:avLst/>
          </a:prstGeom>
          <a:gradFill>
            <a:gsLst>
              <a:gs pos="0">
                <a:srgbClr val="000000">
                  <a:alpha val="0"/>
                </a:srgbClr>
              </a:gs>
              <a:gs pos="99000">
                <a:srgbClr val="2F1443"/>
              </a:gs>
              <a:gs pos="100000">
                <a:srgbClr val="2F1443"/>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2" name="Google Shape;162;p19"/>
          <p:cNvSpPr/>
          <p:nvPr/>
        </p:nvSpPr>
        <p:spPr>
          <a:xfrm>
            <a:off x="0" y="0"/>
            <a:ext cx="12192000" cy="6858000"/>
          </a:xfrm>
          <a:prstGeom prst="rect">
            <a:avLst/>
          </a:prstGeom>
          <a:gradFill>
            <a:gsLst>
              <a:gs pos="0">
                <a:srgbClr val="603360">
                  <a:alpha val="0"/>
                </a:srgbClr>
              </a:gs>
              <a:gs pos="38000">
                <a:srgbClr val="603360">
                  <a:alpha val="0"/>
                </a:srgbClr>
              </a:gs>
              <a:gs pos="99000">
                <a:srgbClr val="2578BA">
                  <a:alpha val="83529"/>
                </a:srgbClr>
              </a:gs>
              <a:gs pos="100000">
                <a:srgbClr val="2578BA">
                  <a:alpha val="83529"/>
                </a:srgbClr>
              </a:gs>
            </a:gsLst>
            <a:lin ang="480012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1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solidFill>
                  <a:schemeClr val="dk1"/>
                </a:solidFill>
                <a:latin typeface="Arial"/>
                <a:ea typeface="Arial"/>
                <a:cs typeface="Arial"/>
                <a:sym typeface="Arial"/>
              </a:defRPr>
            </a:lvl1pPr>
            <a:lvl2pPr lvl="1" algn="r">
              <a:buNone/>
              <a:defRPr sz="1300">
                <a:solidFill>
                  <a:schemeClr val="dk1"/>
                </a:solidFill>
                <a:latin typeface="Arial"/>
                <a:ea typeface="Arial"/>
                <a:cs typeface="Arial"/>
                <a:sym typeface="Arial"/>
              </a:defRPr>
            </a:lvl2pPr>
            <a:lvl3pPr lvl="2" algn="r">
              <a:buNone/>
              <a:defRPr sz="1300">
                <a:solidFill>
                  <a:schemeClr val="dk1"/>
                </a:solidFill>
                <a:latin typeface="Arial"/>
                <a:ea typeface="Arial"/>
                <a:cs typeface="Arial"/>
                <a:sym typeface="Arial"/>
              </a:defRPr>
            </a:lvl3pPr>
            <a:lvl4pPr lvl="3" algn="r">
              <a:buNone/>
              <a:defRPr sz="1300">
                <a:solidFill>
                  <a:schemeClr val="dk1"/>
                </a:solidFill>
                <a:latin typeface="Arial"/>
                <a:ea typeface="Arial"/>
                <a:cs typeface="Arial"/>
                <a:sym typeface="Arial"/>
              </a:defRPr>
            </a:lvl4pPr>
            <a:lvl5pPr lvl="4" algn="r">
              <a:buNone/>
              <a:defRPr sz="1300">
                <a:solidFill>
                  <a:schemeClr val="dk1"/>
                </a:solidFill>
                <a:latin typeface="Arial"/>
                <a:ea typeface="Arial"/>
                <a:cs typeface="Arial"/>
                <a:sym typeface="Arial"/>
              </a:defRPr>
            </a:lvl5pPr>
            <a:lvl6pPr lvl="5" algn="r">
              <a:buNone/>
              <a:defRPr sz="1300">
                <a:solidFill>
                  <a:schemeClr val="dk1"/>
                </a:solidFill>
                <a:latin typeface="Arial"/>
                <a:ea typeface="Arial"/>
                <a:cs typeface="Arial"/>
                <a:sym typeface="Arial"/>
              </a:defRPr>
            </a:lvl6pPr>
            <a:lvl7pPr lvl="6" algn="r">
              <a:buNone/>
              <a:defRPr sz="1300">
                <a:solidFill>
                  <a:schemeClr val="dk1"/>
                </a:solidFill>
                <a:latin typeface="Arial"/>
                <a:ea typeface="Arial"/>
                <a:cs typeface="Arial"/>
                <a:sym typeface="Arial"/>
              </a:defRPr>
            </a:lvl7pPr>
            <a:lvl8pPr lvl="7" algn="r">
              <a:buNone/>
              <a:defRPr sz="1300">
                <a:solidFill>
                  <a:schemeClr val="dk1"/>
                </a:solidFill>
                <a:latin typeface="Arial"/>
                <a:ea typeface="Arial"/>
                <a:cs typeface="Arial"/>
                <a:sym typeface="Arial"/>
              </a:defRPr>
            </a:lvl8pPr>
            <a:lvl9pPr lvl="8" algn="r">
              <a:buNone/>
              <a:defRPr sz="13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4" name="Shape 164"/>
        <p:cNvGrpSpPr/>
        <p:nvPr/>
      </p:nvGrpSpPr>
      <p:grpSpPr>
        <a:xfrm>
          <a:off x="0" y="0"/>
          <a:ext cx="0" cy="0"/>
          <a:chOff x="0" y="0"/>
          <a:chExt cx="0" cy="0"/>
        </a:xfrm>
      </p:grpSpPr>
      <p:pic>
        <p:nvPicPr>
          <p:cNvPr descr="A close-up of a globe&#10;&#10;Description automatically generated" id="165" name="Google Shape;165;p20"/>
          <p:cNvPicPr preferRelativeResize="0"/>
          <p:nvPr/>
        </p:nvPicPr>
        <p:blipFill rotWithShape="1">
          <a:blip r:embed="rId2">
            <a:alphaModFix/>
          </a:blip>
          <a:srcRect b="0" l="0" r="0" t="0"/>
          <a:stretch/>
        </p:blipFill>
        <p:spPr>
          <a:xfrm>
            <a:off x="-1" y="-22225"/>
            <a:ext cx="12191997" cy="6900089"/>
          </a:xfrm>
          <a:prstGeom prst="rect">
            <a:avLst/>
          </a:prstGeom>
          <a:noFill/>
          <a:ln>
            <a:noFill/>
          </a:ln>
        </p:spPr>
      </p:pic>
      <p:sp>
        <p:nvSpPr>
          <p:cNvPr id="166" name="Google Shape;166;p20"/>
          <p:cNvSpPr txBox="1"/>
          <p:nvPr>
            <p:ph type="ctrTitle"/>
          </p:nvPr>
        </p:nvSpPr>
        <p:spPr>
          <a:xfrm>
            <a:off x="457174" y="2493053"/>
            <a:ext cx="5090100" cy="1947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000"/>
              <a:buFont typeface="Arial"/>
              <a:buNone/>
              <a:defRPr b="0" i="0"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0"/>
          <p:cNvSpPr txBox="1"/>
          <p:nvPr>
            <p:ph idx="1" type="subTitle"/>
          </p:nvPr>
        </p:nvSpPr>
        <p:spPr>
          <a:xfrm>
            <a:off x="457174" y="5017276"/>
            <a:ext cx="5090100" cy="7527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200"/>
              </a:spcBef>
              <a:spcAft>
                <a:spcPts val="0"/>
              </a:spcAft>
              <a:buSzPts val="2000"/>
              <a:buNone/>
              <a:defRPr sz="2000">
                <a:solidFill>
                  <a:schemeClr val="lt1"/>
                </a:solidFill>
                <a:latin typeface="Arial"/>
                <a:ea typeface="Arial"/>
                <a:cs typeface="Arial"/>
                <a:sym typeface="Arial"/>
              </a:defRPr>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20"/>
          <p:cNvSpPr txBox="1"/>
          <p:nvPr>
            <p:ph idx="2" type="body"/>
          </p:nvPr>
        </p:nvSpPr>
        <p:spPr>
          <a:xfrm>
            <a:off x="457174" y="4588984"/>
            <a:ext cx="2943300" cy="3015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1400"/>
              <a:buNone/>
              <a:defRPr sz="1400">
                <a:solidFill>
                  <a:schemeClr val="lt1"/>
                </a:solidFill>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9" name="Google Shape;169;p20"/>
          <p:cNvGrpSpPr/>
          <p:nvPr/>
        </p:nvGrpSpPr>
        <p:grpSpPr>
          <a:xfrm>
            <a:off x="576470" y="499891"/>
            <a:ext cx="2744352" cy="835044"/>
            <a:chOff x="431522" y="375767"/>
            <a:chExt cx="2744352" cy="835044"/>
          </a:xfrm>
        </p:grpSpPr>
        <p:pic>
          <p:nvPicPr>
            <p:cNvPr id="170" name="Google Shape;170;p20"/>
            <p:cNvPicPr preferRelativeResize="0"/>
            <p:nvPr/>
          </p:nvPicPr>
          <p:blipFill rotWithShape="1">
            <a:blip r:embed="rId3">
              <a:alphaModFix/>
            </a:blip>
            <a:srcRect b="0" l="0" r="0" t="0"/>
            <a:stretch/>
          </p:blipFill>
          <p:spPr>
            <a:xfrm>
              <a:off x="431522" y="375767"/>
              <a:ext cx="992085" cy="835044"/>
            </a:xfrm>
            <a:prstGeom prst="rect">
              <a:avLst/>
            </a:prstGeom>
            <a:noFill/>
            <a:ln>
              <a:noFill/>
            </a:ln>
          </p:spPr>
        </p:pic>
        <p:cxnSp>
          <p:nvCxnSpPr>
            <p:cNvPr id="171" name="Google Shape;171;p20"/>
            <p:cNvCxnSpPr/>
            <p:nvPr/>
          </p:nvCxnSpPr>
          <p:spPr>
            <a:xfrm>
              <a:off x="1495740" y="450064"/>
              <a:ext cx="0" cy="734400"/>
            </a:xfrm>
            <a:prstGeom prst="straightConnector1">
              <a:avLst/>
            </a:prstGeom>
            <a:noFill/>
            <a:ln cap="flat" cmpd="sng" w="12700">
              <a:solidFill>
                <a:schemeClr val="lt1"/>
              </a:solidFill>
              <a:prstDash val="solid"/>
              <a:miter lim="800000"/>
              <a:headEnd len="sm" w="sm" type="none"/>
              <a:tailEnd len="sm" w="sm" type="none"/>
            </a:ln>
          </p:spPr>
        </p:cxnSp>
        <p:sp>
          <p:nvSpPr>
            <p:cNvPr id="172" name="Google Shape;172;p20"/>
            <p:cNvSpPr txBox="1"/>
            <p:nvPr/>
          </p:nvSpPr>
          <p:spPr>
            <a:xfrm>
              <a:off x="1567874" y="624950"/>
              <a:ext cx="16080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lt1"/>
                  </a:solidFill>
                  <a:latin typeface="Helvetica Neue"/>
                  <a:ea typeface="Helvetica Neue"/>
                  <a:cs typeface="Helvetica Neue"/>
                  <a:sym typeface="Helvetica Neue"/>
                </a:rPr>
                <a:t>National Aeronautics and</a:t>
              </a:r>
              <a:endParaRPr/>
            </a:p>
            <a:p>
              <a:pPr indent="0" lvl="0" marL="0" marR="0" rtl="0" algn="l">
                <a:spcBef>
                  <a:spcPts val="0"/>
                </a:spcBef>
                <a:spcAft>
                  <a:spcPts val="0"/>
                </a:spcAft>
                <a:buNone/>
              </a:pPr>
              <a:r>
                <a:rPr lang="en-US" sz="1000">
                  <a:solidFill>
                    <a:schemeClr val="lt1"/>
                  </a:solidFill>
                  <a:latin typeface="Helvetica Neue"/>
                  <a:ea typeface="Helvetica Neue"/>
                  <a:cs typeface="Helvetica Neue"/>
                  <a:sym typeface="Helvetica Neue"/>
                </a:rPr>
                <a:t>Space Administration</a:t>
              </a:r>
              <a:endParaRPr/>
            </a:p>
          </p:txBody>
        </p:sp>
      </p:grpSp>
      <p:pic>
        <p:nvPicPr>
          <p:cNvPr id="173" name="Google Shape;173;p20"/>
          <p:cNvPicPr preferRelativeResize="0"/>
          <p:nvPr/>
        </p:nvPicPr>
        <p:blipFill rotWithShape="1">
          <a:blip r:embed="rId4">
            <a:alphaModFix/>
          </a:blip>
          <a:srcRect b="0" l="0" r="0" t="0"/>
          <a:stretch/>
        </p:blipFill>
        <p:spPr>
          <a:xfrm>
            <a:off x="576470" y="2020884"/>
            <a:ext cx="1862250" cy="228840"/>
          </a:xfrm>
          <a:prstGeom prst="rect">
            <a:avLst/>
          </a:prstGeom>
          <a:noFill/>
          <a:ln>
            <a:noFill/>
          </a:ln>
        </p:spPr>
      </p:pic>
      <p:cxnSp>
        <p:nvCxnSpPr>
          <p:cNvPr id="174" name="Google Shape;174;p20"/>
          <p:cNvCxnSpPr/>
          <p:nvPr/>
        </p:nvCxnSpPr>
        <p:spPr>
          <a:xfrm>
            <a:off x="576421" y="2336013"/>
            <a:ext cx="1862400" cy="0"/>
          </a:xfrm>
          <a:prstGeom prst="straightConnector1">
            <a:avLst/>
          </a:prstGeom>
          <a:noFill/>
          <a:ln cap="flat" cmpd="sng" w="28575">
            <a:solidFill>
              <a:srgbClr val="00B050"/>
            </a:solidFill>
            <a:prstDash val="solid"/>
            <a:miter lim="800000"/>
            <a:headEnd len="sm" w="sm" type="none"/>
            <a:tailEnd len="sm" w="sm" type="none"/>
          </a:ln>
        </p:spPr>
      </p:cxnSp>
      <p:sp>
        <p:nvSpPr>
          <p:cNvPr id="175" name="Google Shape;175;p2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latin typeface="Arial"/>
                <a:ea typeface="Arial"/>
                <a:cs typeface="Arial"/>
                <a:sym typeface="Arial"/>
              </a:defRPr>
            </a:lvl1pPr>
            <a:lvl2pPr lvl="1" algn="r">
              <a:buNone/>
              <a:defRPr sz="1300">
                <a:latin typeface="Arial"/>
                <a:ea typeface="Arial"/>
                <a:cs typeface="Arial"/>
                <a:sym typeface="Arial"/>
              </a:defRPr>
            </a:lvl2pPr>
            <a:lvl3pPr lvl="2" algn="r">
              <a:buNone/>
              <a:defRPr sz="1300">
                <a:latin typeface="Arial"/>
                <a:ea typeface="Arial"/>
                <a:cs typeface="Arial"/>
                <a:sym typeface="Arial"/>
              </a:defRPr>
            </a:lvl3pPr>
            <a:lvl4pPr lvl="3" algn="r">
              <a:buNone/>
              <a:defRPr sz="1300">
                <a:latin typeface="Arial"/>
                <a:ea typeface="Arial"/>
                <a:cs typeface="Arial"/>
                <a:sym typeface="Arial"/>
              </a:defRPr>
            </a:lvl4pPr>
            <a:lvl5pPr lvl="4" algn="r">
              <a:buNone/>
              <a:defRPr sz="1300">
                <a:latin typeface="Arial"/>
                <a:ea typeface="Arial"/>
                <a:cs typeface="Arial"/>
                <a:sym typeface="Arial"/>
              </a:defRPr>
            </a:lvl5pPr>
            <a:lvl6pPr lvl="5" algn="r">
              <a:buNone/>
              <a:defRPr sz="1300">
                <a:latin typeface="Arial"/>
                <a:ea typeface="Arial"/>
                <a:cs typeface="Arial"/>
                <a:sym typeface="Arial"/>
              </a:defRPr>
            </a:lvl6pPr>
            <a:lvl7pPr lvl="6" algn="r">
              <a:buNone/>
              <a:defRPr sz="1300">
                <a:latin typeface="Arial"/>
                <a:ea typeface="Arial"/>
                <a:cs typeface="Arial"/>
                <a:sym typeface="Arial"/>
              </a:defRPr>
            </a:lvl7pPr>
            <a:lvl8pPr lvl="7" algn="r">
              <a:buNone/>
              <a:defRPr sz="1300">
                <a:latin typeface="Arial"/>
                <a:ea typeface="Arial"/>
                <a:cs typeface="Arial"/>
                <a:sym typeface="Arial"/>
              </a:defRPr>
            </a:lvl8pPr>
            <a:lvl9pPr lvl="8" algn="r">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TOC">
  <p:cSld name="Agenda/TOC">
    <p:spTree>
      <p:nvGrpSpPr>
        <p:cNvPr id="176" name="Shape 176"/>
        <p:cNvGrpSpPr/>
        <p:nvPr/>
      </p:nvGrpSpPr>
      <p:grpSpPr>
        <a:xfrm>
          <a:off x="0" y="0"/>
          <a:ext cx="0" cy="0"/>
          <a:chOff x="0" y="0"/>
          <a:chExt cx="0" cy="0"/>
        </a:xfrm>
      </p:grpSpPr>
      <p:sp>
        <p:nvSpPr>
          <p:cNvPr id="177" name="Google Shape;177;p21"/>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1"/>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179" name="Google Shape;179;p21"/>
          <p:cNvPicPr preferRelativeResize="0"/>
          <p:nvPr/>
        </p:nvPicPr>
        <p:blipFill rotWithShape="1">
          <a:blip r:embed="rId2">
            <a:alphaModFix/>
          </a:blip>
          <a:srcRect b="0" l="0" r="0" t="0"/>
          <a:stretch/>
        </p:blipFill>
        <p:spPr>
          <a:xfrm>
            <a:off x="9030970" y="-1"/>
            <a:ext cx="3161030" cy="6858002"/>
          </a:xfrm>
          <a:prstGeom prst="rect">
            <a:avLst/>
          </a:prstGeom>
          <a:noFill/>
          <a:ln>
            <a:noFill/>
          </a:ln>
        </p:spPr>
      </p:pic>
      <p:sp>
        <p:nvSpPr>
          <p:cNvPr id="180" name="Google Shape;180;p21"/>
          <p:cNvSpPr/>
          <p:nvPr/>
        </p:nvSpPr>
        <p:spPr>
          <a:xfrm>
            <a:off x="524510" y="0"/>
            <a:ext cx="8578800" cy="68580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21"/>
          <p:cNvSpPr txBox="1"/>
          <p:nvPr>
            <p:ph type="title"/>
          </p:nvPr>
        </p:nvSpPr>
        <p:spPr>
          <a:xfrm>
            <a:off x="838200" y="710264"/>
            <a:ext cx="7879200" cy="980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21"/>
          <p:cNvSpPr txBox="1"/>
          <p:nvPr>
            <p:ph idx="1" type="body"/>
          </p:nvPr>
        </p:nvSpPr>
        <p:spPr>
          <a:xfrm>
            <a:off x="792480" y="2076450"/>
            <a:ext cx="7879200" cy="39147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3200"/>
              <a:buNone/>
              <a:defRPr b="0" i="0" u="none">
                <a:solidFill>
                  <a:schemeClr val="lt1"/>
                </a:solidFill>
                <a:latin typeface="Arial"/>
                <a:ea typeface="Arial"/>
                <a:cs typeface="Arial"/>
                <a:sym typeface="Aria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3" name="Google Shape;183;p21"/>
          <p:cNvCxnSpPr/>
          <p:nvPr/>
        </p:nvCxnSpPr>
        <p:spPr>
          <a:xfrm>
            <a:off x="955040" y="568960"/>
            <a:ext cx="1991400" cy="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TOC">
  <p:cSld name="Agenda/TOC">
    <p:spTree>
      <p:nvGrpSpPr>
        <p:cNvPr id="30" name="Shape 30"/>
        <p:cNvGrpSpPr/>
        <p:nvPr/>
      </p:nvGrpSpPr>
      <p:grpSpPr>
        <a:xfrm>
          <a:off x="0" y="0"/>
          <a:ext cx="0" cy="0"/>
          <a:chOff x="0" y="0"/>
          <a:chExt cx="0" cy="0"/>
        </a:xfrm>
      </p:grpSpPr>
      <p:sp>
        <p:nvSpPr>
          <p:cNvPr id="31" name="Google Shape;31;p3"/>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33" name="Google Shape;33;p3"/>
          <p:cNvPicPr preferRelativeResize="0"/>
          <p:nvPr/>
        </p:nvPicPr>
        <p:blipFill rotWithShape="1">
          <a:blip r:embed="rId2">
            <a:alphaModFix/>
          </a:blip>
          <a:srcRect b="0" l="0" r="0" t="0"/>
          <a:stretch/>
        </p:blipFill>
        <p:spPr>
          <a:xfrm>
            <a:off x="9030970" y="-1"/>
            <a:ext cx="3161030" cy="6858001"/>
          </a:xfrm>
          <a:prstGeom prst="rect">
            <a:avLst/>
          </a:prstGeom>
          <a:noFill/>
          <a:ln>
            <a:noFill/>
          </a:ln>
        </p:spPr>
      </p:pic>
      <p:sp>
        <p:nvSpPr>
          <p:cNvPr id="34" name="Google Shape;34;p3"/>
          <p:cNvSpPr/>
          <p:nvPr/>
        </p:nvSpPr>
        <p:spPr>
          <a:xfrm>
            <a:off x="524510" y="0"/>
            <a:ext cx="8578850" cy="68580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 name="Google Shape;35;p3"/>
          <p:cNvSpPr txBox="1"/>
          <p:nvPr>
            <p:ph type="title"/>
          </p:nvPr>
        </p:nvSpPr>
        <p:spPr>
          <a:xfrm>
            <a:off x="838200" y="710264"/>
            <a:ext cx="7879080" cy="98042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
          <p:cNvSpPr txBox="1"/>
          <p:nvPr>
            <p:ph idx="1" type="body"/>
          </p:nvPr>
        </p:nvSpPr>
        <p:spPr>
          <a:xfrm>
            <a:off x="792480" y="2076450"/>
            <a:ext cx="7879080" cy="391477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3200"/>
              <a:buNone/>
              <a:defRPr b="0" i="0" u="none">
                <a:solidFill>
                  <a:schemeClr val="lt1"/>
                </a:solidFill>
                <a:latin typeface="Arial"/>
                <a:ea typeface="Arial"/>
                <a:cs typeface="Arial"/>
                <a:sym typeface="Aria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3"/>
          <p:cNvCxnSpPr/>
          <p:nvPr/>
        </p:nvCxnSpPr>
        <p:spPr>
          <a:xfrm>
            <a:off x="955040" y="568960"/>
            <a:ext cx="1991360" cy="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ne">
  <p:cSld name="Section Header One">
    <p:spTree>
      <p:nvGrpSpPr>
        <p:cNvPr id="184" name="Shape 184"/>
        <p:cNvGrpSpPr/>
        <p:nvPr/>
      </p:nvGrpSpPr>
      <p:grpSpPr>
        <a:xfrm>
          <a:off x="0" y="0"/>
          <a:ext cx="0" cy="0"/>
          <a:chOff x="0" y="0"/>
          <a:chExt cx="0" cy="0"/>
        </a:xfrm>
      </p:grpSpPr>
      <p:pic>
        <p:nvPicPr>
          <p:cNvPr id="185" name="Google Shape;185;p22"/>
          <p:cNvPicPr preferRelativeResize="0"/>
          <p:nvPr/>
        </p:nvPicPr>
        <p:blipFill rotWithShape="1">
          <a:blip r:embed="rId2">
            <a:alphaModFix/>
          </a:blip>
          <a:srcRect b="0" l="0" r="0" t="0"/>
          <a:stretch/>
        </p:blipFill>
        <p:spPr>
          <a:xfrm>
            <a:off x="508001" y="-1"/>
            <a:ext cx="11684000" cy="6858003"/>
          </a:xfrm>
          <a:prstGeom prst="rect">
            <a:avLst/>
          </a:prstGeom>
          <a:noFill/>
          <a:ln>
            <a:noFill/>
          </a:ln>
        </p:spPr>
      </p:pic>
      <p:sp>
        <p:nvSpPr>
          <p:cNvPr id="186" name="Google Shape;186;p22"/>
          <p:cNvSpPr/>
          <p:nvPr/>
        </p:nvSpPr>
        <p:spPr>
          <a:xfrm>
            <a:off x="480061" y="0"/>
            <a:ext cx="7815000" cy="6858000"/>
          </a:xfrm>
          <a:prstGeom prst="rect">
            <a:avLst/>
          </a:prstGeom>
          <a:solidFill>
            <a:srgbClr val="051E48">
              <a:alpha val="8784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22"/>
          <p:cNvSpPr txBox="1"/>
          <p:nvPr>
            <p:ph type="title"/>
          </p:nvPr>
        </p:nvSpPr>
        <p:spPr>
          <a:xfrm>
            <a:off x="914401" y="1852852"/>
            <a:ext cx="6898500" cy="1864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22"/>
          <p:cNvSpPr txBox="1"/>
          <p:nvPr>
            <p:ph idx="1" type="body"/>
          </p:nvPr>
        </p:nvSpPr>
        <p:spPr>
          <a:xfrm>
            <a:off x="914401" y="3722292"/>
            <a:ext cx="68985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89" name="Google Shape;189;p22"/>
          <p:cNvCxnSpPr/>
          <p:nvPr/>
        </p:nvCxnSpPr>
        <p:spPr>
          <a:xfrm>
            <a:off x="1036321" y="1666240"/>
            <a:ext cx="1991400" cy="0"/>
          </a:xfrm>
          <a:prstGeom prst="straightConnector1">
            <a:avLst/>
          </a:prstGeom>
          <a:noFill/>
          <a:ln cap="flat" cmpd="sng" w="38100">
            <a:solidFill>
              <a:schemeClr val="accent4"/>
            </a:solidFill>
            <a:prstDash val="solid"/>
            <a:miter lim="800000"/>
            <a:headEnd len="sm" w="sm" type="none"/>
            <a:tailEnd len="sm" w="sm" type="none"/>
          </a:ln>
        </p:spPr>
      </p:cxnSp>
      <p:sp>
        <p:nvSpPr>
          <p:cNvPr id="190" name="Google Shape;190;p22"/>
          <p:cNvSpPr/>
          <p:nvPr/>
        </p:nvSpPr>
        <p:spPr>
          <a:xfrm>
            <a:off x="-20319" y="0"/>
            <a:ext cx="5283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2"/>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192" name="Shape 192"/>
        <p:cNvGrpSpPr/>
        <p:nvPr/>
      </p:nvGrpSpPr>
      <p:grpSpPr>
        <a:xfrm>
          <a:off x="0" y="0"/>
          <a:ext cx="0" cy="0"/>
          <a:chOff x="0" y="0"/>
          <a:chExt cx="0" cy="0"/>
        </a:xfrm>
      </p:grpSpPr>
      <p:pic>
        <p:nvPicPr>
          <p:cNvPr id="193" name="Google Shape;193;p23"/>
          <p:cNvPicPr preferRelativeResize="0"/>
          <p:nvPr/>
        </p:nvPicPr>
        <p:blipFill rotWithShape="1">
          <a:blip r:embed="rId2">
            <a:alphaModFix/>
          </a:blip>
          <a:srcRect b="0" l="0" r="0" t="0"/>
          <a:stretch/>
        </p:blipFill>
        <p:spPr>
          <a:xfrm>
            <a:off x="480061" y="0"/>
            <a:ext cx="11711942" cy="6858000"/>
          </a:xfrm>
          <a:prstGeom prst="rect">
            <a:avLst/>
          </a:prstGeom>
          <a:noFill/>
          <a:ln>
            <a:noFill/>
          </a:ln>
        </p:spPr>
      </p:pic>
      <p:sp>
        <p:nvSpPr>
          <p:cNvPr id="194" name="Google Shape;194;p23"/>
          <p:cNvSpPr/>
          <p:nvPr/>
        </p:nvSpPr>
        <p:spPr>
          <a:xfrm>
            <a:off x="480061" y="0"/>
            <a:ext cx="7912800" cy="6858000"/>
          </a:xfrm>
          <a:prstGeom prst="rect">
            <a:avLst/>
          </a:prstGeom>
          <a:solidFill>
            <a:srgbClr val="051E48">
              <a:alpha val="9294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3"/>
          <p:cNvSpPr txBox="1"/>
          <p:nvPr>
            <p:ph type="title"/>
          </p:nvPr>
        </p:nvSpPr>
        <p:spPr>
          <a:xfrm>
            <a:off x="914401" y="1852852"/>
            <a:ext cx="6898500" cy="1864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23"/>
          <p:cNvSpPr txBox="1"/>
          <p:nvPr>
            <p:ph idx="1" type="body"/>
          </p:nvPr>
        </p:nvSpPr>
        <p:spPr>
          <a:xfrm>
            <a:off x="914401" y="3722292"/>
            <a:ext cx="68985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197" name="Google Shape;197;p23"/>
          <p:cNvSpPr/>
          <p:nvPr/>
        </p:nvSpPr>
        <p:spPr>
          <a:xfrm>
            <a:off x="-20319" y="0"/>
            <a:ext cx="5283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23"/>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199" name="Google Shape;199;p23"/>
          <p:cNvCxnSpPr/>
          <p:nvPr/>
        </p:nvCxnSpPr>
        <p:spPr>
          <a:xfrm>
            <a:off x="1036321" y="1666240"/>
            <a:ext cx="1991400" cy="0"/>
          </a:xfrm>
          <a:prstGeom prst="straightConnector1">
            <a:avLst/>
          </a:prstGeom>
          <a:noFill/>
          <a:ln cap="flat" cmpd="sng" w="38100">
            <a:solidFill>
              <a:srgbClr val="00B050"/>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light">
  <p:cSld name="Text Only - light">
    <p:spTree>
      <p:nvGrpSpPr>
        <p:cNvPr id="200" name="Shape 200"/>
        <p:cNvGrpSpPr/>
        <p:nvPr/>
      </p:nvGrpSpPr>
      <p:grpSpPr>
        <a:xfrm>
          <a:off x="0" y="0"/>
          <a:ext cx="0" cy="0"/>
          <a:chOff x="0" y="0"/>
          <a:chExt cx="0" cy="0"/>
        </a:xfrm>
      </p:grpSpPr>
      <p:sp>
        <p:nvSpPr>
          <p:cNvPr id="201" name="Google Shape;201;p24"/>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24"/>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03" name="Google Shape;203;p24"/>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24"/>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Dark">
  <p:cSld name="Text Only - Dark">
    <p:spTree>
      <p:nvGrpSpPr>
        <p:cNvPr id="205" name="Shape 205"/>
        <p:cNvGrpSpPr/>
        <p:nvPr/>
      </p:nvGrpSpPr>
      <p:grpSpPr>
        <a:xfrm>
          <a:off x="0" y="0"/>
          <a:ext cx="0" cy="0"/>
          <a:chOff x="0" y="0"/>
          <a:chExt cx="0" cy="0"/>
        </a:xfrm>
      </p:grpSpPr>
      <p:sp>
        <p:nvSpPr>
          <p:cNvPr id="206" name="Google Shape;206;p25"/>
          <p:cNvSpPr/>
          <p:nvPr/>
        </p:nvSpPr>
        <p:spPr>
          <a:xfrm>
            <a:off x="524510" y="1"/>
            <a:ext cx="11667600" cy="68580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25"/>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25"/>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09" name="Google Shape;209;p25"/>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solidFill>
                  <a:schemeClr val="lt1"/>
                </a:solidFill>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25"/>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white letter on a black background&#10;&#10;Description automatically generated" id="211" name="Google Shape;211;p25"/>
          <p:cNvPicPr preferRelativeResize="0"/>
          <p:nvPr/>
        </p:nvPicPr>
        <p:blipFill rotWithShape="1">
          <a:blip r:embed="rId2">
            <a:alphaModFix/>
          </a:blip>
          <a:srcRect b="0" l="0" r="0" t="0"/>
          <a:stretch/>
        </p:blipFill>
        <p:spPr>
          <a:xfrm>
            <a:off x="722086" y="6070441"/>
            <a:ext cx="3541359" cy="52355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logo sidebar - light">
  <p:cSld name="Text only with logo sidebar - light">
    <p:spTree>
      <p:nvGrpSpPr>
        <p:cNvPr id="212" name="Shape 212"/>
        <p:cNvGrpSpPr/>
        <p:nvPr/>
      </p:nvGrpSpPr>
      <p:grpSpPr>
        <a:xfrm>
          <a:off x="0" y="0"/>
          <a:ext cx="0" cy="0"/>
          <a:chOff x="0" y="0"/>
          <a:chExt cx="0" cy="0"/>
        </a:xfrm>
      </p:grpSpPr>
      <p:sp>
        <p:nvSpPr>
          <p:cNvPr id="213" name="Google Shape;213;p26"/>
          <p:cNvSpPr txBox="1"/>
          <p:nvPr>
            <p:ph type="title"/>
          </p:nvPr>
        </p:nvSpPr>
        <p:spPr>
          <a:xfrm>
            <a:off x="838201" y="365125"/>
            <a:ext cx="7306200" cy="132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26"/>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15" name="Google Shape;215;p26"/>
          <p:cNvSpPr txBox="1"/>
          <p:nvPr>
            <p:ph idx="1" type="body"/>
          </p:nvPr>
        </p:nvSpPr>
        <p:spPr>
          <a:xfrm>
            <a:off x="838200" y="1879600"/>
            <a:ext cx="7306200" cy="3759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ue and green circle with white rectangles&#10;&#10;Description automatically generated" id="216" name="Google Shape;216;p26"/>
          <p:cNvPicPr preferRelativeResize="0"/>
          <p:nvPr/>
        </p:nvPicPr>
        <p:blipFill rotWithShape="1">
          <a:blip r:embed="rId2">
            <a:alphaModFix/>
          </a:blip>
          <a:srcRect b="0" l="-11557" r="0" t="-1791"/>
          <a:stretch/>
        </p:blipFill>
        <p:spPr>
          <a:xfrm>
            <a:off x="7506586" y="-136524"/>
            <a:ext cx="4685414" cy="6858001"/>
          </a:xfrm>
          <a:prstGeom prst="rect">
            <a:avLst/>
          </a:prstGeom>
          <a:noFill/>
          <a:ln>
            <a:noFill/>
          </a:ln>
        </p:spPr>
      </p:pic>
      <p:sp>
        <p:nvSpPr>
          <p:cNvPr id="217" name="Google Shape;217;p26"/>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logo sidebar - dark">
  <p:cSld name="Text only with logo sidebar - dark">
    <p:spTree>
      <p:nvGrpSpPr>
        <p:cNvPr id="218" name="Shape 218"/>
        <p:cNvGrpSpPr/>
        <p:nvPr/>
      </p:nvGrpSpPr>
      <p:grpSpPr>
        <a:xfrm>
          <a:off x="0" y="0"/>
          <a:ext cx="0" cy="0"/>
          <a:chOff x="0" y="0"/>
          <a:chExt cx="0" cy="0"/>
        </a:xfrm>
      </p:grpSpPr>
      <p:sp>
        <p:nvSpPr>
          <p:cNvPr id="219" name="Google Shape;219;p27"/>
          <p:cNvSpPr/>
          <p:nvPr/>
        </p:nvSpPr>
        <p:spPr>
          <a:xfrm>
            <a:off x="524510" y="1"/>
            <a:ext cx="11667600" cy="68580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white letter on a black background&#10;&#10;Description automatically generated" id="220" name="Google Shape;220;p27"/>
          <p:cNvPicPr preferRelativeResize="0"/>
          <p:nvPr/>
        </p:nvPicPr>
        <p:blipFill rotWithShape="1">
          <a:blip r:embed="rId2">
            <a:alphaModFix/>
          </a:blip>
          <a:srcRect b="0" l="0" r="0" t="0"/>
          <a:stretch/>
        </p:blipFill>
        <p:spPr>
          <a:xfrm>
            <a:off x="722086" y="6070441"/>
            <a:ext cx="3541359" cy="523556"/>
          </a:xfrm>
          <a:prstGeom prst="rect">
            <a:avLst/>
          </a:prstGeom>
          <a:noFill/>
          <a:ln>
            <a:noFill/>
          </a:ln>
        </p:spPr>
      </p:pic>
      <p:sp>
        <p:nvSpPr>
          <p:cNvPr id="221" name="Google Shape;221;p27"/>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descr="A blue and green circle with white rectangles&#10;&#10;Description automatically generated" id="222" name="Google Shape;222;p27"/>
          <p:cNvPicPr preferRelativeResize="0"/>
          <p:nvPr/>
        </p:nvPicPr>
        <p:blipFill rotWithShape="1">
          <a:blip r:embed="rId3">
            <a:alphaModFix/>
          </a:blip>
          <a:srcRect b="-234" l="-11557" r="0" t="-1754"/>
          <a:stretch/>
        </p:blipFill>
        <p:spPr>
          <a:xfrm>
            <a:off x="7506586" y="-136525"/>
            <a:ext cx="4685414" cy="6994523"/>
          </a:xfrm>
          <a:prstGeom prst="rect">
            <a:avLst/>
          </a:prstGeom>
          <a:noFill/>
          <a:ln>
            <a:noFill/>
          </a:ln>
        </p:spPr>
      </p:pic>
      <p:sp>
        <p:nvSpPr>
          <p:cNvPr id="223" name="Google Shape;223;p27"/>
          <p:cNvSpPr txBox="1"/>
          <p:nvPr>
            <p:ph type="title"/>
          </p:nvPr>
        </p:nvSpPr>
        <p:spPr>
          <a:xfrm>
            <a:off x="838200" y="365125"/>
            <a:ext cx="7455300" cy="132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27"/>
          <p:cNvSpPr txBox="1"/>
          <p:nvPr>
            <p:ph idx="1" type="body"/>
          </p:nvPr>
        </p:nvSpPr>
        <p:spPr>
          <a:xfrm>
            <a:off x="838200" y="1879600"/>
            <a:ext cx="7455300" cy="3759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solidFill>
                  <a:schemeClr val="lt1"/>
                </a:solidFill>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27"/>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ide Image - dark">
  <p:cSld name="Text and Side Image - dark">
    <p:spTree>
      <p:nvGrpSpPr>
        <p:cNvPr id="226" name="Shape 226"/>
        <p:cNvGrpSpPr/>
        <p:nvPr/>
      </p:nvGrpSpPr>
      <p:grpSpPr>
        <a:xfrm>
          <a:off x="0" y="0"/>
          <a:ext cx="0" cy="0"/>
          <a:chOff x="0" y="0"/>
          <a:chExt cx="0" cy="0"/>
        </a:xfrm>
      </p:grpSpPr>
      <p:sp>
        <p:nvSpPr>
          <p:cNvPr id="227" name="Google Shape;227;p28"/>
          <p:cNvSpPr/>
          <p:nvPr/>
        </p:nvSpPr>
        <p:spPr>
          <a:xfrm>
            <a:off x="480061" y="0"/>
            <a:ext cx="6980700" cy="68580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28"/>
          <p:cNvSpPr txBox="1"/>
          <p:nvPr>
            <p:ph type="title"/>
          </p:nvPr>
        </p:nvSpPr>
        <p:spPr>
          <a:xfrm>
            <a:off x="914401" y="728590"/>
            <a:ext cx="6086100" cy="15003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28"/>
          <p:cNvSpPr txBox="1"/>
          <p:nvPr>
            <p:ph idx="1" type="body"/>
          </p:nvPr>
        </p:nvSpPr>
        <p:spPr>
          <a:xfrm>
            <a:off x="914401" y="2538069"/>
            <a:ext cx="60861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230" name="Google Shape;230;p28"/>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31" name="Google Shape;231;p28"/>
          <p:cNvSpPr/>
          <p:nvPr>
            <p:ph idx="2" type="pic"/>
          </p:nvPr>
        </p:nvSpPr>
        <p:spPr>
          <a:xfrm>
            <a:off x="7461250" y="0"/>
            <a:ext cx="4730700" cy="6858000"/>
          </a:xfrm>
          <a:prstGeom prst="rect">
            <a:avLst/>
          </a:prstGeom>
          <a:noFill/>
          <a:ln>
            <a:noFill/>
          </a:ln>
        </p:spPr>
      </p:sp>
      <p:sp>
        <p:nvSpPr>
          <p:cNvPr id="232" name="Google Shape;232;p28"/>
          <p:cNvSpPr txBox="1"/>
          <p:nvPr>
            <p:ph idx="3" type="body"/>
          </p:nvPr>
        </p:nvSpPr>
        <p:spPr>
          <a:xfrm>
            <a:off x="914401" y="5306518"/>
            <a:ext cx="6086100" cy="12084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233" name="Google Shape;233;p28"/>
          <p:cNvCxnSpPr/>
          <p:nvPr/>
        </p:nvCxnSpPr>
        <p:spPr>
          <a:xfrm>
            <a:off x="914401" y="5014595"/>
            <a:ext cx="6086100" cy="0"/>
          </a:xfrm>
          <a:prstGeom prst="straightConnector1">
            <a:avLst/>
          </a:prstGeom>
          <a:noFill/>
          <a:ln cap="flat" cmpd="sng" w="9525">
            <a:solidFill>
              <a:srgbClr val="DDF3F3"/>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 light">
  <p:cSld name="Text and Image - light">
    <p:spTree>
      <p:nvGrpSpPr>
        <p:cNvPr id="234" name="Shape 234"/>
        <p:cNvGrpSpPr/>
        <p:nvPr/>
      </p:nvGrpSpPr>
      <p:grpSpPr>
        <a:xfrm>
          <a:off x="0" y="0"/>
          <a:ext cx="0" cy="0"/>
          <a:chOff x="0" y="0"/>
          <a:chExt cx="0" cy="0"/>
        </a:xfrm>
      </p:grpSpPr>
      <p:sp>
        <p:nvSpPr>
          <p:cNvPr id="235" name="Google Shape;235;p29"/>
          <p:cNvSpPr/>
          <p:nvPr/>
        </p:nvSpPr>
        <p:spPr>
          <a:xfrm>
            <a:off x="689548" y="5996066"/>
            <a:ext cx="3747600" cy="861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29"/>
          <p:cNvSpPr/>
          <p:nvPr/>
        </p:nvSpPr>
        <p:spPr>
          <a:xfrm>
            <a:off x="480060" y="0"/>
            <a:ext cx="6981300" cy="6858000"/>
          </a:xfrm>
          <a:prstGeom prst="rect">
            <a:avLst/>
          </a:prstGeom>
          <a:solidFill>
            <a:srgbClr val="DEE9F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29"/>
          <p:cNvSpPr txBox="1"/>
          <p:nvPr>
            <p:ph type="title"/>
          </p:nvPr>
        </p:nvSpPr>
        <p:spPr>
          <a:xfrm>
            <a:off x="914401" y="728590"/>
            <a:ext cx="6086100" cy="15003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800"/>
              <a:buFont typeface="Arial"/>
              <a:buNone/>
              <a:defRPr b="0" i="0" sz="48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29"/>
          <p:cNvSpPr txBox="1"/>
          <p:nvPr>
            <p:ph idx="1" type="body"/>
          </p:nvPr>
        </p:nvSpPr>
        <p:spPr>
          <a:xfrm>
            <a:off x="914401" y="2538069"/>
            <a:ext cx="60861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rgbClr val="051E48"/>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239" name="Google Shape;239;p29"/>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40" name="Google Shape;240;p29"/>
          <p:cNvSpPr/>
          <p:nvPr>
            <p:ph idx="2" type="pic"/>
          </p:nvPr>
        </p:nvSpPr>
        <p:spPr>
          <a:xfrm>
            <a:off x="7461250" y="0"/>
            <a:ext cx="4730700" cy="6858000"/>
          </a:xfrm>
          <a:prstGeom prst="rect">
            <a:avLst/>
          </a:prstGeom>
          <a:noFill/>
          <a:ln>
            <a:noFill/>
          </a:ln>
        </p:spPr>
      </p:sp>
      <p:sp>
        <p:nvSpPr>
          <p:cNvPr id="241" name="Google Shape;241;p29"/>
          <p:cNvSpPr txBox="1"/>
          <p:nvPr>
            <p:ph idx="3" type="body"/>
          </p:nvPr>
        </p:nvSpPr>
        <p:spPr>
          <a:xfrm>
            <a:off x="914401" y="5306518"/>
            <a:ext cx="6086100" cy="12084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accen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242" name="Google Shape;242;p29"/>
          <p:cNvCxnSpPr/>
          <p:nvPr/>
        </p:nvCxnSpPr>
        <p:spPr>
          <a:xfrm>
            <a:off x="914401" y="5014595"/>
            <a:ext cx="6086100"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op Image - dark">
  <p:cSld name="Text and Top Image - dark">
    <p:spTree>
      <p:nvGrpSpPr>
        <p:cNvPr id="243" name="Shape 243"/>
        <p:cNvGrpSpPr/>
        <p:nvPr/>
      </p:nvGrpSpPr>
      <p:grpSpPr>
        <a:xfrm>
          <a:off x="0" y="0"/>
          <a:ext cx="0" cy="0"/>
          <a:chOff x="0" y="0"/>
          <a:chExt cx="0" cy="0"/>
        </a:xfrm>
      </p:grpSpPr>
      <p:sp>
        <p:nvSpPr>
          <p:cNvPr id="244" name="Google Shape;244;p30"/>
          <p:cNvSpPr/>
          <p:nvPr/>
        </p:nvSpPr>
        <p:spPr>
          <a:xfrm>
            <a:off x="531495" y="2228776"/>
            <a:ext cx="11660400" cy="4629300"/>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30"/>
          <p:cNvSpPr txBox="1"/>
          <p:nvPr>
            <p:ph type="title"/>
          </p:nvPr>
        </p:nvSpPr>
        <p:spPr>
          <a:xfrm>
            <a:off x="914400" y="2643595"/>
            <a:ext cx="10957800" cy="785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30"/>
          <p:cNvSpPr txBox="1"/>
          <p:nvPr>
            <p:ph idx="1" type="body"/>
          </p:nvPr>
        </p:nvSpPr>
        <p:spPr>
          <a:xfrm>
            <a:off x="914401" y="3660370"/>
            <a:ext cx="10957800" cy="16002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247" name="Google Shape;247;p30"/>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48" name="Google Shape;248;p30"/>
          <p:cNvSpPr/>
          <p:nvPr>
            <p:ph idx="2" type="pic"/>
          </p:nvPr>
        </p:nvSpPr>
        <p:spPr>
          <a:xfrm>
            <a:off x="531494" y="0"/>
            <a:ext cx="11660400" cy="2228700"/>
          </a:xfrm>
          <a:prstGeom prst="rect">
            <a:avLst/>
          </a:prstGeom>
          <a:noFill/>
          <a:ln>
            <a:noFill/>
          </a:ln>
        </p:spPr>
      </p:sp>
      <p:sp>
        <p:nvSpPr>
          <p:cNvPr id="249" name="Google Shape;249;p30"/>
          <p:cNvSpPr txBox="1"/>
          <p:nvPr>
            <p:ph idx="3" type="body"/>
          </p:nvPr>
        </p:nvSpPr>
        <p:spPr>
          <a:xfrm>
            <a:off x="914399" y="5728087"/>
            <a:ext cx="10957800" cy="7854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250" name="Google Shape;250;p30"/>
          <p:cNvCxnSpPr/>
          <p:nvPr/>
        </p:nvCxnSpPr>
        <p:spPr>
          <a:xfrm>
            <a:off x="914399" y="5494279"/>
            <a:ext cx="10957800" cy="0"/>
          </a:xfrm>
          <a:prstGeom prst="straightConnector1">
            <a:avLst/>
          </a:prstGeom>
          <a:noFill/>
          <a:ln cap="flat" cmpd="sng" w="9525">
            <a:solidFill>
              <a:srgbClr val="DDF3F3"/>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op Image - light">
  <p:cSld name="Text and Top Image - light">
    <p:spTree>
      <p:nvGrpSpPr>
        <p:cNvPr id="251" name="Shape 251"/>
        <p:cNvGrpSpPr/>
        <p:nvPr/>
      </p:nvGrpSpPr>
      <p:grpSpPr>
        <a:xfrm>
          <a:off x="0" y="0"/>
          <a:ext cx="0" cy="0"/>
          <a:chOff x="0" y="0"/>
          <a:chExt cx="0" cy="0"/>
        </a:xfrm>
      </p:grpSpPr>
      <p:sp>
        <p:nvSpPr>
          <p:cNvPr id="252" name="Google Shape;252;p31"/>
          <p:cNvSpPr/>
          <p:nvPr/>
        </p:nvSpPr>
        <p:spPr>
          <a:xfrm>
            <a:off x="531495" y="2228776"/>
            <a:ext cx="11660400" cy="4629300"/>
          </a:xfrm>
          <a:prstGeom prst="rect">
            <a:avLst/>
          </a:prstGeom>
          <a:solidFill>
            <a:srgbClr val="DEE9F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31"/>
          <p:cNvSpPr txBox="1"/>
          <p:nvPr>
            <p:ph type="title"/>
          </p:nvPr>
        </p:nvSpPr>
        <p:spPr>
          <a:xfrm>
            <a:off x="914400" y="2643595"/>
            <a:ext cx="10957800" cy="785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800"/>
              <a:buFont typeface="Arial"/>
              <a:buNone/>
              <a:defRPr b="0" i="0" sz="48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31"/>
          <p:cNvSpPr txBox="1"/>
          <p:nvPr>
            <p:ph idx="1" type="body"/>
          </p:nvPr>
        </p:nvSpPr>
        <p:spPr>
          <a:xfrm>
            <a:off x="914401" y="3660370"/>
            <a:ext cx="10957800" cy="16002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dk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255" name="Google Shape;255;p31"/>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56" name="Google Shape;256;p31"/>
          <p:cNvSpPr/>
          <p:nvPr>
            <p:ph idx="2" type="pic"/>
          </p:nvPr>
        </p:nvSpPr>
        <p:spPr>
          <a:xfrm>
            <a:off x="531494" y="0"/>
            <a:ext cx="11660400" cy="2228700"/>
          </a:xfrm>
          <a:prstGeom prst="rect">
            <a:avLst/>
          </a:prstGeom>
          <a:noFill/>
          <a:ln>
            <a:noFill/>
          </a:ln>
        </p:spPr>
      </p:sp>
      <p:sp>
        <p:nvSpPr>
          <p:cNvPr id="257" name="Google Shape;257;p31"/>
          <p:cNvSpPr txBox="1"/>
          <p:nvPr>
            <p:ph idx="3" type="body"/>
          </p:nvPr>
        </p:nvSpPr>
        <p:spPr>
          <a:xfrm>
            <a:off x="914399" y="5728087"/>
            <a:ext cx="10957800" cy="7854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accen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258" name="Google Shape;258;p31"/>
          <p:cNvCxnSpPr/>
          <p:nvPr/>
        </p:nvCxnSpPr>
        <p:spPr>
          <a:xfrm>
            <a:off x="914399" y="5494279"/>
            <a:ext cx="10957800"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ne">
  <p:cSld name="Section Header One">
    <p:spTree>
      <p:nvGrpSpPr>
        <p:cNvPr id="38"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b="0" l="0" r="0" t="0"/>
          <a:stretch/>
        </p:blipFill>
        <p:spPr>
          <a:xfrm>
            <a:off x="508001" y="-1"/>
            <a:ext cx="11683999" cy="6858001"/>
          </a:xfrm>
          <a:prstGeom prst="rect">
            <a:avLst/>
          </a:prstGeom>
          <a:noFill/>
          <a:ln>
            <a:noFill/>
          </a:ln>
        </p:spPr>
      </p:pic>
      <p:sp>
        <p:nvSpPr>
          <p:cNvPr id="40" name="Google Shape;40;p4"/>
          <p:cNvSpPr/>
          <p:nvPr/>
        </p:nvSpPr>
        <p:spPr>
          <a:xfrm>
            <a:off x="480061" y="0"/>
            <a:ext cx="7814854" cy="6858000"/>
          </a:xfrm>
          <a:prstGeom prst="rect">
            <a:avLst/>
          </a:prstGeom>
          <a:solidFill>
            <a:srgbClr val="051E48">
              <a:alpha val="8784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 name="Google Shape;41;p4"/>
          <p:cNvSpPr txBox="1"/>
          <p:nvPr>
            <p:ph type="title"/>
          </p:nvPr>
        </p:nvSpPr>
        <p:spPr>
          <a:xfrm>
            <a:off x="914401" y="1852852"/>
            <a:ext cx="6898640" cy="18643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
          <p:cNvSpPr txBox="1"/>
          <p:nvPr>
            <p:ph idx="1" type="body"/>
          </p:nvPr>
        </p:nvSpPr>
        <p:spPr>
          <a:xfrm>
            <a:off x="914401" y="3722292"/>
            <a:ext cx="689864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43" name="Google Shape;43;p4"/>
          <p:cNvCxnSpPr/>
          <p:nvPr/>
        </p:nvCxnSpPr>
        <p:spPr>
          <a:xfrm>
            <a:off x="1036321" y="1666240"/>
            <a:ext cx="1991360" cy="0"/>
          </a:xfrm>
          <a:prstGeom prst="straightConnector1">
            <a:avLst/>
          </a:prstGeom>
          <a:noFill/>
          <a:ln cap="flat" cmpd="sng" w="38100">
            <a:solidFill>
              <a:schemeClr val="accent4"/>
            </a:solidFill>
            <a:prstDash val="solid"/>
            <a:miter lim="800000"/>
            <a:headEnd len="sm" w="sm" type="none"/>
            <a:tailEnd len="sm" w="sm" type="none"/>
          </a:ln>
        </p:spPr>
      </p:cxnSp>
      <p:sp>
        <p:nvSpPr>
          <p:cNvPr id="44" name="Google Shape;44;p4"/>
          <p:cNvSpPr/>
          <p:nvPr/>
        </p:nvSpPr>
        <p:spPr>
          <a:xfrm>
            <a:off x="-20319" y="0"/>
            <a:ext cx="52832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 name="Google Shape;45;p4"/>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wo Column">
    <p:spTree>
      <p:nvGrpSpPr>
        <p:cNvPr id="259" name="Shape 259"/>
        <p:cNvGrpSpPr/>
        <p:nvPr/>
      </p:nvGrpSpPr>
      <p:grpSpPr>
        <a:xfrm>
          <a:off x="0" y="0"/>
          <a:ext cx="0" cy="0"/>
          <a:chOff x="0" y="0"/>
          <a:chExt cx="0" cy="0"/>
        </a:xfrm>
      </p:grpSpPr>
      <p:sp>
        <p:nvSpPr>
          <p:cNvPr id="260" name="Google Shape;260;p32"/>
          <p:cNvSpPr txBox="1"/>
          <p:nvPr>
            <p:ph type="title"/>
          </p:nvPr>
        </p:nvSpPr>
        <p:spPr>
          <a:xfrm>
            <a:off x="839788" y="365125"/>
            <a:ext cx="10515600" cy="132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32"/>
          <p:cNvSpPr txBox="1"/>
          <p:nvPr>
            <p:ph idx="1" type="body"/>
          </p:nvPr>
        </p:nvSpPr>
        <p:spPr>
          <a:xfrm>
            <a:off x="836612" y="1762443"/>
            <a:ext cx="5157900" cy="5745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rgbClr val="323232"/>
                </a:solidFill>
                <a:latin typeface="Arial"/>
                <a:ea typeface="Arial"/>
                <a:cs typeface="Arial"/>
                <a:sym typeface="Arial"/>
              </a:defRPr>
            </a:lvl1pPr>
            <a:lvl2pPr indent="-228600" lvl="1" marL="914400" algn="l">
              <a:lnSpc>
                <a:spcPct val="110000"/>
              </a:lnSpc>
              <a:spcBef>
                <a:spcPts val="500"/>
              </a:spcBef>
              <a:spcAft>
                <a:spcPts val="0"/>
              </a:spcAft>
              <a:buSzPts val="2000"/>
              <a:buNone/>
              <a:defRPr b="1" sz="2000"/>
            </a:lvl2pPr>
            <a:lvl3pPr indent="-228600" lvl="2" marL="1371600" algn="l">
              <a:lnSpc>
                <a:spcPct val="110000"/>
              </a:lnSpc>
              <a:spcBef>
                <a:spcPts val="500"/>
              </a:spcBef>
              <a:spcAft>
                <a:spcPts val="0"/>
              </a:spcAft>
              <a:buSzPts val="1800"/>
              <a:buNone/>
              <a:defRPr b="1" sz="1800"/>
            </a:lvl3pPr>
            <a:lvl4pPr indent="-228600" lvl="3" marL="1828800" algn="l">
              <a:lnSpc>
                <a:spcPct val="110000"/>
              </a:lnSpc>
              <a:spcBef>
                <a:spcPts val="500"/>
              </a:spcBef>
              <a:spcAft>
                <a:spcPts val="0"/>
              </a:spcAft>
              <a:buSzPts val="1600"/>
              <a:buNone/>
              <a:defRPr b="1" sz="1600"/>
            </a:lvl4pPr>
            <a:lvl5pPr indent="-228600" lvl="4" marL="2286000" algn="l">
              <a:lnSpc>
                <a:spcPct val="11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2" name="Google Shape;262;p32"/>
          <p:cNvSpPr txBox="1"/>
          <p:nvPr>
            <p:ph idx="2" type="body"/>
          </p:nvPr>
        </p:nvSpPr>
        <p:spPr>
          <a:xfrm>
            <a:off x="6172200" y="1762443"/>
            <a:ext cx="5183100" cy="5745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latin typeface="Arial"/>
                <a:ea typeface="Arial"/>
                <a:cs typeface="Arial"/>
                <a:sym typeface="Arial"/>
              </a:defRPr>
            </a:lvl1pPr>
            <a:lvl2pPr indent="-228600" lvl="1" marL="914400" algn="l">
              <a:lnSpc>
                <a:spcPct val="110000"/>
              </a:lnSpc>
              <a:spcBef>
                <a:spcPts val="500"/>
              </a:spcBef>
              <a:spcAft>
                <a:spcPts val="0"/>
              </a:spcAft>
              <a:buSzPts val="2000"/>
              <a:buNone/>
              <a:defRPr b="1" sz="2000"/>
            </a:lvl2pPr>
            <a:lvl3pPr indent="-228600" lvl="2" marL="1371600" algn="l">
              <a:lnSpc>
                <a:spcPct val="110000"/>
              </a:lnSpc>
              <a:spcBef>
                <a:spcPts val="500"/>
              </a:spcBef>
              <a:spcAft>
                <a:spcPts val="0"/>
              </a:spcAft>
              <a:buSzPts val="1800"/>
              <a:buNone/>
              <a:defRPr b="1" sz="1800"/>
            </a:lvl3pPr>
            <a:lvl4pPr indent="-228600" lvl="3" marL="1828800" algn="l">
              <a:lnSpc>
                <a:spcPct val="110000"/>
              </a:lnSpc>
              <a:spcBef>
                <a:spcPts val="500"/>
              </a:spcBef>
              <a:spcAft>
                <a:spcPts val="0"/>
              </a:spcAft>
              <a:buSzPts val="1600"/>
              <a:buNone/>
              <a:defRPr b="1" sz="1600"/>
            </a:lvl4pPr>
            <a:lvl5pPr indent="-228600" lvl="4" marL="2286000" algn="l">
              <a:lnSpc>
                <a:spcPct val="11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3" name="Google Shape;263;p32"/>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64" name="Google Shape;264;p32"/>
          <p:cNvSpPr txBox="1"/>
          <p:nvPr>
            <p:ph idx="3" type="body"/>
          </p:nvPr>
        </p:nvSpPr>
        <p:spPr>
          <a:xfrm>
            <a:off x="836613" y="2479675"/>
            <a:ext cx="5157900" cy="31590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Char char="•"/>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32"/>
          <p:cNvSpPr txBox="1"/>
          <p:nvPr>
            <p:ph idx="4" type="body"/>
          </p:nvPr>
        </p:nvSpPr>
        <p:spPr>
          <a:xfrm>
            <a:off x="6184900" y="2490470"/>
            <a:ext cx="5157900" cy="31590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Char char="•"/>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32"/>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Example">
  <p:cSld name="Chart Example">
    <p:spTree>
      <p:nvGrpSpPr>
        <p:cNvPr id="267" name="Shape 267"/>
        <p:cNvGrpSpPr/>
        <p:nvPr/>
      </p:nvGrpSpPr>
      <p:grpSpPr>
        <a:xfrm>
          <a:off x="0" y="0"/>
          <a:ext cx="0" cy="0"/>
          <a:chOff x="0" y="0"/>
          <a:chExt cx="0" cy="0"/>
        </a:xfrm>
      </p:grpSpPr>
      <p:sp>
        <p:nvSpPr>
          <p:cNvPr id="268" name="Google Shape;268;p33"/>
          <p:cNvSpPr txBox="1"/>
          <p:nvPr>
            <p:ph type="title"/>
          </p:nvPr>
        </p:nvSpPr>
        <p:spPr>
          <a:xfrm>
            <a:off x="838200" y="454818"/>
            <a:ext cx="10515600" cy="132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33"/>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70" name="Google Shape;270;p33"/>
          <p:cNvSpPr/>
          <p:nvPr>
            <p:ph idx="2" type="chart"/>
          </p:nvPr>
        </p:nvSpPr>
        <p:spPr>
          <a:xfrm>
            <a:off x="838200" y="1828800"/>
            <a:ext cx="10515600" cy="3962400"/>
          </a:xfrm>
          <a:prstGeom prst="rect">
            <a:avLst/>
          </a:prstGeom>
          <a:noFill/>
          <a:ln>
            <a:noFill/>
          </a:ln>
        </p:spPr>
        <p:txBody>
          <a:bodyPr anchorCtr="0" anchor="t" bIns="45700" lIns="91425" spcFirstLastPara="1" rIns="91425" wrap="square" tIns="45700">
            <a:noAutofit/>
          </a:bodyPr>
          <a:lstStyle>
            <a:lvl1pPr lvl="0" marR="0" algn="l">
              <a:lnSpc>
                <a:spcPct val="110000"/>
              </a:lnSpc>
              <a:spcBef>
                <a:spcPts val="1000"/>
              </a:spcBef>
              <a:spcAft>
                <a:spcPts val="0"/>
              </a:spcAft>
              <a:buClr>
                <a:schemeClr val="accent1"/>
              </a:buClr>
              <a:buSzPts val="3200"/>
              <a:buFont typeface="Arial"/>
              <a:buNone/>
              <a:defRPr b="0" i="0" sz="3200" u="none" cap="none" strike="noStrike">
                <a:solidFill>
                  <a:schemeClr val="dk1"/>
                </a:solidFill>
                <a:latin typeface="Arial"/>
                <a:ea typeface="Arial"/>
                <a:cs typeface="Arial"/>
                <a:sym typeface="Arial"/>
              </a:defRPr>
            </a:lvl1pPr>
            <a:lvl2pPr lvl="1" marR="0" algn="l">
              <a:lnSpc>
                <a:spcPct val="110000"/>
              </a:lnSpc>
              <a:spcBef>
                <a:spcPts val="500"/>
              </a:spcBef>
              <a:spcAft>
                <a:spcPts val="0"/>
              </a:spcAft>
              <a:buClr>
                <a:schemeClr val="accent1"/>
              </a:buClr>
              <a:buSzPts val="2800"/>
              <a:buFont typeface="Arial"/>
              <a:buChar char="•"/>
              <a:defRPr b="0" i="0" sz="2800" u="none" cap="none" strike="noStrike">
                <a:solidFill>
                  <a:schemeClr val="dk1"/>
                </a:solidFill>
                <a:latin typeface="Arial"/>
                <a:ea typeface="Arial"/>
                <a:cs typeface="Arial"/>
                <a:sym typeface="Arial"/>
              </a:defRPr>
            </a:lvl2pPr>
            <a:lvl3pPr lvl="2" marR="0" algn="l">
              <a:lnSpc>
                <a:spcPct val="110000"/>
              </a:lnSpc>
              <a:spcBef>
                <a:spcPts val="500"/>
              </a:spcBef>
              <a:spcAft>
                <a:spcPts val="0"/>
              </a:spcAft>
              <a:buClr>
                <a:schemeClr val="accent1"/>
              </a:buClr>
              <a:buSzPts val="2400"/>
              <a:buFont typeface="Arial"/>
              <a:buChar char="•"/>
              <a:defRPr b="0" i="0" sz="2400" u="none" cap="none" strike="noStrike">
                <a:solidFill>
                  <a:schemeClr val="dk1"/>
                </a:solidFill>
                <a:latin typeface="Arial"/>
                <a:ea typeface="Arial"/>
                <a:cs typeface="Arial"/>
                <a:sym typeface="Arial"/>
              </a:defRPr>
            </a:lvl3pPr>
            <a:lvl4pPr lvl="3" marR="0" algn="l">
              <a:lnSpc>
                <a:spcPct val="110000"/>
              </a:lnSpc>
              <a:spcBef>
                <a:spcPts val="5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lvl="4" marR="0" algn="l">
              <a:lnSpc>
                <a:spcPct val="110000"/>
              </a:lnSpc>
              <a:spcBef>
                <a:spcPts val="5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1" name="Google Shape;271;p33"/>
          <p:cNvSpPr txBox="1"/>
          <p:nvPr>
            <p:ph idx="11" type="ftr"/>
          </p:nvPr>
        </p:nvSpPr>
        <p:spPr>
          <a:xfrm>
            <a:off x="4630366" y="5991226"/>
            <a:ext cx="67233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 To Action">
  <p:cSld name="Call To Action">
    <p:spTree>
      <p:nvGrpSpPr>
        <p:cNvPr id="272" name="Shape 272"/>
        <p:cNvGrpSpPr/>
        <p:nvPr/>
      </p:nvGrpSpPr>
      <p:grpSpPr>
        <a:xfrm>
          <a:off x="0" y="0"/>
          <a:ext cx="0" cy="0"/>
          <a:chOff x="0" y="0"/>
          <a:chExt cx="0" cy="0"/>
        </a:xfrm>
      </p:grpSpPr>
      <p:pic>
        <p:nvPicPr>
          <p:cNvPr id="273" name="Google Shape;273;p34"/>
          <p:cNvPicPr preferRelativeResize="0"/>
          <p:nvPr/>
        </p:nvPicPr>
        <p:blipFill rotWithShape="1">
          <a:blip r:embed="rId2">
            <a:alphaModFix/>
          </a:blip>
          <a:srcRect b="0" l="0" r="0" t="0"/>
          <a:stretch/>
        </p:blipFill>
        <p:spPr>
          <a:xfrm>
            <a:off x="0" y="0"/>
            <a:ext cx="12191997" cy="6857998"/>
          </a:xfrm>
          <a:prstGeom prst="rect">
            <a:avLst/>
          </a:prstGeom>
          <a:noFill/>
          <a:ln>
            <a:noFill/>
          </a:ln>
        </p:spPr>
      </p:pic>
      <p:sp>
        <p:nvSpPr>
          <p:cNvPr id="274" name="Google Shape;274;p34"/>
          <p:cNvSpPr/>
          <p:nvPr/>
        </p:nvSpPr>
        <p:spPr>
          <a:xfrm>
            <a:off x="0" y="1838009"/>
            <a:ext cx="12192000" cy="3461100"/>
          </a:xfrm>
          <a:prstGeom prst="rect">
            <a:avLst/>
          </a:prstGeom>
          <a:solidFill>
            <a:schemeClr val="accent2">
              <a:alpha val="902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34"/>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76" name="Google Shape;276;p34"/>
          <p:cNvSpPr txBox="1"/>
          <p:nvPr/>
        </p:nvSpPr>
        <p:spPr>
          <a:xfrm>
            <a:off x="1743740" y="606960"/>
            <a:ext cx="6018600" cy="785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4800"/>
              <a:buFont typeface="Open Sans Light"/>
              <a:buNone/>
            </a:pPr>
            <a:r>
              <a:t/>
            </a:r>
            <a:endParaRPr b="0" i="0" sz="4800">
              <a:solidFill>
                <a:schemeClr val="lt1"/>
              </a:solidFill>
              <a:latin typeface="Calibri"/>
              <a:ea typeface="Calibri"/>
              <a:cs typeface="Calibri"/>
              <a:sym typeface="Calibri"/>
            </a:endParaRPr>
          </a:p>
        </p:txBody>
      </p:sp>
      <p:sp>
        <p:nvSpPr>
          <p:cNvPr id="277" name="Google Shape;277;p34"/>
          <p:cNvSpPr txBox="1"/>
          <p:nvPr>
            <p:ph type="title"/>
          </p:nvPr>
        </p:nvSpPr>
        <p:spPr>
          <a:xfrm>
            <a:off x="899576" y="2253592"/>
            <a:ext cx="5196300" cy="1133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0" i="0" sz="4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34"/>
          <p:cNvSpPr txBox="1"/>
          <p:nvPr>
            <p:ph idx="1" type="body"/>
          </p:nvPr>
        </p:nvSpPr>
        <p:spPr>
          <a:xfrm>
            <a:off x="899576" y="3568542"/>
            <a:ext cx="5196300" cy="11334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279" name="Google Shape;279;p34"/>
          <p:cNvSpPr txBox="1"/>
          <p:nvPr>
            <p:ph idx="2" type="body"/>
          </p:nvPr>
        </p:nvSpPr>
        <p:spPr>
          <a:xfrm>
            <a:off x="6910466" y="2253592"/>
            <a:ext cx="4302300" cy="23250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600"/>
              <a:buNone/>
              <a:defRPr sz="16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280" name="Google Shape;280;p34"/>
          <p:cNvCxnSpPr/>
          <p:nvPr/>
        </p:nvCxnSpPr>
        <p:spPr>
          <a:xfrm>
            <a:off x="6775554" y="2247876"/>
            <a:ext cx="0" cy="24540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281" name="Shape 281"/>
        <p:cNvGrpSpPr/>
        <p:nvPr/>
      </p:nvGrpSpPr>
      <p:grpSpPr>
        <a:xfrm>
          <a:off x="0" y="0"/>
          <a:ext cx="0" cy="0"/>
          <a:chOff x="0" y="0"/>
          <a:chExt cx="0" cy="0"/>
        </a:xfrm>
      </p:grpSpPr>
      <p:pic>
        <p:nvPicPr>
          <p:cNvPr descr="A close-up of a planet&#10;&#10;Description automatically generated" id="282" name="Google Shape;282;p35"/>
          <p:cNvPicPr preferRelativeResize="0"/>
          <p:nvPr/>
        </p:nvPicPr>
        <p:blipFill rotWithShape="1">
          <a:blip r:embed="rId2">
            <a:alphaModFix/>
          </a:blip>
          <a:srcRect b="0" l="0" r="0" t="0"/>
          <a:stretch/>
        </p:blipFill>
        <p:spPr>
          <a:xfrm>
            <a:off x="0" y="-1978"/>
            <a:ext cx="12191997" cy="6859976"/>
          </a:xfrm>
          <a:prstGeom prst="rect">
            <a:avLst/>
          </a:prstGeom>
          <a:noFill/>
          <a:ln>
            <a:noFill/>
          </a:ln>
        </p:spPr>
      </p:pic>
      <p:sp>
        <p:nvSpPr>
          <p:cNvPr id="283" name="Google Shape;283;p35"/>
          <p:cNvSpPr txBox="1"/>
          <p:nvPr>
            <p:ph type="title"/>
          </p:nvPr>
        </p:nvSpPr>
        <p:spPr>
          <a:xfrm>
            <a:off x="1999522" y="4230183"/>
            <a:ext cx="8432700" cy="1312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p35"/>
          <p:cNvSpPr txBox="1"/>
          <p:nvPr>
            <p:ph idx="1" type="body"/>
          </p:nvPr>
        </p:nvSpPr>
        <p:spPr>
          <a:xfrm>
            <a:off x="1999522" y="5490439"/>
            <a:ext cx="8432700" cy="1554600"/>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pic>
        <p:nvPicPr>
          <p:cNvPr id="285" name="Google Shape;285;p35"/>
          <p:cNvPicPr preferRelativeResize="0"/>
          <p:nvPr/>
        </p:nvPicPr>
        <p:blipFill rotWithShape="1">
          <a:blip r:embed="rId3">
            <a:alphaModFix/>
          </a:blip>
          <a:srcRect b="0" l="0" r="0" t="0"/>
          <a:stretch/>
        </p:blipFill>
        <p:spPr>
          <a:xfrm>
            <a:off x="3862130" y="1413780"/>
            <a:ext cx="4467740" cy="549012"/>
          </a:xfrm>
          <a:prstGeom prst="rect">
            <a:avLst/>
          </a:prstGeom>
          <a:noFill/>
          <a:ln>
            <a:noFill/>
          </a:ln>
        </p:spPr>
      </p:pic>
      <p:cxnSp>
        <p:nvCxnSpPr>
          <p:cNvPr id="286" name="Google Shape;286;p35"/>
          <p:cNvCxnSpPr/>
          <p:nvPr/>
        </p:nvCxnSpPr>
        <p:spPr>
          <a:xfrm rot="10800000">
            <a:off x="3862270" y="2149950"/>
            <a:ext cx="4467600" cy="0"/>
          </a:xfrm>
          <a:prstGeom prst="straightConnector1">
            <a:avLst/>
          </a:prstGeom>
          <a:noFill/>
          <a:ln cap="flat" cmpd="sng" w="38100">
            <a:solidFill>
              <a:srgbClr val="00B050"/>
            </a:solidFill>
            <a:prstDash val="solid"/>
            <a:miter lim="800000"/>
            <a:headEnd len="sm" w="sm" type="none"/>
            <a:tailEnd len="sm" w="sm" type="none"/>
          </a:ln>
        </p:spPr>
      </p:cxnSp>
      <p:sp>
        <p:nvSpPr>
          <p:cNvPr id="287" name="Google Shape;287;p35"/>
          <p:cNvSpPr txBox="1"/>
          <p:nvPr/>
        </p:nvSpPr>
        <p:spPr>
          <a:xfrm>
            <a:off x="2378359" y="2344294"/>
            <a:ext cx="74103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earthdata.nasa.gov</a:t>
            </a:r>
            <a:endParaRPr sz="2400">
              <a:solidFill>
                <a:schemeClr val="lt1"/>
              </a:solidFill>
              <a:latin typeface="Arial"/>
              <a:ea typeface="Arial"/>
              <a:cs typeface="Arial"/>
              <a:sym typeface="Arial"/>
            </a:endParaRPr>
          </a:p>
        </p:txBody>
      </p:sp>
      <p:sp>
        <p:nvSpPr>
          <p:cNvPr id="288" name="Google Shape;288;p3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latin typeface="Arial"/>
                <a:ea typeface="Arial"/>
                <a:cs typeface="Arial"/>
                <a:sym typeface="Arial"/>
              </a:defRPr>
            </a:lvl1pPr>
            <a:lvl2pPr lvl="1" algn="r">
              <a:buNone/>
              <a:defRPr sz="1300">
                <a:latin typeface="Arial"/>
                <a:ea typeface="Arial"/>
                <a:cs typeface="Arial"/>
                <a:sym typeface="Arial"/>
              </a:defRPr>
            </a:lvl2pPr>
            <a:lvl3pPr lvl="2" algn="r">
              <a:buNone/>
              <a:defRPr sz="1300">
                <a:latin typeface="Arial"/>
                <a:ea typeface="Arial"/>
                <a:cs typeface="Arial"/>
                <a:sym typeface="Arial"/>
              </a:defRPr>
            </a:lvl3pPr>
            <a:lvl4pPr lvl="3" algn="r">
              <a:buNone/>
              <a:defRPr sz="1300">
                <a:latin typeface="Arial"/>
                <a:ea typeface="Arial"/>
                <a:cs typeface="Arial"/>
                <a:sym typeface="Arial"/>
              </a:defRPr>
            </a:lvl4pPr>
            <a:lvl5pPr lvl="4" algn="r">
              <a:buNone/>
              <a:defRPr sz="1300">
                <a:latin typeface="Arial"/>
                <a:ea typeface="Arial"/>
                <a:cs typeface="Arial"/>
                <a:sym typeface="Arial"/>
              </a:defRPr>
            </a:lvl5pPr>
            <a:lvl6pPr lvl="5" algn="r">
              <a:buNone/>
              <a:defRPr sz="1300">
                <a:latin typeface="Arial"/>
                <a:ea typeface="Arial"/>
                <a:cs typeface="Arial"/>
                <a:sym typeface="Arial"/>
              </a:defRPr>
            </a:lvl6pPr>
            <a:lvl7pPr lvl="6" algn="r">
              <a:buNone/>
              <a:defRPr sz="1300">
                <a:latin typeface="Arial"/>
                <a:ea typeface="Arial"/>
                <a:cs typeface="Arial"/>
                <a:sym typeface="Arial"/>
              </a:defRPr>
            </a:lvl7pPr>
            <a:lvl8pPr lvl="7" algn="r">
              <a:buNone/>
              <a:defRPr sz="1300">
                <a:latin typeface="Arial"/>
                <a:ea typeface="Arial"/>
                <a:cs typeface="Arial"/>
                <a:sym typeface="Arial"/>
              </a:defRPr>
            </a:lvl8pPr>
            <a:lvl9pPr lvl="8" algn="r">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Content" showMasterSp="0">
  <p:cSld name="22_Title and Content">
    <p:spTree>
      <p:nvGrpSpPr>
        <p:cNvPr id="289" name="Shape 289"/>
        <p:cNvGrpSpPr/>
        <p:nvPr/>
      </p:nvGrpSpPr>
      <p:grpSpPr>
        <a:xfrm>
          <a:off x="0" y="0"/>
          <a:ext cx="0" cy="0"/>
          <a:chOff x="0" y="0"/>
          <a:chExt cx="0" cy="0"/>
        </a:xfrm>
      </p:grpSpPr>
      <p:sp>
        <p:nvSpPr>
          <p:cNvPr id="290" name="Google Shape;290;p36"/>
          <p:cNvSpPr/>
          <p:nvPr/>
        </p:nvSpPr>
        <p:spPr>
          <a:xfrm>
            <a:off x="-9817" y="-23529"/>
            <a:ext cx="12210300" cy="6891900"/>
          </a:xfrm>
          <a:prstGeom prst="rect">
            <a:avLst/>
          </a:prstGeom>
          <a:gradFill>
            <a:gsLst>
              <a:gs pos="0">
                <a:srgbClr val="245898"/>
              </a:gs>
              <a:gs pos="60000">
                <a:srgbClr val="001023"/>
              </a:gs>
              <a:gs pos="100000">
                <a:srgbClr val="001023"/>
              </a:gs>
            </a:gsLst>
            <a:lin ang="810001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36"/>
          <p:cNvSpPr txBox="1"/>
          <p:nvPr>
            <p:ph type="title"/>
          </p:nvPr>
        </p:nvSpPr>
        <p:spPr>
          <a:xfrm>
            <a:off x="1399978" y="1043538"/>
            <a:ext cx="10393800" cy="5910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36"/>
          <p:cNvSpPr txBox="1"/>
          <p:nvPr>
            <p:ph idx="1" type="body"/>
          </p:nvPr>
        </p:nvSpPr>
        <p:spPr>
          <a:xfrm>
            <a:off x="1445698" y="1889198"/>
            <a:ext cx="10362000" cy="1733700"/>
          </a:xfrm>
          <a:prstGeom prst="rect">
            <a:avLst/>
          </a:prstGeom>
          <a:noFill/>
          <a:ln>
            <a:noFill/>
          </a:ln>
        </p:spPr>
        <p:txBody>
          <a:bodyPr anchorCtr="0" anchor="t" bIns="45700" lIns="91425" spcFirstLastPara="1" rIns="91425" wrap="square" tIns="45700">
            <a:spAutoFit/>
          </a:bodyPr>
          <a:lstStyle>
            <a:lvl1pPr indent="-431800" lvl="0" marL="457200" algn="l">
              <a:lnSpc>
                <a:spcPct val="100000"/>
              </a:lnSpc>
              <a:spcBef>
                <a:spcPts val="1000"/>
              </a:spcBef>
              <a:spcAft>
                <a:spcPts val="0"/>
              </a:spcAft>
              <a:buSzPts val="3200"/>
              <a:buChar char="•"/>
              <a:defRPr>
                <a:solidFill>
                  <a:schemeClr val="lt1"/>
                </a:solidFill>
              </a:defRPr>
            </a:lvl1pPr>
            <a:lvl2pPr indent="-406400" lvl="1" marL="914400" algn="l">
              <a:lnSpc>
                <a:spcPct val="100000"/>
              </a:lnSpc>
              <a:spcBef>
                <a:spcPts val="500"/>
              </a:spcBef>
              <a:spcAft>
                <a:spcPts val="0"/>
              </a:spcAft>
              <a:buSzPts val="2800"/>
              <a:buChar char="•"/>
              <a:defRPr>
                <a:solidFill>
                  <a:schemeClr val="lt1"/>
                </a:solidFill>
              </a:defRPr>
            </a:lvl2pPr>
            <a:lvl3pPr indent="-381000" lvl="2" marL="1371600" algn="l">
              <a:lnSpc>
                <a:spcPct val="100000"/>
              </a:lnSpc>
              <a:spcBef>
                <a:spcPts val="500"/>
              </a:spcBef>
              <a:spcAft>
                <a:spcPts val="0"/>
              </a:spcAft>
              <a:buSzPts val="2400"/>
              <a:buChar char="•"/>
              <a:defRPr>
                <a:solidFill>
                  <a:schemeClr val="lt1"/>
                </a:solidFill>
              </a:defRPr>
            </a:lvl3pPr>
            <a:lvl4pPr indent="-355600" lvl="3" marL="1828800" algn="l">
              <a:lnSpc>
                <a:spcPct val="100000"/>
              </a:lnSpc>
              <a:spcBef>
                <a:spcPts val="500"/>
              </a:spcBef>
              <a:spcAft>
                <a:spcPts val="0"/>
              </a:spcAft>
              <a:buSzPts val="2000"/>
              <a:buChar char="•"/>
              <a:defRPr>
                <a:solidFill>
                  <a:schemeClr val="lt1"/>
                </a:solidFill>
              </a:defRPr>
            </a:lvl4pPr>
            <a:lvl5pPr indent="-342900" lvl="4" marL="2286000" algn="l">
              <a:lnSpc>
                <a:spcPct val="100000"/>
              </a:lnSpc>
              <a:spcBef>
                <a:spcPts val="500"/>
              </a:spcBef>
              <a:spcAft>
                <a:spcPts val="0"/>
              </a:spcAft>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36"/>
          <p:cNvSpPr txBox="1"/>
          <p:nvPr/>
        </p:nvSpPr>
        <p:spPr>
          <a:xfrm>
            <a:off x="9322421" y="641559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94" name="Google Shape;294;p36"/>
          <p:cNvSpPr/>
          <p:nvPr/>
        </p:nvSpPr>
        <p:spPr>
          <a:xfrm>
            <a:off x="-10886" y="-10886"/>
            <a:ext cx="926100" cy="6879300"/>
          </a:xfrm>
          <a:prstGeom prst="rect">
            <a:avLst/>
          </a:prstGeom>
          <a:gradFill>
            <a:gsLst>
              <a:gs pos="0">
                <a:srgbClr val="245898"/>
              </a:gs>
              <a:gs pos="40000">
                <a:srgbClr val="245898"/>
              </a:gs>
              <a:gs pos="70000">
                <a:srgbClr val="004174"/>
              </a:gs>
              <a:gs pos="100000">
                <a:srgbClr val="0A233F"/>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latin typeface="Arial"/>
                <a:ea typeface="Arial"/>
                <a:cs typeface="Arial"/>
                <a:sym typeface="Arial"/>
              </a:defRPr>
            </a:lvl1pPr>
            <a:lvl2pPr lvl="1" algn="r">
              <a:buNone/>
              <a:defRPr sz="1300">
                <a:latin typeface="Arial"/>
                <a:ea typeface="Arial"/>
                <a:cs typeface="Arial"/>
                <a:sym typeface="Arial"/>
              </a:defRPr>
            </a:lvl2pPr>
            <a:lvl3pPr lvl="2" algn="r">
              <a:buNone/>
              <a:defRPr sz="1300">
                <a:latin typeface="Arial"/>
                <a:ea typeface="Arial"/>
                <a:cs typeface="Arial"/>
                <a:sym typeface="Arial"/>
              </a:defRPr>
            </a:lvl3pPr>
            <a:lvl4pPr lvl="3" algn="r">
              <a:buNone/>
              <a:defRPr sz="1300">
                <a:latin typeface="Arial"/>
                <a:ea typeface="Arial"/>
                <a:cs typeface="Arial"/>
                <a:sym typeface="Arial"/>
              </a:defRPr>
            </a:lvl4pPr>
            <a:lvl5pPr lvl="4" algn="r">
              <a:buNone/>
              <a:defRPr sz="1300">
                <a:latin typeface="Arial"/>
                <a:ea typeface="Arial"/>
                <a:cs typeface="Arial"/>
                <a:sym typeface="Arial"/>
              </a:defRPr>
            </a:lvl5pPr>
            <a:lvl6pPr lvl="5" algn="r">
              <a:buNone/>
              <a:defRPr sz="1300">
                <a:latin typeface="Arial"/>
                <a:ea typeface="Arial"/>
                <a:cs typeface="Arial"/>
                <a:sym typeface="Arial"/>
              </a:defRPr>
            </a:lvl6pPr>
            <a:lvl7pPr lvl="6" algn="r">
              <a:buNone/>
              <a:defRPr sz="1300">
                <a:latin typeface="Arial"/>
                <a:ea typeface="Arial"/>
                <a:cs typeface="Arial"/>
                <a:sym typeface="Arial"/>
              </a:defRPr>
            </a:lvl7pPr>
            <a:lvl8pPr lvl="7" algn="r">
              <a:buNone/>
              <a:defRPr sz="1300">
                <a:latin typeface="Arial"/>
                <a:ea typeface="Arial"/>
                <a:cs typeface="Arial"/>
                <a:sym typeface="Arial"/>
              </a:defRPr>
            </a:lvl8pPr>
            <a:lvl9pPr lvl="8" algn="r">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96" name="Shape 296"/>
        <p:cNvGrpSpPr/>
        <p:nvPr/>
      </p:nvGrpSpPr>
      <p:grpSpPr>
        <a:xfrm>
          <a:off x="0" y="0"/>
          <a:ext cx="0" cy="0"/>
          <a:chOff x="0" y="0"/>
          <a:chExt cx="0" cy="0"/>
        </a:xfrm>
      </p:grpSpPr>
      <p:sp>
        <p:nvSpPr>
          <p:cNvPr id="297" name="Google Shape;297;p37"/>
          <p:cNvSpPr/>
          <p:nvPr/>
        </p:nvSpPr>
        <p:spPr>
          <a:xfrm flipH="1">
            <a:off x="-1" y="0"/>
            <a:ext cx="12192000" cy="6858000"/>
          </a:xfrm>
          <a:prstGeom prst="rect">
            <a:avLst/>
          </a:prstGeom>
          <a:gradFill>
            <a:gsLst>
              <a:gs pos="0">
                <a:srgbClr val="093987"/>
              </a:gs>
              <a:gs pos="39000">
                <a:srgbClr val="093987"/>
              </a:gs>
              <a:gs pos="86000">
                <a:srgbClr val="114BAC"/>
              </a:gs>
              <a:gs pos="96000">
                <a:srgbClr val="1251B7"/>
              </a:gs>
              <a:gs pos="100000">
                <a:srgbClr val="1251B7"/>
              </a:gs>
            </a:gsLst>
            <a:lin ang="7200017"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sp>
        <p:nvSpPr>
          <p:cNvPr id="298" name="Google Shape;298;p37"/>
          <p:cNvSpPr/>
          <p:nvPr/>
        </p:nvSpPr>
        <p:spPr>
          <a:xfrm>
            <a:off x="0" y="-37213"/>
            <a:ext cx="12192000" cy="495900"/>
          </a:xfrm>
          <a:prstGeom prst="rect">
            <a:avLst/>
          </a:prstGeom>
          <a:solidFill>
            <a:srgbClr val="1B67E3"/>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Calibri"/>
              <a:buNone/>
            </a:pPr>
            <a:r>
              <a:t/>
            </a:r>
            <a:endParaRPr sz="1867">
              <a:solidFill>
                <a:schemeClr val="lt1"/>
              </a:solidFill>
              <a:latin typeface="Calibri"/>
              <a:ea typeface="Calibri"/>
              <a:cs typeface="Calibri"/>
              <a:sym typeface="Calibri"/>
            </a:endParaRPr>
          </a:p>
        </p:txBody>
      </p:sp>
      <p:sp>
        <p:nvSpPr>
          <p:cNvPr id="299" name="Google Shape;299;p37"/>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484F3"/>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Calibri"/>
              <a:buNone/>
            </a:pPr>
            <a:r>
              <a:t/>
            </a:r>
            <a:endParaRPr sz="1867">
              <a:solidFill>
                <a:schemeClr val="lt1"/>
              </a:solidFill>
              <a:latin typeface="Calibri"/>
              <a:ea typeface="Calibri"/>
              <a:cs typeface="Calibri"/>
              <a:sym typeface="Calibri"/>
            </a:endParaRPr>
          </a:p>
        </p:txBody>
      </p:sp>
      <p:sp>
        <p:nvSpPr>
          <p:cNvPr id="300" name="Google Shape;300;p37"/>
          <p:cNvSpPr txBox="1"/>
          <p:nvPr/>
        </p:nvSpPr>
        <p:spPr>
          <a:xfrm>
            <a:off x="9382699" y="43573"/>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1200"/>
              <a:buFont typeface="Arial Narrow"/>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301" name="Google Shape;301;p37"/>
          <p:cNvSpPr txBox="1"/>
          <p:nvPr>
            <p:ph type="title"/>
          </p:nvPr>
        </p:nvSpPr>
        <p:spPr>
          <a:xfrm>
            <a:off x="171671" y="822424"/>
            <a:ext cx="7115700" cy="62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3000"/>
              <a:buFont typeface="Arial"/>
              <a:buNone/>
              <a:defRPr sz="4000">
                <a:solidFill>
                  <a:schemeClr val="lt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302" name="Google Shape;302;p37"/>
          <p:cNvPicPr preferRelativeResize="0"/>
          <p:nvPr/>
        </p:nvPicPr>
        <p:blipFill rotWithShape="1">
          <a:blip r:embed="rId2">
            <a:alphaModFix/>
          </a:blip>
          <a:srcRect b="0" l="0" r="0" t="0"/>
          <a:stretch/>
        </p:blipFill>
        <p:spPr>
          <a:xfrm>
            <a:off x="171667" y="6128319"/>
            <a:ext cx="1202933" cy="613667"/>
          </a:xfrm>
          <a:prstGeom prst="rect">
            <a:avLst/>
          </a:prstGeom>
          <a:noFill/>
          <a:ln>
            <a:noFill/>
          </a:ln>
        </p:spPr>
      </p:pic>
      <p:sp>
        <p:nvSpPr>
          <p:cNvPr id="303" name="Google Shape;303;p37"/>
          <p:cNvSpPr txBox="1"/>
          <p:nvPr/>
        </p:nvSpPr>
        <p:spPr>
          <a:xfrm>
            <a:off x="-4" y="0"/>
            <a:ext cx="6188100" cy="58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67"/>
              </a:spcBef>
              <a:spcAft>
                <a:spcPts val="1600"/>
              </a:spcAft>
              <a:buClr>
                <a:srgbClr val="FFFFFF"/>
              </a:buClr>
              <a:buSzPts val="1333"/>
              <a:buFont typeface="Arial Narrow"/>
              <a:buNone/>
            </a:pPr>
            <a:r>
              <a:rPr b="1" lang="en-US" sz="1333">
                <a:solidFill>
                  <a:srgbClr val="FFFFFF"/>
                </a:solidFill>
                <a:latin typeface="Arial Narrow"/>
                <a:ea typeface="Arial Narrow"/>
                <a:cs typeface="Arial Narrow"/>
                <a:sym typeface="Arial Narrow"/>
              </a:rPr>
              <a:t>November 19, 2024</a:t>
            </a:r>
            <a:endParaRPr b="1" sz="1333">
              <a:solidFill>
                <a:srgbClr val="FFFFFF"/>
              </a:solidFill>
              <a:latin typeface="Arial Narrow"/>
              <a:ea typeface="Arial Narrow"/>
              <a:cs typeface="Arial Narrow"/>
              <a:sym typeface="Arial Narrow"/>
            </a:endParaRPr>
          </a:p>
        </p:txBody>
      </p:sp>
      <p:sp>
        <p:nvSpPr>
          <p:cNvPr id="304" name="Google Shape;304;p3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lgn="r">
              <a:buNone/>
              <a:defRPr sz="1300">
                <a:solidFill>
                  <a:schemeClr val="dk1"/>
                </a:solidFill>
                <a:latin typeface="Arial"/>
                <a:ea typeface="Arial"/>
                <a:cs typeface="Arial"/>
                <a:sym typeface="Arial"/>
              </a:defRPr>
            </a:lvl1pPr>
            <a:lvl2pPr lvl="1" algn="r">
              <a:buNone/>
              <a:defRPr sz="1300">
                <a:solidFill>
                  <a:schemeClr val="dk1"/>
                </a:solidFill>
                <a:latin typeface="Arial"/>
                <a:ea typeface="Arial"/>
                <a:cs typeface="Arial"/>
                <a:sym typeface="Arial"/>
              </a:defRPr>
            </a:lvl2pPr>
            <a:lvl3pPr lvl="2" algn="r">
              <a:buNone/>
              <a:defRPr sz="1300">
                <a:solidFill>
                  <a:schemeClr val="dk1"/>
                </a:solidFill>
                <a:latin typeface="Arial"/>
                <a:ea typeface="Arial"/>
                <a:cs typeface="Arial"/>
                <a:sym typeface="Arial"/>
              </a:defRPr>
            </a:lvl3pPr>
            <a:lvl4pPr lvl="3" algn="r">
              <a:buNone/>
              <a:defRPr sz="1300">
                <a:solidFill>
                  <a:schemeClr val="dk1"/>
                </a:solidFill>
                <a:latin typeface="Arial"/>
                <a:ea typeface="Arial"/>
                <a:cs typeface="Arial"/>
                <a:sym typeface="Arial"/>
              </a:defRPr>
            </a:lvl4pPr>
            <a:lvl5pPr lvl="4" algn="r">
              <a:buNone/>
              <a:defRPr sz="1300">
                <a:solidFill>
                  <a:schemeClr val="dk1"/>
                </a:solidFill>
                <a:latin typeface="Arial"/>
                <a:ea typeface="Arial"/>
                <a:cs typeface="Arial"/>
                <a:sym typeface="Arial"/>
              </a:defRPr>
            </a:lvl5pPr>
            <a:lvl6pPr lvl="5" algn="r">
              <a:buNone/>
              <a:defRPr sz="1300">
                <a:solidFill>
                  <a:schemeClr val="dk1"/>
                </a:solidFill>
                <a:latin typeface="Arial"/>
                <a:ea typeface="Arial"/>
                <a:cs typeface="Arial"/>
                <a:sym typeface="Arial"/>
              </a:defRPr>
            </a:lvl6pPr>
            <a:lvl7pPr lvl="6" algn="r">
              <a:buNone/>
              <a:defRPr sz="1300">
                <a:solidFill>
                  <a:schemeClr val="dk1"/>
                </a:solidFill>
                <a:latin typeface="Arial"/>
                <a:ea typeface="Arial"/>
                <a:cs typeface="Arial"/>
                <a:sym typeface="Arial"/>
              </a:defRPr>
            </a:lvl7pPr>
            <a:lvl8pPr lvl="7" algn="r">
              <a:buNone/>
              <a:defRPr sz="1300">
                <a:solidFill>
                  <a:schemeClr val="dk1"/>
                </a:solidFill>
                <a:latin typeface="Arial"/>
                <a:ea typeface="Arial"/>
                <a:cs typeface="Arial"/>
                <a:sym typeface="Arial"/>
              </a:defRPr>
            </a:lvl8pPr>
            <a:lvl9pPr lvl="8" algn="r">
              <a:buNone/>
              <a:defRPr sz="13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26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5" name="Shape 305"/>
        <p:cNvGrpSpPr/>
        <p:nvPr/>
      </p:nvGrpSpPr>
      <p:grpSpPr>
        <a:xfrm>
          <a:off x="0" y="0"/>
          <a:ext cx="0" cy="0"/>
          <a:chOff x="0" y="0"/>
          <a:chExt cx="0" cy="0"/>
        </a:xfrm>
      </p:grpSpPr>
      <p:sp>
        <p:nvSpPr>
          <p:cNvPr id="306" name="Google Shape;306;p3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7" name="Google Shape;307;p38"/>
          <p:cNvSpPr txBox="1"/>
          <p:nvPr>
            <p:ph idx="11" type="ftr"/>
          </p:nvPr>
        </p:nvSpPr>
        <p:spPr>
          <a:xfrm>
            <a:off x="5892800" y="5967094"/>
            <a:ext cx="5460900" cy="730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38"/>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311" name="Shape 311"/>
        <p:cNvGrpSpPr/>
        <p:nvPr/>
      </p:nvGrpSpPr>
      <p:grpSpPr>
        <a:xfrm>
          <a:off x="0" y="0"/>
          <a:ext cx="0" cy="0"/>
          <a:chOff x="0" y="0"/>
          <a:chExt cx="0" cy="0"/>
        </a:xfrm>
      </p:grpSpPr>
      <p:pic>
        <p:nvPicPr>
          <p:cNvPr descr="A view of the earth from space&#10;&#10;Description automatically generated with medium confidence" id="312" name="Google Shape;312;p40"/>
          <p:cNvPicPr preferRelativeResize="0"/>
          <p:nvPr/>
        </p:nvPicPr>
        <p:blipFill rotWithShape="1">
          <a:blip r:embed="rId2">
            <a:alphaModFix/>
          </a:blip>
          <a:srcRect b="0" l="0" r="19426" t="0"/>
          <a:stretch/>
        </p:blipFill>
        <p:spPr>
          <a:xfrm>
            <a:off x="3882571" y="10"/>
            <a:ext cx="8321040" cy="6858000"/>
          </a:xfrm>
          <a:custGeom>
            <a:rect b="b" l="l" r="r" t="t"/>
            <a:pathLst>
              <a:path extrusionOk="0" h="6858000" w="12192000">
                <a:moveTo>
                  <a:pt x="0" y="0"/>
                </a:moveTo>
                <a:lnTo>
                  <a:pt x="12192000" y="0"/>
                </a:lnTo>
                <a:lnTo>
                  <a:pt x="12192000" y="6858000"/>
                </a:lnTo>
                <a:lnTo>
                  <a:pt x="0" y="6858000"/>
                </a:lnTo>
                <a:close/>
              </a:path>
            </a:pathLst>
          </a:custGeom>
          <a:noFill/>
          <a:ln>
            <a:noFill/>
          </a:ln>
        </p:spPr>
      </p:pic>
      <p:grpSp>
        <p:nvGrpSpPr>
          <p:cNvPr id="313" name="Google Shape;313;p40"/>
          <p:cNvGrpSpPr/>
          <p:nvPr/>
        </p:nvGrpSpPr>
        <p:grpSpPr>
          <a:xfrm>
            <a:off x="-2" y="-1"/>
            <a:ext cx="4581525" cy="6858002"/>
            <a:chOff x="-2" y="-1"/>
            <a:chExt cx="4581525" cy="6858002"/>
          </a:xfrm>
        </p:grpSpPr>
        <p:sp>
          <p:nvSpPr>
            <p:cNvPr id="314" name="Google Shape;314;p40"/>
            <p:cNvSpPr/>
            <p:nvPr/>
          </p:nvSpPr>
          <p:spPr>
            <a:xfrm>
              <a:off x="-2" y="-1"/>
              <a:ext cx="4572002" cy="6858002"/>
            </a:xfrm>
            <a:custGeom>
              <a:rect b="b" l="l" r="r" t="t"/>
              <a:pathLst>
                <a:path extrusionOk="0" h="6858002" w="4572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rotWithShape="0" algn="ctr" dist="508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15" name="Google Shape;315;p40"/>
            <p:cNvGrpSpPr/>
            <p:nvPr/>
          </p:nvGrpSpPr>
          <p:grpSpPr>
            <a:xfrm>
              <a:off x="3697282" y="0"/>
              <a:ext cx="884241" cy="6858002"/>
              <a:chOff x="3697282" y="0"/>
              <a:chExt cx="884241" cy="6858002"/>
            </a:xfrm>
          </p:grpSpPr>
          <p:grpSp>
            <p:nvGrpSpPr>
              <p:cNvPr id="316" name="Google Shape;316;p40"/>
              <p:cNvGrpSpPr/>
              <p:nvPr/>
            </p:nvGrpSpPr>
            <p:grpSpPr>
              <a:xfrm>
                <a:off x="3697282" y="0"/>
                <a:ext cx="884241" cy="6858001"/>
                <a:chOff x="3697284" y="0"/>
                <a:chExt cx="884241" cy="6858001"/>
              </a:xfrm>
            </p:grpSpPr>
            <p:sp>
              <p:nvSpPr>
                <p:cNvPr id="317" name="Google Shape;317;p40"/>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8" name="Google Shape;318;p40"/>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19" name="Google Shape;319;p40"/>
              <p:cNvGrpSpPr/>
              <p:nvPr/>
            </p:nvGrpSpPr>
            <p:grpSpPr>
              <a:xfrm>
                <a:off x="3697282" y="1"/>
                <a:ext cx="884241" cy="6858001"/>
                <a:chOff x="3697284" y="0"/>
                <a:chExt cx="884241" cy="6858001"/>
              </a:xfrm>
            </p:grpSpPr>
            <p:sp>
              <p:nvSpPr>
                <p:cNvPr id="320" name="Google Shape;320;p40"/>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3">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p40"/>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3">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grpSp>
      <p:sp>
        <p:nvSpPr>
          <p:cNvPr id="322" name="Google Shape;322;p40"/>
          <p:cNvSpPr/>
          <p:nvPr/>
        </p:nvSpPr>
        <p:spPr>
          <a:xfrm rot="10800000">
            <a:off x="3072877" y="-3"/>
            <a:ext cx="637800" cy="6858000"/>
          </a:xfrm>
          <a:prstGeom prst="rect">
            <a:avLst/>
          </a:prstGeom>
          <a:gradFill>
            <a:gsLst>
              <a:gs pos="0">
                <a:schemeClr val="dk1"/>
              </a:gs>
              <a:gs pos="37000">
                <a:schemeClr val="dk1"/>
              </a:gs>
              <a:gs pos="56000">
                <a:srgbClr val="000000">
                  <a:alpha val="0"/>
                </a:srgbClr>
              </a:gs>
              <a:gs pos="100000">
                <a:srgbClr val="000000">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application, Word&#10;&#10;Description automatically generated" id="323" name="Google Shape;323;p40"/>
          <p:cNvPicPr preferRelativeResize="0"/>
          <p:nvPr/>
        </p:nvPicPr>
        <p:blipFill rotWithShape="1">
          <a:blip r:embed="rId4">
            <a:alphaModFix/>
          </a:blip>
          <a:srcRect b="62632" l="29545" r="68715" t="0"/>
          <a:stretch/>
        </p:blipFill>
        <p:spPr>
          <a:xfrm>
            <a:off x="2887579" y="1"/>
            <a:ext cx="624275" cy="1940234"/>
          </a:xfrm>
          <a:prstGeom prst="rect">
            <a:avLst/>
          </a:prstGeom>
          <a:noFill/>
          <a:ln>
            <a:noFill/>
          </a:ln>
        </p:spPr>
      </p:pic>
      <p:pic>
        <p:nvPicPr>
          <p:cNvPr descr="Graphical user interface, application, Word&#10;&#10;Description automatically generated" id="324" name="Google Shape;324;p40"/>
          <p:cNvPicPr preferRelativeResize="0"/>
          <p:nvPr/>
        </p:nvPicPr>
        <p:blipFill rotWithShape="1">
          <a:blip r:embed="rId4">
            <a:alphaModFix/>
          </a:blip>
          <a:srcRect b="62632" l="0" r="68715" t="0"/>
          <a:stretch/>
        </p:blipFill>
        <p:spPr>
          <a:xfrm>
            <a:off x="0" y="0"/>
            <a:ext cx="2946075" cy="1940227"/>
          </a:xfrm>
          <a:prstGeom prst="rect">
            <a:avLst/>
          </a:prstGeom>
          <a:noFill/>
          <a:ln>
            <a:noFill/>
          </a:ln>
        </p:spPr>
      </p:pic>
      <p:pic>
        <p:nvPicPr>
          <p:cNvPr descr="Graphical user interface, application, Word&#10;&#10;Description automatically generated" id="325" name="Google Shape;325;p40"/>
          <p:cNvPicPr preferRelativeResize="0"/>
          <p:nvPr/>
        </p:nvPicPr>
        <p:blipFill rotWithShape="1">
          <a:blip r:embed="rId5">
            <a:alphaModFix/>
          </a:blip>
          <a:srcRect b="11223" l="27401" r="68716" t="23336"/>
          <a:stretch/>
        </p:blipFill>
        <p:spPr>
          <a:xfrm>
            <a:off x="1" y="1216550"/>
            <a:ext cx="3511863" cy="5641448"/>
          </a:xfrm>
          <a:prstGeom prst="rect">
            <a:avLst/>
          </a:prstGeom>
          <a:noFill/>
          <a:ln>
            <a:noFill/>
          </a:ln>
        </p:spPr>
      </p:pic>
      <p:pic>
        <p:nvPicPr>
          <p:cNvPr descr="Logo, icon&#10;&#10;Description automatically generated" id="326" name="Google Shape;326;p40"/>
          <p:cNvPicPr preferRelativeResize="0"/>
          <p:nvPr/>
        </p:nvPicPr>
        <p:blipFill rotWithShape="1">
          <a:blip r:embed="rId6">
            <a:alphaModFix/>
          </a:blip>
          <a:srcRect b="0" l="0" r="0" t="0"/>
          <a:stretch/>
        </p:blipFill>
        <p:spPr>
          <a:xfrm>
            <a:off x="189617" y="6136105"/>
            <a:ext cx="741788" cy="613612"/>
          </a:xfrm>
          <a:prstGeom prst="rect">
            <a:avLst/>
          </a:prstGeom>
          <a:noFill/>
          <a:ln>
            <a:noFill/>
          </a:ln>
        </p:spPr>
      </p:pic>
      <p:pic>
        <p:nvPicPr>
          <p:cNvPr descr="Graphical user interface, application, Word&#10;&#10;Description automatically generated" id="327" name="Google Shape;327;p40"/>
          <p:cNvPicPr preferRelativeResize="0"/>
          <p:nvPr/>
        </p:nvPicPr>
        <p:blipFill rotWithShape="1">
          <a:blip r:embed="rId5">
            <a:alphaModFix/>
          </a:blip>
          <a:srcRect b="11223" l="31092" r="68716" t="23336"/>
          <a:stretch/>
        </p:blipFill>
        <p:spPr>
          <a:xfrm>
            <a:off x="2887580" y="1275347"/>
            <a:ext cx="531975" cy="5582653"/>
          </a:xfrm>
          <a:prstGeom prst="rect">
            <a:avLst/>
          </a:prstGeom>
          <a:noFill/>
          <a:ln>
            <a:noFill/>
          </a:ln>
        </p:spPr>
      </p:pic>
      <p:sp>
        <p:nvSpPr>
          <p:cNvPr id="328" name="Google Shape;328;p40"/>
          <p:cNvSpPr/>
          <p:nvPr/>
        </p:nvSpPr>
        <p:spPr>
          <a:xfrm rot="10800000">
            <a:off x="3153670" y="-7"/>
            <a:ext cx="521400" cy="6858000"/>
          </a:xfrm>
          <a:prstGeom prst="rect">
            <a:avLst/>
          </a:prstGeom>
          <a:gradFill>
            <a:gsLst>
              <a:gs pos="0">
                <a:schemeClr val="dk1"/>
              </a:gs>
              <a:gs pos="37000">
                <a:schemeClr val="dk1"/>
              </a:gs>
              <a:gs pos="56000">
                <a:srgbClr val="000000">
                  <a:alpha val="0"/>
                </a:srgbClr>
              </a:gs>
              <a:gs pos="100000">
                <a:srgbClr val="000000">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9" name="Google Shape;329;p40"/>
          <p:cNvSpPr/>
          <p:nvPr/>
        </p:nvSpPr>
        <p:spPr>
          <a:xfrm>
            <a:off x="242483" y="4313032"/>
            <a:ext cx="1411200" cy="723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p40"/>
          <p:cNvSpPr txBox="1"/>
          <p:nvPr>
            <p:ph type="title"/>
          </p:nvPr>
        </p:nvSpPr>
        <p:spPr>
          <a:xfrm>
            <a:off x="260275" y="1762350"/>
            <a:ext cx="2991300" cy="1986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3200"/>
              <a:buFont typeface="Calibri"/>
              <a:buNone/>
              <a:defRPr b="0" i="0" sz="3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9pPr>
          </a:lstStyle>
          <a:p/>
        </p:txBody>
      </p:sp>
      <p:sp>
        <p:nvSpPr>
          <p:cNvPr id="331" name="Google Shape;331;p40"/>
          <p:cNvSpPr txBox="1"/>
          <p:nvPr>
            <p:ph idx="1" type="subTitle"/>
          </p:nvPr>
        </p:nvSpPr>
        <p:spPr>
          <a:xfrm>
            <a:off x="242475" y="4714425"/>
            <a:ext cx="2946000" cy="847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Calibri"/>
              <a:buNone/>
              <a:defRPr b="0" i="0" sz="18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2" name="Google Shape;332;p4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33" name="Shape 333"/>
        <p:cNvGrpSpPr/>
        <p:nvPr/>
      </p:nvGrpSpPr>
      <p:grpSpPr>
        <a:xfrm>
          <a:off x="0" y="0"/>
          <a:ext cx="0" cy="0"/>
          <a:chOff x="0" y="0"/>
          <a:chExt cx="0" cy="0"/>
        </a:xfrm>
      </p:grpSpPr>
      <p:pic>
        <p:nvPicPr>
          <p:cNvPr id="334" name="Google Shape;334;p41"/>
          <p:cNvPicPr preferRelativeResize="0"/>
          <p:nvPr/>
        </p:nvPicPr>
        <p:blipFill rotWithShape="1">
          <a:blip r:embed="rId2">
            <a:alphaModFix/>
          </a:blip>
          <a:srcRect b="0" l="0" r="0" t="0"/>
          <a:stretch/>
        </p:blipFill>
        <p:spPr>
          <a:xfrm>
            <a:off x="528316" y="0"/>
            <a:ext cx="11663681" cy="5788187"/>
          </a:xfrm>
          <a:prstGeom prst="rect">
            <a:avLst/>
          </a:prstGeom>
          <a:noFill/>
          <a:ln>
            <a:noFill/>
          </a:ln>
        </p:spPr>
      </p:pic>
      <p:sp>
        <p:nvSpPr>
          <p:cNvPr id="335" name="Google Shape;335;p41"/>
          <p:cNvSpPr txBox="1"/>
          <p:nvPr>
            <p:ph idx="10" type="dt"/>
          </p:nvPr>
        </p:nvSpPr>
        <p:spPr>
          <a:xfrm>
            <a:off x="8610600" y="5991225"/>
            <a:ext cx="27432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36" name="Google Shape;336;p41"/>
          <p:cNvSpPr txBox="1"/>
          <p:nvPr>
            <p:ph idx="11" type="ftr"/>
          </p:nvPr>
        </p:nvSpPr>
        <p:spPr>
          <a:xfrm>
            <a:off x="3911600" y="5991226"/>
            <a:ext cx="74421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7" name="Google Shape;337;p41"/>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38" name="Google Shape;338;p41"/>
          <p:cNvSpPr txBox="1"/>
          <p:nvPr>
            <p:ph type="title"/>
          </p:nvPr>
        </p:nvSpPr>
        <p:spPr>
          <a:xfrm>
            <a:off x="863600" y="1324532"/>
            <a:ext cx="6898500" cy="18645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0"/>
              </a:spcBef>
              <a:spcAft>
                <a:spcPts val="0"/>
              </a:spcAft>
              <a:buClr>
                <a:schemeClr val="lt1"/>
              </a:buClr>
              <a:buSzPts val="4800"/>
              <a:buFont typeface="Calibri"/>
              <a:buChar char="●"/>
              <a:defRPr b="0" i="0" sz="48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9" name="Google Shape;339;p41"/>
          <p:cNvSpPr txBox="1"/>
          <p:nvPr>
            <p:ph idx="1" type="body"/>
          </p:nvPr>
        </p:nvSpPr>
        <p:spPr>
          <a:xfrm>
            <a:off x="863600" y="3193972"/>
            <a:ext cx="6898500" cy="1500300"/>
          </a:xfrm>
          <a:prstGeom prst="rect">
            <a:avLst/>
          </a:prstGeom>
          <a:noFill/>
          <a:ln>
            <a:noFill/>
          </a:ln>
        </p:spPr>
        <p:txBody>
          <a:bodyPr anchorCtr="0" anchor="t" bIns="45700" lIns="91425" spcFirstLastPara="1" rIns="91425" wrap="square" tIns="45700">
            <a:norm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CADEEA"/>
                </a:solidFill>
                <a:latin typeface="Arial"/>
                <a:ea typeface="Arial"/>
                <a:cs typeface="Arial"/>
                <a:sym typeface="Arial"/>
              </a:defRPr>
            </a:lvl1pPr>
            <a:lvl2pPr indent="-228600" lvl="1" marL="914400" marR="0" algn="l">
              <a:lnSpc>
                <a:spcPct val="110000"/>
              </a:lnSpc>
              <a:spcBef>
                <a:spcPts val="500"/>
              </a:spcBef>
              <a:spcAft>
                <a:spcPts val="0"/>
              </a:spcAft>
              <a:buClr>
                <a:srgbClr val="000000"/>
              </a:buClr>
              <a:buSzPts val="2000"/>
              <a:buFont typeface="Arial"/>
              <a:buNone/>
              <a:defRPr b="0" i="0" sz="2000" u="none" cap="none" strike="noStrike">
                <a:solidFill>
                  <a:srgbClr val="8D8D8D"/>
                </a:solidFill>
                <a:latin typeface="Arial"/>
                <a:ea typeface="Arial"/>
                <a:cs typeface="Arial"/>
                <a:sym typeface="Arial"/>
              </a:defRPr>
            </a:lvl2pPr>
            <a:lvl3pPr indent="-228600" lvl="2" marL="1371600" marR="0" algn="l">
              <a:lnSpc>
                <a:spcPct val="110000"/>
              </a:lnSpc>
              <a:spcBef>
                <a:spcPts val="500"/>
              </a:spcBef>
              <a:spcAft>
                <a:spcPts val="0"/>
              </a:spcAft>
              <a:buClr>
                <a:srgbClr val="000000"/>
              </a:buClr>
              <a:buSzPts val="1800"/>
              <a:buFont typeface="Arial"/>
              <a:buNone/>
              <a:defRPr b="0" i="0" sz="1800" u="none" cap="none" strike="noStrike">
                <a:solidFill>
                  <a:srgbClr val="8D8D8D"/>
                </a:solidFill>
                <a:latin typeface="Arial"/>
                <a:ea typeface="Arial"/>
                <a:cs typeface="Arial"/>
                <a:sym typeface="Arial"/>
              </a:defRPr>
            </a:lvl3pPr>
            <a:lvl4pPr indent="-228600" lvl="3" marL="1828800" marR="0" algn="l">
              <a:lnSpc>
                <a:spcPct val="110000"/>
              </a:lnSpc>
              <a:spcBef>
                <a:spcPts val="500"/>
              </a:spcBef>
              <a:spcAft>
                <a:spcPts val="0"/>
              </a:spcAft>
              <a:buClr>
                <a:srgbClr val="000000"/>
              </a:buClr>
              <a:buSzPts val="1600"/>
              <a:buFont typeface="Arial"/>
              <a:buNone/>
              <a:defRPr b="0" i="0" sz="1600" u="none" cap="none" strike="noStrike">
                <a:solidFill>
                  <a:srgbClr val="8D8D8D"/>
                </a:solidFill>
                <a:latin typeface="Arial"/>
                <a:ea typeface="Arial"/>
                <a:cs typeface="Arial"/>
                <a:sym typeface="Arial"/>
              </a:defRPr>
            </a:lvl4pPr>
            <a:lvl5pPr indent="-228600" lvl="4" marL="2286000" marR="0" algn="l">
              <a:lnSpc>
                <a:spcPct val="110000"/>
              </a:lnSpc>
              <a:spcBef>
                <a:spcPts val="500"/>
              </a:spcBef>
              <a:spcAft>
                <a:spcPts val="0"/>
              </a:spcAft>
              <a:buClr>
                <a:srgbClr val="000000"/>
              </a:buClr>
              <a:buSzPts val="1600"/>
              <a:buFont typeface="Arial"/>
              <a:buNone/>
              <a:defRPr b="0" i="0" sz="1600" u="none" cap="none" strike="noStrike">
                <a:solidFill>
                  <a:srgbClr val="8D8D8D"/>
                </a:solidFill>
                <a:latin typeface="Arial"/>
                <a:ea typeface="Arial"/>
                <a:cs typeface="Arial"/>
                <a:sym typeface="Arial"/>
              </a:defRPr>
            </a:lvl5pPr>
            <a:lvl6pPr indent="-228600" lvl="5" marL="2743200" marR="0" algn="l">
              <a:lnSpc>
                <a:spcPct val="90000"/>
              </a:lnSpc>
              <a:spcBef>
                <a:spcPts val="500"/>
              </a:spcBef>
              <a:spcAft>
                <a:spcPts val="0"/>
              </a:spcAft>
              <a:buClr>
                <a:srgbClr val="8D8D8D"/>
              </a:buClr>
              <a:buSzPts val="1600"/>
              <a:buFont typeface="Arial"/>
              <a:buNone/>
              <a:defRPr b="0" i="0" sz="1600" u="none" cap="none" strike="noStrike">
                <a:solidFill>
                  <a:srgbClr val="8D8D8D"/>
                </a:solidFill>
                <a:latin typeface="Arial"/>
                <a:ea typeface="Arial"/>
                <a:cs typeface="Arial"/>
                <a:sym typeface="Arial"/>
              </a:defRPr>
            </a:lvl6pPr>
            <a:lvl7pPr indent="-228600" lvl="6" marL="3200400" marR="0" algn="l">
              <a:lnSpc>
                <a:spcPct val="90000"/>
              </a:lnSpc>
              <a:spcBef>
                <a:spcPts val="500"/>
              </a:spcBef>
              <a:spcAft>
                <a:spcPts val="0"/>
              </a:spcAft>
              <a:buClr>
                <a:srgbClr val="8D8D8D"/>
              </a:buClr>
              <a:buSzPts val="1600"/>
              <a:buFont typeface="Arial"/>
              <a:buNone/>
              <a:defRPr b="0" i="0" sz="1600" u="none" cap="none" strike="noStrike">
                <a:solidFill>
                  <a:srgbClr val="8D8D8D"/>
                </a:solidFill>
                <a:latin typeface="Arial"/>
                <a:ea typeface="Arial"/>
                <a:cs typeface="Arial"/>
                <a:sym typeface="Arial"/>
              </a:defRPr>
            </a:lvl7pPr>
            <a:lvl8pPr indent="-228600" lvl="7" marL="3657600" marR="0" algn="l">
              <a:lnSpc>
                <a:spcPct val="90000"/>
              </a:lnSpc>
              <a:spcBef>
                <a:spcPts val="500"/>
              </a:spcBef>
              <a:spcAft>
                <a:spcPts val="0"/>
              </a:spcAft>
              <a:buClr>
                <a:srgbClr val="8D8D8D"/>
              </a:buClr>
              <a:buSzPts val="1600"/>
              <a:buFont typeface="Arial"/>
              <a:buNone/>
              <a:defRPr b="0" i="0" sz="1600" u="none" cap="none" strike="noStrike">
                <a:solidFill>
                  <a:srgbClr val="8D8D8D"/>
                </a:solidFill>
                <a:latin typeface="Arial"/>
                <a:ea typeface="Arial"/>
                <a:cs typeface="Arial"/>
                <a:sym typeface="Arial"/>
              </a:defRPr>
            </a:lvl8pPr>
            <a:lvl9pPr indent="-228600" lvl="8" marL="4114800" marR="0" algn="l">
              <a:lnSpc>
                <a:spcPct val="90000"/>
              </a:lnSpc>
              <a:spcBef>
                <a:spcPts val="500"/>
              </a:spcBef>
              <a:spcAft>
                <a:spcPts val="0"/>
              </a:spcAft>
              <a:buClr>
                <a:srgbClr val="8D8D8D"/>
              </a:buClr>
              <a:buSzPts val="1600"/>
              <a:buFont typeface="Arial"/>
              <a:buNone/>
              <a:defRPr b="0" i="0" sz="1600" u="none" cap="none" strike="noStrike">
                <a:solidFill>
                  <a:srgbClr val="8D8D8D"/>
                </a:solidFill>
                <a:latin typeface="Arial"/>
                <a:ea typeface="Arial"/>
                <a:cs typeface="Arial"/>
                <a:sym typeface="Arial"/>
              </a:defRPr>
            </a:lvl9pPr>
          </a:lstStyle>
          <a:p/>
        </p:txBody>
      </p:sp>
      <p:sp>
        <p:nvSpPr>
          <p:cNvPr id="340" name="Google Shape;340;p41"/>
          <p:cNvSpPr/>
          <p:nvPr>
            <p:ph idx="2" type="pic"/>
          </p:nvPr>
        </p:nvSpPr>
        <p:spPr>
          <a:xfrm>
            <a:off x="8493760" y="1696720"/>
            <a:ext cx="2733600" cy="2733600"/>
          </a:xfrm>
          <a:prstGeom prst="rect">
            <a:avLst/>
          </a:prstGeom>
          <a:noFill/>
          <a:ln>
            <a:noFill/>
          </a:ln>
        </p:spPr>
      </p:sp>
      <p:sp>
        <p:nvSpPr>
          <p:cNvPr id="341" name="Google Shape;341;p41"/>
          <p:cNvSpPr/>
          <p:nvPr/>
        </p:nvSpPr>
        <p:spPr>
          <a:xfrm>
            <a:off x="528317" y="5717064"/>
            <a:ext cx="11663700" cy="114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2" name="Google Shape;342;p41"/>
          <p:cNvPicPr preferRelativeResize="0"/>
          <p:nvPr/>
        </p:nvPicPr>
        <p:blipFill rotWithShape="1">
          <a:blip r:embed="rId3">
            <a:alphaModFix/>
          </a:blip>
          <a:srcRect b="0" l="0" r="0" t="0"/>
          <a:stretch/>
        </p:blipFill>
        <p:spPr>
          <a:xfrm>
            <a:off x="764540" y="5988221"/>
            <a:ext cx="2747010" cy="59037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43" name="Shape 343"/>
        <p:cNvGrpSpPr/>
        <p:nvPr/>
      </p:nvGrpSpPr>
      <p:grpSpPr>
        <a:xfrm>
          <a:off x="0" y="0"/>
          <a:ext cx="0" cy="0"/>
          <a:chOff x="0" y="0"/>
          <a:chExt cx="0" cy="0"/>
        </a:xfrm>
      </p:grpSpPr>
      <p:grpSp>
        <p:nvGrpSpPr>
          <p:cNvPr id="344" name="Google Shape;344;p42"/>
          <p:cNvGrpSpPr/>
          <p:nvPr/>
        </p:nvGrpSpPr>
        <p:grpSpPr>
          <a:xfrm>
            <a:off x="0" y="0"/>
            <a:ext cx="12191938" cy="700800"/>
            <a:chOff x="0" y="0"/>
            <a:chExt cx="12191938" cy="700800"/>
          </a:xfrm>
        </p:grpSpPr>
        <p:pic>
          <p:nvPicPr>
            <p:cNvPr descr="Graphical user interface, application&#10;&#10;Description automatically generated" id="345" name="Google Shape;345;p42"/>
            <p:cNvPicPr preferRelativeResize="0"/>
            <p:nvPr/>
          </p:nvPicPr>
          <p:blipFill rotWithShape="1">
            <a:blip r:embed="rId2">
              <a:alphaModFix/>
            </a:blip>
            <a:srcRect b="81905" l="0" r="20178" t="0"/>
            <a:stretch/>
          </p:blipFill>
          <p:spPr>
            <a:xfrm>
              <a:off x="0" y="0"/>
              <a:ext cx="5455581" cy="700663"/>
            </a:xfrm>
            <a:prstGeom prst="rect">
              <a:avLst/>
            </a:prstGeom>
            <a:noFill/>
            <a:ln>
              <a:noFill/>
            </a:ln>
          </p:spPr>
        </p:pic>
        <p:sp>
          <p:nvSpPr>
            <p:cNvPr id="346" name="Google Shape;346;p42"/>
            <p:cNvSpPr/>
            <p:nvPr/>
          </p:nvSpPr>
          <p:spPr>
            <a:xfrm>
              <a:off x="5006938" y="0"/>
              <a:ext cx="7185000" cy="700800"/>
            </a:xfrm>
            <a:prstGeom prst="rect">
              <a:avLst/>
            </a:prstGeom>
            <a:gradFill>
              <a:gsLst>
                <a:gs pos="0">
                  <a:srgbClr val="243E50"/>
                </a:gs>
                <a:gs pos="7000">
                  <a:srgbClr val="243E50"/>
                </a:gs>
                <a:gs pos="82000">
                  <a:srgbClr val="305066"/>
                </a:gs>
                <a:gs pos="100000">
                  <a:srgbClr val="305066"/>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 icon&#10;&#10;Description automatically generated" id="347" name="Google Shape;347;p42"/>
            <p:cNvPicPr preferRelativeResize="0"/>
            <p:nvPr/>
          </p:nvPicPr>
          <p:blipFill rotWithShape="1">
            <a:blip r:embed="rId3">
              <a:alphaModFix/>
            </a:blip>
            <a:srcRect b="0" l="0" r="0" t="0"/>
            <a:stretch/>
          </p:blipFill>
          <p:spPr>
            <a:xfrm>
              <a:off x="11388161" y="60356"/>
              <a:ext cx="701096" cy="579951"/>
            </a:xfrm>
            <a:prstGeom prst="rect">
              <a:avLst/>
            </a:prstGeom>
            <a:noFill/>
            <a:ln>
              <a:noFill/>
            </a:ln>
          </p:spPr>
        </p:pic>
      </p:grpSp>
      <p:sp>
        <p:nvSpPr>
          <p:cNvPr id="348" name="Google Shape;348;p4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46" name="Shape 46"/>
        <p:cNvGrpSpPr/>
        <p:nvPr/>
      </p:nvGrpSpPr>
      <p:grpSpPr>
        <a:xfrm>
          <a:off x="0" y="0"/>
          <a:ext cx="0" cy="0"/>
          <a:chOff x="0" y="0"/>
          <a:chExt cx="0" cy="0"/>
        </a:xfrm>
      </p:grpSpPr>
      <p:pic>
        <p:nvPicPr>
          <p:cNvPr id="47" name="Google Shape;47;p5"/>
          <p:cNvPicPr preferRelativeResize="0"/>
          <p:nvPr/>
        </p:nvPicPr>
        <p:blipFill rotWithShape="1">
          <a:blip r:embed="rId2">
            <a:alphaModFix/>
          </a:blip>
          <a:srcRect b="0" l="0" r="0" t="0"/>
          <a:stretch/>
        </p:blipFill>
        <p:spPr>
          <a:xfrm>
            <a:off x="480061" y="0"/>
            <a:ext cx="11711940" cy="6857999"/>
          </a:xfrm>
          <a:prstGeom prst="rect">
            <a:avLst/>
          </a:prstGeom>
          <a:noFill/>
          <a:ln>
            <a:noFill/>
          </a:ln>
        </p:spPr>
      </p:pic>
      <p:sp>
        <p:nvSpPr>
          <p:cNvPr id="48" name="Google Shape;48;p5"/>
          <p:cNvSpPr/>
          <p:nvPr/>
        </p:nvSpPr>
        <p:spPr>
          <a:xfrm>
            <a:off x="480061" y="0"/>
            <a:ext cx="7912826" cy="6858000"/>
          </a:xfrm>
          <a:prstGeom prst="rect">
            <a:avLst/>
          </a:prstGeom>
          <a:solidFill>
            <a:srgbClr val="051E48">
              <a:alpha val="9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p5"/>
          <p:cNvSpPr txBox="1"/>
          <p:nvPr>
            <p:ph type="title"/>
          </p:nvPr>
        </p:nvSpPr>
        <p:spPr>
          <a:xfrm>
            <a:off x="914401" y="1852852"/>
            <a:ext cx="6898640" cy="18643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5"/>
          <p:cNvSpPr txBox="1"/>
          <p:nvPr>
            <p:ph idx="1" type="body"/>
          </p:nvPr>
        </p:nvSpPr>
        <p:spPr>
          <a:xfrm>
            <a:off x="914401" y="3722292"/>
            <a:ext cx="689864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chemeClr val="l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51" name="Google Shape;51;p5"/>
          <p:cNvSpPr/>
          <p:nvPr/>
        </p:nvSpPr>
        <p:spPr>
          <a:xfrm>
            <a:off x="-20319" y="0"/>
            <a:ext cx="52832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 name="Google Shape;52;p5"/>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53" name="Google Shape;53;p5"/>
          <p:cNvCxnSpPr/>
          <p:nvPr/>
        </p:nvCxnSpPr>
        <p:spPr>
          <a:xfrm>
            <a:off x="1036321" y="1666240"/>
            <a:ext cx="1991360" cy="0"/>
          </a:xfrm>
          <a:prstGeom prst="straightConnector1">
            <a:avLst/>
          </a:prstGeom>
          <a:noFill/>
          <a:ln cap="flat" cmpd="sng" w="38100">
            <a:solidFill>
              <a:srgbClr val="00B050"/>
            </a:solidFill>
            <a:prstDash val="solid"/>
            <a:miter lim="800000"/>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49" name="Shape 349"/>
        <p:cNvGrpSpPr/>
        <p:nvPr/>
      </p:nvGrpSpPr>
      <p:grpSpPr>
        <a:xfrm>
          <a:off x="0" y="0"/>
          <a:ext cx="0" cy="0"/>
          <a:chOff x="0" y="0"/>
          <a:chExt cx="0" cy="0"/>
        </a:xfrm>
      </p:grpSpPr>
      <p:sp>
        <p:nvSpPr>
          <p:cNvPr id="350" name="Google Shape;350;p43"/>
          <p:cNvSpPr txBox="1"/>
          <p:nvPr>
            <p:ph type="title"/>
          </p:nvPr>
        </p:nvSpPr>
        <p:spPr>
          <a:xfrm>
            <a:off x="838200" y="365125"/>
            <a:ext cx="93828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accent1"/>
              </a:buClr>
              <a:buSzPts val="18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1" name="Google Shape;351;p43"/>
          <p:cNvSpPr txBox="1"/>
          <p:nvPr>
            <p:ph idx="11" type="ftr"/>
          </p:nvPr>
        </p:nvSpPr>
        <p:spPr>
          <a:xfrm>
            <a:off x="3911600" y="5991226"/>
            <a:ext cx="74421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2" name="Google Shape;352;p43"/>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53" name="Google Shape;353;p43"/>
          <p:cNvSpPr/>
          <p:nvPr>
            <p:ph idx="2" type="pic"/>
          </p:nvPr>
        </p:nvSpPr>
        <p:spPr>
          <a:xfrm>
            <a:off x="10282238" y="365125"/>
            <a:ext cx="1452600" cy="1325700"/>
          </a:xfrm>
          <a:prstGeom prst="rect">
            <a:avLst/>
          </a:prstGeom>
          <a:noFill/>
          <a:ln>
            <a:noFill/>
          </a:ln>
        </p:spPr>
      </p:sp>
      <p:sp>
        <p:nvSpPr>
          <p:cNvPr id="354" name="Google Shape;354;p43"/>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000000"/>
              </a:buClr>
              <a:buSzPts val="32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10000"/>
              </a:lnSpc>
              <a:spcBef>
                <a:spcPts val="50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10000"/>
              </a:lnSpc>
              <a:spcBef>
                <a:spcPts val="500"/>
              </a:spcBef>
              <a:spcAft>
                <a:spcPts val="0"/>
              </a:spcAft>
              <a:buClr>
                <a:srgbClr val="000000"/>
              </a:buClr>
              <a:buSzPts val="2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10000"/>
              </a:lnSpc>
              <a:spcBef>
                <a:spcPts val="500"/>
              </a:spcBef>
              <a:spcAft>
                <a:spcPts val="0"/>
              </a:spcAft>
              <a:buClr>
                <a:srgbClr val="000000"/>
              </a:buClr>
              <a:buSzPts val="20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10000"/>
              </a:lnSpc>
              <a:spcBef>
                <a:spcPts val="50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5" name="Shape 355"/>
        <p:cNvGrpSpPr/>
        <p:nvPr/>
      </p:nvGrpSpPr>
      <p:grpSpPr>
        <a:xfrm>
          <a:off x="0" y="0"/>
          <a:ext cx="0" cy="0"/>
          <a:chOff x="0" y="0"/>
          <a:chExt cx="0" cy="0"/>
        </a:xfrm>
      </p:grpSpPr>
      <p:sp>
        <p:nvSpPr>
          <p:cNvPr id="356" name="Google Shape;356;p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7" name="Google Shape;357;p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8" name="Google Shape;358;p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359" name="Shape 359"/>
        <p:cNvGrpSpPr/>
        <p:nvPr/>
      </p:nvGrpSpPr>
      <p:grpSpPr>
        <a:xfrm>
          <a:off x="0" y="0"/>
          <a:ext cx="0" cy="0"/>
          <a:chOff x="0" y="0"/>
          <a:chExt cx="0" cy="0"/>
        </a:xfrm>
      </p:grpSpPr>
      <p:sp>
        <p:nvSpPr>
          <p:cNvPr id="360" name="Google Shape;360;p4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marR="0" algn="ctr">
              <a:lnSpc>
                <a:spcPct val="90000"/>
              </a:lnSpc>
              <a:spcBef>
                <a:spcPts val="0"/>
              </a:spcBef>
              <a:spcAft>
                <a:spcPts val="0"/>
              </a:spcAft>
              <a:buClr>
                <a:schemeClr val="accent1"/>
              </a:buClr>
              <a:buSzPts val="6000"/>
              <a:buFont typeface="Calibri"/>
              <a:buNone/>
              <a:defRPr b="0" i="0" sz="60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1" name="Google Shape;361;p4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marR="0" algn="ctr">
              <a:lnSpc>
                <a:spcPct val="110000"/>
              </a:lnSpc>
              <a:spcBef>
                <a:spcPts val="100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algn="ctr">
              <a:lnSpc>
                <a:spcPct val="110000"/>
              </a:lnSpc>
              <a:spcBef>
                <a:spcPts val="50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algn="ctr">
              <a:lnSpc>
                <a:spcPct val="110000"/>
              </a:lnSpc>
              <a:spcBef>
                <a:spcPts val="50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algn="ctr">
              <a:lnSpc>
                <a:spcPct val="110000"/>
              </a:lnSpc>
              <a:spcBef>
                <a:spcPts val="5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algn="ctr">
              <a:lnSpc>
                <a:spcPct val="110000"/>
              </a:lnSpc>
              <a:spcBef>
                <a:spcPts val="5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62" name="Google Shape;362;p4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3" name="Google Shape;363;p45"/>
          <p:cNvSpPr txBox="1"/>
          <p:nvPr>
            <p:ph idx="11" type="ftr"/>
          </p:nvPr>
        </p:nvSpPr>
        <p:spPr>
          <a:xfrm>
            <a:off x="3911600" y="5991226"/>
            <a:ext cx="74421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4" name="Google Shape;364;p45"/>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65" name="Shape 365"/>
        <p:cNvGrpSpPr/>
        <p:nvPr/>
      </p:nvGrpSpPr>
      <p:grpSpPr>
        <a:xfrm>
          <a:off x="0" y="0"/>
          <a:ext cx="0" cy="0"/>
          <a:chOff x="0" y="0"/>
          <a:chExt cx="0" cy="0"/>
        </a:xfrm>
      </p:grpSpPr>
      <p:sp>
        <p:nvSpPr>
          <p:cNvPr id="366" name="Google Shape;366;p4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Content">
  <p:cSld name="Single Column Content">
    <p:spTree>
      <p:nvGrpSpPr>
        <p:cNvPr id="367" name="Shape 367"/>
        <p:cNvGrpSpPr/>
        <p:nvPr/>
      </p:nvGrpSpPr>
      <p:grpSpPr>
        <a:xfrm>
          <a:off x="0" y="0"/>
          <a:ext cx="0" cy="0"/>
          <a:chOff x="0" y="0"/>
          <a:chExt cx="0" cy="0"/>
        </a:xfrm>
      </p:grpSpPr>
      <p:sp>
        <p:nvSpPr>
          <p:cNvPr id="368" name="Google Shape;368;p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accent1"/>
              </a:buClr>
              <a:buSzPts val="4400"/>
              <a:buFont typeface="Calibri"/>
              <a:buNone/>
              <a:defRPr b="0" i="0" sz="1400" u="none" cap="none" strike="noStrike">
                <a:solidFill>
                  <a:srgbClr val="000000"/>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9" name="Google Shape;369;p4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0" name="Google Shape;370;p47"/>
          <p:cNvSpPr txBox="1"/>
          <p:nvPr>
            <p:ph idx="11" type="ftr"/>
          </p:nvPr>
        </p:nvSpPr>
        <p:spPr>
          <a:xfrm>
            <a:off x="3911600" y="5991226"/>
            <a:ext cx="74421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1" name="Google Shape;371;p47"/>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72" name="Google Shape;372;p47"/>
          <p:cNvSpPr txBox="1"/>
          <p:nvPr/>
        </p:nvSpPr>
        <p:spPr>
          <a:xfrm>
            <a:off x="7421879" y="3608506"/>
            <a:ext cx="2712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Open Sans"/>
                <a:ea typeface="Open Sans"/>
                <a:cs typeface="Open Sans"/>
                <a:sym typeface="Open Sans"/>
              </a:rPr>
              <a:t>Image goes here</a:t>
            </a:r>
            <a:endParaRPr b="0" i="0" sz="1400" u="none" cap="none" strike="noStrike">
              <a:solidFill>
                <a:srgbClr val="000000"/>
              </a:solidFill>
              <a:latin typeface="Arial"/>
              <a:ea typeface="Arial"/>
              <a:cs typeface="Arial"/>
              <a:sym typeface="Arial"/>
            </a:endParaRPr>
          </a:p>
        </p:txBody>
      </p:sp>
      <p:sp>
        <p:nvSpPr>
          <p:cNvPr id="373" name="Google Shape;373;p47"/>
          <p:cNvSpPr txBox="1"/>
          <p:nvPr>
            <p:ph idx="1" type="body"/>
          </p:nvPr>
        </p:nvSpPr>
        <p:spPr>
          <a:xfrm>
            <a:off x="838200" y="1825624"/>
            <a:ext cx="10515600" cy="3935100"/>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000000"/>
              </a:buClr>
              <a:buSzPts val="3200"/>
              <a:buFont typeface="Arial"/>
              <a:buNone/>
              <a:defRPr b="0" i="0" sz="1400" u="none" cap="none" strike="noStrike">
                <a:solidFill>
                  <a:srgbClr val="000000"/>
                </a:solidFill>
                <a:latin typeface="Calibri"/>
                <a:ea typeface="Calibri"/>
                <a:cs typeface="Calibri"/>
                <a:sym typeface="Calibri"/>
              </a:defRPr>
            </a:lvl1pPr>
            <a:lvl2pPr indent="-342900" lvl="1" marL="914400" marR="0" algn="l">
              <a:lnSpc>
                <a:spcPct val="110000"/>
              </a:lnSpc>
              <a:spcBef>
                <a:spcPts val="50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algn="l">
              <a:lnSpc>
                <a:spcPct val="110000"/>
              </a:lnSpc>
              <a:spcBef>
                <a:spcPts val="50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algn="l">
              <a:lnSpc>
                <a:spcPct val="110000"/>
              </a:lnSpc>
              <a:spcBef>
                <a:spcPts val="50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algn="l">
              <a:lnSpc>
                <a:spcPct val="110000"/>
              </a:lnSpc>
              <a:spcBef>
                <a:spcPts val="50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4" name="Shape 374"/>
        <p:cNvGrpSpPr/>
        <p:nvPr/>
      </p:nvGrpSpPr>
      <p:grpSpPr>
        <a:xfrm>
          <a:off x="0" y="0"/>
          <a:ext cx="0" cy="0"/>
          <a:chOff x="0" y="0"/>
          <a:chExt cx="0" cy="0"/>
        </a:xfrm>
      </p:grpSpPr>
      <p:sp>
        <p:nvSpPr>
          <p:cNvPr id="375" name="Google Shape;375;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6" name="Google Shape;376;p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marR="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377" name="Google Shape;377;p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 name="Google Shape;378;p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9" name="Google Shape;379;p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380" name="Shape 380"/>
        <p:cNvGrpSpPr/>
        <p:nvPr/>
      </p:nvGrpSpPr>
      <p:grpSpPr>
        <a:xfrm>
          <a:off x="0" y="0"/>
          <a:ext cx="0" cy="0"/>
          <a:chOff x="0" y="0"/>
          <a:chExt cx="0" cy="0"/>
        </a:xfrm>
      </p:grpSpPr>
      <p:pic>
        <p:nvPicPr>
          <p:cNvPr descr="Graphical user interface, application, Word&#10;&#10;Description automatically generated" id="381" name="Google Shape;381;p49"/>
          <p:cNvPicPr preferRelativeResize="0"/>
          <p:nvPr/>
        </p:nvPicPr>
        <p:blipFill rotWithShape="1">
          <a:blip r:embed="rId2">
            <a:alphaModFix/>
          </a:blip>
          <a:srcRect b="11223" l="27401" r="68716" t="23336"/>
          <a:stretch/>
        </p:blipFill>
        <p:spPr>
          <a:xfrm>
            <a:off x="0" y="0"/>
            <a:ext cx="473250" cy="6858001"/>
          </a:xfrm>
          <a:prstGeom prst="rect">
            <a:avLst/>
          </a:prstGeom>
          <a:noFill/>
          <a:ln>
            <a:noFill/>
          </a:ln>
        </p:spPr>
      </p:pic>
      <p:pic>
        <p:nvPicPr>
          <p:cNvPr descr="Logo&#10;&#10;Description automatically generated" id="382" name="Google Shape;382;p49"/>
          <p:cNvPicPr preferRelativeResize="0"/>
          <p:nvPr/>
        </p:nvPicPr>
        <p:blipFill rotWithShape="1">
          <a:blip r:embed="rId3">
            <a:alphaModFix/>
          </a:blip>
          <a:srcRect b="0" l="0" r="0" t="0"/>
          <a:stretch/>
        </p:blipFill>
        <p:spPr>
          <a:xfrm>
            <a:off x="559240" y="6213418"/>
            <a:ext cx="2111771" cy="644582"/>
          </a:xfrm>
          <a:prstGeom prst="rect">
            <a:avLst/>
          </a:prstGeom>
          <a:noFill/>
          <a:ln>
            <a:noFill/>
          </a:ln>
        </p:spPr>
      </p:pic>
      <p:sp>
        <p:nvSpPr>
          <p:cNvPr id="383" name="Google Shape;383;p49"/>
          <p:cNvSpPr txBox="1"/>
          <p:nvPr>
            <p:ph type="title"/>
          </p:nvPr>
        </p:nvSpPr>
        <p:spPr>
          <a:xfrm>
            <a:off x="907875" y="274000"/>
            <a:ext cx="10782300" cy="1018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4400"/>
              <a:buFont typeface="Calibri"/>
              <a:buNone/>
              <a:defRPr b="0" i="0" sz="4400" u="none" cap="none" strike="noStrike">
                <a:solidFill>
                  <a:schemeClr val="dk2"/>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84" name="Google Shape;384;p49"/>
          <p:cNvSpPr txBox="1"/>
          <p:nvPr>
            <p:ph idx="1" type="body"/>
          </p:nvPr>
        </p:nvSpPr>
        <p:spPr>
          <a:xfrm>
            <a:off x="907875" y="1463200"/>
            <a:ext cx="10782300" cy="47211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1pPr>
            <a:lvl2pPr indent="-381000" lvl="1" marL="9144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2pPr>
            <a:lvl3pPr indent="-381000" lvl="2" marL="13716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3pPr>
            <a:lvl4pPr indent="-381000" lvl="3" marL="18288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4pPr>
            <a:lvl5pPr indent="-381000" lvl="4" marL="22860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5pPr>
            <a:lvl6pPr indent="-381000" lvl="5" marL="27432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6pPr>
            <a:lvl7pPr indent="-381000" lvl="6" marL="32004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7pPr>
            <a:lvl8pPr indent="-381000" lvl="7" marL="36576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8pPr>
            <a:lvl9pPr indent="-381000" lvl="8" marL="4114800" marR="0" algn="l">
              <a:lnSpc>
                <a:spcPct val="100000"/>
              </a:lnSpc>
              <a:spcBef>
                <a:spcPts val="0"/>
              </a:spcBef>
              <a:spcAft>
                <a:spcPts val="0"/>
              </a:spcAft>
              <a:buClr>
                <a:schemeClr val="dk2"/>
              </a:buClr>
              <a:buSzPts val="2400"/>
              <a:buFont typeface="Calibri"/>
              <a:buChar char="■"/>
              <a:defRPr b="0" i="0" sz="2400" u="none" cap="none" strike="noStrike">
                <a:solidFill>
                  <a:schemeClr val="dk2"/>
                </a:solidFill>
                <a:latin typeface="Calibri"/>
                <a:ea typeface="Calibri"/>
                <a:cs typeface="Calibri"/>
                <a:sym typeface="Calibri"/>
              </a:defRPr>
            </a:lvl9pPr>
          </a:lstStyle>
          <a:p/>
        </p:txBody>
      </p:sp>
      <p:sp>
        <p:nvSpPr>
          <p:cNvPr id="385" name="Google Shape;385;p4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386" name="Shape 386"/>
        <p:cNvGrpSpPr/>
        <p:nvPr/>
      </p:nvGrpSpPr>
      <p:grpSpPr>
        <a:xfrm>
          <a:off x="0" y="0"/>
          <a:ext cx="0" cy="0"/>
          <a:chOff x="0" y="0"/>
          <a:chExt cx="0" cy="0"/>
        </a:xfrm>
      </p:grpSpPr>
      <p:sp>
        <p:nvSpPr>
          <p:cNvPr id="387" name="Google Shape;387;p50"/>
          <p:cNvSpPr/>
          <p:nvPr/>
        </p:nvSpPr>
        <p:spPr>
          <a:xfrm>
            <a:off x="1524" y="0"/>
            <a:ext cx="12189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view of the earth from space&#10;&#10;Description automatically generated with medium confidence" id="388" name="Google Shape;388;p50"/>
          <p:cNvPicPr preferRelativeResize="0"/>
          <p:nvPr/>
        </p:nvPicPr>
        <p:blipFill rotWithShape="1">
          <a:blip r:embed="rId2">
            <a:alphaModFix/>
          </a:blip>
          <a:srcRect b="7720" l="0" r="0" t="7712"/>
          <a:stretch/>
        </p:blipFill>
        <p:spPr>
          <a:xfrm>
            <a:off x="20" y="1282"/>
            <a:ext cx="9504928" cy="6110762"/>
          </a:xfrm>
          <a:prstGeom prst="rect">
            <a:avLst/>
          </a:prstGeom>
          <a:noFill/>
          <a:ln>
            <a:noFill/>
          </a:ln>
        </p:spPr>
      </p:pic>
      <p:sp>
        <p:nvSpPr>
          <p:cNvPr id="389" name="Google Shape;389;p50"/>
          <p:cNvSpPr/>
          <p:nvPr/>
        </p:nvSpPr>
        <p:spPr>
          <a:xfrm>
            <a:off x="3212432" y="1"/>
            <a:ext cx="8978100" cy="6111900"/>
          </a:xfrm>
          <a:prstGeom prst="rect">
            <a:avLst/>
          </a:prstGeom>
          <a:solidFill>
            <a:srgbClr val="3F69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0" name="Google Shape;390;p50"/>
          <p:cNvSpPr/>
          <p:nvPr/>
        </p:nvSpPr>
        <p:spPr>
          <a:xfrm>
            <a:off x="-1523" y="6098596"/>
            <a:ext cx="12189000" cy="588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91" name="Google Shape;391;p50"/>
          <p:cNvGrpSpPr/>
          <p:nvPr/>
        </p:nvGrpSpPr>
        <p:grpSpPr>
          <a:xfrm>
            <a:off x="-1523" y="6157337"/>
            <a:ext cx="12191938" cy="700800"/>
            <a:chOff x="0" y="0"/>
            <a:chExt cx="12191938" cy="700800"/>
          </a:xfrm>
        </p:grpSpPr>
        <p:pic>
          <p:nvPicPr>
            <p:cNvPr descr="Graphical user interface, application&#10;&#10;Description automatically generated" id="392" name="Google Shape;392;p50"/>
            <p:cNvPicPr preferRelativeResize="0"/>
            <p:nvPr/>
          </p:nvPicPr>
          <p:blipFill rotWithShape="1">
            <a:blip r:embed="rId3">
              <a:alphaModFix/>
            </a:blip>
            <a:srcRect b="81905" l="0" r="20178" t="0"/>
            <a:stretch/>
          </p:blipFill>
          <p:spPr>
            <a:xfrm>
              <a:off x="0" y="0"/>
              <a:ext cx="5455581" cy="700663"/>
            </a:xfrm>
            <a:prstGeom prst="rect">
              <a:avLst/>
            </a:prstGeom>
            <a:noFill/>
            <a:ln>
              <a:noFill/>
            </a:ln>
          </p:spPr>
        </p:pic>
        <p:sp>
          <p:nvSpPr>
            <p:cNvPr id="393" name="Google Shape;393;p50"/>
            <p:cNvSpPr/>
            <p:nvPr/>
          </p:nvSpPr>
          <p:spPr>
            <a:xfrm>
              <a:off x="5006938" y="0"/>
              <a:ext cx="7185000" cy="700800"/>
            </a:xfrm>
            <a:prstGeom prst="rect">
              <a:avLst/>
            </a:prstGeom>
            <a:gradFill>
              <a:gsLst>
                <a:gs pos="0">
                  <a:srgbClr val="243E50"/>
                </a:gs>
                <a:gs pos="7000">
                  <a:srgbClr val="243E50"/>
                </a:gs>
                <a:gs pos="82000">
                  <a:srgbClr val="305066"/>
                </a:gs>
                <a:gs pos="100000">
                  <a:srgbClr val="305066"/>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 icon&#10;&#10;Description automatically generated" id="394" name="Google Shape;394;p50"/>
            <p:cNvPicPr preferRelativeResize="0"/>
            <p:nvPr/>
          </p:nvPicPr>
          <p:blipFill rotWithShape="1">
            <a:blip r:embed="rId4">
              <a:alphaModFix/>
            </a:blip>
            <a:srcRect b="0" l="0" r="0" t="0"/>
            <a:stretch/>
          </p:blipFill>
          <p:spPr>
            <a:xfrm>
              <a:off x="11388161" y="60356"/>
              <a:ext cx="701096" cy="579951"/>
            </a:xfrm>
            <a:prstGeom prst="rect">
              <a:avLst/>
            </a:prstGeom>
            <a:noFill/>
            <a:ln>
              <a:noFill/>
            </a:ln>
          </p:spPr>
        </p:pic>
      </p:grpSp>
      <p:sp>
        <p:nvSpPr>
          <p:cNvPr id="395" name="Google Shape;395;p50"/>
          <p:cNvSpPr/>
          <p:nvPr/>
        </p:nvSpPr>
        <p:spPr>
          <a:xfrm rot="5400000">
            <a:off x="193120" y="3019200"/>
            <a:ext cx="6110700" cy="723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6" name="Google Shape;396;p5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397" name="Shape 397"/>
        <p:cNvGrpSpPr/>
        <p:nvPr/>
      </p:nvGrpSpPr>
      <p:grpSpPr>
        <a:xfrm>
          <a:off x="0" y="0"/>
          <a:ext cx="0" cy="0"/>
          <a:chOff x="0" y="0"/>
          <a:chExt cx="0" cy="0"/>
        </a:xfrm>
      </p:grpSpPr>
      <p:sp>
        <p:nvSpPr>
          <p:cNvPr id="398" name="Google Shape;398;p5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99" name="Google Shape;399;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400" u="none" cap="none" strike="noStrike">
                <a:solidFill>
                  <a:srgbClr val="33CDFF"/>
                </a:solidFill>
                <a:latin typeface="Arial"/>
                <a:ea typeface="Arial"/>
                <a:cs typeface="Arial"/>
                <a:sym typeface="Arial"/>
              </a:defRPr>
            </a:lvl1pPr>
            <a:lvl2pPr lvl="1"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0" name="Google Shape;400;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1" name="Google Shape;401;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a:lvl1pPr>
            <a:lvl2pPr indent="0" lvl="1" marL="0" marR="0" algn="r">
              <a:lnSpc>
                <a:spcPct val="100000"/>
              </a:lnSpc>
              <a:spcBef>
                <a:spcPts val="0"/>
              </a:spcBef>
              <a:spcAft>
                <a:spcPts val="0"/>
              </a:spcAft>
              <a:buClr>
                <a:srgbClr val="000000"/>
              </a:buClr>
              <a:buSzPts val="1200"/>
              <a:buFont typeface="Arial"/>
              <a:buNone/>
              <a:defRPr/>
            </a:lvl2pPr>
            <a:lvl3pPr indent="0" lvl="2" marL="0" marR="0" algn="r">
              <a:lnSpc>
                <a:spcPct val="100000"/>
              </a:lnSpc>
              <a:spcBef>
                <a:spcPts val="0"/>
              </a:spcBef>
              <a:spcAft>
                <a:spcPts val="0"/>
              </a:spcAft>
              <a:buClr>
                <a:srgbClr val="000000"/>
              </a:buClr>
              <a:buSzPts val="1200"/>
              <a:buFont typeface="Arial"/>
              <a:buNone/>
              <a:defRPr/>
            </a:lvl3pPr>
            <a:lvl4pPr indent="0" lvl="3" marL="0" marR="0" algn="r">
              <a:lnSpc>
                <a:spcPct val="100000"/>
              </a:lnSpc>
              <a:spcBef>
                <a:spcPts val="0"/>
              </a:spcBef>
              <a:spcAft>
                <a:spcPts val="0"/>
              </a:spcAft>
              <a:buClr>
                <a:srgbClr val="000000"/>
              </a:buClr>
              <a:buSzPts val="1200"/>
              <a:buFont typeface="Arial"/>
              <a:buNone/>
              <a:defRPr/>
            </a:lvl4pPr>
            <a:lvl5pPr indent="0" lvl="4" marL="0" marR="0" algn="r">
              <a:lnSpc>
                <a:spcPct val="100000"/>
              </a:lnSpc>
              <a:spcBef>
                <a:spcPts val="0"/>
              </a:spcBef>
              <a:spcAft>
                <a:spcPts val="0"/>
              </a:spcAft>
              <a:buClr>
                <a:srgbClr val="000000"/>
              </a:buClr>
              <a:buSzPts val="1200"/>
              <a:buFont typeface="Arial"/>
              <a:buNone/>
              <a:defRPr/>
            </a:lvl5pPr>
            <a:lvl6pPr indent="0" lvl="5" marL="0" marR="0" algn="r">
              <a:lnSpc>
                <a:spcPct val="100000"/>
              </a:lnSpc>
              <a:spcBef>
                <a:spcPts val="0"/>
              </a:spcBef>
              <a:spcAft>
                <a:spcPts val="0"/>
              </a:spcAft>
              <a:buClr>
                <a:srgbClr val="000000"/>
              </a:buClr>
              <a:buSzPts val="1200"/>
              <a:buFont typeface="Arial"/>
              <a:buNone/>
              <a:defRPr/>
            </a:lvl6pPr>
            <a:lvl7pPr indent="0" lvl="6" marL="0" marR="0" algn="r">
              <a:lnSpc>
                <a:spcPct val="100000"/>
              </a:lnSpc>
              <a:spcBef>
                <a:spcPts val="0"/>
              </a:spcBef>
              <a:spcAft>
                <a:spcPts val="0"/>
              </a:spcAft>
              <a:buClr>
                <a:srgbClr val="000000"/>
              </a:buClr>
              <a:buSzPts val="1200"/>
              <a:buFont typeface="Arial"/>
              <a:buNone/>
              <a:defRPr/>
            </a:lvl7pPr>
            <a:lvl8pPr indent="0" lvl="7" marL="0" marR="0" algn="r">
              <a:lnSpc>
                <a:spcPct val="100000"/>
              </a:lnSpc>
              <a:spcBef>
                <a:spcPts val="0"/>
              </a:spcBef>
              <a:spcAft>
                <a:spcPts val="0"/>
              </a:spcAft>
              <a:buClr>
                <a:srgbClr val="000000"/>
              </a:buClr>
              <a:buSzPts val="1200"/>
              <a:buFont typeface="Arial"/>
              <a:buNone/>
              <a:defRPr/>
            </a:lvl8pPr>
            <a:lvl9pPr indent="0" lvl="8" marL="0" marR="0" algn="r">
              <a:lnSpc>
                <a:spcPct val="100000"/>
              </a:lnSpc>
              <a:spcBef>
                <a:spcPts val="0"/>
              </a:spcBef>
              <a:spcAft>
                <a:spcPts val="0"/>
              </a:spcAft>
              <a:buClr>
                <a:srgbClr val="000000"/>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light">
  <p:cSld name="Text Only - light">
    <p:spTree>
      <p:nvGrpSpPr>
        <p:cNvPr id="54" name="Shape 54"/>
        <p:cNvGrpSpPr/>
        <p:nvPr/>
      </p:nvGrpSpPr>
      <p:grpSpPr>
        <a:xfrm>
          <a:off x="0" y="0"/>
          <a:ext cx="0" cy="0"/>
          <a:chOff x="0" y="0"/>
          <a:chExt cx="0" cy="0"/>
        </a:xfrm>
      </p:grpSpPr>
      <p:sp>
        <p:nvSpPr>
          <p:cNvPr id="55" name="Google Shape;55;p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57" name="Google Shape;57;p6"/>
          <p:cNvSpPr txBox="1"/>
          <p:nvPr>
            <p:ph idx="1" type="body"/>
          </p:nvPr>
        </p:nvSpPr>
        <p:spPr>
          <a:xfrm>
            <a:off x="838200" y="1879600"/>
            <a:ext cx="10515600" cy="3759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6"/>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Dark">
  <p:cSld name="Text Only - Dark">
    <p:spTree>
      <p:nvGrpSpPr>
        <p:cNvPr id="59" name="Shape 59"/>
        <p:cNvGrpSpPr/>
        <p:nvPr/>
      </p:nvGrpSpPr>
      <p:grpSpPr>
        <a:xfrm>
          <a:off x="0" y="0"/>
          <a:ext cx="0" cy="0"/>
          <a:chOff x="0" y="0"/>
          <a:chExt cx="0" cy="0"/>
        </a:xfrm>
      </p:grpSpPr>
      <p:sp>
        <p:nvSpPr>
          <p:cNvPr id="60" name="Google Shape;60;p7"/>
          <p:cNvSpPr/>
          <p:nvPr/>
        </p:nvSpPr>
        <p:spPr>
          <a:xfrm>
            <a:off x="524510" y="1"/>
            <a:ext cx="11667490" cy="6857999"/>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 name="Google Shape;61;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7"/>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3" name="Google Shape;63;p7"/>
          <p:cNvSpPr txBox="1"/>
          <p:nvPr>
            <p:ph idx="1" type="body"/>
          </p:nvPr>
        </p:nvSpPr>
        <p:spPr>
          <a:xfrm>
            <a:off x="838200" y="1879600"/>
            <a:ext cx="10515600" cy="3759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solidFill>
                  <a:schemeClr val="lt1"/>
                </a:solidFill>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4" name="Google Shape;64;p7"/>
          <p:cNvPicPr preferRelativeResize="0"/>
          <p:nvPr/>
        </p:nvPicPr>
        <p:blipFill>
          <a:blip r:embed="rId2">
            <a:alphaModFix/>
          </a:blip>
          <a:stretch>
            <a:fillRect/>
          </a:stretch>
        </p:blipFill>
        <p:spPr>
          <a:xfrm>
            <a:off x="293395" y="5989313"/>
            <a:ext cx="1371600" cy="685800"/>
          </a:xfrm>
          <a:prstGeom prst="rect">
            <a:avLst/>
          </a:prstGeom>
          <a:noFill/>
          <a:ln>
            <a:noFill/>
          </a:ln>
        </p:spPr>
      </p:pic>
      <p:sp>
        <p:nvSpPr>
          <p:cNvPr id="65" name="Google Shape;65;p7"/>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
          <p:cNvSpPr txBox="1"/>
          <p:nvPr/>
        </p:nvSpPr>
        <p:spPr>
          <a:xfrm>
            <a:off x="1437900" y="6124475"/>
            <a:ext cx="1371600" cy="415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750">
                <a:solidFill>
                  <a:schemeClr val="lt1"/>
                </a:solidFill>
              </a:rPr>
              <a:t>National Aeronautics and</a:t>
            </a:r>
            <a:endParaRPr sz="750">
              <a:solidFill>
                <a:schemeClr val="lt1"/>
              </a:solidFill>
            </a:endParaRPr>
          </a:p>
          <a:p>
            <a:pPr indent="0" lvl="0" marL="0" rtl="0" algn="l">
              <a:lnSpc>
                <a:spcPct val="90000"/>
              </a:lnSpc>
              <a:spcBef>
                <a:spcPts val="0"/>
              </a:spcBef>
              <a:spcAft>
                <a:spcPts val="0"/>
              </a:spcAft>
              <a:buNone/>
            </a:pPr>
            <a:r>
              <a:rPr lang="en-US" sz="750">
                <a:solidFill>
                  <a:schemeClr val="lt1"/>
                </a:solidFill>
              </a:rPr>
              <a:t>Space Administration</a:t>
            </a:r>
            <a:endParaRPr sz="750">
              <a:solidFill>
                <a:schemeClr val="lt1"/>
              </a:solidFill>
            </a:endParaRPr>
          </a:p>
        </p:txBody>
      </p:sp>
      <p:pic>
        <p:nvPicPr>
          <p:cNvPr id="67" name="Google Shape;67;p7"/>
          <p:cNvPicPr preferRelativeResize="0"/>
          <p:nvPr/>
        </p:nvPicPr>
        <p:blipFill>
          <a:blip r:embed="rId3">
            <a:alphaModFix/>
          </a:blip>
          <a:stretch>
            <a:fillRect/>
          </a:stretch>
        </p:blipFill>
        <p:spPr>
          <a:xfrm>
            <a:off x="1431850" y="6070275"/>
            <a:ext cx="9525" cy="5238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logo sidebar - light">
  <p:cSld name="Text only with logo sidebar - light">
    <p:spTree>
      <p:nvGrpSpPr>
        <p:cNvPr id="68" name="Shape 68"/>
        <p:cNvGrpSpPr/>
        <p:nvPr/>
      </p:nvGrpSpPr>
      <p:grpSpPr>
        <a:xfrm>
          <a:off x="0" y="0"/>
          <a:ext cx="0" cy="0"/>
          <a:chOff x="0" y="0"/>
          <a:chExt cx="0" cy="0"/>
        </a:xfrm>
      </p:grpSpPr>
      <p:sp>
        <p:nvSpPr>
          <p:cNvPr id="69" name="Google Shape;69;p8"/>
          <p:cNvSpPr txBox="1"/>
          <p:nvPr>
            <p:ph type="title"/>
          </p:nvPr>
        </p:nvSpPr>
        <p:spPr>
          <a:xfrm>
            <a:off x="838201" y="365125"/>
            <a:ext cx="730634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1" name="Google Shape;71;p8"/>
          <p:cNvSpPr txBox="1"/>
          <p:nvPr>
            <p:ph idx="1" type="body"/>
          </p:nvPr>
        </p:nvSpPr>
        <p:spPr>
          <a:xfrm>
            <a:off x="838200" y="1879600"/>
            <a:ext cx="7306341" cy="3759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ue and green circle with white rectangles&#10;&#10;Description automatically generated" id="72" name="Google Shape;72;p8"/>
          <p:cNvPicPr preferRelativeResize="0"/>
          <p:nvPr/>
        </p:nvPicPr>
        <p:blipFill rotWithShape="1">
          <a:blip r:embed="rId2">
            <a:alphaModFix/>
          </a:blip>
          <a:srcRect b="0" l="-11559" r="0" t="-1789"/>
          <a:stretch/>
        </p:blipFill>
        <p:spPr>
          <a:xfrm>
            <a:off x="7506586" y="-136524"/>
            <a:ext cx="4685414" cy="6858000"/>
          </a:xfrm>
          <a:prstGeom prst="rect">
            <a:avLst/>
          </a:prstGeom>
          <a:noFill/>
          <a:ln>
            <a:noFill/>
          </a:ln>
        </p:spPr>
      </p:pic>
      <p:sp>
        <p:nvSpPr>
          <p:cNvPr id="73" name="Google Shape;73;p8"/>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logo sidebar - dark">
  <p:cSld name="Text only with logo sidebar - dark">
    <p:spTree>
      <p:nvGrpSpPr>
        <p:cNvPr id="74" name="Shape 74"/>
        <p:cNvGrpSpPr/>
        <p:nvPr/>
      </p:nvGrpSpPr>
      <p:grpSpPr>
        <a:xfrm>
          <a:off x="0" y="0"/>
          <a:ext cx="0" cy="0"/>
          <a:chOff x="0" y="0"/>
          <a:chExt cx="0" cy="0"/>
        </a:xfrm>
      </p:grpSpPr>
      <p:sp>
        <p:nvSpPr>
          <p:cNvPr id="75" name="Google Shape;75;p9"/>
          <p:cNvSpPr/>
          <p:nvPr/>
        </p:nvSpPr>
        <p:spPr>
          <a:xfrm>
            <a:off x="524510" y="1"/>
            <a:ext cx="11667490" cy="6857999"/>
          </a:xfrm>
          <a:prstGeom prst="rect">
            <a:avLst/>
          </a:prstGeom>
          <a:solidFill>
            <a:srgbClr val="051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 name="Google Shape;76;p9"/>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descr="A blue and green circle with white rectangles&#10;&#10;Description automatically generated" id="77" name="Google Shape;77;p9"/>
          <p:cNvPicPr preferRelativeResize="0"/>
          <p:nvPr/>
        </p:nvPicPr>
        <p:blipFill rotWithShape="1">
          <a:blip r:embed="rId2">
            <a:alphaModFix/>
          </a:blip>
          <a:srcRect b="-232" l="-11559" r="0" t="-1758"/>
          <a:stretch/>
        </p:blipFill>
        <p:spPr>
          <a:xfrm>
            <a:off x="7506586" y="-136525"/>
            <a:ext cx="4685414" cy="6994523"/>
          </a:xfrm>
          <a:prstGeom prst="rect">
            <a:avLst/>
          </a:prstGeom>
          <a:noFill/>
          <a:ln>
            <a:noFill/>
          </a:ln>
        </p:spPr>
      </p:pic>
      <p:sp>
        <p:nvSpPr>
          <p:cNvPr id="78" name="Google Shape;78;p9"/>
          <p:cNvSpPr txBox="1"/>
          <p:nvPr>
            <p:ph type="title"/>
          </p:nvPr>
        </p:nvSpPr>
        <p:spPr>
          <a:xfrm>
            <a:off x="838200" y="365125"/>
            <a:ext cx="7455195"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9"/>
          <p:cNvSpPr txBox="1"/>
          <p:nvPr>
            <p:ph idx="1" type="body"/>
          </p:nvPr>
        </p:nvSpPr>
        <p:spPr>
          <a:xfrm>
            <a:off x="838200" y="1879600"/>
            <a:ext cx="7455195" cy="3759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3200"/>
              <a:buNone/>
              <a:defRPr>
                <a:solidFill>
                  <a:schemeClr val="lt1"/>
                </a:solidFill>
              </a:defRPr>
            </a:lvl1pPr>
            <a:lvl2pPr indent="-228600" lvl="1" marL="914400" algn="l">
              <a:lnSpc>
                <a:spcPct val="110000"/>
              </a:lnSpc>
              <a:spcBef>
                <a:spcPts val="500"/>
              </a:spcBef>
              <a:spcAft>
                <a:spcPts val="0"/>
              </a:spcAft>
              <a:buSzPts val="2800"/>
              <a:buNone/>
              <a:defRPr/>
            </a:lvl2pPr>
            <a:lvl3pPr indent="-228600" lvl="2" marL="1371600" algn="l">
              <a:lnSpc>
                <a:spcPct val="110000"/>
              </a:lnSpc>
              <a:spcBef>
                <a:spcPts val="500"/>
              </a:spcBef>
              <a:spcAft>
                <a:spcPts val="0"/>
              </a:spcAft>
              <a:buSzPts val="2400"/>
              <a:buNone/>
              <a:defRPr/>
            </a:lvl3pPr>
            <a:lvl4pPr indent="-228600" lvl="3" marL="1828800" algn="l">
              <a:lnSpc>
                <a:spcPct val="110000"/>
              </a:lnSpc>
              <a:spcBef>
                <a:spcPts val="500"/>
              </a:spcBef>
              <a:spcAft>
                <a:spcPts val="0"/>
              </a:spcAft>
              <a:buSzPts val="2000"/>
              <a:buNone/>
              <a:defRPr/>
            </a:lvl4pPr>
            <a:lvl5pPr indent="-228600" lvl="4" marL="2286000" algn="l">
              <a:lnSpc>
                <a:spcPct val="110000"/>
              </a:lnSpc>
              <a:spcBef>
                <a:spcPts val="500"/>
              </a:spcBef>
              <a:spcAft>
                <a:spcPts val="0"/>
              </a:spcAft>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9"/>
          <p:cNvSpPr txBox="1"/>
          <p:nvPr>
            <p:ph idx="11" type="ftr"/>
          </p:nvPr>
        </p:nvSpPr>
        <p:spPr>
          <a:xfrm>
            <a:off x="4630366" y="5991226"/>
            <a:ext cx="6723434" cy="730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1" name="Google Shape;81;p9"/>
          <p:cNvPicPr preferRelativeResize="0"/>
          <p:nvPr/>
        </p:nvPicPr>
        <p:blipFill>
          <a:blip r:embed="rId3">
            <a:alphaModFix/>
          </a:blip>
          <a:stretch>
            <a:fillRect/>
          </a:stretch>
        </p:blipFill>
        <p:spPr>
          <a:xfrm>
            <a:off x="293395" y="5989313"/>
            <a:ext cx="1371600" cy="685800"/>
          </a:xfrm>
          <a:prstGeom prst="rect">
            <a:avLst/>
          </a:prstGeom>
          <a:noFill/>
          <a:ln>
            <a:noFill/>
          </a:ln>
        </p:spPr>
      </p:pic>
      <p:sp>
        <p:nvSpPr>
          <p:cNvPr id="82" name="Google Shape;82;p9"/>
          <p:cNvSpPr txBox="1"/>
          <p:nvPr/>
        </p:nvSpPr>
        <p:spPr>
          <a:xfrm>
            <a:off x="1437900" y="6124475"/>
            <a:ext cx="1371600" cy="415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750">
                <a:solidFill>
                  <a:schemeClr val="lt1"/>
                </a:solidFill>
              </a:rPr>
              <a:t>National Aeronautics and</a:t>
            </a:r>
            <a:endParaRPr sz="750">
              <a:solidFill>
                <a:schemeClr val="lt1"/>
              </a:solidFill>
            </a:endParaRPr>
          </a:p>
          <a:p>
            <a:pPr indent="0" lvl="0" marL="0" rtl="0" algn="l">
              <a:lnSpc>
                <a:spcPct val="90000"/>
              </a:lnSpc>
              <a:spcBef>
                <a:spcPts val="0"/>
              </a:spcBef>
              <a:spcAft>
                <a:spcPts val="0"/>
              </a:spcAft>
              <a:buNone/>
            </a:pPr>
            <a:r>
              <a:rPr lang="en-US" sz="750">
                <a:solidFill>
                  <a:schemeClr val="lt1"/>
                </a:solidFill>
              </a:rPr>
              <a:t>Space Administration</a:t>
            </a:r>
            <a:endParaRPr sz="750">
              <a:solidFill>
                <a:schemeClr val="lt1"/>
              </a:solidFill>
            </a:endParaRPr>
          </a:p>
        </p:txBody>
      </p:sp>
      <p:pic>
        <p:nvPicPr>
          <p:cNvPr id="83" name="Google Shape;83;p9"/>
          <p:cNvPicPr preferRelativeResize="0"/>
          <p:nvPr/>
        </p:nvPicPr>
        <p:blipFill>
          <a:blip r:embed="rId4">
            <a:alphaModFix/>
          </a:blip>
          <a:stretch>
            <a:fillRect/>
          </a:stretch>
        </p:blipFill>
        <p:spPr>
          <a:xfrm>
            <a:off x="1431850" y="6070275"/>
            <a:ext cx="9525" cy="5238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 light">
  <p:cSld name="Text and Image - light">
    <p:spTree>
      <p:nvGrpSpPr>
        <p:cNvPr id="84" name="Shape 84"/>
        <p:cNvGrpSpPr/>
        <p:nvPr/>
      </p:nvGrpSpPr>
      <p:grpSpPr>
        <a:xfrm>
          <a:off x="0" y="0"/>
          <a:ext cx="0" cy="0"/>
          <a:chOff x="0" y="0"/>
          <a:chExt cx="0" cy="0"/>
        </a:xfrm>
      </p:grpSpPr>
      <p:sp>
        <p:nvSpPr>
          <p:cNvPr id="85" name="Google Shape;85;p10"/>
          <p:cNvSpPr/>
          <p:nvPr/>
        </p:nvSpPr>
        <p:spPr>
          <a:xfrm>
            <a:off x="689548" y="5996066"/>
            <a:ext cx="3747541" cy="861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 name="Google Shape;86;p10"/>
          <p:cNvSpPr/>
          <p:nvPr/>
        </p:nvSpPr>
        <p:spPr>
          <a:xfrm>
            <a:off x="480060" y="0"/>
            <a:ext cx="6981190" cy="6858000"/>
          </a:xfrm>
          <a:prstGeom prst="rect">
            <a:avLst/>
          </a:prstGeom>
          <a:solidFill>
            <a:srgbClr val="DEE9F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 name="Google Shape;87;p10"/>
          <p:cNvSpPr txBox="1"/>
          <p:nvPr>
            <p:ph type="title"/>
          </p:nvPr>
        </p:nvSpPr>
        <p:spPr>
          <a:xfrm>
            <a:off x="914401" y="728590"/>
            <a:ext cx="6086006" cy="150018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800"/>
              <a:buFont typeface="Arial"/>
              <a:buNone/>
              <a:defRPr b="0" i="0" sz="48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0"/>
          <p:cNvSpPr txBox="1"/>
          <p:nvPr>
            <p:ph idx="1" type="body"/>
          </p:nvPr>
        </p:nvSpPr>
        <p:spPr>
          <a:xfrm>
            <a:off x="914401" y="2538069"/>
            <a:ext cx="6086006"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2000">
                <a:solidFill>
                  <a:srgbClr val="051E48"/>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sp>
        <p:nvSpPr>
          <p:cNvPr id="89" name="Google Shape;89;p10"/>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90" name="Google Shape;90;p10"/>
          <p:cNvSpPr/>
          <p:nvPr>
            <p:ph idx="2" type="pic"/>
          </p:nvPr>
        </p:nvSpPr>
        <p:spPr>
          <a:xfrm>
            <a:off x="7461250" y="0"/>
            <a:ext cx="4730750" cy="6858000"/>
          </a:xfrm>
          <a:prstGeom prst="rect">
            <a:avLst/>
          </a:prstGeom>
          <a:noFill/>
          <a:ln>
            <a:noFill/>
          </a:ln>
        </p:spPr>
      </p:sp>
      <p:sp>
        <p:nvSpPr>
          <p:cNvPr id="91" name="Google Shape;91;p10"/>
          <p:cNvSpPr txBox="1"/>
          <p:nvPr>
            <p:ph idx="3" type="body"/>
          </p:nvPr>
        </p:nvSpPr>
        <p:spPr>
          <a:xfrm>
            <a:off x="914401" y="5306518"/>
            <a:ext cx="6086006" cy="120826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800">
                <a:solidFill>
                  <a:schemeClr val="accent1"/>
                </a:solidFill>
              </a:defRPr>
            </a:lvl1pPr>
            <a:lvl2pPr indent="-228600" lvl="1" marL="914400" algn="l">
              <a:lnSpc>
                <a:spcPct val="110000"/>
              </a:lnSpc>
              <a:spcBef>
                <a:spcPts val="500"/>
              </a:spcBef>
              <a:spcAft>
                <a:spcPts val="0"/>
              </a:spcAft>
              <a:buSzPts val="2000"/>
              <a:buNone/>
              <a:defRPr sz="2000">
                <a:solidFill>
                  <a:srgbClr val="8D8D8D"/>
                </a:solidFill>
              </a:defRPr>
            </a:lvl2pPr>
            <a:lvl3pPr indent="-228600" lvl="2" marL="1371600" algn="l">
              <a:lnSpc>
                <a:spcPct val="110000"/>
              </a:lnSpc>
              <a:spcBef>
                <a:spcPts val="500"/>
              </a:spcBef>
              <a:spcAft>
                <a:spcPts val="0"/>
              </a:spcAft>
              <a:buSzPts val="1800"/>
              <a:buNone/>
              <a:defRPr sz="1800">
                <a:solidFill>
                  <a:srgbClr val="8D8D8D"/>
                </a:solidFill>
              </a:defRPr>
            </a:lvl3pPr>
            <a:lvl4pPr indent="-228600" lvl="3" marL="1828800" algn="l">
              <a:lnSpc>
                <a:spcPct val="110000"/>
              </a:lnSpc>
              <a:spcBef>
                <a:spcPts val="500"/>
              </a:spcBef>
              <a:spcAft>
                <a:spcPts val="0"/>
              </a:spcAft>
              <a:buSzPts val="1600"/>
              <a:buNone/>
              <a:defRPr sz="1600">
                <a:solidFill>
                  <a:srgbClr val="8D8D8D"/>
                </a:solidFill>
              </a:defRPr>
            </a:lvl4pPr>
            <a:lvl5pPr indent="-228600" lvl="4" marL="2286000" algn="l">
              <a:lnSpc>
                <a:spcPct val="110000"/>
              </a:lnSpc>
              <a:spcBef>
                <a:spcPts val="500"/>
              </a:spcBef>
              <a:spcAft>
                <a:spcPts val="0"/>
              </a:spcAft>
              <a:buSzPts val="1600"/>
              <a:buNone/>
              <a:defRPr sz="1600">
                <a:solidFill>
                  <a:srgbClr val="8D8D8D"/>
                </a:solidFill>
              </a:defRPr>
            </a:lvl5pPr>
            <a:lvl6pPr indent="-228600" lvl="5" marL="2743200" algn="l">
              <a:lnSpc>
                <a:spcPct val="90000"/>
              </a:lnSpc>
              <a:spcBef>
                <a:spcPts val="5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92" name="Google Shape;92;p10"/>
          <p:cNvCxnSpPr/>
          <p:nvPr/>
        </p:nvCxnSpPr>
        <p:spPr>
          <a:xfrm>
            <a:off x="914401" y="5014595"/>
            <a:ext cx="6086006"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theme" Target="../theme/theme2.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11" Type="http://schemas.openxmlformats.org/officeDocument/2006/relationships/slideLayout" Target="../slideLayouts/slideLayout26.xml"/><Relationship Id="rId22" Type="http://schemas.openxmlformats.org/officeDocument/2006/relationships/theme" Target="../theme/theme4.xml"/><Relationship Id="rId10" Type="http://schemas.openxmlformats.org/officeDocument/2006/relationships/slideLayout" Target="../slideLayouts/slideLayout25.xml"/><Relationship Id="rId21" Type="http://schemas.openxmlformats.org/officeDocument/2006/relationships/slideLayout" Target="../slideLayouts/slideLayout36.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14.jp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slideLayout" Target="../slideLayouts/slideLayout34.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1.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454818"/>
            <a:ext cx="10515600" cy="13255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accent1"/>
              </a:buClr>
              <a:buSzPts val="4400"/>
              <a:buFont typeface="Arial"/>
              <a:buNone/>
              <a:defRPr b="0"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3914775"/>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accent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accent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accent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110000"/>
              </a:lnSpc>
              <a:spcBef>
                <a:spcPts val="5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1" type="ftr"/>
          </p:nvPr>
        </p:nvSpPr>
        <p:spPr>
          <a:xfrm>
            <a:off x="5892800" y="5967094"/>
            <a:ext cx="5461000" cy="730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D8D8D"/>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p:nvPr/>
        </p:nvSpPr>
        <p:spPr>
          <a:xfrm>
            <a:off x="0" y="0"/>
            <a:ext cx="52832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1"/>
          <p:cNvSpPr txBox="1"/>
          <p:nvPr>
            <p:ph idx="12" type="sldNum"/>
          </p:nvPr>
        </p:nvSpPr>
        <p:spPr>
          <a:xfrm>
            <a:off x="48260" y="6149657"/>
            <a:ext cx="4318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Open Sans"/>
                <a:ea typeface="Open Sans"/>
                <a:cs typeface="Open Sans"/>
                <a:sym typeface="Open Sans"/>
              </a:defRPr>
            </a:lvl1pPr>
            <a:lvl2pPr indent="0" lvl="1" marL="0" marR="0" rtl="0" algn="ctr">
              <a:spcBef>
                <a:spcPts val="0"/>
              </a:spcBef>
              <a:buNone/>
              <a:defRPr b="0" i="0" sz="1400" u="none" cap="none" strike="noStrike">
                <a:solidFill>
                  <a:schemeClr val="lt1"/>
                </a:solidFill>
                <a:latin typeface="Open Sans"/>
                <a:ea typeface="Open Sans"/>
                <a:cs typeface="Open Sans"/>
                <a:sym typeface="Open Sans"/>
              </a:defRPr>
            </a:lvl2pPr>
            <a:lvl3pPr indent="0" lvl="2" marL="0" marR="0" rtl="0" algn="ctr">
              <a:spcBef>
                <a:spcPts val="0"/>
              </a:spcBef>
              <a:buNone/>
              <a:defRPr b="0" i="0" sz="1400" u="none" cap="none" strike="noStrike">
                <a:solidFill>
                  <a:schemeClr val="lt1"/>
                </a:solidFill>
                <a:latin typeface="Open Sans"/>
                <a:ea typeface="Open Sans"/>
                <a:cs typeface="Open Sans"/>
                <a:sym typeface="Open Sans"/>
              </a:defRPr>
            </a:lvl3pPr>
            <a:lvl4pPr indent="0" lvl="3" marL="0" marR="0" rtl="0" algn="ctr">
              <a:spcBef>
                <a:spcPts val="0"/>
              </a:spcBef>
              <a:buNone/>
              <a:defRPr b="0" i="0" sz="1400" u="none" cap="none" strike="noStrike">
                <a:solidFill>
                  <a:schemeClr val="lt1"/>
                </a:solidFill>
                <a:latin typeface="Open Sans"/>
                <a:ea typeface="Open Sans"/>
                <a:cs typeface="Open Sans"/>
                <a:sym typeface="Open Sans"/>
              </a:defRPr>
            </a:lvl4pPr>
            <a:lvl5pPr indent="0" lvl="4" marL="0" marR="0" rtl="0" algn="ctr">
              <a:spcBef>
                <a:spcPts val="0"/>
              </a:spcBef>
              <a:buNone/>
              <a:defRPr b="0" i="0" sz="1400" u="none" cap="none" strike="noStrike">
                <a:solidFill>
                  <a:schemeClr val="lt1"/>
                </a:solidFill>
                <a:latin typeface="Open Sans"/>
                <a:ea typeface="Open Sans"/>
                <a:cs typeface="Open Sans"/>
                <a:sym typeface="Open Sans"/>
              </a:defRPr>
            </a:lvl5pPr>
            <a:lvl6pPr indent="0" lvl="5" marL="0" marR="0" rtl="0" algn="ctr">
              <a:spcBef>
                <a:spcPts val="0"/>
              </a:spcBef>
              <a:buNone/>
              <a:defRPr b="0" i="0" sz="1400" u="none" cap="none" strike="noStrike">
                <a:solidFill>
                  <a:schemeClr val="lt1"/>
                </a:solidFill>
                <a:latin typeface="Open Sans"/>
                <a:ea typeface="Open Sans"/>
                <a:cs typeface="Open Sans"/>
                <a:sym typeface="Open Sans"/>
              </a:defRPr>
            </a:lvl6pPr>
            <a:lvl7pPr indent="0" lvl="6" marL="0" marR="0" rtl="0" algn="ctr">
              <a:spcBef>
                <a:spcPts val="0"/>
              </a:spcBef>
              <a:buNone/>
              <a:defRPr b="0" i="0" sz="1400" u="none" cap="none" strike="noStrike">
                <a:solidFill>
                  <a:schemeClr val="lt1"/>
                </a:solidFill>
                <a:latin typeface="Open Sans"/>
                <a:ea typeface="Open Sans"/>
                <a:cs typeface="Open Sans"/>
                <a:sym typeface="Open Sans"/>
              </a:defRPr>
            </a:lvl7pPr>
            <a:lvl8pPr indent="0" lvl="7" marL="0" marR="0" rtl="0" algn="ctr">
              <a:spcBef>
                <a:spcPts val="0"/>
              </a:spcBef>
              <a:buNone/>
              <a:defRPr b="0" i="0" sz="1400" u="none" cap="none" strike="noStrike">
                <a:solidFill>
                  <a:schemeClr val="lt1"/>
                </a:solidFill>
                <a:latin typeface="Open Sans"/>
                <a:ea typeface="Open Sans"/>
                <a:cs typeface="Open Sans"/>
                <a:sym typeface="Open Sans"/>
              </a:defRPr>
            </a:lvl8pPr>
            <a:lvl9pPr indent="0" lvl="8" marL="0" marR="0" rtl="0" algn="ctr">
              <a:spcBef>
                <a:spcPts val="0"/>
              </a:spcBef>
              <a:buNone/>
              <a:defRPr b="0" i="0" sz="140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a:blip r:embed="rId1">
            <a:alphaModFix/>
          </a:blip>
          <a:stretch>
            <a:fillRect/>
          </a:stretch>
        </p:blipFill>
        <p:spPr>
          <a:xfrm>
            <a:off x="284595" y="5989325"/>
            <a:ext cx="1371600" cy="685800"/>
          </a:xfrm>
          <a:prstGeom prst="rect">
            <a:avLst/>
          </a:prstGeom>
          <a:noFill/>
          <a:ln>
            <a:noFill/>
          </a:ln>
        </p:spPr>
      </p:pic>
      <p:pic>
        <p:nvPicPr>
          <p:cNvPr id="16" name="Google Shape;16;p1"/>
          <p:cNvPicPr preferRelativeResize="0"/>
          <p:nvPr/>
        </p:nvPicPr>
        <p:blipFill>
          <a:blip r:embed="rId2">
            <a:alphaModFix/>
          </a:blip>
          <a:stretch>
            <a:fillRect/>
          </a:stretch>
        </p:blipFill>
        <p:spPr>
          <a:xfrm>
            <a:off x="1409300" y="6070275"/>
            <a:ext cx="9525" cy="523875"/>
          </a:xfrm>
          <a:prstGeom prst="rect">
            <a:avLst/>
          </a:prstGeom>
          <a:noFill/>
          <a:ln>
            <a:noFill/>
          </a:ln>
        </p:spPr>
      </p:pic>
      <p:sp>
        <p:nvSpPr>
          <p:cNvPr id="17" name="Google Shape;17;p1"/>
          <p:cNvSpPr txBox="1"/>
          <p:nvPr/>
        </p:nvSpPr>
        <p:spPr>
          <a:xfrm>
            <a:off x="1437900" y="6124475"/>
            <a:ext cx="1371600" cy="415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750">
                <a:solidFill>
                  <a:schemeClr val="dk1"/>
                </a:solidFill>
              </a:rPr>
              <a:t>National Aeronautics and</a:t>
            </a:r>
            <a:endParaRPr sz="750">
              <a:solidFill>
                <a:schemeClr val="dk1"/>
              </a:solidFill>
            </a:endParaRPr>
          </a:p>
          <a:p>
            <a:pPr indent="0" lvl="0" marL="0" rtl="0" algn="l">
              <a:lnSpc>
                <a:spcPct val="90000"/>
              </a:lnSpc>
              <a:spcBef>
                <a:spcPts val="0"/>
              </a:spcBef>
              <a:spcAft>
                <a:spcPts val="0"/>
              </a:spcAft>
              <a:buNone/>
            </a:pPr>
            <a:r>
              <a:rPr lang="en-US" sz="750">
                <a:solidFill>
                  <a:schemeClr val="dk1"/>
                </a:solidFill>
              </a:rPr>
              <a:t>Space Administration</a:t>
            </a:r>
            <a:endParaRPr sz="750">
              <a:solidFill>
                <a:schemeClr val="dk1"/>
              </a:solidFil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18"/>
          <p:cNvSpPr txBox="1"/>
          <p:nvPr>
            <p:ph type="title"/>
          </p:nvPr>
        </p:nvSpPr>
        <p:spPr>
          <a:xfrm>
            <a:off x="838200" y="454818"/>
            <a:ext cx="10515600" cy="13257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0"/>
              </a:spcBef>
              <a:spcAft>
                <a:spcPts val="0"/>
              </a:spcAft>
              <a:buClr>
                <a:schemeClr val="accent1"/>
              </a:buClr>
              <a:buSzPts val="4400"/>
              <a:buFont typeface="Arial"/>
              <a:buNone/>
              <a:defRPr b="0"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9" name="Google Shape;149;p18"/>
          <p:cNvSpPr txBox="1"/>
          <p:nvPr>
            <p:ph idx="1" type="body"/>
          </p:nvPr>
        </p:nvSpPr>
        <p:spPr>
          <a:xfrm>
            <a:off x="838200" y="1825625"/>
            <a:ext cx="10515600" cy="3914700"/>
          </a:xfrm>
          <a:prstGeom prst="rect">
            <a:avLst/>
          </a:prstGeom>
          <a:noFill/>
          <a:ln>
            <a:noFill/>
          </a:ln>
        </p:spPr>
        <p:txBody>
          <a:bodyPr anchorCtr="0" anchor="t" bIns="45700" lIns="91425" spcFirstLastPara="1" rIns="91425" wrap="square" tIns="45700">
            <a:normAutofit/>
          </a:bodyPr>
          <a:lstStyle>
            <a:lvl1pPr indent="-431800" lvl="0" marL="457200" marR="0" algn="l">
              <a:lnSpc>
                <a:spcPct val="110000"/>
              </a:lnSpc>
              <a:spcBef>
                <a:spcPts val="1000"/>
              </a:spcBef>
              <a:spcAft>
                <a:spcPts val="0"/>
              </a:spcAft>
              <a:buClr>
                <a:schemeClr val="accent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10000"/>
              </a:lnSpc>
              <a:spcBef>
                <a:spcPts val="500"/>
              </a:spcBef>
              <a:spcAft>
                <a:spcPts val="0"/>
              </a:spcAft>
              <a:buClr>
                <a:schemeClr val="accent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10000"/>
              </a:lnSpc>
              <a:spcBef>
                <a:spcPts val="500"/>
              </a:spcBef>
              <a:spcAft>
                <a:spcPts val="0"/>
              </a:spcAft>
              <a:buClr>
                <a:schemeClr val="accent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10000"/>
              </a:lnSpc>
              <a:spcBef>
                <a:spcPts val="5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algn="l">
              <a:lnSpc>
                <a:spcPct val="110000"/>
              </a:lnSpc>
              <a:spcBef>
                <a:spcPts val="5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Google Shape;150;p18"/>
          <p:cNvSpPr txBox="1"/>
          <p:nvPr>
            <p:ph idx="11" type="ftr"/>
          </p:nvPr>
        </p:nvSpPr>
        <p:spPr>
          <a:xfrm>
            <a:off x="5892800" y="5967094"/>
            <a:ext cx="5460900" cy="7302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D8D8D"/>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1" name="Google Shape;151;p18"/>
          <p:cNvSpPr/>
          <p:nvPr/>
        </p:nvSpPr>
        <p:spPr>
          <a:xfrm>
            <a:off x="0" y="0"/>
            <a:ext cx="5283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2" name="Google Shape;152;p18"/>
          <p:cNvSpPr txBox="1"/>
          <p:nvPr>
            <p:ph idx="12" type="sldNum"/>
          </p:nvPr>
        </p:nvSpPr>
        <p:spPr>
          <a:xfrm>
            <a:off x="48260" y="6149657"/>
            <a:ext cx="431700" cy="365100"/>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buNone/>
              <a:defRPr b="0" i="0" sz="1400" u="none" cap="none" strike="noStrike">
                <a:solidFill>
                  <a:schemeClr val="lt1"/>
                </a:solidFill>
                <a:latin typeface="Open Sans"/>
                <a:ea typeface="Open Sans"/>
                <a:cs typeface="Open Sans"/>
                <a:sym typeface="Open Sans"/>
              </a:defRPr>
            </a:lvl1pPr>
            <a:lvl2pPr indent="0" lvl="1" marL="0" marR="0" algn="ctr">
              <a:spcBef>
                <a:spcPts val="0"/>
              </a:spcBef>
              <a:buNone/>
              <a:defRPr b="0" i="0" sz="1400" u="none" cap="none" strike="noStrike">
                <a:solidFill>
                  <a:schemeClr val="lt1"/>
                </a:solidFill>
                <a:latin typeface="Open Sans"/>
                <a:ea typeface="Open Sans"/>
                <a:cs typeface="Open Sans"/>
                <a:sym typeface="Open Sans"/>
              </a:defRPr>
            </a:lvl2pPr>
            <a:lvl3pPr indent="0" lvl="2" marL="0" marR="0" algn="ctr">
              <a:spcBef>
                <a:spcPts val="0"/>
              </a:spcBef>
              <a:buNone/>
              <a:defRPr b="0" i="0" sz="1400" u="none" cap="none" strike="noStrike">
                <a:solidFill>
                  <a:schemeClr val="lt1"/>
                </a:solidFill>
                <a:latin typeface="Open Sans"/>
                <a:ea typeface="Open Sans"/>
                <a:cs typeface="Open Sans"/>
                <a:sym typeface="Open Sans"/>
              </a:defRPr>
            </a:lvl3pPr>
            <a:lvl4pPr indent="0" lvl="3" marL="0" marR="0" algn="ctr">
              <a:spcBef>
                <a:spcPts val="0"/>
              </a:spcBef>
              <a:buNone/>
              <a:defRPr b="0" i="0" sz="1400" u="none" cap="none" strike="noStrike">
                <a:solidFill>
                  <a:schemeClr val="lt1"/>
                </a:solidFill>
                <a:latin typeface="Open Sans"/>
                <a:ea typeface="Open Sans"/>
                <a:cs typeface="Open Sans"/>
                <a:sym typeface="Open Sans"/>
              </a:defRPr>
            </a:lvl4pPr>
            <a:lvl5pPr indent="0" lvl="4" marL="0" marR="0" algn="ctr">
              <a:spcBef>
                <a:spcPts val="0"/>
              </a:spcBef>
              <a:buNone/>
              <a:defRPr b="0" i="0" sz="1400" u="none" cap="none" strike="noStrike">
                <a:solidFill>
                  <a:schemeClr val="lt1"/>
                </a:solidFill>
                <a:latin typeface="Open Sans"/>
                <a:ea typeface="Open Sans"/>
                <a:cs typeface="Open Sans"/>
                <a:sym typeface="Open Sans"/>
              </a:defRPr>
            </a:lvl5pPr>
            <a:lvl6pPr indent="0" lvl="5" marL="0" marR="0" algn="ctr">
              <a:spcBef>
                <a:spcPts val="0"/>
              </a:spcBef>
              <a:buNone/>
              <a:defRPr b="0" i="0" sz="1400" u="none" cap="none" strike="noStrike">
                <a:solidFill>
                  <a:schemeClr val="lt1"/>
                </a:solidFill>
                <a:latin typeface="Open Sans"/>
                <a:ea typeface="Open Sans"/>
                <a:cs typeface="Open Sans"/>
                <a:sym typeface="Open Sans"/>
              </a:defRPr>
            </a:lvl6pPr>
            <a:lvl7pPr indent="0" lvl="6" marL="0" marR="0" algn="ctr">
              <a:spcBef>
                <a:spcPts val="0"/>
              </a:spcBef>
              <a:buNone/>
              <a:defRPr b="0" i="0" sz="1400" u="none" cap="none" strike="noStrike">
                <a:solidFill>
                  <a:schemeClr val="lt1"/>
                </a:solidFill>
                <a:latin typeface="Open Sans"/>
                <a:ea typeface="Open Sans"/>
                <a:cs typeface="Open Sans"/>
                <a:sym typeface="Open Sans"/>
              </a:defRPr>
            </a:lvl7pPr>
            <a:lvl8pPr indent="0" lvl="7" marL="0" marR="0" algn="ctr">
              <a:spcBef>
                <a:spcPts val="0"/>
              </a:spcBef>
              <a:buNone/>
              <a:defRPr b="0" i="0" sz="1400" u="none" cap="none" strike="noStrike">
                <a:solidFill>
                  <a:schemeClr val="lt1"/>
                </a:solidFill>
                <a:latin typeface="Open Sans"/>
                <a:ea typeface="Open Sans"/>
                <a:cs typeface="Open Sans"/>
                <a:sym typeface="Open Sans"/>
              </a:defRPr>
            </a:lvl8pPr>
            <a:lvl9pPr indent="0" lvl="8" marL="0" marR="0" algn="ctr">
              <a:spcBef>
                <a:spcPts val="0"/>
              </a:spcBef>
              <a:buNone/>
              <a:defRPr b="0" i="0" sz="140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153" name="Google Shape;153;p18"/>
          <p:cNvPicPr preferRelativeResize="0"/>
          <p:nvPr/>
        </p:nvPicPr>
        <p:blipFill rotWithShape="1">
          <a:blip r:embed="rId1">
            <a:alphaModFix/>
          </a:blip>
          <a:srcRect b="0" l="0" r="0" t="0"/>
          <a:stretch/>
        </p:blipFill>
        <p:spPr>
          <a:xfrm>
            <a:off x="690685" y="6049108"/>
            <a:ext cx="3668845" cy="5424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6.png"/><Relationship Id="rId4" Type="http://schemas.openxmlformats.org/officeDocument/2006/relationships/image" Target="../media/image103.png"/><Relationship Id="rId5"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6.png"/><Relationship Id="rId4" Type="http://schemas.openxmlformats.org/officeDocument/2006/relationships/hyperlink" Target="http://search.earthdata.nasa.gov" TargetMode="External"/><Relationship Id="rId5" Type="http://schemas.openxmlformats.org/officeDocument/2006/relationships/image" Target="../media/image112.png"/><Relationship Id="rId6" Type="http://schemas.openxmlformats.org/officeDocument/2006/relationships/hyperlink" Target="http://cmr.earthdata.nasa.gov" TargetMode="External"/><Relationship Id="rId7" Type="http://schemas.openxmlformats.org/officeDocument/2006/relationships/hyperlink" Target="http://search.earthdata.nas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openscapes.org/" TargetMode="External"/><Relationship Id="rId4" Type="http://schemas.openxmlformats.org/officeDocument/2006/relationships/hyperlink" Target="https://earthaccess.readthedocs.io/en/latest/" TargetMode="External"/><Relationship Id="rId9" Type="http://schemas.openxmlformats.org/officeDocument/2006/relationships/hyperlink" Target="https://workshop.openscapes.2i2c.cloud/hub/login" TargetMode="External"/><Relationship Id="rId5" Type="http://schemas.openxmlformats.org/officeDocument/2006/relationships/hyperlink" Target="https://nasa-openscapes.github.io/earthdata-cloud-cookbook/how-tos/find-data/earthdata_search.html" TargetMode="External"/><Relationship Id="rId6" Type="http://schemas.openxmlformats.org/officeDocument/2006/relationships/hyperlink" Target="https://workshop.openscapes.2i2c.cloud/hub/login" TargetMode="External"/><Relationship Id="rId7" Type="http://schemas.openxmlformats.org/officeDocument/2006/relationships/hyperlink" Target="https://nasa-openscapes.github.io/about.html#white-paper-value-of-hosted-jupyterhubs" TargetMode="External"/><Relationship Id="rId8" Type="http://schemas.openxmlformats.org/officeDocument/2006/relationships/image" Target="../media/image116.png"/><Relationship Id="rId11" Type="http://schemas.openxmlformats.org/officeDocument/2006/relationships/hyperlink" Target="https://nasa-openscapes.github.io/cookbook-navbar-page.html" TargetMode="External"/><Relationship Id="rId10" Type="http://schemas.openxmlformats.org/officeDocument/2006/relationships/image" Target="../media/image111.png"/><Relationship Id="rId13" Type="http://schemas.openxmlformats.org/officeDocument/2006/relationships/hyperlink" Target="https://nasa-openscapes.github.io/earthdata-cloud-cookbook/how-tos/find-data/earthdata_search.html" TargetMode="External"/><Relationship Id="rId12" Type="http://schemas.openxmlformats.org/officeDocument/2006/relationships/image" Target="../media/image115.png"/><Relationship Id="rId15" Type="http://schemas.openxmlformats.org/officeDocument/2006/relationships/hyperlink" Target="https://openscapes.org/blog/2024-03-04-earthaccess-tech-spotlight/" TargetMode="External"/><Relationship Id="rId14" Type="http://schemas.openxmlformats.org/officeDocument/2006/relationships/image" Target="../media/image113.png"/><Relationship Id="rId16" Type="http://schemas.openxmlformats.org/officeDocument/2006/relationships/image" Target="../media/image1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18.png"/><Relationship Id="rId4" Type="http://schemas.openxmlformats.org/officeDocument/2006/relationships/hyperlink" Target="https://harmony.earthdata.nas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naturalhistory.si.edu/NASA-EIC" TargetMode="External"/><Relationship Id="rId4" Type="http://schemas.openxmlformats.org/officeDocument/2006/relationships/hyperlink" Target="https://earth.gov/stories/hyperwall" TargetMode="External"/><Relationship Id="rId5" Type="http://schemas.openxmlformats.org/officeDocument/2006/relationships/image" Target="../media/image1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firms.modaps.eosdis.nasa.gov/usfs/map/#m:advanced;d:2025-01-07..2025-01-08;l:fires_landsat_landsat,fires_modis_aqua,fires_modis_terra,fires_viirs_noaa20,fires_viirs_noaa21,fires_viirs_snpp,fire-perimeter,countries,earth;@-118.25,34.22,9.96z" TargetMode="External"/><Relationship Id="rId4" Type="http://schemas.openxmlformats.org/officeDocument/2006/relationships/image" Target="../media/image123.png"/><Relationship Id="rId5" Type="http://schemas.openxmlformats.org/officeDocument/2006/relationships/hyperlink" Target="https://www.earthdata.nasa.gov/news/worldview-image-archive/wildfires-los-angeles-california" TargetMode="External"/><Relationship Id="rId6"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gis.earthdata.nasa.gov" TargetMode="External"/><Relationship Id="rId4" Type="http://schemas.openxmlformats.org/officeDocument/2006/relationships/image" Target="../media/image109.png"/><Relationship Id="rId5" Type="http://schemas.openxmlformats.org/officeDocument/2006/relationships/hyperlink" Target="https://gis.earthdata.nasa.gov/" TargetMode="External"/><Relationship Id="rId6" Type="http://schemas.openxmlformats.org/officeDocument/2006/relationships/image" Target="../media/image1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earthdata.nasa.gov" TargetMode="External"/><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40" Type="http://schemas.openxmlformats.org/officeDocument/2006/relationships/image" Target="../media/image92.png"/><Relationship Id="rId20" Type="http://schemas.openxmlformats.org/officeDocument/2006/relationships/image" Target="../media/image70.png"/><Relationship Id="rId42" Type="http://schemas.openxmlformats.org/officeDocument/2006/relationships/image" Target="../media/image87.png"/><Relationship Id="rId41" Type="http://schemas.openxmlformats.org/officeDocument/2006/relationships/image" Target="../media/image95.png"/><Relationship Id="rId22" Type="http://schemas.openxmlformats.org/officeDocument/2006/relationships/image" Target="../media/image80.png"/><Relationship Id="rId21" Type="http://schemas.openxmlformats.org/officeDocument/2006/relationships/image" Target="../media/image67.png"/><Relationship Id="rId43" Type="http://schemas.openxmlformats.org/officeDocument/2006/relationships/image" Target="../media/image97.png"/><Relationship Id="rId24" Type="http://schemas.openxmlformats.org/officeDocument/2006/relationships/image" Target="../media/image65.png"/><Relationship Id="rId23" Type="http://schemas.openxmlformats.org/officeDocument/2006/relationships/image" Target="../media/image74.png"/><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55.jpg"/><Relationship Id="rId4" Type="http://schemas.openxmlformats.org/officeDocument/2006/relationships/image" Target="../media/image40.png"/><Relationship Id="rId9" Type="http://schemas.openxmlformats.org/officeDocument/2006/relationships/image" Target="../media/image39.png"/><Relationship Id="rId26" Type="http://schemas.openxmlformats.org/officeDocument/2006/relationships/image" Target="../media/image84.png"/><Relationship Id="rId25" Type="http://schemas.openxmlformats.org/officeDocument/2006/relationships/image" Target="../media/image69.png"/><Relationship Id="rId28" Type="http://schemas.openxmlformats.org/officeDocument/2006/relationships/image" Target="../media/image77.png"/><Relationship Id="rId27" Type="http://schemas.openxmlformats.org/officeDocument/2006/relationships/image" Target="../media/image72.png"/><Relationship Id="rId5" Type="http://schemas.openxmlformats.org/officeDocument/2006/relationships/image" Target="../media/image44.png"/><Relationship Id="rId6" Type="http://schemas.openxmlformats.org/officeDocument/2006/relationships/image" Target="../media/image37.png"/><Relationship Id="rId29" Type="http://schemas.openxmlformats.org/officeDocument/2006/relationships/image" Target="../media/image78.png"/><Relationship Id="rId7" Type="http://schemas.openxmlformats.org/officeDocument/2006/relationships/image" Target="../media/image47.png"/><Relationship Id="rId8" Type="http://schemas.openxmlformats.org/officeDocument/2006/relationships/image" Target="../media/image46.png"/><Relationship Id="rId31" Type="http://schemas.openxmlformats.org/officeDocument/2006/relationships/image" Target="../media/image68.png"/><Relationship Id="rId30" Type="http://schemas.openxmlformats.org/officeDocument/2006/relationships/image" Target="../media/image66.png"/><Relationship Id="rId11" Type="http://schemas.openxmlformats.org/officeDocument/2006/relationships/image" Target="../media/image62.png"/><Relationship Id="rId33" Type="http://schemas.openxmlformats.org/officeDocument/2006/relationships/image" Target="../media/image83.png"/><Relationship Id="rId10" Type="http://schemas.openxmlformats.org/officeDocument/2006/relationships/image" Target="../media/image60.png"/><Relationship Id="rId32" Type="http://schemas.openxmlformats.org/officeDocument/2006/relationships/image" Target="../media/image88.png"/><Relationship Id="rId13" Type="http://schemas.openxmlformats.org/officeDocument/2006/relationships/image" Target="../media/image61.png"/><Relationship Id="rId35" Type="http://schemas.openxmlformats.org/officeDocument/2006/relationships/image" Target="../media/image81.png"/><Relationship Id="rId12" Type="http://schemas.openxmlformats.org/officeDocument/2006/relationships/image" Target="../media/image58.png"/><Relationship Id="rId34" Type="http://schemas.openxmlformats.org/officeDocument/2006/relationships/image" Target="../media/image73.png"/><Relationship Id="rId15" Type="http://schemas.openxmlformats.org/officeDocument/2006/relationships/image" Target="../media/image64.png"/><Relationship Id="rId37" Type="http://schemas.openxmlformats.org/officeDocument/2006/relationships/image" Target="../media/image86.png"/><Relationship Id="rId14" Type="http://schemas.openxmlformats.org/officeDocument/2006/relationships/image" Target="../media/image53.png"/><Relationship Id="rId36" Type="http://schemas.openxmlformats.org/officeDocument/2006/relationships/image" Target="../media/image76.png"/><Relationship Id="rId17" Type="http://schemas.openxmlformats.org/officeDocument/2006/relationships/image" Target="../media/image59.png"/><Relationship Id="rId39" Type="http://schemas.openxmlformats.org/officeDocument/2006/relationships/image" Target="../media/image89.png"/><Relationship Id="rId16" Type="http://schemas.openxmlformats.org/officeDocument/2006/relationships/image" Target="../media/image63.png"/><Relationship Id="rId38" Type="http://schemas.openxmlformats.org/officeDocument/2006/relationships/image" Target="../media/image82.png"/><Relationship Id="rId19" Type="http://schemas.openxmlformats.org/officeDocument/2006/relationships/image" Target="../media/image56.png"/><Relationship Id="rId18"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96.png"/><Relationship Id="rId4" Type="http://schemas.openxmlformats.org/officeDocument/2006/relationships/image" Target="../media/image99.png"/><Relationship Id="rId9" Type="http://schemas.openxmlformats.org/officeDocument/2006/relationships/image" Target="../media/image107.png"/><Relationship Id="rId5" Type="http://schemas.openxmlformats.org/officeDocument/2006/relationships/image" Target="../media/image102.png"/><Relationship Id="rId6" Type="http://schemas.openxmlformats.org/officeDocument/2006/relationships/image" Target="../media/image120.png"/><Relationship Id="rId7" Type="http://schemas.openxmlformats.org/officeDocument/2006/relationships/image" Target="../media/image103.png"/><Relationship Id="rId8" Type="http://schemas.openxmlformats.org/officeDocument/2006/relationships/image" Target="../media/image93.png"/><Relationship Id="rId11" Type="http://schemas.openxmlformats.org/officeDocument/2006/relationships/image" Target="../media/image98.png"/><Relationship Id="rId10" Type="http://schemas.openxmlformats.org/officeDocument/2006/relationships/image" Target="../media/image100.png"/><Relationship Id="rId12"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5.png"/><Relationship Id="rId4" Type="http://schemas.openxmlformats.org/officeDocument/2006/relationships/image" Target="../media/image40.png"/><Relationship Id="rId5"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2"/>
          <p:cNvSpPr txBox="1"/>
          <p:nvPr>
            <p:ph type="ctrTitle"/>
          </p:nvPr>
        </p:nvSpPr>
        <p:spPr>
          <a:xfrm>
            <a:off x="457174" y="2493053"/>
            <a:ext cx="5090186" cy="19692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Arial"/>
              <a:buNone/>
            </a:pPr>
            <a:r>
              <a:rPr lang="en-US"/>
              <a:t>NASA Agency Report </a:t>
            </a:r>
            <a:endParaRPr/>
          </a:p>
        </p:txBody>
      </p:sp>
      <p:sp>
        <p:nvSpPr>
          <p:cNvPr id="407" name="Google Shape;407;p52"/>
          <p:cNvSpPr txBox="1"/>
          <p:nvPr>
            <p:ph idx="2" type="body"/>
          </p:nvPr>
        </p:nvSpPr>
        <p:spPr>
          <a:xfrm>
            <a:off x="457174" y="4588984"/>
            <a:ext cx="2943225" cy="301625"/>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10000"/>
              </a:lnSpc>
              <a:spcBef>
                <a:spcPts val="0"/>
              </a:spcBef>
              <a:spcAft>
                <a:spcPts val="0"/>
              </a:spcAft>
              <a:buSzPts val="1400"/>
              <a:buNone/>
            </a:pPr>
            <a:r>
              <a:rPr lang="en-US"/>
              <a:t>WGISS-59 3/24-28/2025</a:t>
            </a:r>
            <a:endParaRPr/>
          </a:p>
        </p:txBody>
      </p:sp>
      <p:sp>
        <p:nvSpPr>
          <p:cNvPr id="408" name="Google Shape;408;p52"/>
          <p:cNvSpPr txBox="1"/>
          <p:nvPr>
            <p:ph idx="1" type="subTitle"/>
          </p:nvPr>
        </p:nvSpPr>
        <p:spPr>
          <a:xfrm>
            <a:off x="457174" y="5017276"/>
            <a:ext cx="5090186" cy="752625"/>
          </a:xfrm>
          <a:prstGeom prst="rect">
            <a:avLst/>
          </a:prstGeom>
          <a:noFill/>
          <a:ln>
            <a:noFill/>
          </a:ln>
        </p:spPr>
        <p:txBody>
          <a:bodyPr anchorCtr="0" anchor="t" bIns="45700" lIns="91425" spcFirstLastPara="1" rIns="91425" wrap="square" tIns="45700">
            <a:normAutofit fontScale="77500"/>
          </a:bodyPr>
          <a:lstStyle/>
          <a:p>
            <a:pPr indent="0" lvl="0" marL="0" rtl="0" algn="l">
              <a:lnSpc>
                <a:spcPct val="100000"/>
              </a:lnSpc>
              <a:spcBef>
                <a:spcPts val="0"/>
              </a:spcBef>
              <a:spcAft>
                <a:spcPts val="0"/>
              </a:spcAft>
              <a:buSzPct val="100000"/>
              <a:buNone/>
            </a:pPr>
            <a:r>
              <a:rPr lang="en-US"/>
              <a:t>Doug Newman</a:t>
            </a:r>
            <a:endParaRPr/>
          </a:p>
          <a:p>
            <a:pPr indent="0" lvl="0" marL="0" rtl="0" algn="l">
              <a:spcBef>
                <a:spcPts val="1200"/>
              </a:spcBef>
              <a:spcAft>
                <a:spcPts val="0"/>
              </a:spcAft>
              <a:buSzPct val="100000"/>
              <a:buNone/>
            </a:pPr>
            <a:r>
              <a:rPr lang="en-US"/>
              <a:t>NASA ESDIS Project, Goddard Space Flight Center</a:t>
            </a:r>
            <a:endParaRPr/>
          </a:p>
        </p:txBody>
      </p:sp>
      <p:sp>
        <p:nvSpPr>
          <p:cNvPr id="409" name="Google Shape;409;p5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61"/>
          <p:cNvSpPr txBox="1"/>
          <p:nvPr>
            <p:ph type="title"/>
          </p:nvPr>
        </p:nvSpPr>
        <p:spPr>
          <a:xfrm>
            <a:off x="838200" y="365125"/>
            <a:ext cx="10515600" cy="72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Progress</a:t>
            </a:r>
            <a:endParaRPr/>
          </a:p>
        </p:txBody>
      </p:sp>
      <p:sp>
        <p:nvSpPr>
          <p:cNvPr id="725" name="Google Shape;725;p61"/>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grpSp>
        <p:nvGrpSpPr>
          <p:cNvPr id="726" name="Google Shape;726;p61"/>
          <p:cNvGrpSpPr/>
          <p:nvPr/>
        </p:nvGrpSpPr>
        <p:grpSpPr>
          <a:xfrm>
            <a:off x="6868875" y="1973966"/>
            <a:ext cx="2474708" cy="2534910"/>
            <a:chOff x="5344650" y="2156341"/>
            <a:chExt cx="2474708" cy="2534910"/>
          </a:xfrm>
        </p:grpSpPr>
        <p:sp>
          <p:nvSpPr>
            <p:cNvPr id="727" name="Google Shape;727;p61"/>
            <p:cNvSpPr/>
            <p:nvPr/>
          </p:nvSpPr>
          <p:spPr>
            <a:xfrm>
              <a:off x="5344658" y="2216551"/>
              <a:ext cx="2474700" cy="24747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728" name="Google Shape;728;p61"/>
            <p:cNvSpPr txBox="1"/>
            <p:nvPr/>
          </p:nvSpPr>
          <p:spPr>
            <a:xfrm>
              <a:off x="5344650" y="3188125"/>
              <a:ext cx="24747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Total Archive </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Volume In Cloud</a:t>
              </a:r>
              <a:br>
                <a:rPr b="1" i="0" lang="en-US" sz="2000" u="none" cap="none" strike="noStrike">
                  <a:solidFill>
                    <a:srgbClr val="051E48"/>
                  </a:solidFill>
                  <a:latin typeface="Arial"/>
                  <a:ea typeface="Arial"/>
                  <a:cs typeface="Arial"/>
                  <a:sym typeface="Arial"/>
                </a:rPr>
              </a:br>
              <a:r>
                <a:rPr b="1" i="0" lang="en-US" sz="2000" u="none" cap="none" strike="noStrike">
                  <a:solidFill>
                    <a:srgbClr val="051E48"/>
                  </a:solidFill>
                  <a:latin typeface="Arial"/>
                  <a:ea typeface="Arial"/>
                  <a:cs typeface="Arial"/>
                  <a:sym typeface="Arial"/>
                </a:rPr>
                <a:t>~</a:t>
              </a:r>
              <a:r>
                <a:rPr b="1" lang="en-US" sz="2000">
                  <a:solidFill>
                    <a:srgbClr val="051E48"/>
                  </a:solidFill>
                </a:rPr>
                <a:t>67</a:t>
              </a:r>
              <a:r>
                <a:rPr b="1" i="0" lang="en-US" sz="2000" u="none" cap="none" strike="noStrike">
                  <a:solidFill>
                    <a:srgbClr val="051E48"/>
                  </a:solidFill>
                </a:rPr>
                <a:t> PB and counting</a:t>
              </a:r>
              <a:endParaRPr i="0" sz="1467" u="none" cap="none" strike="noStrike">
                <a:solidFill>
                  <a:schemeClr val="dk1"/>
                </a:solidFill>
              </a:endParaRPr>
            </a:p>
            <a:p>
              <a:pPr indent="0" lvl="0" marL="0" marR="0" rtl="0" algn="ctr">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pic>
          <p:nvPicPr>
            <p:cNvPr descr="Syncing cloud with solid fill" id="729" name="Google Shape;729;p61"/>
            <p:cNvPicPr preferRelativeResize="0"/>
            <p:nvPr/>
          </p:nvPicPr>
          <p:blipFill rotWithShape="1">
            <a:blip r:embed="rId3">
              <a:alphaModFix/>
            </a:blip>
            <a:srcRect b="0" l="0" r="0" t="0"/>
            <a:stretch/>
          </p:blipFill>
          <p:spPr>
            <a:xfrm>
              <a:off x="6128778" y="2156341"/>
              <a:ext cx="1031791" cy="1031791"/>
            </a:xfrm>
            <a:prstGeom prst="rect">
              <a:avLst/>
            </a:prstGeom>
            <a:noFill/>
            <a:ln>
              <a:noFill/>
            </a:ln>
          </p:spPr>
        </p:pic>
      </p:grpSp>
      <p:grpSp>
        <p:nvGrpSpPr>
          <p:cNvPr id="730" name="Google Shape;730;p61"/>
          <p:cNvGrpSpPr/>
          <p:nvPr/>
        </p:nvGrpSpPr>
        <p:grpSpPr>
          <a:xfrm>
            <a:off x="2848425" y="3587951"/>
            <a:ext cx="2474708" cy="2474700"/>
            <a:chOff x="5344650" y="2216551"/>
            <a:chExt cx="2474708" cy="2474700"/>
          </a:xfrm>
        </p:grpSpPr>
        <p:sp>
          <p:nvSpPr>
            <p:cNvPr id="731" name="Google Shape;731;p61"/>
            <p:cNvSpPr/>
            <p:nvPr/>
          </p:nvSpPr>
          <p:spPr>
            <a:xfrm>
              <a:off x="5344658" y="2216551"/>
              <a:ext cx="2474700" cy="24747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732" name="Google Shape;732;p61"/>
            <p:cNvSpPr txBox="1"/>
            <p:nvPr/>
          </p:nvSpPr>
          <p:spPr>
            <a:xfrm>
              <a:off x="5344650" y="3188125"/>
              <a:ext cx="2474700" cy="1077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467">
                  <a:solidFill>
                    <a:srgbClr val="051E48"/>
                  </a:solidFill>
                </a:rPr>
                <a:t>Remaining</a:t>
              </a:r>
              <a:r>
                <a:rPr lang="en-US" sz="1467">
                  <a:solidFill>
                    <a:srgbClr val="051E48"/>
                  </a:solidFill>
                </a:rPr>
                <a:t> Archive </a:t>
              </a:r>
              <a:endParaRPr sz="1467">
                <a:solidFill>
                  <a:schemeClr val="dk1"/>
                </a:solidFill>
                <a:latin typeface="Calibri"/>
                <a:ea typeface="Calibri"/>
                <a:cs typeface="Calibri"/>
                <a:sym typeface="Calibri"/>
              </a:endParaRPr>
            </a:p>
            <a:p>
              <a:pPr indent="0" lvl="0" marL="0" rtl="0" algn="ctr">
                <a:spcBef>
                  <a:spcPts val="0"/>
                </a:spcBef>
                <a:spcAft>
                  <a:spcPts val="0"/>
                </a:spcAft>
                <a:buNone/>
              </a:pPr>
              <a:r>
                <a:rPr lang="en-US" sz="1467">
                  <a:solidFill>
                    <a:srgbClr val="051E48"/>
                  </a:solidFill>
                </a:rPr>
                <a:t>Volume on premises</a:t>
              </a:r>
              <a:endParaRPr sz="1467">
                <a:solidFill>
                  <a:schemeClr val="dk1"/>
                </a:solidFill>
                <a:latin typeface="Calibri"/>
                <a:ea typeface="Calibri"/>
                <a:cs typeface="Calibri"/>
                <a:sym typeface="Calibri"/>
              </a:endParaRPr>
            </a:p>
            <a:p>
              <a:pPr indent="0" lvl="0" marL="0" rtl="0" algn="ctr">
                <a:spcBef>
                  <a:spcPts val="0"/>
                </a:spcBef>
                <a:spcAft>
                  <a:spcPts val="0"/>
                </a:spcAft>
                <a:buNone/>
              </a:pPr>
              <a:r>
                <a:rPr b="1" lang="en-US" sz="2000">
                  <a:solidFill>
                    <a:srgbClr val="051E48"/>
                  </a:solidFill>
                </a:rPr>
                <a:t>~61 PB</a:t>
              </a:r>
              <a:endParaRPr sz="1467">
                <a:solidFill>
                  <a:srgbClr val="051E48"/>
                </a:solidFill>
              </a:endParaRPr>
            </a:p>
            <a:p>
              <a:pPr indent="0" lvl="0" marL="0" marR="0" rtl="0" algn="ctr">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grpSp>
      <p:grpSp>
        <p:nvGrpSpPr>
          <p:cNvPr id="733" name="Google Shape;733;p61"/>
          <p:cNvGrpSpPr/>
          <p:nvPr/>
        </p:nvGrpSpPr>
        <p:grpSpPr>
          <a:xfrm>
            <a:off x="3384199" y="1367978"/>
            <a:ext cx="1938934" cy="2145004"/>
            <a:chOff x="7897750" y="3143751"/>
            <a:chExt cx="2474708" cy="2743674"/>
          </a:xfrm>
        </p:grpSpPr>
        <p:grpSp>
          <p:nvGrpSpPr>
            <p:cNvPr id="734" name="Google Shape;734;p61"/>
            <p:cNvGrpSpPr/>
            <p:nvPr/>
          </p:nvGrpSpPr>
          <p:grpSpPr>
            <a:xfrm>
              <a:off x="7897750" y="3143751"/>
              <a:ext cx="2474708" cy="2743674"/>
              <a:chOff x="5344650" y="2216551"/>
              <a:chExt cx="2474708" cy="2743674"/>
            </a:xfrm>
          </p:grpSpPr>
          <p:sp>
            <p:nvSpPr>
              <p:cNvPr id="735" name="Google Shape;735;p61"/>
              <p:cNvSpPr/>
              <p:nvPr/>
            </p:nvSpPr>
            <p:spPr>
              <a:xfrm>
                <a:off x="5344658" y="2216551"/>
                <a:ext cx="2474700" cy="24747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736" name="Google Shape;736;p61"/>
              <p:cNvSpPr txBox="1"/>
              <p:nvPr/>
            </p:nvSpPr>
            <p:spPr>
              <a:xfrm>
                <a:off x="5344650" y="3188125"/>
                <a:ext cx="2474700" cy="1772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467">
                    <a:solidFill>
                      <a:srgbClr val="051E48"/>
                    </a:solidFill>
                  </a:rPr>
                  <a:t>Average Archive Growth</a:t>
                </a:r>
                <a:endParaRPr sz="1467">
                  <a:solidFill>
                    <a:schemeClr val="dk1"/>
                  </a:solidFill>
                  <a:latin typeface="Calibri"/>
                  <a:ea typeface="Calibri"/>
                  <a:cs typeface="Calibri"/>
                  <a:sym typeface="Calibri"/>
                </a:endParaRPr>
              </a:p>
              <a:p>
                <a:pPr indent="0" lvl="0" marL="0" rtl="0" algn="ctr">
                  <a:spcBef>
                    <a:spcPts val="0"/>
                  </a:spcBef>
                  <a:spcAft>
                    <a:spcPts val="0"/>
                  </a:spcAft>
                  <a:buNone/>
                </a:pPr>
                <a:r>
                  <a:rPr b="1" lang="en-US" sz="2000">
                    <a:solidFill>
                      <a:srgbClr val="051E48"/>
                    </a:solidFill>
                  </a:rPr>
                  <a:t>~</a:t>
                </a:r>
                <a:r>
                  <a:rPr b="1" lang="en-US" sz="2000">
                    <a:solidFill>
                      <a:srgbClr val="051E48"/>
                    </a:solidFill>
                  </a:rPr>
                  <a:t>147 TB per day</a:t>
                </a:r>
                <a:endParaRPr sz="1467">
                  <a:solidFill>
                    <a:srgbClr val="051E48"/>
                  </a:solidFill>
                </a:endParaRPr>
              </a:p>
              <a:p>
                <a:pPr indent="0" lvl="0" marL="0" marR="0" rtl="0" algn="ctr">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grpSp>
        <p:pic>
          <p:nvPicPr>
            <p:cNvPr descr="Bar graph with upward trend with solid fill" id="737" name="Google Shape;737;p61"/>
            <p:cNvPicPr preferRelativeResize="0"/>
            <p:nvPr/>
          </p:nvPicPr>
          <p:blipFill rotWithShape="1">
            <a:blip r:embed="rId4">
              <a:alphaModFix/>
            </a:blip>
            <a:srcRect b="0" l="0" r="0" t="0"/>
            <a:stretch/>
          </p:blipFill>
          <p:spPr>
            <a:xfrm>
              <a:off x="8842963" y="3453858"/>
              <a:ext cx="584267" cy="555441"/>
            </a:xfrm>
            <a:prstGeom prst="rect">
              <a:avLst/>
            </a:prstGeom>
            <a:noFill/>
            <a:ln>
              <a:noFill/>
            </a:ln>
          </p:spPr>
        </p:pic>
      </p:grpSp>
      <p:pic>
        <p:nvPicPr>
          <p:cNvPr descr="Filing Box Archive with solid fill" id="738" name="Google Shape;738;p61"/>
          <p:cNvPicPr preferRelativeResize="0"/>
          <p:nvPr/>
        </p:nvPicPr>
        <p:blipFill rotWithShape="1">
          <a:blip r:embed="rId5">
            <a:alphaModFix/>
          </a:blip>
          <a:srcRect b="0" l="0" r="0" t="0"/>
          <a:stretch/>
        </p:blipFill>
        <p:spPr>
          <a:xfrm>
            <a:off x="3661836" y="3790424"/>
            <a:ext cx="847882" cy="826633"/>
          </a:xfrm>
          <a:prstGeom prst="rect">
            <a:avLst/>
          </a:prstGeom>
          <a:noFill/>
          <a:ln>
            <a:noFill/>
          </a:ln>
        </p:spPr>
      </p:pic>
      <p:sp>
        <p:nvSpPr>
          <p:cNvPr id="739" name="Google Shape;739;p61"/>
          <p:cNvSpPr/>
          <p:nvPr/>
        </p:nvSpPr>
        <p:spPr>
          <a:xfrm rot="1214500">
            <a:off x="5397449" y="2391245"/>
            <a:ext cx="1465401" cy="466510"/>
          </a:xfrm>
          <a:prstGeom prst="stripedRightArrow">
            <a:avLst>
              <a:gd fmla="val 50000" name="adj1"/>
              <a:gd fmla="val 50000" name="adj2"/>
            </a:avLst>
          </a:prstGeom>
          <a:solidFill>
            <a:srgbClr val="D4E7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0" name="Google Shape;740;p61"/>
          <p:cNvSpPr/>
          <p:nvPr/>
        </p:nvSpPr>
        <p:spPr>
          <a:xfrm rot="-1657482">
            <a:off x="5397415" y="3901116"/>
            <a:ext cx="1465457" cy="466568"/>
          </a:xfrm>
          <a:prstGeom prst="stripedRightArrow">
            <a:avLst>
              <a:gd fmla="val 50000" name="adj1"/>
              <a:gd fmla="val 50000" name="adj2"/>
            </a:avLst>
          </a:prstGeom>
          <a:solidFill>
            <a:srgbClr val="D4E7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2"/>
          <p:cNvSpPr txBox="1"/>
          <p:nvPr>
            <p:ph type="title"/>
          </p:nvPr>
        </p:nvSpPr>
        <p:spPr>
          <a:xfrm>
            <a:off x="914401" y="1852852"/>
            <a:ext cx="6898500" cy="186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A focus on u</a:t>
            </a:r>
            <a:r>
              <a:rPr lang="en-US"/>
              <a:t>ser needs</a:t>
            </a:r>
            <a:endParaRPr/>
          </a:p>
        </p:txBody>
      </p:sp>
      <p:sp>
        <p:nvSpPr>
          <p:cNvPr id="746" name="Google Shape;746;p62"/>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3"/>
          <p:cNvSpPr txBox="1"/>
          <p:nvPr>
            <p:ph type="title"/>
          </p:nvPr>
        </p:nvSpPr>
        <p:spPr>
          <a:xfrm>
            <a:off x="838200" y="365125"/>
            <a:ext cx="111477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Data</a:t>
            </a:r>
            <a:r>
              <a:rPr lang="en-US"/>
              <a:t> discovery - CMR &amp; </a:t>
            </a:r>
            <a:r>
              <a:rPr lang="en-US"/>
              <a:t>Earthdata Search </a:t>
            </a:r>
            <a:endParaRPr/>
          </a:p>
        </p:txBody>
      </p:sp>
      <p:sp>
        <p:nvSpPr>
          <p:cNvPr id="752" name="Google Shape;752;p63"/>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753" name="Google Shape;753;p63"/>
          <p:cNvPicPr preferRelativeResize="0"/>
          <p:nvPr/>
        </p:nvPicPr>
        <p:blipFill rotWithShape="1">
          <a:blip r:embed="rId3">
            <a:alphaModFix/>
          </a:blip>
          <a:srcRect b="0" l="0" r="0" t="0"/>
          <a:stretch/>
        </p:blipFill>
        <p:spPr>
          <a:xfrm>
            <a:off x="7576975" y="1614175"/>
            <a:ext cx="4408923" cy="2087175"/>
          </a:xfrm>
          <a:prstGeom prst="rect">
            <a:avLst/>
          </a:prstGeom>
          <a:noFill/>
          <a:ln>
            <a:noFill/>
          </a:ln>
        </p:spPr>
      </p:pic>
      <p:pic>
        <p:nvPicPr>
          <p:cNvPr id="754" name="Google Shape;754;p63">
            <a:hlinkClick r:id="rId4"/>
          </p:cNvPr>
          <p:cNvPicPr preferRelativeResize="0"/>
          <p:nvPr/>
        </p:nvPicPr>
        <p:blipFill rotWithShape="1">
          <a:blip r:embed="rId5">
            <a:alphaModFix/>
          </a:blip>
          <a:srcRect b="0" l="0" r="0" t="0"/>
          <a:stretch/>
        </p:blipFill>
        <p:spPr>
          <a:xfrm>
            <a:off x="7576975" y="3778600"/>
            <a:ext cx="4408925" cy="2338900"/>
          </a:xfrm>
          <a:prstGeom prst="rect">
            <a:avLst/>
          </a:prstGeom>
          <a:noFill/>
          <a:ln>
            <a:noFill/>
          </a:ln>
        </p:spPr>
      </p:pic>
      <p:sp>
        <p:nvSpPr>
          <p:cNvPr id="755" name="Google Shape;755;p63"/>
          <p:cNvSpPr txBox="1"/>
          <p:nvPr/>
        </p:nvSpPr>
        <p:spPr>
          <a:xfrm>
            <a:off x="809300" y="1714775"/>
            <a:ext cx="6618000" cy="4072800"/>
          </a:xfrm>
          <a:prstGeom prst="rect">
            <a:avLst/>
          </a:prstGeom>
          <a:noFill/>
          <a:ln>
            <a:noFill/>
          </a:ln>
        </p:spPr>
        <p:txBody>
          <a:bodyPr anchorCtr="0" anchor="t" bIns="45700" lIns="91425" spcFirstLastPara="1" rIns="91425" wrap="square" tIns="45700">
            <a:spAutoFit/>
          </a:bodyPr>
          <a:lstStyle/>
          <a:p>
            <a:pPr indent="0" lvl="0" marL="0" marR="0" rtl="0" algn="l">
              <a:lnSpc>
                <a:spcPct val="107916"/>
              </a:lnSpc>
              <a:spcBef>
                <a:spcPts val="0"/>
              </a:spcBef>
              <a:spcAft>
                <a:spcPts val="0"/>
              </a:spcAft>
              <a:buClr>
                <a:srgbClr val="000000"/>
              </a:buClr>
              <a:buSzPts val="1100"/>
              <a:buFont typeface="Arial"/>
              <a:buNone/>
            </a:pPr>
            <a:r>
              <a:rPr b="1" i="0" lang="en-US" sz="2300" u="sng" cap="none" strike="noStrike">
                <a:solidFill>
                  <a:schemeClr val="hlink"/>
                </a:solidFill>
                <a:latin typeface="Calibri"/>
                <a:ea typeface="Calibri"/>
                <a:cs typeface="Calibri"/>
                <a:sym typeface="Calibri"/>
                <a:hlinkClick r:id="rId6"/>
              </a:rPr>
              <a:t>CMR</a:t>
            </a:r>
            <a:r>
              <a:rPr b="1" i="0" lang="en-US" sz="2100" u="none" cap="none" strike="noStrike">
                <a:solidFill>
                  <a:srgbClr val="ED7D31"/>
                </a:solidFill>
                <a:latin typeface="Calibri"/>
                <a:ea typeface="Calibri"/>
                <a:cs typeface="Calibri"/>
                <a:sym typeface="Calibri"/>
              </a:rPr>
              <a:t> </a:t>
            </a:r>
            <a:r>
              <a:rPr lang="en-US" sz="2100">
                <a:solidFill>
                  <a:srgbClr val="44546A"/>
                </a:solidFill>
                <a:latin typeface="Calibri"/>
                <a:ea typeface="Calibri"/>
                <a:cs typeface="Calibri"/>
                <a:sym typeface="Calibri"/>
              </a:rPr>
              <a:t>is a high-performance, high-quality, continuously evolving metadata system that catalogs Earth Science data and associated service metadata records. These metadata records are registered, modified, discovered, and accessed through programmatic interfaces leveraging standard protocols and APIs.</a:t>
            </a:r>
            <a:endParaRPr b="0" i="1" sz="2300" u="none" cap="none" strike="noStrike">
              <a:solidFill>
                <a:srgbClr val="44546A"/>
              </a:solidFill>
              <a:latin typeface="Calibri"/>
              <a:ea typeface="Calibri"/>
              <a:cs typeface="Calibri"/>
              <a:sym typeface="Calibri"/>
            </a:endParaRPr>
          </a:p>
          <a:p>
            <a:pPr indent="0" lvl="0" marL="0" marR="0" rtl="0" algn="l">
              <a:lnSpc>
                <a:spcPct val="107916"/>
              </a:lnSpc>
              <a:spcBef>
                <a:spcPts val="800"/>
              </a:spcBef>
              <a:spcAft>
                <a:spcPts val="800"/>
              </a:spcAft>
              <a:buClr>
                <a:srgbClr val="000000"/>
              </a:buClr>
              <a:buSzPts val="1100"/>
              <a:buFont typeface="Arial"/>
              <a:buNone/>
            </a:pPr>
            <a:r>
              <a:rPr b="1" i="0" lang="en-US" sz="2300" u="sng" cap="none" strike="noStrike">
                <a:solidFill>
                  <a:schemeClr val="hlink"/>
                </a:solidFill>
                <a:latin typeface="Calibri"/>
                <a:ea typeface="Calibri"/>
                <a:cs typeface="Calibri"/>
                <a:sym typeface="Calibri"/>
                <a:hlinkClick r:id="rId7"/>
              </a:rPr>
              <a:t>Earthdata Search</a:t>
            </a:r>
            <a:r>
              <a:rPr b="1" i="1" lang="en-US" sz="2100" u="none" cap="none" strike="noStrike">
                <a:solidFill>
                  <a:srgbClr val="ED7D31"/>
                </a:solidFill>
                <a:latin typeface="Calibri"/>
                <a:ea typeface="Calibri"/>
                <a:cs typeface="Calibri"/>
                <a:sym typeface="Calibri"/>
              </a:rPr>
              <a:t> </a:t>
            </a:r>
            <a:r>
              <a:rPr b="0" i="0" lang="en-US" sz="2100" u="none" cap="none" strike="noStrike">
                <a:solidFill>
                  <a:srgbClr val="44546A"/>
                </a:solidFill>
                <a:latin typeface="Calibri"/>
                <a:ea typeface="Calibri"/>
                <a:cs typeface="Calibri"/>
                <a:sym typeface="Calibri"/>
              </a:rPr>
              <a:t>is a search client, backed by the Common Metadata Repository (CMR), whose primary goal is to be a means for end-users (usually scientists and students) to discover, visualize, refine, and </a:t>
            </a:r>
            <a:r>
              <a:rPr lang="en-US" sz="2100">
                <a:solidFill>
                  <a:srgbClr val="44546A"/>
                </a:solidFill>
                <a:latin typeface="Calibri"/>
                <a:ea typeface="Calibri"/>
                <a:cs typeface="Calibri"/>
                <a:sym typeface="Calibri"/>
              </a:rPr>
              <a:t>access earth science data.</a:t>
            </a:r>
            <a:r>
              <a:rPr b="0" i="0" lang="en-US" sz="2100" u="none" cap="none" strike="noStrike">
                <a:solidFill>
                  <a:srgbClr val="44546A"/>
                </a:solidFill>
                <a:latin typeface="Calibri"/>
                <a:ea typeface="Calibri"/>
                <a:cs typeface="Calibri"/>
                <a:sym typeface="Calibri"/>
              </a:rPr>
              <a:t> </a:t>
            </a:r>
            <a:endParaRPr b="0" i="1" sz="2300" u="none" cap="none" strike="noStrike">
              <a:solidFill>
                <a:srgbClr val="44546A"/>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64"/>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Data discovery &amp; use - Openscapes</a:t>
            </a:r>
            <a:endParaRPr/>
          </a:p>
        </p:txBody>
      </p:sp>
      <p:sp>
        <p:nvSpPr>
          <p:cNvPr id="761" name="Google Shape;761;p64"/>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62" name="Google Shape;762;p64"/>
          <p:cNvSpPr txBox="1"/>
          <p:nvPr/>
        </p:nvSpPr>
        <p:spPr>
          <a:xfrm>
            <a:off x="838200" y="1168425"/>
            <a:ext cx="10856700" cy="483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u="sng">
                <a:solidFill>
                  <a:schemeClr val="hlink"/>
                </a:solidFill>
                <a:hlinkClick r:id="rId3"/>
              </a:rPr>
              <a:t>Openscapes</a:t>
            </a:r>
            <a:r>
              <a:rPr lang="en-US" sz="2400">
                <a:solidFill>
                  <a:schemeClr val="dk1"/>
                </a:solidFill>
              </a:rPr>
              <a:t> supports scientists using data from NASA Earthdata served from the DAACs as they migrate workflows to the cloud, </a:t>
            </a:r>
            <a:r>
              <a:rPr lang="en-US" sz="2400"/>
              <a:t>easing the discovery, access and usage of NASA Earth Science data.</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Software - </a:t>
            </a:r>
            <a:r>
              <a:rPr lang="en-US" sz="2400" u="sng">
                <a:solidFill>
                  <a:schemeClr val="hlink"/>
                </a:solidFill>
                <a:hlinkClick r:id="rId4"/>
              </a:rPr>
              <a:t>EarthAccess</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Workshops, </a:t>
            </a:r>
            <a:r>
              <a:rPr lang="en-US" sz="2400" u="sng">
                <a:solidFill>
                  <a:schemeClr val="hlink"/>
                </a:solidFill>
                <a:hlinkClick r:id="rId5"/>
              </a:rPr>
              <a:t>tutorials</a:t>
            </a:r>
            <a:r>
              <a:rPr lang="en-US" sz="2400"/>
              <a:t> and mentoring </a:t>
            </a:r>
            <a:endParaRPr sz="2400"/>
          </a:p>
          <a:p>
            <a:pPr indent="0" lvl="0" marL="457200" rtl="0" algn="l">
              <a:spcBef>
                <a:spcPts val="0"/>
              </a:spcBef>
              <a:spcAft>
                <a:spcPts val="0"/>
              </a:spcAft>
              <a:buNone/>
            </a:pPr>
            <a:r>
              <a:rPr lang="en-US" sz="2400"/>
              <a:t>from science community members</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Cloud-based development </a:t>
            </a:r>
            <a:br>
              <a:rPr lang="en-US" sz="2400"/>
            </a:br>
            <a:r>
              <a:rPr lang="en-US" sz="2400"/>
              <a:t>environments - </a:t>
            </a:r>
            <a:r>
              <a:rPr lang="en-US" sz="2400" u="sng">
                <a:solidFill>
                  <a:schemeClr val="hlink"/>
                </a:solidFill>
                <a:hlinkClick r:id="rId6"/>
              </a:rPr>
              <a:t>2i2c Jupyter Hubs</a:t>
            </a:r>
            <a:endParaRPr sz="2400"/>
          </a:p>
          <a:p>
            <a:pPr indent="0" lvl="0" marL="0" rtl="0" algn="l">
              <a:spcBef>
                <a:spcPts val="0"/>
              </a:spcBef>
              <a:spcAft>
                <a:spcPts val="0"/>
              </a:spcAft>
              <a:buNone/>
            </a:pPr>
            <a:r>
              <a:t/>
            </a:r>
            <a:endParaRPr/>
          </a:p>
        </p:txBody>
      </p:sp>
      <p:pic>
        <p:nvPicPr>
          <p:cNvPr id="763" name="Google Shape;763;p64">
            <a:hlinkClick r:id="rId7"/>
          </p:cNvPr>
          <p:cNvPicPr preferRelativeResize="0"/>
          <p:nvPr/>
        </p:nvPicPr>
        <p:blipFill rotWithShape="1">
          <a:blip r:embed="rId8">
            <a:alphaModFix/>
          </a:blip>
          <a:srcRect b="0" l="0" r="0" t="0"/>
          <a:stretch/>
        </p:blipFill>
        <p:spPr>
          <a:xfrm>
            <a:off x="8392961" y="5081423"/>
            <a:ext cx="3247616" cy="686997"/>
          </a:xfrm>
          <a:prstGeom prst="rect">
            <a:avLst/>
          </a:prstGeom>
          <a:noFill/>
          <a:ln cap="flat" cmpd="sng" w="19050">
            <a:solidFill>
              <a:srgbClr val="9F9F9F"/>
            </a:solidFill>
            <a:prstDash val="solid"/>
            <a:round/>
            <a:headEnd len="sm" w="sm" type="none"/>
            <a:tailEnd len="sm" w="sm" type="none"/>
          </a:ln>
        </p:spPr>
      </p:pic>
      <p:pic>
        <p:nvPicPr>
          <p:cNvPr id="764" name="Google Shape;764;p64">
            <a:hlinkClick r:id="rId9"/>
          </p:cNvPr>
          <p:cNvPicPr preferRelativeResize="0"/>
          <p:nvPr/>
        </p:nvPicPr>
        <p:blipFill rotWithShape="1">
          <a:blip r:embed="rId10">
            <a:alphaModFix/>
          </a:blip>
          <a:srcRect b="0" l="0" r="0" t="0"/>
          <a:stretch/>
        </p:blipFill>
        <p:spPr>
          <a:xfrm>
            <a:off x="6364212" y="5081426"/>
            <a:ext cx="1892902" cy="1156049"/>
          </a:xfrm>
          <a:prstGeom prst="rect">
            <a:avLst/>
          </a:prstGeom>
          <a:noFill/>
          <a:ln cap="flat" cmpd="sng" w="19050">
            <a:solidFill>
              <a:srgbClr val="323232"/>
            </a:solidFill>
            <a:prstDash val="solid"/>
            <a:round/>
            <a:headEnd len="sm" w="sm" type="none"/>
            <a:tailEnd len="sm" w="sm" type="none"/>
          </a:ln>
        </p:spPr>
      </p:pic>
      <p:pic>
        <p:nvPicPr>
          <p:cNvPr id="765" name="Google Shape;765;p64">
            <a:hlinkClick r:id="rId11"/>
          </p:cNvPr>
          <p:cNvPicPr preferRelativeResize="0"/>
          <p:nvPr/>
        </p:nvPicPr>
        <p:blipFill rotWithShape="1">
          <a:blip r:embed="rId12">
            <a:alphaModFix/>
          </a:blip>
          <a:srcRect b="31264" l="0" r="0" t="2414"/>
          <a:stretch/>
        </p:blipFill>
        <p:spPr>
          <a:xfrm>
            <a:off x="8392950" y="3795800"/>
            <a:ext cx="1892893" cy="1115999"/>
          </a:xfrm>
          <a:prstGeom prst="rect">
            <a:avLst/>
          </a:prstGeom>
          <a:noFill/>
          <a:ln cap="flat" cmpd="sng" w="19050">
            <a:solidFill>
              <a:srgbClr val="595959"/>
            </a:solidFill>
            <a:prstDash val="solid"/>
            <a:round/>
            <a:headEnd len="sm" w="sm" type="none"/>
            <a:tailEnd len="sm" w="sm" type="none"/>
          </a:ln>
        </p:spPr>
      </p:pic>
      <p:pic>
        <p:nvPicPr>
          <p:cNvPr id="766" name="Google Shape;766;p64">
            <a:hlinkClick r:id="rId13"/>
          </p:cNvPr>
          <p:cNvPicPr preferRelativeResize="0"/>
          <p:nvPr/>
        </p:nvPicPr>
        <p:blipFill rotWithShape="1">
          <a:blip r:embed="rId14">
            <a:alphaModFix/>
          </a:blip>
          <a:srcRect b="0" l="-2820" r="2820" t="0"/>
          <a:stretch/>
        </p:blipFill>
        <p:spPr>
          <a:xfrm>
            <a:off x="6375525" y="3795789"/>
            <a:ext cx="1870274" cy="1116000"/>
          </a:xfrm>
          <a:prstGeom prst="rect">
            <a:avLst/>
          </a:prstGeom>
          <a:noFill/>
          <a:ln cap="flat" cmpd="sng" w="19050">
            <a:solidFill>
              <a:srgbClr val="595959"/>
            </a:solidFill>
            <a:prstDash val="solid"/>
            <a:round/>
            <a:headEnd len="sm" w="sm" type="none"/>
            <a:tailEnd len="sm" w="sm" type="none"/>
          </a:ln>
        </p:spPr>
      </p:pic>
      <p:pic>
        <p:nvPicPr>
          <p:cNvPr id="767" name="Google Shape;767;p64">
            <a:hlinkClick r:id="rId15"/>
          </p:cNvPr>
          <p:cNvPicPr preferRelativeResize="0"/>
          <p:nvPr/>
        </p:nvPicPr>
        <p:blipFill>
          <a:blip r:embed="rId16">
            <a:alphaModFix/>
          </a:blip>
          <a:stretch>
            <a:fillRect/>
          </a:stretch>
        </p:blipFill>
        <p:spPr>
          <a:xfrm>
            <a:off x="6323539" y="2510175"/>
            <a:ext cx="1974235" cy="1115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65"/>
          <p:cNvPicPr preferRelativeResize="0"/>
          <p:nvPr/>
        </p:nvPicPr>
        <p:blipFill rotWithShape="1">
          <a:blip r:embed="rId3">
            <a:alphaModFix/>
          </a:blip>
          <a:srcRect b="0" l="0" r="0" t="0"/>
          <a:stretch/>
        </p:blipFill>
        <p:spPr>
          <a:xfrm>
            <a:off x="6808250" y="2729950"/>
            <a:ext cx="5262377" cy="2954951"/>
          </a:xfrm>
          <a:prstGeom prst="rect">
            <a:avLst/>
          </a:prstGeom>
          <a:noFill/>
          <a:ln>
            <a:noFill/>
          </a:ln>
        </p:spPr>
      </p:pic>
      <p:sp>
        <p:nvSpPr>
          <p:cNvPr id="773" name="Google Shape;773;p65"/>
          <p:cNvSpPr txBox="1"/>
          <p:nvPr>
            <p:ph type="title"/>
          </p:nvPr>
        </p:nvSpPr>
        <p:spPr>
          <a:xfrm>
            <a:off x="838200" y="365125"/>
            <a:ext cx="10515600" cy="76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Data transformation - Harmony</a:t>
            </a:r>
            <a:endParaRPr/>
          </a:p>
        </p:txBody>
      </p:sp>
      <p:sp>
        <p:nvSpPr>
          <p:cNvPr id="774" name="Google Shape;774;p65"/>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75" name="Google Shape;775;p65"/>
          <p:cNvSpPr txBox="1"/>
          <p:nvPr/>
        </p:nvSpPr>
        <p:spPr>
          <a:xfrm>
            <a:off x="838195" y="1173950"/>
            <a:ext cx="11040600" cy="764400"/>
          </a:xfrm>
          <a:prstGeom prst="rect">
            <a:avLst/>
          </a:prstGeom>
          <a:noFill/>
          <a:ln>
            <a:noFill/>
          </a:ln>
        </p:spPr>
        <p:txBody>
          <a:bodyPr anchorCtr="0" anchor="t" bIns="45700" lIns="91425" spcFirstLastPara="1" rIns="91425" wrap="square" tIns="45700">
            <a:spAutoFit/>
          </a:bodyPr>
          <a:lstStyle/>
          <a:p>
            <a:pPr indent="0" lvl="0" marL="0" marR="0" rtl="0" algn="l">
              <a:lnSpc>
                <a:spcPct val="107916"/>
              </a:lnSpc>
              <a:spcBef>
                <a:spcPts val="0"/>
              </a:spcBef>
              <a:spcAft>
                <a:spcPts val="800"/>
              </a:spcAft>
              <a:buClr>
                <a:srgbClr val="000000"/>
              </a:buClr>
              <a:buSzPts val="1100"/>
              <a:buFont typeface="Arial"/>
              <a:buNone/>
            </a:pPr>
            <a:r>
              <a:rPr b="1" i="0" lang="en-US" sz="2100" u="sng" cap="none" strike="noStrike">
                <a:solidFill>
                  <a:schemeClr val="hlink"/>
                </a:solidFill>
                <a:latin typeface="Calibri"/>
                <a:ea typeface="Calibri"/>
                <a:cs typeface="Calibri"/>
                <a:sym typeface="Calibri"/>
                <a:hlinkClick r:id="rId4"/>
              </a:rPr>
              <a:t>Harmony</a:t>
            </a:r>
            <a:r>
              <a:rPr b="1" i="1" lang="en-US" sz="2100" u="none" cap="none" strike="noStrike">
                <a:solidFill>
                  <a:srgbClr val="ED7D31"/>
                </a:solidFill>
                <a:latin typeface="Calibri"/>
                <a:ea typeface="Calibri"/>
                <a:cs typeface="Calibri"/>
                <a:sym typeface="Calibri"/>
              </a:rPr>
              <a:t> </a:t>
            </a:r>
            <a:r>
              <a:rPr b="0" lang="en-US" sz="2100" u="none" cap="none" strike="noStrike">
                <a:solidFill>
                  <a:srgbClr val="44546A"/>
                </a:solidFill>
                <a:latin typeface="Calibri"/>
                <a:ea typeface="Calibri"/>
                <a:cs typeface="Calibri"/>
                <a:sym typeface="Calibri"/>
              </a:rPr>
              <a:t>is NASA ESDIS’ cloud based, open-source, data transformation platform. It provides unified access to data products and services across various earth science disciplines. </a:t>
            </a:r>
            <a:endParaRPr b="0" sz="2100" u="none" cap="none" strike="noStrike">
              <a:solidFill>
                <a:srgbClr val="44546A"/>
              </a:solidFill>
              <a:latin typeface="Calibri"/>
              <a:ea typeface="Calibri"/>
              <a:cs typeface="Calibri"/>
              <a:sym typeface="Calibri"/>
            </a:endParaRPr>
          </a:p>
        </p:txBody>
      </p:sp>
      <p:sp>
        <p:nvSpPr>
          <p:cNvPr id="776" name="Google Shape;776;p65"/>
          <p:cNvSpPr txBox="1"/>
          <p:nvPr/>
        </p:nvSpPr>
        <p:spPr>
          <a:xfrm>
            <a:off x="838200" y="1982775"/>
            <a:ext cx="6119400" cy="4449300"/>
          </a:xfrm>
          <a:prstGeom prst="rect">
            <a:avLst/>
          </a:prstGeom>
          <a:noFill/>
          <a:ln>
            <a:noFill/>
          </a:ln>
        </p:spPr>
        <p:txBody>
          <a:bodyPr anchorCtr="0" anchor="t" bIns="45700" lIns="91425" spcFirstLastPara="1" rIns="91425" wrap="square" tIns="45700">
            <a:noAutofit/>
          </a:bodyPr>
          <a:lstStyle/>
          <a:p>
            <a:pPr indent="-361950" lvl="0" marL="457200" rtl="0" algn="l">
              <a:spcBef>
                <a:spcPts val="0"/>
              </a:spcBef>
              <a:spcAft>
                <a:spcPts val="0"/>
              </a:spcAft>
              <a:buClr>
                <a:srgbClr val="44546A"/>
              </a:buClr>
              <a:buSzPts val="2100"/>
              <a:buChar char="•"/>
            </a:pPr>
            <a:r>
              <a:rPr b="1" lang="en-US" sz="2100">
                <a:solidFill>
                  <a:srgbClr val="44546A"/>
                </a:solidFill>
                <a:latin typeface="Calibri"/>
                <a:ea typeface="Calibri"/>
                <a:cs typeface="Calibri"/>
                <a:sym typeface="Calibri"/>
              </a:rPr>
              <a:t>Open and Shared:</a:t>
            </a:r>
            <a:r>
              <a:rPr lang="en-US" sz="2100">
                <a:solidFill>
                  <a:srgbClr val="44546A"/>
                </a:solidFill>
                <a:latin typeface="Calibri"/>
                <a:ea typeface="Calibri"/>
                <a:cs typeface="Calibri"/>
                <a:sym typeface="Calibri"/>
              </a:rPr>
              <a:t> Code for Harmony and its services are open source, enabling transparency, code shareability, and cross-team contributions.</a:t>
            </a:r>
            <a:endParaRPr sz="2100">
              <a:solidFill>
                <a:srgbClr val="44546A"/>
              </a:solidFill>
              <a:latin typeface="Calibri"/>
              <a:ea typeface="Calibri"/>
              <a:cs typeface="Calibri"/>
              <a:sym typeface="Calibri"/>
            </a:endParaRPr>
          </a:p>
          <a:p>
            <a:pPr indent="-361950" lvl="0" marL="457200" rtl="0" algn="l">
              <a:spcBef>
                <a:spcPts val="0"/>
              </a:spcBef>
              <a:spcAft>
                <a:spcPts val="0"/>
              </a:spcAft>
              <a:buClr>
                <a:srgbClr val="44546A"/>
              </a:buClr>
              <a:buSzPts val="2100"/>
              <a:buChar char="•"/>
            </a:pPr>
            <a:r>
              <a:rPr b="1" lang="en-US" sz="2100">
                <a:solidFill>
                  <a:srgbClr val="44546A"/>
                </a:solidFill>
                <a:latin typeface="Calibri"/>
                <a:ea typeface="Calibri"/>
                <a:cs typeface="Calibri"/>
                <a:sym typeface="Calibri"/>
              </a:rPr>
              <a:t>Evolving Standards</a:t>
            </a:r>
            <a:r>
              <a:rPr lang="en-US" sz="2100">
                <a:solidFill>
                  <a:srgbClr val="44546A"/>
                </a:solidFill>
                <a:latin typeface="Calibri"/>
                <a:ea typeface="Calibri"/>
                <a:cs typeface="Calibri"/>
                <a:sym typeface="Calibri"/>
              </a:rPr>
              <a:t>:  architected to adhere to widely used standards like OGC and STAC.</a:t>
            </a:r>
            <a:endParaRPr sz="2100">
              <a:solidFill>
                <a:srgbClr val="44546A"/>
              </a:solidFill>
              <a:latin typeface="Calibri"/>
              <a:ea typeface="Calibri"/>
              <a:cs typeface="Calibri"/>
              <a:sym typeface="Calibri"/>
            </a:endParaRPr>
          </a:p>
          <a:p>
            <a:pPr indent="-361950" lvl="0" marL="457200" rtl="0" algn="l">
              <a:spcBef>
                <a:spcPts val="0"/>
              </a:spcBef>
              <a:spcAft>
                <a:spcPts val="0"/>
              </a:spcAft>
              <a:buClr>
                <a:srgbClr val="44546A"/>
              </a:buClr>
              <a:buSzPts val="2100"/>
              <a:buChar char="•"/>
            </a:pPr>
            <a:r>
              <a:rPr b="1" lang="en-US" sz="2100">
                <a:solidFill>
                  <a:srgbClr val="44546A"/>
                </a:solidFill>
                <a:latin typeface="Calibri"/>
                <a:ea typeface="Calibri"/>
                <a:cs typeface="Calibri"/>
                <a:sym typeface="Calibri"/>
              </a:rPr>
              <a:t>Leveraging the Cloud</a:t>
            </a:r>
            <a:r>
              <a:rPr lang="en-US" sz="2100">
                <a:solidFill>
                  <a:srgbClr val="44546A"/>
                </a:solidFill>
                <a:latin typeface="Calibri"/>
                <a:ea typeface="Calibri"/>
                <a:cs typeface="Calibri"/>
                <a:sym typeface="Calibri"/>
              </a:rPr>
              <a:t>:  takes full advantage of the cloud and native technologies, leading to better scalability and reliability in the face of growing data volumes.</a:t>
            </a:r>
            <a:endParaRPr sz="2100">
              <a:solidFill>
                <a:srgbClr val="44546A"/>
              </a:solidFill>
              <a:latin typeface="Calibri"/>
              <a:ea typeface="Calibri"/>
              <a:cs typeface="Calibri"/>
              <a:sym typeface="Calibri"/>
            </a:endParaRPr>
          </a:p>
          <a:p>
            <a:pPr indent="-361950" lvl="0" marL="457200" rtl="0" algn="l">
              <a:spcBef>
                <a:spcPts val="0"/>
              </a:spcBef>
              <a:spcAft>
                <a:spcPts val="0"/>
              </a:spcAft>
              <a:buClr>
                <a:srgbClr val="44546A"/>
              </a:buClr>
              <a:buSzPts val="2100"/>
              <a:buChar char="•"/>
            </a:pPr>
            <a:r>
              <a:rPr b="1" lang="en-US" sz="2100">
                <a:solidFill>
                  <a:srgbClr val="44546A"/>
                </a:solidFill>
                <a:latin typeface="Calibri"/>
                <a:ea typeface="Calibri"/>
                <a:cs typeface="Calibri"/>
                <a:sym typeface="Calibri"/>
              </a:rPr>
              <a:t>Unified Access: </a:t>
            </a:r>
            <a:r>
              <a:rPr lang="en-US" sz="2100">
                <a:solidFill>
                  <a:srgbClr val="44546A"/>
                </a:solidFill>
                <a:latin typeface="Calibri"/>
                <a:ea typeface="Calibri"/>
                <a:cs typeface="Calibri"/>
                <a:sym typeface="Calibri"/>
              </a:rPr>
              <a:t>leverages</a:t>
            </a:r>
            <a:r>
              <a:rPr lang="en-US" sz="2100">
                <a:solidFill>
                  <a:srgbClr val="44546A"/>
                </a:solidFill>
                <a:latin typeface="Calibri"/>
                <a:ea typeface="Calibri"/>
                <a:cs typeface="Calibri"/>
                <a:sym typeface="Calibri"/>
              </a:rPr>
              <a:t> several earth science data systems but provides those capabilities in a uniform manner</a:t>
            </a:r>
            <a:endParaRPr sz="2100">
              <a:solidFill>
                <a:srgbClr val="44546A"/>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66"/>
          <p:cNvSpPr txBox="1"/>
          <p:nvPr>
            <p:ph type="title"/>
          </p:nvPr>
        </p:nvSpPr>
        <p:spPr>
          <a:xfrm>
            <a:off x="838200" y="365125"/>
            <a:ext cx="10515600" cy="6495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Arial"/>
              <a:buNone/>
            </a:pPr>
            <a:r>
              <a:rPr lang="en-US"/>
              <a:t>Data Visualization - Worldview</a:t>
            </a:r>
            <a:endParaRPr/>
          </a:p>
        </p:txBody>
      </p:sp>
      <p:sp>
        <p:nvSpPr>
          <p:cNvPr id="782" name="Google Shape;782;p66"/>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83" name="Google Shape;783;p66"/>
          <p:cNvSpPr txBox="1"/>
          <p:nvPr/>
        </p:nvSpPr>
        <p:spPr>
          <a:xfrm>
            <a:off x="838200" y="1232400"/>
            <a:ext cx="7325700" cy="5091900"/>
          </a:xfrm>
          <a:prstGeom prst="rect">
            <a:avLst/>
          </a:prstGeom>
          <a:noFill/>
          <a:ln>
            <a:noFill/>
          </a:ln>
        </p:spPr>
        <p:txBody>
          <a:bodyPr anchorCtr="0" anchor="t" bIns="45700" lIns="91425" spcFirstLastPara="1" rIns="91425" wrap="square" tIns="45700">
            <a:noAutofit/>
          </a:bodyPr>
          <a:lstStyle/>
          <a:p>
            <a:pPr indent="0" lvl="2" marL="0" rtl="0" algn="l">
              <a:lnSpc>
                <a:spcPct val="120000"/>
              </a:lnSpc>
              <a:spcBef>
                <a:spcPts val="0"/>
              </a:spcBef>
              <a:spcAft>
                <a:spcPts val="0"/>
              </a:spcAft>
              <a:buNone/>
            </a:pPr>
            <a:r>
              <a:rPr b="1" lang="en-US" sz="2100">
                <a:solidFill>
                  <a:schemeClr val="accent1"/>
                </a:solidFill>
                <a:latin typeface="Calibri"/>
                <a:ea typeface="Calibri"/>
                <a:cs typeface="Calibri"/>
                <a:sym typeface="Calibri"/>
              </a:rPr>
              <a:t>Worldview</a:t>
            </a:r>
            <a:r>
              <a:rPr i="1" lang="en-US" sz="2100">
                <a:solidFill>
                  <a:srgbClr val="2B5169"/>
                </a:solidFill>
                <a:latin typeface="Calibri"/>
                <a:ea typeface="Calibri"/>
                <a:cs typeface="Calibri"/>
                <a:sym typeface="Calibri"/>
              </a:rPr>
              <a:t> </a:t>
            </a:r>
            <a:r>
              <a:rPr lang="en-US" sz="2100">
                <a:solidFill>
                  <a:srgbClr val="2B5169"/>
                </a:solidFill>
                <a:latin typeface="Calibri"/>
                <a:ea typeface="Calibri"/>
                <a:cs typeface="Calibri"/>
                <a:sym typeface="Calibri"/>
              </a:rPr>
              <a:t>is a visualization user interface for over </a:t>
            </a:r>
            <a:r>
              <a:rPr lang="en-US" sz="2100">
                <a:solidFill>
                  <a:srgbClr val="2B5169"/>
                </a:solidFill>
                <a:latin typeface="Calibri"/>
                <a:ea typeface="Calibri"/>
                <a:cs typeface="Calibri"/>
                <a:sym typeface="Calibri"/>
              </a:rPr>
              <a:t>1000 global, full-resolution satellite imagery layers,  allowing users to visualize and then download the underlying data.</a:t>
            </a:r>
            <a:endParaRPr sz="2100">
              <a:solidFill>
                <a:srgbClr val="2B5169"/>
              </a:solidFill>
              <a:latin typeface="Calibri"/>
              <a:ea typeface="Calibri"/>
              <a:cs typeface="Calibri"/>
              <a:sym typeface="Calibri"/>
            </a:endParaRPr>
          </a:p>
          <a:p>
            <a:pPr indent="0" lvl="2" marL="0" rtl="0" algn="l">
              <a:lnSpc>
                <a:spcPct val="120000"/>
              </a:lnSpc>
              <a:spcBef>
                <a:spcPts val="0"/>
              </a:spcBef>
              <a:spcAft>
                <a:spcPts val="0"/>
              </a:spcAft>
              <a:buNone/>
            </a:pPr>
            <a:r>
              <a:t/>
            </a:r>
            <a:endParaRPr sz="2100">
              <a:solidFill>
                <a:srgbClr val="2B5169"/>
              </a:solidFill>
              <a:latin typeface="Calibri"/>
              <a:ea typeface="Calibri"/>
              <a:cs typeface="Calibri"/>
              <a:sym typeface="Calibri"/>
            </a:endParaRPr>
          </a:p>
          <a:p>
            <a:pPr indent="0" lvl="2" marL="0" rtl="0" algn="l">
              <a:lnSpc>
                <a:spcPct val="120000"/>
              </a:lnSpc>
              <a:spcBef>
                <a:spcPts val="0"/>
              </a:spcBef>
              <a:spcAft>
                <a:spcPts val="0"/>
              </a:spcAft>
              <a:buNone/>
            </a:pPr>
            <a:r>
              <a:rPr lang="en-US" sz="2100">
                <a:solidFill>
                  <a:srgbClr val="2B5169"/>
                </a:solidFill>
                <a:latin typeface="Calibri"/>
                <a:ea typeface="Calibri"/>
                <a:cs typeface="Calibri"/>
                <a:sym typeface="Calibri"/>
              </a:rPr>
              <a:t>Worldview is integrated</a:t>
            </a:r>
            <a:r>
              <a:rPr lang="en-US" sz="2100">
                <a:solidFill>
                  <a:srgbClr val="2B5169"/>
                </a:solidFill>
                <a:latin typeface="Calibri"/>
                <a:ea typeface="Calibri"/>
                <a:cs typeface="Calibri"/>
                <a:sym typeface="Calibri"/>
              </a:rPr>
              <a:t> into NASA’s Earth Information Center Hyperwall exhibits at NASA Head Quarters, </a:t>
            </a:r>
            <a:r>
              <a:rPr lang="en-US" sz="2100" u="sng">
                <a:solidFill>
                  <a:schemeClr val="hlink"/>
                </a:solidFill>
                <a:latin typeface="Calibri"/>
                <a:ea typeface="Calibri"/>
                <a:cs typeface="Calibri"/>
                <a:sym typeface="Calibri"/>
                <a:hlinkClick r:id="rId3"/>
              </a:rPr>
              <a:t>The Smithsonian Natural History Museum</a:t>
            </a:r>
            <a:r>
              <a:rPr lang="en-US" sz="2100">
                <a:solidFill>
                  <a:srgbClr val="2B5169"/>
                </a:solidFill>
                <a:latin typeface="Calibri"/>
                <a:ea typeface="Calibri"/>
                <a:cs typeface="Calibri"/>
                <a:sym typeface="Calibri"/>
              </a:rPr>
              <a:t> and </a:t>
            </a:r>
            <a:r>
              <a:rPr lang="en-US" sz="2100" u="sng">
                <a:solidFill>
                  <a:schemeClr val="hlink"/>
                </a:solidFill>
                <a:latin typeface="Calibri"/>
                <a:ea typeface="Calibri"/>
                <a:cs typeface="Calibri"/>
                <a:sym typeface="Calibri"/>
                <a:hlinkClick r:id="rId4"/>
              </a:rPr>
              <a:t>earth.gov</a:t>
            </a:r>
            <a:endParaRPr sz="2100">
              <a:solidFill>
                <a:srgbClr val="2B5169"/>
              </a:solidFill>
              <a:latin typeface="Calibri"/>
              <a:ea typeface="Calibri"/>
              <a:cs typeface="Calibri"/>
              <a:sym typeface="Calibri"/>
            </a:endParaRPr>
          </a:p>
          <a:p>
            <a:pPr indent="0" lvl="2" marL="0" rtl="0" algn="l">
              <a:lnSpc>
                <a:spcPct val="120000"/>
              </a:lnSpc>
              <a:spcBef>
                <a:spcPts val="0"/>
              </a:spcBef>
              <a:spcAft>
                <a:spcPts val="0"/>
              </a:spcAft>
              <a:buNone/>
            </a:pPr>
            <a:r>
              <a:t/>
            </a:r>
            <a:endParaRPr sz="2100">
              <a:solidFill>
                <a:srgbClr val="2B5169"/>
              </a:solidFill>
              <a:latin typeface="Calibri"/>
              <a:ea typeface="Calibri"/>
              <a:cs typeface="Calibri"/>
              <a:sym typeface="Calibri"/>
            </a:endParaRPr>
          </a:p>
          <a:p>
            <a:pPr indent="0" lvl="2" marL="0" rtl="0" algn="l">
              <a:lnSpc>
                <a:spcPct val="120000"/>
              </a:lnSpc>
              <a:spcBef>
                <a:spcPts val="0"/>
              </a:spcBef>
              <a:spcAft>
                <a:spcPts val="0"/>
              </a:spcAft>
              <a:buNone/>
            </a:pPr>
            <a:r>
              <a:rPr lang="en-US" sz="2100">
                <a:solidFill>
                  <a:srgbClr val="2B5169"/>
                </a:solidFill>
                <a:latin typeface="Calibri"/>
                <a:ea typeface="Calibri"/>
                <a:cs typeface="Calibri"/>
                <a:sym typeface="Calibri"/>
              </a:rPr>
              <a:t>In 2023, Worldview served more than 5000 unique users with 10,000 daily page views. It was cited in over 300 journal and news articles.</a:t>
            </a:r>
            <a:endParaRPr i="1" sz="2100">
              <a:solidFill>
                <a:srgbClr val="2B5169"/>
              </a:solidFill>
              <a:latin typeface="Calibri"/>
              <a:ea typeface="Calibri"/>
              <a:cs typeface="Calibri"/>
              <a:sym typeface="Calibri"/>
            </a:endParaRPr>
          </a:p>
        </p:txBody>
      </p:sp>
      <p:sp>
        <p:nvSpPr>
          <p:cNvPr id="784" name="Google Shape;784;p66"/>
          <p:cNvSpPr txBox="1"/>
          <p:nvPr/>
        </p:nvSpPr>
        <p:spPr>
          <a:xfrm>
            <a:off x="8203875" y="4671300"/>
            <a:ext cx="3942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2B5169"/>
                </a:solidFill>
                <a:latin typeface="Arial"/>
                <a:ea typeface="Arial"/>
                <a:cs typeface="Arial"/>
                <a:sym typeface="Arial"/>
              </a:rPr>
              <a:t>NASA Administrator Bill Nelson at the NASA Earth Information Center Hyperwall</a:t>
            </a:r>
            <a:r>
              <a:rPr i="1" lang="en-US">
                <a:solidFill>
                  <a:srgbClr val="2B5169"/>
                </a:solidFill>
              </a:rPr>
              <a:t>. This installation contains</a:t>
            </a:r>
            <a:r>
              <a:rPr b="0" i="1" lang="en-US" sz="1400" u="none" cap="none" strike="noStrike">
                <a:solidFill>
                  <a:srgbClr val="2B5169"/>
                </a:solidFill>
                <a:latin typeface="Arial"/>
                <a:ea typeface="Arial"/>
                <a:cs typeface="Arial"/>
                <a:sym typeface="Arial"/>
              </a:rPr>
              <a:t> live Worldview instances of recently-acquired satellite imagery.</a:t>
            </a:r>
            <a:endParaRPr b="0" i="0" sz="1400" u="none" cap="none" strike="noStrike">
              <a:solidFill>
                <a:srgbClr val="000000"/>
              </a:solidFill>
              <a:latin typeface="Arial"/>
              <a:ea typeface="Arial"/>
              <a:cs typeface="Arial"/>
              <a:sym typeface="Arial"/>
            </a:endParaRPr>
          </a:p>
        </p:txBody>
      </p:sp>
      <p:pic>
        <p:nvPicPr>
          <p:cNvPr id="785" name="Google Shape;785;p66"/>
          <p:cNvPicPr preferRelativeResize="0"/>
          <p:nvPr/>
        </p:nvPicPr>
        <p:blipFill rotWithShape="1">
          <a:blip r:embed="rId5">
            <a:alphaModFix/>
          </a:blip>
          <a:srcRect b="0" l="13447" r="8004" t="7578"/>
          <a:stretch/>
        </p:blipFill>
        <p:spPr>
          <a:xfrm>
            <a:off x="8204100" y="1232400"/>
            <a:ext cx="3942374" cy="3438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7"/>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Data Visualization - FIRMS</a:t>
            </a:r>
            <a:endParaRPr/>
          </a:p>
        </p:txBody>
      </p:sp>
      <p:sp>
        <p:nvSpPr>
          <p:cNvPr id="791" name="Google Shape;791;p67"/>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92" name="Google Shape;792;p67"/>
          <p:cNvSpPr txBox="1"/>
          <p:nvPr/>
        </p:nvSpPr>
        <p:spPr>
          <a:xfrm>
            <a:off x="645500" y="1504150"/>
            <a:ext cx="7650900" cy="4718700"/>
          </a:xfrm>
          <a:prstGeom prst="rect">
            <a:avLst/>
          </a:prstGeom>
          <a:noFill/>
          <a:ln>
            <a:noFill/>
          </a:ln>
        </p:spPr>
        <p:txBody>
          <a:bodyPr anchorCtr="0" anchor="t" bIns="45700" lIns="91425" spcFirstLastPara="1" rIns="91425" wrap="square" tIns="45700">
            <a:noAutofit/>
          </a:bodyPr>
          <a:lstStyle/>
          <a:p>
            <a:pPr indent="0" lvl="2" marL="0" rtl="0" algn="l">
              <a:lnSpc>
                <a:spcPct val="120000"/>
              </a:lnSpc>
              <a:spcBef>
                <a:spcPts val="0"/>
              </a:spcBef>
              <a:spcAft>
                <a:spcPts val="0"/>
              </a:spcAft>
              <a:buNone/>
            </a:pPr>
            <a:r>
              <a:rPr lang="en-US" sz="2100">
                <a:solidFill>
                  <a:srgbClr val="44546A"/>
                </a:solidFill>
                <a:latin typeface="Calibri"/>
                <a:ea typeface="Calibri"/>
                <a:cs typeface="Calibri"/>
                <a:sym typeface="Calibri"/>
              </a:rPr>
              <a:t>The </a:t>
            </a:r>
            <a:r>
              <a:rPr b="1" lang="en-US" sz="2100">
                <a:solidFill>
                  <a:schemeClr val="accent1"/>
                </a:solidFill>
                <a:latin typeface="Calibri"/>
                <a:ea typeface="Calibri"/>
                <a:cs typeface="Calibri"/>
                <a:sym typeface="Calibri"/>
              </a:rPr>
              <a:t>Fire Information for Resource Management System</a:t>
            </a:r>
            <a:r>
              <a:rPr lang="en-US" sz="2100">
                <a:solidFill>
                  <a:srgbClr val="44546A"/>
                </a:solidFill>
                <a:latin typeface="Calibri"/>
                <a:ea typeface="Calibri"/>
                <a:cs typeface="Calibri"/>
                <a:sym typeface="Calibri"/>
              </a:rPr>
              <a:t> (FIRMS) distributes Near Real-Time (NRT) active fire data as part of the </a:t>
            </a:r>
            <a:r>
              <a:rPr lang="en-US" sz="2100">
                <a:solidFill>
                  <a:srgbClr val="44546A"/>
                </a:solidFill>
                <a:latin typeface="Calibri"/>
                <a:ea typeface="Calibri"/>
                <a:cs typeface="Calibri"/>
                <a:sym typeface="Calibri"/>
              </a:rPr>
              <a:t>NASA’s Land, Atmosphere Near real-time Capability for Earth observation (LANCE)</a:t>
            </a:r>
            <a:r>
              <a:rPr lang="en-US" sz="2100">
                <a:solidFill>
                  <a:srgbClr val="44546A"/>
                </a:solidFill>
                <a:latin typeface="Calibri"/>
                <a:ea typeface="Calibri"/>
                <a:cs typeface="Calibri"/>
                <a:sym typeface="Calibri"/>
              </a:rPr>
              <a:t>. Globally these data are available within 3 hours of satellite observation, but for the US and Canada active fire detections are available in real-time.</a:t>
            </a:r>
            <a:endParaRPr sz="2100">
              <a:solidFill>
                <a:srgbClr val="44546A"/>
              </a:solidFill>
              <a:latin typeface="Calibri"/>
              <a:ea typeface="Calibri"/>
              <a:cs typeface="Calibri"/>
              <a:sym typeface="Calibri"/>
            </a:endParaRPr>
          </a:p>
          <a:p>
            <a:pPr indent="0" lvl="0" marL="0" rtl="0" algn="l">
              <a:lnSpc>
                <a:spcPct val="120000"/>
              </a:lnSpc>
              <a:spcBef>
                <a:spcPts val="1200"/>
              </a:spcBef>
              <a:spcAft>
                <a:spcPts val="0"/>
              </a:spcAft>
              <a:buNone/>
            </a:pPr>
            <a:r>
              <a:rPr lang="en-US" sz="2100">
                <a:solidFill>
                  <a:srgbClr val="2B5169"/>
                </a:solidFill>
                <a:latin typeface="Calibri"/>
                <a:ea typeface="Calibri"/>
                <a:cs typeface="Calibri"/>
                <a:sym typeface="Calibri"/>
              </a:rPr>
              <a:t>In 2023, FIRMS served more than 3.8 million users from over 180 countries, over 13 million pageviews. On average FIRMS sends out 70,000 fire alerts per day. During the California Wildfires of 2025 FIRMS was received more page views than any other NASA site.</a:t>
            </a:r>
            <a:endParaRPr sz="2100">
              <a:solidFill>
                <a:srgbClr val="2B5169"/>
              </a:solidFill>
              <a:latin typeface="Calibri"/>
              <a:ea typeface="Calibri"/>
              <a:cs typeface="Calibri"/>
              <a:sym typeface="Calibri"/>
            </a:endParaRPr>
          </a:p>
          <a:p>
            <a:pPr indent="0" lvl="0" marL="457200" rtl="0" algn="l">
              <a:lnSpc>
                <a:spcPct val="120000"/>
              </a:lnSpc>
              <a:spcBef>
                <a:spcPts val="1200"/>
              </a:spcBef>
              <a:spcAft>
                <a:spcPts val="0"/>
              </a:spcAft>
              <a:buNone/>
            </a:pPr>
            <a:r>
              <a:t/>
            </a:r>
            <a:endParaRPr sz="2100">
              <a:solidFill>
                <a:srgbClr val="44546A"/>
              </a:solidFill>
              <a:latin typeface="Calibri"/>
              <a:ea typeface="Calibri"/>
              <a:cs typeface="Calibri"/>
              <a:sym typeface="Calibri"/>
            </a:endParaRPr>
          </a:p>
        </p:txBody>
      </p:sp>
      <p:pic>
        <p:nvPicPr>
          <p:cNvPr id="793" name="Google Shape;793;p67">
            <a:hlinkClick r:id="rId3"/>
          </p:cNvPr>
          <p:cNvPicPr preferRelativeResize="0"/>
          <p:nvPr/>
        </p:nvPicPr>
        <p:blipFill>
          <a:blip r:embed="rId4">
            <a:alphaModFix/>
          </a:blip>
          <a:stretch>
            <a:fillRect/>
          </a:stretch>
        </p:blipFill>
        <p:spPr>
          <a:xfrm>
            <a:off x="8371575" y="1504150"/>
            <a:ext cx="3590799" cy="2431855"/>
          </a:xfrm>
          <a:prstGeom prst="rect">
            <a:avLst/>
          </a:prstGeom>
          <a:noFill/>
          <a:ln>
            <a:noFill/>
          </a:ln>
        </p:spPr>
      </p:pic>
      <p:pic>
        <p:nvPicPr>
          <p:cNvPr id="794" name="Google Shape;794;p67">
            <a:hlinkClick r:id="rId5"/>
          </p:cNvPr>
          <p:cNvPicPr preferRelativeResize="0"/>
          <p:nvPr/>
        </p:nvPicPr>
        <p:blipFill>
          <a:blip r:embed="rId6">
            <a:alphaModFix/>
          </a:blip>
          <a:stretch>
            <a:fillRect/>
          </a:stretch>
        </p:blipFill>
        <p:spPr>
          <a:xfrm>
            <a:off x="8371575" y="4026605"/>
            <a:ext cx="3590798" cy="21960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68"/>
          <p:cNvSpPr txBox="1"/>
          <p:nvPr>
            <p:ph type="title"/>
          </p:nvPr>
        </p:nvSpPr>
        <p:spPr>
          <a:xfrm>
            <a:off x="838200" y="365125"/>
            <a:ext cx="10515600" cy="71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Data visualization - EGIS</a:t>
            </a:r>
            <a:endParaRPr/>
          </a:p>
        </p:txBody>
      </p:sp>
      <p:sp>
        <p:nvSpPr>
          <p:cNvPr id="800" name="Google Shape;800;p68"/>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01" name="Google Shape;801;p68"/>
          <p:cNvSpPr txBox="1"/>
          <p:nvPr/>
        </p:nvSpPr>
        <p:spPr>
          <a:xfrm>
            <a:off x="797000" y="1467625"/>
            <a:ext cx="11082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In 2022, after examining NASA’s annual American </a:t>
            </a:r>
            <a:endParaRPr sz="2400"/>
          </a:p>
          <a:p>
            <a:pPr indent="0" lvl="0" marL="0" rtl="0" algn="l">
              <a:spcBef>
                <a:spcPts val="0"/>
              </a:spcBef>
              <a:spcAft>
                <a:spcPts val="0"/>
              </a:spcAft>
              <a:buNone/>
            </a:pPr>
            <a:r>
              <a:rPr lang="en-US" sz="2400"/>
              <a:t>Customer Satisfaction Index results, it became clear </a:t>
            </a:r>
            <a:endParaRPr sz="2400"/>
          </a:p>
          <a:p>
            <a:pPr indent="0" lvl="0" marL="0" rtl="0" algn="l">
              <a:spcBef>
                <a:spcPts val="0"/>
              </a:spcBef>
              <a:spcAft>
                <a:spcPts val="0"/>
              </a:spcAft>
              <a:buNone/>
            </a:pPr>
            <a:r>
              <a:rPr lang="en-US" sz="2400"/>
              <a:t>that NASA needed to provide support for our users in </a:t>
            </a:r>
            <a:endParaRPr sz="2400"/>
          </a:p>
          <a:p>
            <a:pPr indent="0" lvl="0" marL="0" rtl="0" algn="l">
              <a:spcBef>
                <a:spcPts val="0"/>
              </a:spcBef>
              <a:spcAft>
                <a:spcPts val="0"/>
              </a:spcAft>
              <a:buNone/>
            </a:pPr>
            <a:r>
              <a:rPr lang="en-US" sz="2400"/>
              <a:t>the ESRI/ArcGIS ecosystem.</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US" sz="2400" u="sng">
                <a:solidFill>
                  <a:schemeClr val="hlink"/>
                </a:solidFill>
                <a:hlinkClick r:id="rId3"/>
              </a:rPr>
              <a:t>EGIS</a:t>
            </a:r>
            <a:r>
              <a:rPr lang="en-US" sz="2400"/>
              <a:t>, the Earthdata Geospatial Information system, </a:t>
            </a:r>
            <a:endParaRPr sz="2400"/>
          </a:p>
          <a:p>
            <a:pPr indent="0" lvl="0" marL="0" rtl="0" algn="l">
              <a:spcBef>
                <a:spcPts val="0"/>
              </a:spcBef>
              <a:spcAft>
                <a:spcPts val="0"/>
              </a:spcAft>
              <a:buNone/>
            </a:pPr>
            <a:r>
              <a:rPr lang="en-US" sz="2400"/>
              <a:t>provides </a:t>
            </a:r>
            <a:endParaRPr sz="2400"/>
          </a:p>
          <a:p>
            <a:pPr indent="-381000" lvl="0" marL="457200" rtl="0" algn="l">
              <a:spcBef>
                <a:spcPts val="0"/>
              </a:spcBef>
              <a:spcAft>
                <a:spcPts val="0"/>
              </a:spcAft>
              <a:buSzPts val="2400"/>
              <a:buChar char="●"/>
            </a:pPr>
            <a:r>
              <a:rPr lang="en-US" sz="2400"/>
              <a:t>ArcGIS &amp; OGC-compliant raster &amp; feature services</a:t>
            </a:r>
            <a:endParaRPr sz="2400"/>
          </a:p>
          <a:p>
            <a:pPr indent="-381000" lvl="0" marL="457200" rtl="0" algn="l">
              <a:spcBef>
                <a:spcPts val="0"/>
              </a:spcBef>
              <a:spcAft>
                <a:spcPts val="0"/>
              </a:spcAft>
              <a:buSzPts val="2400"/>
              <a:buChar char="●"/>
            </a:pPr>
            <a:r>
              <a:rPr lang="en-US" sz="2400"/>
              <a:t>Map layers, Story maps, Web maps, Map applications</a:t>
            </a:r>
            <a:endParaRPr sz="2400"/>
          </a:p>
        </p:txBody>
      </p:sp>
      <p:pic>
        <p:nvPicPr>
          <p:cNvPr id="802" name="Google Shape;802;p68"/>
          <p:cNvPicPr preferRelativeResize="0"/>
          <p:nvPr/>
        </p:nvPicPr>
        <p:blipFill>
          <a:blip r:embed="rId4">
            <a:alphaModFix/>
          </a:blip>
          <a:stretch>
            <a:fillRect/>
          </a:stretch>
        </p:blipFill>
        <p:spPr>
          <a:xfrm>
            <a:off x="8246300" y="1650250"/>
            <a:ext cx="3175200" cy="1476000"/>
          </a:xfrm>
          <a:prstGeom prst="rect">
            <a:avLst/>
          </a:prstGeom>
          <a:noFill/>
          <a:ln>
            <a:noFill/>
          </a:ln>
        </p:spPr>
      </p:pic>
      <p:pic>
        <p:nvPicPr>
          <p:cNvPr id="803" name="Google Shape;803;p68">
            <a:hlinkClick r:id="rId5"/>
          </p:cNvPr>
          <p:cNvPicPr preferRelativeResize="0"/>
          <p:nvPr/>
        </p:nvPicPr>
        <p:blipFill>
          <a:blip r:embed="rId6">
            <a:alphaModFix/>
          </a:blip>
          <a:stretch>
            <a:fillRect/>
          </a:stretch>
        </p:blipFill>
        <p:spPr>
          <a:xfrm>
            <a:off x="8174000" y="3215850"/>
            <a:ext cx="3247498" cy="16776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69"/>
          <p:cNvSpPr txBox="1"/>
          <p:nvPr>
            <p:ph type="title"/>
          </p:nvPr>
        </p:nvSpPr>
        <p:spPr>
          <a:xfrm>
            <a:off x="914401" y="1852852"/>
            <a:ext cx="6898500" cy="186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Consolidation of tools and services</a:t>
            </a:r>
            <a:endParaRPr/>
          </a:p>
        </p:txBody>
      </p:sp>
      <p:sp>
        <p:nvSpPr>
          <p:cNvPr id="809" name="Google Shape;809;p69"/>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70"/>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Web unification &amp; Service de-duplication</a:t>
            </a:r>
            <a:endParaRPr/>
          </a:p>
        </p:txBody>
      </p:sp>
      <p:sp>
        <p:nvSpPr>
          <p:cNvPr id="815" name="Google Shape;815;p70"/>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grpSp>
        <p:nvGrpSpPr>
          <p:cNvPr id="816" name="Google Shape;816;p70"/>
          <p:cNvGrpSpPr/>
          <p:nvPr/>
        </p:nvGrpSpPr>
        <p:grpSpPr>
          <a:xfrm>
            <a:off x="4122308" y="1770761"/>
            <a:ext cx="3390818" cy="3567544"/>
            <a:chOff x="3206707" y="2013875"/>
            <a:chExt cx="2047719" cy="1569600"/>
          </a:xfrm>
        </p:grpSpPr>
        <p:sp>
          <p:nvSpPr>
            <p:cNvPr id="817" name="Google Shape;817;p70"/>
            <p:cNvSpPr/>
            <p:nvPr/>
          </p:nvSpPr>
          <p:spPr>
            <a:xfrm flipH="1" rot="10800000">
              <a:off x="3206707" y="2013875"/>
              <a:ext cx="1944600" cy="1569600"/>
            </a:xfrm>
            <a:prstGeom prst="round2DiagRect">
              <a:avLst>
                <a:gd fmla="val 0" name="adj1"/>
                <a:gd fmla="val 17764" name="adj2"/>
              </a:avLst>
            </a:prstGeom>
            <a:solidFill>
              <a:srgbClr val="1D7E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818" name="Google Shape;818;p70"/>
            <p:cNvSpPr txBox="1"/>
            <p:nvPr/>
          </p:nvSpPr>
          <p:spPr>
            <a:xfrm>
              <a:off x="3309826" y="2088902"/>
              <a:ext cx="19446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FFFFFF"/>
                  </a:solidFill>
                  <a:latin typeface="Roboto"/>
                  <a:ea typeface="Roboto"/>
                  <a:cs typeface="Roboto"/>
                  <a:sym typeface="Roboto"/>
                </a:rPr>
                <a:t>Service Deduplication</a:t>
              </a:r>
              <a:endParaRPr b="0" i="0" sz="2100" u="none" cap="none" strike="noStrike">
                <a:solidFill>
                  <a:srgbClr val="FFFFFF"/>
                </a:solidFill>
                <a:latin typeface="Roboto"/>
                <a:ea typeface="Roboto"/>
                <a:cs typeface="Roboto"/>
                <a:sym typeface="Roboto"/>
              </a:endParaRPr>
            </a:p>
          </p:txBody>
        </p:sp>
        <p:sp>
          <p:nvSpPr>
            <p:cNvPr id="819" name="Google Shape;819;p70"/>
            <p:cNvSpPr txBox="1"/>
            <p:nvPr/>
          </p:nvSpPr>
          <p:spPr>
            <a:xfrm>
              <a:off x="3321352" y="2308764"/>
              <a:ext cx="18105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FFFFFF"/>
                  </a:solidFill>
                  <a:latin typeface="Roboto"/>
                  <a:ea typeface="Roboto"/>
                  <a:cs typeface="Roboto"/>
                  <a:sym typeface="Roboto"/>
                </a:rPr>
                <a:t>Identify areas of overlap between existing tools and services and converge where possible</a:t>
              </a:r>
              <a:endParaRPr b="0" i="0" sz="1700" u="none" cap="none" strike="noStrike">
                <a:solidFill>
                  <a:srgbClr val="FFFFFF"/>
                </a:solidFill>
                <a:latin typeface="Roboto"/>
                <a:ea typeface="Roboto"/>
                <a:cs typeface="Roboto"/>
                <a:sym typeface="Roboto"/>
              </a:endParaRPr>
            </a:p>
            <a:p>
              <a:pPr indent="0" lvl="0" marL="0" marR="0" rtl="0" algn="l">
                <a:lnSpc>
                  <a:spcPct val="115000"/>
                </a:lnSpc>
                <a:spcBef>
                  <a:spcPts val="2100"/>
                </a:spcBef>
                <a:spcAft>
                  <a:spcPts val="2100"/>
                </a:spcAft>
                <a:buClr>
                  <a:srgbClr val="000000"/>
                </a:buClr>
                <a:buSzPts val="1700"/>
                <a:buFont typeface="Arial"/>
                <a:buNone/>
              </a:pPr>
              <a:r>
                <a:rPr b="0" i="0" lang="en-US" sz="1700" u="none" cap="none" strike="noStrike">
                  <a:solidFill>
                    <a:srgbClr val="FFFFFF"/>
                  </a:solidFill>
                  <a:latin typeface="Roboto"/>
                  <a:ea typeface="Roboto"/>
                  <a:cs typeface="Roboto"/>
                  <a:sym typeface="Roboto"/>
                </a:rPr>
                <a:t>Maintain as much value as possible for unique user communities</a:t>
              </a:r>
              <a:endParaRPr b="0" i="0" sz="1700" u="none" cap="none" strike="noStrike">
                <a:solidFill>
                  <a:srgbClr val="FFFFFF"/>
                </a:solidFill>
                <a:latin typeface="Roboto"/>
                <a:ea typeface="Roboto"/>
                <a:cs typeface="Roboto"/>
                <a:sym typeface="Roboto"/>
              </a:endParaRPr>
            </a:p>
          </p:txBody>
        </p:sp>
      </p:grpSp>
      <p:grpSp>
        <p:nvGrpSpPr>
          <p:cNvPr id="820" name="Google Shape;820;p70"/>
          <p:cNvGrpSpPr/>
          <p:nvPr/>
        </p:nvGrpSpPr>
        <p:grpSpPr>
          <a:xfrm>
            <a:off x="1000908" y="1770757"/>
            <a:ext cx="3121277" cy="3567544"/>
            <a:chOff x="1126863" y="2013875"/>
            <a:chExt cx="1944600" cy="1569600"/>
          </a:xfrm>
        </p:grpSpPr>
        <p:sp>
          <p:nvSpPr>
            <p:cNvPr id="821" name="Google Shape;821;p70"/>
            <p:cNvSpPr/>
            <p:nvPr/>
          </p:nvSpPr>
          <p:spPr>
            <a:xfrm>
              <a:off x="1126863" y="2013875"/>
              <a:ext cx="1944600" cy="1569600"/>
            </a:xfrm>
            <a:prstGeom prst="round2DiagRect">
              <a:avLst>
                <a:gd fmla="val 0" name="adj1"/>
                <a:gd fmla="val 17764" name="adj2"/>
              </a:avLst>
            </a:prstGeom>
            <a:solidFill>
              <a:srgbClr val="249C9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822" name="Google Shape;822;p70"/>
            <p:cNvSpPr txBox="1"/>
            <p:nvPr/>
          </p:nvSpPr>
          <p:spPr>
            <a:xfrm>
              <a:off x="1225028" y="2088900"/>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FFFFFF"/>
                  </a:solidFill>
                  <a:latin typeface="Roboto"/>
                  <a:ea typeface="Roboto"/>
                  <a:cs typeface="Roboto"/>
                  <a:sym typeface="Roboto"/>
                </a:rPr>
                <a:t>Web Unification</a:t>
              </a:r>
              <a:endParaRPr b="0" i="0" sz="2100" u="none" cap="none" strike="noStrike">
                <a:solidFill>
                  <a:srgbClr val="FFFFFF"/>
                </a:solidFill>
                <a:latin typeface="Roboto"/>
                <a:ea typeface="Roboto"/>
                <a:cs typeface="Roboto"/>
                <a:sym typeface="Roboto"/>
              </a:endParaRPr>
            </a:p>
          </p:txBody>
        </p:sp>
        <p:sp>
          <p:nvSpPr>
            <p:cNvPr id="823" name="Google Shape;823;p70"/>
            <p:cNvSpPr txBox="1"/>
            <p:nvPr/>
          </p:nvSpPr>
          <p:spPr>
            <a:xfrm>
              <a:off x="1255023" y="2304231"/>
              <a:ext cx="1659600" cy="834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Roboto"/>
                  <a:ea typeface="Roboto"/>
                  <a:cs typeface="Roboto"/>
                  <a:sym typeface="Roboto"/>
                </a:rPr>
                <a:t>Unifies all ESDS-funded public facing web properties into earthdata</a:t>
              </a:r>
              <a:endParaRPr b="0" i="0" sz="1700" u="none" cap="none" strike="noStrike">
                <a:solidFill>
                  <a:srgbClr val="FFFFFF"/>
                </a:solidFill>
                <a:latin typeface="Roboto"/>
                <a:ea typeface="Roboto"/>
                <a:cs typeface="Roboto"/>
                <a:sym typeface="Roboto"/>
              </a:endParaRPr>
            </a:p>
            <a:p>
              <a:pPr indent="0" lvl="0" marL="0" marR="0" rtl="0" algn="l">
                <a:lnSpc>
                  <a:spcPct val="100000"/>
                </a:lnSpc>
                <a:spcBef>
                  <a:spcPts val="2100"/>
                </a:spcBef>
                <a:spcAft>
                  <a:spcPts val="0"/>
                </a:spcAft>
                <a:buClr>
                  <a:srgbClr val="000000"/>
                </a:buClr>
                <a:buSzPts val="1700"/>
                <a:buFont typeface="Arial"/>
                <a:buNone/>
              </a:pPr>
              <a:r>
                <a:rPr b="0" i="0" lang="en-US" sz="1700" u="none" cap="none" strike="noStrike">
                  <a:solidFill>
                    <a:srgbClr val="FFFFFF"/>
                  </a:solidFill>
                  <a:latin typeface="Roboto"/>
                  <a:ea typeface="Roboto"/>
                  <a:cs typeface="Roboto"/>
                  <a:sym typeface="Roboto"/>
                </a:rPr>
                <a:t>Ensures  common look and feel across content</a:t>
              </a:r>
              <a:endParaRPr b="0" i="0" sz="1700" u="none" cap="none" strike="noStrike">
                <a:solidFill>
                  <a:srgbClr val="FFFFFF"/>
                </a:solidFill>
                <a:latin typeface="Roboto"/>
                <a:ea typeface="Roboto"/>
                <a:cs typeface="Roboto"/>
                <a:sym typeface="Roboto"/>
              </a:endParaRPr>
            </a:p>
            <a:p>
              <a:pPr indent="0" lvl="0" marL="0" marR="0" rtl="0" algn="l">
                <a:lnSpc>
                  <a:spcPct val="100000"/>
                </a:lnSpc>
                <a:spcBef>
                  <a:spcPts val="2100"/>
                </a:spcBef>
                <a:spcAft>
                  <a:spcPts val="0"/>
                </a:spcAft>
                <a:buClr>
                  <a:srgbClr val="000000"/>
                </a:buClr>
                <a:buSzPts val="1500"/>
                <a:buFont typeface="Arial"/>
                <a:buNone/>
              </a:pPr>
              <a:r>
                <a:rPr b="0" i="0" lang="en-US" sz="1700" u="none" cap="none" strike="noStrike">
                  <a:solidFill>
                    <a:srgbClr val="FFFFFF"/>
                  </a:solidFill>
                  <a:latin typeface="Roboto"/>
                  <a:ea typeface="Roboto"/>
                  <a:cs typeface="Roboto"/>
                  <a:sym typeface="Roboto"/>
                </a:rPr>
                <a:t>Compliance with the IDEA Act</a:t>
              </a:r>
              <a:endParaRPr b="0" i="0" sz="1700" u="none" cap="none" strike="noStrike">
                <a:solidFill>
                  <a:srgbClr val="FFFFFF"/>
                </a:solidFill>
                <a:latin typeface="Roboto"/>
                <a:ea typeface="Roboto"/>
                <a:cs typeface="Roboto"/>
                <a:sym typeface="Roboto"/>
              </a:endParaRPr>
            </a:p>
          </p:txBody>
        </p:sp>
      </p:grpSp>
      <p:grpSp>
        <p:nvGrpSpPr>
          <p:cNvPr id="824" name="Google Shape;824;p70"/>
          <p:cNvGrpSpPr/>
          <p:nvPr/>
        </p:nvGrpSpPr>
        <p:grpSpPr>
          <a:xfrm>
            <a:off x="7319217" y="1770722"/>
            <a:ext cx="3999907" cy="3567544"/>
            <a:chOff x="5266618" y="2013883"/>
            <a:chExt cx="2750400" cy="1569600"/>
          </a:xfrm>
        </p:grpSpPr>
        <p:sp>
          <p:nvSpPr>
            <p:cNvPr id="825" name="Google Shape;825;p70"/>
            <p:cNvSpPr/>
            <p:nvPr/>
          </p:nvSpPr>
          <p:spPr>
            <a:xfrm>
              <a:off x="5266618" y="2013883"/>
              <a:ext cx="2750400" cy="1569600"/>
            </a:xfrm>
            <a:prstGeom prst="round2DiagRect">
              <a:avLst>
                <a:gd fmla="val 0" name="adj1"/>
                <a:gd fmla="val 17764" name="adj2"/>
              </a:avLst>
            </a:prstGeom>
            <a:solidFill>
              <a:srgbClr val="155B5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826" name="Google Shape;826;p70"/>
            <p:cNvSpPr txBox="1"/>
            <p:nvPr/>
          </p:nvSpPr>
          <p:spPr>
            <a:xfrm>
              <a:off x="5642425" y="2181747"/>
              <a:ext cx="2208000" cy="559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Roboto"/>
                  <a:ea typeface="Roboto"/>
                  <a:cs typeface="Roboto"/>
                  <a:sym typeface="Roboto"/>
                </a:rPr>
                <a:t>Simpler, more coherent set of information and tooling for engaging with NASA Earth data</a:t>
              </a:r>
              <a:endParaRPr b="0" i="0" sz="21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Roboto"/>
                  <a:ea typeface="Roboto"/>
                  <a:cs typeface="Roboto"/>
                  <a:sym typeface="Roboto"/>
                </a:rPr>
                <a:t>Reduced infrastructure and maintenance for NASA</a:t>
              </a:r>
              <a:endParaRPr b="0" i="0" sz="21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Roboto"/>
                <a:ea typeface="Roboto"/>
                <a:cs typeface="Roboto"/>
                <a:sym typeface="Roboto"/>
              </a:endParaRPr>
            </a:p>
          </p:txBody>
        </p:sp>
      </p:grpSp>
      <p:grpSp>
        <p:nvGrpSpPr>
          <p:cNvPr id="827" name="Google Shape;827;p70"/>
          <p:cNvGrpSpPr/>
          <p:nvPr/>
        </p:nvGrpSpPr>
        <p:grpSpPr>
          <a:xfrm>
            <a:off x="7171129" y="3038327"/>
            <a:ext cx="380395" cy="406381"/>
            <a:chOff x="4858109" y="2631368"/>
            <a:chExt cx="316442" cy="315000"/>
          </a:xfrm>
        </p:grpSpPr>
        <p:sp>
          <p:nvSpPr>
            <p:cNvPr id="828" name="Google Shape;828;p70"/>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829" name="Google Shape;829;p70"/>
            <p:cNvSpPr/>
            <p:nvPr/>
          </p:nvSpPr>
          <p:spPr>
            <a:xfrm>
              <a:off x="4858109" y="2739300"/>
              <a:ext cx="239100" cy="99000"/>
            </a:xfrm>
            <a:prstGeom prst="rightArrow">
              <a:avLst>
                <a:gd fmla="val 32020" name="adj1"/>
                <a:gd fmla="val 66970" name="adj2"/>
              </a:avLst>
            </a:prstGeom>
            <a:solidFill>
              <a:srgbClr val="1D7E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br>
                <a:rPr b="0" i="0" lang="en-US" sz="2300" u="none" cap="none" strike="noStrike">
                  <a:solidFill>
                    <a:srgbClr val="000000"/>
                  </a:solidFill>
                  <a:latin typeface="Arial"/>
                  <a:ea typeface="Arial"/>
                  <a:cs typeface="Arial"/>
                  <a:sym typeface="Arial"/>
                </a:rPr>
              </a:br>
              <a:endParaRPr b="0" i="0" sz="2300" u="none" cap="none" strike="noStrike">
                <a:solidFill>
                  <a:srgbClr val="000000"/>
                </a:solidFill>
                <a:latin typeface="Arial"/>
                <a:ea typeface="Arial"/>
                <a:cs typeface="Arial"/>
                <a:sym typeface="Arial"/>
              </a:endParaRPr>
            </a:p>
          </p:txBody>
        </p:sp>
      </p:grpSp>
      <p:grpSp>
        <p:nvGrpSpPr>
          <p:cNvPr id="830" name="Google Shape;830;p70"/>
          <p:cNvGrpSpPr/>
          <p:nvPr/>
        </p:nvGrpSpPr>
        <p:grpSpPr>
          <a:xfrm>
            <a:off x="3869987" y="3038393"/>
            <a:ext cx="378625" cy="406426"/>
            <a:chOff x="3157188" y="909150"/>
            <a:chExt cx="470400" cy="470400"/>
          </a:xfrm>
        </p:grpSpPr>
        <p:sp>
          <p:nvSpPr>
            <p:cNvPr id="831" name="Google Shape;831;p70"/>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832" name="Google Shape;832;p70"/>
            <p:cNvSpPr/>
            <p:nvPr/>
          </p:nvSpPr>
          <p:spPr>
            <a:xfrm>
              <a:off x="3243138" y="995100"/>
              <a:ext cx="298500" cy="298500"/>
            </a:xfrm>
            <a:prstGeom prst="mathPlus">
              <a:avLst>
                <a:gd fmla="val 9900" name="adj1"/>
              </a:avLst>
            </a:prstGeom>
            <a:solidFill>
              <a:srgbClr val="249C9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3"/>
          <p:cNvSpPr txBox="1"/>
          <p:nvPr>
            <p:ph type="title"/>
          </p:nvPr>
        </p:nvSpPr>
        <p:spPr>
          <a:xfrm>
            <a:off x="838200" y="710264"/>
            <a:ext cx="7879080" cy="9804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Agenda</a:t>
            </a:r>
            <a:endParaRPr/>
          </a:p>
        </p:txBody>
      </p:sp>
      <p:sp>
        <p:nvSpPr>
          <p:cNvPr id="415" name="Google Shape;415;p53"/>
          <p:cNvSpPr txBox="1"/>
          <p:nvPr>
            <p:ph idx="1" type="body"/>
          </p:nvPr>
        </p:nvSpPr>
        <p:spPr>
          <a:xfrm>
            <a:off x="792480" y="2076450"/>
            <a:ext cx="7879080" cy="3914775"/>
          </a:xfrm>
          <a:prstGeom prst="rect">
            <a:avLst/>
          </a:prstGeom>
          <a:noFill/>
          <a:ln>
            <a:noFill/>
          </a:ln>
        </p:spPr>
        <p:txBody>
          <a:bodyPr anchorCtr="0" anchor="t" bIns="45700" lIns="91425" spcFirstLastPara="1" rIns="91425" wrap="square" tIns="45700">
            <a:normAutofit/>
          </a:bodyPr>
          <a:lstStyle/>
          <a:p>
            <a:pPr indent="-431800" lvl="0" marL="457200" rtl="0" algn="l">
              <a:lnSpc>
                <a:spcPct val="110000"/>
              </a:lnSpc>
              <a:spcBef>
                <a:spcPts val="0"/>
              </a:spcBef>
              <a:spcAft>
                <a:spcPts val="0"/>
              </a:spcAft>
              <a:buSzPts val="3200"/>
              <a:buChar char="●"/>
            </a:pPr>
            <a:r>
              <a:rPr lang="en-US"/>
              <a:t>Current &amp; future state</a:t>
            </a:r>
            <a:endParaRPr/>
          </a:p>
          <a:p>
            <a:pPr indent="-431800" lvl="0" marL="457200" rtl="0" algn="l">
              <a:lnSpc>
                <a:spcPct val="110000"/>
              </a:lnSpc>
              <a:spcBef>
                <a:spcPts val="0"/>
              </a:spcBef>
              <a:spcAft>
                <a:spcPts val="0"/>
              </a:spcAft>
              <a:buSzPts val="3200"/>
              <a:buChar char="●"/>
            </a:pPr>
            <a:r>
              <a:rPr lang="en-US"/>
              <a:t>Cloud migration</a:t>
            </a:r>
            <a:endParaRPr/>
          </a:p>
          <a:p>
            <a:pPr indent="-431800" lvl="0" marL="457200" rtl="0" algn="l">
              <a:lnSpc>
                <a:spcPct val="110000"/>
              </a:lnSpc>
              <a:spcBef>
                <a:spcPts val="0"/>
              </a:spcBef>
              <a:spcAft>
                <a:spcPts val="0"/>
              </a:spcAft>
              <a:buSzPts val="3200"/>
              <a:buChar char="●"/>
            </a:pPr>
            <a:r>
              <a:rPr lang="en-US"/>
              <a:t>Focusing on u</a:t>
            </a:r>
            <a:r>
              <a:rPr lang="en-US"/>
              <a:t>ser needs</a:t>
            </a:r>
            <a:endParaRPr/>
          </a:p>
          <a:p>
            <a:pPr indent="-431800" lvl="0" marL="457200" rtl="0" algn="l">
              <a:spcBef>
                <a:spcPts val="0"/>
              </a:spcBef>
              <a:spcAft>
                <a:spcPts val="0"/>
              </a:spcAft>
              <a:buSzPts val="3200"/>
              <a:buChar char="●"/>
            </a:pPr>
            <a:r>
              <a:rPr lang="en-US"/>
              <a:t>Consolidation of tools and services</a:t>
            </a:r>
            <a:endParaRPr/>
          </a:p>
        </p:txBody>
      </p:sp>
      <p:sp>
        <p:nvSpPr>
          <p:cNvPr id="416" name="Google Shape;416;p53"/>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71"/>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Web Unification</a:t>
            </a:r>
            <a:endParaRPr/>
          </a:p>
        </p:txBody>
      </p:sp>
      <p:sp>
        <p:nvSpPr>
          <p:cNvPr id="838" name="Google Shape;838;p71"/>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839" name="Google Shape;839;p71">
            <a:hlinkClick r:id="rId3"/>
          </p:cNvPr>
          <p:cNvPicPr preferRelativeResize="0"/>
          <p:nvPr/>
        </p:nvPicPr>
        <p:blipFill>
          <a:blip r:embed="rId4">
            <a:alphaModFix/>
          </a:blip>
          <a:stretch>
            <a:fillRect/>
          </a:stretch>
        </p:blipFill>
        <p:spPr>
          <a:xfrm>
            <a:off x="3553600" y="1318000"/>
            <a:ext cx="4768224" cy="4358249"/>
          </a:xfrm>
          <a:prstGeom prst="rect">
            <a:avLst/>
          </a:prstGeom>
          <a:noFill/>
          <a:ln>
            <a:noFill/>
          </a:ln>
        </p:spPr>
      </p:pic>
      <p:sp>
        <p:nvSpPr>
          <p:cNvPr id="840" name="Google Shape;840;p71"/>
          <p:cNvSpPr txBox="1"/>
          <p:nvPr/>
        </p:nvSpPr>
        <p:spPr>
          <a:xfrm>
            <a:off x="-167600" y="5595550"/>
            <a:ext cx="1219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ourier New"/>
                <a:ea typeface="Courier New"/>
                <a:cs typeface="Courier New"/>
                <a:sym typeface="Courier New"/>
              </a:rPr>
              <a:t>https://earthdata.nasa.gov</a:t>
            </a:r>
            <a:endParaRPr sz="2400">
              <a:solidFill>
                <a:schemeClr val="dk1"/>
              </a:solidFill>
              <a:latin typeface="Courier New"/>
              <a:ea typeface="Courier New"/>
              <a:cs typeface="Courier New"/>
              <a:sym typeface="Courier Ne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72"/>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Service de-duplication</a:t>
            </a:r>
            <a:endParaRPr/>
          </a:p>
        </p:txBody>
      </p:sp>
      <p:sp>
        <p:nvSpPr>
          <p:cNvPr id="846" name="Google Shape;846;p72"/>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847" name="Google Shape;847;p72"/>
          <p:cNvPicPr preferRelativeResize="0"/>
          <p:nvPr/>
        </p:nvPicPr>
        <p:blipFill>
          <a:blip r:embed="rId3">
            <a:alphaModFix/>
          </a:blip>
          <a:stretch>
            <a:fillRect/>
          </a:stretch>
        </p:blipFill>
        <p:spPr>
          <a:xfrm>
            <a:off x="4076574" y="1520176"/>
            <a:ext cx="4038850" cy="3387151"/>
          </a:xfrm>
          <a:prstGeom prst="rect">
            <a:avLst/>
          </a:prstGeom>
          <a:noFill/>
          <a:ln>
            <a:noFill/>
          </a:ln>
        </p:spPr>
      </p:pic>
      <p:sp>
        <p:nvSpPr>
          <p:cNvPr id="848" name="Google Shape;848;p72"/>
          <p:cNvSpPr txBox="1"/>
          <p:nvPr/>
        </p:nvSpPr>
        <p:spPr>
          <a:xfrm>
            <a:off x="48250" y="5056000"/>
            <a:ext cx="1219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rPr>
              <a:t>No. of converged tools/services &lt; No. of original tools/services</a:t>
            </a:r>
            <a:endParaRPr sz="2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73"/>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Ingest &amp; Archive - SIA</a:t>
            </a:r>
            <a:endParaRPr/>
          </a:p>
        </p:txBody>
      </p:sp>
      <p:sp>
        <p:nvSpPr>
          <p:cNvPr id="854" name="Google Shape;854;p73"/>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i="1" lang="en-US" sz="2200"/>
              <a:t>The past</a:t>
            </a:r>
            <a:r>
              <a:rPr lang="en-US" sz="2200"/>
              <a:t>: data is archived, on-premises, at twelve archive centers (DAACs)</a:t>
            </a:r>
            <a:endParaRPr sz="2200"/>
          </a:p>
          <a:p>
            <a:pPr indent="0" lvl="0" marL="0" rtl="0" algn="l">
              <a:spcBef>
                <a:spcPts val="1000"/>
              </a:spcBef>
              <a:spcAft>
                <a:spcPts val="0"/>
              </a:spcAft>
              <a:buNone/>
            </a:pPr>
            <a:r>
              <a:rPr i="1" lang="en-US" sz="2200"/>
              <a:t>The present</a:t>
            </a:r>
            <a:r>
              <a:rPr lang="en-US" sz="2200"/>
              <a:t>: </a:t>
            </a:r>
            <a:r>
              <a:rPr b="1" lang="en-US" sz="2200"/>
              <a:t>Cumulus</a:t>
            </a:r>
            <a:r>
              <a:rPr lang="en-US" sz="2200"/>
              <a:t>: data is archived in the cloud but infrastructure and data is distributed across multiple tenants and managed by our DAACs</a:t>
            </a:r>
            <a:endParaRPr sz="2200"/>
          </a:p>
          <a:p>
            <a:pPr indent="0" lvl="0" marL="0" rtl="0" algn="l">
              <a:spcBef>
                <a:spcPts val="1000"/>
              </a:spcBef>
              <a:spcAft>
                <a:spcPts val="0"/>
              </a:spcAft>
              <a:buNone/>
            </a:pPr>
            <a:r>
              <a:rPr i="1" lang="en-US" sz="2200"/>
              <a:t>The future</a:t>
            </a:r>
            <a:r>
              <a:rPr lang="en-US" sz="2200"/>
              <a:t>: </a:t>
            </a:r>
            <a:r>
              <a:rPr b="1" lang="en-US" sz="2200"/>
              <a:t>Service for Ingest &amp; Archive</a:t>
            </a:r>
            <a:r>
              <a:rPr lang="en-US" sz="2200"/>
              <a:t> (SIA) centralized, enterprise archive</a:t>
            </a:r>
            <a:endParaRPr sz="2200"/>
          </a:p>
          <a:p>
            <a:pPr indent="0" lvl="0" marL="0" rtl="0" algn="l">
              <a:spcBef>
                <a:spcPts val="1000"/>
              </a:spcBef>
              <a:spcAft>
                <a:spcPts val="0"/>
              </a:spcAft>
              <a:buNone/>
            </a:pPr>
            <a:r>
              <a:rPr lang="en-US" sz="2200"/>
              <a:t>SIA will be ‘a world-class, forward-looking, cost-efficient data archive system for Earth Science’</a:t>
            </a:r>
            <a:endParaRPr sz="2200"/>
          </a:p>
          <a:p>
            <a:pPr indent="0" lvl="0" marL="0" rtl="0" algn="l">
              <a:spcBef>
                <a:spcPts val="1000"/>
              </a:spcBef>
              <a:spcAft>
                <a:spcPts val="0"/>
              </a:spcAft>
              <a:buNone/>
            </a:pPr>
            <a:r>
              <a:rPr i="1" lang="en-US" sz="2200"/>
              <a:t>Status</a:t>
            </a:r>
            <a:r>
              <a:rPr lang="en-US" sz="2200"/>
              <a:t>: planning and requirements development</a:t>
            </a:r>
            <a:endParaRPr sz="2200"/>
          </a:p>
        </p:txBody>
      </p:sp>
      <p:sp>
        <p:nvSpPr>
          <p:cNvPr id="855" name="Google Shape;855;p73"/>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74"/>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Processing - Harmony</a:t>
            </a:r>
            <a:endParaRPr/>
          </a:p>
        </p:txBody>
      </p:sp>
      <p:sp>
        <p:nvSpPr>
          <p:cNvPr id="861" name="Google Shape;861;p74"/>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i="1" lang="en-US" sz="2200"/>
              <a:t>The past</a:t>
            </a:r>
            <a:r>
              <a:rPr lang="en-US" sz="2200"/>
              <a:t>: A consolidation of various enterprise-level data processing services, using standards-based, OGC-inspired APIs.</a:t>
            </a:r>
            <a:endParaRPr sz="2200"/>
          </a:p>
          <a:p>
            <a:pPr indent="0" lvl="0" marL="0" rtl="0" algn="l">
              <a:spcBef>
                <a:spcPts val="1000"/>
              </a:spcBef>
              <a:spcAft>
                <a:spcPts val="0"/>
              </a:spcAft>
              <a:buNone/>
            </a:pPr>
            <a:r>
              <a:rPr i="1" lang="en-US" sz="2200"/>
              <a:t>The present</a:t>
            </a:r>
            <a:r>
              <a:rPr lang="en-US" sz="2200"/>
              <a:t>: Integration of GES DISC processing </a:t>
            </a:r>
            <a:r>
              <a:rPr lang="en-US" sz="2200"/>
              <a:t>functionality represented in Giovanni.</a:t>
            </a:r>
            <a:endParaRPr sz="2200"/>
          </a:p>
          <a:p>
            <a:pPr indent="0" lvl="0" marL="0" rtl="0" algn="l">
              <a:spcBef>
                <a:spcPts val="1000"/>
              </a:spcBef>
              <a:spcAft>
                <a:spcPts val="0"/>
              </a:spcAft>
              <a:buNone/>
            </a:pPr>
            <a:r>
              <a:rPr i="1" lang="en-US" sz="2200"/>
              <a:t>The future</a:t>
            </a:r>
            <a:r>
              <a:rPr lang="en-US" sz="2200"/>
              <a:t>: Integration of processing capabilities from other DAACs. For example,</a:t>
            </a:r>
            <a:endParaRPr sz="2200"/>
          </a:p>
          <a:p>
            <a:pPr indent="-368300" lvl="0" marL="457200" rtl="0" algn="l">
              <a:spcBef>
                <a:spcPts val="1000"/>
              </a:spcBef>
              <a:spcAft>
                <a:spcPts val="0"/>
              </a:spcAft>
              <a:buSzPts val="2200"/>
              <a:buChar char="●"/>
            </a:pPr>
            <a:r>
              <a:rPr lang="en-US" sz="2200"/>
              <a:t>HyP3 SAR processing - Alaska SAR Facility</a:t>
            </a:r>
            <a:endParaRPr sz="2200"/>
          </a:p>
          <a:p>
            <a:pPr indent="-368300" lvl="0" marL="457200" rtl="0" algn="l">
              <a:spcBef>
                <a:spcPts val="0"/>
              </a:spcBef>
              <a:spcAft>
                <a:spcPts val="0"/>
              </a:spcAft>
              <a:buSzPts val="2200"/>
              <a:buChar char="●"/>
            </a:pPr>
            <a:r>
              <a:rPr lang="en-US" sz="2200"/>
              <a:t>AppEEARS - Land Processes DAAC</a:t>
            </a:r>
            <a:endParaRPr sz="2200"/>
          </a:p>
        </p:txBody>
      </p:sp>
      <p:sp>
        <p:nvSpPr>
          <p:cNvPr id="862" name="Google Shape;862;p74"/>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75"/>
          <p:cNvSpPr txBox="1"/>
          <p:nvPr>
            <p:ph type="title"/>
          </p:nvPr>
        </p:nvSpPr>
        <p:spPr>
          <a:xfrm>
            <a:off x="899576" y="2253592"/>
            <a:ext cx="5196300" cy="1133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Thank you</a:t>
            </a:r>
            <a:endParaRPr/>
          </a:p>
        </p:txBody>
      </p:sp>
      <p:sp>
        <p:nvSpPr>
          <p:cNvPr id="868" name="Google Shape;868;p75"/>
          <p:cNvSpPr txBox="1"/>
          <p:nvPr>
            <p:ph idx="1" type="body"/>
          </p:nvPr>
        </p:nvSpPr>
        <p:spPr>
          <a:xfrm>
            <a:off x="899576" y="3568542"/>
            <a:ext cx="5196300" cy="1133400"/>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accent1"/>
              </a:buClr>
              <a:buSzPts val="2000"/>
              <a:buFont typeface="Arial"/>
              <a:buNone/>
            </a:pPr>
            <a:r>
              <a:rPr lang="en-US"/>
              <a:t>Contact me at…</a:t>
            </a:r>
            <a:r>
              <a:rPr b="0" i="0" lang="en-US" sz="2000" u="none" cap="none" strike="noStrike">
                <a:solidFill>
                  <a:schemeClr val="lt1"/>
                </a:solidFill>
                <a:latin typeface="Arial"/>
                <a:ea typeface="Arial"/>
                <a:cs typeface="Arial"/>
                <a:sym typeface="Arial"/>
              </a:rPr>
              <a:t> </a:t>
            </a:r>
            <a:endParaRPr/>
          </a:p>
        </p:txBody>
      </p:sp>
      <p:sp>
        <p:nvSpPr>
          <p:cNvPr id="869" name="Google Shape;869;p75"/>
          <p:cNvSpPr txBox="1"/>
          <p:nvPr>
            <p:ph idx="2" type="body"/>
          </p:nvPr>
        </p:nvSpPr>
        <p:spPr>
          <a:xfrm>
            <a:off x="6910466" y="2253592"/>
            <a:ext cx="4302300" cy="23250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20000"/>
              </a:lnSpc>
              <a:spcBef>
                <a:spcPts val="0"/>
              </a:spcBef>
              <a:spcAft>
                <a:spcPts val="0"/>
              </a:spcAft>
              <a:buClr>
                <a:schemeClr val="accent1"/>
              </a:buClr>
              <a:buSzPct val="100000"/>
              <a:buFont typeface="Arial"/>
              <a:buNone/>
            </a:pPr>
            <a:r>
              <a:rPr b="0" i="0" lang="en-US" sz="1600" u="none" cap="none" strike="noStrike">
                <a:solidFill>
                  <a:schemeClr val="lt1"/>
                </a:solidFill>
                <a:latin typeface="Arial"/>
                <a:ea typeface="Arial"/>
                <a:cs typeface="Arial"/>
                <a:sym typeface="Arial"/>
              </a:rPr>
              <a:t>CONTACT</a:t>
            </a:r>
            <a:endParaRPr/>
          </a:p>
          <a:p>
            <a:pPr indent="0" lvl="0" marL="0" marR="0" rtl="0" algn="l">
              <a:lnSpc>
                <a:spcPct val="120000"/>
              </a:lnSpc>
              <a:spcBef>
                <a:spcPts val="0"/>
              </a:spcBef>
              <a:spcAft>
                <a:spcPts val="0"/>
              </a:spcAft>
              <a:buClr>
                <a:schemeClr val="accent1"/>
              </a:buClr>
              <a:buSzPct val="100000"/>
              <a:buFont typeface="Arial"/>
              <a:buNone/>
            </a:pPr>
            <a:r>
              <a:rPr lang="en-US"/>
              <a:t>douglas.j.newman@nasa.gov</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rPr b="0" i="0" lang="en-US" sz="1600" u="none" cap="none" strike="noStrike">
                <a:solidFill>
                  <a:schemeClr val="lt1"/>
                </a:solidFill>
                <a:latin typeface="Arial"/>
                <a:ea typeface="Arial"/>
                <a:cs typeface="Arial"/>
                <a:sym typeface="Arial"/>
              </a:rPr>
              <a:t>WEBSITE</a:t>
            </a:r>
            <a:endParaRPr/>
          </a:p>
          <a:p>
            <a:pPr indent="0" lvl="0" marL="0" marR="0" rtl="0" algn="l">
              <a:lnSpc>
                <a:spcPct val="120000"/>
              </a:lnSpc>
              <a:spcBef>
                <a:spcPts val="0"/>
              </a:spcBef>
              <a:spcAft>
                <a:spcPts val="0"/>
              </a:spcAft>
              <a:buClr>
                <a:schemeClr val="accent1"/>
              </a:buClr>
              <a:buSzPct val="100000"/>
              <a:buFont typeface="Arial"/>
              <a:buNone/>
            </a:pPr>
            <a:r>
              <a:rPr lang="en-US"/>
              <a:t>earthdata.nasa.gov</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rPr b="0" i="0" lang="en-US" sz="1600" u="none" cap="none" strike="noStrike">
                <a:solidFill>
                  <a:schemeClr val="lt1"/>
                </a:solidFill>
                <a:latin typeface="Arial"/>
                <a:ea typeface="Arial"/>
                <a:cs typeface="Arial"/>
                <a:sym typeface="Arial"/>
              </a:rPr>
              <a:t>SOCIAL MEDIA</a:t>
            </a:r>
            <a:endParaRPr/>
          </a:p>
          <a:p>
            <a:pPr indent="0" lvl="0" marL="0" rtl="0" algn="l">
              <a:spcBef>
                <a:spcPts val="0"/>
              </a:spcBef>
              <a:spcAft>
                <a:spcPts val="0"/>
              </a:spcAft>
              <a:buClr>
                <a:schemeClr val="accent1"/>
              </a:buClr>
              <a:buSzPct val="100000"/>
              <a:buFont typeface="Arial"/>
              <a:buNone/>
            </a:pPr>
            <a:r>
              <a:rPr lang="en-US"/>
              <a:t>@NASAEarthData</a:t>
            </a:r>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chemeClr val="accent1"/>
              </a:buClr>
              <a:buSzPct val="100000"/>
              <a:buFont typeface="Arial"/>
              <a:buNone/>
            </a:pPr>
            <a:r>
              <a:t/>
            </a:r>
            <a:endParaRPr b="0" i="0" sz="1600" u="none" cap="none" strike="noStrike">
              <a:solidFill>
                <a:schemeClr val="lt1"/>
              </a:solidFill>
              <a:latin typeface="Arial"/>
              <a:ea typeface="Arial"/>
              <a:cs typeface="Arial"/>
              <a:sym typeface="Arial"/>
            </a:endParaRPr>
          </a:p>
        </p:txBody>
      </p:sp>
      <p:sp>
        <p:nvSpPr>
          <p:cNvPr id="870" name="Google Shape;870;p75"/>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4"/>
          <p:cNvSpPr txBox="1"/>
          <p:nvPr>
            <p:ph type="title"/>
          </p:nvPr>
        </p:nvSpPr>
        <p:spPr>
          <a:xfrm>
            <a:off x="914401" y="1852852"/>
            <a:ext cx="6898500" cy="186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Current &amp; future state</a:t>
            </a:r>
            <a:endParaRPr/>
          </a:p>
        </p:txBody>
      </p:sp>
      <p:sp>
        <p:nvSpPr>
          <p:cNvPr id="422" name="Google Shape;422;p54"/>
          <p:cNvSpPr txBox="1"/>
          <p:nvPr>
            <p:ph idx="1" type="body"/>
          </p:nvPr>
        </p:nvSpPr>
        <p:spPr>
          <a:xfrm>
            <a:off x="914401" y="3722292"/>
            <a:ext cx="6898500" cy="15003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2000"/>
              <a:buNone/>
            </a:pPr>
            <a:r>
              <a:rPr lang="en-US"/>
              <a:t>Where we are today and where we are going</a:t>
            </a:r>
            <a:endParaRPr/>
          </a:p>
        </p:txBody>
      </p:sp>
      <p:sp>
        <p:nvSpPr>
          <p:cNvPr id="423" name="Google Shape;423;p54"/>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lanet in space&#10;&#10;Description automatically generated with low confidence" id="429" name="Google Shape;429;p55"/>
          <p:cNvPicPr preferRelativeResize="0"/>
          <p:nvPr/>
        </p:nvPicPr>
        <p:blipFill rotWithShape="1">
          <a:blip r:embed="rId3">
            <a:alphaModFix/>
          </a:blip>
          <a:srcRect b="0" l="0" r="0" t="0"/>
          <a:stretch/>
        </p:blipFill>
        <p:spPr>
          <a:xfrm>
            <a:off x="4168" y="0"/>
            <a:ext cx="12191998" cy="6858000"/>
          </a:xfrm>
          <a:prstGeom prst="rect">
            <a:avLst/>
          </a:prstGeom>
          <a:noFill/>
          <a:ln>
            <a:noFill/>
          </a:ln>
        </p:spPr>
      </p:pic>
      <p:grpSp>
        <p:nvGrpSpPr>
          <p:cNvPr id="430" name="Google Shape;430;p55"/>
          <p:cNvGrpSpPr/>
          <p:nvPr/>
        </p:nvGrpSpPr>
        <p:grpSpPr>
          <a:xfrm>
            <a:off x="6010312" y="5805095"/>
            <a:ext cx="900323" cy="531953"/>
            <a:chOff x="5326765" y="5830747"/>
            <a:chExt cx="900323" cy="531953"/>
          </a:xfrm>
        </p:grpSpPr>
        <p:pic>
          <p:nvPicPr>
            <p:cNvPr descr="A picture containing window, building, wheel&#10;&#10;Description automatically generated" id="431" name="Google Shape;431;p55"/>
            <p:cNvPicPr preferRelativeResize="0"/>
            <p:nvPr/>
          </p:nvPicPr>
          <p:blipFill rotWithShape="1">
            <a:blip r:embed="rId4">
              <a:alphaModFix/>
            </a:blip>
            <a:srcRect b="0" l="0" r="0" t="0"/>
            <a:stretch/>
          </p:blipFill>
          <p:spPr>
            <a:xfrm>
              <a:off x="5326765" y="5886450"/>
              <a:ext cx="111126" cy="111126"/>
            </a:xfrm>
            <a:prstGeom prst="rect">
              <a:avLst/>
            </a:prstGeom>
            <a:noFill/>
            <a:ln>
              <a:noFill/>
            </a:ln>
          </p:spPr>
        </p:pic>
        <p:pic>
          <p:nvPicPr>
            <p:cNvPr descr="A picture containing insect&#10;&#10;Description automatically generated" id="432" name="Google Shape;432;p55"/>
            <p:cNvPicPr preferRelativeResize="0"/>
            <p:nvPr/>
          </p:nvPicPr>
          <p:blipFill rotWithShape="1">
            <a:blip r:embed="rId5">
              <a:alphaModFix/>
            </a:blip>
            <a:srcRect b="0" l="0" r="0" t="0"/>
            <a:stretch/>
          </p:blipFill>
          <p:spPr>
            <a:xfrm>
              <a:off x="5391150" y="6045200"/>
              <a:ext cx="596900" cy="317500"/>
            </a:xfrm>
            <a:prstGeom prst="rect">
              <a:avLst/>
            </a:prstGeom>
            <a:noFill/>
            <a:ln>
              <a:noFill/>
            </a:ln>
          </p:spPr>
        </p:pic>
        <p:sp>
          <p:nvSpPr>
            <p:cNvPr id="433" name="Google Shape;433;p55"/>
            <p:cNvSpPr txBox="1"/>
            <p:nvPr/>
          </p:nvSpPr>
          <p:spPr>
            <a:xfrm>
              <a:off x="5369688" y="5830747"/>
              <a:ext cx="857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SENTINEL-6B</a:t>
              </a:r>
              <a:endParaRPr b="0" i="0" sz="1400" u="none" cap="none" strike="noStrike">
                <a:solidFill>
                  <a:srgbClr val="000000"/>
                </a:solidFill>
                <a:latin typeface="Arial"/>
                <a:ea typeface="Arial"/>
                <a:cs typeface="Arial"/>
                <a:sym typeface="Arial"/>
              </a:endParaRPr>
            </a:p>
          </p:txBody>
        </p:sp>
      </p:grpSp>
      <p:grpSp>
        <p:nvGrpSpPr>
          <p:cNvPr id="434" name="Google Shape;434;p55"/>
          <p:cNvGrpSpPr/>
          <p:nvPr/>
        </p:nvGrpSpPr>
        <p:grpSpPr>
          <a:xfrm>
            <a:off x="5753100" y="3677856"/>
            <a:ext cx="686123" cy="460794"/>
            <a:chOff x="5753100" y="3677856"/>
            <a:chExt cx="686123" cy="460794"/>
          </a:xfrm>
        </p:grpSpPr>
        <p:sp>
          <p:nvSpPr>
            <p:cNvPr id="435" name="Google Shape;435;p55"/>
            <p:cNvSpPr txBox="1"/>
            <p:nvPr/>
          </p:nvSpPr>
          <p:spPr>
            <a:xfrm>
              <a:off x="5796023" y="3677856"/>
              <a:ext cx="64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AURA</a:t>
              </a:r>
              <a:endParaRPr b="0" i="0" sz="1400" u="none" cap="none" strike="noStrike">
                <a:solidFill>
                  <a:srgbClr val="000000"/>
                </a:solidFill>
                <a:latin typeface="Arial"/>
                <a:ea typeface="Arial"/>
                <a:cs typeface="Arial"/>
                <a:sym typeface="Arial"/>
              </a:endParaRPr>
            </a:p>
          </p:txBody>
        </p:sp>
        <p:pic>
          <p:nvPicPr>
            <p:cNvPr descr="A picture containing window, building, wheel&#10;&#10;Description automatically generated" id="436" name="Google Shape;436;p55"/>
            <p:cNvPicPr preferRelativeResize="0"/>
            <p:nvPr/>
          </p:nvPicPr>
          <p:blipFill rotWithShape="1">
            <a:blip r:embed="rId4">
              <a:alphaModFix/>
            </a:blip>
            <a:srcRect b="0" l="0" r="0" t="0"/>
            <a:stretch/>
          </p:blipFill>
          <p:spPr>
            <a:xfrm>
              <a:off x="5753100" y="3743325"/>
              <a:ext cx="111126" cy="111126"/>
            </a:xfrm>
            <a:prstGeom prst="rect">
              <a:avLst/>
            </a:prstGeom>
            <a:noFill/>
            <a:ln>
              <a:noFill/>
            </a:ln>
          </p:spPr>
        </p:pic>
        <p:pic>
          <p:nvPicPr>
            <p:cNvPr descr="A picture containing gear&#10;&#10;Description automatically generated" id="437" name="Google Shape;437;p55"/>
            <p:cNvPicPr preferRelativeResize="0"/>
            <p:nvPr/>
          </p:nvPicPr>
          <p:blipFill rotWithShape="1">
            <a:blip r:embed="rId6">
              <a:alphaModFix/>
            </a:blip>
            <a:srcRect b="0" l="0" r="0" t="0"/>
            <a:stretch/>
          </p:blipFill>
          <p:spPr>
            <a:xfrm>
              <a:off x="5772150" y="3897350"/>
              <a:ext cx="635000" cy="241300"/>
            </a:xfrm>
            <a:prstGeom prst="rect">
              <a:avLst/>
            </a:prstGeom>
            <a:noFill/>
            <a:ln>
              <a:noFill/>
            </a:ln>
          </p:spPr>
        </p:pic>
      </p:grpSp>
      <p:grpSp>
        <p:nvGrpSpPr>
          <p:cNvPr id="438" name="Google Shape;438;p55"/>
          <p:cNvGrpSpPr/>
          <p:nvPr/>
        </p:nvGrpSpPr>
        <p:grpSpPr>
          <a:xfrm>
            <a:off x="7069100" y="2880167"/>
            <a:ext cx="865572" cy="487733"/>
            <a:chOff x="7069100" y="2880167"/>
            <a:chExt cx="865572" cy="487733"/>
          </a:xfrm>
        </p:grpSpPr>
        <p:sp>
          <p:nvSpPr>
            <p:cNvPr id="439" name="Google Shape;439;p55"/>
            <p:cNvSpPr txBox="1"/>
            <p:nvPr/>
          </p:nvSpPr>
          <p:spPr>
            <a:xfrm>
              <a:off x="7149572" y="2880167"/>
              <a:ext cx="785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CALIPSO</a:t>
              </a:r>
              <a:endParaRPr b="0" i="0" sz="1400" u="none" cap="none" strike="noStrike">
                <a:solidFill>
                  <a:srgbClr val="000000"/>
                </a:solidFill>
                <a:latin typeface="Arial"/>
                <a:ea typeface="Arial"/>
                <a:cs typeface="Arial"/>
                <a:sym typeface="Arial"/>
              </a:endParaRPr>
            </a:p>
          </p:txBody>
        </p:sp>
        <p:pic>
          <p:nvPicPr>
            <p:cNvPr descr="A picture containing window, building, wheel&#10;&#10;Description automatically generated" id="440" name="Google Shape;440;p55"/>
            <p:cNvPicPr preferRelativeResize="0"/>
            <p:nvPr/>
          </p:nvPicPr>
          <p:blipFill rotWithShape="1">
            <a:blip r:embed="rId4">
              <a:alphaModFix/>
            </a:blip>
            <a:srcRect b="0" l="0" r="0" t="0"/>
            <a:stretch/>
          </p:blipFill>
          <p:spPr>
            <a:xfrm>
              <a:off x="7099300" y="2952750"/>
              <a:ext cx="111126" cy="111126"/>
            </a:xfrm>
            <a:prstGeom prst="rect">
              <a:avLst/>
            </a:prstGeom>
            <a:noFill/>
            <a:ln>
              <a:noFill/>
            </a:ln>
          </p:spPr>
        </p:pic>
        <p:pic>
          <p:nvPicPr>
            <p:cNvPr descr="A picture containing satellite, transport&#10;&#10;Description automatically generated" id="441" name="Google Shape;441;p55"/>
            <p:cNvPicPr preferRelativeResize="0"/>
            <p:nvPr/>
          </p:nvPicPr>
          <p:blipFill rotWithShape="1">
            <a:blip r:embed="rId7">
              <a:alphaModFix/>
            </a:blip>
            <a:srcRect b="0" l="0" r="0" t="0"/>
            <a:stretch/>
          </p:blipFill>
          <p:spPr>
            <a:xfrm>
              <a:off x="7069100" y="3101200"/>
              <a:ext cx="520700" cy="266700"/>
            </a:xfrm>
            <a:prstGeom prst="rect">
              <a:avLst/>
            </a:prstGeom>
            <a:noFill/>
            <a:ln>
              <a:noFill/>
            </a:ln>
          </p:spPr>
        </p:pic>
      </p:grpSp>
      <p:grpSp>
        <p:nvGrpSpPr>
          <p:cNvPr id="442" name="Google Shape;442;p55"/>
          <p:cNvGrpSpPr/>
          <p:nvPr/>
        </p:nvGrpSpPr>
        <p:grpSpPr>
          <a:xfrm>
            <a:off x="1931228" y="464121"/>
            <a:ext cx="993824" cy="462820"/>
            <a:chOff x="1911350" y="523755"/>
            <a:chExt cx="993824" cy="462820"/>
          </a:xfrm>
        </p:grpSpPr>
        <p:sp>
          <p:nvSpPr>
            <p:cNvPr id="443" name="Google Shape;443;p55"/>
            <p:cNvSpPr txBox="1"/>
            <p:nvPr/>
          </p:nvSpPr>
          <p:spPr>
            <a:xfrm>
              <a:off x="1962874" y="523755"/>
              <a:ext cx="94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GRACE-FO (2)</a:t>
              </a:r>
              <a:endParaRPr b="0" i="0" sz="1400" u="none" cap="none" strike="noStrike">
                <a:solidFill>
                  <a:srgbClr val="000000"/>
                </a:solidFill>
                <a:latin typeface="Arial"/>
                <a:ea typeface="Arial"/>
                <a:cs typeface="Arial"/>
                <a:sym typeface="Arial"/>
              </a:endParaRPr>
            </a:p>
          </p:txBody>
        </p:sp>
        <p:pic>
          <p:nvPicPr>
            <p:cNvPr descr="A picture containing window, building, wheel&#10;&#10;Description automatically generated" id="444" name="Google Shape;444;p55"/>
            <p:cNvPicPr preferRelativeResize="0"/>
            <p:nvPr/>
          </p:nvPicPr>
          <p:blipFill rotWithShape="1">
            <a:blip r:embed="rId4">
              <a:alphaModFix/>
            </a:blip>
            <a:srcRect b="0" l="0" r="0" t="0"/>
            <a:stretch/>
          </p:blipFill>
          <p:spPr>
            <a:xfrm>
              <a:off x="1911350" y="596900"/>
              <a:ext cx="111126" cy="111126"/>
            </a:xfrm>
            <a:prstGeom prst="rect">
              <a:avLst/>
            </a:prstGeom>
            <a:noFill/>
            <a:ln>
              <a:noFill/>
            </a:ln>
          </p:spPr>
        </p:pic>
        <p:pic>
          <p:nvPicPr>
            <p:cNvPr id="445" name="Google Shape;445;p55"/>
            <p:cNvPicPr preferRelativeResize="0"/>
            <p:nvPr/>
          </p:nvPicPr>
          <p:blipFill rotWithShape="1">
            <a:blip r:embed="rId8">
              <a:alphaModFix/>
            </a:blip>
            <a:srcRect b="0" l="0" r="0" t="0"/>
            <a:stretch/>
          </p:blipFill>
          <p:spPr>
            <a:xfrm>
              <a:off x="2111375" y="770675"/>
              <a:ext cx="508000" cy="215900"/>
            </a:xfrm>
            <a:prstGeom prst="rect">
              <a:avLst/>
            </a:prstGeom>
            <a:noFill/>
            <a:ln>
              <a:noFill/>
            </a:ln>
          </p:spPr>
        </p:pic>
      </p:grpSp>
      <p:grpSp>
        <p:nvGrpSpPr>
          <p:cNvPr id="446" name="Google Shape;446;p55"/>
          <p:cNvGrpSpPr/>
          <p:nvPr/>
        </p:nvGrpSpPr>
        <p:grpSpPr>
          <a:xfrm>
            <a:off x="2251075" y="4441559"/>
            <a:ext cx="736600" cy="395784"/>
            <a:chOff x="4885475" y="5353291"/>
            <a:chExt cx="736600" cy="395784"/>
          </a:xfrm>
        </p:grpSpPr>
        <p:sp>
          <p:nvSpPr>
            <p:cNvPr id="447" name="Google Shape;447;p55"/>
            <p:cNvSpPr txBox="1"/>
            <p:nvPr/>
          </p:nvSpPr>
          <p:spPr>
            <a:xfrm>
              <a:off x="5008944" y="5353291"/>
              <a:ext cx="5160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PACE</a:t>
              </a:r>
              <a:endParaRPr b="0" i="0" sz="1400" u="none" cap="none" strike="noStrike">
                <a:solidFill>
                  <a:srgbClr val="000000"/>
                </a:solidFill>
                <a:latin typeface="Arial"/>
                <a:ea typeface="Arial"/>
                <a:cs typeface="Arial"/>
                <a:sym typeface="Arial"/>
              </a:endParaRPr>
            </a:p>
          </p:txBody>
        </p:sp>
        <p:pic>
          <p:nvPicPr>
            <p:cNvPr descr="A picture containing window, building, wheel&#10;&#10;Description automatically generated" id="448" name="Google Shape;448;p55"/>
            <p:cNvPicPr preferRelativeResize="0"/>
            <p:nvPr/>
          </p:nvPicPr>
          <p:blipFill rotWithShape="1">
            <a:blip r:embed="rId4">
              <a:alphaModFix/>
            </a:blip>
            <a:srcRect b="0" l="0" r="0" t="0"/>
            <a:stretch/>
          </p:blipFill>
          <p:spPr>
            <a:xfrm>
              <a:off x="4965700" y="5410200"/>
              <a:ext cx="111126" cy="111126"/>
            </a:xfrm>
            <a:prstGeom prst="rect">
              <a:avLst/>
            </a:prstGeom>
            <a:noFill/>
            <a:ln>
              <a:noFill/>
            </a:ln>
          </p:spPr>
        </p:pic>
        <p:pic>
          <p:nvPicPr>
            <p:cNvPr descr="A picture containing weapon&#10;&#10;Description automatically generated" id="449" name="Google Shape;449;p55"/>
            <p:cNvPicPr preferRelativeResize="0"/>
            <p:nvPr/>
          </p:nvPicPr>
          <p:blipFill rotWithShape="1">
            <a:blip r:embed="rId9">
              <a:alphaModFix/>
            </a:blip>
            <a:srcRect b="0" l="0" r="0" t="0"/>
            <a:stretch/>
          </p:blipFill>
          <p:spPr>
            <a:xfrm>
              <a:off x="4885475" y="5533175"/>
              <a:ext cx="736600" cy="215900"/>
            </a:xfrm>
            <a:prstGeom prst="rect">
              <a:avLst/>
            </a:prstGeom>
            <a:noFill/>
            <a:ln>
              <a:noFill/>
            </a:ln>
          </p:spPr>
        </p:pic>
      </p:grpSp>
      <p:grpSp>
        <p:nvGrpSpPr>
          <p:cNvPr id="450" name="Google Shape;450;p55"/>
          <p:cNvGrpSpPr/>
          <p:nvPr/>
        </p:nvGrpSpPr>
        <p:grpSpPr>
          <a:xfrm>
            <a:off x="873745" y="2770445"/>
            <a:ext cx="695325" cy="598508"/>
            <a:chOff x="1793875" y="3706792"/>
            <a:chExt cx="695325" cy="598508"/>
          </a:xfrm>
        </p:grpSpPr>
        <p:sp>
          <p:nvSpPr>
            <p:cNvPr id="451" name="Google Shape;451;p55"/>
            <p:cNvSpPr txBox="1"/>
            <p:nvPr/>
          </p:nvSpPr>
          <p:spPr>
            <a:xfrm>
              <a:off x="1840374" y="3706792"/>
              <a:ext cx="527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SWOT</a:t>
              </a:r>
              <a:endParaRPr b="0" i="0" sz="1400" u="none" cap="none" strike="noStrike">
                <a:solidFill>
                  <a:srgbClr val="000000"/>
                </a:solidFill>
                <a:latin typeface="Arial"/>
                <a:ea typeface="Arial"/>
                <a:cs typeface="Arial"/>
                <a:sym typeface="Arial"/>
              </a:endParaRPr>
            </a:p>
          </p:txBody>
        </p:sp>
        <p:pic>
          <p:nvPicPr>
            <p:cNvPr descr="A picture containing window, building, wheel&#10;&#10;Description automatically generated" id="452" name="Google Shape;452;p55"/>
            <p:cNvPicPr preferRelativeResize="0"/>
            <p:nvPr/>
          </p:nvPicPr>
          <p:blipFill rotWithShape="1">
            <a:blip r:embed="rId4">
              <a:alphaModFix/>
            </a:blip>
            <a:srcRect b="0" l="0" r="0" t="0"/>
            <a:stretch/>
          </p:blipFill>
          <p:spPr>
            <a:xfrm>
              <a:off x="1793875" y="3762375"/>
              <a:ext cx="111126" cy="111126"/>
            </a:xfrm>
            <a:prstGeom prst="rect">
              <a:avLst/>
            </a:prstGeom>
            <a:noFill/>
            <a:ln>
              <a:noFill/>
            </a:ln>
          </p:spPr>
        </p:pic>
        <p:pic>
          <p:nvPicPr>
            <p:cNvPr descr="A close-up of a satellite&#10;&#10;Description automatically generated with low confidence" id="453" name="Google Shape;453;p55"/>
            <p:cNvPicPr preferRelativeResize="0"/>
            <p:nvPr/>
          </p:nvPicPr>
          <p:blipFill rotWithShape="1">
            <a:blip r:embed="rId10">
              <a:alphaModFix/>
            </a:blip>
            <a:srcRect b="0" l="0" r="0" t="0"/>
            <a:stretch/>
          </p:blipFill>
          <p:spPr>
            <a:xfrm>
              <a:off x="1879600" y="3886200"/>
              <a:ext cx="609600" cy="419100"/>
            </a:xfrm>
            <a:prstGeom prst="rect">
              <a:avLst/>
            </a:prstGeom>
            <a:noFill/>
            <a:ln>
              <a:noFill/>
            </a:ln>
          </p:spPr>
        </p:pic>
      </p:grpSp>
      <p:pic>
        <p:nvPicPr>
          <p:cNvPr id="454" name="Google Shape;454;p55"/>
          <p:cNvPicPr preferRelativeResize="0"/>
          <p:nvPr/>
        </p:nvPicPr>
        <p:blipFill rotWithShape="1">
          <a:blip r:embed="rId11">
            <a:alphaModFix/>
          </a:blip>
          <a:srcRect b="0" l="0" r="0" t="0"/>
          <a:stretch/>
        </p:blipFill>
        <p:spPr>
          <a:xfrm>
            <a:off x="9189720" y="188468"/>
            <a:ext cx="2787270" cy="845792"/>
          </a:xfrm>
          <a:prstGeom prst="rect">
            <a:avLst/>
          </a:prstGeom>
          <a:noFill/>
          <a:ln>
            <a:noFill/>
          </a:ln>
        </p:spPr>
      </p:pic>
      <p:sp>
        <p:nvSpPr>
          <p:cNvPr id="455" name="Google Shape;455;p55"/>
          <p:cNvSpPr txBox="1"/>
          <p:nvPr/>
        </p:nvSpPr>
        <p:spPr>
          <a:xfrm>
            <a:off x="8778240" y="1293352"/>
            <a:ext cx="3145500" cy="5694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chemeClr val="lt1"/>
                </a:solidFill>
                <a:latin typeface="Arial"/>
                <a:ea typeface="Arial"/>
                <a:cs typeface="Arial"/>
                <a:sym typeface="Arial"/>
              </a:rPr>
              <a:t>EARTH FLEET</a:t>
            </a:r>
            <a:endParaRPr b="0" i="0" sz="1400" u="none" cap="none" strike="noStrike">
              <a:solidFill>
                <a:srgbClr val="000000"/>
              </a:solidFill>
              <a:latin typeface="Arial"/>
              <a:ea typeface="Arial"/>
              <a:cs typeface="Arial"/>
              <a:sym typeface="Arial"/>
            </a:endParaRPr>
          </a:p>
        </p:txBody>
      </p:sp>
      <p:grpSp>
        <p:nvGrpSpPr>
          <p:cNvPr id="456" name="Google Shape;456;p55"/>
          <p:cNvGrpSpPr/>
          <p:nvPr/>
        </p:nvGrpSpPr>
        <p:grpSpPr>
          <a:xfrm>
            <a:off x="9406277" y="3658240"/>
            <a:ext cx="2518369" cy="1080841"/>
            <a:chOff x="9380943" y="3828288"/>
            <a:chExt cx="2518369" cy="1080841"/>
          </a:xfrm>
        </p:grpSpPr>
        <p:grpSp>
          <p:nvGrpSpPr>
            <p:cNvPr id="457" name="Google Shape;457;p55"/>
            <p:cNvGrpSpPr/>
            <p:nvPr/>
          </p:nvGrpSpPr>
          <p:grpSpPr>
            <a:xfrm>
              <a:off x="9380943" y="4139629"/>
              <a:ext cx="2468157" cy="769500"/>
              <a:chOff x="9380943" y="4139629"/>
              <a:chExt cx="2468157" cy="769500"/>
            </a:xfrm>
          </p:grpSpPr>
          <p:sp>
            <p:nvSpPr>
              <p:cNvPr id="458" name="Google Shape;458;p55"/>
              <p:cNvSpPr txBox="1"/>
              <p:nvPr/>
            </p:nvSpPr>
            <p:spPr>
              <a:xfrm>
                <a:off x="9380943" y="4139629"/>
                <a:ext cx="2330700" cy="769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OMPS-LIMB 2022</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LIBERA 2027</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OMPS-LIMB 2027</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OMPS-LIMB 2032</a:t>
                </a:r>
                <a:endParaRPr b="0" i="0" sz="1400" u="none" cap="none" strike="noStrike">
                  <a:solidFill>
                    <a:srgbClr val="000000"/>
                  </a:solidFill>
                  <a:latin typeface="Arial"/>
                  <a:ea typeface="Arial"/>
                  <a:cs typeface="Arial"/>
                  <a:sym typeface="Arial"/>
                </a:endParaRPr>
              </a:p>
            </p:txBody>
          </p:sp>
          <p:pic>
            <p:nvPicPr>
              <p:cNvPr id="459" name="Google Shape;459;p55"/>
              <p:cNvPicPr preferRelativeResize="0"/>
              <p:nvPr/>
            </p:nvPicPr>
            <p:blipFill rotWithShape="1">
              <a:blip r:embed="rId12">
                <a:alphaModFix/>
              </a:blip>
              <a:srcRect b="0" l="0" r="0" t="0"/>
              <a:stretch/>
            </p:blipFill>
            <p:spPr>
              <a:xfrm>
                <a:off x="11645900" y="4210050"/>
                <a:ext cx="203200" cy="127000"/>
              </a:xfrm>
              <a:prstGeom prst="rect">
                <a:avLst/>
              </a:prstGeom>
              <a:noFill/>
              <a:ln>
                <a:noFill/>
              </a:ln>
            </p:spPr>
          </p:pic>
          <p:pic>
            <p:nvPicPr>
              <p:cNvPr descr="A black and white image of a person's face&#10;&#10;Description automatically generated with low confidence" id="460" name="Google Shape;460;p55"/>
              <p:cNvPicPr preferRelativeResize="0"/>
              <p:nvPr/>
            </p:nvPicPr>
            <p:blipFill rotWithShape="1">
              <a:blip r:embed="rId13">
                <a:alphaModFix/>
              </a:blip>
              <a:srcRect b="0" l="0" r="0" t="0"/>
              <a:stretch/>
            </p:blipFill>
            <p:spPr>
              <a:xfrm>
                <a:off x="10517630" y="4206512"/>
                <a:ext cx="158857" cy="114730"/>
              </a:xfrm>
              <a:prstGeom prst="rect">
                <a:avLst/>
              </a:prstGeom>
              <a:noFill/>
              <a:ln>
                <a:noFill/>
              </a:ln>
            </p:spPr>
          </p:pic>
          <p:pic>
            <p:nvPicPr>
              <p:cNvPr descr="A black and white image of a person's face&#10;&#10;Description automatically generated with low confidence" id="461" name="Google Shape;461;p55"/>
              <p:cNvPicPr preferRelativeResize="0"/>
              <p:nvPr/>
            </p:nvPicPr>
            <p:blipFill rotWithShape="1">
              <a:blip r:embed="rId13">
                <a:alphaModFix/>
              </a:blip>
              <a:srcRect b="0" l="0" r="0" t="0"/>
              <a:stretch/>
            </p:blipFill>
            <p:spPr>
              <a:xfrm>
                <a:off x="10738382" y="4386206"/>
                <a:ext cx="158857" cy="114730"/>
              </a:xfrm>
              <a:prstGeom prst="rect">
                <a:avLst/>
              </a:prstGeom>
              <a:noFill/>
              <a:ln>
                <a:noFill/>
              </a:ln>
            </p:spPr>
          </p:pic>
        </p:grpSp>
        <p:sp>
          <p:nvSpPr>
            <p:cNvPr id="462" name="Google Shape;462;p55"/>
            <p:cNvSpPr txBox="1"/>
            <p:nvPr/>
          </p:nvSpPr>
          <p:spPr>
            <a:xfrm>
              <a:off x="9815512" y="3828288"/>
              <a:ext cx="20838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Arial Narrow"/>
                  <a:ea typeface="Arial Narrow"/>
                  <a:cs typeface="Arial Narrow"/>
                  <a:sym typeface="Arial Narrow"/>
                </a:rPr>
                <a:t>JPSS INSTRUMENTS</a:t>
              </a:r>
              <a:endParaRPr b="0" i="0" sz="1400" u="none" cap="none" strike="noStrike">
                <a:solidFill>
                  <a:srgbClr val="000000"/>
                </a:solidFill>
                <a:latin typeface="Arial"/>
                <a:ea typeface="Arial"/>
                <a:cs typeface="Arial"/>
                <a:sym typeface="Arial"/>
              </a:endParaRPr>
            </a:p>
          </p:txBody>
        </p:sp>
      </p:grpSp>
      <p:sp>
        <p:nvSpPr>
          <p:cNvPr id="463" name="Google Shape;463;p55"/>
          <p:cNvSpPr txBox="1"/>
          <p:nvPr/>
        </p:nvSpPr>
        <p:spPr>
          <a:xfrm>
            <a:off x="9958388" y="5004816"/>
            <a:ext cx="19410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Arial Narrow"/>
                <a:ea typeface="Arial Narrow"/>
                <a:cs typeface="Arial Narrow"/>
                <a:sym typeface="Arial Narrow"/>
              </a:rPr>
              <a:t>ISS INSTRUMENTS</a:t>
            </a:r>
            <a:endParaRPr b="0" i="0" sz="1400" u="none" cap="none" strike="noStrike">
              <a:solidFill>
                <a:srgbClr val="000000"/>
              </a:solidFill>
              <a:latin typeface="Arial"/>
              <a:ea typeface="Arial"/>
              <a:cs typeface="Arial"/>
              <a:sym typeface="Arial"/>
            </a:endParaRPr>
          </a:p>
        </p:txBody>
      </p:sp>
      <p:sp>
        <p:nvSpPr>
          <p:cNvPr id="464" name="Google Shape;464;p55"/>
          <p:cNvSpPr txBox="1"/>
          <p:nvPr/>
        </p:nvSpPr>
        <p:spPr>
          <a:xfrm>
            <a:off x="10529888" y="5876544"/>
            <a:ext cx="13695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Arial Narrow"/>
                <a:ea typeface="Arial Narrow"/>
                <a:cs typeface="Arial Narrow"/>
                <a:sym typeface="Arial Narrow"/>
              </a:rPr>
              <a:t>MISSIONS</a:t>
            </a:r>
            <a:endParaRPr b="0" i="0" sz="1400" u="none" cap="none" strike="noStrike">
              <a:solidFill>
                <a:srgbClr val="000000"/>
              </a:solidFill>
              <a:latin typeface="Arial"/>
              <a:ea typeface="Arial"/>
              <a:cs typeface="Arial"/>
              <a:sym typeface="Arial"/>
            </a:endParaRPr>
          </a:p>
        </p:txBody>
      </p:sp>
      <p:grpSp>
        <p:nvGrpSpPr>
          <p:cNvPr id="465" name="Google Shape;465;p55"/>
          <p:cNvGrpSpPr/>
          <p:nvPr/>
        </p:nvGrpSpPr>
        <p:grpSpPr>
          <a:xfrm>
            <a:off x="8766432" y="2076945"/>
            <a:ext cx="3145500" cy="1735621"/>
            <a:chOff x="8720907" y="2565404"/>
            <a:chExt cx="3145500" cy="1735621"/>
          </a:xfrm>
        </p:grpSpPr>
        <p:sp>
          <p:nvSpPr>
            <p:cNvPr id="466" name="Google Shape;466;p55"/>
            <p:cNvSpPr txBox="1"/>
            <p:nvPr/>
          </p:nvSpPr>
          <p:spPr>
            <a:xfrm>
              <a:off x="8720907" y="2565404"/>
              <a:ext cx="31455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Arial Narrow"/>
                  <a:ea typeface="Arial Narrow"/>
                  <a:cs typeface="Arial Narrow"/>
                  <a:sym typeface="Arial Narrow"/>
                </a:rPr>
                <a:t>INVEST/CUBESATS</a:t>
              </a:r>
              <a:endParaRPr b="0" i="0" sz="1400" u="none" cap="none" strike="noStrike">
                <a:solidFill>
                  <a:srgbClr val="000000"/>
                </a:solidFill>
                <a:latin typeface="Arial"/>
                <a:ea typeface="Arial"/>
                <a:cs typeface="Arial"/>
                <a:sym typeface="Arial"/>
              </a:endParaRPr>
            </a:p>
          </p:txBody>
        </p:sp>
        <p:grpSp>
          <p:nvGrpSpPr>
            <p:cNvPr id="467" name="Google Shape;467;p55"/>
            <p:cNvGrpSpPr/>
            <p:nvPr/>
          </p:nvGrpSpPr>
          <p:grpSpPr>
            <a:xfrm>
              <a:off x="9305096" y="2854125"/>
              <a:ext cx="2476904" cy="1446900"/>
              <a:chOff x="9305096" y="2854125"/>
              <a:chExt cx="2476904" cy="1446900"/>
            </a:xfrm>
          </p:grpSpPr>
          <p:pic>
            <p:nvPicPr>
              <p:cNvPr id="468" name="Google Shape;468;p55"/>
              <p:cNvPicPr preferRelativeResize="0"/>
              <p:nvPr/>
            </p:nvPicPr>
            <p:blipFill rotWithShape="1">
              <a:blip r:embed="rId14">
                <a:alphaModFix/>
              </a:blip>
              <a:srcRect b="0" l="0" r="0" t="0"/>
              <a:stretch/>
            </p:blipFill>
            <p:spPr>
              <a:xfrm>
                <a:off x="11655000" y="2899897"/>
                <a:ext cx="127000" cy="127000"/>
              </a:xfrm>
              <a:prstGeom prst="rect">
                <a:avLst/>
              </a:prstGeom>
              <a:noFill/>
              <a:ln>
                <a:noFill/>
              </a:ln>
            </p:spPr>
          </p:pic>
          <p:sp>
            <p:nvSpPr>
              <p:cNvPr id="469" name="Google Shape;469;p55"/>
              <p:cNvSpPr txBox="1"/>
              <p:nvPr/>
            </p:nvSpPr>
            <p:spPr>
              <a:xfrm>
                <a:off x="9305096" y="2854125"/>
                <a:ext cx="2370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CIRIS 2023</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NACHOS 2022</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CTIM 2022</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NACHOS-2 2022</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MURI-FD 2022</a:t>
                </a:r>
                <a:endParaRPr b="0" i="0" sz="1800" u="none" cap="none" strike="noStrike">
                  <a:solidFill>
                    <a:schemeClr val="dk1"/>
                  </a:solidFill>
                  <a:latin typeface="Arial Narrow"/>
                  <a:ea typeface="Arial Narrow"/>
                  <a:cs typeface="Arial Narrow"/>
                  <a:sym typeface="Arial Narrow"/>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SNOOPI* 2023</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C3E7FE"/>
                    </a:solidFill>
                    <a:latin typeface="Arial Narrow"/>
                    <a:ea typeface="Arial Narrow"/>
                    <a:cs typeface="Arial Narrow"/>
                    <a:sym typeface="Arial Narrow"/>
                  </a:rPr>
                  <a:t>HYTI* 2023</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t/>
                </a:r>
                <a:endParaRPr b="0" i="0" sz="1100" u="none" cap="none" strike="noStrike">
                  <a:solidFill>
                    <a:srgbClr val="C3E7FE"/>
                  </a:solidFill>
                  <a:latin typeface="Arial Narrow"/>
                  <a:ea typeface="Arial Narrow"/>
                  <a:cs typeface="Arial Narrow"/>
                  <a:sym typeface="Arial Narrow"/>
                </a:endParaRPr>
              </a:p>
            </p:txBody>
          </p:sp>
          <p:pic>
            <p:nvPicPr>
              <p:cNvPr id="470" name="Google Shape;470;p55"/>
              <p:cNvPicPr preferRelativeResize="0"/>
              <p:nvPr/>
            </p:nvPicPr>
            <p:blipFill rotWithShape="1">
              <a:blip r:embed="rId15">
                <a:alphaModFix/>
              </a:blip>
              <a:srcRect b="0" l="0" r="0" t="0"/>
              <a:stretch/>
            </p:blipFill>
            <p:spPr>
              <a:xfrm>
                <a:off x="11655000" y="3747320"/>
                <a:ext cx="127000" cy="127000"/>
              </a:xfrm>
              <a:prstGeom prst="rect">
                <a:avLst/>
              </a:prstGeom>
              <a:noFill/>
              <a:ln>
                <a:noFill/>
              </a:ln>
            </p:spPr>
          </p:pic>
        </p:grpSp>
      </p:grpSp>
      <p:grpSp>
        <p:nvGrpSpPr>
          <p:cNvPr id="471" name="Google Shape;471;p55"/>
          <p:cNvGrpSpPr/>
          <p:nvPr/>
        </p:nvGrpSpPr>
        <p:grpSpPr>
          <a:xfrm>
            <a:off x="3543300" y="2889452"/>
            <a:ext cx="897245" cy="398223"/>
            <a:chOff x="3543300" y="2889452"/>
            <a:chExt cx="897245" cy="398223"/>
          </a:xfrm>
        </p:grpSpPr>
        <p:pic>
          <p:nvPicPr>
            <p:cNvPr descr="A black and white image of a person's face&#10;&#10;Description automatically generated with low confidence" id="472" name="Google Shape;472;p55"/>
            <p:cNvPicPr preferRelativeResize="0"/>
            <p:nvPr/>
          </p:nvPicPr>
          <p:blipFill rotWithShape="1">
            <a:blip r:embed="rId13">
              <a:alphaModFix/>
            </a:blip>
            <a:srcRect b="0" l="0" r="0" t="0"/>
            <a:stretch/>
          </p:blipFill>
          <p:spPr>
            <a:xfrm>
              <a:off x="3543300" y="2968625"/>
              <a:ext cx="158857" cy="114730"/>
            </a:xfrm>
            <a:prstGeom prst="rect">
              <a:avLst/>
            </a:prstGeom>
            <a:noFill/>
            <a:ln>
              <a:noFill/>
            </a:ln>
          </p:spPr>
        </p:pic>
        <p:pic>
          <p:nvPicPr>
            <p:cNvPr descr="A picture containing text, satellite&#10;&#10;Description automatically generated" id="473" name="Google Shape;473;p55"/>
            <p:cNvPicPr preferRelativeResize="0"/>
            <p:nvPr/>
          </p:nvPicPr>
          <p:blipFill rotWithShape="1">
            <a:blip r:embed="rId16">
              <a:alphaModFix/>
            </a:blip>
            <a:srcRect b="0" l="0" r="0" t="0"/>
            <a:stretch/>
          </p:blipFill>
          <p:spPr>
            <a:xfrm>
              <a:off x="3713125" y="3109875"/>
              <a:ext cx="469900" cy="177800"/>
            </a:xfrm>
            <a:prstGeom prst="rect">
              <a:avLst/>
            </a:prstGeom>
            <a:noFill/>
            <a:ln>
              <a:noFill/>
            </a:ln>
          </p:spPr>
        </p:pic>
        <p:sp>
          <p:nvSpPr>
            <p:cNvPr id="474" name="Google Shape;474;p55"/>
            <p:cNvSpPr txBox="1"/>
            <p:nvPr/>
          </p:nvSpPr>
          <p:spPr>
            <a:xfrm>
              <a:off x="3621845" y="2889452"/>
              <a:ext cx="818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LANDSAT 7</a:t>
              </a:r>
              <a:endParaRPr b="0" i="0" sz="1400" u="none" cap="none" strike="noStrike">
                <a:solidFill>
                  <a:srgbClr val="000000"/>
                </a:solidFill>
                <a:latin typeface="Arial"/>
                <a:ea typeface="Arial"/>
                <a:cs typeface="Arial"/>
                <a:sym typeface="Arial"/>
              </a:endParaRPr>
            </a:p>
          </p:txBody>
        </p:sp>
      </p:grpSp>
      <p:grpSp>
        <p:nvGrpSpPr>
          <p:cNvPr id="475" name="Google Shape;475;p55"/>
          <p:cNvGrpSpPr/>
          <p:nvPr/>
        </p:nvGrpSpPr>
        <p:grpSpPr>
          <a:xfrm>
            <a:off x="4168775" y="3322675"/>
            <a:ext cx="690235" cy="492050"/>
            <a:chOff x="4168775" y="3322675"/>
            <a:chExt cx="690235" cy="492050"/>
          </a:xfrm>
        </p:grpSpPr>
        <p:pic>
          <p:nvPicPr>
            <p:cNvPr descr="A picture containing window, building, wheel&#10;&#10;Description automatically generated" id="476" name="Google Shape;476;p55"/>
            <p:cNvPicPr preferRelativeResize="0"/>
            <p:nvPr/>
          </p:nvPicPr>
          <p:blipFill rotWithShape="1">
            <a:blip r:embed="rId4">
              <a:alphaModFix/>
            </a:blip>
            <a:srcRect b="0" l="0" r="0" t="0"/>
            <a:stretch/>
          </p:blipFill>
          <p:spPr>
            <a:xfrm>
              <a:off x="4168775" y="3387725"/>
              <a:ext cx="111126" cy="111126"/>
            </a:xfrm>
            <a:prstGeom prst="rect">
              <a:avLst/>
            </a:prstGeom>
            <a:noFill/>
            <a:ln>
              <a:noFill/>
            </a:ln>
          </p:spPr>
        </p:pic>
        <p:pic>
          <p:nvPicPr>
            <p:cNvPr descr="A picture containing gear&#10;&#10;Description automatically generated" id="477" name="Google Shape;477;p55"/>
            <p:cNvPicPr preferRelativeResize="0"/>
            <p:nvPr/>
          </p:nvPicPr>
          <p:blipFill rotWithShape="1">
            <a:blip r:embed="rId17">
              <a:alphaModFix/>
            </a:blip>
            <a:srcRect b="0" l="0" r="0" t="0"/>
            <a:stretch/>
          </p:blipFill>
          <p:spPr>
            <a:xfrm>
              <a:off x="4338600" y="3522625"/>
              <a:ext cx="393700" cy="292100"/>
            </a:xfrm>
            <a:prstGeom prst="rect">
              <a:avLst/>
            </a:prstGeom>
            <a:noFill/>
            <a:ln>
              <a:noFill/>
            </a:ln>
          </p:spPr>
        </p:pic>
        <p:sp>
          <p:nvSpPr>
            <p:cNvPr id="478" name="Google Shape;478;p55"/>
            <p:cNvSpPr txBox="1"/>
            <p:nvPr/>
          </p:nvSpPr>
          <p:spPr>
            <a:xfrm>
              <a:off x="4215810" y="3322675"/>
              <a:ext cx="64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TERRA</a:t>
              </a:r>
              <a:endParaRPr b="0" i="0" sz="1400" u="none" cap="none" strike="noStrike">
                <a:solidFill>
                  <a:srgbClr val="000000"/>
                </a:solidFill>
                <a:latin typeface="Arial"/>
                <a:ea typeface="Arial"/>
                <a:cs typeface="Arial"/>
                <a:sym typeface="Arial"/>
              </a:endParaRPr>
            </a:p>
          </p:txBody>
        </p:sp>
      </p:grpSp>
      <p:grpSp>
        <p:nvGrpSpPr>
          <p:cNvPr id="479" name="Google Shape;479;p55"/>
          <p:cNvGrpSpPr/>
          <p:nvPr/>
        </p:nvGrpSpPr>
        <p:grpSpPr>
          <a:xfrm>
            <a:off x="4955484" y="3591658"/>
            <a:ext cx="683773" cy="493898"/>
            <a:chOff x="4895850" y="3551902"/>
            <a:chExt cx="683773" cy="493898"/>
          </a:xfrm>
        </p:grpSpPr>
        <p:pic>
          <p:nvPicPr>
            <p:cNvPr descr="A picture containing window, building, wheel&#10;&#10;Description automatically generated" id="480" name="Google Shape;480;p55"/>
            <p:cNvPicPr preferRelativeResize="0"/>
            <p:nvPr/>
          </p:nvPicPr>
          <p:blipFill rotWithShape="1">
            <a:blip r:embed="rId4">
              <a:alphaModFix/>
            </a:blip>
            <a:srcRect b="0" l="0" r="0" t="0"/>
            <a:stretch/>
          </p:blipFill>
          <p:spPr>
            <a:xfrm>
              <a:off x="4895850" y="3619500"/>
              <a:ext cx="111126" cy="111126"/>
            </a:xfrm>
            <a:prstGeom prst="rect">
              <a:avLst/>
            </a:prstGeom>
            <a:noFill/>
            <a:ln>
              <a:noFill/>
            </a:ln>
          </p:spPr>
        </p:pic>
        <p:pic>
          <p:nvPicPr>
            <p:cNvPr descr="A black and white image of a world map&#10;&#10;Description automatically generated with low confidence" id="481" name="Google Shape;481;p55"/>
            <p:cNvPicPr preferRelativeResize="0"/>
            <p:nvPr/>
          </p:nvPicPr>
          <p:blipFill rotWithShape="1">
            <a:blip r:embed="rId18">
              <a:alphaModFix/>
            </a:blip>
            <a:srcRect b="0" l="0" r="0" t="0"/>
            <a:stretch/>
          </p:blipFill>
          <p:spPr>
            <a:xfrm>
              <a:off x="4997450" y="3766400"/>
              <a:ext cx="406400" cy="279400"/>
            </a:xfrm>
            <a:prstGeom prst="rect">
              <a:avLst/>
            </a:prstGeom>
            <a:noFill/>
            <a:ln>
              <a:noFill/>
            </a:ln>
          </p:spPr>
        </p:pic>
        <p:sp>
          <p:nvSpPr>
            <p:cNvPr id="482" name="Google Shape;482;p55"/>
            <p:cNvSpPr txBox="1"/>
            <p:nvPr/>
          </p:nvSpPr>
          <p:spPr>
            <a:xfrm>
              <a:off x="4936423" y="3551902"/>
              <a:ext cx="64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AQUA</a:t>
              </a:r>
              <a:endParaRPr b="0" i="0" sz="1400" u="none" cap="none" strike="noStrike">
                <a:solidFill>
                  <a:srgbClr val="000000"/>
                </a:solidFill>
                <a:latin typeface="Arial"/>
                <a:ea typeface="Arial"/>
                <a:cs typeface="Arial"/>
                <a:sym typeface="Arial"/>
              </a:endParaRPr>
            </a:p>
          </p:txBody>
        </p:sp>
      </p:grpSp>
      <p:grpSp>
        <p:nvGrpSpPr>
          <p:cNvPr id="483" name="Google Shape;483;p55"/>
          <p:cNvGrpSpPr/>
          <p:nvPr/>
        </p:nvGrpSpPr>
        <p:grpSpPr>
          <a:xfrm>
            <a:off x="6629400" y="3482051"/>
            <a:ext cx="836220" cy="486699"/>
            <a:chOff x="6629400" y="3482051"/>
            <a:chExt cx="836220" cy="486699"/>
          </a:xfrm>
        </p:grpSpPr>
        <p:pic>
          <p:nvPicPr>
            <p:cNvPr descr="A picture containing window, building, wheel&#10;&#10;Description automatically generated" id="484" name="Google Shape;484;p55"/>
            <p:cNvPicPr preferRelativeResize="0"/>
            <p:nvPr/>
          </p:nvPicPr>
          <p:blipFill rotWithShape="1">
            <a:blip r:embed="rId4">
              <a:alphaModFix/>
            </a:blip>
            <a:srcRect b="0" l="0" r="0" t="0"/>
            <a:stretch/>
          </p:blipFill>
          <p:spPr>
            <a:xfrm>
              <a:off x="6629400" y="3549649"/>
              <a:ext cx="111126" cy="111126"/>
            </a:xfrm>
            <a:prstGeom prst="rect">
              <a:avLst/>
            </a:prstGeom>
            <a:noFill/>
            <a:ln>
              <a:noFill/>
            </a:ln>
          </p:spPr>
        </p:pic>
        <p:pic>
          <p:nvPicPr>
            <p:cNvPr id="485" name="Google Shape;485;p55"/>
            <p:cNvPicPr preferRelativeResize="0"/>
            <p:nvPr/>
          </p:nvPicPr>
          <p:blipFill rotWithShape="1">
            <a:blip r:embed="rId19">
              <a:alphaModFix/>
            </a:blip>
            <a:srcRect b="0" l="0" r="0" t="0"/>
            <a:stretch/>
          </p:blipFill>
          <p:spPr>
            <a:xfrm>
              <a:off x="6768250" y="3689350"/>
              <a:ext cx="355600" cy="279400"/>
            </a:xfrm>
            <a:prstGeom prst="rect">
              <a:avLst/>
            </a:prstGeom>
            <a:noFill/>
            <a:ln>
              <a:noFill/>
            </a:ln>
          </p:spPr>
        </p:pic>
        <p:sp>
          <p:nvSpPr>
            <p:cNvPr id="486" name="Google Shape;486;p55"/>
            <p:cNvSpPr txBox="1"/>
            <p:nvPr/>
          </p:nvSpPr>
          <p:spPr>
            <a:xfrm>
              <a:off x="6680520" y="3482051"/>
              <a:ext cx="785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CLOUDSAT</a:t>
              </a:r>
              <a:endParaRPr b="0" i="0" sz="1400" u="none" cap="none" strike="noStrike">
                <a:solidFill>
                  <a:srgbClr val="000000"/>
                </a:solidFill>
                <a:latin typeface="Arial"/>
                <a:ea typeface="Arial"/>
                <a:cs typeface="Arial"/>
                <a:sym typeface="Arial"/>
              </a:endParaRPr>
            </a:p>
          </p:txBody>
        </p:sp>
      </p:grpSp>
      <p:grpSp>
        <p:nvGrpSpPr>
          <p:cNvPr id="487" name="Google Shape;487;p55"/>
          <p:cNvGrpSpPr/>
          <p:nvPr/>
        </p:nvGrpSpPr>
        <p:grpSpPr>
          <a:xfrm>
            <a:off x="6908693" y="2100805"/>
            <a:ext cx="862693" cy="466920"/>
            <a:chOff x="6908693" y="2100805"/>
            <a:chExt cx="862693" cy="466920"/>
          </a:xfrm>
        </p:grpSpPr>
        <p:pic>
          <p:nvPicPr>
            <p:cNvPr descr="A black and white image of a person's face&#10;&#10;Description automatically generated with low confidence" id="488" name="Google Shape;488;p55"/>
            <p:cNvPicPr preferRelativeResize="0"/>
            <p:nvPr/>
          </p:nvPicPr>
          <p:blipFill rotWithShape="1">
            <a:blip r:embed="rId13">
              <a:alphaModFix/>
            </a:blip>
            <a:srcRect b="0" l="0" r="0" t="0"/>
            <a:stretch/>
          </p:blipFill>
          <p:spPr>
            <a:xfrm>
              <a:off x="6908693" y="2176796"/>
              <a:ext cx="158857" cy="114730"/>
            </a:xfrm>
            <a:prstGeom prst="rect">
              <a:avLst/>
            </a:prstGeom>
            <a:noFill/>
            <a:ln>
              <a:noFill/>
            </a:ln>
          </p:spPr>
        </p:pic>
        <p:pic>
          <p:nvPicPr>
            <p:cNvPr descr="A screenshot of a computer&#10;&#10;Description automatically generated with medium confidence" id="489" name="Google Shape;489;p55"/>
            <p:cNvPicPr preferRelativeResize="0"/>
            <p:nvPr/>
          </p:nvPicPr>
          <p:blipFill rotWithShape="1">
            <a:blip r:embed="rId20">
              <a:alphaModFix/>
            </a:blip>
            <a:srcRect b="0" l="0" r="0" t="0"/>
            <a:stretch/>
          </p:blipFill>
          <p:spPr>
            <a:xfrm>
              <a:off x="7047650" y="2339125"/>
              <a:ext cx="495300" cy="228600"/>
            </a:xfrm>
            <a:prstGeom prst="rect">
              <a:avLst/>
            </a:prstGeom>
            <a:noFill/>
            <a:ln>
              <a:noFill/>
            </a:ln>
          </p:spPr>
        </p:pic>
        <p:sp>
          <p:nvSpPr>
            <p:cNvPr id="490" name="Google Shape;490;p55"/>
            <p:cNvSpPr txBox="1"/>
            <p:nvPr/>
          </p:nvSpPr>
          <p:spPr>
            <a:xfrm>
              <a:off x="6986286" y="2100805"/>
              <a:ext cx="785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SUOMI NPP</a:t>
              </a:r>
              <a:endParaRPr b="0" i="0" sz="1400" u="none" cap="none" strike="noStrike">
                <a:solidFill>
                  <a:srgbClr val="000000"/>
                </a:solidFill>
                <a:latin typeface="Arial"/>
                <a:ea typeface="Arial"/>
                <a:cs typeface="Arial"/>
                <a:sym typeface="Arial"/>
              </a:endParaRPr>
            </a:p>
          </p:txBody>
        </p:sp>
      </p:grpSp>
      <p:grpSp>
        <p:nvGrpSpPr>
          <p:cNvPr id="491" name="Google Shape;491;p55"/>
          <p:cNvGrpSpPr/>
          <p:nvPr/>
        </p:nvGrpSpPr>
        <p:grpSpPr>
          <a:xfrm>
            <a:off x="6479812" y="1525405"/>
            <a:ext cx="877780" cy="394620"/>
            <a:chOff x="6479812" y="1525405"/>
            <a:chExt cx="877780" cy="394620"/>
          </a:xfrm>
        </p:grpSpPr>
        <p:pic>
          <p:nvPicPr>
            <p:cNvPr descr="A black and white image of a person's face&#10;&#10;Description automatically generated with low confidence" id="492" name="Google Shape;492;p55"/>
            <p:cNvPicPr preferRelativeResize="0"/>
            <p:nvPr/>
          </p:nvPicPr>
          <p:blipFill rotWithShape="1">
            <a:blip r:embed="rId13">
              <a:alphaModFix/>
            </a:blip>
            <a:srcRect b="0" l="0" r="0" t="0"/>
            <a:stretch/>
          </p:blipFill>
          <p:spPr>
            <a:xfrm>
              <a:off x="6479812" y="1609725"/>
              <a:ext cx="158857" cy="114730"/>
            </a:xfrm>
            <a:prstGeom prst="rect">
              <a:avLst/>
            </a:prstGeom>
            <a:noFill/>
            <a:ln>
              <a:noFill/>
            </a:ln>
          </p:spPr>
        </p:pic>
        <p:pic>
          <p:nvPicPr>
            <p:cNvPr descr="A screenshot of a video game&#10;&#10;Description automatically generated with medium confidence" id="493" name="Google Shape;493;p55"/>
            <p:cNvPicPr preferRelativeResize="0"/>
            <p:nvPr/>
          </p:nvPicPr>
          <p:blipFill rotWithShape="1">
            <a:blip r:embed="rId21">
              <a:alphaModFix/>
            </a:blip>
            <a:srcRect b="0" l="0" r="0" t="0"/>
            <a:stretch/>
          </p:blipFill>
          <p:spPr>
            <a:xfrm>
              <a:off x="6660300" y="1767625"/>
              <a:ext cx="584200" cy="152400"/>
            </a:xfrm>
            <a:prstGeom prst="rect">
              <a:avLst/>
            </a:prstGeom>
            <a:noFill/>
            <a:ln>
              <a:noFill/>
            </a:ln>
          </p:spPr>
        </p:pic>
        <p:sp>
          <p:nvSpPr>
            <p:cNvPr id="494" name="Google Shape;494;p55"/>
            <p:cNvSpPr txBox="1"/>
            <p:nvPr/>
          </p:nvSpPr>
          <p:spPr>
            <a:xfrm>
              <a:off x="6572492" y="1525405"/>
              <a:ext cx="785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LANDSAT 8</a:t>
              </a:r>
              <a:endParaRPr b="0" i="0" sz="1400" u="none" cap="none" strike="noStrike">
                <a:solidFill>
                  <a:srgbClr val="000000"/>
                </a:solidFill>
                <a:latin typeface="Arial"/>
                <a:ea typeface="Arial"/>
                <a:cs typeface="Arial"/>
                <a:sym typeface="Arial"/>
              </a:endParaRPr>
            </a:p>
          </p:txBody>
        </p:sp>
      </p:grpSp>
      <p:grpSp>
        <p:nvGrpSpPr>
          <p:cNvPr id="495" name="Google Shape;495;p55"/>
          <p:cNvGrpSpPr/>
          <p:nvPr/>
        </p:nvGrpSpPr>
        <p:grpSpPr>
          <a:xfrm>
            <a:off x="6019800" y="1027253"/>
            <a:ext cx="694550" cy="450672"/>
            <a:chOff x="6019800" y="1027253"/>
            <a:chExt cx="694550" cy="450672"/>
          </a:xfrm>
        </p:grpSpPr>
        <p:pic>
          <p:nvPicPr>
            <p:cNvPr descr="A picture containing window, building, wheel&#10;&#10;Description automatically generated" id="496" name="Google Shape;496;p55"/>
            <p:cNvPicPr preferRelativeResize="0"/>
            <p:nvPr/>
          </p:nvPicPr>
          <p:blipFill rotWithShape="1">
            <a:blip r:embed="rId4">
              <a:alphaModFix/>
            </a:blip>
            <a:srcRect b="0" l="0" r="0" t="0"/>
            <a:stretch/>
          </p:blipFill>
          <p:spPr>
            <a:xfrm>
              <a:off x="6019800" y="1089025"/>
              <a:ext cx="111126" cy="111126"/>
            </a:xfrm>
            <a:prstGeom prst="rect">
              <a:avLst/>
            </a:prstGeom>
            <a:noFill/>
            <a:ln>
              <a:noFill/>
            </a:ln>
          </p:spPr>
        </p:pic>
        <p:pic>
          <p:nvPicPr>
            <p:cNvPr descr="A picture containing satellite, transport&#10;&#10;Description automatically generated" id="497" name="Google Shape;497;p55"/>
            <p:cNvPicPr preferRelativeResize="0"/>
            <p:nvPr/>
          </p:nvPicPr>
          <p:blipFill rotWithShape="1">
            <a:blip r:embed="rId22">
              <a:alphaModFix/>
            </a:blip>
            <a:srcRect b="0" l="0" r="0" t="0"/>
            <a:stretch/>
          </p:blipFill>
          <p:spPr>
            <a:xfrm>
              <a:off x="6193650" y="1223925"/>
              <a:ext cx="520700" cy="254000"/>
            </a:xfrm>
            <a:prstGeom prst="rect">
              <a:avLst/>
            </a:prstGeom>
            <a:noFill/>
            <a:ln>
              <a:noFill/>
            </a:ln>
          </p:spPr>
        </p:pic>
        <p:sp>
          <p:nvSpPr>
            <p:cNvPr id="498" name="Google Shape;498;p55"/>
            <p:cNvSpPr txBox="1"/>
            <p:nvPr/>
          </p:nvSpPr>
          <p:spPr>
            <a:xfrm>
              <a:off x="6068992" y="1027253"/>
              <a:ext cx="428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GPM</a:t>
              </a:r>
              <a:endParaRPr b="0" i="0" sz="1400" u="none" cap="none" strike="noStrike">
                <a:solidFill>
                  <a:srgbClr val="000000"/>
                </a:solidFill>
                <a:latin typeface="Arial"/>
                <a:ea typeface="Arial"/>
                <a:cs typeface="Arial"/>
                <a:sym typeface="Arial"/>
              </a:endParaRPr>
            </a:p>
          </p:txBody>
        </p:sp>
      </p:grpSp>
      <p:grpSp>
        <p:nvGrpSpPr>
          <p:cNvPr id="499" name="Google Shape;499;p55"/>
          <p:cNvGrpSpPr/>
          <p:nvPr/>
        </p:nvGrpSpPr>
        <p:grpSpPr>
          <a:xfrm>
            <a:off x="5302168" y="679048"/>
            <a:ext cx="762082" cy="411527"/>
            <a:chOff x="5302168" y="679048"/>
            <a:chExt cx="762082" cy="411527"/>
          </a:xfrm>
        </p:grpSpPr>
        <p:pic>
          <p:nvPicPr>
            <p:cNvPr descr="A picture containing transport, satellite&#10;&#10;Description automatically generated" id="500" name="Google Shape;500;p55"/>
            <p:cNvPicPr preferRelativeResize="0"/>
            <p:nvPr/>
          </p:nvPicPr>
          <p:blipFill rotWithShape="1">
            <a:blip r:embed="rId23">
              <a:alphaModFix/>
            </a:blip>
            <a:srcRect b="0" l="0" r="0" t="0"/>
            <a:stretch/>
          </p:blipFill>
          <p:spPr>
            <a:xfrm>
              <a:off x="5378450" y="874675"/>
              <a:ext cx="685800" cy="215900"/>
            </a:xfrm>
            <a:prstGeom prst="rect">
              <a:avLst/>
            </a:prstGeom>
            <a:noFill/>
            <a:ln>
              <a:noFill/>
            </a:ln>
          </p:spPr>
        </p:pic>
        <p:sp>
          <p:nvSpPr>
            <p:cNvPr id="501" name="Google Shape;501;p55"/>
            <p:cNvSpPr txBox="1"/>
            <p:nvPr/>
          </p:nvSpPr>
          <p:spPr>
            <a:xfrm>
              <a:off x="5302168" y="679048"/>
              <a:ext cx="539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OCO-2</a:t>
              </a:r>
              <a:endParaRPr b="0" i="0" sz="1400" u="none" cap="none" strike="noStrike">
                <a:solidFill>
                  <a:srgbClr val="000000"/>
                </a:solidFill>
                <a:latin typeface="Arial"/>
                <a:ea typeface="Arial"/>
                <a:cs typeface="Arial"/>
                <a:sym typeface="Arial"/>
              </a:endParaRPr>
            </a:p>
          </p:txBody>
        </p:sp>
      </p:grpSp>
      <p:grpSp>
        <p:nvGrpSpPr>
          <p:cNvPr id="502" name="Google Shape;502;p55"/>
          <p:cNvGrpSpPr/>
          <p:nvPr/>
        </p:nvGrpSpPr>
        <p:grpSpPr>
          <a:xfrm>
            <a:off x="4622157" y="420547"/>
            <a:ext cx="592743" cy="562078"/>
            <a:chOff x="4622157" y="420547"/>
            <a:chExt cx="592743" cy="562078"/>
          </a:xfrm>
        </p:grpSpPr>
        <p:pic>
          <p:nvPicPr>
            <p:cNvPr descr="A close-up of a planet&#10;&#10;Description automatically generated with low confidence" id="503" name="Google Shape;503;p55"/>
            <p:cNvPicPr preferRelativeResize="0"/>
            <p:nvPr/>
          </p:nvPicPr>
          <p:blipFill rotWithShape="1">
            <a:blip r:embed="rId24">
              <a:alphaModFix/>
            </a:blip>
            <a:srcRect b="0" l="0" r="0" t="0"/>
            <a:stretch/>
          </p:blipFill>
          <p:spPr>
            <a:xfrm>
              <a:off x="4922800" y="525425"/>
              <a:ext cx="292100" cy="457200"/>
            </a:xfrm>
            <a:prstGeom prst="rect">
              <a:avLst/>
            </a:prstGeom>
            <a:noFill/>
            <a:ln>
              <a:noFill/>
            </a:ln>
          </p:spPr>
        </p:pic>
        <p:sp>
          <p:nvSpPr>
            <p:cNvPr id="504" name="Google Shape;504;p55"/>
            <p:cNvSpPr txBox="1"/>
            <p:nvPr/>
          </p:nvSpPr>
          <p:spPr>
            <a:xfrm>
              <a:off x="4622157" y="420547"/>
              <a:ext cx="539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SMAP</a:t>
              </a:r>
              <a:endParaRPr b="0" i="0" sz="1400" u="none" cap="none" strike="noStrike">
                <a:solidFill>
                  <a:srgbClr val="000000"/>
                </a:solidFill>
                <a:latin typeface="Arial"/>
                <a:ea typeface="Arial"/>
                <a:cs typeface="Arial"/>
                <a:sym typeface="Arial"/>
              </a:endParaRPr>
            </a:p>
          </p:txBody>
        </p:sp>
      </p:grpSp>
      <p:grpSp>
        <p:nvGrpSpPr>
          <p:cNvPr id="505" name="Google Shape;505;p55"/>
          <p:cNvGrpSpPr/>
          <p:nvPr/>
        </p:nvGrpSpPr>
        <p:grpSpPr>
          <a:xfrm>
            <a:off x="3733800" y="250785"/>
            <a:ext cx="1042804" cy="543740"/>
            <a:chOff x="3733800" y="250785"/>
            <a:chExt cx="1042804" cy="543740"/>
          </a:xfrm>
        </p:grpSpPr>
        <p:pic>
          <p:nvPicPr>
            <p:cNvPr descr="A black and white image of a person's face&#10;&#10;Description automatically generated with low confidence" id="506" name="Google Shape;506;p55"/>
            <p:cNvPicPr preferRelativeResize="0"/>
            <p:nvPr/>
          </p:nvPicPr>
          <p:blipFill rotWithShape="1">
            <a:blip r:embed="rId13">
              <a:alphaModFix/>
            </a:blip>
            <a:srcRect b="0" l="0" r="0" t="0"/>
            <a:stretch/>
          </p:blipFill>
          <p:spPr>
            <a:xfrm>
              <a:off x="3733800" y="320675"/>
              <a:ext cx="158857" cy="114730"/>
            </a:xfrm>
            <a:prstGeom prst="rect">
              <a:avLst/>
            </a:prstGeom>
            <a:noFill/>
            <a:ln>
              <a:noFill/>
            </a:ln>
          </p:spPr>
        </p:pic>
        <p:pic>
          <p:nvPicPr>
            <p:cNvPr id="507" name="Google Shape;507;p55"/>
            <p:cNvPicPr preferRelativeResize="0"/>
            <p:nvPr/>
          </p:nvPicPr>
          <p:blipFill rotWithShape="1">
            <a:blip r:embed="rId25">
              <a:alphaModFix/>
            </a:blip>
            <a:srcRect b="0" l="0" r="0" t="0"/>
            <a:stretch/>
          </p:blipFill>
          <p:spPr>
            <a:xfrm>
              <a:off x="4013975" y="489725"/>
              <a:ext cx="444500" cy="304800"/>
            </a:xfrm>
            <a:prstGeom prst="rect">
              <a:avLst/>
            </a:prstGeom>
            <a:noFill/>
            <a:ln>
              <a:noFill/>
            </a:ln>
          </p:spPr>
        </p:pic>
        <p:sp>
          <p:nvSpPr>
            <p:cNvPr id="508" name="Google Shape;508;p55"/>
            <p:cNvSpPr txBox="1"/>
            <p:nvPr/>
          </p:nvSpPr>
          <p:spPr>
            <a:xfrm>
              <a:off x="3823504" y="250785"/>
              <a:ext cx="953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NISTAR, EPIC</a:t>
              </a:r>
              <a:endParaRPr b="0" i="0" sz="1400" u="none" cap="none" strike="noStrike">
                <a:solidFill>
                  <a:srgbClr val="000000"/>
                </a:solidFill>
                <a:latin typeface="Arial"/>
                <a:ea typeface="Arial"/>
                <a:cs typeface="Arial"/>
                <a:sym typeface="Arial"/>
              </a:endParaRPr>
            </a:p>
          </p:txBody>
        </p:sp>
      </p:grpSp>
      <p:grpSp>
        <p:nvGrpSpPr>
          <p:cNvPr id="509" name="Google Shape;509;p55"/>
          <p:cNvGrpSpPr/>
          <p:nvPr/>
        </p:nvGrpSpPr>
        <p:grpSpPr>
          <a:xfrm>
            <a:off x="2877273" y="264289"/>
            <a:ext cx="870077" cy="446911"/>
            <a:chOff x="2877273" y="264289"/>
            <a:chExt cx="870077" cy="446911"/>
          </a:xfrm>
        </p:grpSpPr>
        <p:pic>
          <p:nvPicPr>
            <p:cNvPr descr="A screenshot of a computer&#10;&#10;Description automatically generated with medium confidence" id="510" name="Google Shape;510;p55"/>
            <p:cNvPicPr preferRelativeResize="0"/>
            <p:nvPr/>
          </p:nvPicPr>
          <p:blipFill rotWithShape="1">
            <a:blip r:embed="rId26">
              <a:alphaModFix/>
            </a:blip>
            <a:srcRect b="0" l="0" r="0" t="0"/>
            <a:stretch/>
          </p:blipFill>
          <p:spPr>
            <a:xfrm>
              <a:off x="2972650" y="533400"/>
              <a:ext cx="774700" cy="177800"/>
            </a:xfrm>
            <a:prstGeom prst="rect">
              <a:avLst/>
            </a:prstGeom>
            <a:noFill/>
            <a:ln>
              <a:noFill/>
            </a:ln>
          </p:spPr>
        </p:pic>
        <p:sp>
          <p:nvSpPr>
            <p:cNvPr id="511" name="Google Shape;511;p55"/>
            <p:cNvSpPr txBox="1"/>
            <p:nvPr/>
          </p:nvSpPr>
          <p:spPr>
            <a:xfrm>
              <a:off x="2877273" y="264289"/>
              <a:ext cx="822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CYGNSS (8)</a:t>
              </a:r>
              <a:endParaRPr b="0" i="0" sz="1400" u="none" cap="none" strike="noStrike">
                <a:solidFill>
                  <a:srgbClr val="000000"/>
                </a:solidFill>
                <a:latin typeface="Arial"/>
                <a:ea typeface="Arial"/>
                <a:cs typeface="Arial"/>
                <a:sym typeface="Arial"/>
              </a:endParaRPr>
            </a:p>
          </p:txBody>
        </p:sp>
      </p:grpSp>
      <p:sp>
        <p:nvSpPr>
          <p:cNvPr id="512" name="Google Shape;512;p55"/>
          <p:cNvSpPr txBox="1"/>
          <p:nvPr/>
        </p:nvSpPr>
        <p:spPr>
          <a:xfrm>
            <a:off x="2144774" y="2314066"/>
            <a:ext cx="497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GEDI</a:t>
            </a:r>
            <a:endParaRPr b="0" i="0" sz="1400" u="none" cap="none" strike="noStrike">
              <a:solidFill>
                <a:srgbClr val="000000"/>
              </a:solidFill>
              <a:latin typeface="Arial"/>
              <a:ea typeface="Arial"/>
              <a:cs typeface="Arial"/>
              <a:sym typeface="Arial"/>
            </a:endParaRPr>
          </a:p>
        </p:txBody>
      </p:sp>
      <p:grpSp>
        <p:nvGrpSpPr>
          <p:cNvPr id="513" name="Google Shape;513;p55"/>
          <p:cNvGrpSpPr/>
          <p:nvPr/>
        </p:nvGrpSpPr>
        <p:grpSpPr>
          <a:xfrm>
            <a:off x="1962874" y="1815744"/>
            <a:ext cx="834300" cy="329426"/>
            <a:chOff x="1912716" y="2331160"/>
            <a:chExt cx="834300" cy="329426"/>
          </a:xfrm>
        </p:grpSpPr>
        <p:pic>
          <p:nvPicPr>
            <p:cNvPr id="514" name="Google Shape;514;p55"/>
            <p:cNvPicPr preferRelativeResize="0"/>
            <p:nvPr/>
          </p:nvPicPr>
          <p:blipFill rotWithShape="1">
            <a:blip r:embed="rId27">
              <a:alphaModFix/>
            </a:blip>
            <a:srcRect b="0" l="0" r="0" t="0"/>
            <a:stretch/>
          </p:blipFill>
          <p:spPr>
            <a:xfrm>
              <a:off x="2040150" y="2331160"/>
              <a:ext cx="172954" cy="100890"/>
            </a:xfrm>
            <a:prstGeom prst="rect">
              <a:avLst/>
            </a:prstGeom>
            <a:noFill/>
            <a:ln>
              <a:noFill/>
            </a:ln>
          </p:spPr>
        </p:pic>
        <p:sp>
          <p:nvSpPr>
            <p:cNvPr id="515" name="Google Shape;515;p55"/>
            <p:cNvSpPr txBox="1"/>
            <p:nvPr/>
          </p:nvSpPr>
          <p:spPr>
            <a:xfrm>
              <a:off x="1912716" y="2414286"/>
              <a:ext cx="834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ECOSTRESS</a:t>
              </a:r>
              <a:endParaRPr b="0" i="0" sz="1400" u="none" cap="none" strike="noStrike">
                <a:solidFill>
                  <a:srgbClr val="000000"/>
                </a:solidFill>
                <a:latin typeface="Arial"/>
                <a:ea typeface="Arial"/>
                <a:cs typeface="Arial"/>
                <a:sym typeface="Arial"/>
              </a:endParaRPr>
            </a:p>
          </p:txBody>
        </p:sp>
      </p:grpSp>
      <p:grpSp>
        <p:nvGrpSpPr>
          <p:cNvPr id="516" name="Google Shape;516;p55"/>
          <p:cNvGrpSpPr/>
          <p:nvPr/>
        </p:nvGrpSpPr>
        <p:grpSpPr>
          <a:xfrm>
            <a:off x="880620" y="1312762"/>
            <a:ext cx="1218271" cy="669213"/>
            <a:chOff x="880620" y="1312762"/>
            <a:chExt cx="1218271" cy="669213"/>
          </a:xfrm>
        </p:grpSpPr>
        <p:pic>
          <p:nvPicPr>
            <p:cNvPr descr="A picture containing window, building, wheel&#10;&#10;Description automatically generated" id="517" name="Google Shape;517;p55"/>
            <p:cNvPicPr preferRelativeResize="0"/>
            <p:nvPr/>
          </p:nvPicPr>
          <p:blipFill rotWithShape="1">
            <a:blip r:embed="rId4">
              <a:alphaModFix/>
            </a:blip>
            <a:srcRect b="0" l="0" r="0" t="0"/>
            <a:stretch/>
          </p:blipFill>
          <p:spPr>
            <a:xfrm>
              <a:off x="880620" y="1371600"/>
              <a:ext cx="111126" cy="111126"/>
            </a:xfrm>
            <a:prstGeom prst="rect">
              <a:avLst/>
            </a:prstGeom>
            <a:noFill/>
            <a:ln>
              <a:noFill/>
            </a:ln>
          </p:spPr>
        </p:pic>
        <p:pic>
          <p:nvPicPr>
            <p:cNvPr descr="A picture containing text&#10;&#10;Description automatically generated" id="518" name="Google Shape;518;p55"/>
            <p:cNvPicPr preferRelativeResize="0"/>
            <p:nvPr/>
          </p:nvPicPr>
          <p:blipFill rotWithShape="1">
            <a:blip r:embed="rId28">
              <a:alphaModFix/>
            </a:blip>
            <a:srcRect b="0" l="0" r="0" t="0"/>
            <a:stretch/>
          </p:blipFill>
          <p:spPr>
            <a:xfrm>
              <a:off x="962800" y="1702575"/>
              <a:ext cx="558800" cy="279400"/>
            </a:xfrm>
            <a:prstGeom prst="rect">
              <a:avLst/>
            </a:prstGeom>
            <a:noFill/>
            <a:ln>
              <a:noFill/>
            </a:ln>
          </p:spPr>
        </p:pic>
        <p:sp>
          <p:nvSpPr>
            <p:cNvPr id="519" name="Google Shape;519;p55"/>
            <p:cNvSpPr txBox="1"/>
            <p:nvPr/>
          </p:nvSpPr>
          <p:spPr>
            <a:xfrm>
              <a:off x="933691" y="1312762"/>
              <a:ext cx="1165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SENTINEL-6</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MICHAEL FREILICH</a:t>
              </a:r>
              <a:endParaRPr b="0" i="0" sz="1400" u="none" cap="none" strike="noStrike">
                <a:solidFill>
                  <a:srgbClr val="000000"/>
                </a:solidFill>
                <a:latin typeface="Arial"/>
                <a:ea typeface="Arial"/>
                <a:cs typeface="Arial"/>
                <a:sym typeface="Arial"/>
              </a:endParaRPr>
            </a:p>
          </p:txBody>
        </p:sp>
      </p:grpSp>
      <p:grpSp>
        <p:nvGrpSpPr>
          <p:cNvPr id="520" name="Google Shape;520;p55"/>
          <p:cNvGrpSpPr/>
          <p:nvPr/>
        </p:nvGrpSpPr>
        <p:grpSpPr>
          <a:xfrm>
            <a:off x="3543300" y="5218562"/>
            <a:ext cx="723900" cy="520700"/>
            <a:chOff x="1069975" y="2565400"/>
            <a:chExt cx="723900" cy="520700"/>
          </a:xfrm>
        </p:grpSpPr>
        <p:pic>
          <p:nvPicPr>
            <p:cNvPr descr="A picture containing window, building, wheel&#10;&#10;Description automatically generated" id="521" name="Google Shape;521;p55"/>
            <p:cNvPicPr preferRelativeResize="0"/>
            <p:nvPr/>
          </p:nvPicPr>
          <p:blipFill rotWithShape="1">
            <a:blip r:embed="rId4">
              <a:alphaModFix/>
            </a:blip>
            <a:srcRect b="0" l="0" r="0" t="0"/>
            <a:stretch/>
          </p:blipFill>
          <p:spPr>
            <a:xfrm>
              <a:off x="1069975" y="2743200"/>
              <a:ext cx="111126" cy="111126"/>
            </a:xfrm>
            <a:prstGeom prst="rect">
              <a:avLst/>
            </a:prstGeom>
            <a:noFill/>
            <a:ln>
              <a:noFill/>
            </a:ln>
          </p:spPr>
        </p:pic>
        <p:pic>
          <p:nvPicPr>
            <p:cNvPr id="522" name="Google Shape;522;p55"/>
            <p:cNvPicPr preferRelativeResize="0"/>
            <p:nvPr/>
          </p:nvPicPr>
          <p:blipFill rotWithShape="1">
            <a:blip r:embed="rId29">
              <a:alphaModFix/>
            </a:blip>
            <a:srcRect b="0" l="0" r="0" t="0"/>
            <a:stretch/>
          </p:blipFill>
          <p:spPr>
            <a:xfrm>
              <a:off x="1476375" y="2565400"/>
              <a:ext cx="317500" cy="520700"/>
            </a:xfrm>
            <a:prstGeom prst="rect">
              <a:avLst/>
            </a:prstGeom>
            <a:noFill/>
            <a:ln>
              <a:noFill/>
            </a:ln>
          </p:spPr>
        </p:pic>
        <p:sp>
          <p:nvSpPr>
            <p:cNvPr id="523" name="Google Shape;523;p55"/>
            <p:cNvSpPr txBox="1"/>
            <p:nvPr/>
          </p:nvSpPr>
          <p:spPr>
            <a:xfrm>
              <a:off x="1121779" y="2687256"/>
              <a:ext cx="518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NISAR</a:t>
              </a:r>
              <a:endParaRPr b="0" i="0" sz="1400" u="none" cap="none" strike="noStrike">
                <a:solidFill>
                  <a:srgbClr val="000000"/>
                </a:solidFill>
                <a:latin typeface="Arial"/>
                <a:ea typeface="Arial"/>
                <a:cs typeface="Arial"/>
                <a:sym typeface="Arial"/>
              </a:endParaRPr>
            </a:p>
          </p:txBody>
        </p:sp>
      </p:grpSp>
      <p:grpSp>
        <p:nvGrpSpPr>
          <p:cNvPr id="524" name="Google Shape;524;p55"/>
          <p:cNvGrpSpPr/>
          <p:nvPr/>
        </p:nvGrpSpPr>
        <p:grpSpPr>
          <a:xfrm>
            <a:off x="660905" y="2043255"/>
            <a:ext cx="878659" cy="543499"/>
            <a:chOff x="946150" y="3241876"/>
            <a:chExt cx="878659" cy="543499"/>
          </a:xfrm>
        </p:grpSpPr>
        <p:pic>
          <p:nvPicPr>
            <p:cNvPr descr="A black and white image of a person's face&#10;&#10;Description automatically generated with low confidence" id="525" name="Google Shape;525;p55"/>
            <p:cNvPicPr preferRelativeResize="0"/>
            <p:nvPr/>
          </p:nvPicPr>
          <p:blipFill rotWithShape="1">
            <a:blip r:embed="rId13">
              <a:alphaModFix/>
            </a:blip>
            <a:srcRect b="0" l="0" r="0" t="0"/>
            <a:stretch/>
          </p:blipFill>
          <p:spPr>
            <a:xfrm>
              <a:off x="946150" y="3309099"/>
              <a:ext cx="158857" cy="114730"/>
            </a:xfrm>
            <a:prstGeom prst="rect">
              <a:avLst/>
            </a:prstGeom>
            <a:noFill/>
            <a:ln>
              <a:noFill/>
            </a:ln>
          </p:spPr>
        </p:pic>
        <p:pic>
          <p:nvPicPr>
            <p:cNvPr id="526" name="Google Shape;526;p55"/>
            <p:cNvPicPr preferRelativeResize="0"/>
            <p:nvPr/>
          </p:nvPicPr>
          <p:blipFill rotWithShape="1">
            <a:blip r:embed="rId30">
              <a:alphaModFix/>
            </a:blip>
            <a:srcRect b="0" l="0" r="0" t="0"/>
            <a:stretch/>
          </p:blipFill>
          <p:spPr>
            <a:xfrm>
              <a:off x="1070750" y="3493275"/>
              <a:ext cx="660400" cy="292100"/>
            </a:xfrm>
            <a:prstGeom prst="rect">
              <a:avLst/>
            </a:prstGeom>
            <a:noFill/>
            <a:ln>
              <a:noFill/>
            </a:ln>
          </p:spPr>
        </p:pic>
        <p:sp>
          <p:nvSpPr>
            <p:cNvPr id="527" name="Google Shape;527;p55"/>
            <p:cNvSpPr txBox="1"/>
            <p:nvPr/>
          </p:nvSpPr>
          <p:spPr>
            <a:xfrm>
              <a:off x="1047509" y="3241876"/>
              <a:ext cx="777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LANDSAT-9</a:t>
              </a:r>
              <a:endParaRPr b="0" i="0" sz="1400" u="none" cap="none" strike="noStrike">
                <a:solidFill>
                  <a:srgbClr val="000000"/>
                </a:solidFill>
                <a:latin typeface="Arial"/>
                <a:ea typeface="Arial"/>
                <a:cs typeface="Arial"/>
                <a:sym typeface="Arial"/>
              </a:endParaRPr>
            </a:p>
          </p:txBody>
        </p:sp>
      </p:grpSp>
      <p:grpSp>
        <p:nvGrpSpPr>
          <p:cNvPr id="528" name="Google Shape;528;p55"/>
          <p:cNvGrpSpPr/>
          <p:nvPr/>
        </p:nvGrpSpPr>
        <p:grpSpPr>
          <a:xfrm>
            <a:off x="2629956" y="3695012"/>
            <a:ext cx="873000" cy="320307"/>
            <a:chOff x="2638063" y="3709950"/>
            <a:chExt cx="873000" cy="320307"/>
          </a:xfrm>
        </p:grpSpPr>
        <p:pic>
          <p:nvPicPr>
            <p:cNvPr id="529" name="Google Shape;529;p55"/>
            <p:cNvPicPr preferRelativeResize="0"/>
            <p:nvPr/>
          </p:nvPicPr>
          <p:blipFill rotWithShape="1">
            <a:blip r:embed="rId31">
              <a:alphaModFix/>
            </a:blip>
            <a:srcRect b="0" l="0" r="0" t="0"/>
            <a:stretch/>
          </p:blipFill>
          <p:spPr>
            <a:xfrm>
              <a:off x="2665375" y="3709950"/>
              <a:ext cx="165100" cy="88900"/>
            </a:xfrm>
            <a:prstGeom prst="rect">
              <a:avLst/>
            </a:prstGeom>
            <a:noFill/>
            <a:ln>
              <a:noFill/>
            </a:ln>
          </p:spPr>
        </p:pic>
        <p:sp>
          <p:nvSpPr>
            <p:cNvPr id="530" name="Google Shape;530;p55"/>
            <p:cNvSpPr txBox="1"/>
            <p:nvPr/>
          </p:nvSpPr>
          <p:spPr>
            <a:xfrm>
              <a:off x="2638063" y="3783957"/>
              <a:ext cx="8730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CLARREO-PF</a:t>
              </a:r>
              <a:endParaRPr b="0" i="0" sz="1400" u="none" cap="none" strike="noStrike">
                <a:solidFill>
                  <a:srgbClr val="000000"/>
                </a:solidFill>
                <a:latin typeface="Arial"/>
                <a:ea typeface="Arial"/>
                <a:cs typeface="Arial"/>
                <a:sym typeface="Arial"/>
              </a:endParaRPr>
            </a:p>
          </p:txBody>
        </p:sp>
      </p:grpSp>
      <p:grpSp>
        <p:nvGrpSpPr>
          <p:cNvPr id="531" name="Google Shape;531;p55"/>
          <p:cNvGrpSpPr/>
          <p:nvPr/>
        </p:nvGrpSpPr>
        <p:grpSpPr>
          <a:xfrm>
            <a:off x="2341849" y="1409704"/>
            <a:ext cx="622098" cy="246300"/>
            <a:chOff x="3074175" y="4068501"/>
            <a:chExt cx="622098" cy="246300"/>
          </a:xfrm>
        </p:grpSpPr>
        <p:pic>
          <p:nvPicPr>
            <p:cNvPr id="532" name="Google Shape;532;p55"/>
            <p:cNvPicPr preferRelativeResize="0"/>
            <p:nvPr/>
          </p:nvPicPr>
          <p:blipFill rotWithShape="1">
            <a:blip r:embed="rId32">
              <a:alphaModFix/>
            </a:blip>
            <a:srcRect b="0" l="0" r="0" t="0"/>
            <a:stretch/>
          </p:blipFill>
          <p:spPr>
            <a:xfrm>
              <a:off x="3074175" y="4137800"/>
              <a:ext cx="165100" cy="88900"/>
            </a:xfrm>
            <a:prstGeom prst="rect">
              <a:avLst/>
            </a:prstGeom>
            <a:noFill/>
            <a:ln>
              <a:noFill/>
            </a:ln>
          </p:spPr>
        </p:pic>
        <p:sp>
          <p:nvSpPr>
            <p:cNvPr id="533" name="Google Shape;533;p55"/>
            <p:cNvSpPr txBox="1"/>
            <p:nvPr/>
          </p:nvSpPr>
          <p:spPr>
            <a:xfrm>
              <a:off x="3182073" y="4068501"/>
              <a:ext cx="514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TSIS-1</a:t>
              </a:r>
              <a:endParaRPr b="0" i="0" sz="1400" u="none" cap="none" strike="noStrike">
                <a:solidFill>
                  <a:srgbClr val="000000"/>
                </a:solidFill>
                <a:latin typeface="Arial"/>
                <a:ea typeface="Arial"/>
                <a:cs typeface="Arial"/>
                <a:sym typeface="Arial"/>
              </a:endParaRPr>
            </a:p>
          </p:txBody>
        </p:sp>
      </p:grpSp>
      <p:grpSp>
        <p:nvGrpSpPr>
          <p:cNvPr id="534" name="Google Shape;534;p55"/>
          <p:cNvGrpSpPr/>
          <p:nvPr/>
        </p:nvGrpSpPr>
        <p:grpSpPr>
          <a:xfrm>
            <a:off x="1229387" y="3424934"/>
            <a:ext cx="662542" cy="466013"/>
            <a:chOff x="2735483" y="4513162"/>
            <a:chExt cx="662542" cy="466013"/>
          </a:xfrm>
        </p:grpSpPr>
        <p:pic>
          <p:nvPicPr>
            <p:cNvPr id="535" name="Google Shape;535;p55"/>
            <p:cNvPicPr preferRelativeResize="0"/>
            <p:nvPr/>
          </p:nvPicPr>
          <p:blipFill rotWithShape="1">
            <a:blip r:embed="rId33">
              <a:alphaModFix/>
            </a:blip>
            <a:srcRect b="0" l="0" r="0" t="0"/>
            <a:stretch/>
          </p:blipFill>
          <p:spPr>
            <a:xfrm>
              <a:off x="2763025" y="4725175"/>
              <a:ext cx="635000" cy="254000"/>
            </a:xfrm>
            <a:prstGeom prst="rect">
              <a:avLst/>
            </a:prstGeom>
            <a:noFill/>
            <a:ln>
              <a:noFill/>
            </a:ln>
          </p:spPr>
        </p:pic>
        <p:sp>
          <p:nvSpPr>
            <p:cNvPr id="536" name="Google Shape;536;p55"/>
            <p:cNvSpPr txBox="1"/>
            <p:nvPr/>
          </p:nvSpPr>
          <p:spPr>
            <a:xfrm>
              <a:off x="2735483" y="4513162"/>
              <a:ext cx="578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TEMPO</a:t>
              </a:r>
              <a:endParaRPr b="0" i="0" sz="1400" u="none" cap="none" strike="noStrike">
                <a:solidFill>
                  <a:srgbClr val="000000"/>
                </a:solidFill>
                <a:latin typeface="Arial"/>
                <a:ea typeface="Arial"/>
                <a:cs typeface="Arial"/>
                <a:sym typeface="Arial"/>
              </a:endParaRPr>
            </a:p>
          </p:txBody>
        </p:sp>
      </p:grpSp>
      <p:grpSp>
        <p:nvGrpSpPr>
          <p:cNvPr id="537" name="Google Shape;537;p55"/>
          <p:cNvGrpSpPr/>
          <p:nvPr/>
        </p:nvGrpSpPr>
        <p:grpSpPr>
          <a:xfrm>
            <a:off x="3304168" y="936702"/>
            <a:ext cx="503825" cy="246300"/>
            <a:chOff x="3470275" y="4307712"/>
            <a:chExt cx="503825" cy="246300"/>
          </a:xfrm>
        </p:grpSpPr>
        <p:pic>
          <p:nvPicPr>
            <p:cNvPr id="538" name="Google Shape;538;p55"/>
            <p:cNvPicPr preferRelativeResize="0"/>
            <p:nvPr/>
          </p:nvPicPr>
          <p:blipFill rotWithShape="1">
            <a:blip r:embed="rId27">
              <a:alphaModFix/>
            </a:blip>
            <a:srcRect b="0" l="0" r="0" t="0"/>
            <a:stretch/>
          </p:blipFill>
          <p:spPr>
            <a:xfrm>
              <a:off x="3470275" y="4378325"/>
              <a:ext cx="152400" cy="88900"/>
            </a:xfrm>
            <a:prstGeom prst="rect">
              <a:avLst/>
            </a:prstGeom>
            <a:noFill/>
            <a:ln>
              <a:noFill/>
            </a:ln>
          </p:spPr>
        </p:pic>
        <p:sp>
          <p:nvSpPr>
            <p:cNvPr id="539" name="Google Shape;539;p55"/>
            <p:cNvSpPr txBox="1"/>
            <p:nvPr/>
          </p:nvSpPr>
          <p:spPr>
            <a:xfrm>
              <a:off x="3581400" y="4307712"/>
              <a:ext cx="392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LIS</a:t>
              </a:r>
              <a:endParaRPr b="0" i="0" sz="1400" u="none" cap="none" strike="noStrike">
                <a:solidFill>
                  <a:srgbClr val="000000"/>
                </a:solidFill>
                <a:latin typeface="Arial"/>
                <a:ea typeface="Arial"/>
                <a:cs typeface="Arial"/>
                <a:sym typeface="Arial"/>
              </a:endParaRPr>
            </a:p>
          </p:txBody>
        </p:sp>
      </p:grpSp>
      <p:grpSp>
        <p:nvGrpSpPr>
          <p:cNvPr id="540" name="Google Shape;540;p55"/>
          <p:cNvGrpSpPr/>
          <p:nvPr/>
        </p:nvGrpSpPr>
        <p:grpSpPr>
          <a:xfrm>
            <a:off x="2651084" y="1154152"/>
            <a:ext cx="732493" cy="246300"/>
            <a:chOff x="3816350" y="4529560"/>
            <a:chExt cx="732493" cy="246300"/>
          </a:xfrm>
        </p:grpSpPr>
        <p:pic>
          <p:nvPicPr>
            <p:cNvPr id="541" name="Google Shape;541;p55"/>
            <p:cNvPicPr preferRelativeResize="0"/>
            <p:nvPr/>
          </p:nvPicPr>
          <p:blipFill rotWithShape="1">
            <a:blip r:embed="rId27">
              <a:alphaModFix/>
            </a:blip>
            <a:srcRect b="0" l="0" r="0" t="0"/>
            <a:stretch/>
          </p:blipFill>
          <p:spPr>
            <a:xfrm>
              <a:off x="3816350" y="4600575"/>
              <a:ext cx="152400" cy="88900"/>
            </a:xfrm>
            <a:prstGeom prst="rect">
              <a:avLst/>
            </a:prstGeom>
            <a:noFill/>
            <a:ln>
              <a:noFill/>
            </a:ln>
          </p:spPr>
        </p:pic>
        <p:sp>
          <p:nvSpPr>
            <p:cNvPr id="542" name="Google Shape;542;p55"/>
            <p:cNvSpPr txBox="1"/>
            <p:nvPr/>
          </p:nvSpPr>
          <p:spPr>
            <a:xfrm>
              <a:off x="3912243" y="4529560"/>
              <a:ext cx="636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SAGE III</a:t>
              </a:r>
              <a:endParaRPr b="0" i="0" sz="1400" u="none" cap="none" strike="noStrike">
                <a:solidFill>
                  <a:srgbClr val="000000"/>
                </a:solidFill>
                <a:latin typeface="Arial"/>
                <a:ea typeface="Arial"/>
                <a:cs typeface="Arial"/>
                <a:sym typeface="Arial"/>
              </a:endParaRPr>
            </a:p>
          </p:txBody>
        </p:sp>
      </p:grpSp>
      <p:grpSp>
        <p:nvGrpSpPr>
          <p:cNvPr id="543" name="Google Shape;543;p55"/>
          <p:cNvGrpSpPr/>
          <p:nvPr/>
        </p:nvGrpSpPr>
        <p:grpSpPr>
          <a:xfrm>
            <a:off x="5251131" y="5688963"/>
            <a:ext cx="622300" cy="486780"/>
            <a:chOff x="3819525" y="5050420"/>
            <a:chExt cx="622300" cy="486780"/>
          </a:xfrm>
        </p:grpSpPr>
        <p:pic>
          <p:nvPicPr>
            <p:cNvPr descr="A picture containing text, building material&#10;&#10;Description automatically generated" id="544" name="Google Shape;544;p55"/>
            <p:cNvPicPr preferRelativeResize="0"/>
            <p:nvPr/>
          </p:nvPicPr>
          <p:blipFill rotWithShape="1">
            <a:blip r:embed="rId34">
              <a:alphaModFix/>
            </a:blip>
            <a:srcRect b="0" l="0" r="0" t="0"/>
            <a:stretch/>
          </p:blipFill>
          <p:spPr>
            <a:xfrm>
              <a:off x="3819525" y="5219700"/>
              <a:ext cx="622300" cy="317500"/>
            </a:xfrm>
            <a:prstGeom prst="rect">
              <a:avLst/>
            </a:prstGeom>
            <a:noFill/>
            <a:ln>
              <a:noFill/>
            </a:ln>
          </p:spPr>
        </p:pic>
        <p:sp>
          <p:nvSpPr>
            <p:cNvPr id="545" name="Google Shape;545;p55"/>
            <p:cNvSpPr txBox="1"/>
            <p:nvPr/>
          </p:nvSpPr>
          <p:spPr>
            <a:xfrm>
              <a:off x="3841830" y="5050420"/>
              <a:ext cx="489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MAIA*</a:t>
              </a:r>
              <a:endParaRPr b="0" i="0" sz="1400" u="none" cap="none" strike="noStrike">
                <a:solidFill>
                  <a:srgbClr val="000000"/>
                </a:solidFill>
                <a:latin typeface="Arial"/>
                <a:ea typeface="Arial"/>
                <a:cs typeface="Arial"/>
                <a:sym typeface="Arial"/>
              </a:endParaRPr>
            </a:p>
          </p:txBody>
        </p:sp>
      </p:grpSp>
      <p:grpSp>
        <p:nvGrpSpPr>
          <p:cNvPr id="546" name="Google Shape;546;p55"/>
          <p:cNvGrpSpPr/>
          <p:nvPr/>
        </p:nvGrpSpPr>
        <p:grpSpPr>
          <a:xfrm>
            <a:off x="315376" y="5263568"/>
            <a:ext cx="2851717" cy="1291128"/>
            <a:chOff x="217251" y="5463054"/>
            <a:chExt cx="2851717" cy="1291128"/>
          </a:xfrm>
        </p:grpSpPr>
        <p:grpSp>
          <p:nvGrpSpPr>
            <p:cNvPr id="547" name="Google Shape;547;p55"/>
            <p:cNvGrpSpPr/>
            <p:nvPr/>
          </p:nvGrpSpPr>
          <p:grpSpPr>
            <a:xfrm>
              <a:off x="292025" y="5722782"/>
              <a:ext cx="1447358" cy="1031400"/>
              <a:chOff x="292025" y="5722782"/>
              <a:chExt cx="1447358" cy="1031400"/>
            </a:xfrm>
          </p:grpSpPr>
          <p:sp>
            <p:nvSpPr>
              <p:cNvPr id="548" name="Google Shape;548;p55"/>
              <p:cNvSpPr txBox="1"/>
              <p:nvPr/>
            </p:nvSpPr>
            <p:spPr>
              <a:xfrm>
                <a:off x="388783" y="5722782"/>
                <a:ext cx="1350600" cy="1031400"/>
              </a:xfrm>
              <a:prstGeom prst="rect">
                <a:avLst/>
              </a:prstGeom>
              <a:noFill/>
              <a:ln>
                <a:noFill/>
              </a:ln>
            </p:spPr>
            <p:txBody>
              <a:bodyPr anchorCtr="0" anchor="t" bIns="45700" lIns="91425" spcFirstLastPara="1" rIns="91425" wrap="square" tIns="45700">
                <a:spAutoFit/>
              </a:bodyPr>
              <a:lstStyle/>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INTERNATIONAL PARTNERS</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U.S. PARTNER</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ISS INSTRUMENT</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JPSS INSTRUMENT</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CUBESAT</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LAUNCH DATE TBD</a:t>
                </a:r>
                <a:endParaRPr b="0" i="0" sz="1400" u="none" cap="none" strike="noStrike">
                  <a:solidFill>
                    <a:srgbClr val="000000"/>
                  </a:solidFill>
                  <a:latin typeface="Arial"/>
                  <a:ea typeface="Arial"/>
                  <a:cs typeface="Arial"/>
                  <a:sym typeface="Arial"/>
                </a:endParaRPr>
              </a:p>
            </p:txBody>
          </p:sp>
          <p:pic>
            <p:nvPicPr>
              <p:cNvPr id="549" name="Google Shape;549;p55"/>
              <p:cNvPicPr preferRelativeResize="0"/>
              <p:nvPr/>
            </p:nvPicPr>
            <p:blipFill rotWithShape="1">
              <a:blip r:embed="rId35">
                <a:alphaModFix/>
              </a:blip>
              <a:srcRect b="0" l="0" r="0" t="0"/>
              <a:stretch/>
            </p:blipFill>
            <p:spPr>
              <a:xfrm>
                <a:off x="330200" y="6508750"/>
                <a:ext cx="63500" cy="50800"/>
              </a:xfrm>
              <a:prstGeom prst="rect">
                <a:avLst/>
              </a:prstGeom>
              <a:noFill/>
              <a:ln>
                <a:noFill/>
              </a:ln>
            </p:spPr>
          </p:pic>
          <p:pic>
            <p:nvPicPr>
              <p:cNvPr id="550" name="Google Shape;550;p55"/>
              <p:cNvPicPr preferRelativeResize="0"/>
              <p:nvPr/>
            </p:nvPicPr>
            <p:blipFill rotWithShape="1">
              <a:blip r:embed="rId36">
                <a:alphaModFix/>
              </a:blip>
              <a:srcRect b="0" l="0" r="0" t="0"/>
              <a:stretch/>
            </p:blipFill>
            <p:spPr>
              <a:xfrm>
                <a:off x="315100" y="6331725"/>
                <a:ext cx="101600" cy="101600"/>
              </a:xfrm>
              <a:prstGeom prst="rect">
                <a:avLst/>
              </a:prstGeom>
              <a:noFill/>
              <a:ln>
                <a:noFill/>
              </a:ln>
            </p:spPr>
          </p:pic>
          <p:pic>
            <p:nvPicPr>
              <p:cNvPr id="551" name="Google Shape;551;p55"/>
              <p:cNvPicPr preferRelativeResize="0"/>
              <p:nvPr/>
            </p:nvPicPr>
            <p:blipFill rotWithShape="1">
              <a:blip r:embed="rId37">
                <a:alphaModFix/>
              </a:blip>
              <a:srcRect b="0" l="0" r="0" t="0"/>
              <a:stretch/>
            </p:blipFill>
            <p:spPr>
              <a:xfrm>
                <a:off x="319050" y="5802275"/>
                <a:ext cx="88900" cy="76200"/>
              </a:xfrm>
              <a:prstGeom prst="rect">
                <a:avLst/>
              </a:prstGeom>
              <a:noFill/>
              <a:ln>
                <a:noFill/>
              </a:ln>
            </p:spPr>
          </p:pic>
          <p:pic>
            <p:nvPicPr>
              <p:cNvPr id="552" name="Google Shape;552;p55"/>
              <p:cNvPicPr preferRelativeResize="0"/>
              <p:nvPr/>
            </p:nvPicPr>
            <p:blipFill rotWithShape="1">
              <a:blip r:embed="rId38">
                <a:alphaModFix/>
              </a:blip>
              <a:srcRect b="0" l="0" r="0" t="0"/>
              <a:stretch/>
            </p:blipFill>
            <p:spPr>
              <a:xfrm>
                <a:off x="297600" y="6082450"/>
                <a:ext cx="127000" cy="63500"/>
              </a:xfrm>
              <a:prstGeom prst="rect">
                <a:avLst/>
              </a:prstGeom>
              <a:noFill/>
              <a:ln>
                <a:noFill/>
              </a:ln>
            </p:spPr>
          </p:pic>
          <p:pic>
            <p:nvPicPr>
              <p:cNvPr id="553" name="Google Shape;553;p55"/>
              <p:cNvPicPr preferRelativeResize="0"/>
              <p:nvPr/>
            </p:nvPicPr>
            <p:blipFill rotWithShape="1">
              <a:blip r:embed="rId39">
                <a:alphaModFix/>
              </a:blip>
              <a:srcRect b="0" l="0" r="0" t="0"/>
              <a:stretch/>
            </p:blipFill>
            <p:spPr>
              <a:xfrm>
                <a:off x="292025" y="6232450"/>
                <a:ext cx="139700" cy="38100"/>
              </a:xfrm>
              <a:prstGeom prst="rect">
                <a:avLst/>
              </a:prstGeom>
              <a:noFill/>
              <a:ln>
                <a:noFill/>
              </a:ln>
            </p:spPr>
          </p:pic>
          <p:pic>
            <p:nvPicPr>
              <p:cNvPr id="554" name="Google Shape;554;p55"/>
              <p:cNvPicPr preferRelativeResize="0"/>
              <p:nvPr/>
            </p:nvPicPr>
            <p:blipFill rotWithShape="1">
              <a:blip r:embed="rId40">
                <a:alphaModFix/>
              </a:blip>
              <a:srcRect b="0" l="0" r="0" t="0"/>
              <a:stretch/>
            </p:blipFill>
            <p:spPr>
              <a:xfrm>
                <a:off x="315025" y="5937950"/>
                <a:ext cx="101600" cy="76200"/>
              </a:xfrm>
              <a:prstGeom prst="rect">
                <a:avLst/>
              </a:prstGeom>
              <a:noFill/>
              <a:ln>
                <a:noFill/>
              </a:ln>
            </p:spPr>
          </p:pic>
        </p:grpSp>
        <p:grpSp>
          <p:nvGrpSpPr>
            <p:cNvPr id="555" name="Google Shape;555;p55"/>
            <p:cNvGrpSpPr/>
            <p:nvPr/>
          </p:nvGrpSpPr>
          <p:grpSpPr>
            <a:xfrm>
              <a:off x="1646237" y="5999047"/>
              <a:ext cx="1422731" cy="705000"/>
              <a:chOff x="1646237" y="5999047"/>
              <a:chExt cx="1422731" cy="705000"/>
            </a:xfrm>
          </p:grpSpPr>
          <p:sp>
            <p:nvSpPr>
              <p:cNvPr id="556" name="Google Shape;556;p55"/>
              <p:cNvSpPr/>
              <p:nvPr/>
            </p:nvSpPr>
            <p:spPr>
              <a:xfrm>
                <a:off x="1646237" y="6064250"/>
                <a:ext cx="92100" cy="92100"/>
              </a:xfrm>
              <a:prstGeom prst="ellipse">
                <a:avLst/>
              </a:prstGeom>
              <a:solidFill>
                <a:srgbClr val="FCE2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CE294"/>
                  </a:solidFill>
                  <a:latin typeface="Calibri"/>
                  <a:ea typeface="Calibri"/>
                  <a:cs typeface="Calibri"/>
                  <a:sym typeface="Calibri"/>
                </a:endParaRPr>
              </a:p>
            </p:txBody>
          </p:sp>
          <p:sp>
            <p:nvSpPr>
              <p:cNvPr id="557" name="Google Shape;557;p55"/>
              <p:cNvSpPr/>
              <p:nvPr/>
            </p:nvSpPr>
            <p:spPr>
              <a:xfrm>
                <a:off x="1646237" y="6203950"/>
                <a:ext cx="92100" cy="92100"/>
              </a:xfrm>
              <a:prstGeom prst="ellipse">
                <a:avLst/>
              </a:prstGeom>
              <a:solidFill>
                <a:srgbClr val="FFAA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CE294"/>
                  </a:solidFill>
                  <a:latin typeface="Calibri"/>
                  <a:ea typeface="Calibri"/>
                  <a:cs typeface="Calibri"/>
                  <a:sym typeface="Calibri"/>
                </a:endParaRPr>
              </a:p>
            </p:txBody>
          </p:sp>
          <p:sp>
            <p:nvSpPr>
              <p:cNvPr id="558" name="Google Shape;558;p55"/>
              <p:cNvSpPr/>
              <p:nvPr/>
            </p:nvSpPr>
            <p:spPr>
              <a:xfrm>
                <a:off x="1646237" y="6343650"/>
                <a:ext cx="92100" cy="92100"/>
              </a:xfrm>
              <a:prstGeom prst="ellipse">
                <a:avLst/>
              </a:prstGeom>
              <a:solidFill>
                <a:srgbClr val="61DE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CE294"/>
                  </a:solidFill>
                  <a:latin typeface="Calibri"/>
                  <a:ea typeface="Calibri"/>
                  <a:cs typeface="Calibri"/>
                  <a:sym typeface="Calibri"/>
                </a:endParaRPr>
              </a:p>
            </p:txBody>
          </p:sp>
          <p:sp>
            <p:nvSpPr>
              <p:cNvPr id="559" name="Google Shape;559;p55"/>
              <p:cNvSpPr/>
              <p:nvPr/>
            </p:nvSpPr>
            <p:spPr>
              <a:xfrm>
                <a:off x="1646237" y="6486525"/>
                <a:ext cx="92100" cy="92100"/>
              </a:xfrm>
              <a:prstGeom prst="ellipse">
                <a:avLst/>
              </a:prstGeom>
              <a:solidFill>
                <a:srgbClr val="26B6F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CE294"/>
                  </a:solidFill>
                  <a:latin typeface="Calibri"/>
                  <a:ea typeface="Calibri"/>
                  <a:cs typeface="Calibri"/>
                  <a:sym typeface="Calibri"/>
                </a:endParaRPr>
              </a:p>
            </p:txBody>
          </p:sp>
          <p:sp>
            <p:nvSpPr>
              <p:cNvPr id="560" name="Google Shape;560;p55"/>
              <p:cNvSpPr txBox="1"/>
              <p:nvPr/>
            </p:nvSpPr>
            <p:spPr>
              <a:xfrm>
                <a:off x="1718368" y="5999047"/>
                <a:ext cx="1350600" cy="705000"/>
              </a:xfrm>
              <a:prstGeom prst="rect">
                <a:avLst/>
              </a:prstGeom>
              <a:noFill/>
              <a:ln>
                <a:noFill/>
              </a:ln>
            </p:spPr>
            <p:txBody>
              <a:bodyPr anchorCtr="0" anchor="t" bIns="45700" lIns="91425" spcFirstLastPara="1" rIns="91425" wrap="square" tIns="45700">
                <a:spAutoFit/>
              </a:bodyPr>
              <a:lstStyle/>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(PRE) FORMULATION</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IMPLEMENTATION</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OPERATING</a:t>
                </a:r>
                <a:endParaRPr b="0" i="0" sz="1400" u="none" cap="none" strike="noStrike">
                  <a:solidFill>
                    <a:srgbClr val="000000"/>
                  </a:solidFill>
                  <a:latin typeface="Arial"/>
                  <a:ea typeface="Arial"/>
                  <a:cs typeface="Arial"/>
                  <a:sym typeface="Arial"/>
                </a:endParaRPr>
              </a:p>
              <a:p>
                <a:pPr indent="0" lvl="0" marL="0" marR="0" rtl="0" algn="l">
                  <a:lnSpc>
                    <a:spcPct val="132500"/>
                  </a:lnSpc>
                  <a:spcBef>
                    <a:spcPts val="0"/>
                  </a:spcBef>
                  <a:spcAft>
                    <a:spcPts val="0"/>
                  </a:spcAft>
                  <a:buClr>
                    <a:srgbClr val="000000"/>
                  </a:buClr>
                  <a:buSzPts val="800"/>
                  <a:buFont typeface="Arial"/>
                  <a:buNone/>
                </a:pPr>
                <a:r>
                  <a:rPr b="0" i="0" lang="en-US" sz="800" u="none" cap="none" strike="noStrike">
                    <a:solidFill>
                      <a:srgbClr val="C3E7FE"/>
                    </a:solidFill>
                    <a:latin typeface="Arial Narrow"/>
                    <a:ea typeface="Arial Narrow"/>
                    <a:cs typeface="Arial Narrow"/>
                    <a:sym typeface="Arial Narrow"/>
                  </a:rPr>
                  <a:t>EXTENDED</a:t>
                </a:r>
                <a:endParaRPr b="0" i="0" sz="1400" u="none" cap="none" strike="noStrike">
                  <a:solidFill>
                    <a:srgbClr val="000000"/>
                  </a:solidFill>
                  <a:latin typeface="Arial"/>
                  <a:ea typeface="Arial"/>
                  <a:cs typeface="Arial"/>
                  <a:sym typeface="Arial"/>
                </a:endParaRPr>
              </a:p>
            </p:txBody>
          </p:sp>
        </p:grpSp>
        <p:sp>
          <p:nvSpPr>
            <p:cNvPr id="561" name="Google Shape;561;p55"/>
            <p:cNvSpPr txBox="1"/>
            <p:nvPr/>
          </p:nvSpPr>
          <p:spPr>
            <a:xfrm>
              <a:off x="217251" y="5463054"/>
              <a:ext cx="1350600" cy="255600"/>
            </a:xfrm>
            <a:prstGeom prst="rect">
              <a:avLst/>
            </a:prstGeom>
            <a:noFill/>
            <a:ln>
              <a:noFill/>
            </a:ln>
          </p:spPr>
          <p:txBody>
            <a:bodyPr anchorCtr="0" anchor="t" bIns="45700" lIns="91425" spcFirstLastPara="1" rIns="91425" wrap="square" tIns="45700">
              <a:spAutoFit/>
            </a:bodyPr>
            <a:lstStyle/>
            <a:p>
              <a:pPr indent="0" lvl="0" marL="0" marR="0" rtl="0" algn="l">
                <a:lnSpc>
                  <a:spcPct val="66250"/>
                </a:lnSpc>
                <a:spcBef>
                  <a:spcPts val="0"/>
                </a:spcBef>
                <a:spcAft>
                  <a:spcPts val="0"/>
                </a:spcAft>
                <a:buClr>
                  <a:srgbClr val="000000"/>
                </a:buClr>
                <a:buSzPts val="1600"/>
                <a:buFont typeface="Arial"/>
                <a:buNone/>
              </a:pPr>
              <a:r>
                <a:rPr b="0" i="0" lang="en-US" sz="1600" u="none" cap="none" strike="noStrike">
                  <a:solidFill>
                    <a:srgbClr val="C3E7FE"/>
                  </a:solidFill>
                  <a:latin typeface="Arial Narrow"/>
                  <a:ea typeface="Arial Narrow"/>
                  <a:cs typeface="Arial Narrow"/>
                  <a:sym typeface="Arial Narrow"/>
                </a:rPr>
                <a:t>KEY</a:t>
              </a:r>
              <a:endParaRPr b="0" i="0" sz="1400" u="none" cap="none" strike="noStrike">
                <a:solidFill>
                  <a:srgbClr val="000000"/>
                </a:solidFill>
                <a:latin typeface="Arial"/>
                <a:ea typeface="Arial"/>
                <a:cs typeface="Arial"/>
                <a:sym typeface="Arial"/>
              </a:endParaRPr>
            </a:p>
          </p:txBody>
        </p:sp>
      </p:grpSp>
      <p:sp>
        <p:nvSpPr>
          <p:cNvPr id="562" name="Google Shape;562;p55"/>
          <p:cNvSpPr txBox="1"/>
          <p:nvPr/>
        </p:nvSpPr>
        <p:spPr>
          <a:xfrm>
            <a:off x="7805057" y="2551610"/>
            <a:ext cx="77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3ACD0"/>
                </a:solidFill>
                <a:latin typeface="Arial Narrow"/>
                <a:ea typeface="Arial Narrow"/>
                <a:cs typeface="Arial Narrow"/>
                <a:sym typeface="Arial Narrow"/>
              </a:rPr>
              <a:t>2010</a:t>
            </a:r>
            <a:endParaRPr b="0" i="0" sz="1400" u="none" cap="none" strike="noStrike">
              <a:solidFill>
                <a:srgbClr val="000000"/>
              </a:solidFill>
              <a:latin typeface="Arial"/>
              <a:ea typeface="Arial"/>
              <a:cs typeface="Arial"/>
              <a:sym typeface="Arial"/>
            </a:endParaRPr>
          </a:p>
        </p:txBody>
      </p:sp>
      <p:sp>
        <p:nvSpPr>
          <p:cNvPr id="563" name="Google Shape;563;p55"/>
          <p:cNvSpPr txBox="1"/>
          <p:nvPr/>
        </p:nvSpPr>
        <p:spPr>
          <a:xfrm>
            <a:off x="6540138" y="4191000"/>
            <a:ext cx="77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3ACD0"/>
                </a:solidFill>
                <a:latin typeface="Arial Narrow"/>
                <a:ea typeface="Arial Narrow"/>
                <a:cs typeface="Arial Narrow"/>
                <a:sym typeface="Arial Narrow"/>
              </a:rPr>
              <a:t>2005</a:t>
            </a:r>
            <a:endParaRPr b="0" i="0" sz="1400" u="none" cap="none" strike="noStrike">
              <a:solidFill>
                <a:srgbClr val="000000"/>
              </a:solidFill>
              <a:latin typeface="Arial"/>
              <a:ea typeface="Arial"/>
              <a:cs typeface="Arial"/>
              <a:sym typeface="Arial"/>
            </a:endParaRPr>
          </a:p>
        </p:txBody>
      </p:sp>
      <p:sp>
        <p:nvSpPr>
          <p:cNvPr id="564" name="Google Shape;564;p55"/>
          <p:cNvSpPr txBox="1"/>
          <p:nvPr/>
        </p:nvSpPr>
        <p:spPr>
          <a:xfrm>
            <a:off x="4245429" y="3953691"/>
            <a:ext cx="57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3ACD0"/>
                </a:solidFill>
                <a:latin typeface="Arial Narrow"/>
                <a:ea typeface="Arial Narrow"/>
                <a:cs typeface="Arial Narrow"/>
                <a:sym typeface="Arial Narrow"/>
              </a:rPr>
              <a:t>2000</a:t>
            </a:r>
            <a:endParaRPr b="0" i="0" sz="1400" u="none" cap="none" strike="noStrike">
              <a:solidFill>
                <a:srgbClr val="000000"/>
              </a:solidFill>
              <a:latin typeface="Arial"/>
              <a:ea typeface="Arial"/>
              <a:cs typeface="Arial"/>
              <a:sym typeface="Arial"/>
            </a:endParaRPr>
          </a:p>
        </p:txBody>
      </p:sp>
      <p:sp>
        <p:nvSpPr>
          <p:cNvPr id="565" name="Google Shape;565;p55"/>
          <p:cNvSpPr txBox="1"/>
          <p:nvPr/>
        </p:nvSpPr>
        <p:spPr>
          <a:xfrm>
            <a:off x="2764972" y="2588622"/>
            <a:ext cx="57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8AA8"/>
                </a:solidFill>
                <a:latin typeface="Arial Narrow"/>
                <a:ea typeface="Arial Narrow"/>
                <a:cs typeface="Arial Narrow"/>
                <a:sym typeface="Arial Narrow"/>
              </a:rPr>
              <a:t>1995</a:t>
            </a:r>
            <a:endParaRPr b="0" i="0" sz="1400" u="none" cap="none" strike="noStrike">
              <a:solidFill>
                <a:srgbClr val="000000"/>
              </a:solidFill>
              <a:latin typeface="Arial"/>
              <a:ea typeface="Arial"/>
              <a:cs typeface="Arial"/>
              <a:sym typeface="Arial"/>
            </a:endParaRPr>
          </a:p>
        </p:txBody>
      </p:sp>
      <p:sp>
        <p:nvSpPr>
          <p:cNvPr id="566" name="Google Shape;566;p55"/>
          <p:cNvSpPr txBox="1"/>
          <p:nvPr/>
        </p:nvSpPr>
        <p:spPr>
          <a:xfrm>
            <a:off x="5111931" y="152400"/>
            <a:ext cx="77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3ACD0"/>
                </a:solidFill>
                <a:latin typeface="Arial Narrow"/>
                <a:ea typeface="Arial Narrow"/>
                <a:cs typeface="Arial Narrow"/>
                <a:sym typeface="Arial Narrow"/>
              </a:rPr>
              <a:t>2015</a:t>
            </a:r>
            <a:endParaRPr b="0" i="0" sz="1400" u="none" cap="none" strike="noStrike">
              <a:solidFill>
                <a:srgbClr val="000000"/>
              </a:solidFill>
              <a:latin typeface="Arial"/>
              <a:ea typeface="Arial"/>
              <a:cs typeface="Arial"/>
              <a:sym typeface="Arial"/>
            </a:endParaRPr>
          </a:p>
        </p:txBody>
      </p:sp>
      <p:sp>
        <p:nvSpPr>
          <p:cNvPr id="567" name="Google Shape;567;p55"/>
          <p:cNvSpPr txBox="1"/>
          <p:nvPr/>
        </p:nvSpPr>
        <p:spPr>
          <a:xfrm>
            <a:off x="365760" y="820783"/>
            <a:ext cx="646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4C8AA8"/>
                </a:solidFill>
                <a:latin typeface="Arial Narrow"/>
                <a:ea typeface="Arial Narrow"/>
                <a:cs typeface="Arial Narrow"/>
                <a:sym typeface="Arial Narrow"/>
              </a:rPr>
              <a:t>2020</a:t>
            </a:r>
            <a:endParaRPr b="0" i="0" sz="1400" u="none" cap="none" strike="noStrike">
              <a:solidFill>
                <a:srgbClr val="000000"/>
              </a:solidFill>
              <a:latin typeface="Arial"/>
              <a:ea typeface="Arial"/>
              <a:cs typeface="Arial"/>
              <a:sym typeface="Arial"/>
            </a:endParaRPr>
          </a:p>
        </p:txBody>
      </p:sp>
      <p:sp>
        <p:nvSpPr>
          <p:cNvPr id="568" name="Google Shape;568;p55"/>
          <p:cNvSpPr txBox="1"/>
          <p:nvPr/>
        </p:nvSpPr>
        <p:spPr>
          <a:xfrm>
            <a:off x="4746171" y="6457406"/>
            <a:ext cx="77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63ACD0"/>
                </a:solidFill>
                <a:latin typeface="Arial Narrow"/>
                <a:ea typeface="Arial Narrow"/>
                <a:cs typeface="Arial Narrow"/>
                <a:sym typeface="Arial Narrow"/>
              </a:rPr>
              <a:t>2025</a:t>
            </a:r>
            <a:endParaRPr b="0" i="0" sz="1400" u="none" cap="none" strike="noStrike">
              <a:solidFill>
                <a:srgbClr val="000000"/>
              </a:solidFill>
              <a:latin typeface="Arial"/>
              <a:ea typeface="Arial"/>
              <a:cs typeface="Arial"/>
              <a:sym typeface="Arial"/>
            </a:endParaRPr>
          </a:p>
        </p:txBody>
      </p:sp>
      <p:pic>
        <p:nvPicPr>
          <p:cNvPr id="569" name="Google Shape;569;p55"/>
          <p:cNvPicPr preferRelativeResize="0"/>
          <p:nvPr/>
        </p:nvPicPr>
        <p:blipFill rotWithShape="1">
          <a:blip r:embed="rId27">
            <a:alphaModFix/>
          </a:blip>
          <a:srcRect b="0" l="0" r="0" t="0"/>
          <a:stretch/>
        </p:blipFill>
        <p:spPr>
          <a:xfrm>
            <a:off x="2030144" y="2397612"/>
            <a:ext cx="152400" cy="88900"/>
          </a:xfrm>
          <a:prstGeom prst="rect">
            <a:avLst/>
          </a:prstGeom>
          <a:noFill/>
          <a:ln>
            <a:noFill/>
          </a:ln>
        </p:spPr>
      </p:pic>
      <p:grpSp>
        <p:nvGrpSpPr>
          <p:cNvPr id="570" name="Google Shape;570;p55"/>
          <p:cNvGrpSpPr/>
          <p:nvPr/>
        </p:nvGrpSpPr>
        <p:grpSpPr>
          <a:xfrm>
            <a:off x="2727284" y="4874220"/>
            <a:ext cx="846117" cy="513298"/>
            <a:chOff x="2821330" y="5024378"/>
            <a:chExt cx="846117" cy="513298"/>
          </a:xfrm>
        </p:grpSpPr>
        <p:sp>
          <p:nvSpPr>
            <p:cNvPr id="571" name="Google Shape;571;p55"/>
            <p:cNvSpPr txBox="1"/>
            <p:nvPr/>
          </p:nvSpPr>
          <p:spPr>
            <a:xfrm>
              <a:off x="2821330" y="5024378"/>
              <a:ext cx="816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PREFIRE (2)</a:t>
              </a:r>
              <a:endParaRPr b="0" i="0" sz="1400" u="none" cap="none" strike="noStrike">
                <a:solidFill>
                  <a:srgbClr val="000000"/>
                </a:solidFill>
                <a:latin typeface="Arial"/>
                <a:ea typeface="Arial"/>
                <a:cs typeface="Arial"/>
                <a:sym typeface="Arial"/>
              </a:endParaRPr>
            </a:p>
          </p:txBody>
        </p:sp>
        <p:pic>
          <p:nvPicPr>
            <p:cNvPr descr="A picture containing text, building material&#10;&#10;Description automatically generated" id="572" name="Google Shape;572;p55"/>
            <p:cNvPicPr preferRelativeResize="0"/>
            <p:nvPr/>
          </p:nvPicPr>
          <p:blipFill rotWithShape="1">
            <a:blip r:embed="rId34">
              <a:alphaModFix/>
            </a:blip>
            <a:srcRect b="0" l="0" r="0" t="0"/>
            <a:stretch/>
          </p:blipFill>
          <p:spPr>
            <a:xfrm>
              <a:off x="3045147" y="5220176"/>
              <a:ext cx="622300" cy="317500"/>
            </a:xfrm>
            <a:prstGeom prst="rect">
              <a:avLst/>
            </a:prstGeom>
            <a:noFill/>
            <a:ln>
              <a:noFill/>
            </a:ln>
          </p:spPr>
        </p:pic>
      </p:grpSp>
      <p:grpSp>
        <p:nvGrpSpPr>
          <p:cNvPr id="573" name="Google Shape;573;p55"/>
          <p:cNvGrpSpPr/>
          <p:nvPr/>
        </p:nvGrpSpPr>
        <p:grpSpPr>
          <a:xfrm>
            <a:off x="7823874" y="5822596"/>
            <a:ext cx="635704" cy="551135"/>
            <a:chOff x="6741300" y="5628190"/>
            <a:chExt cx="635704" cy="551135"/>
          </a:xfrm>
        </p:grpSpPr>
        <p:pic>
          <p:nvPicPr>
            <p:cNvPr descr="A picture containing text&#10;&#10;Description automatically generated" id="574" name="Google Shape;574;p55"/>
            <p:cNvPicPr preferRelativeResize="0"/>
            <p:nvPr/>
          </p:nvPicPr>
          <p:blipFill rotWithShape="1">
            <a:blip r:embed="rId41">
              <a:alphaModFix/>
            </a:blip>
            <a:srcRect b="0" l="0" r="0" t="0"/>
            <a:stretch/>
          </p:blipFill>
          <p:spPr>
            <a:xfrm>
              <a:off x="6741300" y="5836425"/>
              <a:ext cx="635000" cy="342900"/>
            </a:xfrm>
            <a:prstGeom prst="rect">
              <a:avLst/>
            </a:prstGeom>
            <a:noFill/>
            <a:ln>
              <a:noFill/>
            </a:ln>
          </p:spPr>
        </p:pic>
        <p:sp>
          <p:nvSpPr>
            <p:cNvPr id="575" name="Google Shape;575;p55"/>
            <p:cNvSpPr txBox="1"/>
            <p:nvPr/>
          </p:nvSpPr>
          <p:spPr>
            <a:xfrm>
              <a:off x="6795304" y="5628190"/>
              <a:ext cx="581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INCUS*</a:t>
              </a:r>
              <a:endParaRPr b="0" i="0" sz="1400" u="none" cap="none" strike="noStrike">
                <a:solidFill>
                  <a:srgbClr val="000000"/>
                </a:solidFill>
                <a:latin typeface="Arial"/>
                <a:ea typeface="Arial"/>
                <a:cs typeface="Arial"/>
                <a:sym typeface="Arial"/>
              </a:endParaRPr>
            </a:p>
          </p:txBody>
        </p:sp>
      </p:grpSp>
      <p:grpSp>
        <p:nvGrpSpPr>
          <p:cNvPr id="576" name="Google Shape;576;p55"/>
          <p:cNvGrpSpPr/>
          <p:nvPr/>
        </p:nvGrpSpPr>
        <p:grpSpPr>
          <a:xfrm>
            <a:off x="1695206" y="3931912"/>
            <a:ext cx="897000" cy="612730"/>
            <a:chOff x="772179" y="2674679"/>
            <a:chExt cx="897000" cy="612730"/>
          </a:xfrm>
        </p:grpSpPr>
        <p:sp>
          <p:nvSpPr>
            <p:cNvPr id="577" name="Google Shape;577;p55"/>
            <p:cNvSpPr txBox="1"/>
            <p:nvPr/>
          </p:nvSpPr>
          <p:spPr>
            <a:xfrm>
              <a:off x="772179" y="2674679"/>
              <a:ext cx="8970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TROPICS (4)</a:t>
              </a:r>
              <a:endParaRPr b="0" i="0" sz="1400" u="none" cap="none" strike="noStrike">
                <a:solidFill>
                  <a:srgbClr val="000000"/>
                </a:solidFill>
                <a:latin typeface="Arial"/>
                <a:ea typeface="Arial"/>
                <a:cs typeface="Arial"/>
                <a:sym typeface="Arial"/>
              </a:endParaRPr>
            </a:p>
          </p:txBody>
        </p:sp>
        <p:pic>
          <p:nvPicPr>
            <p:cNvPr descr="A picture containing text, building material, brick&#10;&#10;Description automatically generated" id="578" name="Google Shape;578;p55"/>
            <p:cNvPicPr preferRelativeResize="0"/>
            <p:nvPr/>
          </p:nvPicPr>
          <p:blipFill rotWithShape="1">
            <a:blip r:embed="rId42">
              <a:alphaModFix/>
            </a:blip>
            <a:srcRect b="0" l="0" r="0" t="0"/>
            <a:stretch/>
          </p:blipFill>
          <p:spPr>
            <a:xfrm rot="-498534">
              <a:off x="896206" y="2885254"/>
              <a:ext cx="495300" cy="368300"/>
            </a:xfrm>
            <a:prstGeom prst="rect">
              <a:avLst/>
            </a:prstGeom>
            <a:noFill/>
            <a:ln>
              <a:noFill/>
            </a:ln>
          </p:spPr>
        </p:pic>
      </p:grpSp>
      <p:grpSp>
        <p:nvGrpSpPr>
          <p:cNvPr id="579" name="Google Shape;579;p55"/>
          <p:cNvGrpSpPr/>
          <p:nvPr/>
        </p:nvGrpSpPr>
        <p:grpSpPr>
          <a:xfrm>
            <a:off x="8565640" y="5828533"/>
            <a:ext cx="1036800" cy="558631"/>
            <a:chOff x="8662017" y="5909433"/>
            <a:chExt cx="1036800" cy="558631"/>
          </a:xfrm>
        </p:grpSpPr>
        <p:pic>
          <p:nvPicPr>
            <p:cNvPr descr="A picture containing text&#10;&#10;Description automatically generated" id="580" name="Google Shape;580;p55"/>
            <p:cNvPicPr preferRelativeResize="0"/>
            <p:nvPr/>
          </p:nvPicPr>
          <p:blipFill rotWithShape="1">
            <a:blip r:embed="rId41">
              <a:alphaModFix/>
            </a:blip>
            <a:srcRect b="0" l="0" r="0" t="0"/>
            <a:stretch/>
          </p:blipFill>
          <p:spPr>
            <a:xfrm>
              <a:off x="8739093" y="6123639"/>
              <a:ext cx="646177" cy="344425"/>
            </a:xfrm>
            <a:prstGeom prst="rect">
              <a:avLst/>
            </a:prstGeom>
            <a:noFill/>
            <a:ln>
              <a:noFill/>
            </a:ln>
          </p:spPr>
        </p:pic>
        <p:sp>
          <p:nvSpPr>
            <p:cNvPr id="581" name="Google Shape;581;p55"/>
            <p:cNvSpPr txBox="1"/>
            <p:nvPr/>
          </p:nvSpPr>
          <p:spPr>
            <a:xfrm>
              <a:off x="8662017" y="5909433"/>
              <a:ext cx="1036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LANDSAT NEXT*</a:t>
              </a:r>
              <a:endParaRPr b="0" i="0" sz="1400" u="none" cap="none" strike="noStrike">
                <a:solidFill>
                  <a:srgbClr val="000000"/>
                </a:solidFill>
                <a:latin typeface="Arial"/>
                <a:ea typeface="Arial"/>
                <a:cs typeface="Arial"/>
                <a:sym typeface="Arial"/>
              </a:endParaRPr>
            </a:p>
          </p:txBody>
        </p:sp>
      </p:grpSp>
      <p:grpSp>
        <p:nvGrpSpPr>
          <p:cNvPr id="582" name="Google Shape;582;p55"/>
          <p:cNvGrpSpPr/>
          <p:nvPr/>
        </p:nvGrpSpPr>
        <p:grpSpPr>
          <a:xfrm>
            <a:off x="9610481" y="5828533"/>
            <a:ext cx="919500" cy="568820"/>
            <a:chOff x="9626673" y="5850507"/>
            <a:chExt cx="919500" cy="568820"/>
          </a:xfrm>
        </p:grpSpPr>
        <p:sp>
          <p:nvSpPr>
            <p:cNvPr id="583" name="Google Shape;583;p55"/>
            <p:cNvSpPr txBox="1"/>
            <p:nvPr/>
          </p:nvSpPr>
          <p:spPr>
            <a:xfrm>
              <a:off x="9626673" y="5850507"/>
              <a:ext cx="919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ESO-1, 2, 3, 4*</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584" name="Google Shape;584;p55"/>
            <p:cNvPicPr preferRelativeResize="0"/>
            <p:nvPr/>
          </p:nvPicPr>
          <p:blipFill rotWithShape="1">
            <a:blip r:embed="rId41">
              <a:alphaModFix/>
            </a:blip>
            <a:srcRect b="0" l="0" r="0" t="0"/>
            <a:stretch/>
          </p:blipFill>
          <p:spPr>
            <a:xfrm>
              <a:off x="9663690" y="6074902"/>
              <a:ext cx="646177" cy="344425"/>
            </a:xfrm>
            <a:prstGeom prst="rect">
              <a:avLst/>
            </a:prstGeom>
            <a:noFill/>
            <a:ln>
              <a:noFill/>
            </a:ln>
          </p:spPr>
        </p:pic>
      </p:grpSp>
      <p:pic>
        <p:nvPicPr>
          <p:cNvPr id="585" name="Google Shape;585;p55"/>
          <p:cNvPicPr preferRelativeResize="0"/>
          <p:nvPr/>
        </p:nvPicPr>
        <p:blipFill rotWithShape="1">
          <a:blip r:embed="rId12">
            <a:alphaModFix/>
          </a:blip>
          <a:srcRect b="0" l="0" r="0" t="0"/>
          <a:stretch/>
        </p:blipFill>
        <p:spPr>
          <a:xfrm>
            <a:off x="11664211" y="4216158"/>
            <a:ext cx="203200" cy="127000"/>
          </a:xfrm>
          <a:prstGeom prst="rect">
            <a:avLst/>
          </a:prstGeom>
          <a:noFill/>
          <a:ln>
            <a:noFill/>
          </a:ln>
        </p:spPr>
      </p:pic>
      <p:pic>
        <p:nvPicPr>
          <p:cNvPr descr="A black and white image of a person's face&#10;&#10;Description automatically generated with low confidence" id="586" name="Google Shape;586;p55"/>
          <p:cNvPicPr preferRelativeResize="0"/>
          <p:nvPr/>
        </p:nvPicPr>
        <p:blipFill rotWithShape="1">
          <a:blip r:embed="rId13">
            <a:alphaModFix/>
          </a:blip>
          <a:srcRect b="0" l="0" r="0" t="0"/>
          <a:stretch/>
        </p:blipFill>
        <p:spPr>
          <a:xfrm>
            <a:off x="10529888" y="4387743"/>
            <a:ext cx="158857" cy="114730"/>
          </a:xfrm>
          <a:prstGeom prst="rect">
            <a:avLst/>
          </a:prstGeom>
          <a:noFill/>
          <a:ln>
            <a:noFill/>
          </a:ln>
        </p:spPr>
      </p:pic>
      <p:pic>
        <p:nvPicPr>
          <p:cNvPr descr="A black and white image of a person's face&#10;&#10;Description automatically generated with low confidence" id="587" name="Google Shape;587;p55"/>
          <p:cNvPicPr preferRelativeResize="0"/>
          <p:nvPr/>
        </p:nvPicPr>
        <p:blipFill rotWithShape="1">
          <a:blip r:embed="rId13">
            <a:alphaModFix/>
          </a:blip>
          <a:srcRect b="0" l="0" r="0" t="0"/>
          <a:stretch/>
        </p:blipFill>
        <p:spPr>
          <a:xfrm>
            <a:off x="10542964" y="4558919"/>
            <a:ext cx="158857" cy="114730"/>
          </a:xfrm>
          <a:prstGeom prst="rect">
            <a:avLst/>
          </a:prstGeom>
          <a:noFill/>
          <a:ln>
            <a:noFill/>
          </a:ln>
        </p:spPr>
      </p:pic>
      <p:pic>
        <p:nvPicPr>
          <p:cNvPr id="588" name="Google Shape;588;p55"/>
          <p:cNvPicPr preferRelativeResize="0"/>
          <p:nvPr/>
        </p:nvPicPr>
        <p:blipFill rotWithShape="1">
          <a:blip r:embed="rId12">
            <a:alphaModFix/>
          </a:blip>
          <a:srcRect b="0" l="0" r="0" t="0"/>
          <a:stretch/>
        </p:blipFill>
        <p:spPr>
          <a:xfrm>
            <a:off x="11662425" y="4390892"/>
            <a:ext cx="203200" cy="127000"/>
          </a:xfrm>
          <a:prstGeom prst="rect">
            <a:avLst/>
          </a:prstGeom>
          <a:noFill/>
          <a:ln>
            <a:noFill/>
          </a:ln>
        </p:spPr>
      </p:pic>
      <p:pic>
        <p:nvPicPr>
          <p:cNvPr id="589" name="Google Shape;589;p55"/>
          <p:cNvPicPr preferRelativeResize="0"/>
          <p:nvPr/>
        </p:nvPicPr>
        <p:blipFill rotWithShape="1">
          <a:blip r:embed="rId12">
            <a:alphaModFix/>
          </a:blip>
          <a:srcRect b="0" l="0" r="0" t="0"/>
          <a:stretch/>
        </p:blipFill>
        <p:spPr>
          <a:xfrm>
            <a:off x="11671234" y="4558919"/>
            <a:ext cx="203200" cy="127000"/>
          </a:xfrm>
          <a:prstGeom prst="rect">
            <a:avLst/>
          </a:prstGeom>
          <a:noFill/>
          <a:ln>
            <a:noFill/>
          </a:ln>
        </p:spPr>
      </p:pic>
      <p:pic>
        <p:nvPicPr>
          <p:cNvPr id="590" name="Google Shape;590;p55"/>
          <p:cNvPicPr preferRelativeResize="0"/>
          <p:nvPr/>
        </p:nvPicPr>
        <p:blipFill rotWithShape="1">
          <a:blip r:embed="rId15">
            <a:alphaModFix/>
          </a:blip>
          <a:srcRect b="0" l="0" r="0" t="0"/>
          <a:stretch/>
        </p:blipFill>
        <p:spPr>
          <a:xfrm>
            <a:off x="11696548" y="3433514"/>
            <a:ext cx="127000" cy="127000"/>
          </a:xfrm>
          <a:prstGeom prst="rect">
            <a:avLst/>
          </a:prstGeom>
          <a:noFill/>
          <a:ln>
            <a:noFill/>
          </a:ln>
        </p:spPr>
      </p:pic>
      <p:grpSp>
        <p:nvGrpSpPr>
          <p:cNvPr id="591" name="Google Shape;591;p55"/>
          <p:cNvGrpSpPr/>
          <p:nvPr/>
        </p:nvGrpSpPr>
        <p:grpSpPr>
          <a:xfrm>
            <a:off x="4343307" y="5513307"/>
            <a:ext cx="777985" cy="480754"/>
            <a:chOff x="4641019" y="5538276"/>
            <a:chExt cx="777985" cy="480754"/>
          </a:xfrm>
        </p:grpSpPr>
        <p:sp>
          <p:nvSpPr>
            <p:cNvPr id="592" name="Google Shape;592;p55"/>
            <p:cNvSpPr txBox="1"/>
            <p:nvPr/>
          </p:nvSpPr>
          <p:spPr>
            <a:xfrm>
              <a:off x="4641019" y="5538276"/>
              <a:ext cx="559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TSIS-2*</a:t>
              </a:r>
              <a:endParaRPr b="0" i="0" sz="1400" u="none" cap="none" strike="noStrike">
                <a:solidFill>
                  <a:srgbClr val="000000"/>
                </a:solidFill>
                <a:latin typeface="Arial"/>
                <a:ea typeface="Arial"/>
                <a:cs typeface="Arial"/>
                <a:sym typeface="Arial"/>
              </a:endParaRPr>
            </a:p>
          </p:txBody>
        </p:sp>
        <p:pic>
          <p:nvPicPr>
            <p:cNvPr descr="A picture containing text, building material&#10;&#10;Description automatically generated" id="593" name="Google Shape;593;p55"/>
            <p:cNvPicPr preferRelativeResize="0"/>
            <p:nvPr/>
          </p:nvPicPr>
          <p:blipFill rotWithShape="1">
            <a:blip r:embed="rId34">
              <a:alphaModFix/>
            </a:blip>
            <a:srcRect b="0" l="0" r="0" t="0"/>
            <a:stretch/>
          </p:blipFill>
          <p:spPr>
            <a:xfrm>
              <a:off x="4796704" y="5701530"/>
              <a:ext cx="622300" cy="317500"/>
            </a:xfrm>
            <a:prstGeom prst="rect">
              <a:avLst/>
            </a:prstGeom>
            <a:noFill/>
            <a:ln>
              <a:noFill/>
            </a:ln>
          </p:spPr>
        </p:pic>
      </p:grpSp>
      <p:grpSp>
        <p:nvGrpSpPr>
          <p:cNvPr id="594" name="Google Shape;594;p55"/>
          <p:cNvGrpSpPr/>
          <p:nvPr/>
        </p:nvGrpSpPr>
        <p:grpSpPr>
          <a:xfrm>
            <a:off x="1295400" y="810228"/>
            <a:ext cx="756226" cy="402103"/>
            <a:chOff x="1295400" y="810228"/>
            <a:chExt cx="756226" cy="402103"/>
          </a:xfrm>
        </p:grpSpPr>
        <p:sp>
          <p:nvSpPr>
            <p:cNvPr id="595" name="Google Shape;595;p55"/>
            <p:cNvSpPr txBox="1"/>
            <p:nvPr/>
          </p:nvSpPr>
          <p:spPr>
            <a:xfrm>
              <a:off x="1295400" y="810228"/>
              <a:ext cx="734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ICESAT-2</a:t>
              </a:r>
              <a:endParaRPr b="0" i="0" sz="1400" u="none" cap="none" strike="noStrike">
                <a:solidFill>
                  <a:srgbClr val="000000"/>
                </a:solidFill>
                <a:latin typeface="Arial"/>
                <a:ea typeface="Arial"/>
                <a:cs typeface="Arial"/>
                <a:sym typeface="Arial"/>
              </a:endParaRPr>
            </a:p>
          </p:txBody>
        </p:sp>
        <p:pic>
          <p:nvPicPr>
            <p:cNvPr id="596" name="Google Shape;596;p55"/>
            <p:cNvPicPr preferRelativeResize="0"/>
            <p:nvPr/>
          </p:nvPicPr>
          <p:blipFill rotWithShape="1">
            <a:blip r:embed="rId43">
              <a:alphaModFix/>
            </a:blip>
            <a:srcRect b="0" l="0" r="0" t="0"/>
            <a:stretch/>
          </p:blipFill>
          <p:spPr>
            <a:xfrm>
              <a:off x="1423737" y="1032499"/>
              <a:ext cx="627889" cy="179832"/>
            </a:xfrm>
            <a:prstGeom prst="rect">
              <a:avLst/>
            </a:prstGeom>
            <a:noFill/>
            <a:ln>
              <a:noFill/>
            </a:ln>
          </p:spPr>
        </p:pic>
      </p:grpSp>
      <p:grpSp>
        <p:nvGrpSpPr>
          <p:cNvPr id="597" name="Google Shape;597;p55"/>
          <p:cNvGrpSpPr/>
          <p:nvPr/>
        </p:nvGrpSpPr>
        <p:grpSpPr>
          <a:xfrm>
            <a:off x="2370745" y="3222382"/>
            <a:ext cx="612450" cy="246300"/>
            <a:chOff x="2241205" y="3016642"/>
            <a:chExt cx="612450" cy="246300"/>
          </a:xfrm>
        </p:grpSpPr>
        <p:sp>
          <p:nvSpPr>
            <p:cNvPr id="598" name="Google Shape;598;p55"/>
            <p:cNvSpPr txBox="1"/>
            <p:nvPr/>
          </p:nvSpPr>
          <p:spPr>
            <a:xfrm>
              <a:off x="2352055" y="3016642"/>
              <a:ext cx="501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EMIT</a:t>
              </a:r>
              <a:endParaRPr b="0" i="0" sz="1400" u="none" cap="none" strike="noStrike">
                <a:solidFill>
                  <a:srgbClr val="000000"/>
                </a:solidFill>
                <a:latin typeface="Arial"/>
                <a:ea typeface="Arial"/>
                <a:cs typeface="Arial"/>
                <a:sym typeface="Arial"/>
              </a:endParaRPr>
            </a:p>
          </p:txBody>
        </p:sp>
        <p:pic>
          <p:nvPicPr>
            <p:cNvPr id="599" name="Google Shape;599;p55"/>
            <p:cNvPicPr preferRelativeResize="0"/>
            <p:nvPr/>
          </p:nvPicPr>
          <p:blipFill rotWithShape="1">
            <a:blip r:embed="rId32">
              <a:alphaModFix/>
            </a:blip>
            <a:srcRect b="0" l="0" r="0" t="0"/>
            <a:stretch/>
          </p:blipFill>
          <p:spPr>
            <a:xfrm>
              <a:off x="2241205" y="3088941"/>
              <a:ext cx="165100" cy="88900"/>
            </a:xfrm>
            <a:prstGeom prst="rect">
              <a:avLst/>
            </a:prstGeom>
            <a:noFill/>
            <a:ln>
              <a:noFill/>
            </a:ln>
          </p:spPr>
        </p:pic>
      </p:grpSp>
      <p:pic>
        <p:nvPicPr>
          <p:cNvPr id="600" name="Google Shape;600;p55"/>
          <p:cNvPicPr preferRelativeResize="0"/>
          <p:nvPr/>
        </p:nvPicPr>
        <p:blipFill rotWithShape="1">
          <a:blip r:embed="rId14">
            <a:alphaModFix/>
          </a:blip>
          <a:srcRect b="0" l="0" r="0" t="0"/>
          <a:stretch/>
        </p:blipFill>
        <p:spPr>
          <a:xfrm>
            <a:off x="11700525" y="2758116"/>
            <a:ext cx="127000" cy="127000"/>
          </a:xfrm>
          <a:prstGeom prst="rect">
            <a:avLst/>
          </a:prstGeom>
          <a:noFill/>
          <a:ln>
            <a:noFill/>
          </a:ln>
        </p:spPr>
      </p:pic>
      <p:pic>
        <p:nvPicPr>
          <p:cNvPr id="601" name="Google Shape;601;p55"/>
          <p:cNvPicPr preferRelativeResize="0"/>
          <p:nvPr/>
        </p:nvPicPr>
        <p:blipFill rotWithShape="1">
          <a:blip r:embed="rId14">
            <a:alphaModFix/>
          </a:blip>
          <a:srcRect b="0" l="0" r="0" t="0"/>
          <a:stretch/>
        </p:blipFill>
        <p:spPr>
          <a:xfrm>
            <a:off x="11700525" y="2582888"/>
            <a:ext cx="127000" cy="127000"/>
          </a:xfrm>
          <a:prstGeom prst="rect">
            <a:avLst/>
          </a:prstGeom>
          <a:noFill/>
          <a:ln>
            <a:noFill/>
          </a:ln>
        </p:spPr>
      </p:pic>
      <p:pic>
        <p:nvPicPr>
          <p:cNvPr id="602" name="Google Shape;602;p55"/>
          <p:cNvPicPr preferRelativeResize="0"/>
          <p:nvPr/>
        </p:nvPicPr>
        <p:blipFill rotWithShape="1">
          <a:blip r:embed="rId14">
            <a:alphaModFix/>
          </a:blip>
          <a:srcRect b="0" l="0" r="0" t="0"/>
          <a:stretch/>
        </p:blipFill>
        <p:spPr>
          <a:xfrm>
            <a:off x="11700525" y="2925788"/>
            <a:ext cx="127000" cy="127000"/>
          </a:xfrm>
          <a:prstGeom prst="rect">
            <a:avLst/>
          </a:prstGeom>
          <a:noFill/>
          <a:ln>
            <a:noFill/>
          </a:ln>
        </p:spPr>
      </p:pic>
      <p:pic>
        <p:nvPicPr>
          <p:cNvPr id="603" name="Google Shape;603;p55"/>
          <p:cNvPicPr preferRelativeResize="0"/>
          <p:nvPr/>
        </p:nvPicPr>
        <p:blipFill rotWithShape="1">
          <a:blip r:embed="rId14">
            <a:alphaModFix/>
          </a:blip>
          <a:srcRect b="0" l="0" r="0" t="0"/>
          <a:stretch/>
        </p:blipFill>
        <p:spPr>
          <a:xfrm>
            <a:off x="11700525" y="3096118"/>
            <a:ext cx="127000" cy="127000"/>
          </a:xfrm>
          <a:prstGeom prst="rect">
            <a:avLst/>
          </a:prstGeom>
          <a:noFill/>
          <a:ln>
            <a:noFill/>
          </a:ln>
        </p:spPr>
      </p:pic>
      <p:grpSp>
        <p:nvGrpSpPr>
          <p:cNvPr id="604" name="Google Shape;604;p55"/>
          <p:cNvGrpSpPr/>
          <p:nvPr/>
        </p:nvGrpSpPr>
        <p:grpSpPr>
          <a:xfrm>
            <a:off x="2079138" y="2672149"/>
            <a:ext cx="633955" cy="246300"/>
            <a:chOff x="2079138" y="2672149"/>
            <a:chExt cx="633955" cy="246300"/>
          </a:xfrm>
        </p:grpSpPr>
        <p:sp>
          <p:nvSpPr>
            <p:cNvPr id="605" name="Google Shape;605;p55"/>
            <p:cNvSpPr txBox="1"/>
            <p:nvPr/>
          </p:nvSpPr>
          <p:spPr>
            <a:xfrm>
              <a:off x="2185393" y="2672149"/>
              <a:ext cx="527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OCO-3</a:t>
              </a:r>
              <a:endParaRPr b="0" i="0" sz="1400" u="none" cap="none" strike="noStrike">
                <a:solidFill>
                  <a:srgbClr val="000000"/>
                </a:solidFill>
                <a:latin typeface="Arial"/>
                <a:ea typeface="Arial"/>
                <a:cs typeface="Arial"/>
                <a:sym typeface="Arial"/>
              </a:endParaRPr>
            </a:p>
          </p:txBody>
        </p:sp>
        <p:pic>
          <p:nvPicPr>
            <p:cNvPr id="606" name="Google Shape;606;p55"/>
            <p:cNvPicPr preferRelativeResize="0"/>
            <p:nvPr/>
          </p:nvPicPr>
          <p:blipFill rotWithShape="1">
            <a:blip r:embed="rId27">
              <a:alphaModFix/>
            </a:blip>
            <a:srcRect b="0" l="0" r="0" t="0"/>
            <a:stretch/>
          </p:blipFill>
          <p:spPr>
            <a:xfrm>
              <a:off x="2079138" y="2744656"/>
              <a:ext cx="152400" cy="88900"/>
            </a:xfrm>
            <a:prstGeom prst="rect">
              <a:avLst/>
            </a:prstGeom>
            <a:noFill/>
            <a:ln>
              <a:noFill/>
            </a:ln>
          </p:spPr>
        </p:pic>
      </p:grpSp>
      <p:grpSp>
        <p:nvGrpSpPr>
          <p:cNvPr id="607" name="Google Shape;607;p55"/>
          <p:cNvGrpSpPr/>
          <p:nvPr/>
        </p:nvGrpSpPr>
        <p:grpSpPr>
          <a:xfrm>
            <a:off x="7003794" y="5834445"/>
            <a:ext cx="622372" cy="552719"/>
            <a:chOff x="7003794" y="5834445"/>
            <a:chExt cx="622372" cy="552719"/>
          </a:xfrm>
        </p:grpSpPr>
        <p:sp>
          <p:nvSpPr>
            <p:cNvPr id="608" name="Google Shape;608;p55"/>
            <p:cNvSpPr txBox="1"/>
            <p:nvPr/>
          </p:nvSpPr>
          <p:spPr>
            <a:xfrm>
              <a:off x="7044466" y="5834445"/>
              <a:ext cx="581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000"/>
                <a:buFont typeface="Arial"/>
                <a:buNone/>
              </a:pPr>
              <a:r>
                <a:rPr b="0" i="0" lang="en-US" sz="1000" u="none" cap="none" strike="noStrike">
                  <a:solidFill>
                    <a:srgbClr val="C3E7FE"/>
                  </a:solidFill>
                  <a:latin typeface="Arial Narrow"/>
                  <a:ea typeface="Arial Narrow"/>
                  <a:cs typeface="Arial Narrow"/>
                  <a:sym typeface="Arial Narrow"/>
                </a:rPr>
                <a:t>GLIMR*</a:t>
              </a:r>
              <a:endParaRPr b="0" i="0" sz="1400" u="none" cap="none" strike="noStrike">
                <a:solidFill>
                  <a:srgbClr val="000000"/>
                </a:solidFill>
                <a:latin typeface="Arial"/>
                <a:ea typeface="Arial"/>
                <a:cs typeface="Arial"/>
                <a:sym typeface="Arial"/>
              </a:endParaRPr>
            </a:p>
          </p:txBody>
        </p:sp>
        <p:pic>
          <p:nvPicPr>
            <p:cNvPr descr="A picture containing text, building material&#10;&#10;Description automatically generated" id="609" name="Google Shape;609;p55"/>
            <p:cNvPicPr preferRelativeResize="0"/>
            <p:nvPr/>
          </p:nvPicPr>
          <p:blipFill rotWithShape="1">
            <a:blip r:embed="rId34">
              <a:alphaModFix/>
            </a:blip>
            <a:srcRect b="0" l="0" r="0" t="0"/>
            <a:stretch/>
          </p:blipFill>
          <p:spPr>
            <a:xfrm>
              <a:off x="7003794" y="6069664"/>
              <a:ext cx="622300" cy="317500"/>
            </a:xfrm>
            <a:prstGeom prst="rect">
              <a:avLst/>
            </a:prstGeom>
            <a:noFill/>
            <a:ln>
              <a:noFill/>
            </a:ln>
          </p:spPr>
        </p:pic>
      </p:grpSp>
      <p:sp>
        <p:nvSpPr>
          <p:cNvPr id="610" name="Google Shape;610;p55"/>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b="1" lang="en-US">
                <a:solidFill>
                  <a:schemeClr val="lt1"/>
                </a:solidFill>
              </a:rPr>
              <a:t>‹#›</a:t>
            </a:fld>
            <a:endParaRPr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grpSp>
        <p:nvGrpSpPr>
          <p:cNvPr id="616" name="Google Shape;616;p56"/>
          <p:cNvGrpSpPr/>
          <p:nvPr/>
        </p:nvGrpSpPr>
        <p:grpSpPr>
          <a:xfrm>
            <a:off x="9008883" y="207441"/>
            <a:ext cx="2474700" cy="2534910"/>
            <a:chOff x="9008883" y="207441"/>
            <a:chExt cx="2474700" cy="2534910"/>
          </a:xfrm>
        </p:grpSpPr>
        <p:sp>
          <p:nvSpPr>
            <p:cNvPr id="617" name="Google Shape;617;p56"/>
            <p:cNvSpPr/>
            <p:nvPr/>
          </p:nvSpPr>
          <p:spPr>
            <a:xfrm>
              <a:off x="9008883" y="267651"/>
              <a:ext cx="2474700" cy="24747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18" name="Google Shape;618;p56"/>
            <p:cNvSpPr txBox="1"/>
            <p:nvPr/>
          </p:nvSpPr>
          <p:spPr>
            <a:xfrm>
              <a:off x="9218677" y="1106649"/>
              <a:ext cx="2188500" cy="1303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Total Archive </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Volume In Cloud Only</a:t>
              </a:r>
              <a:br>
                <a:rPr b="0" i="0" lang="en-US" sz="667" u="none" cap="none" strike="noStrike">
                  <a:solidFill>
                    <a:srgbClr val="051E48"/>
                  </a:solidFill>
                  <a:latin typeface="Arial"/>
                  <a:ea typeface="Arial"/>
                  <a:cs typeface="Arial"/>
                  <a:sym typeface="Arial"/>
                </a:rPr>
              </a:br>
              <a:r>
                <a:rPr b="0" i="0" lang="en-US" sz="1467" u="none" cap="none" strike="noStrike">
                  <a:solidFill>
                    <a:srgbClr val="051E48"/>
                  </a:solidFill>
                  <a:latin typeface="Arial"/>
                  <a:ea typeface="Arial"/>
                  <a:cs typeface="Arial"/>
                  <a:sym typeface="Arial"/>
                </a:rPr>
                <a:t>FY24 (</a:t>
              </a:r>
              <a:r>
                <a:rPr b="0" i="0" lang="en-US" sz="1467" u="none" cap="none" strike="noStrike">
                  <a:solidFill>
                    <a:srgbClr val="051E48"/>
                  </a:solidFill>
                  <a:latin typeface="Calibri"/>
                  <a:ea typeface="Calibri"/>
                  <a:cs typeface="Calibri"/>
                  <a:sym typeface="Calibri"/>
                </a:rPr>
                <a:t>unofficial</a:t>
              </a:r>
              <a:r>
                <a:rPr b="0" i="0" lang="en-US" sz="1467" u="none" cap="none" strike="noStrike">
                  <a:solidFill>
                    <a:srgbClr val="051E48"/>
                  </a:solidFill>
                  <a:latin typeface="Arial"/>
                  <a:ea typeface="Arial"/>
                  <a:cs typeface="Arial"/>
                  <a:sym typeface="Arial"/>
                </a:rPr>
                <a:t>)</a:t>
              </a:r>
              <a:br>
                <a:rPr b="1" i="0" lang="en-US" sz="2000" u="none" cap="none" strike="noStrike">
                  <a:solidFill>
                    <a:srgbClr val="051E48"/>
                  </a:solidFill>
                  <a:latin typeface="Arial"/>
                  <a:ea typeface="Arial"/>
                  <a:cs typeface="Arial"/>
                  <a:sym typeface="Arial"/>
                </a:rPr>
              </a:br>
              <a:r>
                <a:rPr b="1" i="0" lang="en-US" sz="2000" u="none" cap="none" strike="noStrike">
                  <a:solidFill>
                    <a:srgbClr val="051E48"/>
                  </a:solidFill>
                  <a:latin typeface="Calibri"/>
                  <a:ea typeface="Calibri"/>
                  <a:cs typeface="Calibri"/>
                  <a:sym typeface="Calibri"/>
                </a:rPr>
                <a:t>66.7</a:t>
              </a:r>
              <a:r>
                <a:rPr b="1" i="0" lang="en-US" sz="2000" u="none" cap="none" strike="noStrike">
                  <a:solidFill>
                    <a:srgbClr val="051E48"/>
                  </a:solidFill>
                  <a:latin typeface="Arial"/>
                  <a:ea typeface="Arial"/>
                  <a:cs typeface="Arial"/>
                  <a:sym typeface="Arial"/>
                </a:rPr>
                <a:t> PB</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pic>
          <p:nvPicPr>
            <p:cNvPr descr="Syncing cloud with solid fill" id="619" name="Google Shape;619;p56"/>
            <p:cNvPicPr preferRelativeResize="0"/>
            <p:nvPr/>
          </p:nvPicPr>
          <p:blipFill rotWithShape="1">
            <a:blip r:embed="rId3">
              <a:alphaModFix/>
            </a:blip>
            <a:srcRect b="0" l="0" r="0" t="0"/>
            <a:stretch/>
          </p:blipFill>
          <p:spPr>
            <a:xfrm>
              <a:off x="9793003" y="207441"/>
              <a:ext cx="1031791" cy="1031791"/>
            </a:xfrm>
            <a:prstGeom prst="rect">
              <a:avLst/>
            </a:prstGeom>
            <a:noFill/>
            <a:ln>
              <a:noFill/>
            </a:ln>
          </p:spPr>
        </p:pic>
      </p:grpSp>
      <p:pic>
        <p:nvPicPr>
          <p:cNvPr descr="Server with solid fill" id="620" name="Google Shape;620;p56"/>
          <p:cNvPicPr preferRelativeResize="0"/>
          <p:nvPr/>
        </p:nvPicPr>
        <p:blipFill rotWithShape="1">
          <a:blip r:embed="rId4">
            <a:alphaModFix/>
          </a:blip>
          <a:srcRect b="0" l="0" r="0" t="0"/>
          <a:stretch/>
        </p:blipFill>
        <p:spPr>
          <a:xfrm>
            <a:off x="4394059" y="-13801"/>
            <a:ext cx="3331799" cy="3331799"/>
          </a:xfrm>
          <a:prstGeom prst="rect">
            <a:avLst/>
          </a:prstGeom>
          <a:noFill/>
          <a:ln>
            <a:noFill/>
          </a:ln>
        </p:spPr>
      </p:pic>
      <p:grpSp>
        <p:nvGrpSpPr>
          <p:cNvPr id="621" name="Google Shape;621;p56"/>
          <p:cNvGrpSpPr/>
          <p:nvPr/>
        </p:nvGrpSpPr>
        <p:grpSpPr>
          <a:xfrm>
            <a:off x="686211" y="102929"/>
            <a:ext cx="2417048" cy="2384629"/>
            <a:chOff x="964959" y="2048266"/>
            <a:chExt cx="2136900" cy="2099700"/>
          </a:xfrm>
        </p:grpSpPr>
        <p:sp>
          <p:nvSpPr>
            <p:cNvPr id="622" name="Google Shape;622;p56"/>
            <p:cNvSpPr/>
            <p:nvPr/>
          </p:nvSpPr>
          <p:spPr>
            <a:xfrm>
              <a:off x="964959" y="2048266"/>
              <a:ext cx="2136900" cy="20997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23" name="Google Shape;623;p56"/>
            <p:cNvSpPr txBox="1"/>
            <p:nvPr/>
          </p:nvSpPr>
          <p:spPr>
            <a:xfrm>
              <a:off x="1026959" y="2621085"/>
              <a:ext cx="2007000" cy="1201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End User Average Distribution Volume</a:t>
              </a:r>
              <a:r>
                <a:rPr b="0" i="0" lang="en-US" sz="1200" u="none" cap="none" strike="noStrike">
                  <a:solidFill>
                    <a:srgbClr val="051E48"/>
                  </a:solidFill>
                  <a:latin typeface="Arial"/>
                  <a:ea typeface="Arial"/>
                  <a:cs typeface="Arial"/>
                  <a:sym typeface="Arial"/>
                </a:rPr>
                <a:t> </a:t>
              </a:r>
              <a:br>
                <a:rPr b="0" i="0" lang="en-US" sz="1467" u="none" cap="none" strike="noStrike">
                  <a:solidFill>
                    <a:srgbClr val="051E48"/>
                  </a:solidFill>
                  <a:latin typeface="Arial"/>
                  <a:ea typeface="Arial"/>
                  <a:cs typeface="Arial"/>
                  <a:sym typeface="Arial"/>
                </a:rPr>
              </a:br>
              <a:r>
                <a:rPr b="0" i="0" lang="en-US" sz="1467" u="none" cap="none" strike="noStrike">
                  <a:solidFill>
                    <a:srgbClr val="051E48"/>
                  </a:solidFill>
                  <a:latin typeface="Arial"/>
                  <a:ea typeface="Arial"/>
                  <a:cs typeface="Arial"/>
                  <a:sym typeface="Arial"/>
                </a:rPr>
                <a:t>FY24 (</a:t>
              </a:r>
              <a:r>
                <a:rPr b="0" i="0" lang="en-US" sz="1467" u="none" cap="none" strike="noStrike">
                  <a:solidFill>
                    <a:srgbClr val="051E48"/>
                  </a:solidFill>
                  <a:latin typeface="Calibri"/>
                  <a:ea typeface="Calibri"/>
                  <a:cs typeface="Calibri"/>
                  <a:sym typeface="Calibri"/>
                </a:rPr>
                <a:t>unofficial</a:t>
              </a:r>
              <a:r>
                <a:rPr b="0" i="0" lang="en-US" sz="1467" u="none" cap="none" strike="noStrike">
                  <a:solidFill>
                    <a:srgbClr val="051E48"/>
                  </a:solidFill>
                  <a:latin typeface="Arial"/>
                  <a:ea typeface="Arial"/>
                  <a:cs typeface="Arial"/>
                  <a:sym typeface="Arial"/>
                </a:rPr>
                <a:t>)</a:t>
              </a:r>
              <a:br>
                <a:rPr b="1" i="0" lang="en-US" sz="2000" u="none" cap="none" strike="noStrike">
                  <a:solidFill>
                    <a:srgbClr val="051E48"/>
                  </a:solidFill>
                  <a:latin typeface="Arial"/>
                  <a:ea typeface="Arial"/>
                  <a:cs typeface="Arial"/>
                  <a:sym typeface="Arial"/>
                </a:rPr>
              </a:br>
              <a:r>
                <a:rPr b="1" i="0" lang="en-US" sz="2000" u="none" cap="none" strike="noStrike">
                  <a:solidFill>
                    <a:srgbClr val="051E48"/>
                  </a:solidFill>
                  <a:latin typeface="Arial"/>
                  <a:ea typeface="Arial"/>
                  <a:cs typeface="Arial"/>
                  <a:sym typeface="Arial"/>
                </a:rPr>
                <a:t>~</a:t>
              </a:r>
              <a:r>
                <a:rPr b="1" i="0" lang="en-US" sz="2000" u="none" cap="none" strike="noStrike">
                  <a:solidFill>
                    <a:srgbClr val="051E48"/>
                  </a:solidFill>
                  <a:latin typeface="Calibri"/>
                  <a:ea typeface="Calibri"/>
                  <a:cs typeface="Calibri"/>
                  <a:sym typeface="Calibri"/>
                </a:rPr>
                <a:t>450</a:t>
              </a:r>
              <a:r>
                <a:rPr b="1" i="0" lang="en-US" sz="2000" u="none" cap="none" strike="noStrike">
                  <a:solidFill>
                    <a:srgbClr val="051E48"/>
                  </a:solidFill>
                  <a:latin typeface="Arial"/>
                  <a:ea typeface="Arial"/>
                  <a:cs typeface="Arial"/>
                  <a:sym typeface="Arial"/>
                </a:rPr>
                <a:t> TB/Day</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i="0" sz="1867" u="none" cap="none" strike="noStrike">
                <a:solidFill>
                  <a:srgbClr val="051E48"/>
                </a:solidFill>
                <a:latin typeface="Arial"/>
                <a:ea typeface="Arial"/>
                <a:cs typeface="Arial"/>
                <a:sym typeface="Arial"/>
              </a:endParaRPr>
            </a:p>
          </p:txBody>
        </p:sp>
        <p:pic>
          <p:nvPicPr>
            <p:cNvPr descr="User with solid fill" id="624" name="Google Shape;624;p56"/>
            <p:cNvPicPr preferRelativeResize="0"/>
            <p:nvPr/>
          </p:nvPicPr>
          <p:blipFill rotWithShape="1">
            <a:blip r:embed="rId5">
              <a:alphaModFix/>
            </a:blip>
            <a:srcRect b="0" l="0" r="0" t="0"/>
            <a:stretch/>
          </p:blipFill>
          <p:spPr>
            <a:xfrm>
              <a:off x="1741993" y="2081503"/>
              <a:ext cx="582916" cy="582915"/>
            </a:xfrm>
            <a:prstGeom prst="rect">
              <a:avLst/>
            </a:prstGeom>
            <a:noFill/>
            <a:ln>
              <a:noFill/>
            </a:ln>
          </p:spPr>
        </p:pic>
      </p:grpSp>
      <p:sp>
        <p:nvSpPr>
          <p:cNvPr id="625" name="Google Shape;625;p56"/>
          <p:cNvSpPr/>
          <p:nvPr/>
        </p:nvSpPr>
        <p:spPr>
          <a:xfrm>
            <a:off x="2134681" y="1976381"/>
            <a:ext cx="2543700" cy="25200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26" name="Google Shape;626;p56"/>
          <p:cNvSpPr txBox="1"/>
          <p:nvPr/>
        </p:nvSpPr>
        <p:spPr>
          <a:xfrm>
            <a:off x="2210841" y="2855464"/>
            <a:ext cx="23844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End User Distribution</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Files including from Cloud</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br>
              <a:rPr b="0" i="0" lang="en-US" sz="800" u="none" cap="none" strike="noStrike">
                <a:solidFill>
                  <a:srgbClr val="051E48"/>
                </a:solidFill>
                <a:latin typeface="Arial"/>
                <a:ea typeface="Arial"/>
                <a:cs typeface="Arial"/>
                <a:sym typeface="Arial"/>
              </a:rPr>
            </a:br>
            <a:r>
              <a:rPr b="0" i="0" lang="en-US" sz="1467" u="none" cap="none" strike="noStrike">
                <a:solidFill>
                  <a:srgbClr val="051E48"/>
                </a:solidFill>
                <a:latin typeface="Arial"/>
                <a:ea typeface="Arial"/>
                <a:cs typeface="Arial"/>
                <a:sym typeface="Arial"/>
              </a:rPr>
              <a:t>FY24</a:t>
            </a:r>
            <a:br>
              <a:rPr b="1" i="0" lang="en-US" sz="2000" u="none" cap="none" strike="noStrike">
                <a:solidFill>
                  <a:srgbClr val="051E48"/>
                </a:solidFill>
                <a:latin typeface="Arial"/>
                <a:ea typeface="Arial"/>
                <a:cs typeface="Arial"/>
                <a:sym typeface="Arial"/>
              </a:rPr>
            </a:br>
            <a:r>
              <a:rPr b="1" i="0" lang="en-US" sz="2000" u="none" cap="none" strike="noStrike">
                <a:solidFill>
                  <a:srgbClr val="051E48"/>
                </a:solidFill>
                <a:latin typeface="Arial"/>
                <a:ea typeface="Arial"/>
                <a:cs typeface="Arial"/>
                <a:sym typeface="Arial"/>
              </a:rPr>
              <a:t>~</a:t>
            </a:r>
            <a:r>
              <a:rPr b="1" i="0" lang="en-US" sz="2000" u="none" cap="none" strike="noStrike">
                <a:solidFill>
                  <a:srgbClr val="051E48"/>
                </a:solidFill>
                <a:latin typeface="Calibri"/>
                <a:ea typeface="Calibri"/>
                <a:cs typeface="Calibri"/>
                <a:sym typeface="Calibri"/>
              </a:rPr>
              <a:t>4.5</a:t>
            </a:r>
            <a:r>
              <a:rPr b="1" i="0" lang="en-US" sz="2000" u="none" cap="none" strike="noStrike">
                <a:solidFill>
                  <a:srgbClr val="051E48"/>
                </a:solidFill>
                <a:latin typeface="Arial"/>
                <a:ea typeface="Arial"/>
                <a:cs typeface="Arial"/>
                <a:sym typeface="Arial"/>
              </a:rPr>
              <a:t> Billion</a:t>
            </a:r>
            <a:endParaRPr b="0" i="0" sz="1467" u="none" cap="none" strike="noStrike">
              <a:solidFill>
                <a:schemeClr val="dk1"/>
              </a:solidFill>
              <a:latin typeface="Calibri"/>
              <a:ea typeface="Calibri"/>
              <a:cs typeface="Calibri"/>
              <a:sym typeface="Calibri"/>
            </a:endParaRPr>
          </a:p>
        </p:txBody>
      </p:sp>
      <p:grpSp>
        <p:nvGrpSpPr>
          <p:cNvPr id="627" name="Google Shape;627;p56"/>
          <p:cNvGrpSpPr/>
          <p:nvPr/>
        </p:nvGrpSpPr>
        <p:grpSpPr>
          <a:xfrm>
            <a:off x="3092598" y="2045353"/>
            <a:ext cx="6595642" cy="2260200"/>
            <a:chOff x="3978342" y="2265481"/>
            <a:chExt cx="6595642" cy="2260200"/>
          </a:xfrm>
        </p:grpSpPr>
        <p:sp>
          <p:nvSpPr>
            <p:cNvPr id="628" name="Google Shape;628;p56"/>
            <p:cNvSpPr/>
            <p:nvPr/>
          </p:nvSpPr>
          <p:spPr>
            <a:xfrm>
              <a:off x="8313784" y="2265481"/>
              <a:ext cx="2260200" cy="22602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29" name="Google Shape;629;p56"/>
            <p:cNvSpPr txBox="1"/>
            <p:nvPr/>
          </p:nvSpPr>
          <p:spPr>
            <a:xfrm>
              <a:off x="8480784" y="3125313"/>
              <a:ext cx="2007000" cy="626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Total Number of Files </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51E48"/>
                  </a:solidFill>
                  <a:latin typeface="Calibri"/>
                  <a:ea typeface="Calibri"/>
                  <a:cs typeface="Calibri"/>
                  <a:sym typeface="Calibri"/>
                </a:rPr>
                <a:t>Over 3.8</a:t>
              </a:r>
              <a:r>
                <a:rPr b="1" i="0" lang="en-US" sz="2000" u="none" cap="none" strike="noStrike">
                  <a:solidFill>
                    <a:srgbClr val="051E48"/>
                  </a:solidFill>
                  <a:latin typeface="Arial"/>
                  <a:ea typeface="Arial"/>
                  <a:cs typeface="Arial"/>
                  <a:sym typeface="Arial"/>
                </a:rPr>
                <a:t> Billion</a:t>
              </a:r>
              <a:endParaRPr b="0" i="0" sz="1467" u="none" cap="none" strike="noStrike">
                <a:solidFill>
                  <a:schemeClr val="dk1"/>
                </a:solidFill>
                <a:latin typeface="Calibri"/>
                <a:ea typeface="Calibri"/>
                <a:cs typeface="Calibri"/>
                <a:sym typeface="Calibri"/>
              </a:endParaRPr>
            </a:p>
          </p:txBody>
        </p:sp>
        <p:pic>
          <p:nvPicPr>
            <p:cNvPr descr="Cloud Computing with solid fill" id="630" name="Google Shape;630;p56"/>
            <p:cNvPicPr preferRelativeResize="0"/>
            <p:nvPr/>
          </p:nvPicPr>
          <p:blipFill rotWithShape="1">
            <a:blip r:embed="rId6">
              <a:alphaModFix/>
            </a:blip>
            <a:srcRect b="0" l="0" r="0" t="0"/>
            <a:stretch/>
          </p:blipFill>
          <p:spPr>
            <a:xfrm>
              <a:off x="3978342" y="2282973"/>
              <a:ext cx="756131" cy="756131"/>
            </a:xfrm>
            <a:prstGeom prst="rect">
              <a:avLst/>
            </a:prstGeom>
            <a:noFill/>
            <a:ln>
              <a:noFill/>
            </a:ln>
          </p:spPr>
        </p:pic>
      </p:grpSp>
      <p:grpSp>
        <p:nvGrpSpPr>
          <p:cNvPr id="631" name="Google Shape;631;p56"/>
          <p:cNvGrpSpPr/>
          <p:nvPr/>
        </p:nvGrpSpPr>
        <p:grpSpPr>
          <a:xfrm>
            <a:off x="5005429" y="3139739"/>
            <a:ext cx="2109597" cy="1912188"/>
            <a:chOff x="6498652" y="2294227"/>
            <a:chExt cx="2182041" cy="2080500"/>
          </a:xfrm>
        </p:grpSpPr>
        <p:sp>
          <p:nvSpPr>
            <p:cNvPr id="632" name="Google Shape;632;p56"/>
            <p:cNvSpPr/>
            <p:nvPr/>
          </p:nvSpPr>
          <p:spPr>
            <a:xfrm>
              <a:off x="6498652" y="2294227"/>
              <a:ext cx="2161200" cy="20805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33" name="Google Shape;633;p56"/>
            <p:cNvSpPr txBox="1"/>
            <p:nvPr/>
          </p:nvSpPr>
          <p:spPr>
            <a:xfrm>
              <a:off x="6505393" y="3056477"/>
              <a:ext cx="2175300" cy="926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Average Archive Growth</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51E48"/>
                  </a:solidFill>
                  <a:latin typeface="Calibri"/>
                  <a:ea typeface="Calibri"/>
                  <a:cs typeface="Calibri"/>
                  <a:sym typeface="Calibri"/>
                </a:rPr>
                <a:t>147.3 </a:t>
              </a:r>
              <a:r>
                <a:rPr b="1" i="0" lang="en-US" sz="2000" u="none" cap="none" strike="noStrike">
                  <a:solidFill>
                    <a:srgbClr val="051E48"/>
                  </a:solidFill>
                  <a:latin typeface="Arial"/>
                  <a:ea typeface="Arial"/>
                  <a:cs typeface="Arial"/>
                  <a:sym typeface="Arial"/>
                </a:rPr>
                <a:t>TB/Day</a:t>
              </a:r>
              <a:endParaRPr b="1" i="0" sz="2000" u="none" cap="none" strike="noStrike">
                <a:solidFill>
                  <a:srgbClr val="051E48"/>
                </a:solidFill>
                <a:latin typeface="Arial"/>
                <a:ea typeface="Arial"/>
                <a:cs typeface="Arial"/>
                <a:sym typeface="Arial"/>
              </a:endParaRPr>
            </a:p>
          </p:txBody>
        </p:sp>
        <p:pic>
          <p:nvPicPr>
            <p:cNvPr descr="Bar graph with upward trend with solid fill" id="634" name="Google Shape;634;p56"/>
            <p:cNvPicPr preferRelativeResize="0"/>
            <p:nvPr/>
          </p:nvPicPr>
          <p:blipFill rotWithShape="1">
            <a:blip r:embed="rId7">
              <a:alphaModFix/>
            </a:blip>
            <a:srcRect b="0" l="0" r="0" t="0"/>
            <a:stretch/>
          </p:blipFill>
          <p:spPr>
            <a:xfrm>
              <a:off x="7239417" y="2523059"/>
              <a:ext cx="604331" cy="604331"/>
            </a:xfrm>
            <a:prstGeom prst="rect">
              <a:avLst/>
            </a:prstGeom>
            <a:noFill/>
            <a:ln>
              <a:noFill/>
            </a:ln>
          </p:spPr>
        </p:pic>
      </p:grpSp>
      <p:grpSp>
        <p:nvGrpSpPr>
          <p:cNvPr id="635" name="Google Shape;635;p56"/>
          <p:cNvGrpSpPr/>
          <p:nvPr/>
        </p:nvGrpSpPr>
        <p:grpSpPr>
          <a:xfrm>
            <a:off x="7221580" y="4359490"/>
            <a:ext cx="2260200" cy="2260200"/>
            <a:chOff x="8565029" y="3519370"/>
            <a:chExt cx="2260200" cy="2260200"/>
          </a:xfrm>
        </p:grpSpPr>
        <p:sp>
          <p:nvSpPr>
            <p:cNvPr id="636" name="Google Shape;636;p56"/>
            <p:cNvSpPr/>
            <p:nvPr/>
          </p:nvSpPr>
          <p:spPr>
            <a:xfrm>
              <a:off x="8565029" y="3519370"/>
              <a:ext cx="2260200" cy="22602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37" name="Google Shape;637;p56"/>
            <p:cNvSpPr txBox="1"/>
            <p:nvPr/>
          </p:nvSpPr>
          <p:spPr>
            <a:xfrm>
              <a:off x="8786038" y="4332706"/>
              <a:ext cx="1818300" cy="115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Unique Datasets</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51E48"/>
                  </a:solidFill>
                  <a:latin typeface="Calibri"/>
                  <a:ea typeface="Calibri"/>
                  <a:cs typeface="Calibri"/>
                  <a:sym typeface="Calibri"/>
                </a:rPr>
                <a:t>17,496</a:t>
              </a:r>
              <a:endParaRPr b="1" i="0" sz="2000" u="none" cap="none" strike="noStrike">
                <a:solidFill>
                  <a:srgbClr val="051E48"/>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Collections in Cloud </a:t>
              </a:r>
              <a:r>
                <a:rPr b="1" i="0" lang="en-US" sz="2000" u="none" cap="none" strike="noStrike">
                  <a:solidFill>
                    <a:srgbClr val="051E48"/>
                  </a:solidFill>
                  <a:latin typeface="Calibri"/>
                  <a:ea typeface="Calibri"/>
                  <a:cs typeface="Calibri"/>
                  <a:sym typeface="Calibri"/>
                </a:rPr>
                <a:t>5</a:t>
              </a:r>
              <a:r>
                <a:rPr b="1" i="0" lang="en-US" sz="2000" u="none" cap="none" strike="noStrike">
                  <a:solidFill>
                    <a:srgbClr val="051E48"/>
                  </a:solidFill>
                  <a:latin typeface="Arial"/>
                  <a:ea typeface="Arial"/>
                  <a:cs typeface="Arial"/>
                  <a:sym typeface="Arial"/>
                </a:rPr>
                <a:t>,</a:t>
              </a:r>
              <a:r>
                <a:rPr b="1" i="0" lang="en-US" sz="2000" u="none" cap="none" strike="noStrike">
                  <a:solidFill>
                    <a:srgbClr val="051E48"/>
                  </a:solidFill>
                  <a:latin typeface="Calibri"/>
                  <a:ea typeface="Calibri"/>
                  <a:cs typeface="Calibri"/>
                  <a:sym typeface="Calibri"/>
                </a:rPr>
                <a:t>595</a:t>
              </a:r>
              <a:r>
                <a:rPr b="1" i="0" lang="en-US" sz="2000" u="none" cap="none" strike="noStrike">
                  <a:solidFill>
                    <a:srgbClr val="051E48"/>
                  </a:solidFill>
                  <a:latin typeface="Arial"/>
                  <a:ea typeface="Arial"/>
                  <a:cs typeface="Arial"/>
                  <a:sym typeface="Arial"/>
                </a:rPr>
                <a:t>+</a:t>
              </a:r>
              <a:endParaRPr b="0" i="0" sz="1467" u="none" cap="none" strike="noStrike">
                <a:solidFill>
                  <a:schemeClr val="dk1"/>
                </a:solidFill>
                <a:latin typeface="Calibri"/>
                <a:ea typeface="Calibri"/>
                <a:cs typeface="Calibri"/>
                <a:sym typeface="Calibri"/>
              </a:endParaRPr>
            </a:p>
          </p:txBody>
        </p:sp>
        <p:pic>
          <p:nvPicPr>
            <p:cNvPr descr="Pie chart with solid fill" id="638" name="Google Shape;638;p56"/>
            <p:cNvPicPr preferRelativeResize="0"/>
            <p:nvPr/>
          </p:nvPicPr>
          <p:blipFill rotWithShape="1">
            <a:blip r:embed="rId8">
              <a:alphaModFix/>
            </a:blip>
            <a:srcRect b="0" l="0" r="0" t="0"/>
            <a:stretch/>
          </p:blipFill>
          <p:spPr>
            <a:xfrm>
              <a:off x="9263265" y="3612530"/>
              <a:ext cx="819046" cy="819046"/>
            </a:xfrm>
            <a:prstGeom prst="rect">
              <a:avLst/>
            </a:prstGeom>
            <a:noFill/>
            <a:ln>
              <a:noFill/>
            </a:ln>
          </p:spPr>
        </p:pic>
      </p:grpSp>
      <p:grpSp>
        <p:nvGrpSpPr>
          <p:cNvPr id="639" name="Google Shape;639;p56"/>
          <p:cNvGrpSpPr/>
          <p:nvPr/>
        </p:nvGrpSpPr>
        <p:grpSpPr>
          <a:xfrm>
            <a:off x="123946" y="3677106"/>
            <a:ext cx="2422256" cy="2373888"/>
            <a:chOff x="123946" y="3677106"/>
            <a:chExt cx="2422256" cy="2373888"/>
          </a:xfrm>
        </p:grpSpPr>
        <p:sp>
          <p:nvSpPr>
            <p:cNvPr id="640" name="Google Shape;640;p56"/>
            <p:cNvSpPr/>
            <p:nvPr/>
          </p:nvSpPr>
          <p:spPr>
            <a:xfrm>
              <a:off x="123946" y="3677106"/>
              <a:ext cx="2422256" cy="2373888"/>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41" name="Google Shape;641;p56"/>
            <p:cNvSpPr txBox="1"/>
            <p:nvPr/>
          </p:nvSpPr>
          <p:spPr>
            <a:xfrm>
              <a:off x="364930" y="4507501"/>
              <a:ext cx="2039016" cy="10776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Total Archive </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Volume Including </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in Cloud</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51E48"/>
                  </a:solidFill>
                  <a:latin typeface="Arial"/>
                  <a:ea typeface="Arial"/>
                  <a:cs typeface="Arial"/>
                  <a:sym typeface="Arial"/>
                </a:rPr>
                <a:t>128.6 PB</a:t>
              </a:r>
              <a:endParaRPr b="1" i="0" sz="2000" u="none" cap="none" strike="noStrike">
                <a:solidFill>
                  <a:srgbClr val="051E48"/>
                </a:solidFill>
                <a:latin typeface="Arial"/>
                <a:ea typeface="Arial"/>
                <a:cs typeface="Arial"/>
                <a:sym typeface="Arial"/>
              </a:endParaRPr>
            </a:p>
          </p:txBody>
        </p:sp>
        <p:pic>
          <p:nvPicPr>
            <p:cNvPr descr="Filing Box Archive with solid fill" id="642" name="Google Shape;642;p56"/>
            <p:cNvPicPr preferRelativeResize="0"/>
            <p:nvPr/>
          </p:nvPicPr>
          <p:blipFill rotWithShape="1">
            <a:blip r:embed="rId9">
              <a:alphaModFix/>
            </a:blip>
            <a:srcRect b="0" l="0" r="0" t="0"/>
            <a:stretch/>
          </p:blipFill>
          <p:spPr>
            <a:xfrm>
              <a:off x="912904" y="3787030"/>
              <a:ext cx="815820" cy="799529"/>
            </a:xfrm>
            <a:prstGeom prst="rect">
              <a:avLst/>
            </a:prstGeom>
            <a:noFill/>
            <a:ln>
              <a:noFill/>
            </a:ln>
          </p:spPr>
        </p:pic>
      </p:grpSp>
      <p:grpSp>
        <p:nvGrpSpPr>
          <p:cNvPr id="643" name="Google Shape;643;p56"/>
          <p:cNvGrpSpPr/>
          <p:nvPr/>
        </p:nvGrpSpPr>
        <p:grpSpPr>
          <a:xfrm>
            <a:off x="2498997" y="4540411"/>
            <a:ext cx="2260200" cy="2260200"/>
            <a:chOff x="6947368" y="-27"/>
            <a:chExt cx="2260200" cy="2260200"/>
          </a:xfrm>
        </p:grpSpPr>
        <p:sp>
          <p:nvSpPr>
            <p:cNvPr id="644" name="Google Shape;644;p56"/>
            <p:cNvSpPr/>
            <p:nvPr/>
          </p:nvSpPr>
          <p:spPr>
            <a:xfrm>
              <a:off x="6947368" y="-27"/>
              <a:ext cx="2260200" cy="22602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377CF1"/>
                </a:solidFill>
                <a:latin typeface="Arial"/>
                <a:ea typeface="Arial"/>
                <a:cs typeface="Arial"/>
                <a:sym typeface="Arial"/>
              </a:endParaRPr>
            </a:p>
          </p:txBody>
        </p:sp>
        <p:sp>
          <p:nvSpPr>
            <p:cNvPr id="645" name="Google Shape;645;p56"/>
            <p:cNvSpPr txBox="1"/>
            <p:nvPr/>
          </p:nvSpPr>
          <p:spPr>
            <a:xfrm>
              <a:off x="7102239" y="940165"/>
              <a:ext cx="2007000" cy="1077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Website Sessions</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(Google Analytics)</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51E48"/>
                  </a:solidFill>
                  <a:latin typeface="Arial"/>
                  <a:ea typeface="Arial"/>
                  <a:cs typeface="Arial"/>
                  <a:sym typeface="Arial"/>
                </a:rPr>
                <a:t>3.5 Million</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grpSp>
      <p:sp>
        <p:nvSpPr>
          <p:cNvPr id="646" name="Google Shape;646;p56"/>
          <p:cNvSpPr/>
          <p:nvPr/>
        </p:nvSpPr>
        <p:spPr>
          <a:xfrm>
            <a:off x="5028953" y="474757"/>
            <a:ext cx="1102500" cy="355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47" name="Google Shape;647;p56"/>
          <p:cNvSpPr/>
          <p:nvPr/>
        </p:nvSpPr>
        <p:spPr>
          <a:xfrm>
            <a:off x="5028953" y="1162433"/>
            <a:ext cx="1102500" cy="355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48" name="Google Shape;648;p56"/>
          <p:cNvSpPr/>
          <p:nvPr/>
        </p:nvSpPr>
        <p:spPr>
          <a:xfrm>
            <a:off x="5051979" y="1863959"/>
            <a:ext cx="1102500" cy="355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49" name="Google Shape;649;p56"/>
          <p:cNvSpPr txBox="1"/>
          <p:nvPr/>
        </p:nvSpPr>
        <p:spPr>
          <a:xfrm>
            <a:off x="4567297" y="410365"/>
            <a:ext cx="29523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051E48"/>
                </a:solidFill>
                <a:latin typeface="Arial"/>
                <a:ea typeface="Arial"/>
                <a:cs typeface="Arial"/>
                <a:sym typeface="Arial"/>
              </a:rPr>
              <a:t>DATA</a:t>
            </a:r>
            <a:endParaRPr b="0" i="0" sz="1467" u="none" cap="none" strike="noStrike">
              <a:solidFill>
                <a:schemeClr val="dk1"/>
              </a:solidFill>
              <a:latin typeface="Calibri"/>
              <a:ea typeface="Calibri"/>
              <a:cs typeface="Calibri"/>
              <a:sym typeface="Calibri"/>
            </a:endParaRPr>
          </a:p>
        </p:txBody>
      </p:sp>
      <p:sp>
        <p:nvSpPr>
          <p:cNvPr id="650" name="Google Shape;650;p56"/>
          <p:cNvSpPr txBox="1"/>
          <p:nvPr/>
        </p:nvSpPr>
        <p:spPr>
          <a:xfrm>
            <a:off x="4935952" y="1108129"/>
            <a:ext cx="22593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051E48"/>
                </a:solidFill>
                <a:latin typeface="Arial"/>
                <a:ea typeface="Arial"/>
                <a:cs typeface="Arial"/>
                <a:sym typeface="Arial"/>
              </a:rPr>
              <a:t>ARCHIVE</a:t>
            </a:r>
            <a:endParaRPr b="0" i="0" sz="1467" u="none" cap="none" strike="noStrike">
              <a:solidFill>
                <a:schemeClr val="dk1"/>
              </a:solidFill>
              <a:latin typeface="Calibri"/>
              <a:ea typeface="Calibri"/>
              <a:cs typeface="Calibri"/>
              <a:sym typeface="Calibri"/>
            </a:endParaRPr>
          </a:p>
        </p:txBody>
      </p:sp>
      <p:sp>
        <p:nvSpPr>
          <p:cNvPr id="651" name="Google Shape;651;p56"/>
          <p:cNvSpPr txBox="1"/>
          <p:nvPr/>
        </p:nvSpPr>
        <p:spPr>
          <a:xfrm>
            <a:off x="4935951" y="1793382"/>
            <a:ext cx="2240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051E48"/>
                </a:solidFill>
                <a:latin typeface="Arial"/>
                <a:ea typeface="Arial"/>
                <a:cs typeface="Arial"/>
                <a:sym typeface="Arial"/>
              </a:rPr>
              <a:t>SUMMARY</a:t>
            </a:r>
            <a:endParaRPr b="0" i="0" sz="1467" u="none" cap="none" strike="noStrike">
              <a:solidFill>
                <a:schemeClr val="dk1"/>
              </a:solidFill>
              <a:latin typeface="Calibri"/>
              <a:ea typeface="Calibri"/>
              <a:cs typeface="Calibri"/>
              <a:sym typeface="Calibri"/>
            </a:endParaRPr>
          </a:p>
        </p:txBody>
      </p:sp>
      <p:sp>
        <p:nvSpPr>
          <p:cNvPr id="652" name="Google Shape;652;p56"/>
          <p:cNvSpPr/>
          <p:nvPr/>
        </p:nvSpPr>
        <p:spPr>
          <a:xfrm>
            <a:off x="9380807" y="3355124"/>
            <a:ext cx="2697300" cy="26973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53" name="Google Shape;653;p56"/>
          <p:cNvSpPr txBox="1"/>
          <p:nvPr/>
        </p:nvSpPr>
        <p:spPr>
          <a:xfrm>
            <a:off x="9427272" y="4423467"/>
            <a:ext cx="2604300" cy="1077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Distinct Users of EOSDIS Data &amp; Services</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67" u="none" cap="none" strike="noStrike">
                <a:solidFill>
                  <a:srgbClr val="051E48"/>
                </a:solidFill>
                <a:latin typeface="Arial"/>
                <a:ea typeface="Arial"/>
                <a:cs typeface="Arial"/>
                <a:sym typeface="Arial"/>
              </a:rPr>
              <a:t>(Google Analytics)</a:t>
            </a:r>
            <a:endParaRPr b="0" i="0" sz="1467"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51E48"/>
                </a:solidFill>
                <a:latin typeface="Arial"/>
                <a:ea typeface="Arial"/>
                <a:cs typeface="Arial"/>
                <a:sym typeface="Arial"/>
              </a:rPr>
              <a:t>8.</a:t>
            </a:r>
            <a:r>
              <a:rPr b="1" i="0" lang="en-US" sz="2000" u="none" cap="none" strike="noStrike">
                <a:solidFill>
                  <a:srgbClr val="051E48"/>
                </a:solidFill>
                <a:latin typeface="Calibri"/>
                <a:ea typeface="Calibri"/>
                <a:cs typeface="Calibri"/>
                <a:sym typeface="Calibri"/>
              </a:rPr>
              <a:t>4</a:t>
            </a:r>
            <a:r>
              <a:rPr b="1" i="0" lang="en-US" sz="2000" u="none" cap="none" strike="noStrike">
                <a:solidFill>
                  <a:srgbClr val="051E48"/>
                </a:solidFill>
                <a:latin typeface="Arial"/>
                <a:ea typeface="Arial"/>
                <a:cs typeface="Arial"/>
                <a:sym typeface="Arial"/>
              </a:rPr>
              <a:t> Million</a:t>
            </a:r>
            <a:endParaRPr b="0" i="0" sz="1467" u="none" cap="none" strike="noStrike">
              <a:solidFill>
                <a:srgbClr val="FFFFFF"/>
              </a:solidFill>
              <a:latin typeface="Arial"/>
              <a:ea typeface="Arial"/>
              <a:cs typeface="Arial"/>
              <a:sym typeface="Arial"/>
            </a:endParaRPr>
          </a:p>
        </p:txBody>
      </p:sp>
      <p:pic>
        <p:nvPicPr>
          <p:cNvPr descr="Statistics with solid fill" id="654" name="Google Shape;654;p56"/>
          <p:cNvPicPr preferRelativeResize="0"/>
          <p:nvPr/>
        </p:nvPicPr>
        <p:blipFill rotWithShape="1">
          <a:blip r:embed="rId10">
            <a:alphaModFix/>
          </a:blip>
          <a:srcRect b="0" l="0" r="0" t="0"/>
          <a:stretch/>
        </p:blipFill>
        <p:spPr>
          <a:xfrm>
            <a:off x="10287243" y="3624747"/>
            <a:ext cx="827903" cy="827903"/>
          </a:xfrm>
          <a:prstGeom prst="rect">
            <a:avLst/>
          </a:prstGeom>
          <a:noFill/>
          <a:ln>
            <a:noFill/>
          </a:ln>
        </p:spPr>
      </p:pic>
      <p:cxnSp>
        <p:nvCxnSpPr>
          <p:cNvPr id="655" name="Google Shape;655;p56"/>
          <p:cNvCxnSpPr/>
          <p:nvPr/>
        </p:nvCxnSpPr>
        <p:spPr>
          <a:xfrm>
            <a:off x="906180" y="3624747"/>
            <a:ext cx="0" cy="0"/>
          </a:xfrm>
          <a:prstGeom prst="straightConnector1">
            <a:avLst/>
          </a:prstGeom>
          <a:noFill/>
          <a:ln cap="flat" cmpd="sng" w="12700">
            <a:solidFill>
              <a:srgbClr val="FFFFFF"/>
            </a:solidFill>
            <a:prstDash val="solid"/>
            <a:miter lim="800000"/>
            <a:headEnd len="sm" w="sm" type="none"/>
            <a:tailEnd len="sm" w="sm" type="none"/>
          </a:ln>
        </p:spPr>
      </p:cxnSp>
      <p:grpSp>
        <p:nvGrpSpPr>
          <p:cNvPr id="656" name="Google Shape;656;p56"/>
          <p:cNvGrpSpPr/>
          <p:nvPr/>
        </p:nvGrpSpPr>
        <p:grpSpPr>
          <a:xfrm>
            <a:off x="689289" y="474759"/>
            <a:ext cx="4372432" cy="4499900"/>
            <a:chOff x="915508" y="474758"/>
            <a:chExt cx="4372432" cy="4499900"/>
          </a:xfrm>
        </p:grpSpPr>
        <p:sp>
          <p:nvSpPr>
            <p:cNvPr id="657" name="Google Shape;657;p56"/>
            <p:cNvSpPr/>
            <p:nvPr/>
          </p:nvSpPr>
          <p:spPr>
            <a:xfrm>
              <a:off x="2908218" y="474758"/>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cxnSp>
          <p:nvCxnSpPr>
            <p:cNvPr id="658" name="Google Shape;658;p56"/>
            <p:cNvCxnSpPr/>
            <p:nvPr/>
          </p:nvCxnSpPr>
          <p:spPr>
            <a:xfrm>
              <a:off x="3123446" y="669956"/>
              <a:ext cx="1421400" cy="0"/>
            </a:xfrm>
            <a:prstGeom prst="straightConnector1">
              <a:avLst/>
            </a:prstGeom>
            <a:noFill/>
            <a:ln cap="flat" cmpd="sng" w="12700">
              <a:solidFill>
                <a:srgbClr val="FFFFFF"/>
              </a:solidFill>
              <a:prstDash val="solid"/>
              <a:miter lim="800000"/>
              <a:headEnd len="sm" w="sm" type="none"/>
              <a:tailEnd len="sm" w="sm" type="none"/>
            </a:ln>
          </p:spPr>
        </p:cxnSp>
        <p:cxnSp>
          <p:nvCxnSpPr>
            <p:cNvPr id="659" name="Google Shape;659;p56"/>
            <p:cNvCxnSpPr/>
            <p:nvPr/>
          </p:nvCxnSpPr>
          <p:spPr>
            <a:xfrm>
              <a:off x="4544840" y="669956"/>
              <a:ext cx="743100" cy="2069100"/>
            </a:xfrm>
            <a:prstGeom prst="straightConnector1">
              <a:avLst/>
            </a:prstGeom>
            <a:noFill/>
            <a:ln cap="flat" cmpd="sng" w="12700">
              <a:solidFill>
                <a:srgbClr val="FFFFFF"/>
              </a:solidFill>
              <a:prstDash val="solid"/>
              <a:miter lim="800000"/>
              <a:headEnd len="sm" w="sm" type="none"/>
              <a:tailEnd len="sm" w="sm" type="none"/>
            </a:ln>
          </p:spPr>
        </p:cxnSp>
        <p:sp>
          <p:nvSpPr>
            <p:cNvPr id="660" name="Google Shape;660;p56"/>
            <p:cNvSpPr/>
            <p:nvPr/>
          </p:nvSpPr>
          <p:spPr>
            <a:xfrm>
              <a:off x="915508" y="3404996"/>
              <a:ext cx="420300" cy="420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61" name="Google Shape;661;p56"/>
            <p:cNvSpPr/>
            <p:nvPr/>
          </p:nvSpPr>
          <p:spPr>
            <a:xfrm>
              <a:off x="4100468" y="2009419"/>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62" name="Google Shape;662;p56"/>
            <p:cNvSpPr/>
            <p:nvPr/>
          </p:nvSpPr>
          <p:spPr>
            <a:xfrm>
              <a:off x="4400855" y="4554358"/>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cxnSp>
          <p:nvCxnSpPr>
            <p:cNvPr id="663" name="Google Shape;663;p56"/>
            <p:cNvCxnSpPr/>
            <p:nvPr/>
          </p:nvCxnSpPr>
          <p:spPr>
            <a:xfrm>
              <a:off x="1517915" y="2843383"/>
              <a:ext cx="3635400" cy="1800"/>
            </a:xfrm>
            <a:prstGeom prst="straightConnector1">
              <a:avLst/>
            </a:prstGeom>
            <a:noFill/>
            <a:ln cap="flat" cmpd="sng" w="12700">
              <a:solidFill>
                <a:srgbClr val="FFFFFF"/>
              </a:solidFill>
              <a:prstDash val="solid"/>
              <a:miter lim="800000"/>
              <a:headEnd len="sm" w="sm" type="none"/>
              <a:tailEnd len="sm" w="sm" type="none"/>
            </a:ln>
          </p:spPr>
        </p:cxnSp>
        <p:cxnSp>
          <p:nvCxnSpPr>
            <p:cNvPr id="664" name="Google Shape;664;p56"/>
            <p:cNvCxnSpPr/>
            <p:nvPr/>
          </p:nvCxnSpPr>
          <p:spPr>
            <a:xfrm flipH="1" rot="10800000">
              <a:off x="1119745" y="2855949"/>
              <a:ext cx="398100" cy="820800"/>
            </a:xfrm>
            <a:prstGeom prst="straightConnector1">
              <a:avLst/>
            </a:prstGeom>
            <a:noFill/>
            <a:ln cap="flat" cmpd="sng" w="12700">
              <a:solidFill>
                <a:srgbClr val="FFFFFF"/>
              </a:solidFill>
              <a:prstDash val="solid"/>
              <a:miter lim="800000"/>
              <a:headEnd len="sm" w="sm" type="none"/>
              <a:tailEnd len="sm" w="sm" type="none"/>
            </a:ln>
          </p:spPr>
        </p:cxnSp>
        <p:cxnSp>
          <p:nvCxnSpPr>
            <p:cNvPr id="665" name="Google Shape;665;p56"/>
            <p:cNvCxnSpPr/>
            <p:nvPr/>
          </p:nvCxnSpPr>
          <p:spPr>
            <a:xfrm>
              <a:off x="4335046" y="2197851"/>
              <a:ext cx="526800" cy="0"/>
            </a:xfrm>
            <a:prstGeom prst="straightConnector1">
              <a:avLst/>
            </a:prstGeom>
            <a:noFill/>
            <a:ln cap="flat" cmpd="sng" w="12700">
              <a:solidFill>
                <a:srgbClr val="FFFFFF"/>
              </a:solidFill>
              <a:prstDash val="solid"/>
              <a:miter lim="800000"/>
              <a:headEnd len="sm" w="sm" type="none"/>
              <a:tailEnd len="sm" w="sm" type="none"/>
            </a:ln>
          </p:spPr>
        </p:cxnSp>
        <p:cxnSp>
          <p:nvCxnSpPr>
            <p:cNvPr id="666" name="Google Shape;666;p56"/>
            <p:cNvCxnSpPr/>
            <p:nvPr/>
          </p:nvCxnSpPr>
          <p:spPr>
            <a:xfrm>
              <a:off x="4861866" y="2197851"/>
              <a:ext cx="216300" cy="606300"/>
            </a:xfrm>
            <a:prstGeom prst="straightConnector1">
              <a:avLst/>
            </a:prstGeom>
            <a:noFill/>
            <a:ln cap="flat" cmpd="sng" w="12700">
              <a:solidFill>
                <a:srgbClr val="FFFFFF"/>
              </a:solidFill>
              <a:prstDash val="solid"/>
              <a:miter lim="800000"/>
              <a:headEnd len="sm" w="sm" type="none"/>
              <a:tailEnd len="sm" w="sm" type="none"/>
            </a:ln>
          </p:spPr>
        </p:cxnSp>
        <p:cxnSp>
          <p:nvCxnSpPr>
            <p:cNvPr id="667" name="Google Shape;667;p56"/>
            <p:cNvCxnSpPr/>
            <p:nvPr/>
          </p:nvCxnSpPr>
          <p:spPr>
            <a:xfrm flipH="1" rot="10800000">
              <a:off x="4683557" y="2937308"/>
              <a:ext cx="603000" cy="1756500"/>
            </a:xfrm>
            <a:prstGeom prst="straightConnector1">
              <a:avLst/>
            </a:prstGeom>
            <a:noFill/>
            <a:ln cap="flat" cmpd="sng" w="12700">
              <a:solidFill>
                <a:srgbClr val="FFFFFF"/>
              </a:solidFill>
              <a:prstDash val="solid"/>
              <a:miter lim="800000"/>
              <a:headEnd len="sm" w="sm" type="none"/>
              <a:tailEnd len="sm" w="sm" type="none"/>
            </a:ln>
          </p:spPr>
        </p:cxnSp>
      </p:grpSp>
      <p:grpSp>
        <p:nvGrpSpPr>
          <p:cNvPr id="668" name="Google Shape;668;p56"/>
          <p:cNvGrpSpPr/>
          <p:nvPr/>
        </p:nvGrpSpPr>
        <p:grpSpPr>
          <a:xfrm flipH="1">
            <a:off x="7018016" y="474760"/>
            <a:ext cx="4311517" cy="4357025"/>
            <a:chOff x="992899" y="474758"/>
            <a:chExt cx="4311517" cy="4357025"/>
          </a:xfrm>
        </p:grpSpPr>
        <p:sp>
          <p:nvSpPr>
            <p:cNvPr id="669" name="Google Shape;669;p56"/>
            <p:cNvSpPr/>
            <p:nvPr/>
          </p:nvSpPr>
          <p:spPr>
            <a:xfrm>
              <a:off x="2908218" y="474758"/>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cxnSp>
          <p:nvCxnSpPr>
            <p:cNvPr id="670" name="Google Shape;670;p56"/>
            <p:cNvCxnSpPr/>
            <p:nvPr/>
          </p:nvCxnSpPr>
          <p:spPr>
            <a:xfrm>
              <a:off x="3123446" y="669956"/>
              <a:ext cx="1421400" cy="0"/>
            </a:xfrm>
            <a:prstGeom prst="straightConnector1">
              <a:avLst/>
            </a:prstGeom>
            <a:noFill/>
            <a:ln cap="flat" cmpd="sng" w="12700">
              <a:solidFill>
                <a:srgbClr val="FFFFFF"/>
              </a:solidFill>
              <a:prstDash val="solid"/>
              <a:miter lim="800000"/>
              <a:headEnd len="sm" w="sm" type="none"/>
              <a:tailEnd len="sm" w="sm" type="none"/>
            </a:ln>
          </p:spPr>
        </p:cxnSp>
        <p:cxnSp>
          <p:nvCxnSpPr>
            <p:cNvPr id="671" name="Google Shape;671;p56"/>
            <p:cNvCxnSpPr/>
            <p:nvPr/>
          </p:nvCxnSpPr>
          <p:spPr>
            <a:xfrm>
              <a:off x="4544840" y="669956"/>
              <a:ext cx="743100" cy="2069100"/>
            </a:xfrm>
            <a:prstGeom prst="straightConnector1">
              <a:avLst/>
            </a:prstGeom>
            <a:noFill/>
            <a:ln cap="flat" cmpd="sng" w="12700">
              <a:solidFill>
                <a:srgbClr val="FFFFFF"/>
              </a:solidFill>
              <a:prstDash val="solid"/>
              <a:miter lim="800000"/>
              <a:headEnd len="sm" w="sm" type="none"/>
              <a:tailEnd len="sm" w="sm" type="none"/>
            </a:ln>
          </p:spPr>
        </p:cxnSp>
        <p:sp>
          <p:nvSpPr>
            <p:cNvPr id="672" name="Google Shape;672;p56"/>
            <p:cNvSpPr/>
            <p:nvPr/>
          </p:nvSpPr>
          <p:spPr>
            <a:xfrm>
              <a:off x="992899" y="3256168"/>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73" name="Google Shape;673;p56"/>
            <p:cNvSpPr/>
            <p:nvPr/>
          </p:nvSpPr>
          <p:spPr>
            <a:xfrm>
              <a:off x="4100468" y="2009419"/>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sp>
          <p:nvSpPr>
            <p:cNvPr id="674" name="Google Shape;674;p56"/>
            <p:cNvSpPr/>
            <p:nvPr/>
          </p:nvSpPr>
          <p:spPr>
            <a:xfrm>
              <a:off x="4484199" y="4411483"/>
              <a:ext cx="420300" cy="420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FFFFFF"/>
                </a:solidFill>
                <a:latin typeface="Arial"/>
                <a:ea typeface="Arial"/>
                <a:cs typeface="Arial"/>
                <a:sym typeface="Arial"/>
              </a:endParaRPr>
            </a:p>
          </p:txBody>
        </p:sp>
        <p:cxnSp>
          <p:nvCxnSpPr>
            <p:cNvPr id="675" name="Google Shape;675;p56"/>
            <p:cNvCxnSpPr/>
            <p:nvPr/>
          </p:nvCxnSpPr>
          <p:spPr>
            <a:xfrm>
              <a:off x="1517915" y="2843383"/>
              <a:ext cx="3635400" cy="1800"/>
            </a:xfrm>
            <a:prstGeom prst="straightConnector1">
              <a:avLst/>
            </a:prstGeom>
            <a:noFill/>
            <a:ln cap="flat" cmpd="sng" w="12700">
              <a:solidFill>
                <a:srgbClr val="FFFFFF"/>
              </a:solidFill>
              <a:prstDash val="solid"/>
              <a:miter lim="800000"/>
              <a:headEnd len="sm" w="sm" type="none"/>
              <a:tailEnd len="sm" w="sm" type="none"/>
            </a:ln>
          </p:spPr>
        </p:cxnSp>
        <p:cxnSp>
          <p:nvCxnSpPr>
            <p:cNvPr id="676" name="Google Shape;676;p56"/>
            <p:cNvCxnSpPr/>
            <p:nvPr/>
          </p:nvCxnSpPr>
          <p:spPr>
            <a:xfrm flipH="1" rot="10800000">
              <a:off x="1119745" y="2855949"/>
              <a:ext cx="398100" cy="820800"/>
            </a:xfrm>
            <a:prstGeom prst="straightConnector1">
              <a:avLst/>
            </a:prstGeom>
            <a:noFill/>
            <a:ln cap="flat" cmpd="sng" w="12700">
              <a:solidFill>
                <a:srgbClr val="FFFFFF"/>
              </a:solidFill>
              <a:prstDash val="solid"/>
              <a:miter lim="800000"/>
              <a:headEnd len="sm" w="sm" type="none"/>
              <a:tailEnd len="sm" w="sm" type="none"/>
            </a:ln>
          </p:spPr>
        </p:cxnSp>
        <p:cxnSp>
          <p:nvCxnSpPr>
            <p:cNvPr id="677" name="Google Shape;677;p56"/>
            <p:cNvCxnSpPr/>
            <p:nvPr/>
          </p:nvCxnSpPr>
          <p:spPr>
            <a:xfrm>
              <a:off x="4335046" y="2197851"/>
              <a:ext cx="526800" cy="0"/>
            </a:xfrm>
            <a:prstGeom prst="straightConnector1">
              <a:avLst/>
            </a:prstGeom>
            <a:noFill/>
            <a:ln cap="flat" cmpd="sng" w="12700">
              <a:solidFill>
                <a:srgbClr val="FFFFFF"/>
              </a:solidFill>
              <a:prstDash val="solid"/>
              <a:miter lim="800000"/>
              <a:headEnd len="sm" w="sm" type="none"/>
              <a:tailEnd len="sm" w="sm" type="none"/>
            </a:ln>
          </p:spPr>
        </p:cxnSp>
        <p:cxnSp>
          <p:nvCxnSpPr>
            <p:cNvPr id="678" name="Google Shape;678;p56"/>
            <p:cNvCxnSpPr/>
            <p:nvPr/>
          </p:nvCxnSpPr>
          <p:spPr>
            <a:xfrm>
              <a:off x="4861866" y="2197851"/>
              <a:ext cx="216300" cy="606300"/>
            </a:xfrm>
            <a:prstGeom prst="straightConnector1">
              <a:avLst/>
            </a:prstGeom>
            <a:noFill/>
            <a:ln cap="flat" cmpd="sng" w="12700">
              <a:solidFill>
                <a:srgbClr val="FFFFFF"/>
              </a:solidFill>
              <a:prstDash val="solid"/>
              <a:miter lim="800000"/>
              <a:headEnd len="sm" w="sm" type="none"/>
              <a:tailEnd len="sm" w="sm" type="none"/>
            </a:ln>
          </p:spPr>
        </p:cxnSp>
        <p:cxnSp>
          <p:nvCxnSpPr>
            <p:cNvPr id="679" name="Google Shape;679;p56"/>
            <p:cNvCxnSpPr/>
            <p:nvPr/>
          </p:nvCxnSpPr>
          <p:spPr>
            <a:xfrm flipH="1" rot="10800000">
              <a:off x="4701416" y="2895636"/>
              <a:ext cx="603000" cy="1756500"/>
            </a:xfrm>
            <a:prstGeom prst="straightConnector1">
              <a:avLst/>
            </a:prstGeom>
            <a:noFill/>
            <a:ln cap="flat" cmpd="sng" w="12700">
              <a:solidFill>
                <a:srgbClr val="FFFFFF"/>
              </a:solidFill>
              <a:prstDash val="solid"/>
              <a:miter lim="800000"/>
              <a:headEnd len="sm" w="sm" type="none"/>
              <a:tailEnd len="sm" w="sm" type="none"/>
            </a:ln>
          </p:spPr>
        </p:cxnSp>
      </p:grpSp>
      <p:pic>
        <p:nvPicPr>
          <p:cNvPr descr="Database with solid fill" id="680" name="Google Shape;680;p56"/>
          <p:cNvPicPr preferRelativeResize="0"/>
          <p:nvPr/>
        </p:nvPicPr>
        <p:blipFill rotWithShape="1">
          <a:blip r:embed="rId11">
            <a:alphaModFix/>
          </a:blip>
          <a:srcRect b="0" l="0" r="0" t="0"/>
          <a:stretch/>
        </p:blipFill>
        <p:spPr>
          <a:xfrm>
            <a:off x="8209495" y="2090079"/>
            <a:ext cx="701181" cy="701181"/>
          </a:xfrm>
          <a:prstGeom prst="rect">
            <a:avLst/>
          </a:prstGeom>
          <a:noFill/>
          <a:ln>
            <a:noFill/>
          </a:ln>
        </p:spPr>
      </p:pic>
      <p:sp>
        <p:nvSpPr>
          <p:cNvPr id="681" name="Google Shape;681;p56"/>
          <p:cNvSpPr/>
          <p:nvPr/>
        </p:nvSpPr>
        <p:spPr>
          <a:xfrm>
            <a:off x="5414337" y="2548765"/>
            <a:ext cx="1306500" cy="510900"/>
          </a:xfrm>
          <a:prstGeom prst="roundRect">
            <a:avLst>
              <a:gd fmla="val 16667" name="adj"/>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051E48"/>
                </a:solidFill>
                <a:latin typeface="Calibri"/>
                <a:ea typeface="Calibri"/>
                <a:cs typeface="Calibri"/>
                <a:sym typeface="Calibri"/>
              </a:rPr>
              <a:t>FY 24</a:t>
            </a:r>
            <a:endParaRPr b="0" i="0" sz="2400" u="none" cap="none" strike="noStrike">
              <a:solidFill>
                <a:schemeClr val="dk1"/>
              </a:solidFill>
              <a:latin typeface="Arial"/>
              <a:ea typeface="Arial"/>
              <a:cs typeface="Arial"/>
              <a:sym typeface="Arial"/>
            </a:endParaRPr>
          </a:p>
        </p:txBody>
      </p:sp>
      <p:grpSp>
        <p:nvGrpSpPr>
          <p:cNvPr id="682" name="Google Shape;682;p56"/>
          <p:cNvGrpSpPr/>
          <p:nvPr/>
        </p:nvGrpSpPr>
        <p:grpSpPr>
          <a:xfrm>
            <a:off x="5187439" y="5121009"/>
            <a:ext cx="1754842" cy="1923626"/>
            <a:chOff x="5413325" y="5096812"/>
            <a:chExt cx="1754842" cy="1923626"/>
          </a:xfrm>
        </p:grpSpPr>
        <p:grpSp>
          <p:nvGrpSpPr>
            <p:cNvPr id="683" name="Google Shape;683;p56"/>
            <p:cNvGrpSpPr/>
            <p:nvPr/>
          </p:nvGrpSpPr>
          <p:grpSpPr>
            <a:xfrm>
              <a:off x="5413325" y="5096812"/>
              <a:ext cx="1754842" cy="1923626"/>
              <a:chOff x="7054515" y="-151305"/>
              <a:chExt cx="2171834" cy="2679145"/>
            </a:xfrm>
          </p:grpSpPr>
          <p:sp>
            <p:nvSpPr>
              <p:cNvPr id="684" name="Google Shape;684;p56"/>
              <p:cNvSpPr/>
              <p:nvPr/>
            </p:nvSpPr>
            <p:spPr>
              <a:xfrm>
                <a:off x="7054515" y="-151305"/>
                <a:ext cx="2150100" cy="2355900"/>
              </a:xfrm>
              <a:prstGeom prst="ellipse">
                <a:avLst/>
              </a:prstGeom>
              <a:solidFill>
                <a:srgbClr val="D4E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67" u="none" cap="none" strike="noStrike">
                  <a:solidFill>
                    <a:srgbClr val="377CF1"/>
                  </a:solidFill>
                  <a:latin typeface="Arial"/>
                  <a:ea typeface="Arial"/>
                  <a:cs typeface="Arial"/>
                  <a:sym typeface="Arial"/>
                </a:endParaRPr>
              </a:p>
            </p:txBody>
          </p:sp>
          <p:sp>
            <p:nvSpPr>
              <p:cNvPr id="685" name="Google Shape;685;p56"/>
              <p:cNvSpPr txBox="1"/>
              <p:nvPr/>
            </p:nvSpPr>
            <p:spPr>
              <a:xfrm>
                <a:off x="7073249" y="741640"/>
                <a:ext cx="2153100" cy="178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333" u="none" cap="none" strike="noStrike">
                    <a:solidFill>
                      <a:srgbClr val="051E48"/>
                    </a:solidFill>
                    <a:latin typeface="Arial"/>
                    <a:ea typeface="Arial"/>
                    <a:cs typeface="Arial"/>
                    <a:sym typeface="Arial"/>
                  </a:rPr>
                  <a:t>EOSDIS Customer Satisfaction Index Score (2024)</a:t>
                </a:r>
                <a:endParaRPr b="0" i="0" sz="1333"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400" u="none" cap="none" strike="noStrike">
                    <a:solidFill>
                      <a:srgbClr val="051E48"/>
                    </a:solidFill>
                    <a:latin typeface="Arial"/>
                    <a:ea typeface="Arial"/>
                    <a:cs typeface="Arial"/>
                    <a:sym typeface="Arial"/>
                  </a:rPr>
                  <a:t>78</a:t>
                </a:r>
                <a:endParaRPr b="0" i="0" sz="1333"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1333" u="none" cap="none" strike="noStrike">
                  <a:solidFill>
                    <a:srgbClr val="FFFFFF"/>
                  </a:solidFill>
                  <a:latin typeface="Arial"/>
                  <a:ea typeface="Arial"/>
                  <a:cs typeface="Arial"/>
                  <a:sym typeface="Arial"/>
                </a:endParaRPr>
              </a:p>
            </p:txBody>
          </p:sp>
        </p:grpSp>
        <p:pic>
          <p:nvPicPr>
            <p:cNvPr descr="User with solid fill" id="686" name="Google Shape;686;p56"/>
            <p:cNvPicPr preferRelativeResize="0"/>
            <p:nvPr/>
          </p:nvPicPr>
          <p:blipFill rotWithShape="1">
            <a:blip r:embed="rId5">
              <a:alphaModFix/>
            </a:blip>
            <a:srcRect b="0" l="0" r="0" t="0"/>
            <a:stretch/>
          </p:blipFill>
          <p:spPr>
            <a:xfrm>
              <a:off x="5837355" y="5134443"/>
              <a:ext cx="556153" cy="558486"/>
            </a:xfrm>
            <a:prstGeom prst="rect">
              <a:avLst/>
            </a:prstGeom>
            <a:noFill/>
            <a:ln>
              <a:noFill/>
            </a:ln>
          </p:spPr>
        </p:pic>
        <p:pic>
          <p:nvPicPr>
            <p:cNvPr descr="User with solid fill" id="687" name="Google Shape;687;p56"/>
            <p:cNvPicPr preferRelativeResize="0"/>
            <p:nvPr/>
          </p:nvPicPr>
          <p:blipFill rotWithShape="1">
            <a:blip r:embed="rId5">
              <a:alphaModFix/>
            </a:blip>
            <a:srcRect b="0" l="0" r="0" t="0"/>
            <a:stretch/>
          </p:blipFill>
          <p:spPr>
            <a:xfrm>
              <a:off x="6098222" y="5179493"/>
              <a:ext cx="556153" cy="558486"/>
            </a:xfrm>
            <a:prstGeom prst="rect">
              <a:avLst/>
            </a:prstGeom>
            <a:noFill/>
            <a:ln>
              <a:noFill/>
            </a:ln>
          </p:spPr>
        </p:pic>
      </p:grpSp>
      <p:pic>
        <p:nvPicPr>
          <p:cNvPr descr="Internet with solid fill" id="688" name="Google Shape;688;p56"/>
          <p:cNvPicPr preferRelativeResize="0"/>
          <p:nvPr/>
        </p:nvPicPr>
        <p:blipFill rotWithShape="1">
          <a:blip r:embed="rId12">
            <a:alphaModFix/>
          </a:blip>
          <a:srcRect b="0" l="0" r="0" t="0"/>
          <a:stretch/>
        </p:blipFill>
        <p:spPr>
          <a:xfrm>
            <a:off x="3065731" y="4496357"/>
            <a:ext cx="1118184" cy="1118184"/>
          </a:xfrm>
          <a:prstGeom prst="rect">
            <a:avLst/>
          </a:prstGeom>
          <a:noFill/>
          <a:ln>
            <a:noFill/>
          </a:ln>
        </p:spPr>
      </p:pic>
      <p:sp>
        <p:nvSpPr>
          <p:cNvPr id="689" name="Google Shape;689;p56"/>
          <p:cNvSpPr txBox="1"/>
          <p:nvPr>
            <p:ph idx="12" type="sldNum"/>
          </p:nvPr>
        </p:nvSpPr>
        <p:spPr>
          <a:xfrm>
            <a:off x="-385780" y="6205609"/>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57"/>
          <p:cNvPicPr preferRelativeResize="0"/>
          <p:nvPr/>
        </p:nvPicPr>
        <p:blipFill>
          <a:blip r:embed="rId3">
            <a:alphaModFix/>
          </a:blip>
          <a:stretch>
            <a:fillRect/>
          </a:stretch>
        </p:blipFill>
        <p:spPr>
          <a:xfrm>
            <a:off x="586133" y="69633"/>
            <a:ext cx="11605867" cy="6562867"/>
          </a:xfrm>
          <a:prstGeom prst="rect">
            <a:avLst/>
          </a:prstGeom>
          <a:noFill/>
          <a:ln>
            <a:noFill/>
          </a:ln>
        </p:spPr>
      </p:pic>
      <p:sp>
        <p:nvSpPr>
          <p:cNvPr id="695" name="Google Shape;695;p57"/>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grpSp>
        <p:nvGrpSpPr>
          <p:cNvPr id="696" name="Google Shape;696;p57"/>
          <p:cNvGrpSpPr/>
          <p:nvPr/>
        </p:nvGrpSpPr>
        <p:grpSpPr>
          <a:xfrm>
            <a:off x="6476399" y="2927876"/>
            <a:ext cx="723900" cy="520700"/>
            <a:chOff x="1069975" y="2565400"/>
            <a:chExt cx="723900" cy="520700"/>
          </a:xfrm>
        </p:grpSpPr>
        <p:pic>
          <p:nvPicPr>
            <p:cNvPr descr="A picture containing window, building, wheel&#10;&#10;Description automatically generated" id="697" name="Google Shape;697;p57"/>
            <p:cNvPicPr preferRelativeResize="0"/>
            <p:nvPr/>
          </p:nvPicPr>
          <p:blipFill rotWithShape="1">
            <a:blip r:embed="rId4">
              <a:alphaModFix/>
            </a:blip>
            <a:srcRect b="0" l="0" r="0" t="0"/>
            <a:stretch/>
          </p:blipFill>
          <p:spPr>
            <a:xfrm>
              <a:off x="1069975" y="2743200"/>
              <a:ext cx="111126" cy="111126"/>
            </a:xfrm>
            <a:prstGeom prst="rect">
              <a:avLst/>
            </a:prstGeom>
            <a:noFill/>
            <a:ln>
              <a:noFill/>
            </a:ln>
          </p:spPr>
        </p:pic>
        <p:pic>
          <p:nvPicPr>
            <p:cNvPr id="698" name="Google Shape;698;p57"/>
            <p:cNvPicPr preferRelativeResize="0"/>
            <p:nvPr/>
          </p:nvPicPr>
          <p:blipFill rotWithShape="1">
            <a:blip r:embed="rId5">
              <a:alphaModFix/>
            </a:blip>
            <a:srcRect b="0" l="0" r="0" t="0"/>
            <a:stretch/>
          </p:blipFill>
          <p:spPr>
            <a:xfrm>
              <a:off x="1476375" y="2565400"/>
              <a:ext cx="317500" cy="520700"/>
            </a:xfrm>
            <a:prstGeom prst="rect">
              <a:avLst/>
            </a:prstGeom>
            <a:noFill/>
            <a:ln>
              <a:noFill/>
            </a:ln>
          </p:spPr>
        </p:pic>
        <p:sp>
          <p:nvSpPr>
            <p:cNvPr id="699" name="Google Shape;699;p57"/>
            <p:cNvSpPr txBox="1"/>
            <p:nvPr/>
          </p:nvSpPr>
          <p:spPr>
            <a:xfrm>
              <a:off x="1121779" y="2687256"/>
              <a:ext cx="518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8"/>
          <p:cNvSpPr txBox="1"/>
          <p:nvPr>
            <p:ph type="title"/>
          </p:nvPr>
        </p:nvSpPr>
        <p:spPr>
          <a:xfrm>
            <a:off x="914401" y="1852852"/>
            <a:ext cx="6898500" cy="18645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None/>
            </a:pPr>
            <a:r>
              <a:rPr lang="en-US"/>
              <a:t>Cloud migration</a:t>
            </a:r>
            <a:endParaRPr/>
          </a:p>
        </p:txBody>
      </p:sp>
      <p:sp>
        <p:nvSpPr>
          <p:cNvPr id="705" name="Google Shape;705;p58"/>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59"/>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The primary goal of cloud migration is…</a:t>
            </a:r>
            <a:endParaRPr/>
          </a:p>
        </p:txBody>
      </p:sp>
      <p:sp>
        <p:nvSpPr>
          <p:cNvPr id="711" name="Google Shape;711;p59"/>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None/>
            </a:pPr>
            <a:r>
              <a:rPr b="1" lang="en-US"/>
              <a:t>User access to data, adjacent to high performance compute</a:t>
            </a:r>
            <a:endParaRPr/>
          </a:p>
        </p:txBody>
      </p:sp>
      <p:sp>
        <p:nvSpPr>
          <p:cNvPr id="712" name="Google Shape;712;p59"/>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60"/>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Arial"/>
              <a:buNone/>
            </a:pPr>
            <a:r>
              <a:rPr lang="en-US"/>
              <a:t>The details</a:t>
            </a:r>
            <a:endParaRPr/>
          </a:p>
        </p:txBody>
      </p:sp>
      <p:sp>
        <p:nvSpPr>
          <p:cNvPr id="718" name="Google Shape;718;p60"/>
          <p:cNvSpPr txBox="1"/>
          <p:nvPr>
            <p:ph idx="1" type="body"/>
          </p:nvPr>
        </p:nvSpPr>
        <p:spPr>
          <a:xfrm>
            <a:off x="838200" y="1879600"/>
            <a:ext cx="10515600" cy="37593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None/>
            </a:pPr>
            <a:r>
              <a:rPr b="1" lang="en-US"/>
              <a:t>66.7Pb </a:t>
            </a:r>
            <a:r>
              <a:rPr lang="en-US"/>
              <a:t>of data in Amazon Web Services</a:t>
            </a:r>
            <a:r>
              <a:rPr b="1" lang="en-US"/>
              <a:t>, S3</a:t>
            </a:r>
            <a:endParaRPr b="1"/>
          </a:p>
          <a:p>
            <a:pPr indent="0" lvl="0" marL="0" rtl="0" algn="l">
              <a:spcBef>
                <a:spcPts val="1000"/>
              </a:spcBef>
              <a:spcAft>
                <a:spcPts val="0"/>
              </a:spcAft>
              <a:buNone/>
            </a:pPr>
            <a:r>
              <a:rPr lang="en-US"/>
              <a:t>Region:</a:t>
            </a:r>
            <a:r>
              <a:rPr b="1" lang="en-US"/>
              <a:t> US-WEST-2</a:t>
            </a:r>
            <a:endParaRPr b="1"/>
          </a:p>
          <a:p>
            <a:pPr indent="0" lvl="0" marL="0" rtl="0" algn="l">
              <a:spcBef>
                <a:spcPts val="1000"/>
              </a:spcBef>
              <a:spcAft>
                <a:spcPts val="0"/>
              </a:spcAft>
              <a:buNone/>
            </a:pPr>
            <a:r>
              <a:rPr lang="en-US"/>
              <a:t>Access:</a:t>
            </a:r>
            <a:r>
              <a:rPr b="1" lang="en-US"/>
              <a:t> S3 API </a:t>
            </a:r>
            <a:r>
              <a:rPr lang="en-US"/>
              <a:t>and</a:t>
            </a:r>
            <a:r>
              <a:rPr b="1" lang="en-US"/>
              <a:t> HTTPS</a:t>
            </a:r>
            <a:endParaRPr b="1"/>
          </a:p>
          <a:p>
            <a:pPr indent="0" lvl="0" marL="0" rtl="0" algn="l">
              <a:spcBef>
                <a:spcPts val="1000"/>
              </a:spcBef>
              <a:spcAft>
                <a:spcPts val="0"/>
              </a:spcAft>
              <a:buNone/>
            </a:pPr>
            <a:r>
              <a:rPr lang="en-US"/>
              <a:t>Discovery:</a:t>
            </a:r>
            <a:r>
              <a:rPr b="1" lang="en-US"/>
              <a:t> STAC and CMR APIs, Earthdata Search UI</a:t>
            </a:r>
            <a:endParaRPr b="1"/>
          </a:p>
        </p:txBody>
      </p:sp>
      <p:sp>
        <p:nvSpPr>
          <p:cNvPr id="719" name="Google Shape;719;p60"/>
          <p:cNvSpPr txBox="1"/>
          <p:nvPr>
            <p:ph idx="12" type="sldNum"/>
          </p:nvPr>
        </p:nvSpPr>
        <p:spPr>
          <a:xfrm>
            <a:off x="48260" y="6149657"/>
            <a:ext cx="4317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ESDIS Templat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Earthdata">
      <a:dk1>
        <a:srgbClr val="323232"/>
      </a:dk1>
      <a:lt1>
        <a:srgbClr val="FFFFFF"/>
      </a:lt1>
      <a:dk2>
        <a:srgbClr val="9F9F9F"/>
      </a:dk2>
      <a:lt2>
        <a:srgbClr val="EDF0F0"/>
      </a:lt2>
      <a:accent1>
        <a:srgbClr val="0B3C91"/>
      </a:accent1>
      <a:accent2>
        <a:srgbClr val="1873AB"/>
      </a:accent2>
      <a:accent3>
        <a:srgbClr val="048F51"/>
      </a:accent3>
      <a:accent4>
        <a:srgbClr val="59C5C7"/>
      </a:accent4>
      <a:accent5>
        <a:srgbClr val="DC7651"/>
      </a:accent5>
      <a:accent6>
        <a:srgbClr val="F64137"/>
      </a:accent6>
      <a:hlink>
        <a:srgbClr val="1C67E3"/>
      </a:hlink>
      <a:folHlink>
        <a:srgbClr val="9F61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Earthdata">
      <a:dk1>
        <a:srgbClr val="323232"/>
      </a:dk1>
      <a:lt1>
        <a:srgbClr val="FFFFFF"/>
      </a:lt1>
      <a:dk2>
        <a:srgbClr val="9F9F9F"/>
      </a:dk2>
      <a:lt2>
        <a:srgbClr val="EDF0F0"/>
      </a:lt2>
      <a:accent1>
        <a:srgbClr val="0B3C91"/>
      </a:accent1>
      <a:accent2>
        <a:srgbClr val="1873AB"/>
      </a:accent2>
      <a:accent3>
        <a:srgbClr val="048F51"/>
      </a:accent3>
      <a:accent4>
        <a:srgbClr val="59C5C7"/>
      </a:accent4>
      <a:accent5>
        <a:srgbClr val="DC7651"/>
      </a:accent5>
      <a:accent6>
        <a:srgbClr val="F64137"/>
      </a:accent6>
      <a:hlink>
        <a:srgbClr val="1C67E3"/>
      </a:hlink>
      <a:folHlink>
        <a:srgbClr val="9F61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