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6"/>
  </p:notesMasterIdLst>
  <p:sldIdLst>
    <p:sldId id="256" r:id="rId2"/>
    <p:sldId id="258" r:id="rId3"/>
    <p:sldId id="259" r:id="rId4"/>
    <p:sldId id="264" r:id="rId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Montserrat Medium" panose="000006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9B1E49-6FC1-4179-B9A0-25DE4537DAAA}" v="7" dt="2025-03-28T01:44:13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3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hre, Tom" userId="525ec922-1a6b-434f-b059-b63478ff1b6f" providerId="ADAL" clId="{D29B1E49-6FC1-4179-B9A0-25DE4537DAAA}"/>
    <pc:docChg chg="custSel addSld delSld modSld sldOrd">
      <pc:chgData name="Sohre, Tom" userId="525ec922-1a6b-434f-b059-b63478ff1b6f" providerId="ADAL" clId="{D29B1E49-6FC1-4179-B9A0-25DE4537DAAA}" dt="2025-03-28T03:50:59.477" v="1908" actId="20577"/>
      <pc:docMkLst>
        <pc:docMk/>
      </pc:docMkLst>
      <pc:sldChg chg="modSp mod">
        <pc:chgData name="Sohre, Tom" userId="525ec922-1a6b-434f-b059-b63478ff1b6f" providerId="ADAL" clId="{D29B1E49-6FC1-4179-B9A0-25DE4537DAAA}" dt="2025-03-28T01:11:05.698" v="47" actId="20577"/>
        <pc:sldMkLst>
          <pc:docMk/>
          <pc:sldMk cId="0" sldId="256"/>
        </pc:sldMkLst>
        <pc:spChg chg="mod">
          <ac:chgData name="Sohre, Tom" userId="525ec922-1a6b-434f-b059-b63478ff1b6f" providerId="ADAL" clId="{D29B1E49-6FC1-4179-B9A0-25DE4537DAAA}" dt="2025-03-28T01:10:50.677" v="23" actId="20577"/>
          <ac:spMkLst>
            <pc:docMk/>
            <pc:sldMk cId="0" sldId="256"/>
            <ac:spMk id="55" creationId="{00000000-0000-0000-0000-000000000000}"/>
          </ac:spMkLst>
        </pc:spChg>
        <pc:spChg chg="mod">
          <ac:chgData name="Sohre, Tom" userId="525ec922-1a6b-434f-b059-b63478ff1b6f" providerId="ADAL" clId="{D29B1E49-6FC1-4179-B9A0-25DE4537DAAA}" dt="2025-03-28T01:11:05.698" v="47" actId="20577"/>
          <ac:spMkLst>
            <pc:docMk/>
            <pc:sldMk cId="0" sldId="256"/>
            <ac:spMk id="56" creationId="{00000000-0000-0000-0000-000000000000}"/>
          </ac:spMkLst>
        </pc:spChg>
      </pc:sldChg>
      <pc:sldChg chg="del">
        <pc:chgData name="Sohre, Tom" userId="525ec922-1a6b-434f-b059-b63478ff1b6f" providerId="ADAL" clId="{D29B1E49-6FC1-4179-B9A0-25DE4537DAAA}" dt="2025-03-28T01:31:24.838" v="729" actId="47"/>
        <pc:sldMkLst>
          <pc:docMk/>
          <pc:sldMk cId="0" sldId="257"/>
        </pc:sldMkLst>
      </pc:sldChg>
      <pc:sldChg chg="modSp new mod">
        <pc:chgData name="Sohre, Tom" userId="525ec922-1a6b-434f-b059-b63478ff1b6f" providerId="ADAL" clId="{D29B1E49-6FC1-4179-B9A0-25DE4537DAAA}" dt="2025-03-28T01:52:48.368" v="1894" actId="14100"/>
        <pc:sldMkLst>
          <pc:docMk/>
          <pc:sldMk cId="312358844" sldId="258"/>
        </pc:sldMkLst>
        <pc:spChg chg="mod">
          <ac:chgData name="Sohre, Tom" userId="525ec922-1a6b-434f-b059-b63478ff1b6f" providerId="ADAL" clId="{D29B1E49-6FC1-4179-B9A0-25DE4537DAAA}" dt="2025-03-28T01:52:48.368" v="1894" actId="14100"/>
          <ac:spMkLst>
            <pc:docMk/>
            <pc:sldMk cId="312358844" sldId="258"/>
            <ac:spMk id="2" creationId="{873274AC-73A8-6D67-2194-DD4B1BAD6E61}"/>
          </ac:spMkLst>
        </pc:spChg>
        <pc:spChg chg="mod">
          <ac:chgData name="Sohre, Tom" userId="525ec922-1a6b-434f-b059-b63478ff1b6f" providerId="ADAL" clId="{D29B1E49-6FC1-4179-B9A0-25DE4537DAAA}" dt="2025-03-28T01:41:53.697" v="946" actId="20577"/>
          <ac:spMkLst>
            <pc:docMk/>
            <pc:sldMk cId="312358844" sldId="258"/>
            <ac:spMk id="3" creationId="{0D37E433-72FD-3828-E2E7-0A3CE3BF2B68}"/>
          </ac:spMkLst>
        </pc:spChg>
      </pc:sldChg>
      <pc:sldChg chg="modSp new mod">
        <pc:chgData name="Sohre, Tom" userId="525ec922-1a6b-434f-b059-b63478ff1b6f" providerId="ADAL" clId="{D29B1E49-6FC1-4179-B9A0-25DE4537DAAA}" dt="2025-03-28T01:56:30.679" v="1895" actId="3626"/>
        <pc:sldMkLst>
          <pc:docMk/>
          <pc:sldMk cId="3421142485" sldId="259"/>
        </pc:sldMkLst>
        <pc:spChg chg="mod">
          <ac:chgData name="Sohre, Tom" userId="525ec922-1a6b-434f-b059-b63478ff1b6f" providerId="ADAL" clId="{D29B1E49-6FC1-4179-B9A0-25DE4537DAAA}" dt="2025-03-28T01:56:30.679" v="1895" actId="3626"/>
          <ac:spMkLst>
            <pc:docMk/>
            <pc:sldMk cId="3421142485" sldId="259"/>
            <ac:spMk id="2" creationId="{44614570-4BAD-BB14-7658-5A413EAB5E03}"/>
          </ac:spMkLst>
        </pc:spChg>
        <pc:spChg chg="mod">
          <ac:chgData name="Sohre, Tom" userId="525ec922-1a6b-434f-b059-b63478ff1b6f" providerId="ADAL" clId="{D29B1E49-6FC1-4179-B9A0-25DE4537DAAA}" dt="2025-03-28T01:41:27.873" v="930" actId="20577"/>
          <ac:spMkLst>
            <pc:docMk/>
            <pc:sldMk cId="3421142485" sldId="259"/>
            <ac:spMk id="3" creationId="{CFBA36CE-FA52-2A87-ED11-516F69D13353}"/>
          </ac:spMkLst>
        </pc:spChg>
      </pc:sldChg>
      <pc:sldChg chg="modSp del mod ord">
        <pc:chgData name="Sohre, Tom" userId="525ec922-1a6b-434f-b059-b63478ff1b6f" providerId="ADAL" clId="{D29B1E49-6FC1-4179-B9A0-25DE4537DAAA}" dt="2025-03-28T01:41:04.872" v="898" actId="47"/>
        <pc:sldMkLst>
          <pc:docMk/>
          <pc:sldMk cId="2916916544" sldId="263"/>
        </pc:sldMkLst>
        <pc:spChg chg="mod">
          <ac:chgData name="Sohre, Tom" userId="525ec922-1a6b-434f-b059-b63478ff1b6f" providerId="ADAL" clId="{D29B1E49-6FC1-4179-B9A0-25DE4537DAAA}" dt="2025-03-28T01:13:19.936" v="120" actId="14100"/>
          <ac:spMkLst>
            <pc:docMk/>
            <pc:sldMk cId="2916916544" sldId="263"/>
            <ac:spMk id="4" creationId="{64B677E5-3755-B8E8-71FA-079F4C9C3DBD}"/>
          </ac:spMkLst>
        </pc:spChg>
        <pc:spChg chg="mod">
          <ac:chgData name="Sohre, Tom" userId="525ec922-1a6b-434f-b059-b63478ff1b6f" providerId="ADAL" clId="{D29B1E49-6FC1-4179-B9A0-25DE4537DAAA}" dt="2025-03-28T01:13:13.559" v="119" actId="14100"/>
          <ac:spMkLst>
            <pc:docMk/>
            <pc:sldMk cId="2916916544" sldId="263"/>
            <ac:spMk id="5" creationId="{5C4DC6AE-11D2-C60C-C7F7-E621725DB5B9}"/>
          </ac:spMkLst>
        </pc:spChg>
        <pc:spChg chg="mod">
          <ac:chgData name="Sohre, Tom" userId="525ec922-1a6b-434f-b059-b63478ff1b6f" providerId="ADAL" clId="{D29B1E49-6FC1-4179-B9A0-25DE4537DAAA}" dt="2025-03-28T01:12:51.719" v="110" actId="14100"/>
          <ac:spMkLst>
            <pc:docMk/>
            <pc:sldMk cId="2916916544" sldId="263"/>
            <ac:spMk id="7" creationId="{9C7A7711-455B-A230-148D-631410012500}"/>
          </ac:spMkLst>
        </pc:spChg>
        <pc:spChg chg="mod">
          <ac:chgData name="Sohre, Tom" userId="525ec922-1a6b-434f-b059-b63478ff1b6f" providerId="ADAL" clId="{D29B1E49-6FC1-4179-B9A0-25DE4537DAAA}" dt="2025-03-28T01:12:54.207" v="111" actId="14100"/>
          <ac:spMkLst>
            <pc:docMk/>
            <pc:sldMk cId="2916916544" sldId="263"/>
            <ac:spMk id="9" creationId="{47580C6E-A91C-56AA-FC4C-F6C2F9A73A6E}"/>
          </ac:spMkLst>
        </pc:spChg>
        <pc:spChg chg="mod">
          <ac:chgData name="Sohre, Tom" userId="525ec922-1a6b-434f-b059-b63478ff1b6f" providerId="ADAL" clId="{D29B1E49-6FC1-4179-B9A0-25DE4537DAAA}" dt="2025-03-28T01:12:56.118" v="112" actId="14100"/>
          <ac:spMkLst>
            <pc:docMk/>
            <pc:sldMk cId="2916916544" sldId="263"/>
            <ac:spMk id="10" creationId="{5387FDDC-B75D-2243-FA7B-6DDC9F7A29BF}"/>
          </ac:spMkLst>
        </pc:spChg>
        <pc:spChg chg="mod">
          <ac:chgData name="Sohre, Tom" userId="525ec922-1a6b-434f-b059-b63478ff1b6f" providerId="ADAL" clId="{D29B1E49-6FC1-4179-B9A0-25DE4537DAAA}" dt="2025-03-28T01:12:58.109" v="113" actId="14100"/>
          <ac:spMkLst>
            <pc:docMk/>
            <pc:sldMk cId="2916916544" sldId="263"/>
            <ac:spMk id="11" creationId="{A03388CC-966E-D6A4-859E-95CF4A780CE0}"/>
          </ac:spMkLst>
        </pc:spChg>
        <pc:spChg chg="mod">
          <ac:chgData name="Sohre, Tom" userId="525ec922-1a6b-434f-b059-b63478ff1b6f" providerId="ADAL" clId="{D29B1E49-6FC1-4179-B9A0-25DE4537DAAA}" dt="2025-03-28T01:13:00.823" v="114" actId="14100"/>
          <ac:spMkLst>
            <pc:docMk/>
            <pc:sldMk cId="2916916544" sldId="263"/>
            <ac:spMk id="12" creationId="{E5AC631E-BE0F-6324-B393-C2A65F5A2034}"/>
          </ac:spMkLst>
        </pc:spChg>
        <pc:spChg chg="mod">
          <ac:chgData name="Sohre, Tom" userId="525ec922-1a6b-434f-b059-b63478ff1b6f" providerId="ADAL" clId="{D29B1E49-6FC1-4179-B9A0-25DE4537DAAA}" dt="2025-03-28T01:13:03.185" v="115" actId="14100"/>
          <ac:spMkLst>
            <pc:docMk/>
            <pc:sldMk cId="2916916544" sldId="263"/>
            <ac:spMk id="13" creationId="{BC330307-334D-6338-0748-4D8612C92637}"/>
          </ac:spMkLst>
        </pc:spChg>
        <pc:spChg chg="mod">
          <ac:chgData name="Sohre, Tom" userId="525ec922-1a6b-434f-b059-b63478ff1b6f" providerId="ADAL" clId="{D29B1E49-6FC1-4179-B9A0-25DE4537DAAA}" dt="2025-03-28T01:13:05.481" v="116" actId="14100"/>
          <ac:spMkLst>
            <pc:docMk/>
            <pc:sldMk cId="2916916544" sldId="263"/>
            <ac:spMk id="14" creationId="{9AC5AE1D-AB13-A52E-BF2A-5AEBE62FC4D6}"/>
          </ac:spMkLst>
        </pc:spChg>
        <pc:spChg chg="mod">
          <ac:chgData name="Sohre, Tom" userId="525ec922-1a6b-434f-b059-b63478ff1b6f" providerId="ADAL" clId="{D29B1E49-6FC1-4179-B9A0-25DE4537DAAA}" dt="2025-03-28T01:13:08.089" v="117" actId="14100"/>
          <ac:spMkLst>
            <pc:docMk/>
            <pc:sldMk cId="2916916544" sldId="263"/>
            <ac:spMk id="15" creationId="{7DB10A2E-B4B2-A48B-F25A-DE5F3D47DAA7}"/>
          </ac:spMkLst>
        </pc:spChg>
        <pc:spChg chg="mod">
          <ac:chgData name="Sohre, Tom" userId="525ec922-1a6b-434f-b059-b63478ff1b6f" providerId="ADAL" clId="{D29B1E49-6FC1-4179-B9A0-25DE4537DAAA}" dt="2025-03-28T01:13:10.260" v="118" actId="14100"/>
          <ac:spMkLst>
            <pc:docMk/>
            <pc:sldMk cId="2916916544" sldId="263"/>
            <ac:spMk id="16" creationId="{7A93CE99-3F66-9E85-5A25-EF25668E628A}"/>
          </ac:spMkLst>
        </pc:spChg>
        <pc:spChg chg="mod">
          <ac:chgData name="Sohre, Tom" userId="525ec922-1a6b-434f-b059-b63478ff1b6f" providerId="ADAL" clId="{D29B1E49-6FC1-4179-B9A0-25DE4537DAAA}" dt="2025-03-28T01:12:45.593" v="108" actId="14100"/>
          <ac:spMkLst>
            <pc:docMk/>
            <pc:sldMk cId="2916916544" sldId="263"/>
            <ac:spMk id="17" creationId="{C5820983-4F38-A7CB-931C-EE68CED3520B}"/>
          </ac:spMkLst>
        </pc:spChg>
        <pc:spChg chg="mod">
          <ac:chgData name="Sohre, Tom" userId="525ec922-1a6b-434f-b059-b63478ff1b6f" providerId="ADAL" clId="{D29B1E49-6FC1-4179-B9A0-25DE4537DAAA}" dt="2025-03-28T01:12:48.435" v="109" actId="14100"/>
          <ac:spMkLst>
            <pc:docMk/>
            <pc:sldMk cId="2916916544" sldId="263"/>
            <ac:spMk id="18" creationId="{08F67CA2-6D11-660C-8ACE-920176DDC2AE}"/>
          </ac:spMkLst>
        </pc:spChg>
        <pc:spChg chg="mod">
          <ac:chgData name="Sohre, Tom" userId="525ec922-1a6b-434f-b059-b63478ff1b6f" providerId="ADAL" clId="{D29B1E49-6FC1-4179-B9A0-25DE4537DAAA}" dt="2025-03-28T01:13:26.901" v="121" actId="14100"/>
          <ac:spMkLst>
            <pc:docMk/>
            <pc:sldMk cId="2916916544" sldId="263"/>
            <ac:spMk id="19" creationId="{FF2D5B4A-AB07-C878-F294-306609BDF1EF}"/>
          </ac:spMkLst>
        </pc:spChg>
      </pc:sldChg>
      <pc:sldChg chg="delSp modSp mod ord">
        <pc:chgData name="Sohre, Tom" userId="525ec922-1a6b-434f-b059-b63478ff1b6f" providerId="ADAL" clId="{D29B1E49-6FC1-4179-B9A0-25DE4537DAAA}" dt="2025-03-28T03:50:59.477" v="1908" actId="20577"/>
        <pc:sldMkLst>
          <pc:docMk/>
          <pc:sldMk cId="0" sldId="264"/>
        </pc:sldMkLst>
        <pc:spChg chg="del">
          <ac:chgData name="Sohre, Tom" userId="525ec922-1a6b-434f-b059-b63478ff1b6f" providerId="ADAL" clId="{D29B1E49-6FC1-4179-B9A0-25DE4537DAAA}" dt="2025-03-28T01:23:07.043" v="329" actId="478"/>
          <ac:spMkLst>
            <pc:docMk/>
            <pc:sldMk cId="0" sldId="264"/>
            <ac:spMk id="4" creationId="{823531F2-2B62-35A2-CC72-6EDA5F75E69E}"/>
          </ac:spMkLst>
        </pc:spChg>
        <pc:spChg chg="del">
          <ac:chgData name="Sohre, Tom" userId="525ec922-1a6b-434f-b059-b63478ff1b6f" providerId="ADAL" clId="{D29B1E49-6FC1-4179-B9A0-25DE4537DAAA}" dt="2025-03-28T01:23:07.043" v="329" actId="478"/>
          <ac:spMkLst>
            <pc:docMk/>
            <pc:sldMk cId="0" sldId="264"/>
            <ac:spMk id="5" creationId="{E6BB8EE6-124D-D100-856A-23994B1E80F6}"/>
          </ac:spMkLst>
        </pc:spChg>
        <pc:spChg chg="del">
          <ac:chgData name="Sohre, Tom" userId="525ec922-1a6b-434f-b059-b63478ff1b6f" providerId="ADAL" clId="{D29B1E49-6FC1-4179-B9A0-25DE4537DAAA}" dt="2025-03-28T01:23:07.043" v="329" actId="478"/>
          <ac:spMkLst>
            <pc:docMk/>
            <pc:sldMk cId="0" sldId="264"/>
            <ac:spMk id="7" creationId="{A7E533DE-E8E9-6136-C9CD-429CB0DEC3BE}"/>
          </ac:spMkLst>
        </pc:spChg>
        <pc:spChg chg="mod">
          <ac:chgData name="Sohre, Tom" userId="525ec922-1a6b-434f-b059-b63478ff1b6f" providerId="ADAL" clId="{D29B1E49-6FC1-4179-B9A0-25DE4537DAAA}" dt="2025-03-28T01:41:20.994" v="915" actId="20577"/>
          <ac:spMkLst>
            <pc:docMk/>
            <pc:sldMk cId="0" sldId="264"/>
            <ac:spMk id="79" creationId="{00000000-0000-0000-0000-000000000000}"/>
          </ac:spMkLst>
        </pc:spChg>
        <pc:spChg chg="del">
          <ac:chgData name="Sohre, Tom" userId="525ec922-1a6b-434f-b059-b63478ff1b6f" providerId="ADAL" clId="{D29B1E49-6FC1-4179-B9A0-25DE4537DAAA}" dt="2025-03-28T01:23:07.043" v="329" actId="478"/>
          <ac:spMkLst>
            <pc:docMk/>
            <pc:sldMk cId="0" sldId="264"/>
            <ac:spMk id="80" creationId="{00000000-0000-0000-0000-000000000000}"/>
          </ac:spMkLst>
        </pc:spChg>
        <pc:spChg chg="mod">
          <ac:chgData name="Sohre, Tom" userId="525ec922-1a6b-434f-b059-b63478ff1b6f" providerId="ADAL" clId="{D29B1E49-6FC1-4179-B9A0-25DE4537DAAA}" dt="2025-03-28T03:50:59.477" v="1908" actId="20577"/>
          <ac:spMkLst>
            <pc:docMk/>
            <pc:sldMk cId="0" sldId="264"/>
            <ac:spMk id="81" creationId="{00000000-0000-0000-0000-000000000000}"/>
          </ac:spMkLst>
        </pc:spChg>
        <pc:picChg chg="del">
          <ac:chgData name="Sohre, Tom" userId="525ec922-1a6b-434f-b059-b63478ff1b6f" providerId="ADAL" clId="{D29B1E49-6FC1-4179-B9A0-25DE4537DAAA}" dt="2025-03-28T01:23:03.954" v="327" actId="478"/>
          <ac:picMkLst>
            <pc:docMk/>
            <pc:sldMk cId="0" sldId="264"/>
            <ac:picMk id="2" creationId="{7F93FBDA-8863-CB07-F323-D43F1872601B}"/>
          </ac:picMkLst>
        </pc:picChg>
        <pc:picChg chg="del">
          <ac:chgData name="Sohre, Tom" userId="525ec922-1a6b-434f-b059-b63478ff1b6f" providerId="ADAL" clId="{D29B1E49-6FC1-4179-B9A0-25DE4537DAAA}" dt="2025-03-28T01:23:04.722" v="328" actId="478"/>
          <ac:picMkLst>
            <pc:docMk/>
            <pc:sldMk cId="0" sldId="264"/>
            <ac:picMk id="3" creationId="{ADAC8A07-4947-8C41-532F-D47DD3C15F47}"/>
          </ac:picMkLst>
        </pc:picChg>
        <pc:picChg chg="del">
          <ac:chgData name="Sohre, Tom" userId="525ec922-1a6b-434f-b059-b63478ff1b6f" providerId="ADAL" clId="{D29B1E49-6FC1-4179-B9A0-25DE4537DAAA}" dt="2025-03-28T01:23:07.043" v="329" actId="478"/>
          <ac:picMkLst>
            <pc:docMk/>
            <pc:sldMk cId="0" sldId="264"/>
            <ac:picMk id="6" creationId="{7F10A4B6-BEA8-EA1C-F60E-9AADF3138DD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WGISS-59, 24-28 March, 2025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WGISS-59 Closing</a:t>
            </a:r>
            <a:br>
              <a:rPr lang="en" dirty="0"/>
            </a:br>
            <a:r>
              <a:rPr lang="en" dirty="0"/>
              <a:t>Remarks</a:t>
            </a:r>
            <a:endParaRPr dirty="0"/>
          </a:p>
        </p:txBody>
      </p:sp>
      <p:sp>
        <p:nvSpPr>
          <p:cNvPr id="56" name="Google Shape;56;p6"/>
          <p:cNvSpPr txBox="1"/>
          <p:nvPr/>
        </p:nvSpPr>
        <p:spPr>
          <a:xfrm>
            <a:off x="5181450" y="3511250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Tom Sohre, USGS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13.2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WGISS-59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24-28 March, 2025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Bangkok, Thailand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3274AC-73A8-6D67-2194-DD4B1BAD6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174" y="904240"/>
            <a:ext cx="8748425" cy="3761760"/>
          </a:xfrm>
        </p:spPr>
        <p:txBody>
          <a:bodyPr/>
          <a:lstStyle/>
          <a:p>
            <a:r>
              <a:rPr lang="en-US" sz="1400" dirty="0"/>
              <a:t>Thanks to GISTDA for hosting meeting</a:t>
            </a:r>
          </a:p>
          <a:p>
            <a:r>
              <a:rPr lang="en-US" sz="1400" dirty="0"/>
              <a:t>Thanks for sharing Agency Reports (UKSA, CSIRO, GISTDA, JAXA, ISRO, NASA)</a:t>
            </a:r>
          </a:p>
          <a:p>
            <a:r>
              <a:rPr lang="en-US" sz="1400" dirty="0"/>
              <a:t>Excellent collaboration gathering Interoperability Handbook recommendations</a:t>
            </a:r>
          </a:p>
          <a:p>
            <a:r>
              <a:rPr lang="en-US" sz="1400" dirty="0"/>
              <a:t>Exciting opportunities for future research</a:t>
            </a:r>
          </a:p>
          <a:p>
            <a:pPr lvl="1"/>
            <a:r>
              <a:rPr lang="en-US" sz="1200" dirty="0"/>
              <a:t>Federation, AI/ML, Digital Twins, Software Preservation</a:t>
            </a:r>
          </a:p>
          <a:p>
            <a:r>
              <a:rPr lang="en-US" sz="1400" dirty="0"/>
              <a:t>Collaboration and value of DATA show through in AVHRR Preservation</a:t>
            </a:r>
          </a:p>
          <a:p>
            <a:r>
              <a:rPr lang="en-US" sz="1400" dirty="0"/>
              <a:t>Many opportunities to highlight WGISS efforts via up and out communication</a:t>
            </a:r>
          </a:p>
          <a:p>
            <a:r>
              <a:rPr lang="en-US" sz="1400" dirty="0"/>
              <a:t>Thanks to all the Presenters, in-person and remote</a:t>
            </a:r>
          </a:p>
          <a:p>
            <a:r>
              <a:rPr lang="en-US" sz="1400" dirty="0"/>
              <a:t>Thanks to Nitant and Libby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37E433-72FD-3828-E2E7-0A3CE3BF2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31235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614570-4BAD-BB14-7658-5A413EAB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175" y="924560"/>
            <a:ext cx="8621700" cy="3741440"/>
          </a:xfrm>
        </p:spPr>
        <p:txBody>
          <a:bodyPr/>
          <a:lstStyle/>
          <a:p>
            <a:r>
              <a:rPr lang="en-US" sz="1400" b="1" dirty="0"/>
              <a:t>SIT-40</a:t>
            </a:r>
            <a:r>
              <a:rPr lang="en-US" sz="1400" dirty="0"/>
              <a:t> : April 8th - 10th, 2025 | Fukuoka, Japan</a:t>
            </a:r>
          </a:p>
          <a:p>
            <a:pPr lvl="1"/>
            <a:r>
              <a:rPr lang="en-US" sz="1100" dirty="0"/>
              <a:t>WGISS Interoperability Handbook Version 2 [draft for discussion/review]</a:t>
            </a:r>
          </a:p>
          <a:p>
            <a:pPr lvl="1"/>
            <a:r>
              <a:rPr lang="en-US" sz="1100" dirty="0"/>
              <a:t>WGISS </a:t>
            </a:r>
            <a:r>
              <a:rPr lang="en-US" sz="1100" dirty="0" err="1"/>
              <a:t>v.Chair</a:t>
            </a:r>
            <a:r>
              <a:rPr lang="en-US" sz="1100" dirty="0"/>
              <a:t> nomination</a:t>
            </a:r>
          </a:p>
          <a:p>
            <a:r>
              <a:rPr lang="en-US" sz="1400" b="1" dirty="0"/>
              <a:t>2025 SIT Technical Workshop </a:t>
            </a:r>
            <a:r>
              <a:rPr lang="en-US" sz="1400" dirty="0"/>
              <a:t>: September 9th - 11th, 2025 | Darmstadt, Germany</a:t>
            </a:r>
          </a:p>
          <a:p>
            <a:r>
              <a:rPr lang="en-US" sz="1400" b="1" dirty="0"/>
              <a:t>WGISS-60</a:t>
            </a:r>
            <a:r>
              <a:rPr lang="en-US" sz="1400" dirty="0"/>
              <a:t> : October 13th - 17th, 2025 | </a:t>
            </a:r>
            <a:r>
              <a:rPr lang="en-US" sz="1400" dirty="0" err="1"/>
              <a:t>Oberpfaffenhofen</a:t>
            </a:r>
            <a:r>
              <a:rPr lang="en-US" sz="1400" dirty="0"/>
              <a:t>, Germany</a:t>
            </a:r>
          </a:p>
          <a:p>
            <a:pPr lvl="1"/>
            <a:r>
              <a:rPr lang="en-US" sz="1100" dirty="0"/>
              <a:t>Thank you to DLR for hosting (Jonas Eberle)</a:t>
            </a:r>
          </a:p>
          <a:p>
            <a:pPr lvl="1"/>
            <a:r>
              <a:rPr lang="en-US" sz="1100" dirty="0"/>
              <a:t>WGISS Interoperability Handbook Version 2 [finalize]</a:t>
            </a:r>
          </a:p>
          <a:p>
            <a:r>
              <a:rPr lang="en-US" sz="1400" b="1" dirty="0"/>
              <a:t>39th CEOS Plenary </a:t>
            </a:r>
            <a:r>
              <a:rPr lang="en-US" sz="1400" dirty="0"/>
              <a:t>: November 4th - 6th, 2025 | Bath, UK</a:t>
            </a:r>
          </a:p>
          <a:p>
            <a:pPr lvl="1"/>
            <a:r>
              <a:rPr lang="en-US" sz="1100" dirty="0"/>
              <a:t>WGISS Interoperability Handbook Version 2 [for approval]</a:t>
            </a:r>
          </a:p>
          <a:p>
            <a:pPr lvl="1"/>
            <a:r>
              <a:rPr lang="en-US" sz="1100" dirty="0"/>
              <a:t>WGISS </a:t>
            </a:r>
            <a:r>
              <a:rPr lang="en-US" sz="1100" dirty="0" err="1"/>
              <a:t>v.Chair</a:t>
            </a:r>
            <a:r>
              <a:rPr lang="en-US" sz="1100" dirty="0"/>
              <a:t> endorsement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BA36CE-FA52-2A87-ED11-516F69D13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Meetings</a:t>
            </a:r>
          </a:p>
        </p:txBody>
      </p:sp>
    </p:spTree>
    <p:extLst>
      <p:ext uri="{BB962C8B-B14F-4D97-AF65-F5344CB8AC3E}">
        <p14:creationId xmlns:p14="http://schemas.microsoft.com/office/powerpoint/2010/main" val="342114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132298" y="89793"/>
            <a:ext cx="7504717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2800" dirty="0">
                <a:solidFill>
                  <a:schemeClr val="lt1"/>
                </a:solidFill>
              </a:rPr>
              <a:t>Future Leadership</a:t>
            </a:r>
            <a:endParaRPr sz="900" dirty="0"/>
          </a:p>
        </p:txBody>
      </p:sp>
      <p:sp>
        <p:nvSpPr>
          <p:cNvPr id="81" name="Google Shape;81;p9"/>
          <p:cNvSpPr txBox="1"/>
          <p:nvPr/>
        </p:nvSpPr>
        <p:spPr>
          <a:xfrm>
            <a:off x="132298" y="962655"/>
            <a:ext cx="8448932" cy="390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60735" indent="-160735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dirty="0">
                <a:solidFill>
                  <a:srgbClr val="33445F"/>
                </a:solidFill>
              </a:rPr>
              <a:t>The current chair team will lead WGISS until 39</a:t>
            </a:r>
            <a:r>
              <a:rPr lang="en-US" baseline="30000" dirty="0">
                <a:solidFill>
                  <a:srgbClr val="33445F"/>
                </a:solidFill>
              </a:rPr>
              <a:t>th</a:t>
            </a:r>
            <a:r>
              <a:rPr lang="en-US" dirty="0">
                <a:solidFill>
                  <a:srgbClr val="33445F"/>
                </a:solidFill>
              </a:rPr>
              <a:t> CEOS Plenary (November 2025).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ja-JP" altLang="en-US" dirty="0">
                <a:solidFill>
                  <a:srgbClr val="33445F"/>
                </a:solidFill>
              </a:rPr>
              <a:t>　</a:t>
            </a:r>
            <a:r>
              <a:rPr lang="en-US" altLang="ja-JP" dirty="0">
                <a:solidFill>
                  <a:srgbClr val="33445F"/>
                </a:solidFill>
              </a:rPr>
              <a:t>	</a:t>
            </a:r>
            <a:endParaRPr lang="en-US" dirty="0">
              <a:solidFill>
                <a:srgbClr val="33445F"/>
              </a:solidFill>
            </a:endParaRPr>
          </a:p>
          <a:p>
            <a:pPr marL="160735" indent="-160735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dirty="0">
                <a:solidFill>
                  <a:srgbClr val="33445F"/>
                </a:solidFill>
              </a:rPr>
              <a:t>The new vice chair is to be nominated in the CESO SIT-40 (April 2025).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1600"/>
            </a:pPr>
            <a:endParaRPr lang="en-US" dirty="0">
              <a:solidFill>
                <a:srgbClr val="33445F"/>
              </a:solidFill>
            </a:endParaRPr>
          </a:p>
          <a:p>
            <a:pPr marL="160735" indent="-160735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>
                <a:solidFill>
                  <a:srgbClr val="33445F"/>
                </a:solidFill>
              </a:rPr>
              <a:t>The 2026-2027 </a:t>
            </a:r>
            <a:r>
              <a:rPr lang="en-US" dirty="0">
                <a:solidFill>
                  <a:srgbClr val="33445F"/>
                </a:solidFill>
              </a:rPr>
              <a:t>proposed leadership team: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>
                <a:solidFill>
                  <a:srgbClr val="33445F"/>
                </a:solidFill>
              </a:rPr>
              <a:t>	Chair: Nitant Dube (ISRO)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>
                <a:solidFill>
                  <a:srgbClr val="33445F"/>
                </a:solidFill>
              </a:rPr>
              <a:t>	vice Chair: </a:t>
            </a:r>
            <a:r>
              <a:rPr lang="en-US" b="1" dirty="0">
                <a:solidFill>
                  <a:srgbClr val="33445F"/>
                </a:solidFill>
              </a:rPr>
              <a:t>Damiano Guerrucci (ESA)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1600"/>
            </a:pPr>
            <a:endParaRPr lang="en-US" b="1" dirty="0">
              <a:solidFill>
                <a:srgbClr val="33445F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sz="1800" b="1" dirty="0">
                <a:solidFill>
                  <a:srgbClr val="33445F"/>
                </a:solidFill>
              </a:rPr>
              <a:t>THANK YOU to Damiano for stepping up to this opportunity!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1600"/>
            </a:pPr>
            <a:endParaRPr lang="en-US" sz="1200" b="1" dirty="0">
              <a:solidFill>
                <a:srgbClr val="33445F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1600"/>
            </a:pPr>
            <a:endParaRPr lang="en-US" sz="1200" b="1" dirty="0">
              <a:solidFill>
                <a:srgbClr val="33445F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1600"/>
            </a:pPr>
            <a:endParaRPr lang="en-US" sz="1200" u="sng" dirty="0">
              <a:solidFill>
                <a:srgbClr val="33445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275</Words>
  <Application>Microsoft Office PowerPoint</Application>
  <PresentationFormat>On-screen Show (16:9)</PresentationFormat>
  <Paragraphs>38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Montserrat</vt:lpstr>
      <vt:lpstr>Montserrat Medium</vt:lpstr>
      <vt:lpstr>Noto Sans Symbols</vt:lpstr>
      <vt:lpstr>Arial</vt:lpstr>
      <vt:lpstr>ceos</vt:lpstr>
      <vt:lpstr>WGISS-59 Closing Remarks</vt:lpstr>
      <vt:lpstr>Closing Remarks</vt:lpstr>
      <vt:lpstr>Future Meetings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Sohre, Tom</cp:lastModifiedBy>
  <cp:revision>1</cp:revision>
  <dcterms:modified xsi:type="dcterms:W3CDTF">2025-03-28T03:51:07Z</dcterms:modified>
</cp:coreProperties>
</file>