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82"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6858000" cx="12225325"/>
  <p:notesSz cx="7023100" cy="9309100"/>
  <p:embeddedFontLs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wLf5LqLjw0Hi3iDNKZD39klFN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7B6BCC-1FDA-436D-9AF5-F0487B59282F}">
  <a:tblStyle styleId="{DC7B6BCC-1FDA-436D-9AF5-F0487B59282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5F1"/>
          </a:solidFill>
        </a:fill>
      </a:tcStyle>
    </a:wholeTbl>
    <a:band1H>
      <a:tcTxStyle/>
      <a:tcStyle>
        <a:fill>
          <a:solidFill>
            <a:srgbClr val="D5EBE3"/>
          </a:solidFill>
        </a:fill>
      </a:tcStyle>
    </a:band1H>
    <a:band2H>
      <a:tcTxStyle/>
    </a:band2H>
    <a:band1V>
      <a:tcTxStyle/>
      <a:tcStyle>
        <a:fill>
          <a:solidFill>
            <a:srgbClr val="D5EBE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Montserrat-regular.fntdata"/><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spPr>
        <a:noFill/>
        <a:ln w="25365">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0-0FF8-4537-AAF1-BA8015DD687D}"/>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1-0FF8-4537-AAF1-BA8015DD687D}"/>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2-0FF8-4537-AAF1-BA8015DD687D}"/>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3-0FF8-4537-AAF1-BA8015DD687D}"/>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4-0FF8-4537-AAF1-BA8015DD687D}"/>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5-0FF8-4537-AAF1-BA8015DD687D}"/>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6-0FF8-4537-AAF1-BA8015DD687D}"/>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7-0FF8-4537-AAF1-BA8015DD687D}"/>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08-0FF8-4537-AAF1-BA8015DD687D}"/>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09-0FF8-4537-AAF1-BA8015DD687D}"/>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0A-0FF8-4537-AAF1-BA8015DD687D}"/>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0B-0FF8-4537-AAF1-BA8015DD687D}"/>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0C-0FF8-4537-AAF1-BA8015DD687D}"/>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0D-0FF8-4537-AAF1-BA8015DD687D}"/>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0E-0FF8-4537-AAF1-BA8015DD687D}"/>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0F-0FF8-4537-AAF1-BA8015DD687D}"/>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10-0FF8-4537-AAF1-BA8015DD687D}"/>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11-0FF8-4537-AAF1-BA8015DD687D}"/>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12-0FF8-4537-AAF1-BA8015DD687D}"/>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13-0FF8-4537-AAF1-BA8015DD687D}"/>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14-0FF8-4537-AAF1-BA8015DD687D}"/>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15-0FF8-4537-AAF1-BA8015DD687D}"/>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16-0FF8-4537-AAF1-BA8015DD687D}"/>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17-0FF8-4537-AAF1-BA8015DD687D}"/>
              </c:ext>
            </c:extLst>
          </c:dPt>
          <c:dLbls>
            <c:dLbl>
              <c:idx val="0"/>
              <c:spPr>
                <a:noFill/>
                <a:ln>
                  <a:noFill/>
                </a:ln>
                <a:effectLst/>
              </c:spPr>
              <c:txPr>
                <a:bodyPr rot="0" spcFirstLastPara="1" vertOverflow="ellipsis" vert="horz" wrap="square" anchor="ctr" anchorCtr="1"/>
                <a:lstStyle/>
                <a:p>
                  <a:pPr>
                    <a:defRPr sz="1328"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0-0FF8-4537-AAF1-BA8015DD687D}"/>
                </c:ext>
              </c:extLst>
            </c:dLbl>
            <c:dLbl>
              <c:idx val="1"/>
              <c:spPr>
                <a:noFill/>
                <a:ln>
                  <a:noFill/>
                </a:ln>
                <a:effectLst/>
              </c:spPr>
              <c:txPr>
                <a:bodyPr rot="0" spcFirstLastPara="1" vertOverflow="ellipsis" vert="horz" wrap="square" anchor="ctr" anchorCtr="1"/>
                <a:lstStyle/>
                <a:p>
                  <a:pPr>
                    <a:defRPr sz="1328"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0FF8-4537-AAF1-BA8015DD687D}"/>
                </c:ext>
              </c:extLst>
            </c:dLbl>
            <c:dLbl>
              <c:idx val="2"/>
              <c:spPr>
                <a:noFill/>
                <a:ln>
                  <a:noFill/>
                </a:ln>
                <a:effectLst/>
              </c:spPr>
              <c:txPr>
                <a:bodyPr rot="0" spcFirstLastPara="1" vertOverflow="ellipsis" vert="horz" wrap="square" anchor="ctr" anchorCtr="1"/>
                <a:lstStyle/>
                <a:p>
                  <a:pPr>
                    <a:defRPr sz="1328"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2-0FF8-4537-AAF1-BA8015DD687D}"/>
                </c:ext>
              </c:extLst>
            </c:dLbl>
            <c:dLbl>
              <c:idx val="3"/>
              <c:spPr>
                <a:noFill/>
                <a:ln>
                  <a:noFill/>
                </a:ln>
                <a:effectLst/>
              </c:spPr>
              <c:txPr>
                <a:bodyPr rot="0" spcFirstLastPara="1" vertOverflow="ellipsis" vert="horz" wrap="square" anchor="ctr" anchorCtr="1"/>
                <a:lstStyle/>
                <a:p>
                  <a:pPr>
                    <a:defRPr sz="1328"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0FF8-4537-AAF1-BA8015DD687D}"/>
                </c:ext>
              </c:extLst>
            </c:dLbl>
            <c:dLbl>
              <c:idx val="4"/>
              <c:spPr>
                <a:noFill/>
                <a:ln>
                  <a:noFill/>
                </a:ln>
                <a:effectLst/>
              </c:spPr>
              <c:txPr>
                <a:bodyPr rot="0" spcFirstLastPara="1" vertOverflow="ellipsis" vert="horz" wrap="square" anchor="ctr" anchorCtr="1"/>
                <a:lstStyle/>
                <a:p>
                  <a:pPr>
                    <a:defRPr sz="1328"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4-0FF8-4537-AAF1-BA8015DD687D}"/>
                </c:ext>
              </c:extLst>
            </c:dLbl>
            <c:dLbl>
              <c:idx val="5"/>
              <c:spPr>
                <a:noFill/>
                <a:ln>
                  <a:noFill/>
                </a:ln>
                <a:effectLst/>
              </c:spPr>
              <c:txPr>
                <a:bodyPr rot="0" spcFirstLastPara="1" vertOverflow="ellipsis" vert="horz" wrap="square" anchor="ctr" anchorCtr="1"/>
                <a:lstStyle/>
                <a:p>
                  <a:pPr>
                    <a:defRPr sz="1328"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0FF8-4537-AAF1-BA8015DD687D}"/>
                </c:ext>
              </c:extLst>
            </c:dLbl>
            <c:dLbl>
              <c:idx val="6"/>
              <c:spPr>
                <a:noFill/>
                <a:ln>
                  <a:noFill/>
                </a:ln>
                <a:effectLst/>
              </c:spPr>
              <c:txPr>
                <a:bodyPr rot="0" spcFirstLastPara="1" vertOverflow="ellipsis" vert="horz" wrap="square" anchor="ctr" anchorCtr="1"/>
                <a:lstStyle/>
                <a:p>
                  <a:pPr>
                    <a:defRPr sz="1328"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6-0FF8-4537-AAF1-BA8015DD687D}"/>
                </c:ext>
              </c:extLst>
            </c:dLbl>
            <c:dLbl>
              <c:idx val="7"/>
              <c:spPr>
                <a:noFill/>
                <a:ln>
                  <a:noFill/>
                </a:ln>
                <a:effectLst/>
              </c:spPr>
              <c:txPr>
                <a:bodyPr rot="0" spcFirstLastPara="1" vertOverflow="ellipsis" vert="horz" wrap="square" anchor="ctr" anchorCtr="1"/>
                <a:lstStyle/>
                <a:p>
                  <a:pPr>
                    <a:defRPr sz="1328"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0FF8-4537-AAF1-BA8015DD687D}"/>
                </c:ext>
              </c:extLst>
            </c:dLbl>
            <c:dLbl>
              <c:idx val="8"/>
              <c:spPr>
                <a:noFill/>
                <a:ln>
                  <a:noFill/>
                </a:ln>
                <a:effectLst/>
              </c:spPr>
              <c:txPr>
                <a:bodyPr rot="0" spcFirstLastPara="1" vertOverflow="ellipsis" vert="horz" wrap="square" anchor="ctr" anchorCtr="1"/>
                <a:lstStyle/>
                <a:p>
                  <a:pPr>
                    <a:defRPr sz="1328"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8-0FF8-4537-AAF1-BA8015DD687D}"/>
                </c:ext>
              </c:extLst>
            </c:dLbl>
            <c:dLbl>
              <c:idx val="9"/>
              <c:spPr>
                <a:noFill/>
                <a:ln>
                  <a:noFill/>
                </a:ln>
                <a:effectLst/>
              </c:spPr>
              <c:txPr>
                <a:bodyPr rot="0" spcFirstLastPara="1" vertOverflow="ellipsis" vert="horz" wrap="square" anchor="ctr" anchorCtr="1"/>
                <a:lstStyle/>
                <a:p>
                  <a:pPr>
                    <a:defRPr sz="1328"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0FF8-4537-AAF1-BA8015DD687D}"/>
                </c:ext>
              </c:extLst>
            </c:dLbl>
            <c:dLbl>
              <c:idx val="10"/>
              <c:spPr>
                <a:noFill/>
                <a:ln>
                  <a:noFill/>
                </a:ln>
                <a:effectLst/>
              </c:spPr>
              <c:txPr>
                <a:bodyPr rot="0" spcFirstLastPara="1" vertOverflow="ellipsis" vert="horz" wrap="square" anchor="ctr" anchorCtr="1"/>
                <a:lstStyle/>
                <a:p>
                  <a:pPr>
                    <a:defRPr sz="1328"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A-0FF8-4537-AAF1-BA8015DD687D}"/>
                </c:ext>
              </c:extLst>
            </c:dLbl>
            <c:dLbl>
              <c:idx val="11"/>
              <c:spPr>
                <a:noFill/>
                <a:ln>
                  <a:noFill/>
                </a:ln>
                <a:effectLst/>
              </c:spPr>
              <c:txPr>
                <a:bodyPr rot="0" spcFirstLastPara="1" vertOverflow="ellipsis" vert="horz" wrap="square" anchor="ctr" anchorCtr="1"/>
                <a:lstStyle/>
                <a:p>
                  <a:pPr>
                    <a:defRPr sz="1328"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0FF8-4537-AAF1-BA8015DD687D}"/>
                </c:ext>
              </c:extLst>
            </c:dLbl>
            <c:dLbl>
              <c:idx val="12"/>
              <c:spPr>
                <a:noFill/>
                <a:ln>
                  <a:noFill/>
                </a:ln>
                <a:effectLst/>
              </c:spPr>
              <c:txPr>
                <a:bodyPr rot="0" spcFirstLastPara="1" vertOverflow="ellipsis" vert="horz" wrap="square" anchor="ctr" anchorCtr="1"/>
                <a:lstStyle/>
                <a:p>
                  <a:pPr>
                    <a:defRPr sz="1328"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C-0FF8-4537-AAF1-BA8015DD687D}"/>
                </c:ext>
              </c:extLst>
            </c:dLbl>
            <c:dLbl>
              <c:idx val="13"/>
              <c:spPr>
                <a:noFill/>
                <a:ln>
                  <a:noFill/>
                </a:ln>
                <a:effectLst/>
              </c:spPr>
              <c:txPr>
                <a:bodyPr rot="0" spcFirstLastPara="1" vertOverflow="ellipsis" vert="horz" wrap="square" anchor="ctr" anchorCtr="1"/>
                <a:lstStyle/>
                <a:p>
                  <a:pPr>
                    <a:defRPr sz="1328"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0FF8-4537-AAF1-BA8015DD687D}"/>
                </c:ext>
              </c:extLst>
            </c:dLbl>
            <c:dLbl>
              <c:idx val="14"/>
              <c:spPr>
                <a:noFill/>
                <a:ln>
                  <a:noFill/>
                </a:ln>
                <a:effectLst/>
              </c:spPr>
              <c:txPr>
                <a:bodyPr rot="0" spcFirstLastPara="1" vertOverflow="ellipsis" vert="horz" wrap="square" anchor="ctr" anchorCtr="1"/>
                <a:lstStyle/>
                <a:p>
                  <a:pPr>
                    <a:defRPr sz="1328"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E-0FF8-4537-AAF1-BA8015DD687D}"/>
                </c:ext>
              </c:extLst>
            </c:dLbl>
            <c:dLbl>
              <c:idx val="15"/>
              <c:spPr>
                <a:noFill/>
                <a:ln>
                  <a:noFill/>
                </a:ln>
                <a:effectLst/>
              </c:spPr>
              <c:txPr>
                <a:bodyPr rot="0" spcFirstLastPara="1" vertOverflow="ellipsis" vert="horz" wrap="square" anchor="ctr" anchorCtr="1"/>
                <a:lstStyle/>
                <a:p>
                  <a:pPr>
                    <a:defRPr sz="1328"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0FF8-4537-AAF1-BA8015DD687D}"/>
                </c:ext>
              </c:extLst>
            </c:dLbl>
            <c:dLbl>
              <c:idx val="16"/>
              <c:spPr>
                <a:noFill/>
                <a:ln>
                  <a:noFill/>
                </a:ln>
                <a:effectLst/>
              </c:spPr>
              <c:txPr>
                <a:bodyPr rot="0" spcFirstLastPara="1" vertOverflow="ellipsis" vert="horz" wrap="square" anchor="ctr" anchorCtr="1"/>
                <a:lstStyle/>
                <a:p>
                  <a:pPr>
                    <a:defRPr sz="1328"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0-0FF8-4537-AAF1-BA8015DD687D}"/>
                </c:ext>
              </c:extLst>
            </c:dLbl>
            <c:dLbl>
              <c:idx val="17"/>
              <c:spPr>
                <a:noFill/>
                <a:ln>
                  <a:noFill/>
                </a:ln>
                <a:effectLst/>
              </c:spPr>
              <c:txPr>
                <a:bodyPr rot="0" spcFirstLastPara="1" vertOverflow="ellipsis" vert="horz" wrap="square" anchor="ctr" anchorCtr="1"/>
                <a:lstStyle/>
                <a:p>
                  <a:pPr>
                    <a:defRPr sz="1328"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0FF8-4537-AAF1-BA8015DD687D}"/>
                </c:ext>
              </c:extLst>
            </c:dLbl>
            <c:dLbl>
              <c:idx val="18"/>
              <c:spPr>
                <a:noFill/>
                <a:ln>
                  <a:noFill/>
                </a:ln>
                <a:effectLst/>
              </c:spPr>
              <c:txPr>
                <a:bodyPr rot="0" spcFirstLastPara="1" vertOverflow="ellipsis" vert="horz" wrap="square" anchor="ctr" anchorCtr="1"/>
                <a:lstStyle/>
                <a:p>
                  <a:pPr>
                    <a:defRPr sz="1328"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2-0FF8-4537-AAF1-BA8015DD687D}"/>
                </c:ext>
              </c:extLst>
            </c:dLbl>
            <c:dLbl>
              <c:idx val="19"/>
              <c:spPr>
                <a:noFill/>
                <a:ln>
                  <a:noFill/>
                </a:ln>
                <a:effectLst/>
              </c:spPr>
              <c:txPr>
                <a:bodyPr rot="0" spcFirstLastPara="1" vertOverflow="ellipsis" vert="horz" wrap="square" anchor="ctr" anchorCtr="1"/>
                <a:lstStyle/>
                <a:p>
                  <a:pPr>
                    <a:defRPr sz="1328"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0FF8-4537-AAF1-BA8015DD687D}"/>
                </c:ext>
              </c:extLst>
            </c:dLbl>
            <c:dLbl>
              <c:idx val="20"/>
              <c:spPr>
                <a:noFill/>
                <a:ln>
                  <a:noFill/>
                </a:ln>
                <a:effectLst/>
              </c:spPr>
              <c:txPr>
                <a:bodyPr rot="0" spcFirstLastPara="1" vertOverflow="ellipsis" vert="horz" wrap="square" anchor="ctr" anchorCtr="1"/>
                <a:lstStyle/>
                <a:p>
                  <a:pPr>
                    <a:defRPr sz="1328"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4-0FF8-4537-AAF1-BA8015DD687D}"/>
                </c:ext>
              </c:extLst>
            </c:dLbl>
            <c:dLbl>
              <c:idx val="21"/>
              <c:spPr>
                <a:noFill/>
                <a:ln>
                  <a:noFill/>
                </a:ln>
                <a:effectLst/>
              </c:spPr>
              <c:txPr>
                <a:bodyPr rot="0" spcFirstLastPara="1" vertOverflow="ellipsis" vert="horz" wrap="square" anchor="ctr" anchorCtr="1"/>
                <a:lstStyle/>
                <a:p>
                  <a:pPr>
                    <a:defRPr sz="1328"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0FF8-4537-AAF1-BA8015DD687D}"/>
                </c:ext>
              </c:extLst>
            </c:dLbl>
            <c:dLbl>
              <c:idx val="22"/>
              <c:spPr>
                <a:noFill/>
                <a:ln>
                  <a:noFill/>
                </a:ln>
                <a:effectLst/>
              </c:spPr>
              <c:txPr>
                <a:bodyPr rot="0" spcFirstLastPara="1" vertOverflow="ellipsis" vert="horz" wrap="square" anchor="ctr" anchorCtr="1"/>
                <a:lstStyle/>
                <a:p>
                  <a:pPr>
                    <a:defRPr sz="1328"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6-0FF8-4537-AAF1-BA8015DD687D}"/>
                </c:ext>
              </c:extLst>
            </c:dLbl>
            <c:dLbl>
              <c:idx val="23"/>
              <c:spPr>
                <a:noFill/>
                <a:ln>
                  <a:noFill/>
                </a:ln>
                <a:effectLst/>
              </c:spPr>
              <c:txPr>
                <a:bodyPr rot="0" spcFirstLastPara="1" vertOverflow="ellipsis" vert="horz" wrap="square" anchor="ctr" anchorCtr="1"/>
                <a:lstStyle/>
                <a:p>
                  <a:pPr>
                    <a:defRPr sz="1328"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0FF8-4537-AAF1-BA8015DD687D}"/>
                </c:ext>
              </c:extLst>
            </c:dLbl>
            <c:spPr>
              <a:noFill/>
              <a:ln>
                <a:noFill/>
              </a:ln>
              <a:effectLst/>
            </c:spPr>
            <c:txPr>
              <a:bodyPr rot="0" spcFirstLastPara="1" vertOverflow="ellipsis" vert="horz" wrap="square" anchor="ctr" anchorCtr="1"/>
              <a:lstStyle/>
              <a:p>
                <a:pPr>
                  <a:defRPr sz="1328"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08"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0FF8-4537-AAF1-BA8015DD687D}"/>
            </c:ext>
          </c:extLst>
        </c:ser>
        <c:dLbls>
          <c:showLegendKey val="0"/>
          <c:showVal val="0"/>
          <c:showCatName val="0"/>
          <c:showSerName val="0"/>
          <c:showPercent val="0"/>
          <c:showBubbleSize val="0"/>
          <c:showLeaderLines val="1"/>
        </c:dLbls>
      </c:pie3DChart>
      <c:spPr>
        <a:noFill/>
        <a:ln w="25354">
          <a:noFill/>
        </a:ln>
      </c:spPr>
    </c:plotArea>
    <c:plotVisOnly val="1"/>
    <c:dispBlanksAs val="gap"/>
    <c:showDLblsOverMax val="0"/>
  </c:chart>
  <c:spPr>
    <a:noFill/>
    <a:ln>
      <a:noFill/>
    </a:ln>
    <a:effectLst/>
  </c:spPr>
  <c:txPr>
    <a:bodyPr/>
    <a:lstStyle/>
    <a:p>
      <a:pPr>
        <a:defRPr u="sng"/>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0-6F92-4C32-882D-FD39297B6A93}"/>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1-6F92-4C32-882D-FD39297B6A93}"/>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2-6F92-4C32-882D-FD39297B6A93}"/>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3-6F92-4C32-882D-FD39297B6A93}"/>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4-6F92-4C32-882D-FD39297B6A93}"/>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5-6F92-4C32-882D-FD39297B6A93}"/>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6-6F92-4C32-882D-FD39297B6A93}"/>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7-6F92-4C32-882D-FD39297B6A93}"/>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08-6F92-4C32-882D-FD39297B6A93}"/>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09-6F92-4C32-882D-FD39297B6A93}"/>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0A-6F92-4C32-882D-FD39297B6A93}"/>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0B-6F92-4C32-882D-FD39297B6A93}"/>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0C-6F92-4C32-882D-FD39297B6A93}"/>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0D-6F92-4C32-882D-FD39297B6A93}"/>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0E-6F92-4C32-882D-FD39297B6A93}"/>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0F-6F92-4C32-882D-FD39297B6A93}"/>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10-6F92-4C32-882D-FD39297B6A93}"/>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11-6F92-4C32-882D-FD39297B6A93}"/>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12-6F92-4C32-882D-FD39297B6A93}"/>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13-6F92-4C32-882D-FD39297B6A93}"/>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14-6F92-4C32-882D-FD39297B6A93}"/>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15-6F92-4C32-882D-FD39297B6A93}"/>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16-6F92-4C32-882D-FD39297B6A93}"/>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17-6F92-4C32-882D-FD39297B6A93}"/>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6F92-4C32-882D-FD39297B6A93}"/>
            </c:ext>
          </c:extLst>
        </c:ser>
        <c:dLbls>
          <c:showLegendKey val="0"/>
          <c:showVal val="0"/>
          <c:showCatName val="0"/>
          <c:showSerName val="0"/>
          <c:showPercent val="0"/>
          <c:showBubbleSize val="0"/>
        </c:dLbls>
        <c:gapWidth val="160"/>
        <c:gapDepth val="10"/>
        <c:shape val="box"/>
        <c:axId val="970667696"/>
        <c:axId val="1"/>
        <c:axId val="0"/>
      </c:bar3DChart>
      <c:catAx>
        <c:axId val="970667696"/>
        <c:scaling>
          <c:orientation val="minMax"/>
        </c:scaling>
        <c:delete val="0"/>
        <c:axPos val="b"/>
        <c:majorGridlines>
          <c:spPr>
            <a:ln w="9506"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970667696"/>
        <c:crosses val="autoZero"/>
        <c:crossBetween val="between"/>
      </c:valAx>
      <c:spPr>
        <a:noFill/>
        <a:ln w="25350">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4663" cy="485775"/>
          </a:xfrm>
          <a:prstGeom prst="rect">
            <a:avLst/>
          </a:prstGeom>
          <a:noFill/>
          <a:ln>
            <a:noFill/>
          </a:ln>
        </p:spPr>
        <p:txBody>
          <a:bodyPr anchorCtr="0" anchor="t"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995738" y="0"/>
            <a:ext cx="3014662" cy="485775"/>
          </a:xfrm>
          <a:prstGeom prst="rect">
            <a:avLst/>
          </a:prstGeom>
          <a:noFill/>
          <a:ln>
            <a:noFill/>
          </a:ln>
        </p:spPr>
        <p:txBody>
          <a:bodyPr anchorCtr="0" anchor="t" bIns="43075" lIns="86150" spcFirstLastPara="1" rIns="86150" wrap="square" tIns="43075">
            <a:noAutofit/>
          </a:bodyPr>
          <a:lstStyle>
            <a:lvl1pPr lvl="0" marR="0" rtl="0" algn="r">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lvl1pPr indent="-228600" lvl="0" marL="457200" marR="0" rtl="0" algn="l">
              <a:spcBef>
                <a:spcPts val="48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48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48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48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48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70950"/>
            <a:ext cx="3014663" cy="415925"/>
          </a:xfrm>
          <a:prstGeom prst="rect">
            <a:avLst/>
          </a:prstGeom>
          <a:noFill/>
          <a:ln>
            <a:noFill/>
          </a:ln>
        </p:spPr>
        <p:txBody>
          <a:bodyPr anchorCtr="0" anchor="b"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spcBef>
                <a:spcPts val="0"/>
              </a:spcBef>
              <a:spcAft>
                <a:spcPts val="0"/>
              </a:spcAft>
              <a:buNone/>
            </a:pPr>
            <a:fld id="{00000000-1234-1234-1234-123412341234}" type="slidenum">
              <a:rPr b="0" i="0" lang="en-IE" sz="1100" u="none" cap="none" strike="noStrike">
                <a:solidFill>
                  <a:schemeClr val="dk1"/>
                </a:solidFill>
                <a:latin typeface="Verdana"/>
                <a:ea typeface="Verdana"/>
                <a:cs typeface="Verdana"/>
                <a:sym typeface="Verdana"/>
              </a:rPr>
              <a:t>‹#›</a:t>
            </a:fld>
            <a:endParaRPr b="0" i="0" sz="1100" u="none" cap="none" strike="noStrike">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sz="1603"/>
          </a:p>
        </p:txBody>
      </p:sp>
      <p:sp>
        <p:nvSpPr>
          <p:cNvPr id="263" name="Google Shape;263;p1: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b="0" i="0" lang="en-IE" sz="1100" u="none" cap="none" strike="noStrike">
                <a:solidFill>
                  <a:schemeClr val="dk1"/>
                </a:solidFill>
                <a:latin typeface="Verdana"/>
                <a:ea typeface="Verdana"/>
                <a:cs typeface="Verdana"/>
                <a:sym typeface="Verdana"/>
              </a:rPr>
              <a:t>‹#›</a:t>
            </a:fld>
            <a:endParaRPr b="0" i="0" sz="1100" u="none" cap="none" strike="noStrike">
              <a:solidFill>
                <a:schemeClr val="dk1"/>
              </a:solidFill>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0"/>
              </a:spcBef>
              <a:spcAft>
                <a:spcPts val="0"/>
              </a:spcAft>
              <a:buNone/>
            </a:pPr>
            <a:r>
              <a:t/>
            </a:r>
            <a:endParaRPr/>
          </a:p>
        </p:txBody>
      </p:sp>
      <p:sp>
        <p:nvSpPr>
          <p:cNvPr id="414" name="Google Shape;414;p10: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notes"/>
          <p:cNvSpPr/>
          <p:nvPr>
            <p:ph idx="2" type="sldImg"/>
          </p:nvPr>
        </p:nvSpPr>
        <p:spPr>
          <a:xfrm>
            <a:off x="373063" y="685800"/>
            <a:ext cx="61118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4" name="Google Shape;274;p2: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a:p>
            <a:pPr indent="0" lvl="0" marL="0" rtl="0" algn="l">
              <a:spcBef>
                <a:spcPts val="48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0"/>
              </a:spcBef>
              <a:spcAft>
                <a:spcPts val="0"/>
              </a:spcAft>
              <a:buNone/>
            </a:pPr>
            <a:r>
              <a:t/>
            </a:r>
            <a:endParaRPr/>
          </a:p>
        </p:txBody>
      </p:sp>
      <p:sp>
        <p:nvSpPr>
          <p:cNvPr id="280" name="Google Shape;280;p3: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0"/>
              </a:spcBef>
              <a:spcAft>
                <a:spcPts val="0"/>
              </a:spcAft>
              <a:buNone/>
            </a:pPr>
            <a:r>
              <a:t/>
            </a:r>
            <a:endParaRPr/>
          </a:p>
        </p:txBody>
      </p:sp>
      <p:sp>
        <p:nvSpPr>
          <p:cNvPr id="288" name="Google Shape;288;p4: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0"/>
              </a:spcBef>
              <a:spcAft>
                <a:spcPts val="0"/>
              </a:spcAft>
              <a:buNone/>
            </a:pPr>
            <a:r>
              <a:t/>
            </a:r>
            <a:endParaRPr/>
          </a:p>
        </p:txBody>
      </p:sp>
      <p:sp>
        <p:nvSpPr>
          <p:cNvPr id="354" name="Google Shape;354;p5: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6:notes"/>
          <p:cNvSpPr/>
          <p:nvPr>
            <p:ph idx="2" type="sldImg"/>
          </p:nvPr>
        </p:nvSpPr>
        <p:spPr>
          <a:xfrm>
            <a:off x="373063" y="685800"/>
            <a:ext cx="61118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3" name="Google Shape;363;p6: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7:notes"/>
          <p:cNvSpPr/>
          <p:nvPr>
            <p:ph idx="2" type="sldImg"/>
          </p:nvPr>
        </p:nvSpPr>
        <p:spPr>
          <a:xfrm>
            <a:off x="373063" y="685800"/>
            <a:ext cx="61118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1" name="Google Shape;371;p7: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158750" rtl="0" algn="l">
              <a:spcBef>
                <a:spcPts val="0"/>
              </a:spcBef>
              <a:spcAft>
                <a:spcPts val="0"/>
              </a:spcAft>
              <a:buClr>
                <a:schemeClr val="dk1"/>
              </a:buClr>
              <a:buSzPts val="1600"/>
              <a:buFont typeface="Calibri"/>
              <a:buNone/>
            </a:pPr>
            <a:r>
              <a:t/>
            </a:r>
            <a:endParaRPr/>
          </a:p>
        </p:txBody>
      </p:sp>
      <p:sp>
        <p:nvSpPr>
          <p:cNvPr id="372" name="Google Shape;372;p7: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8:notes"/>
          <p:cNvSpPr/>
          <p:nvPr>
            <p:ph idx="2" type="sldImg"/>
          </p:nvPr>
        </p:nvSpPr>
        <p:spPr>
          <a:xfrm>
            <a:off x="373063" y="685800"/>
            <a:ext cx="61118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8" name="Google Shape;378;p8: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158750" rtl="0" algn="l">
              <a:spcBef>
                <a:spcPts val="0"/>
              </a:spcBef>
              <a:spcAft>
                <a:spcPts val="0"/>
              </a:spcAft>
              <a:buClr>
                <a:schemeClr val="dk1"/>
              </a:buClr>
              <a:buSzPts val="1600"/>
              <a:buFont typeface="Calibri"/>
              <a:buNone/>
            </a:pPr>
            <a:r>
              <a:t/>
            </a:r>
            <a:endParaRPr/>
          </a:p>
        </p:txBody>
      </p:sp>
      <p:sp>
        <p:nvSpPr>
          <p:cNvPr id="379" name="Google Shape;379;p8: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9: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0"/>
              </a:spcBef>
              <a:spcAft>
                <a:spcPts val="0"/>
              </a:spcAft>
              <a:buNone/>
            </a:pPr>
            <a:r>
              <a:t/>
            </a:r>
            <a:endParaRPr/>
          </a:p>
        </p:txBody>
      </p:sp>
      <p:sp>
        <p:nvSpPr>
          <p:cNvPr id="389" name="Google Shape;389;p9: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1.xml"/><Relationship Id="rId3" Type="http://schemas.openxmlformats.org/officeDocument/2006/relationships/chart" Target="../charts/chart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19" name="Shape 19"/>
        <p:cNvGrpSpPr/>
        <p:nvPr/>
      </p:nvGrpSpPr>
      <p:grpSpPr>
        <a:xfrm>
          <a:off x="0" y="0"/>
          <a:ext cx="0" cy="0"/>
          <a:chOff x="0" y="0"/>
          <a:chExt cx="0" cy="0"/>
        </a:xfrm>
      </p:grpSpPr>
      <p:pic>
        <p:nvPicPr>
          <p:cNvPr id="20" name="Google Shape;20;p12"/>
          <p:cNvPicPr preferRelativeResize="0"/>
          <p:nvPr/>
        </p:nvPicPr>
        <p:blipFill rotWithShape="1">
          <a:blip r:embed="rId2">
            <a:alphaModFix/>
          </a:blip>
          <a:srcRect b="0" l="0" r="0" t="0"/>
          <a:stretch/>
        </p:blipFill>
        <p:spPr>
          <a:xfrm>
            <a:off x="0" y="0"/>
            <a:ext cx="12228513" cy="6878638"/>
          </a:xfrm>
          <a:prstGeom prst="rect">
            <a:avLst/>
          </a:prstGeom>
          <a:noFill/>
          <a:ln>
            <a:noFill/>
          </a:ln>
        </p:spPr>
      </p:pic>
      <p:sp>
        <p:nvSpPr>
          <p:cNvPr id="21" name="Google Shape;21;p12"/>
          <p:cNvSpPr/>
          <p:nvPr/>
        </p:nvSpPr>
        <p:spPr>
          <a:xfrm>
            <a:off x="0" y="0"/>
            <a:ext cx="12225338" cy="6878638"/>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2" name="Google Shape;22;p12"/>
          <p:cNvSpPr txBox="1"/>
          <p:nvPr/>
        </p:nvSpPr>
        <p:spPr>
          <a:xfrm>
            <a:off x="844550" y="6429375"/>
            <a:ext cx="6707188"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72" u="none" cap="none" strike="noStrike">
              <a:solidFill>
                <a:schemeClr val="dk1"/>
              </a:solidFill>
              <a:latin typeface="Verdana"/>
              <a:ea typeface="Verdana"/>
              <a:cs typeface="Verdana"/>
              <a:sym typeface="Verdana"/>
            </a:endParaRPr>
          </a:p>
        </p:txBody>
      </p:sp>
      <p:cxnSp>
        <p:nvCxnSpPr>
          <p:cNvPr id="23" name="Google Shape;23;p12"/>
          <p:cNvCxnSpPr/>
          <p:nvPr/>
        </p:nvCxnSpPr>
        <p:spPr>
          <a:xfrm>
            <a:off x="222250" y="6423025"/>
            <a:ext cx="11768138" cy="0"/>
          </a:xfrm>
          <a:prstGeom prst="straightConnector1">
            <a:avLst/>
          </a:prstGeom>
          <a:noFill/>
          <a:ln cap="flat" cmpd="sng" w="9525">
            <a:solidFill>
              <a:schemeClr val="lt1"/>
            </a:solidFill>
            <a:prstDash val="solid"/>
            <a:round/>
            <a:headEnd len="sm" w="sm" type="none"/>
            <a:tailEnd len="sm" w="sm" type="none"/>
          </a:ln>
        </p:spPr>
      </p:cxnSp>
      <p:cxnSp>
        <p:nvCxnSpPr>
          <p:cNvPr id="24" name="Google Shape;24;p12"/>
          <p:cNvCxnSpPr/>
          <p:nvPr/>
        </p:nvCxnSpPr>
        <p:spPr>
          <a:xfrm>
            <a:off x="223838" y="4106863"/>
            <a:ext cx="11768137" cy="0"/>
          </a:xfrm>
          <a:prstGeom prst="straightConnector1">
            <a:avLst/>
          </a:prstGeom>
          <a:noFill/>
          <a:ln cap="flat" cmpd="sng" w="9525">
            <a:solidFill>
              <a:schemeClr val="lt1"/>
            </a:solidFill>
            <a:prstDash val="solid"/>
            <a:round/>
            <a:headEnd len="sm" w="sm" type="none"/>
            <a:tailEnd len="sm" w="sm" type="none"/>
          </a:ln>
        </p:spPr>
      </p:cxnSp>
      <p:sp>
        <p:nvSpPr>
          <p:cNvPr id="25" name="Google Shape;25;p12"/>
          <p:cNvSpPr txBox="1"/>
          <p:nvPr/>
        </p:nvSpPr>
        <p:spPr>
          <a:xfrm>
            <a:off x="11833225" y="5407025"/>
            <a:ext cx="228600" cy="2762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 </a:t>
            </a:r>
            <a:endParaRPr/>
          </a:p>
        </p:txBody>
      </p:sp>
      <p:sp>
        <p:nvSpPr>
          <p:cNvPr id="26" name="Google Shape;26;p12"/>
          <p:cNvSpPr txBox="1"/>
          <p:nvPr/>
        </p:nvSpPr>
        <p:spPr>
          <a:xfrm>
            <a:off x="11811000" y="6156325"/>
            <a:ext cx="228600" cy="27781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 </a:t>
            </a:r>
            <a:endParaRPr/>
          </a:p>
        </p:txBody>
      </p:sp>
      <p:sp>
        <p:nvSpPr>
          <p:cNvPr id="27" name="Google Shape;27;p12"/>
          <p:cNvSpPr/>
          <p:nvPr/>
        </p:nvSpPr>
        <p:spPr>
          <a:xfrm>
            <a:off x="11125200" y="5811838"/>
            <a:ext cx="914400" cy="2174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IE" sz="1200" u="none" cap="none" strike="noStrike">
                <a:solidFill>
                  <a:schemeClr val="lt1"/>
                </a:solidFill>
                <a:latin typeface="Verdana"/>
                <a:ea typeface="Verdana"/>
                <a:cs typeface="Verdana"/>
                <a:sym typeface="Verdana"/>
              </a:rPr>
              <a:t> </a:t>
            </a:r>
            <a:endParaRPr/>
          </a:p>
        </p:txBody>
      </p:sp>
      <p:sp>
        <p:nvSpPr>
          <p:cNvPr id="28" name="Google Shape;28;p12"/>
          <p:cNvSpPr txBox="1"/>
          <p:nvPr/>
        </p:nvSpPr>
        <p:spPr>
          <a:xfrm>
            <a:off x="223838" y="6213475"/>
            <a:ext cx="6705600" cy="215900"/>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b="0" i="0" lang="en-IE" sz="800" u="none" cap="none" strike="noStrike">
                <a:solidFill>
                  <a:srgbClr val="8197A6"/>
                </a:solidFill>
                <a:latin typeface="Arial"/>
                <a:ea typeface="Arial"/>
                <a:cs typeface="Arial"/>
                <a:sym typeface="Arial"/>
              </a:rPr>
              <a:t>ESA UNCLASSIFIED - For ESA Official Use Only</a:t>
            </a:r>
            <a:endParaRPr/>
          </a:p>
        </p:txBody>
      </p:sp>
      <p:sp>
        <p:nvSpPr>
          <p:cNvPr id="29" name="Google Shape;29;p12"/>
          <p:cNvSpPr txBox="1"/>
          <p:nvPr/>
        </p:nvSpPr>
        <p:spPr>
          <a:xfrm>
            <a:off x="11664950" y="6202363"/>
            <a:ext cx="29051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b="0" i="0" lang="en-IE" sz="800" u="none" cap="none" strike="noStrike">
                <a:solidFill>
                  <a:schemeClr val="lt1"/>
                </a:solidFill>
                <a:latin typeface="Arial"/>
                <a:ea typeface="Arial"/>
                <a:cs typeface="Arial"/>
                <a:sym typeface="Arial"/>
              </a:rPr>
              <a:t>  </a:t>
            </a:r>
            <a:fld id="{00000000-1234-1234-1234-123412341234}" type="slidenum">
              <a:rPr b="0" i="0" lang="en-IE"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30" name="Google Shape;30;p12"/>
          <p:cNvSpPr txBox="1"/>
          <p:nvPr>
            <p:ph idx="1" type="subTitle"/>
          </p:nvPr>
        </p:nvSpPr>
        <p:spPr>
          <a:xfrm>
            <a:off x="118699" y="5258117"/>
            <a:ext cx="10627380" cy="381451"/>
          </a:xfrm>
          <a:prstGeom prst="rect">
            <a:avLst/>
          </a:prstGeom>
          <a:noFill/>
          <a:ln>
            <a:noFill/>
          </a:ln>
        </p:spPr>
        <p:txBody>
          <a:bodyPr anchorCtr="0" anchor="t" bIns="45700" lIns="91425" spcFirstLastPara="1" rIns="91425" wrap="square" tIns="45700">
            <a:spAutoFit/>
          </a:bodyPr>
          <a:lstStyle>
            <a:lvl1pPr lvl="0" algn="l">
              <a:lnSpc>
                <a:spcPct val="119000"/>
              </a:lnSpc>
              <a:spcBef>
                <a:spcPts val="347"/>
              </a:spcBef>
              <a:spcAft>
                <a:spcPts val="0"/>
              </a:spcAft>
              <a:buSzPts val="1736"/>
              <a:buFont typeface="Verdana"/>
              <a:buNone/>
              <a:defRPr sz="1736"/>
            </a:lvl1pPr>
            <a:lvl2pPr lvl="1" algn="l">
              <a:lnSpc>
                <a:spcPct val="119000"/>
              </a:lnSpc>
              <a:spcBef>
                <a:spcPts val="360"/>
              </a:spcBef>
              <a:spcAft>
                <a:spcPts val="0"/>
              </a:spcAft>
              <a:buSzPts val="1400"/>
              <a:buNone/>
              <a:defRPr/>
            </a:lvl2pPr>
            <a:lvl3pPr lvl="2" algn="l">
              <a:lnSpc>
                <a:spcPct val="119000"/>
              </a:lnSpc>
              <a:spcBef>
                <a:spcPts val="360"/>
              </a:spcBef>
              <a:spcAft>
                <a:spcPts val="0"/>
              </a:spcAft>
              <a:buSzPts val="1400"/>
              <a:buNone/>
              <a:defRPr/>
            </a:lvl3pPr>
            <a:lvl4pPr lvl="3" algn="l">
              <a:lnSpc>
                <a:spcPct val="119000"/>
              </a:lnSpc>
              <a:spcBef>
                <a:spcPts val="360"/>
              </a:spcBef>
              <a:spcAft>
                <a:spcPts val="0"/>
              </a:spcAft>
              <a:buSzPts val="1400"/>
              <a:buNone/>
              <a:defRPr/>
            </a:lvl4pPr>
            <a:lvl5pPr lvl="4" algn="l">
              <a:lnSpc>
                <a:spcPct val="119000"/>
              </a:lnSpc>
              <a:spcBef>
                <a:spcPts val="360"/>
              </a:spcBef>
              <a:spcAft>
                <a:spcPts val="0"/>
              </a:spcAft>
              <a:buSzPts val="14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31" name="Google Shape;31;p12"/>
          <p:cNvSpPr txBox="1"/>
          <p:nvPr>
            <p:ph type="ctrTitle"/>
          </p:nvPr>
        </p:nvSpPr>
        <p:spPr>
          <a:xfrm>
            <a:off x="126000" y="3351588"/>
            <a:ext cx="11865600" cy="70788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4000">
                <a:solidFill>
                  <a:schemeClr val="lt1"/>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2" name="Google Shape;32;p12"/>
          <p:cNvPicPr preferRelativeResize="0"/>
          <p:nvPr/>
        </p:nvPicPr>
        <p:blipFill rotWithShape="1">
          <a:blip r:embed="rId3">
            <a:alphaModFix/>
          </a:blip>
          <a:srcRect b="0" l="0" r="0" t="0"/>
          <a:stretch/>
        </p:blipFill>
        <p:spPr>
          <a:xfrm>
            <a:off x="10502900" y="-2"/>
            <a:ext cx="1689100" cy="876300"/>
          </a:xfrm>
          <a:prstGeom prst="rect">
            <a:avLst/>
          </a:prstGeom>
          <a:noFill/>
          <a:ln>
            <a:noFill/>
          </a:ln>
        </p:spPr>
      </p:pic>
      <p:pic>
        <p:nvPicPr>
          <p:cNvPr id="33" name="Google Shape;33;p12"/>
          <p:cNvPicPr preferRelativeResize="0"/>
          <p:nvPr/>
        </p:nvPicPr>
        <p:blipFill rotWithShape="1">
          <a:blip r:embed="rId4">
            <a:alphaModFix/>
          </a:blip>
          <a:srcRect b="0" l="0" r="0" t="0"/>
          <a:stretch/>
        </p:blipFill>
        <p:spPr>
          <a:xfrm>
            <a:off x="10172700" y="6438900"/>
            <a:ext cx="2019300" cy="419100"/>
          </a:xfrm>
          <a:prstGeom prst="rect">
            <a:avLst/>
          </a:prstGeom>
          <a:noFill/>
          <a:ln>
            <a:noFill/>
          </a:ln>
        </p:spPr>
      </p:pic>
      <p:pic>
        <p:nvPicPr>
          <p:cNvPr id="34" name="Google Shape;34;p12"/>
          <p:cNvPicPr preferRelativeResize="0"/>
          <p:nvPr/>
        </p:nvPicPr>
        <p:blipFill rotWithShape="1">
          <a:blip r:embed="rId5">
            <a:alphaModFix/>
          </a:blip>
          <a:srcRect b="0" l="0" r="0" t="0"/>
          <a:stretch/>
        </p:blipFill>
        <p:spPr>
          <a:xfrm>
            <a:off x="-6566" y="6438900"/>
            <a:ext cx="101854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500"/>
                                        <p:tgtEl>
                                          <p:spTgt spid="2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
                                        <p:tgtEl>
                                          <p:spTgt spid="24"/>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25">
                                            <p:txEl>
                                              <p:pRg end="0" st="0"/>
                                            </p:txEl>
                                          </p:spTgt>
                                        </p:tgtEl>
                                        <p:attrNameLst>
                                          <p:attrName>style.visibility</p:attrName>
                                        </p:attrNameLst>
                                      </p:cBhvr>
                                      <p:to>
                                        <p:strVal val="visible"/>
                                      </p:to>
                                    </p:set>
                                    <p:anim calcmode="lin" valueType="num">
                                      <p:cBhvr additive="base">
                                        <p:cTn dur="500"/>
                                        <p:tgtEl>
                                          <p:spTgt spid="2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
                                            <p:txEl>
                                              <p:pRg end="0" st="0"/>
                                            </p:txEl>
                                          </p:spTgt>
                                        </p:tgtEl>
                                        <p:attrNameLst>
                                          <p:attrName>style.visibility</p:attrName>
                                        </p:attrNameLst>
                                      </p:cBhvr>
                                      <p:to>
                                        <p:strVal val="visible"/>
                                      </p:to>
                                    </p:set>
                                    <p:anim calcmode="lin" valueType="num">
                                      <p:cBhvr additive="base">
                                        <p:cTn dur="500"/>
                                        <p:tgtEl>
                                          <p:spTgt spid="27">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6">
                                            <p:txEl>
                                              <p:pRg end="0" st="0"/>
                                            </p:txEl>
                                          </p:spTgt>
                                        </p:tgtEl>
                                        <p:attrNameLst>
                                          <p:attrName>style.visibility</p:attrName>
                                        </p:attrNameLst>
                                      </p:cBhvr>
                                      <p:to>
                                        <p:strVal val="visible"/>
                                      </p:to>
                                    </p:set>
                                    <p:anim calcmode="lin" valueType="num">
                                      <p:cBhvr additive="base">
                                        <p:cTn dur="500"/>
                                        <p:tgtEl>
                                          <p:spTgt spid="2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
                                            <p:txEl>
                                              <p:pRg end="0" st="0"/>
                                            </p:txEl>
                                          </p:spTgt>
                                        </p:tgtEl>
                                        <p:attrNameLst>
                                          <p:attrName>style.visibility</p:attrName>
                                        </p:attrNameLst>
                                      </p:cBhvr>
                                      <p:to>
                                        <p:strVal val="visible"/>
                                      </p:to>
                                    </p:set>
                                    <p:anim calcmode="lin" valueType="num">
                                      <p:cBhvr additive="base">
                                        <p:cTn dur="500"/>
                                        <p:tgtEl>
                                          <p:spTgt spid="2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5">
  <p:cSld name="CLEAR_COLOUR_BG5">
    <p:bg>
      <p:bgPr>
        <a:solidFill>
          <a:srgbClr val="6DCFF6"/>
        </a:solidFill>
      </p:bgPr>
    </p:bg>
    <p:spTree>
      <p:nvGrpSpPr>
        <p:cNvPr id="76" name="Shape 76"/>
        <p:cNvGrpSpPr/>
        <p:nvPr/>
      </p:nvGrpSpPr>
      <p:grpSpPr>
        <a:xfrm>
          <a:off x="0" y="0"/>
          <a:ext cx="0" cy="0"/>
          <a:chOff x="0" y="0"/>
          <a:chExt cx="0" cy="0"/>
        </a:xfrm>
      </p:grpSpPr>
      <p:cxnSp>
        <p:nvCxnSpPr>
          <p:cNvPr id="77" name="Google Shape;77;p21"/>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78" name="Google Shape;78;p21"/>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79" name="Google Shape;79;p21"/>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 type="body"/>
          </p:nvPr>
        </p:nvSpPr>
        <p:spPr>
          <a:xfrm>
            <a:off x="218860" y="882192"/>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1E3378"/>
                </a:solidFill>
              </a:defRPr>
            </a:lvl1pPr>
            <a:lvl2pPr indent="-228600" lvl="1" marL="914400" algn="l">
              <a:lnSpc>
                <a:spcPct val="119000"/>
              </a:lnSpc>
              <a:spcBef>
                <a:spcPts val="360"/>
              </a:spcBef>
              <a:spcAft>
                <a:spcPts val="0"/>
              </a:spcAft>
              <a:buSzPts val="1400"/>
              <a:buNone/>
              <a:defRPr sz="1800">
                <a:solidFill>
                  <a:srgbClr val="1E3378"/>
                </a:solidFill>
              </a:defRPr>
            </a:lvl2pPr>
            <a:lvl3pPr indent="-228600" lvl="2" marL="1371600" algn="l">
              <a:lnSpc>
                <a:spcPct val="119000"/>
              </a:lnSpc>
              <a:spcBef>
                <a:spcPts val="360"/>
              </a:spcBef>
              <a:spcAft>
                <a:spcPts val="0"/>
              </a:spcAft>
              <a:buSzPts val="1400"/>
              <a:buNone/>
              <a:defRPr sz="1800">
                <a:solidFill>
                  <a:srgbClr val="1E3378"/>
                </a:solidFill>
              </a:defRPr>
            </a:lvl3pPr>
            <a:lvl4pPr indent="-228600" lvl="3" marL="1828800" algn="l">
              <a:lnSpc>
                <a:spcPct val="119000"/>
              </a:lnSpc>
              <a:spcBef>
                <a:spcPts val="360"/>
              </a:spcBef>
              <a:spcAft>
                <a:spcPts val="0"/>
              </a:spcAft>
              <a:buSzPts val="1400"/>
              <a:buNone/>
              <a:defRPr sz="1800">
                <a:solidFill>
                  <a:srgbClr val="1E3378"/>
                </a:solidFill>
              </a:defRPr>
            </a:lvl4pPr>
            <a:lvl5pPr indent="-228600" lvl="4" marL="2286000" algn="l">
              <a:lnSpc>
                <a:spcPct val="119000"/>
              </a:lnSpc>
              <a:spcBef>
                <a:spcPts val="360"/>
              </a:spcBef>
              <a:spcAft>
                <a:spcPts val="0"/>
              </a:spcAft>
              <a:buSzPts val="1400"/>
              <a:buNone/>
              <a:defRPr sz="1800">
                <a:solidFill>
                  <a:srgbClr val="1E3378"/>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bg>
      <p:bgPr>
        <a:solidFill>
          <a:srgbClr val="6DCFF6"/>
        </a:solidFill>
      </p:bgPr>
    </p:bg>
    <p:spTree>
      <p:nvGrpSpPr>
        <p:cNvPr id="81" name="Shape 81"/>
        <p:cNvGrpSpPr/>
        <p:nvPr/>
      </p:nvGrpSpPr>
      <p:grpSpPr>
        <a:xfrm>
          <a:off x="0" y="0"/>
          <a:ext cx="0" cy="0"/>
          <a:chOff x="0" y="0"/>
          <a:chExt cx="0" cy="0"/>
        </a:xfrm>
      </p:grpSpPr>
      <p:sp>
        <p:nvSpPr>
          <p:cNvPr id="82" name="Google Shape;82;p22"/>
          <p:cNvSpPr/>
          <p:nvPr/>
        </p:nvSpPr>
        <p:spPr>
          <a:xfrm>
            <a:off x="-369888" y="0"/>
            <a:ext cx="1259522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83" name="Google Shape;83;p22"/>
          <p:cNvSpPr/>
          <p:nvPr/>
        </p:nvSpPr>
        <p:spPr>
          <a:xfrm flipH="1">
            <a:off x="4699000" y="2011363"/>
            <a:ext cx="2827338" cy="2819400"/>
          </a:xfrm>
          <a:prstGeom prst="rect">
            <a:avLst/>
          </a:prstGeom>
          <a:solidFill>
            <a:schemeClr val="lt1"/>
          </a:solidFill>
          <a:ln cap="flat" cmpd="sng" w="9525">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sp>
        <p:nvSpPr>
          <p:cNvPr id="84" name="Google Shape;84;p22"/>
          <p:cNvSpPr txBox="1"/>
          <p:nvPr/>
        </p:nvSpPr>
        <p:spPr>
          <a:xfrm>
            <a:off x="4699000" y="4524375"/>
            <a:ext cx="2820988" cy="314325"/>
          </a:xfrm>
          <a:prstGeom prst="rect">
            <a:avLst/>
          </a:prstGeom>
          <a:noFill/>
          <a:ln>
            <a:noFill/>
          </a:ln>
        </p:spPr>
        <p:txBody>
          <a:bodyPr anchorCtr="0" anchor="t" bIns="33075" lIns="66150" spcFirstLastPara="1" rIns="66150" wrap="square" tIns="33075">
            <a:normAutofit/>
          </a:bodyPr>
          <a:lstStyle/>
          <a:p>
            <a:pPr indent="0" lvl="0" marL="0" marR="0" rtl="0" algn="r">
              <a:lnSpc>
                <a:spcPct val="90000"/>
              </a:lnSpc>
              <a:spcBef>
                <a:spcPts val="0"/>
              </a:spcBef>
              <a:spcAft>
                <a:spcPts val="0"/>
              </a:spcAft>
              <a:buClr>
                <a:schemeClr val="dk1"/>
              </a:buClr>
              <a:buSzPts val="1013"/>
              <a:buFont typeface="Arial"/>
              <a:buNone/>
            </a:pPr>
            <a:r>
              <a:t/>
            </a:r>
            <a:endParaRPr sz="1013">
              <a:solidFill>
                <a:srgbClr val="8197A6"/>
              </a:solidFill>
              <a:latin typeface="Arial"/>
              <a:ea typeface="Arial"/>
              <a:cs typeface="Arial"/>
              <a:sym typeface="Arial"/>
            </a:endParaRPr>
          </a:p>
        </p:txBody>
      </p:sp>
      <p:sp>
        <p:nvSpPr>
          <p:cNvPr id="85" name="Google Shape;85;p22"/>
          <p:cNvSpPr txBox="1"/>
          <p:nvPr/>
        </p:nvSpPr>
        <p:spPr>
          <a:xfrm>
            <a:off x="4699000" y="1739900"/>
            <a:ext cx="2827338" cy="261938"/>
          </a:xfrm>
          <a:prstGeom prst="rect">
            <a:avLst/>
          </a:prstGeom>
          <a:noFill/>
          <a:ln>
            <a:noFill/>
          </a:ln>
        </p:spPr>
        <p:txBody>
          <a:bodyPr anchorCtr="0" anchor="t" bIns="33075" lIns="66150" spcFirstLastPara="1" rIns="66150" wrap="square" tIns="33075">
            <a:noAutofit/>
          </a:bodyPr>
          <a:lstStyle/>
          <a:p>
            <a:pPr indent="0" lvl="0" marL="0" marR="0" rtl="0" algn="l">
              <a:lnSpc>
                <a:spcPct val="90000"/>
              </a:lnSpc>
              <a:spcBef>
                <a:spcPts val="0"/>
              </a:spcBef>
              <a:spcAft>
                <a:spcPts val="0"/>
              </a:spcAft>
              <a:buClr>
                <a:srgbClr val="8197A6"/>
              </a:buClr>
              <a:buSzPts val="796"/>
              <a:buFont typeface="Arial"/>
              <a:buNone/>
            </a:pPr>
            <a:r>
              <a:rPr lang="en-IE" sz="796">
                <a:solidFill>
                  <a:srgbClr val="8197A6"/>
                </a:solidFill>
                <a:latin typeface="Arial"/>
                <a:ea typeface="Arial"/>
                <a:cs typeface="Arial"/>
                <a:sym typeface="Arial"/>
              </a:rPr>
              <a:t>Produced by</a:t>
            </a:r>
            <a:endParaRPr sz="796">
              <a:solidFill>
                <a:srgbClr val="8197A6"/>
              </a:solidFill>
              <a:latin typeface="Arial"/>
              <a:ea typeface="Arial"/>
              <a:cs typeface="Arial"/>
              <a:sym typeface="Arial"/>
            </a:endParaRPr>
          </a:p>
        </p:txBody>
      </p:sp>
      <p:sp>
        <p:nvSpPr>
          <p:cNvPr id="86" name="Google Shape;86;p22"/>
          <p:cNvSpPr txBox="1"/>
          <p:nvPr>
            <p:ph idx="1" type="body"/>
          </p:nvPr>
        </p:nvSpPr>
        <p:spPr>
          <a:xfrm>
            <a:off x="4699115" y="2041527"/>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rgbClr val="003249"/>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
        <p:nvSpPr>
          <p:cNvPr id="87" name="Google Shape;87;p22"/>
          <p:cNvSpPr txBox="1"/>
          <p:nvPr>
            <p:ph idx="2" type="body"/>
          </p:nvPr>
        </p:nvSpPr>
        <p:spPr>
          <a:xfrm>
            <a:off x="4699115"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rgbClr val="003249"/>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8" name="Shape 88"/>
        <p:cNvGrpSpPr/>
        <p:nvPr/>
      </p:nvGrpSpPr>
      <p:grpSpPr>
        <a:xfrm>
          <a:off x="0" y="0"/>
          <a:ext cx="0" cy="0"/>
          <a:chOff x="0" y="0"/>
          <a:chExt cx="0" cy="0"/>
        </a:xfrm>
      </p:grpSpPr>
      <p:sp>
        <p:nvSpPr>
          <p:cNvPr id="89" name="Google Shape;89;p23"/>
          <p:cNvSpPr/>
          <p:nvPr/>
        </p:nvSpPr>
        <p:spPr>
          <a:xfrm>
            <a:off x="0" y="1"/>
            <a:ext cx="12225338" cy="103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pic>
        <p:nvPicPr>
          <p:cNvPr id="90" name="Google Shape;90;p23"/>
          <p:cNvPicPr preferRelativeResize="0"/>
          <p:nvPr/>
        </p:nvPicPr>
        <p:blipFill rotWithShape="1">
          <a:blip r:embed="rId2">
            <a:alphaModFix amt="34000"/>
          </a:blip>
          <a:srcRect b="35419" l="51339" r="-2839" t="39269"/>
          <a:stretch/>
        </p:blipFill>
        <p:spPr>
          <a:xfrm flipH="1">
            <a:off x="9329866" y="0"/>
            <a:ext cx="2895473" cy="1037493"/>
          </a:xfrm>
          <a:prstGeom prst="rect">
            <a:avLst/>
          </a:prstGeom>
          <a:noFill/>
          <a:ln>
            <a:noFill/>
          </a:ln>
        </p:spPr>
      </p:pic>
      <p:pic>
        <p:nvPicPr>
          <p:cNvPr id="91" name="Google Shape;91;p23"/>
          <p:cNvPicPr preferRelativeResize="0"/>
          <p:nvPr/>
        </p:nvPicPr>
        <p:blipFill rotWithShape="1">
          <a:blip r:embed="rId3">
            <a:alphaModFix/>
          </a:blip>
          <a:srcRect b="0" l="0" r="0" t="0"/>
          <a:stretch/>
        </p:blipFill>
        <p:spPr>
          <a:xfrm>
            <a:off x="9818475" y="111657"/>
            <a:ext cx="2033446" cy="803439"/>
          </a:xfrm>
          <a:prstGeom prst="rect">
            <a:avLst/>
          </a:prstGeom>
          <a:noFill/>
          <a:ln>
            <a:noFill/>
          </a:ln>
          <a:effectLst>
            <a:outerShdw blurRad="50800" rotWithShape="0" algn="tl" dir="2700000" dist="38100">
              <a:srgbClr val="000000">
                <a:alpha val="40000"/>
              </a:srgbClr>
            </a:outerShdw>
          </a:effectLst>
        </p:spPr>
      </p:pic>
      <p:sp>
        <p:nvSpPr>
          <p:cNvPr id="92" name="Google Shape;92;p23"/>
          <p:cNvSpPr/>
          <p:nvPr/>
        </p:nvSpPr>
        <p:spPr>
          <a:xfrm>
            <a:off x="-1782" y="6574604"/>
            <a:ext cx="12226942"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93" name="Google Shape;93;p23"/>
          <p:cNvSpPr/>
          <p:nvPr/>
        </p:nvSpPr>
        <p:spPr>
          <a:xfrm flipH="1" rot="10800000">
            <a:off x="-4516" y="6540363"/>
            <a:ext cx="12229750" cy="5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94" name="Google Shape;94;p23"/>
          <p:cNvSpPr txBox="1"/>
          <p:nvPr/>
        </p:nvSpPr>
        <p:spPr>
          <a:xfrm>
            <a:off x="10293735" y="6574605"/>
            <a:ext cx="1930865" cy="3180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accent1"/>
              </a:buClr>
              <a:buSzPts val="1467"/>
              <a:buFont typeface="Montserrat"/>
              <a:buNone/>
            </a:pPr>
            <a:r>
              <a:rPr b="1" i="0" lang="en-IE" sz="1467" u="none" cap="none" strike="noStrike">
                <a:solidFill>
                  <a:schemeClr val="accent1"/>
                </a:solidFill>
                <a:latin typeface="Montserrat"/>
                <a:ea typeface="Montserrat"/>
                <a:cs typeface="Montserrat"/>
                <a:sym typeface="Montserrat"/>
              </a:rPr>
              <a:t>Slide </a:t>
            </a:r>
            <a:fld id="{00000000-1234-1234-1234-123412341234}" type="slidenum">
              <a:rPr b="1" i="0" lang="en-IE" sz="1467" u="none" cap="none" strike="noStrike">
                <a:solidFill>
                  <a:schemeClr val="accent1"/>
                </a:solidFill>
                <a:latin typeface="Montserrat"/>
                <a:ea typeface="Montserrat"/>
                <a:cs typeface="Montserrat"/>
                <a:sym typeface="Montserrat"/>
              </a:rPr>
              <a:t>‹#›</a:t>
            </a:fld>
            <a:endParaRPr b="1" i="0" sz="1467" u="none" cap="none" strike="noStrike">
              <a:solidFill>
                <a:schemeClr val="accent1"/>
              </a:solidFill>
              <a:latin typeface="Montserrat"/>
              <a:ea typeface="Montserrat"/>
              <a:cs typeface="Montserrat"/>
              <a:sym typeface="Montserrat"/>
            </a:endParaRPr>
          </a:p>
        </p:txBody>
      </p:sp>
      <p:sp>
        <p:nvSpPr>
          <p:cNvPr id="95" name="Google Shape;95;p23"/>
          <p:cNvSpPr txBox="1"/>
          <p:nvPr>
            <p:ph idx="1" type="body"/>
          </p:nvPr>
        </p:nvSpPr>
        <p:spPr>
          <a:xfrm>
            <a:off x="325120" y="1558533"/>
            <a:ext cx="11527034" cy="4662800"/>
          </a:xfrm>
          <a:prstGeom prst="rect">
            <a:avLst/>
          </a:prstGeom>
          <a:noFill/>
          <a:ln>
            <a:noFill/>
          </a:ln>
        </p:spPr>
        <p:txBody>
          <a:bodyPr anchorCtr="0" anchor="t" bIns="34275" lIns="68575" spcFirstLastPara="1" rIns="68575" wrap="square" tIns="34275">
            <a:noAutofit/>
          </a:bodyPr>
          <a:lstStyle>
            <a:lvl1pPr indent="-361950" lvl="0" marL="457200" marR="0" algn="l">
              <a:lnSpc>
                <a:spcPct val="150000"/>
              </a:lnSpc>
              <a:spcBef>
                <a:spcPts val="1067"/>
              </a:spcBef>
              <a:spcAft>
                <a:spcPts val="0"/>
              </a:spcAft>
              <a:buClr>
                <a:schemeClr val="dk1"/>
              </a:buClr>
              <a:buSzPts val="2100"/>
              <a:buFont typeface="Montserrat"/>
              <a:buChar char="❖"/>
              <a:defRPr i="0" sz="2800" u="none" cap="none" strike="noStrike">
                <a:solidFill>
                  <a:schemeClr val="dk1"/>
                </a:solidFill>
                <a:latin typeface="Montserrat"/>
                <a:ea typeface="Montserrat"/>
                <a:cs typeface="Montserrat"/>
                <a:sym typeface="Montserrat"/>
              </a:defRPr>
            </a:lvl1pPr>
            <a:lvl2pPr indent="-342900" lvl="1" marL="914400" marR="0" algn="l">
              <a:lnSpc>
                <a:spcPct val="150000"/>
              </a:lnSpc>
              <a:spcBef>
                <a:spcPts val="533"/>
              </a:spcBef>
              <a:spcAft>
                <a:spcPts val="0"/>
              </a:spcAft>
              <a:buClr>
                <a:schemeClr val="dk1"/>
              </a:buClr>
              <a:buSzPts val="1800"/>
              <a:buFont typeface="Montserrat"/>
              <a:buChar char="▪"/>
              <a:defRPr i="0" sz="2400" u="none" cap="none" strike="noStrike">
                <a:solidFill>
                  <a:schemeClr val="dk1"/>
                </a:solidFill>
                <a:latin typeface="Montserrat"/>
                <a:ea typeface="Montserrat"/>
                <a:cs typeface="Montserrat"/>
                <a:sym typeface="Montserrat"/>
              </a:defRPr>
            </a:lvl2pPr>
            <a:lvl3pPr indent="-323850" lvl="2" marL="1371600" marR="0" algn="l">
              <a:lnSpc>
                <a:spcPct val="150000"/>
              </a:lnSpc>
              <a:spcBef>
                <a:spcPts val="533"/>
              </a:spcBef>
              <a:spcAft>
                <a:spcPts val="0"/>
              </a:spcAft>
              <a:buClr>
                <a:schemeClr val="dk1"/>
              </a:buClr>
              <a:buSzPts val="1500"/>
              <a:buFont typeface="Montserrat"/>
              <a:buChar char="o"/>
              <a:defRPr i="0" sz="2000" u="none" cap="none" strike="noStrike">
                <a:solidFill>
                  <a:schemeClr val="dk1"/>
                </a:solidFill>
                <a:latin typeface="Montserrat"/>
                <a:ea typeface="Montserrat"/>
                <a:cs typeface="Montserrat"/>
                <a:sym typeface="Montserrat"/>
              </a:defRPr>
            </a:lvl3pPr>
            <a:lvl4pPr indent="-317500" lvl="3" marL="1828800" marR="0" algn="l">
              <a:lnSpc>
                <a:spcPct val="150000"/>
              </a:lnSpc>
              <a:spcBef>
                <a:spcPts val="533"/>
              </a:spcBef>
              <a:spcAft>
                <a:spcPts val="0"/>
              </a:spcAft>
              <a:buClr>
                <a:schemeClr val="dk1"/>
              </a:buClr>
              <a:buSzPts val="1400"/>
              <a:buFont typeface="Montserrat"/>
              <a:buChar char="•"/>
              <a:defRPr i="0" sz="1867" u="none" cap="none" strike="noStrike">
                <a:solidFill>
                  <a:schemeClr val="dk1"/>
                </a:solidFill>
                <a:latin typeface="Montserrat"/>
                <a:ea typeface="Montserrat"/>
                <a:cs typeface="Montserrat"/>
                <a:sym typeface="Montserrat"/>
              </a:defRPr>
            </a:lvl4pPr>
            <a:lvl5pPr indent="-317500" lvl="4" marL="2286000" marR="0" algn="l">
              <a:lnSpc>
                <a:spcPct val="150000"/>
              </a:lnSpc>
              <a:spcBef>
                <a:spcPts val="533"/>
              </a:spcBef>
              <a:spcAft>
                <a:spcPts val="0"/>
              </a:spcAft>
              <a:buClr>
                <a:schemeClr val="dk1"/>
              </a:buClr>
              <a:buSzPts val="1400"/>
              <a:buFont typeface="Montserrat"/>
              <a:buChar char="•"/>
              <a:defRPr i="0" sz="1867" u="none" cap="none" strike="noStrike">
                <a:solidFill>
                  <a:schemeClr val="dk1"/>
                </a:solidFill>
                <a:latin typeface="Montserrat"/>
                <a:ea typeface="Montserrat"/>
                <a:cs typeface="Montserrat"/>
                <a:sym typeface="Montserrat"/>
              </a:defRPr>
            </a:lvl5pPr>
            <a:lvl6pPr indent="-323850" lvl="5" marL="27432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6pPr>
            <a:lvl7pPr indent="-323850" lvl="6" marL="32004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7pPr>
            <a:lvl8pPr indent="-323850" lvl="7" marL="36576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8pPr>
            <a:lvl9pPr indent="-323850" lvl="8" marL="41148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96" name="Google Shape;96;p23"/>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Medium"/>
              <a:buNone/>
              <a:defRPr i="0" sz="4400" u="none" cap="none" strike="noStrike">
                <a:solidFill>
                  <a:schemeClr val="lt1"/>
                </a:solidFill>
                <a:latin typeface="Montserrat Medium"/>
                <a:ea typeface="Montserrat Medium"/>
                <a:cs typeface="Montserrat Medium"/>
                <a:sym typeface="Montserrat Medium"/>
              </a:defRPr>
            </a:lvl1pPr>
            <a:lvl2pPr lvl="1" algn="just">
              <a:spcBef>
                <a:spcPts val="0"/>
              </a:spcBef>
              <a:spcAft>
                <a:spcPts val="0"/>
              </a:spcAft>
              <a:buClr>
                <a:srgbClr val="003249"/>
              </a:buClr>
              <a:buSzPts val="1100"/>
              <a:buFont typeface="Arial"/>
              <a:buNone/>
              <a:defRPr sz="1867"/>
            </a:lvl2pPr>
            <a:lvl3pPr lvl="2" algn="just">
              <a:spcBef>
                <a:spcPts val="0"/>
              </a:spcBef>
              <a:spcAft>
                <a:spcPts val="0"/>
              </a:spcAft>
              <a:buClr>
                <a:srgbClr val="003249"/>
              </a:buClr>
              <a:buSzPts val="1100"/>
              <a:buFont typeface="Arial"/>
              <a:buNone/>
              <a:defRPr sz="1867"/>
            </a:lvl3pPr>
            <a:lvl4pPr lvl="3" algn="just">
              <a:spcBef>
                <a:spcPts val="0"/>
              </a:spcBef>
              <a:spcAft>
                <a:spcPts val="0"/>
              </a:spcAft>
              <a:buClr>
                <a:srgbClr val="003249"/>
              </a:buClr>
              <a:buSzPts val="1100"/>
              <a:buFont typeface="Arial"/>
              <a:buNone/>
              <a:defRPr sz="1867"/>
            </a:lvl4pPr>
            <a:lvl5pPr lvl="4" algn="just">
              <a:spcBef>
                <a:spcPts val="0"/>
              </a:spcBef>
              <a:spcAft>
                <a:spcPts val="0"/>
              </a:spcAft>
              <a:buClr>
                <a:srgbClr val="003249"/>
              </a:buClr>
              <a:buSzPts val="1100"/>
              <a:buFont typeface="Arial"/>
              <a:buNone/>
              <a:defRPr sz="1867"/>
            </a:lvl5pPr>
            <a:lvl6pPr lvl="5" algn="l">
              <a:spcBef>
                <a:spcPts val="0"/>
              </a:spcBef>
              <a:spcAft>
                <a:spcPts val="0"/>
              </a:spcAft>
              <a:buClr>
                <a:schemeClr val="lt1"/>
              </a:buClr>
              <a:buSzPts val="1100"/>
              <a:buFont typeface="Verdana"/>
              <a:buNone/>
              <a:defRPr sz="1867"/>
            </a:lvl6pPr>
            <a:lvl7pPr lvl="6" algn="l">
              <a:spcBef>
                <a:spcPts val="0"/>
              </a:spcBef>
              <a:spcAft>
                <a:spcPts val="0"/>
              </a:spcAft>
              <a:buClr>
                <a:schemeClr val="lt1"/>
              </a:buClr>
              <a:buSzPts val="1100"/>
              <a:buFont typeface="Verdana"/>
              <a:buNone/>
              <a:defRPr sz="1867"/>
            </a:lvl7pPr>
            <a:lvl8pPr lvl="7" algn="l">
              <a:spcBef>
                <a:spcPts val="0"/>
              </a:spcBef>
              <a:spcAft>
                <a:spcPts val="0"/>
              </a:spcAft>
              <a:buClr>
                <a:schemeClr val="lt1"/>
              </a:buClr>
              <a:buSzPts val="1100"/>
              <a:buFont typeface="Verdana"/>
              <a:buNone/>
              <a:defRPr sz="1867"/>
            </a:lvl8pPr>
            <a:lvl9pPr lvl="8" algn="l">
              <a:spcBef>
                <a:spcPts val="0"/>
              </a:spcBef>
              <a:spcAft>
                <a:spcPts val="0"/>
              </a:spcAft>
              <a:buClr>
                <a:schemeClr val="lt1"/>
              </a:buClr>
              <a:buSzPts val="1100"/>
              <a:buFont typeface="Verdana"/>
              <a:buNone/>
              <a:defRPr sz="1867"/>
            </a:lvl9pPr>
          </a:lstStyle>
          <a:p/>
        </p:txBody>
      </p:sp>
      <p:sp>
        <p:nvSpPr>
          <p:cNvPr id="97" name="Google Shape;97;p23"/>
          <p:cNvSpPr txBox="1"/>
          <p:nvPr/>
        </p:nvSpPr>
        <p:spPr>
          <a:xfrm>
            <a:off x="-54449" y="6497000"/>
            <a:ext cx="3865341" cy="47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Clr>
                <a:schemeClr val="dk2"/>
              </a:buClr>
              <a:buSzPts val="1467"/>
              <a:buFont typeface="Montserrat"/>
              <a:buNone/>
            </a:pPr>
            <a:r>
              <a:rPr b="1" lang="en-IE" sz="1467">
                <a:solidFill>
                  <a:schemeClr val="dk2"/>
                </a:solidFill>
                <a:latin typeface="Montserrat"/>
                <a:ea typeface="Montserrat"/>
                <a:cs typeface="Montserrat"/>
                <a:sym typeface="Montserrat"/>
              </a:rPr>
              <a:t>WGISS-58, 16-17 October 2024</a:t>
            </a:r>
            <a:endParaRPr b="1" sz="1467">
              <a:solidFill>
                <a:schemeClr val="dk2"/>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98" name="Shape 98"/>
        <p:cNvGrpSpPr/>
        <p:nvPr/>
      </p:nvGrpSpPr>
      <p:grpSpPr>
        <a:xfrm>
          <a:off x="0" y="0"/>
          <a:ext cx="0" cy="0"/>
          <a:chOff x="0" y="0"/>
          <a:chExt cx="0" cy="0"/>
        </a:xfrm>
      </p:grpSpPr>
      <p:cxnSp>
        <p:nvCxnSpPr>
          <p:cNvPr id="99" name="Google Shape;99;p24"/>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00" name="Google Shape;100;p2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just">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type="title">
  <p:cSld name="TITLE">
    <p:spTree>
      <p:nvGrpSpPr>
        <p:cNvPr id="112"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114" name="Google Shape;114;p26"/>
          <p:cNvSpPr/>
          <p:nvPr/>
        </p:nvSpPr>
        <p:spPr>
          <a:xfrm>
            <a:off x="0" y="0"/>
            <a:ext cx="12225338" cy="6858000"/>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15" name="Google Shape;115;p26"/>
          <p:cNvSpPr txBox="1"/>
          <p:nvPr/>
        </p:nvSpPr>
        <p:spPr>
          <a:xfrm>
            <a:off x="844550" y="6429375"/>
            <a:ext cx="6707188"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116" name="Google Shape;116;p26"/>
          <p:cNvSpPr txBox="1"/>
          <p:nvPr/>
        </p:nvSpPr>
        <p:spPr>
          <a:xfrm>
            <a:off x="212725" y="6202363"/>
            <a:ext cx="6707188" cy="215900"/>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en-IE" sz="800">
                <a:solidFill>
                  <a:srgbClr val="8197A6"/>
                </a:solidFill>
                <a:latin typeface="Arial"/>
                <a:ea typeface="Arial"/>
                <a:cs typeface="Arial"/>
                <a:sym typeface="Arial"/>
              </a:rPr>
              <a:t>ESA UNCLASSIFIED - For ESA Official Use Only</a:t>
            </a:r>
            <a:endParaRPr/>
          </a:p>
        </p:txBody>
      </p:sp>
      <p:cxnSp>
        <p:nvCxnSpPr>
          <p:cNvPr id="117" name="Google Shape;117;p26"/>
          <p:cNvCxnSpPr/>
          <p:nvPr/>
        </p:nvCxnSpPr>
        <p:spPr>
          <a:xfrm>
            <a:off x="223838" y="4106863"/>
            <a:ext cx="11734800" cy="0"/>
          </a:xfrm>
          <a:prstGeom prst="straightConnector1">
            <a:avLst/>
          </a:prstGeom>
          <a:noFill/>
          <a:ln cap="flat" cmpd="sng" w="9525">
            <a:solidFill>
              <a:schemeClr val="lt1"/>
            </a:solidFill>
            <a:prstDash val="solid"/>
            <a:round/>
            <a:headEnd len="sm" w="sm" type="none"/>
            <a:tailEnd len="sm" w="sm" type="none"/>
          </a:ln>
        </p:spPr>
      </p:cxnSp>
      <p:cxnSp>
        <p:nvCxnSpPr>
          <p:cNvPr id="118" name="Google Shape;118;p26"/>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sp>
        <p:nvSpPr>
          <p:cNvPr id="119" name="Google Shape;119;p26"/>
          <p:cNvSpPr txBox="1"/>
          <p:nvPr>
            <p:ph idx="1" type="subTitle"/>
          </p:nvPr>
        </p:nvSpPr>
        <p:spPr>
          <a:xfrm>
            <a:off x="113619" y="5258117"/>
            <a:ext cx="10627380" cy="381451"/>
          </a:xfrm>
          <a:prstGeom prst="rect">
            <a:avLst/>
          </a:prstGeom>
          <a:noFill/>
          <a:ln>
            <a:noFill/>
          </a:ln>
        </p:spPr>
        <p:txBody>
          <a:bodyPr anchorCtr="0" anchor="t" bIns="45700" lIns="91425" spcFirstLastPara="1" rIns="91425" wrap="square" tIns="45700">
            <a:spAutoFit/>
          </a:bodyPr>
          <a:lstStyle>
            <a:lvl1pPr lvl="0" algn="l">
              <a:lnSpc>
                <a:spcPct val="119000"/>
              </a:lnSpc>
              <a:spcBef>
                <a:spcPts val="347"/>
              </a:spcBef>
              <a:spcAft>
                <a:spcPts val="0"/>
              </a:spcAft>
              <a:buSzPts val="1736"/>
              <a:buFont typeface="Verdana"/>
              <a:buNone/>
              <a:defRPr sz="1736"/>
            </a:lvl1pPr>
            <a:lvl2pPr lvl="1" algn="l">
              <a:lnSpc>
                <a:spcPct val="119000"/>
              </a:lnSpc>
              <a:spcBef>
                <a:spcPts val="360"/>
              </a:spcBef>
              <a:spcAft>
                <a:spcPts val="0"/>
              </a:spcAft>
              <a:buSzPts val="1400"/>
              <a:buNone/>
              <a:defRPr/>
            </a:lvl2pPr>
            <a:lvl3pPr lvl="2" algn="l">
              <a:lnSpc>
                <a:spcPct val="119000"/>
              </a:lnSpc>
              <a:spcBef>
                <a:spcPts val="360"/>
              </a:spcBef>
              <a:spcAft>
                <a:spcPts val="0"/>
              </a:spcAft>
              <a:buSzPts val="1400"/>
              <a:buNone/>
              <a:defRPr/>
            </a:lvl3pPr>
            <a:lvl4pPr lvl="3" algn="l">
              <a:lnSpc>
                <a:spcPct val="119000"/>
              </a:lnSpc>
              <a:spcBef>
                <a:spcPts val="360"/>
              </a:spcBef>
              <a:spcAft>
                <a:spcPts val="0"/>
              </a:spcAft>
              <a:buSzPts val="1400"/>
              <a:buNone/>
              <a:defRPr/>
            </a:lvl4pPr>
            <a:lvl5pPr lvl="4" algn="l">
              <a:lnSpc>
                <a:spcPct val="119000"/>
              </a:lnSpc>
              <a:spcBef>
                <a:spcPts val="360"/>
              </a:spcBef>
              <a:spcAft>
                <a:spcPts val="0"/>
              </a:spcAft>
              <a:buSzPts val="14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120" name="Google Shape;120;p26"/>
          <p:cNvSpPr txBox="1"/>
          <p:nvPr>
            <p:ph type="ctrTitle"/>
          </p:nvPr>
        </p:nvSpPr>
        <p:spPr>
          <a:xfrm>
            <a:off x="147704" y="3351588"/>
            <a:ext cx="11809731" cy="70788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21" name="Google Shape;121;p26"/>
          <p:cNvPicPr preferRelativeResize="0"/>
          <p:nvPr/>
        </p:nvPicPr>
        <p:blipFill rotWithShape="1">
          <a:blip r:embed="rId3">
            <a:alphaModFix/>
          </a:blip>
          <a:srcRect b="0" l="0" r="0" t="0"/>
          <a:stretch/>
        </p:blipFill>
        <p:spPr>
          <a:xfrm>
            <a:off x="10502900" y="-2"/>
            <a:ext cx="1689100" cy="876300"/>
          </a:xfrm>
          <a:prstGeom prst="rect">
            <a:avLst/>
          </a:prstGeom>
          <a:noFill/>
          <a:ln>
            <a:noFill/>
          </a:ln>
        </p:spPr>
      </p:pic>
      <p:pic>
        <p:nvPicPr>
          <p:cNvPr id="122" name="Google Shape;122;p26"/>
          <p:cNvPicPr preferRelativeResize="0"/>
          <p:nvPr/>
        </p:nvPicPr>
        <p:blipFill rotWithShape="1">
          <a:blip r:embed="rId4">
            <a:alphaModFix/>
          </a:blip>
          <a:srcRect b="0" l="0" r="0" t="0"/>
          <a:stretch/>
        </p:blipFill>
        <p:spPr>
          <a:xfrm>
            <a:off x="-6566" y="6438900"/>
            <a:ext cx="10185400" cy="419100"/>
          </a:xfrm>
          <a:prstGeom prst="rect">
            <a:avLst/>
          </a:prstGeom>
          <a:noFill/>
          <a:ln>
            <a:noFill/>
          </a:ln>
        </p:spPr>
      </p:pic>
      <p:pic>
        <p:nvPicPr>
          <p:cNvPr id="123" name="Google Shape;123;p26"/>
          <p:cNvPicPr preferRelativeResize="0"/>
          <p:nvPr/>
        </p:nvPicPr>
        <p:blipFill rotWithShape="1">
          <a:blip r:embed="rId5">
            <a:alphaModFix/>
          </a:blip>
          <a:srcRect b="0" l="0" r="0" t="0"/>
          <a:stretch/>
        </p:blipFill>
        <p:spPr>
          <a:xfrm>
            <a:off x="10172700" y="6438900"/>
            <a:ext cx="20193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27"/>
          <p:cNvPicPr preferRelativeResize="0"/>
          <p:nvPr/>
        </p:nvPicPr>
        <p:blipFill rotWithShape="1">
          <a:blip r:embed="rId3">
            <a:alphaModFix/>
          </a:blip>
          <a:srcRect b="0" l="0" r="0" t="0"/>
          <a:stretch/>
        </p:blipFill>
        <p:spPr>
          <a:xfrm>
            <a:off x="11113" y="0"/>
            <a:ext cx="12192000" cy="6858000"/>
          </a:xfrm>
          <a:prstGeom prst="rect">
            <a:avLst/>
          </a:prstGeom>
          <a:noFill/>
          <a:ln>
            <a:noFill/>
          </a:ln>
        </p:spPr>
      </p:pic>
      <p:sp>
        <p:nvSpPr>
          <p:cNvPr id="126" name="Google Shape;126;p27"/>
          <p:cNvSpPr/>
          <p:nvPr/>
        </p:nvSpPr>
        <p:spPr>
          <a:xfrm>
            <a:off x="0" y="0"/>
            <a:ext cx="12225338"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27" name="Google Shape;127;p27"/>
          <p:cNvSpPr txBox="1"/>
          <p:nvPr/>
        </p:nvSpPr>
        <p:spPr>
          <a:xfrm>
            <a:off x="8205788" y="6202363"/>
            <a:ext cx="3751262" cy="214312"/>
          </a:xfrm>
          <a:prstGeom prst="rect">
            <a:avLst/>
          </a:prstGeom>
          <a:noFill/>
          <a:ln>
            <a:noFill/>
          </a:ln>
        </p:spPr>
        <p:txBody>
          <a:bodyPr anchorCtr="0" anchor="t" bIns="45700" lIns="0" spcFirstLastPara="1" rIns="0" wrap="square" tIns="45700">
            <a:spAutoFit/>
          </a:bodyPr>
          <a:lstStyle/>
          <a:p>
            <a:pPr indent="0" lvl="2" marL="1220788" marR="0" rtl="0" algn="r">
              <a:spcBef>
                <a:spcPts val="0"/>
              </a:spcBef>
              <a:spcAft>
                <a:spcPts val="0"/>
              </a:spcAft>
              <a:buNone/>
            </a:pPr>
            <a:fld id="{00000000-1234-1234-1234-123412341234}" type="slidenum">
              <a:rPr b="0" i="0" lang="en-I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28" name="Google Shape;128;p27"/>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cxnSp>
        <p:nvCxnSpPr>
          <p:cNvPr id="129" name="Google Shape;129;p27"/>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30" name="Google Shape;130;p2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32" name="Google Shape;132;p27"/>
          <p:cNvPicPr preferRelativeResize="0"/>
          <p:nvPr/>
        </p:nvPicPr>
        <p:blipFill rotWithShape="1">
          <a:blip r:embed="rId4">
            <a:alphaModFix/>
          </a:blip>
          <a:srcRect b="0" l="0" r="0" t="0"/>
          <a:stretch/>
        </p:blipFill>
        <p:spPr>
          <a:xfrm>
            <a:off x="10502900" y="-2"/>
            <a:ext cx="1689100" cy="876300"/>
          </a:xfrm>
          <a:prstGeom prst="rect">
            <a:avLst/>
          </a:prstGeom>
          <a:noFill/>
          <a:ln>
            <a:noFill/>
          </a:ln>
        </p:spPr>
      </p:pic>
      <p:pic>
        <p:nvPicPr>
          <p:cNvPr id="133" name="Google Shape;133;p27"/>
          <p:cNvPicPr preferRelativeResize="0"/>
          <p:nvPr/>
        </p:nvPicPr>
        <p:blipFill rotWithShape="1">
          <a:blip r:embed="rId5">
            <a:alphaModFix/>
          </a:blip>
          <a:srcRect b="0" l="0" r="0" t="0"/>
          <a:stretch/>
        </p:blipFill>
        <p:spPr>
          <a:xfrm>
            <a:off x="-6566" y="6438900"/>
            <a:ext cx="10185400" cy="419100"/>
          </a:xfrm>
          <a:prstGeom prst="rect">
            <a:avLst/>
          </a:prstGeom>
          <a:noFill/>
          <a:ln>
            <a:noFill/>
          </a:ln>
        </p:spPr>
      </p:pic>
      <p:pic>
        <p:nvPicPr>
          <p:cNvPr id="134" name="Google Shape;134;p27"/>
          <p:cNvPicPr preferRelativeResize="0"/>
          <p:nvPr/>
        </p:nvPicPr>
        <p:blipFill rotWithShape="1">
          <a:blip r:embed="rId6">
            <a:alphaModFix/>
          </a:blip>
          <a:srcRect b="0" l="0" r="0" t="0"/>
          <a:stretch/>
        </p:blipFill>
        <p:spPr>
          <a:xfrm>
            <a:off x="10172700" y="6438900"/>
            <a:ext cx="2019300" cy="4191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bg>
      <p:bgPr>
        <a:blipFill>
          <a:blip r:embed="rId2">
            <a:alphaModFix/>
          </a:blip>
          <a:stretch>
            <a:fillRect/>
          </a:stretch>
        </a:blipFill>
      </p:bgPr>
    </p:bg>
    <p:spTree>
      <p:nvGrpSpPr>
        <p:cNvPr id="135" name="Shape 135"/>
        <p:cNvGrpSpPr/>
        <p:nvPr/>
      </p:nvGrpSpPr>
      <p:grpSpPr>
        <a:xfrm>
          <a:off x="0" y="0"/>
          <a:ext cx="0" cy="0"/>
          <a:chOff x="0" y="0"/>
          <a:chExt cx="0" cy="0"/>
        </a:xfrm>
      </p:grpSpPr>
      <p:pic>
        <p:nvPicPr>
          <p:cNvPr id="136" name="Google Shape;136;p28"/>
          <p:cNvPicPr preferRelativeResize="0"/>
          <p:nvPr/>
        </p:nvPicPr>
        <p:blipFill rotWithShape="1">
          <a:blip r:embed="rId3">
            <a:alphaModFix/>
          </a:blip>
          <a:srcRect b="0" l="0" r="0" t="0"/>
          <a:stretch/>
        </p:blipFill>
        <p:spPr>
          <a:xfrm>
            <a:off x="11113" y="0"/>
            <a:ext cx="12192000" cy="6858000"/>
          </a:xfrm>
          <a:prstGeom prst="rect">
            <a:avLst/>
          </a:prstGeom>
          <a:noFill/>
          <a:ln>
            <a:noFill/>
          </a:ln>
        </p:spPr>
      </p:pic>
      <p:sp>
        <p:nvSpPr>
          <p:cNvPr id="137" name="Google Shape;137;p28"/>
          <p:cNvSpPr/>
          <p:nvPr/>
        </p:nvSpPr>
        <p:spPr>
          <a:xfrm>
            <a:off x="0" y="0"/>
            <a:ext cx="12225338"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8" name="Google Shape;138;p28"/>
          <p:cNvSpPr txBox="1"/>
          <p:nvPr/>
        </p:nvSpPr>
        <p:spPr>
          <a:xfrm>
            <a:off x="8205788" y="6202363"/>
            <a:ext cx="3751262" cy="214312"/>
          </a:xfrm>
          <a:prstGeom prst="rect">
            <a:avLst/>
          </a:prstGeom>
          <a:noFill/>
          <a:ln>
            <a:noFill/>
          </a:ln>
        </p:spPr>
        <p:txBody>
          <a:bodyPr anchorCtr="0" anchor="t" bIns="45700" lIns="0" spcFirstLastPara="1" rIns="0" wrap="square" tIns="45700">
            <a:spAutoFit/>
          </a:bodyPr>
          <a:lstStyle/>
          <a:p>
            <a:pPr indent="0" lvl="2" marL="1220788" marR="0" rtl="0" algn="r">
              <a:spcBef>
                <a:spcPts val="0"/>
              </a:spcBef>
              <a:spcAft>
                <a:spcPts val="0"/>
              </a:spcAft>
              <a:buNone/>
            </a:pPr>
            <a:fld id="{00000000-1234-1234-1234-123412341234}" type="slidenum">
              <a:rPr b="0" i="0" lang="en-I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39" name="Google Shape;139;p28"/>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cxnSp>
        <p:nvCxnSpPr>
          <p:cNvPr id="140" name="Google Shape;140;p28"/>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41" name="Google Shape;141;p28"/>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8"/>
          <p:cNvSpPr txBox="1"/>
          <p:nvPr>
            <p:ph idx="1" type="body"/>
          </p:nvPr>
        </p:nvSpPr>
        <p:spPr>
          <a:xfrm>
            <a:off x="219600" y="882000"/>
            <a:ext cx="1179582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43" name="Google Shape;143;p28"/>
          <p:cNvPicPr preferRelativeResize="0"/>
          <p:nvPr/>
        </p:nvPicPr>
        <p:blipFill rotWithShape="1">
          <a:blip r:embed="rId4">
            <a:alphaModFix/>
          </a:blip>
          <a:srcRect b="0" l="0" r="0" t="0"/>
          <a:stretch/>
        </p:blipFill>
        <p:spPr>
          <a:xfrm>
            <a:off x="10502900" y="-2"/>
            <a:ext cx="1689100" cy="876300"/>
          </a:xfrm>
          <a:prstGeom prst="rect">
            <a:avLst/>
          </a:prstGeom>
          <a:noFill/>
          <a:ln>
            <a:noFill/>
          </a:ln>
        </p:spPr>
      </p:pic>
      <p:pic>
        <p:nvPicPr>
          <p:cNvPr id="144" name="Google Shape;144;p28"/>
          <p:cNvPicPr preferRelativeResize="0"/>
          <p:nvPr/>
        </p:nvPicPr>
        <p:blipFill rotWithShape="1">
          <a:blip r:embed="rId5">
            <a:alphaModFix/>
          </a:blip>
          <a:srcRect b="0" l="0" r="0" t="0"/>
          <a:stretch/>
        </p:blipFill>
        <p:spPr>
          <a:xfrm>
            <a:off x="-6566" y="6438900"/>
            <a:ext cx="10185400" cy="419100"/>
          </a:xfrm>
          <a:prstGeom prst="rect">
            <a:avLst/>
          </a:prstGeom>
          <a:noFill/>
          <a:ln>
            <a:noFill/>
          </a:ln>
        </p:spPr>
      </p:pic>
      <p:pic>
        <p:nvPicPr>
          <p:cNvPr id="145" name="Google Shape;145;p28"/>
          <p:cNvPicPr preferRelativeResize="0"/>
          <p:nvPr/>
        </p:nvPicPr>
        <p:blipFill rotWithShape="1">
          <a:blip r:embed="rId6">
            <a:alphaModFix/>
          </a:blip>
          <a:srcRect b="0" l="0" r="0" t="0"/>
          <a:stretch/>
        </p:blipFill>
        <p:spPr>
          <a:xfrm>
            <a:off x="10172700" y="6438900"/>
            <a:ext cx="2019300" cy="419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G">
  <p:cSld name="DARK BG">
    <p:bg>
      <p:bgPr>
        <a:blipFill>
          <a:blip r:embed="rId2">
            <a:alphaModFix/>
          </a:blip>
          <a:stretch>
            <a:fillRect/>
          </a:stretch>
        </a:blipFill>
      </p:bgPr>
    </p:bg>
    <p:spTree>
      <p:nvGrpSpPr>
        <p:cNvPr id="146" name="Shape 146"/>
        <p:cNvGrpSpPr/>
        <p:nvPr/>
      </p:nvGrpSpPr>
      <p:grpSpPr>
        <a:xfrm>
          <a:off x="0" y="0"/>
          <a:ext cx="0" cy="0"/>
          <a:chOff x="0" y="0"/>
          <a:chExt cx="0" cy="0"/>
        </a:xfrm>
      </p:grpSpPr>
      <p:pic>
        <p:nvPicPr>
          <p:cNvPr id="147" name="Google Shape;147;p29"/>
          <p:cNvPicPr preferRelativeResize="0"/>
          <p:nvPr/>
        </p:nvPicPr>
        <p:blipFill rotWithShape="1">
          <a:blip r:embed="rId3">
            <a:alphaModFix/>
          </a:blip>
          <a:srcRect b="0" l="0" r="0" t="0"/>
          <a:stretch/>
        </p:blipFill>
        <p:spPr>
          <a:xfrm>
            <a:off x="11113" y="0"/>
            <a:ext cx="12192000" cy="6858000"/>
          </a:xfrm>
          <a:prstGeom prst="rect">
            <a:avLst/>
          </a:prstGeom>
          <a:noFill/>
          <a:ln>
            <a:noFill/>
          </a:ln>
        </p:spPr>
      </p:pic>
      <p:sp>
        <p:nvSpPr>
          <p:cNvPr id="148" name="Google Shape;148;p29"/>
          <p:cNvSpPr/>
          <p:nvPr/>
        </p:nvSpPr>
        <p:spPr>
          <a:xfrm>
            <a:off x="0" y="0"/>
            <a:ext cx="12222163"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49" name="Google Shape;149;p29"/>
          <p:cNvSpPr txBox="1"/>
          <p:nvPr/>
        </p:nvSpPr>
        <p:spPr>
          <a:xfrm>
            <a:off x="8205788" y="6202363"/>
            <a:ext cx="3751262" cy="214312"/>
          </a:xfrm>
          <a:prstGeom prst="rect">
            <a:avLst/>
          </a:prstGeom>
          <a:noFill/>
          <a:ln>
            <a:noFill/>
          </a:ln>
        </p:spPr>
        <p:txBody>
          <a:bodyPr anchorCtr="0" anchor="t" bIns="45700" lIns="0" spcFirstLastPara="1" rIns="0" wrap="square" tIns="45700">
            <a:spAutoFit/>
          </a:bodyPr>
          <a:lstStyle/>
          <a:p>
            <a:pPr indent="0" lvl="2" marL="1220788" marR="0" rtl="0" algn="r">
              <a:spcBef>
                <a:spcPts val="0"/>
              </a:spcBef>
              <a:spcAft>
                <a:spcPts val="0"/>
              </a:spcAft>
              <a:buNone/>
            </a:pPr>
            <a:fld id="{00000000-1234-1234-1234-123412341234}" type="slidenum">
              <a:rPr b="0" i="0" lang="en-I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50" name="Google Shape;150;p29"/>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cxnSp>
        <p:nvCxnSpPr>
          <p:cNvPr id="151" name="Google Shape;151;p29"/>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52" name="Google Shape;152;p29"/>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9"/>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54" name="Google Shape;154;p29"/>
          <p:cNvPicPr preferRelativeResize="0"/>
          <p:nvPr/>
        </p:nvPicPr>
        <p:blipFill rotWithShape="1">
          <a:blip r:embed="rId4">
            <a:alphaModFix/>
          </a:blip>
          <a:srcRect b="0" l="0" r="0" t="0"/>
          <a:stretch/>
        </p:blipFill>
        <p:spPr>
          <a:xfrm>
            <a:off x="10502900" y="-2"/>
            <a:ext cx="1689100" cy="876300"/>
          </a:xfrm>
          <a:prstGeom prst="rect">
            <a:avLst/>
          </a:prstGeom>
          <a:noFill/>
          <a:ln>
            <a:noFill/>
          </a:ln>
        </p:spPr>
      </p:pic>
      <p:pic>
        <p:nvPicPr>
          <p:cNvPr id="155" name="Google Shape;155;p29"/>
          <p:cNvPicPr preferRelativeResize="0"/>
          <p:nvPr/>
        </p:nvPicPr>
        <p:blipFill rotWithShape="1">
          <a:blip r:embed="rId5">
            <a:alphaModFix/>
          </a:blip>
          <a:srcRect b="0" l="0" r="0" t="0"/>
          <a:stretch/>
        </p:blipFill>
        <p:spPr>
          <a:xfrm>
            <a:off x="-6566" y="6438900"/>
            <a:ext cx="10185400" cy="419100"/>
          </a:xfrm>
          <a:prstGeom prst="rect">
            <a:avLst/>
          </a:prstGeom>
          <a:noFill/>
          <a:ln>
            <a:noFill/>
          </a:ln>
        </p:spPr>
      </p:pic>
      <p:pic>
        <p:nvPicPr>
          <p:cNvPr id="156" name="Google Shape;156;p29"/>
          <p:cNvPicPr preferRelativeResize="0"/>
          <p:nvPr/>
        </p:nvPicPr>
        <p:blipFill rotWithShape="1">
          <a:blip r:embed="rId6">
            <a:alphaModFix/>
          </a:blip>
          <a:srcRect b="0" l="0" r="0" t="0"/>
          <a:stretch/>
        </p:blipFill>
        <p:spPr>
          <a:xfrm>
            <a:off x="10172700" y="6438900"/>
            <a:ext cx="2019300" cy="4191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3">
  <p:cSld name="DARK3">
    <p:spTree>
      <p:nvGrpSpPr>
        <p:cNvPr id="157" name="Shape 157"/>
        <p:cNvGrpSpPr/>
        <p:nvPr/>
      </p:nvGrpSpPr>
      <p:grpSpPr>
        <a:xfrm>
          <a:off x="0" y="0"/>
          <a:ext cx="0" cy="0"/>
          <a:chOff x="0" y="0"/>
          <a:chExt cx="0" cy="0"/>
        </a:xfrm>
      </p:grpSpPr>
      <p:cxnSp>
        <p:nvCxnSpPr>
          <p:cNvPr id="158" name="Google Shape;158;p30"/>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59" name="Google Shape;159;p30"/>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0"/>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4">
  <p:cSld name="DARK4">
    <p:spTree>
      <p:nvGrpSpPr>
        <p:cNvPr id="161" name="Shape 161"/>
        <p:cNvGrpSpPr/>
        <p:nvPr/>
      </p:nvGrpSpPr>
      <p:grpSpPr>
        <a:xfrm>
          <a:off x="0" y="0"/>
          <a:ext cx="0" cy="0"/>
          <a:chOff x="0" y="0"/>
          <a:chExt cx="0" cy="0"/>
        </a:xfrm>
      </p:grpSpPr>
      <p:graphicFrame>
        <p:nvGraphicFramePr>
          <p:cNvPr id="162" name="Google Shape;162;p31"/>
          <p:cNvGraphicFramePr/>
          <p:nvPr/>
        </p:nvGraphicFramePr>
        <p:xfrm>
          <a:off x="228600" y="1271588"/>
          <a:ext cx="11757025" cy="4724400"/>
        </p:xfrm>
        <a:graphic>
          <a:graphicData uri="http://schemas.openxmlformats.org/drawingml/2006/chart">
            <c:chart r:id="rId2"/>
          </a:graphicData>
        </a:graphic>
      </p:graphicFrame>
      <p:graphicFrame>
        <p:nvGraphicFramePr>
          <p:cNvPr id="163" name="Google Shape;163;p31"/>
          <p:cNvGraphicFramePr/>
          <p:nvPr/>
        </p:nvGraphicFramePr>
        <p:xfrm>
          <a:off x="227013" y="1298575"/>
          <a:ext cx="11726862" cy="4819650"/>
        </p:xfrm>
        <a:graphic>
          <a:graphicData uri="http://schemas.openxmlformats.org/drawingml/2006/chart">
            <c:chart r:id="rId3"/>
          </a:graphicData>
        </a:graphic>
      </p:graphicFrame>
      <p:cxnSp>
        <p:nvCxnSpPr>
          <p:cNvPr id="164" name="Google Shape;164;p31"/>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65" name="Google Shape;165;p31"/>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35" name="Shape 35"/>
        <p:cNvGrpSpPr/>
        <p:nvPr/>
      </p:nvGrpSpPr>
      <p:grpSpPr>
        <a:xfrm>
          <a:off x="0" y="0"/>
          <a:ext cx="0" cy="0"/>
          <a:chOff x="0" y="0"/>
          <a:chExt cx="0" cy="0"/>
        </a:xfrm>
      </p:grpSpPr>
      <p:cxnSp>
        <p:nvCxnSpPr>
          <p:cNvPr id="36" name="Google Shape;36;p13"/>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37" name="Google Shape;37;p13"/>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38" name="Google Shape;38;p13"/>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5">
  <p:cSld name="DARK5">
    <p:spTree>
      <p:nvGrpSpPr>
        <p:cNvPr id="166" name="Shape 166"/>
        <p:cNvGrpSpPr/>
        <p:nvPr/>
      </p:nvGrpSpPr>
      <p:grpSpPr>
        <a:xfrm>
          <a:off x="0" y="0"/>
          <a:ext cx="0" cy="0"/>
          <a:chOff x="0" y="0"/>
          <a:chExt cx="0" cy="0"/>
        </a:xfrm>
      </p:grpSpPr>
      <p:graphicFrame>
        <p:nvGraphicFramePr>
          <p:cNvPr id="167" name="Google Shape;167;p32"/>
          <p:cNvGraphicFramePr/>
          <p:nvPr/>
        </p:nvGraphicFramePr>
        <p:xfrm>
          <a:off x="228600" y="1168400"/>
          <a:ext cx="11757025" cy="4837113"/>
        </p:xfrm>
        <a:graphic>
          <a:graphicData uri="http://schemas.openxmlformats.org/drawingml/2006/chart">
            <c:chart r:id="rId2"/>
          </a:graphicData>
        </a:graphic>
      </p:graphicFrame>
      <p:cxnSp>
        <p:nvCxnSpPr>
          <p:cNvPr id="168" name="Google Shape;168;p32"/>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69" name="Google Shape;169;p32"/>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6">
  <p:cSld name="DARK6">
    <p:spTree>
      <p:nvGrpSpPr>
        <p:cNvPr id="170" name="Shape 170"/>
        <p:cNvGrpSpPr/>
        <p:nvPr/>
      </p:nvGrpSpPr>
      <p:grpSpPr>
        <a:xfrm>
          <a:off x="0" y="0"/>
          <a:ext cx="0" cy="0"/>
          <a:chOff x="0" y="0"/>
          <a:chExt cx="0" cy="0"/>
        </a:xfrm>
      </p:grpSpPr>
      <p:sp>
        <p:nvSpPr>
          <p:cNvPr id="171" name="Google Shape;171;p33"/>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3"/>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173" name="Shape 173"/>
        <p:cNvGrpSpPr/>
        <p:nvPr/>
      </p:nvGrpSpPr>
      <p:grpSpPr>
        <a:xfrm>
          <a:off x="0" y="0"/>
          <a:ext cx="0" cy="0"/>
          <a:chOff x="0" y="0"/>
          <a:chExt cx="0" cy="0"/>
        </a:xfrm>
      </p:grpSpPr>
      <p:cxnSp>
        <p:nvCxnSpPr>
          <p:cNvPr id="174" name="Google Shape;174;p34"/>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75" name="Google Shape;175;p3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4"/>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8">
  <p:cSld name="DARK8">
    <p:spTree>
      <p:nvGrpSpPr>
        <p:cNvPr id="177" name="Shape 177"/>
        <p:cNvGrpSpPr/>
        <p:nvPr/>
      </p:nvGrpSpPr>
      <p:grpSpPr>
        <a:xfrm>
          <a:off x="0" y="0"/>
          <a:ext cx="0" cy="0"/>
          <a:chOff x="0" y="0"/>
          <a:chExt cx="0" cy="0"/>
        </a:xfrm>
      </p:grpSpPr>
      <p:cxnSp>
        <p:nvCxnSpPr>
          <p:cNvPr id="178" name="Google Shape;178;p35"/>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79" name="Google Shape;179;p3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5"/>
          <p:cNvSpPr txBox="1"/>
          <p:nvPr>
            <p:ph idx="1" type="body"/>
          </p:nvPr>
        </p:nvSpPr>
        <p:spPr>
          <a:xfrm>
            <a:off x="218859" y="1674000"/>
            <a:ext cx="5788800" cy="43164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
        <p:nvSpPr>
          <p:cNvPr id="181" name="Google Shape;181;p35"/>
          <p:cNvSpPr txBox="1"/>
          <p:nvPr>
            <p:ph idx="2" type="body"/>
          </p:nvPr>
        </p:nvSpPr>
        <p:spPr>
          <a:xfrm>
            <a:off x="6202800" y="1674000"/>
            <a:ext cx="5778000" cy="43164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1">
  <p:cSld name="DARK_COLOUR_BG1">
    <p:bg>
      <p:bgPr>
        <a:solidFill>
          <a:srgbClr val="335E6F"/>
        </a:solidFill>
      </p:bgPr>
    </p:bg>
    <p:spTree>
      <p:nvGrpSpPr>
        <p:cNvPr id="182" name="Shape 182"/>
        <p:cNvGrpSpPr/>
        <p:nvPr/>
      </p:nvGrpSpPr>
      <p:grpSpPr>
        <a:xfrm>
          <a:off x="0" y="0"/>
          <a:ext cx="0" cy="0"/>
          <a:chOff x="0" y="0"/>
          <a:chExt cx="0" cy="0"/>
        </a:xfrm>
      </p:grpSpPr>
      <p:cxnSp>
        <p:nvCxnSpPr>
          <p:cNvPr id="183" name="Google Shape;183;p36"/>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84" name="Google Shape;184;p36"/>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6"/>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2">
  <p:cSld name="DARK_COLOUR_BG2">
    <p:bg>
      <p:bgPr>
        <a:solidFill>
          <a:srgbClr val="8197A6"/>
        </a:solidFill>
      </p:bgPr>
    </p:bg>
    <p:spTree>
      <p:nvGrpSpPr>
        <p:cNvPr id="186" name="Shape 186"/>
        <p:cNvGrpSpPr/>
        <p:nvPr/>
      </p:nvGrpSpPr>
      <p:grpSpPr>
        <a:xfrm>
          <a:off x="0" y="0"/>
          <a:ext cx="0" cy="0"/>
          <a:chOff x="0" y="0"/>
          <a:chExt cx="0" cy="0"/>
        </a:xfrm>
      </p:grpSpPr>
      <p:cxnSp>
        <p:nvCxnSpPr>
          <p:cNvPr id="187" name="Google Shape;187;p37"/>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88" name="Google Shape;188;p37"/>
          <p:cNvSpPr txBox="1"/>
          <p:nvPr/>
        </p:nvSpPr>
        <p:spPr>
          <a:xfrm>
            <a:off x="11680825" y="6202363"/>
            <a:ext cx="274638"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IE" sz="800">
                <a:solidFill>
                  <a:schemeClr val="lt1"/>
                </a:solidFill>
                <a:latin typeface="Arial"/>
                <a:ea typeface="Arial"/>
                <a:cs typeface="Arial"/>
                <a:sym typeface="Arial"/>
              </a:rPr>
              <a:t>  </a:t>
            </a:r>
            <a:fld id="{00000000-1234-1234-1234-123412341234}" type="slidenum">
              <a:rPr lang="en-IE" sz="800">
                <a:solidFill>
                  <a:schemeClr val="lt1"/>
                </a:solidFill>
                <a:latin typeface="Arial"/>
                <a:ea typeface="Arial"/>
                <a:cs typeface="Arial"/>
                <a:sym typeface="Arial"/>
              </a:rPr>
              <a:t>‹#›</a:t>
            </a:fld>
            <a:endParaRPr sz="800">
              <a:solidFill>
                <a:schemeClr val="lt1"/>
              </a:solidFill>
              <a:latin typeface="Arial"/>
              <a:ea typeface="Arial"/>
              <a:cs typeface="Arial"/>
              <a:sym typeface="Arial"/>
            </a:endParaRPr>
          </a:p>
        </p:txBody>
      </p:sp>
      <p:sp>
        <p:nvSpPr>
          <p:cNvPr id="189" name="Google Shape;189;p37"/>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37"/>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335E6F"/>
                </a:solidFill>
              </a:defRPr>
            </a:lvl1pPr>
            <a:lvl2pPr indent="-228600" lvl="1" marL="914400" algn="l">
              <a:lnSpc>
                <a:spcPct val="119000"/>
              </a:lnSpc>
              <a:spcBef>
                <a:spcPts val="360"/>
              </a:spcBef>
              <a:spcAft>
                <a:spcPts val="0"/>
              </a:spcAft>
              <a:buSzPts val="1400"/>
              <a:buNone/>
              <a:defRPr sz="1800">
                <a:solidFill>
                  <a:srgbClr val="335E6F"/>
                </a:solidFill>
              </a:defRPr>
            </a:lvl2pPr>
            <a:lvl3pPr indent="-228600" lvl="2" marL="1371600" algn="l">
              <a:lnSpc>
                <a:spcPct val="119000"/>
              </a:lnSpc>
              <a:spcBef>
                <a:spcPts val="360"/>
              </a:spcBef>
              <a:spcAft>
                <a:spcPts val="0"/>
              </a:spcAft>
              <a:buSzPts val="1400"/>
              <a:buNone/>
              <a:defRPr sz="1800">
                <a:solidFill>
                  <a:srgbClr val="335E6F"/>
                </a:solidFill>
              </a:defRPr>
            </a:lvl3pPr>
            <a:lvl4pPr indent="-228600" lvl="3" marL="1828800" algn="l">
              <a:lnSpc>
                <a:spcPct val="119000"/>
              </a:lnSpc>
              <a:spcBef>
                <a:spcPts val="360"/>
              </a:spcBef>
              <a:spcAft>
                <a:spcPts val="0"/>
              </a:spcAft>
              <a:buSzPts val="1400"/>
              <a:buNone/>
              <a:defRPr sz="1800">
                <a:solidFill>
                  <a:srgbClr val="335E6F"/>
                </a:solidFill>
              </a:defRPr>
            </a:lvl4pPr>
            <a:lvl5pPr indent="-228600" lvl="4" marL="2286000" algn="l">
              <a:lnSpc>
                <a:spcPct val="119000"/>
              </a:lnSpc>
              <a:spcBef>
                <a:spcPts val="360"/>
              </a:spcBef>
              <a:spcAft>
                <a:spcPts val="0"/>
              </a:spcAft>
              <a:buSzPts val="1400"/>
              <a:buNone/>
              <a:defRPr sz="1800">
                <a:solidFill>
                  <a:srgbClr val="335E6F"/>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3">
  <p:cSld name="DARK_COLOUR_BG3">
    <p:bg>
      <p:bgPr>
        <a:solidFill>
          <a:srgbClr val="008E7A"/>
        </a:solidFill>
      </p:bgPr>
    </p:bg>
    <p:spTree>
      <p:nvGrpSpPr>
        <p:cNvPr id="191" name="Shape 191"/>
        <p:cNvGrpSpPr/>
        <p:nvPr/>
      </p:nvGrpSpPr>
      <p:grpSpPr>
        <a:xfrm>
          <a:off x="0" y="0"/>
          <a:ext cx="0" cy="0"/>
          <a:chOff x="0" y="0"/>
          <a:chExt cx="0" cy="0"/>
        </a:xfrm>
      </p:grpSpPr>
      <p:cxnSp>
        <p:nvCxnSpPr>
          <p:cNvPr id="192" name="Google Shape;192;p38"/>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93" name="Google Shape;193;p38"/>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8"/>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76C8AE"/>
                </a:solidFill>
              </a:defRPr>
            </a:lvl1pPr>
            <a:lvl2pPr indent="-228600" lvl="1" marL="914400" algn="l">
              <a:lnSpc>
                <a:spcPct val="119000"/>
              </a:lnSpc>
              <a:spcBef>
                <a:spcPts val="360"/>
              </a:spcBef>
              <a:spcAft>
                <a:spcPts val="0"/>
              </a:spcAft>
              <a:buSzPts val="1400"/>
              <a:buNone/>
              <a:defRPr sz="1800">
                <a:solidFill>
                  <a:srgbClr val="76C8AE"/>
                </a:solidFill>
              </a:defRPr>
            </a:lvl2pPr>
            <a:lvl3pPr indent="-228600" lvl="2" marL="1371600" algn="l">
              <a:lnSpc>
                <a:spcPct val="119000"/>
              </a:lnSpc>
              <a:spcBef>
                <a:spcPts val="360"/>
              </a:spcBef>
              <a:spcAft>
                <a:spcPts val="0"/>
              </a:spcAft>
              <a:buSzPts val="1400"/>
              <a:buNone/>
              <a:defRPr sz="1800">
                <a:solidFill>
                  <a:srgbClr val="76C8AE"/>
                </a:solidFill>
              </a:defRPr>
            </a:lvl3pPr>
            <a:lvl4pPr indent="-228600" lvl="3" marL="1828800" algn="l">
              <a:lnSpc>
                <a:spcPct val="119000"/>
              </a:lnSpc>
              <a:spcBef>
                <a:spcPts val="360"/>
              </a:spcBef>
              <a:spcAft>
                <a:spcPts val="0"/>
              </a:spcAft>
              <a:buSzPts val="1400"/>
              <a:buNone/>
              <a:defRPr sz="1800">
                <a:solidFill>
                  <a:srgbClr val="76C8AE"/>
                </a:solidFill>
              </a:defRPr>
            </a:lvl4pPr>
            <a:lvl5pPr indent="-228600" lvl="4" marL="2286000" algn="l">
              <a:lnSpc>
                <a:spcPct val="119000"/>
              </a:lnSpc>
              <a:spcBef>
                <a:spcPts val="360"/>
              </a:spcBef>
              <a:spcAft>
                <a:spcPts val="0"/>
              </a:spcAft>
              <a:buSzPts val="1400"/>
              <a:buNone/>
              <a:defRPr sz="1800">
                <a:solidFill>
                  <a:srgbClr val="76C8A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4">
  <p:cSld name="DARK_COLOUR_BG4">
    <p:bg>
      <p:bgPr>
        <a:solidFill>
          <a:srgbClr val="960136"/>
        </a:solidFill>
      </p:bgPr>
    </p:bg>
    <p:spTree>
      <p:nvGrpSpPr>
        <p:cNvPr id="195" name="Shape 195"/>
        <p:cNvGrpSpPr/>
        <p:nvPr/>
      </p:nvGrpSpPr>
      <p:grpSpPr>
        <a:xfrm>
          <a:off x="0" y="0"/>
          <a:ext cx="0" cy="0"/>
          <a:chOff x="0" y="0"/>
          <a:chExt cx="0" cy="0"/>
        </a:xfrm>
      </p:grpSpPr>
      <p:cxnSp>
        <p:nvCxnSpPr>
          <p:cNvPr id="196" name="Google Shape;196;p39"/>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197" name="Google Shape;197;p39"/>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9"/>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F1666A"/>
                </a:solidFill>
              </a:defRPr>
            </a:lvl1pPr>
            <a:lvl2pPr indent="-228600" lvl="1" marL="914400" algn="l">
              <a:lnSpc>
                <a:spcPct val="119000"/>
              </a:lnSpc>
              <a:spcBef>
                <a:spcPts val="360"/>
              </a:spcBef>
              <a:spcAft>
                <a:spcPts val="0"/>
              </a:spcAft>
              <a:buSzPts val="1400"/>
              <a:buNone/>
              <a:defRPr>
                <a:solidFill>
                  <a:srgbClr val="F1666A"/>
                </a:solidFill>
              </a:defRPr>
            </a:lvl2pPr>
            <a:lvl3pPr indent="-228600" lvl="2" marL="1371600" algn="l">
              <a:lnSpc>
                <a:spcPct val="119000"/>
              </a:lnSpc>
              <a:spcBef>
                <a:spcPts val="360"/>
              </a:spcBef>
              <a:spcAft>
                <a:spcPts val="0"/>
              </a:spcAft>
              <a:buSzPts val="1400"/>
              <a:buNone/>
              <a:defRPr>
                <a:solidFill>
                  <a:srgbClr val="F1666A"/>
                </a:solidFill>
              </a:defRPr>
            </a:lvl3pPr>
            <a:lvl4pPr indent="-228600" lvl="3" marL="1828800" algn="l">
              <a:lnSpc>
                <a:spcPct val="119000"/>
              </a:lnSpc>
              <a:spcBef>
                <a:spcPts val="360"/>
              </a:spcBef>
              <a:spcAft>
                <a:spcPts val="0"/>
              </a:spcAft>
              <a:buSzPts val="1400"/>
              <a:buNone/>
              <a:defRPr>
                <a:solidFill>
                  <a:srgbClr val="F1666A"/>
                </a:solidFill>
              </a:defRPr>
            </a:lvl4pPr>
            <a:lvl5pPr indent="-228600" lvl="4" marL="2286000" algn="l">
              <a:lnSpc>
                <a:spcPct val="119000"/>
              </a:lnSpc>
              <a:spcBef>
                <a:spcPts val="360"/>
              </a:spcBef>
              <a:spcAft>
                <a:spcPts val="0"/>
              </a:spcAft>
              <a:buSzPts val="1400"/>
              <a:buNone/>
              <a:defRPr>
                <a:solidFill>
                  <a:srgbClr val="F1666A"/>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5">
  <p:cSld name="DARK_COLOUR_BG5">
    <p:bg>
      <p:bgPr>
        <a:solidFill>
          <a:srgbClr val="F47920"/>
        </a:solidFill>
      </p:bgPr>
    </p:bg>
    <p:spTree>
      <p:nvGrpSpPr>
        <p:cNvPr id="199" name="Shape 199"/>
        <p:cNvGrpSpPr/>
        <p:nvPr/>
      </p:nvGrpSpPr>
      <p:grpSpPr>
        <a:xfrm>
          <a:off x="0" y="0"/>
          <a:ext cx="0" cy="0"/>
          <a:chOff x="0" y="0"/>
          <a:chExt cx="0" cy="0"/>
        </a:xfrm>
      </p:grpSpPr>
      <p:cxnSp>
        <p:nvCxnSpPr>
          <p:cNvPr id="200" name="Google Shape;200;p40"/>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201" name="Google Shape;201;p40"/>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0"/>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FFCC4E"/>
                </a:solidFill>
              </a:defRPr>
            </a:lvl1pPr>
            <a:lvl2pPr indent="-228600" lvl="1" marL="914400" algn="l">
              <a:lnSpc>
                <a:spcPct val="119000"/>
              </a:lnSpc>
              <a:spcBef>
                <a:spcPts val="360"/>
              </a:spcBef>
              <a:spcAft>
                <a:spcPts val="0"/>
              </a:spcAft>
              <a:buSzPts val="1400"/>
              <a:buNone/>
              <a:defRPr sz="1800">
                <a:solidFill>
                  <a:srgbClr val="FFCC4E"/>
                </a:solidFill>
              </a:defRPr>
            </a:lvl2pPr>
            <a:lvl3pPr indent="-228600" lvl="2" marL="1371600" algn="l">
              <a:lnSpc>
                <a:spcPct val="119000"/>
              </a:lnSpc>
              <a:spcBef>
                <a:spcPts val="360"/>
              </a:spcBef>
              <a:spcAft>
                <a:spcPts val="0"/>
              </a:spcAft>
              <a:buSzPts val="1400"/>
              <a:buNone/>
              <a:defRPr sz="1800">
                <a:solidFill>
                  <a:srgbClr val="FFCC4E"/>
                </a:solidFill>
              </a:defRPr>
            </a:lvl3pPr>
            <a:lvl4pPr indent="-228600" lvl="3" marL="1828800" algn="l">
              <a:lnSpc>
                <a:spcPct val="119000"/>
              </a:lnSpc>
              <a:spcBef>
                <a:spcPts val="360"/>
              </a:spcBef>
              <a:spcAft>
                <a:spcPts val="0"/>
              </a:spcAft>
              <a:buSzPts val="1400"/>
              <a:buNone/>
              <a:defRPr sz="1800">
                <a:solidFill>
                  <a:srgbClr val="FFCC4E"/>
                </a:solidFill>
              </a:defRPr>
            </a:lvl4pPr>
            <a:lvl5pPr indent="-228600" lvl="4" marL="2286000" algn="l">
              <a:lnSpc>
                <a:spcPct val="119000"/>
              </a:lnSpc>
              <a:spcBef>
                <a:spcPts val="360"/>
              </a:spcBef>
              <a:spcAft>
                <a:spcPts val="0"/>
              </a:spcAft>
              <a:buSzPts val="1400"/>
              <a:buNone/>
              <a:defRPr sz="1800">
                <a:solidFill>
                  <a:srgbClr val="FFCC4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6">
  <p:cSld name="DARK_COLOUR_BG6">
    <p:bg>
      <p:bgPr>
        <a:solidFill>
          <a:srgbClr val="006196"/>
        </a:solidFill>
      </p:bgPr>
    </p:bg>
    <p:spTree>
      <p:nvGrpSpPr>
        <p:cNvPr id="203" name="Shape 203"/>
        <p:cNvGrpSpPr/>
        <p:nvPr/>
      </p:nvGrpSpPr>
      <p:grpSpPr>
        <a:xfrm>
          <a:off x="0" y="0"/>
          <a:ext cx="0" cy="0"/>
          <a:chOff x="0" y="0"/>
          <a:chExt cx="0" cy="0"/>
        </a:xfrm>
      </p:grpSpPr>
      <p:cxnSp>
        <p:nvCxnSpPr>
          <p:cNvPr id="204" name="Google Shape;204;p41"/>
          <p:cNvCxnSpPr/>
          <p:nvPr/>
        </p:nvCxnSpPr>
        <p:spPr>
          <a:xfrm>
            <a:off x="217488" y="882650"/>
            <a:ext cx="11769725" cy="0"/>
          </a:xfrm>
          <a:prstGeom prst="straightConnector1">
            <a:avLst/>
          </a:prstGeom>
          <a:noFill/>
          <a:ln cap="flat" cmpd="sng" w="9525">
            <a:solidFill>
              <a:schemeClr val="lt1"/>
            </a:solidFill>
            <a:prstDash val="solid"/>
            <a:round/>
            <a:headEnd len="sm" w="sm" type="none"/>
            <a:tailEnd len="sm" w="sm" type="none"/>
          </a:ln>
        </p:spPr>
      </p:cxnSp>
      <p:sp>
        <p:nvSpPr>
          <p:cNvPr id="205" name="Google Shape;205;p41"/>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1"/>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009BDB"/>
                </a:solidFill>
              </a:defRPr>
            </a:lvl1pPr>
            <a:lvl2pPr indent="-228600" lvl="1" marL="914400" algn="l">
              <a:lnSpc>
                <a:spcPct val="119000"/>
              </a:lnSpc>
              <a:spcBef>
                <a:spcPts val="360"/>
              </a:spcBef>
              <a:spcAft>
                <a:spcPts val="0"/>
              </a:spcAft>
              <a:buSzPts val="1400"/>
              <a:buNone/>
              <a:defRPr sz="1800">
                <a:solidFill>
                  <a:srgbClr val="009BDB"/>
                </a:solidFill>
              </a:defRPr>
            </a:lvl2pPr>
            <a:lvl3pPr indent="-228600" lvl="2" marL="1371600" algn="l">
              <a:lnSpc>
                <a:spcPct val="119000"/>
              </a:lnSpc>
              <a:spcBef>
                <a:spcPts val="360"/>
              </a:spcBef>
              <a:spcAft>
                <a:spcPts val="0"/>
              </a:spcAft>
              <a:buSzPts val="1400"/>
              <a:buNone/>
              <a:defRPr sz="1800">
                <a:solidFill>
                  <a:srgbClr val="009BDB"/>
                </a:solidFill>
              </a:defRPr>
            </a:lvl3pPr>
            <a:lvl4pPr indent="-228600" lvl="3" marL="1828800" algn="l">
              <a:lnSpc>
                <a:spcPct val="119000"/>
              </a:lnSpc>
              <a:spcBef>
                <a:spcPts val="360"/>
              </a:spcBef>
              <a:spcAft>
                <a:spcPts val="0"/>
              </a:spcAft>
              <a:buSzPts val="1400"/>
              <a:buNone/>
              <a:defRPr sz="1800">
                <a:solidFill>
                  <a:srgbClr val="009BDB"/>
                </a:solidFill>
              </a:defRPr>
            </a:lvl4pPr>
            <a:lvl5pPr indent="-228600" lvl="4" marL="2286000" algn="l">
              <a:lnSpc>
                <a:spcPct val="119000"/>
              </a:lnSpc>
              <a:spcBef>
                <a:spcPts val="360"/>
              </a:spcBef>
              <a:spcAft>
                <a:spcPts val="0"/>
              </a:spcAft>
              <a:buSzPts val="1400"/>
              <a:buNone/>
              <a:defRPr sz="1800">
                <a:solidFill>
                  <a:srgbClr val="009BDB"/>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40" name="Shape 40"/>
        <p:cNvGrpSpPr/>
        <p:nvPr/>
      </p:nvGrpSpPr>
      <p:grpSpPr>
        <a:xfrm>
          <a:off x="0" y="0"/>
          <a:ext cx="0" cy="0"/>
          <a:chOff x="0" y="0"/>
          <a:chExt cx="0" cy="0"/>
        </a:xfrm>
      </p:grpSpPr>
      <p:sp>
        <p:nvSpPr>
          <p:cNvPr id="41" name="Google Shape;41;p14"/>
          <p:cNvSpPr/>
          <p:nvPr/>
        </p:nvSpPr>
        <p:spPr>
          <a:xfrm>
            <a:off x="0" y="0"/>
            <a:ext cx="12225338" cy="88265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pic>
        <p:nvPicPr>
          <p:cNvPr id="42" name="Google Shape;42;p14"/>
          <p:cNvPicPr preferRelativeResize="0"/>
          <p:nvPr/>
        </p:nvPicPr>
        <p:blipFill rotWithShape="1">
          <a:blip r:embed="rId2">
            <a:alphaModFix/>
          </a:blip>
          <a:srcRect b="0" l="0" r="0" t="0"/>
          <a:stretch/>
        </p:blipFill>
        <p:spPr>
          <a:xfrm>
            <a:off x="10331450" y="-215900"/>
            <a:ext cx="2093913" cy="1314450"/>
          </a:xfrm>
          <a:prstGeom prst="rect">
            <a:avLst/>
          </a:prstGeom>
          <a:noFill/>
          <a:ln>
            <a:noFill/>
          </a:ln>
        </p:spPr>
      </p:pic>
      <p:cxnSp>
        <p:nvCxnSpPr>
          <p:cNvPr id="43" name="Google Shape;43;p14"/>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sp>
        <p:nvSpPr>
          <p:cNvPr id="44" name="Google Shape;44;p1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chemeClr val="lt1"/>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4"/>
          <p:cNvSpPr txBox="1"/>
          <p:nvPr>
            <p:ph idx="1" type="body"/>
          </p:nvPr>
        </p:nvSpPr>
        <p:spPr>
          <a:xfrm>
            <a:off x="219600" y="882196"/>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bg>
      <p:bgPr>
        <a:solidFill>
          <a:srgbClr val="003249"/>
        </a:solidFill>
      </p:bgPr>
    </p:bg>
    <p:spTree>
      <p:nvGrpSpPr>
        <p:cNvPr id="207" name="Shape 207"/>
        <p:cNvGrpSpPr/>
        <p:nvPr/>
      </p:nvGrpSpPr>
      <p:grpSpPr>
        <a:xfrm>
          <a:off x="0" y="0"/>
          <a:ext cx="0" cy="0"/>
          <a:chOff x="0" y="0"/>
          <a:chExt cx="0" cy="0"/>
        </a:xfrm>
      </p:grpSpPr>
      <p:sp>
        <p:nvSpPr>
          <p:cNvPr id="208" name="Google Shape;208;p42"/>
          <p:cNvSpPr/>
          <p:nvPr/>
        </p:nvSpPr>
        <p:spPr>
          <a:xfrm>
            <a:off x="0" y="0"/>
            <a:ext cx="12277725" cy="6858000"/>
          </a:xfrm>
          <a:prstGeom prst="rect">
            <a:avLst/>
          </a:prstGeom>
          <a:solidFill>
            <a:srgbClr val="335E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09" name="Google Shape;209;p42"/>
          <p:cNvSpPr/>
          <p:nvPr/>
        </p:nvSpPr>
        <p:spPr>
          <a:xfrm flipH="1">
            <a:off x="4699000" y="2011363"/>
            <a:ext cx="2827338" cy="2819400"/>
          </a:xfrm>
          <a:prstGeom prst="rect">
            <a:avLst/>
          </a:prstGeom>
          <a:solidFill>
            <a:srgbClr val="003249"/>
          </a:solidFill>
          <a:ln cap="flat" cmpd="sng" w="9525">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sp>
        <p:nvSpPr>
          <p:cNvPr id="210" name="Google Shape;210;p42"/>
          <p:cNvSpPr txBox="1"/>
          <p:nvPr/>
        </p:nvSpPr>
        <p:spPr>
          <a:xfrm>
            <a:off x="4699000" y="4524375"/>
            <a:ext cx="2820988" cy="314325"/>
          </a:xfrm>
          <a:prstGeom prst="rect">
            <a:avLst/>
          </a:prstGeom>
          <a:noFill/>
          <a:ln>
            <a:noFill/>
          </a:ln>
        </p:spPr>
        <p:txBody>
          <a:bodyPr anchorCtr="0" anchor="t" bIns="33075" lIns="66150" spcFirstLastPara="1" rIns="66150" wrap="square" tIns="33075">
            <a:normAutofit/>
          </a:bodyPr>
          <a:lstStyle/>
          <a:p>
            <a:pPr indent="0" lvl="0" marL="0" marR="0" rtl="0" algn="r">
              <a:lnSpc>
                <a:spcPct val="90000"/>
              </a:lnSpc>
              <a:spcBef>
                <a:spcPts val="0"/>
              </a:spcBef>
              <a:spcAft>
                <a:spcPts val="0"/>
              </a:spcAft>
              <a:buClr>
                <a:schemeClr val="dk1"/>
              </a:buClr>
              <a:buSzPts val="1013"/>
              <a:buFont typeface="Arial"/>
              <a:buNone/>
            </a:pPr>
            <a:r>
              <a:t/>
            </a:r>
            <a:endParaRPr sz="1013">
              <a:solidFill>
                <a:srgbClr val="8197A6"/>
              </a:solidFill>
              <a:latin typeface="Arial"/>
              <a:ea typeface="Arial"/>
              <a:cs typeface="Arial"/>
              <a:sym typeface="Arial"/>
            </a:endParaRPr>
          </a:p>
        </p:txBody>
      </p:sp>
      <p:sp>
        <p:nvSpPr>
          <p:cNvPr id="211" name="Google Shape;211;p42"/>
          <p:cNvSpPr txBox="1"/>
          <p:nvPr/>
        </p:nvSpPr>
        <p:spPr>
          <a:xfrm>
            <a:off x="4699000" y="1739900"/>
            <a:ext cx="2827338" cy="261938"/>
          </a:xfrm>
          <a:prstGeom prst="rect">
            <a:avLst/>
          </a:prstGeom>
          <a:noFill/>
          <a:ln>
            <a:noFill/>
          </a:ln>
        </p:spPr>
        <p:txBody>
          <a:bodyPr anchorCtr="0" anchor="t" bIns="33075" lIns="66150" spcFirstLastPara="1" rIns="66150" wrap="square" tIns="33075">
            <a:noAutofit/>
          </a:bodyPr>
          <a:lstStyle/>
          <a:p>
            <a:pPr indent="0" lvl="0" marL="0" marR="0" rtl="0" algn="l">
              <a:lnSpc>
                <a:spcPct val="90000"/>
              </a:lnSpc>
              <a:spcBef>
                <a:spcPts val="0"/>
              </a:spcBef>
              <a:spcAft>
                <a:spcPts val="0"/>
              </a:spcAft>
              <a:buClr>
                <a:schemeClr val="lt1"/>
              </a:buClr>
              <a:buSzPts val="796"/>
              <a:buFont typeface="Arial"/>
              <a:buNone/>
            </a:pPr>
            <a:r>
              <a:rPr lang="en-IE" sz="796">
                <a:solidFill>
                  <a:schemeClr val="lt1"/>
                </a:solidFill>
                <a:latin typeface="Arial"/>
                <a:ea typeface="Arial"/>
                <a:cs typeface="Arial"/>
                <a:sym typeface="Arial"/>
              </a:rPr>
              <a:t>Produced by</a:t>
            </a:r>
            <a:endParaRPr sz="796">
              <a:solidFill>
                <a:schemeClr val="lt1"/>
              </a:solidFill>
              <a:latin typeface="Arial"/>
              <a:ea typeface="Arial"/>
              <a:cs typeface="Arial"/>
              <a:sym typeface="Arial"/>
            </a:endParaRPr>
          </a:p>
        </p:txBody>
      </p:sp>
      <p:sp>
        <p:nvSpPr>
          <p:cNvPr id="212" name="Google Shape;212;p42"/>
          <p:cNvSpPr txBox="1"/>
          <p:nvPr>
            <p:ph idx="1" type="body"/>
          </p:nvPr>
        </p:nvSpPr>
        <p:spPr>
          <a:xfrm>
            <a:off x="4699115" y="2041527"/>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chemeClr val="lt1"/>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
        <p:nvSpPr>
          <p:cNvPr id="213" name="Google Shape;213;p42"/>
          <p:cNvSpPr txBox="1"/>
          <p:nvPr>
            <p:ph idx="2" type="body"/>
          </p:nvPr>
        </p:nvSpPr>
        <p:spPr>
          <a:xfrm>
            <a:off x="4699115"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chemeClr val="lt1"/>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4" name="Shape 214"/>
        <p:cNvGrpSpPr/>
        <p:nvPr/>
      </p:nvGrpSpPr>
      <p:grpSpPr>
        <a:xfrm>
          <a:off x="0" y="0"/>
          <a:ext cx="0" cy="0"/>
          <a:chOff x="0" y="0"/>
          <a:chExt cx="0" cy="0"/>
        </a:xfrm>
      </p:grpSpPr>
      <p:sp>
        <p:nvSpPr>
          <p:cNvPr id="215" name="Google Shape;215;p43"/>
          <p:cNvSpPr/>
          <p:nvPr/>
        </p:nvSpPr>
        <p:spPr>
          <a:xfrm>
            <a:off x="0" y="1"/>
            <a:ext cx="12225338" cy="103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pic>
        <p:nvPicPr>
          <p:cNvPr id="216" name="Google Shape;216;p43"/>
          <p:cNvPicPr preferRelativeResize="0"/>
          <p:nvPr/>
        </p:nvPicPr>
        <p:blipFill rotWithShape="1">
          <a:blip r:embed="rId2">
            <a:alphaModFix amt="34000"/>
          </a:blip>
          <a:srcRect b="35419" l="51339" r="-2839" t="39269"/>
          <a:stretch/>
        </p:blipFill>
        <p:spPr>
          <a:xfrm flipH="1">
            <a:off x="9329866" y="0"/>
            <a:ext cx="2895473" cy="1037493"/>
          </a:xfrm>
          <a:prstGeom prst="rect">
            <a:avLst/>
          </a:prstGeom>
          <a:noFill/>
          <a:ln>
            <a:noFill/>
          </a:ln>
        </p:spPr>
      </p:pic>
      <p:pic>
        <p:nvPicPr>
          <p:cNvPr id="217" name="Google Shape;217;p43"/>
          <p:cNvPicPr preferRelativeResize="0"/>
          <p:nvPr/>
        </p:nvPicPr>
        <p:blipFill rotWithShape="1">
          <a:blip r:embed="rId3">
            <a:alphaModFix/>
          </a:blip>
          <a:srcRect b="0" l="0" r="0" t="0"/>
          <a:stretch/>
        </p:blipFill>
        <p:spPr>
          <a:xfrm>
            <a:off x="9818475" y="111657"/>
            <a:ext cx="2033446" cy="803439"/>
          </a:xfrm>
          <a:prstGeom prst="rect">
            <a:avLst/>
          </a:prstGeom>
          <a:noFill/>
          <a:ln>
            <a:noFill/>
          </a:ln>
          <a:effectLst>
            <a:outerShdw blurRad="50800" rotWithShape="0" algn="tl" dir="2700000" dist="38100">
              <a:srgbClr val="000000">
                <a:alpha val="40000"/>
              </a:srgbClr>
            </a:outerShdw>
          </a:effectLst>
        </p:spPr>
      </p:pic>
      <p:sp>
        <p:nvSpPr>
          <p:cNvPr id="218" name="Google Shape;218;p43"/>
          <p:cNvSpPr/>
          <p:nvPr/>
        </p:nvSpPr>
        <p:spPr>
          <a:xfrm>
            <a:off x="-1782" y="6574604"/>
            <a:ext cx="12226942"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219" name="Google Shape;219;p43"/>
          <p:cNvSpPr/>
          <p:nvPr/>
        </p:nvSpPr>
        <p:spPr>
          <a:xfrm flipH="1" rot="10800000">
            <a:off x="-4516" y="6540363"/>
            <a:ext cx="12229750" cy="5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220" name="Google Shape;220;p43"/>
          <p:cNvSpPr txBox="1"/>
          <p:nvPr/>
        </p:nvSpPr>
        <p:spPr>
          <a:xfrm>
            <a:off x="10293735" y="6574605"/>
            <a:ext cx="1930865" cy="3180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accent1"/>
              </a:buClr>
              <a:buSzPts val="1467"/>
              <a:buFont typeface="Montserrat"/>
              <a:buNone/>
            </a:pPr>
            <a:r>
              <a:rPr b="1" i="0" lang="en-IE" sz="1467" u="none" cap="none" strike="noStrike">
                <a:solidFill>
                  <a:schemeClr val="accent1"/>
                </a:solidFill>
                <a:latin typeface="Montserrat"/>
                <a:ea typeface="Montserrat"/>
                <a:cs typeface="Montserrat"/>
                <a:sym typeface="Montserrat"/>
              </a:rPr>
              <a:t>Slide </a:t>
            </a:r>
            <a:fld id="{00000000-1234-1234-1234-123412341234}" type="slidenum">
              <a:rPr b="1" i="0" lang="en-IE" sz="1467" u="none" cap="none" strike="noStrike">
                <a:solidFill>
                  <a:schemeClr val="accent1"/>
                </a:solidFill>
                <a:latin typeface="Montserrat"/>
                <a:ea typeface="Montserrat"/>
                <a:cs typeface="Montserrat"/>
                <a:sym typeface="Montserrat"/>
              </a:rPr>
              <a:t>‹#›</a:t>
            </a:fld>
            <a:endParaRPr b="1" i="0" sz="1467" u="none" cap="none" strike="noStrike">
              <a:solidFill>
                <a:schemeClr val="accent1"/>
              </a:solidFill>
              <a:latin typeface="Montserrat"/>
              <a:ea typeface="Montserrat"/>
              <a:cs typeface="Montserrat"/>
              <a:sym typeface="Montserrat"/>
            </a:endParaRPr>
          </a:p>
        </p:txBody>
      </p:sp>
      <p:sp>
        <p:nvSpPr>
          <p:cNvPr id="221" name="Google Shape;221;p43"/>
          <p:cNvSpPr txBox="1"/>
          <p:nvPr>
            <p:ph idx="1" type="body"/>
          </p:nvPr>
        </p:nvSpPr>
        <p:spPr>
          <a:xfrm>
            <a:off x="325120" y="1558533"/>
            <a:ext cx="11527034" cy="4662800"/>
          </a:xfrm>
          <a:prstGeom prst="rect">
            <a:avLst/>
          </a:prstGeom>
          <a:noFill/>
          <a:ln>
            <a:noFill/>
          </a:ln>
        </p:spPr>
        <p:txBody>
          <a:bodyPr anchorCtr="0" anchor="t" bIns="34275" lIns="68575" spcFirstLastPara="1" rIns="68575" wrap="square" tIns="34275">
            <a:noAutofit/>
          </a:bodyPr>
          <a:lstStyle>
            <a:lvl1pPr indent="-361950" lvl="0" marL="457200" marR="0" algn="l">
              <a:lnSpc>
                <a:spcPct val="150000"/>
              </a:lnSpc>
              <a:spcBef>
                <a:spcPts val="1067"/>
              </a:spcBef>
              <a:spcAft>
                <a:spcPts val="0"/>
              </a:spcAft>
              <a:buClr>
                <a:schemeClr val="dk1"/>
              </a:buClr>
              <a:buSzPts val="2100"/>
              <a:buFont typeface="Montserrat"/>
              <a:buChar char="❖"/>
              <a:defRPr i="0" sz="2800" u="none" cap="none" strike="noStrike">
                <a:solidFill>
                  <a:schemeClr val="dk1"/>
                </a:solidFill>
                <a:latin typeface="Montserrat"/>
                <a:ea typeface="Montserrat"/>
                <a:cs typeface="Montserrat"/>
                <a:sym typeface="Montserrat"/>
              </a:defRPr>
            </a:lvl1pPr>
            <a:lvl2pPr indent="-342900" lvl="1" marL="914400" marR="0" algn="l">
              <a:lnSpc>
                <a:spcPct val="150000"/>
              </a:lnSpc>
              <a:spcBef>
                <a:spcPts val="533"/>
              </a:spcBef>
              <a:spcAft>
                <a:spcPts val="0"/>
              </a:spcAft>
              <a:buClr>
                <a:schemeClr val="dk1"/>
              </a:buClr>
              <a:buSzPts val="1800"/>
              <a:buFont typeface="Montserrat"/>
              <a:buChar char="▪"/>
              <a:defRPr i="0" sz="2400" u="none" cap="none" strike="noStrike">
                <a:solidFill>
                  <a:schemeClr val="dk1"/>
                </a:solidFill>
                <a:latin typeface="Montserrat"/>
                <a:ea typeface="Montserrat"/>
                <a:cs typeface="Montserrat"/>
                <a:sym typeface="Montserrat"/>
              </a:defRPr>
            </a:lvl2pPr>
            <a:lvl3pPr indent="-323850" lvl="2" marL="1371600" marR="0" algn="l">
              <a:lnSpc>
                <a:spcPct val="150000"/>
              </a:lnSpc>
              <a:spcBef>
                <a:spcPts val="533"/>
              </a:spcBef>
              <a:spcAft>
                <a:spcPts val="0"/>
              </a:spcAft>
              <a:buClr>
                <a:schemeClr val="dk1"/>
              </a:buClr>
              <a:buSzPts val="1500"/>
              <a:buFont typeface="Montserrat"/>
              <a:buChar char="o"/>
              <a:defRPr i="0" sz="2000" u="none" cap="none" strike="noStrike">
                <a:solidFill>
                  <a:schemeClr val="dk1"/>
                </a:solidFill>
                <a:latin typeface="Montserrat"/>
                <a:ea typeface="Montserrat"/>
                <a:cs typeface="Montserrat"/>
                <a:sym typeface="Montserrat"/>
              </a:defRPr>
            </a:lvl3pPr>
            <a:lvl4pPr indent="-317500" lvl="3" marL="1828800" marR="0" algn="l">
              <a:lnSpc>
                <a:spcPct val="150000"/>
              </a:lnSpc>
              <a:spcBef>
                <a:spcPts val="533"/>
              </a:spcBef>
              <a:spcAft>
                <a:spcPts val="0"/>
              </a:spcAft>
              <a:buClr>
                <a:schemeClr val="dk1"/>
              </a:buClr>
              <a:buSzPts val="1400"/>
              <a:buFont typeface="Montserrat"/>
              <a:buChar char="•"/>
              <a:defRPr i="0" sz="1867" u="none" cap="none" strike="noStrike">
                <a:solidFill>
                  <a:schemeClr val="dk1"/>
                </a:solidFill>
                <a:latin typeface="Montserrat"/>
                <a:ea typeface="Montserrat"/>
                <a:cs typeface="Montserrat"/>
                <a:sym typeface="Montserrat"/>
              </a:defRPr>
            </a:lvl4pPr>
            <a:lvl5pPr indent="-317500" lvl="4" marL="2286000" marR="0" algn="l">
              <a:lnSpc>
                <a:spcPct val="150000"/>
              </a:lnSpc>
              <a:spcBef>
                <a:spcPts val="533"/>
              </a:spcBef>
              <a:spcAft>
                <a:spcPts val="0"/>
              </a:spcAft>
              <a:buClr>
                <a:schemeClr val="dk1"/>
              </a:buClr>
              <a:buSzPts val="1400"/>
              <a:buFont typeface="Montserrat"/>
              <a:buChar char="•"/>
              <a:defRPr i="0" sz="1867" u="none" cap="none" strike="noStrike">
                <a:solidFill>
                  <a:schemeClr val="dk1"/>
                </a:solidFill>
                <a:latin typeface="Montserrat"/>
                <a:ea typeface="Montserrat"/>
                <a:cs typeface="Montserrat"/>
                <a:sym typeface="Montserrat"/>
              </a:defRPr>
            </a:lvl5pPr>
            <a:lvl6pPr indent="-323850" lvl="5" marL="27432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6pPr>
            <a:lvl7pPr indent="-323850" lvl="6" marL="32004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7pPr>
            <a:lvl8pPr indent="-323850" lvl="7" marL="36576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8pPr>
            <a:lvl9pPr indent="-323850" lvl="8" marL="4114800" marR="0" algn="l">
              <a:lnSpc>
                <a:spcPct val="150000"/>
              </a:lnSpc>
              <a:spcBef>
                <a:spcPts val="533"/>
              </a:spcBef>
              <a:spcAft>
                <a:spcPts val="0"/>
              </a:spcAft>
              <a:buClr>
                <a:schemeClr val="dk1"/>
              </a:buClr>
              <a:buSzPts val="15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222" name="Google Shape;222;p43"/>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Medium"/>
              <a:buNone/>
              <a:defRPr i="0" sz="4400" u="none" cap="none" strike="noStrike">
                <a:solidFill>
                  <a:schemeClr val="lt1"/>
                </a:solidFill>
                <a:latin typeface="Montserrat Medium"/>
                <a:ea typeface="Montserrat Medium"/>
                <a:cs typeface="Montserrat Medium"/>
                <a:sym typeface="Montserrat Medium"/>
              </a:defRPr>
            </a:lvl1pPr>
            <a:lvl2pPr lvl="1" algn="l">
              <a:spcBef>
                <a:spcPts val="0"/>
              </a:spcBef>
              <a:spcAft>
                <a:spcPts val="0"/>
              </a:spcAft>
              <a:buClr>
                <a:schemeClr val="lt1"/>
              </a:buClr>
              <a:buSzPts val="1100"/>
              <a:buFont typeface="Arial"/>
              <a:buNone/>
              <a:defRPr sz="1867"/>
            </a:lvl2pPr>
            <a:lvl3pPr lvl="2" algn="l">
              <a:spcBef>
                <a:spcPts val="0"/>
              </a:spcBef>
              <a:spcAft>
                <a:spcPts val="0"/>
              </a:spcAft>
              <a:buClr>
                <a:schemeClr val="lt1"/>
              </a:buClr>
              <a:buSzPts val="1100"/>
              <a:buFont typeface="Arial"/>
              <a:buNone/>
              <a:defRPr sz="1867"/>
            </a:lvl3pPr>
            <a:lvl4pPr lvl="3" algn="l">
              <a:spcBef>
                <a:spcPts val="0"/>
              </a:spcBef>
              <a:spcAft>
                <a:spcPts val="0"/>
              </a:spcAft>
              <a:buClr>
                <a:schemeClr val="lt1"/>
              </a:buClr>
              <a:buSzPts val="1100"/>
              <a:buFont typeface="Arial"/>
              <a:buNone/>
              <a:defRPr sz="1867"/>
            </a:lvl4pPr>
            <a:lvl5pPr lvl="4" algn="l">
              <a:spcBef>
                <a:spcPts val="0"/>
              </a:spcBef>
              <a:spcAft>
                <a:spcPts val="0"/>
              </a:spcAft>
              <a:buClr>
                <a:schemeClr val="lt1"/>
              </a:buClr>
              <a:buSzPts val="1100"/>
              <a:buFont typeface="Arial"/>
              <a:buNone/>
              <a:defRPr sz="1867"/>
            </a:lvl5pPr>
            <a:lvl6pPr lvl="5" algn="l">
              <a:spcBef>
                <a:spcPts val="0"/>
              </a:spcBef>
              <a:spcAft>
                <a:spcPts val="0"/>
              </a:spcAft>
              <a:buClr>
                <a:schemeClr val="lt1"/>
              </a:buClr>
              <a:buSzPts val="1100"/>
              <a:buFont typeface="Verdana"/>
              <a:buNone/>
              <a:defRPr sz="1867"/>
            </a:lvl6pPr>
            <a:lvl7pPr lvl="6" algn="l">
              <a:spcBef>
                <a:spcPts val="0"/>
              </a:spcBef>
              <a:spcAft>
                <a:spcPts val="0"/>
              </a:spcAft>
              <a:buClr>
                <a:schemeClr val="lt1"/>
              </a:buClr>
              <a:buSzPts val="1100"/>
              <a:buFont typeface="Verdana"/>
              <a:buNone/>
              <a:defRPr sz="1867"/>
            </a:lvl7pPr>
            <a:lvl8pPr lvl="7" algn="l">
              <a:spcBef>
                <a:spcPts val="0"/>
              </a:spcBef>
              <a:spcAft>
                <a:spcPts val="0"/>
              </a:spcAft>
              <a:buClr>
                <a:schemeClr val="lt1"/>
              </a:buClr>
              <a:buSzPts val="1100"/>
              <a:buFont typeface="Verdana"/>
              <a:buNone/>
              <a:defRPr sz="1867"/>
            </a:lvl8pPr>
            <a:lvl9pPr lvl="8" algn="l">
              <a:spcBef>
                <a:spcPts val="0"/>
              </a:spcBef>
              <a:spcAft>
                <a:spcPts val="0"/>
              </a:spcAft>
              <a:buClr>
                <a:schemeClr val="lt1"/>
              </a:buClr>
              <a:buSzPts val="1100"/>
              <a:buFont typeface="Verdana"/>
              <a:buNone/>
              <a:defRPr sz="1867"/>
            </a:lvl9pPr>
          </a:lstStyle>
          <a:p/>
        </p:txBody>
      </p:sp>
      <p:sp>
        <p:nvSpPr>
          <p:cNvPr id="223" name="Google Shape;223;p43"/>
          <p:cNvSpPr txBox="1"/>
          <p:nvPr/>
        </p:nvSpPr>
        <p:spPr>
          <a:xfrm>
            <a:off x="-54449" y="6497000"/>
            <a:ext cx="3865341" cy="47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Clr>
                <a:schemeClr val="dk2"/>
              </a:buClr>
              <a:buSzPts val="1467"/>
              <a:buFont typeface="Montserrat"/>
              <a:buNone/>
            </a:pPr>
            <a:r>
              <a:rPr b="1" lang="en-IE" sz="1467">
                <a:solidFill>
                  <a:schemeClr val="dk2"/>
                </a:solidFill>
                <a:latin typeface="Montserrat"/>
                <a:ea typeface="Montserrat"/>
                <a:cs typeface="Montserrat"/>
                <a:sym typeface="Montserrat"/>
              </a:rPr>
              <a:t>WGISS-58, 16-17 October 2024</a:t>
            </a:r>
            <a:endParaRPr b="1" sz="1467">
              <a:solidFill>
                <a:schemeClr val="dk2"/>
              </a:solidFill>
              <a:latin typeface="Montserrat"/>
              <a:ea typeface="Montserrat"/>
              <a:cs typeface="Montserrat"/>
              <a:sym typeface="Montserra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24" name="Shape 224"/>
        <p:cNvGrpSpPr/>
        <p:nvPr/>
      </p:nvGrpSpPr>
      <p:grpSpPr>
        <a:xfrm>
          <a:off x="0" y="0"/>
          <a:ext cx="0" cy="0"/>
          <a:chOff x="0" y="0"/>
          <a:chExt cx="0" cy="0"/>
        </a:xfrm>
      </p:grpSpPr>
      <p:sp>
        <p:nvSpPr>
          <p:cNvPr id="225" name="Google Shape;225;p4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44"/>
          <p:cNvSpPr txBox="1"/>
          <p:nvPr>
            <p:ph idx="1" type="body"/>
          </p:nvPr>
        </p:nvSpPr>
        <p:spPr>
          <a:xfrm>
            <a:off x="219075" y="882650"/>
            <a:ext cx="11764963" cy="532765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227" name="Google Shape;227;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28" name="Google Shape;228;p4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229" name="Google Shape;229;p4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Verdana"/>
                <a:ea typeface="Verdana"/>
                <a:cs typeface="Verdana"/>
                <a:sym typeface="Verdana"/>
              </a:defRPr>
            </a:lvl1pPr>
            <a:lvl2pPr indent="0" lvl="1" marL="0" marR="0" rtl="0" algn="l">
              <a:spcBef>
                <a:spcPts val="0"/>
              </a:spcBef>
              <a:spcAft>
                <a:spcPts val="0"/>
              </a:spcAft>
              <a:buNone/>
              <a:defRPr sz="1800">
                <a:solidFill>
                  <a:schemeClr val="dk1"/>
                </a:solidFill>
                <a:latin typeface="Verdana"/>
                <a:ea typeface="Verdana"/>
                <a:cs typeface="Verdana"/>
                <a:sym typeface="Verdana"/>
              </a:defRPr>
            </a:lvl2pPr>
            <a:lvl3pPr indent="0" lvl="2" marL="0" marR="0" rtl="0" algn="l">
              <a:spcBef>
                <a:spcPts val="0"/>
              </a:spcBef>
              <a:spcAft>
                <a:spcPts val="0"/>
              </a:spcAft>
              <a:buNone/>
              <a:defRPr sz="1800">
                <a:solidFill>
                  <a:schemeClr val="dk1"/>
                </a:solidFill>
                <a:latin typeface="Verdana"/>
                <a:ea typeface="Verdana"/>
                <a:cs typeface="Verdana"/>
                <a:sym typeface="Verdana"/>
              </a:defRPr>
            </a:lvl3pPr>
            <a:lvl4pPr indent="0" lvl="3" marL="0" marR="0" rtl="0" algn="l">
              <a:spcBef>
                <a:spcPts val="0"/>
              </a:spcBef>
              <a:spcAft>
                <a:spcPts val="0"/>
              </a:spcAft>
              <a:buNone/>
              <a:defRPr sz="1800">
                <a:solidFill>
                  <a:schemeClr val="dk1"/>
                </a:solidFill>
                <a:latin typeface="Verdana"/>
                <a:ea typeface="Verdana"/>
                <a:cs typeface="Verdana"/>
                <a:sym typeface="Verdana"/>
              </a:defRPr>
            </a:lvl4pPr>
            <a:lvl5pPr indent="0" lvl="4" marL="0" marR="0" rtl="0" algn="l">
              <a:spcBef>
                <a:spcPts val="0"/>
              </a:spcBef>
              <a:spcAft>
                <a:spcPts val="0"/>
              </a:spcAft>
              <a:buNone/>
              <a:defRPr sz="1800">
                <a:solidFill>
                  <a:schemeClr val="dk1"/>
                </a:solidFill>
                <a:latin typeface="Verdana"/>
                <a:ea typeface="Verdana"/>
                <a:cs typeface="Verdana"/>
                <a:sym typeface="Verdana"/>
              </a:defRPr>
            </a:lvl5pPr>
            <a:lvl6pPr indent="0" lvl="5" marL="0" marR="0" rtl="0" algn="l">
              <a:spcBef>
                <a:spcPts val="0"/>
              </a:spcBef>
              <a:spcAft>
                <a:spcPts val="0"/>
              </a:spcAft>
              <a:buNone/>
              <a:defRPr sz="1800">
                <a:solidFill>
                  <a:schemeClr val="dk1"/>
                </a:solidFill>
                <a:latin typeface="Verdana"/>
                <a:ea typeface="Verdana"/>
                <a:cs typeface="Verdana"/>
                <a:sym typeface="Verdana"/>
              </a:defRPr>
            </a:lvl6pPr>
            <a:lvl7pPr indent="0" lvl="6" marL="0" marR="0" rtl="0" algn="l">
              <a:spcBef>
                <a:spcPts val="0"/>
              </a:spcBef>
              <a:spcAft>
                <a:spcPts val="0"/>
              </a:spcAft>
              <a:buNone/>
              <a:defRPr sz="1800">
                <a:solidFill>
                  <a:schemeClr val="dk1"/>
                </a:solidFill>
                <a:latin typeface="Verdana"/>
                <a:ea typeface="Verdana"/>
                <a:cs typeface="Verdana"/>
                <a:sym typeface="Verdana"/>
              </a:defRPr>
            </a:lvl7pPr>
            <a:lvl8pPr indent="0" lvl="7" marL="0" marR="0" rtl="0" algn="l">
              <a:spcBef>
                <a:spcPts val="0"/>
              </a:spcBef>
              <a:spcAft>
                <a:spcPts val="0"/>
              </a:spcAft>
              <a:buNone/>
              <a:defRPr sz="1800">
                <a:solidFill>
                  <a:schemeClr val="dk1"/>
                </a:solidFill>
                <a:latin typeface="Verdana"/>
                <a:ea typeface="Verdana"/>
                <a:cs typeface="Verdana"/>
                <a:sym typeface="Verdana"/>
              </a:defRPr>
            </a:lvl8pPr>
            <a:lvl9pPr indent="0" lvl="8" marL="0" marR="0" rtl="0" algn="l">
              <a:spcBef>
                <a:spcPts val="0"/>
              </a:spcBef>
              <a:spcAft>
                <a:spcPts val="0"/>
              </a:spcAft>
              <a:buNone/>
              <a:defRPr sz="1800">
                <a:solidFill>
                  <a:schemeClr val="dk1"/>
                </a:solidFill>
                <a:latin typeface="Verdana"/>
                <a:ea typeface="Verdana"/>
                <a:cs typeface="Verdana"/>
                <a:sym typeface="Verdana"/>
              </a:defRPr>
            </a:lvl9pPr>
          </a:lstStyle>
          <a:p>
            <a:pPr indent="0" lvl="0" marL="0" rtl="0" algn="l">
              <a:spcBef>
                <a:spcPts val="0"/>
              </a:spcBef>
              <a:spcAft>
                <a:spcPts val="0"/>
              </a:spcAft>
              <a:buNone/>
            </a:pPr>
            <a:r>
              <a:t/>
            </a:r>
            <a:endParaRPr/>
          </a:p>
        </p:txBody>
      </p:sp>
      <p:sp>
        <p:nvSpPr>
          <p:cNvPr id="230" name="Google Shape;230;p44"/>
          <p:cNvSpPr txBox="1"/>
          <p:nvPr/>
        </p:nvSpPr>
        <p:spPr>
          <a:xfrm>
            <a:off x="-54449" y="6497000"/>
            <a:ext cx="3865341" cy="47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Clr>
                <a:schemeClr val="dk2"/>
              </a:buClr>
              <a:buSzPts val="1467"/>
              <a:buFont typeface="Montserrat"/>
              <a:buNone/>
            </a:pPr>
            <a:r>
              <a:rPr b="1" lang="en-IE" sz="1467">
                <a:solidFill>
                  <a:schemeClr val="dk2"/>
                </a:solidFill>
                <a:latin typeface="Montserrat"/>
                <a:ea typeface="Montserrat"/>
                <a:cs typeface="Montserrat"/>
                <a:sym typeface="Montserrat"/>
              </a:rPr>
              <a:t>WGISS-58, 15-16 October 2024</a:t>
            </a:r>
            <a:endParaRPr b="1" sz="1467">
              <a:solidFill>
                <a:schemeClr val="dk2"/>
              </a:solidFill>
              <a:latin typeface="Montserrat"/>
              <a:ea typeface="Montserrat"/>
              <a:cs typeface="Montserrat"/>
              <a:sym typeface="Montserrat"/>
            </a:endParaRPr>
          </a:p>
        </p:txBody>
      </p:sp>
      <p:sp>
        <p:nvSpPr>
          <p:cNvPr id="231" name="Google Shape;231;p44"/>
          <p:cNvSpPr txBox="1"/>
          <p:nvPr/>
        </p:nvSpPr>
        <p:spPr>
          <a:xfrm>
            <a:off x="10293735" y="6574606"/>
            <a:ext cx="1930865" cy="3180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accent1"/>
              </a:buClr>
              <a:buSzPts val="1467"/>
              <a:buFont typeface="Montserrat"/>
              <a:buNone/>
            </a:pPr>
            <a:r>
              <a:rPr b="1" i="0" lang="en-IE" sz="1467" u="none" cap="none" strike="noStrike">
                <a:solidFill>
                  <a:schemeClr val="accent1"/>
                </a:solidFill>
                <a:latin typeface="Montserrat"/>
                <a:ea typeface="Montserrat"/>
                <a:cs typeface="Montserrat"/>
                <a:sym typeface="Montserrat"/>
              </a:rPr>
              <a:t>Slide </a:t>
            </a:r>
            <a:fld id="{00000000-1234-1234-1234-123412341234}" type="slidenum">
              <a:rPr b="1" i="0" lang="en-IE" sz="1467" u="none" cap="none" strike="noStrike">
                <a:solidFill>
                  <a:schemeClr val="accent1"/>
                </a:solidFill>
                <a:latin typeface="Montserrat"/>
                <a:ea typeface="Montserrat"/>
                <a:cs typeface="Montserrat"/>
                <a:sym typeface="Montserrat"/>
              </a:rPr>
              <a:t>‹#›</a:t>
            </a:fld>
            <a:endParaRPr b="1" i="0" sz="1467"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003249"/>
        </a:solidFill>
      </p:bgPr>
    </p:bg>
    <p:spTree>
      <p:nvGrpSpPr>
        <p:cNvPr id="242" name="Shape 242"/>
        <p:cNvGrpSpPr/>
        <p:nvPr/>
      </p:nvGrpSpPr>
      <p:grpSpPr>
        <a:xfrm>
          <a:off x="0" y="0"/>
          <a:ext cx="0" cy="0"/>
          <a:chOff x="0" y="0"/>
          <a:chExt cx="0" cy="0"/>
        </a:xfrm>
      </p:grpSpPr>
      <p:sp>
        <p:nvSpPr>
          <p:cNvPr id="243" name="Google Shape;243;p46"/>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3000"/>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44" name="Google Shape;244;p46"/>
          <p:cNvPicPr preferRelativeResize="0"/>
          <p:nvPr/>
        </p:nvPicPr>
        <p:blipFill rotWithShape="1">
          <a:blip r:embed="rId2">
            <a:alphaModFix/>
          </a:blip>
          <a:srcRect b="0" l="0" r="0" t="0"/>
          <a:stretch/>
        </p:blipFill>
        <p:spPr>
          <a:xfrm>
            <a:off x="10502900" y="-2"/>
            <a:ext cx="1689100" cy="876300"/>
          </a:xfrm>
          <a:prstGeom prst="rect">
            <a:avLst/>
          </a:prstGeom>
          <a:noFill/>
          <a:ln>
            <a:noFill/>
          </a:ln>
        </p:spPr>
      </p:pic>
      <p:pic>
        <p:nvPicPr>
          <p:cNvPr id="245" name="Google Shape;245;p46"/>
          <p:cNvPicPr preferRelativeResize="0"/>
          <p:nvPr/>
        </p:nvPicPr>
        <p:blipFill rotWithShape="1">
          <a:blip r:embed="rId3">
            <a:alphaModFix/>
          </a:blip>
          <a:srcRect b="0" l="0" r="0" t="0"/>
          <a:stretch/>
        </p:blipFill>
        <p:spPr>
          <a:xfrm>
            <a:off x="10172700" y="6438900"/>
            <a:ext cx="2019300" cy="4191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6" name="Shape 256"/>
        <p:cNvGrpSpPr/>
        <p:nvPr/>
      </p:nvGrpSpPr>
      <p:grpSpPr>
        <a:xfrm>
          <a:off x="0" y="0"/>
          <a:ext cx="0" cy="0"/>
          <a:chOff x="0" y="0"/>
          <a:chExt cx="0" cy="0"/>
        </a:xfrm>
      </p:grpSpPr>
      <p:cxnSp>
        <p:nvCxnSpPr>
          <p:cNvPr id="257" name="Google Shape;257;p48"/>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sp>
        <p:nvSpPr>
          <p:cNvPr id="258" name="Google Shape;258;p48"/>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3000"/>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48"/>
          <p:cNvSpPr txBox="1"/>
          <p:nvPr>
            <p:ph idx="1" type="body"/>
          </p:nvPr>
        </p:nvSpPr>
        <p:spPr>
          <a:xfrm>
            <a:off x="218262"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46" name="Shape 46"/>
        <p:cNvGrpSpPr/>
        <p:nvPr/>
      </p:nvGrpSpPr>
      <p:grpSpPr>
        <a:xfrm>
          <a:off x="0" y="0"/>
          <a:ext cx="0" cy="0"/>
          <a:chOff x="0" y="0"/>
          <a:chExt cx="0" cy="0"/>
        </a:xfrm>
      </p:grpSpPr>
      <p:cxnSp>
        <p:nvCxnSpPr>
          <p:cNvPr id="47" name="Google Shape;47;p15"/>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sp>
        <p:nvSpPr>
          <p:cNvPr id="48" name="Google Shape;48;p1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 type="body"/>
          </p:nvPr>
        </p:nvSpPr>
        <p:spPr>
          <a:xfrm>
            <a:off x="218860" y="882193"/>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4">
  <p:cSld name="CLEAR4">
    <p:spTree>
      <p:nvGrpSpPr>
        <p:cNvPr id="50" name="Shape 50"/>
        <p:cNvGrpSpPr/>
        <p:nvPr/>
      </p:nvGrpSpPr>
      <p:grpSpPr>
        <a:xfrm>
          <a:off x="0" y="0"/>
          <a:ext cx="0" cy="0"/>
          <a:chOff x="0" y="0"/>
          <a:chExt cx="0" cy="0"/>
        </a:xfrm>
      </p:grpSpPr>
      <p:cxnSp>
        <p:nvCxnSpPr>
          <p:cNvPr id="51" name="Google Shape;51;p16"/>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52" name="Google Shape;52;p16"/>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53" name="Google Shape;53;p16"/>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003249"/>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 type="body"/>
          </p:nvPr>
        </p:nvSpPr>
        <p:spPr>
          <a:xfrm>
            <a:off x="218859" y="1673225"/>
            <a:ext cx="5804673"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
        <p:nvSpPr>
          <p:cNvPr id="55" name="Google Shape;55;p16"/>
          <p:cNvSpPr txBox="1"/>
          <p:nvPr>
            <p:ph idx="2" type="body"/>
          </p:nvPr>
        </p:nvSpPr>
        <p:spPr>
          <a:xfrm>
            <a:off x="6227279" y="1673225"/>
            <a:ext cx="5762854"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1">
  <p:cSld name="CLEAR_COLOUR_BG1">
    <p:bg>
      <p:bgPr>
        <a:solidFill>
          <a:srgbClr val="E8E9E4"/>
        </a:solidFill>
      </p:bgPr>
    </p:bg>
    <p:spTree>
      <p:nvGrpSpPr>
        <p:cNvPr id="56" name="Shape 56"/>
        <p:cNvGrpSpPr/>
        <p:nvPr/>
      </p:nvGrpSpPr>
      <p:grpSpPr>
        <a:xfrm>
          <a:off x="0" y="0"/>
          <a:ext cx="0" cy="0"/>
          <a:chOff x="0" y="0"/>
          <a:chExt cx="0" cy="0"/>
        </a:xfrm>
      </p:grpSpPr>
      <p:cxnSp>
        <p:nvCxnSpPr>
          <p:cNvPr id="57" name="Google Shape;57;p17"/>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58" name="Google Shape;58;p17"/>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59" name="Google Shape;59;p1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_COLOUR_BG2">
  <p:cSld name="1_CLEAR_COLOUR_BG2">
    <p:bg>
      <p:bgPr>
        <a:solidFill>
          <a:srgbClr val="76C8AE"/>
        </a:solidFill>
      </p:bgPr>
    </p:bg>
    <p:spTree>
      <p:nvGrpSpPr>
        <p:cNvPr id="61" name="Shape 61"/>
        <p:cNvGrpSpPr/>
        <p:nvPr/>
      </p:nvGrpSpPr>
      <p:grpSpPr>
        <a:xfrm>
          <a:off x="0" y="0"/>
          <a:ext cx="0" cy="0"/>
          <a:chOff x="0" y="0"/>
          <a:chExt cx="0" cy="0"/>
        </a:xfrm>
      </p:grpSpPr>
      <p:cxnSp>
        <p:nvCxnSpPr>
          <p:cNvPr id="62" name="Google Shape;62;p18"/>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63" name="Google Shape;63;p18"/>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64" name="Google Shape;64;p18"/>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006762"/>
                </a:solidFill>
              </a:defRPr>
            </a:lvl1pPr>
            <a:lvl2pPr indent="-228600" lvl="1" marL="914400" algn="l">
              <a:lnSpc>
                <a:spcPct val="119000"/>
              </a:lnSpc>
              <a:spcBef>
                <a:spcPts val="360"/>
              </a:spcBef>
              <a:spcAft>
                <a:spcPts val="0"/>
              </a:spcAft>
              <a:buSzPts val="1400"/>
              <a:buNone/>
              <a:defRPr sz="1800">
                <a:solidFill>
                  <a:srgbClr val="006762"/>
                </a:solidFill>
              </a:defRPr>
            </a:lvl2pPr>
            <a:lvl3pPr indent="-228600" lvl="2" marL="1371600" algn="l">
              <a:lnSpc>
                <a:spcPct val="119000"/>
              </a:lnSpc>
              <a:spcBef>
                <a:spcPts val="360"/>
              </a:spcBef>
              <a:spcAft>
                <a:spcPts val="0"/>
              </a:spcAft>
              <a:buSzPts val="1400"/>
              <a:buNone/>
              <a:defRPr sz="1800">
                <a:solidFill>
                  <a:srgbClr val="006762"/>
                </a:solidFill>
              </a:defRPr>
            </a:lvl3pPr>
            <a:lvl4pPr indent="-228600" lvl="3" marL="1828800" algn="l">
              <a:lnSpc>
                <a:spcPct val="119000"/>
              </a:lnSpc>
              <a:spcBef>
                <a:spcPts val="360"/>
              </a:spcBef>
              <a:spcAft>
                <a:spcPts val="0"/>
              </a:spcAft>
              <a:buSzPts val="1400"/>
              <a:buNone/>
              <a:defRPr sz="1800">
                <a:solidFill>
                  <a:srgbClr val="006762"/>
                </a:solidFill>
              </a:defRPr>
            </a:lvl4pPr>
            <a:lvl5pPr indent="-228600" lvl="4" marL="2286000" algn="l">
              <a:lnSpc>
                <a:spcPct val="119000"/>
              </a:lnSpc>
              <a:spcBef>
                <a:spcPts val="360"/>
              </a:spcBef>
              <a:spcAft>
                <a:spcPts val="0"/>
              </a:spcAft>
              <a:buSzPts val="1400"/>
              <a:buNone/>
              <a:defRPr sz="1800">
                <a:solidFill>
                  <a:srgbClr val="006762"/>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3">
  <p:cSld name="CLEAR_COLOUR_BG3">
    <p:bg>
      <p:bgPr>
        <a:solidFill>
          <a:srgbClr val="F1666A"/>
        </a:solidFill>
      </p:bgPr>
    </p:bg>
    <p:spTree>
      <p:nvGrpSpPr>
        <p:cNvPr id="66" name="Shape 66"/>
        <p:cNvGrpSpPr/>
        <p:nvPr/>
      </p:nvGrpSpPr>
      <p:grpSpPr>
        <a:xfrm>
          <a:off x="0" y="0"/>
          <a:ext cx="0" cy="0"/>
          <a:chOff x="0" y="0"/>
          <a:chExt cx="0" cy="0"/>
        </a:xfrm>
      </p:grpSpPr>
      <p:cxnSp>
        <p:nvCxnSpPr>
          <p:cNvPr id="67" name="Google Shape;67;p19"/>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68" name="Google Shape;68;p19"/>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69" name="Google Shape;69;p19"/>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960136"/>
                </a:solidFill>
              </a:defRPr>
            </a:lvl1pPr>
            <a:lvl2pPr indent="-228600" lvl="1" marL="914400" algn="l">
              <a:lnSpc>
                <a:spcPct val="119000"/>
              </a:lnSpc>
              <a:spcBef>
                <a:spcPts val="360"/>
              </a:spcBef>
              <a:spcAft>
                <a:spcPts val="0"/>
              </a:spcAft>
              <a:buSzPts val="1400"/>
              <a:buNone/>
              <a:defRPr sz="1800">
                <a:solidFill>
                  <a:srgbClr val="960136"/>
                </a:solidFill>
              </a:defRPr>
            </a:lvl2pPr>
            <a:lvl3pPr indent="-228600" lvl="2" marL="1371600" algn="l">
              <a:lnSpc>
                <a:spcPct val="119000"/>
              </a:lnSpc>
              <a:spcBef>
                <a:spcPts val="360"/>
              </a:spcBef>
              <a:spcAft>
                <a:spcPts val="0"/>
              </a:spcAft>
              <a:buSzPts val="1400"/>
              <a:buNone/>
              <a:defRPr sz="1800">
                <a:solidFill>
                  <a:srgbClr val="960136"/>
                </a:solidFill>
              </a:defRPr>
            </a:lvl3pPr>
            <a:lvl4pPr indent="-228600" lvl="3" marL="1828800" algn="l">
              <a:lnSpc>
                <a:spcPct val="119000"/>
              </a:lnSpc>
              <a:spcBef>
                <a:spcPts val="360"/>
              </a:spcBef>
              <a:spcAft>
                <a:spcPts val="0"/>
              </a:spcAft>
              <a:buSzPts val="1400"/>
              <a:buNone/>
              <a:defRPr sz="1800">
                <a:solidFill>
                  <a:srgbClr val="960136"/>
                </a:solidFill>
              </a:defRPr>
            </a:lvl4pPr>
            <a:lvl5pPr indent="-228600" lvl="4" marL="2286000" algn="l">
              <a:lnSpc>
                <a:spcPct val="119000"/>
              </a:lnSpc>
              <a:spcBef>
                <a:spcPts val="360"/>
              </a:spcBef>
              <a:spcAft>
                <a:spcPts val="0"/>
              </a:spcAft>
              <a:buSzPts val="1400"/>
              <a:buNone/>
              <a:defRPr sz="1800">
                <a:solidFill>
                  <a:srgbClr val="960136"/>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4">
  <p:cSld name="CLEAR_COLOUR_BG4">
    <p:bg>
      <p:bgPr>
        <a:solidFill>
          <a:srgbClr val="FFCC4E"/>
        </a:solidFill>
      </p:bgPr>
    </p:bg>
    <p:spTree>
      <p:nvGrpSpPr>
        <p:cNvPr id="71" name="Shape 71"/>
        <p:cNvGrpSpPr/>
        <p:nvPr/>
      </p:nvGrpSpPr>
      <p:grpSpPr>
        <a:xfrm>
          <a:off x="0" y="0"/>
          <a:ext cx="0" cy="0"/>
          <a:chOff x="0" y="0"/>
          <a:chExt cx="0" cy="0"/>
        </a:xfrm>
      </p:grpSpPr>
      <p:cxnSp>
        <p:nvCxnSpPr>
          <p:cNvPr id="72" name="Google Shape;72;p20"/>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73" name="Google Shape;73;p20"/>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74" name="Google Shape;74;p20"/>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 type="body"/>
          </p:nvPr>
        </p:nvSpPr>
        <p:spPr>
          <a:xfrm>
            <a:off x="218860" y="882192"/>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A75534"/>
                </a:solidFill>
              </a:defRPr>
            </a:lvl1pPr>
            <a:lvl2pPr indent="-228600" lvl="1" marL="914400" algn="l">
              <a:lnSpc>
                <a:spcPct val="119000"/>
              </a:lnSpc>
              <a:spcBef>
                <a:spcPts val="360"/>
              </a:spcBef>
              <a:spcAft>
                <a:spcPts val="0"/>
              </a:spcAft>
              <a:buSzPts val="1400"/>
              <a:buNone/>
              <a:defRPr sz="1800">
                <a:solidFill>
                  <a:srgbClr val="A75534"/>
                </a:solidFill>
              </a:defRPr>
            </a:lvl2pPr>
            <a:lvl3pPr indent="-228600" lvl="2" marL="1371600" algn="l">
              <a:lnSpc>
                <a:spcPct val="119000"/>
              </a:lnSpc>
              <a:spcBef>
                <a:spcPts val="360"/>
              </a:spcBef>
              <a:spcAft>
                <a:spcPts val="0"/>
              </a:spcAft>
              <a:buSzPts val="1400"/>
              <a:buNone/>
              <a:defRPr sz="1800">
                <a:solidFill>
                  <a:srgbClr val="A75534"/>
                </a:solidFill>
              </a:defRPr>
            </a:lvl3pPr>
            <a:lvl4pPr indent="-228600" lvl="3" marL="1828800" algn="l">
              <a:lnSpc>
                <a:spcPct val="119000"/>
              </a:lnSpc>
              <a:spcBef>
                <a:spcPts val="360"/>
              </a:spcBef>
              <a:spcAft>
                <a:spcPts val="0"/>
              </a:spcAft>
              <a:buSzPts val="1400"/>
              <a:buNone/>
              <a:defRPr sz="1800">
                <a:solidFill>
                  <a:srgbClr val="A75534"/>
                </a:solidFill>
              </a:defRPr>
            </a:lvl4pPr>
            <a:lvl5pPr indent="-228600" lvl="4" marL="2286000" algn="l">
              <a:lnSpc>
                <a:spcPct val="119000"/>
              </a:lnSpc>
              <a:spcBef>
                <a:spcPts val="360"/>
              </a:spcBef>
              <a:spcAft>
                <a:spcPts val="0"/>
              </a:spcAft>
              <a:buSzPts val="1400"/>
              <a:buNone/>
              <a:defRPr sz="1800">
                <a:solidFill>
                  <a:srgbClr val="A75534"/>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8.png"/><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1.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slideLayout" Target="../slideLayouts/slideLayout32.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23" Type="http://schemas.openxmlformats.org/officeDocument/2006/relationships/theme" Target="../theme/theme2.xml"/><Relationship Id="rId1" Type="http://schemas.openxmlformats.org/officeDocument/2006/relationships/image" Target="../media/image4.png"/><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slideLayout" Target="../slideLayouts/slideLayout33.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slideLayout" Target="../slideLayouts/slideLayout34.xml"/><Relationship Id="rId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72" u="none" cap="none" strike="noStrike">
              <a:solidFill>
                <a:schemeClr val="dk1"/>
              </a:solidFill>
              <a:latin typeface="Verdana"/>
              <a:ea typeface="Verdana"/>
              <a:cs typeface="Verdana"/>
              <a:sym typeface="Verdana"/>
            </a:endParaRPr>
          </a:p>
        </p:txBody>
      </p:sp>
      <p:sp>
        <p:nvSpPr>
          <p:cNvPr id="11" name="Google Shape;11;p11"/>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1pPr>
            <a:lvl2pPr lvl="1"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2pPr>
            <a:lvl3pPr lvl="2"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3pPr>
            <a:lvl4pPr lvl="3"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4pPr>
            <a:lvl5pPr lvl="4"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12" name="Google Shape;12;p11"/>
          <p:cNvSpPr txBox="1"/>
          <p:nvPr>
            <p:ph idx="1" type="body"/>
          </p:nvPr>
        </p:nvSpPr>
        <p:spPr>
          <a:xfrm>
            <a:off x="219075" y="882650"/>
            <a:ext cx="11764963" cy="5327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13" name="Google Shape;13;p11"/>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72" u="none" cap="none" strike="noStrike">
              <a:solidFill>
                <a:schemeClr val="dk1"/>
              </a:solidFill>
              <a:latin typeface="Verdana"/>
              <a:ea typeface="Verdana"/>
              <a:cs typeface="Verdana"/>
              <a:sym typeface="Verdana"/>
            </a:endParaRPr>
          </a:p>
        </p:txBody>
      </p:sp>
      <p:sp>
        <p:nvSpPr>
          <p:cNvPr id="14" name="Google Shape;14;p11"/>
          <p:cNvSpPr txBox="1"/>
          <p:nvPr/>
        </p:nvSpPr>
        <p:spPr>
          <a:xfrm>
            <a:off x="220663" y="6202363"/>
            <a:ext cx="122237" cy="21590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i="0" lang="en-IE" sz="800" u="none" cap="none" strike="noStrike">
                <a:solidFill>
                  <a:srgbClr val="8197A6"/>
                </a:solidFill>
                <a:latin typeface="Arial"/>
                <a:ea typeface="Arial"/>
                <a:cs typeface="Arial"/>
                <a:sym typeface="Arial"/>
              </a:rPr>
              <a:t> </a:t>
            </a:r>
            <a:endParaRPr/>
          </a:p>
        </p:txBody>
      </p:sp>
      <p:sp>
        <p:nvSpPr>
          <p:cNvPr id="15" name="Google Shape;15;p11"/>
          <p:cNvSpPr txBox="1"/>
          <p:nvPr/>
        </p:nvSpPr>
        <p:spPr>
          <a:xfrm>
            <a:off x="8204200" y="6202363"/>
            <a:ext cx="375126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b="0" i="0" lang="en-IE" sz="800" u="none" cap="none" strike="noStrike">
                <a:solidFill>
                  <a:schemeClr val="lt1"/>
                </a:solidFill>
                <a:latin typeface="Arial"/>
                <a:ea typeface="Arial"/>
                <a:cs typeface="Arial"/>
                <a:sym typeface="Arial"/>
              </a:rPr>
              <a:t>  </a:t>
            </a:r>
            <a:fld id="{00000000-1234-1234-1234-123412341234}" type="slidenum">
              <a:rPr b="0" i="0" lang="en-I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pic>
        <p:nvPicPr>
          <p:cNvPr id="16" name="Google Shape;16;p11"/>
          <p:cNvPicPr preferRelativeResize="0"/>
          <p:nvPr/>
        </p:nvPicPr>
        <p:blipFill rotWithShape="1">
          <a:blip r:embed="rId1">
            <a:alphaModFix/>
          </a:blip>
          <a:srcRect b="0" l="0" r="0" t="0"/>
          <a:stretch/>
        </p:blipFill>
        <p:spPr>
          <a:xfrm>
            <a:off x="-6566" y="6438900"/>
            <a:ext cx="10185400" cy="419100"/>
          </a:xfrm>
          <a:prstGeom prst="rect">
            <a:avLst/>
          </a:prstGeom>
          <a:noFill/>
          <a:ln>
            <a:noFill/>
          </a:ln>
        </p:spPr>
      </p:pic>
      <p:pic>
        <p:nvPicPr>
          <p:cNvPr id="17" name="Google Shape;17;p11"/>
          <p:cNvPicPr preferRelativeResize="0"/>
          <p:nvPr/>
        </p:nvPicPr>
        <p:blipFill rotWithShape="1">
          <a:blip r:embed="rId2">
            <a:alphaModFix/>
          </a:blip>
          <a:srcRect b="0" l="0" r="0" t="0"/>
          <a:stretch/>
        </p:blipFill>
        <p:spPr>
          <a:xfrm>
            <a:off x="10502899" y="-2"/>
            <a:ext cx="1689100" cy="876300"/>
          </a:xfrm>
          <a:prstGeom prst="rect">
            <a:avLst/>
          </a:prstGeom>
          <a:noFill/>
          <a:ln>
            <a:noFill/>
          </a:ln>
        </p:spPr>
      </p:pic>
      <p:pic>
        <p:nvPicPr>
          <p:cNvPr id="18" name="Google Shape;18;p11"/>
          <p:cNvPicPr preferRelativeResize="0"/>
          <p:nvPr/>
        </p:nvPicPr>
        <p:blipFill rotWithShape="1">
          <a:blip r:embed="rId3">
            <a:alphaModFix/>
          </a:blip>
          <a:srcRect b="0" l="0" r="0" t="0"/>
          <a:stretch/>
        </p:blipFill>
        <p:spPr>
          <a:xfrm>
            <a:off x="10172699" y="6438900"/>
            <a:ext cx="20193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3249"/>
        </a:solidFill>
      </p:bgPr>
    </p:bg>
    <p:spTree>
      <p:nvGrpSpPr>
        <p:cNvPr id="102" name="Shape 102"/>
        <p:cNvGrpSpPr/>
        <p:nvPr/>
      </p:nvGrpSpPr>
      <p:grpSpPr>
        <a:xfrm>
          <a:off x="0" y="0"/>
          <a:ext cx="0" cy="0"/>
          <a:chOff x="0" y="0"/>
          <a:chExt cx="0" cy="0"/>
        </a:xfrm>
      </p:grpSpPr>
      <p:sp>
        <p:nvSpPr>
          <p:cNvPr id="103" name="Google Shape;103;p25"/>
          <p:cNvSpPr txBox="1"/>
          <p:nvPr/>
        </p:nvSpPr>
        <p:spPr>
          <a:xfrm>
            <a:off x="220663" y="6202363"/>
            <a:ext cx="122237" cy="21590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IE" sz="800">
                <a:solidFill>
                  <a:srgbClr val="8197A6"/>
                </a:solidFill>
                <a:latin typeface="Arial"/>
                <a:ea typeface="Arial"/>
                <a:cs typeface="Arial"/>
                <a:sym typeface="Arial"/>
              </a:rPr>
              <a:t> </a:t>
            </a:r>
            <a:endParaRPr/>
          </a:p>
        </p:txBody>
      </p:sp>
      <p:sp>
        <p:nvSpPr>
          <p:cNvPr id="104" name="Google Shape;104;p25"/>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105" name="Google Shape;105;p2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30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1" i="0" sz="30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1" i="0" sz="30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1" i="0" sz="30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106" name="Google Shape;106;p25"/>
          <p:cNvSpPr txBox="1"/>
          <p:nvPr>
            <p:ph idx="1" type="body"/>
          </p:nvPr>
        </p:nvSpPr>
        <p:spPr>
          <a:xfrm>
            <a:off x="219075" y="882650"/>
            <a:ext cx="11764963" cy="5327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107" name="Google Shape;107;p25"/>
          <p:cNvSpPr txBox="1"/>
          <p:nvPr/>
        </p:nvSpPr>
        <p:spPr>
          <a:xfrm>
            <a:off x="8204200" y="6202363"/>
            <a:ext cx="375126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IE" sz="800">
                <a:solidFill>
                  <a:schemeClr val="lt1"/>
                </a:solidFill>
                <a:latin typeface="Arial"/>
                <a:ea typeface="Arial"/>
                <a:cs typeface="Arial"/>
                <a:sym typeface="Arial"/>
              </a:rPr>
              <a:t>  </a:t>
            </a:r>
            <a:fld id="{00000000-1234-1234-1234-123412341234}" type="slidenum">
              <a:rPr lang="en-IE"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cxnSp>
        <p:nvCxnSpPr>
          <p:cNvPr id="108" name="Google Shape;108;p25"/>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pic>
        <p:nvPicPr>
          <p:cNvPr id="109" name="Google Shape;109;p25"/>
          <p:cNvPicPr preferRelativeResize="0"/>
          <p:nvPr/>
        </p:nvPicPr>
        <p:blipFill rotWithShape="1">
          <a:blip r:embed="rId1">
            <a:alphaModFix/>
          </a:blip>
          <a:srcRect b="0" l="0" r="0" t="0"/>
          <a:stretch/>
        </p:blipFill>
        <p:spPr>
          <a:xfrm>
            <a:off x="10502900" y="-2"/>
            <a:ext cx="1689100" cy="876300"/>
          </a:xfrm>
          <a:prstGeom prst="rect">
            <a:avLst/>
          </a:prstGeom>
          <a:noFill/>
          <a:ln>
            <a:noFill/>
          </a:ln>
        </p:spPr>
      </p:pic>
      <p:pic>
        <p:nvPicPr>
          <p:cNvPr id="110" name="Google Shape;110;p25"/>
          <p:cNvPicPr preferRelativeResize="0"/>
          <p:nvPr/>
        </p:nvPicPr>
        <p:blipFill rotWithShape="1">
          <a:blip r:embed="rId2">
            <a:alphaModFix/>
          </a:blip>
          <a:srcRect b="0" l="0" r="0" t="0"/>
          <a:stretch/>
        </p:blipFill>
        <p:spPr>
          <a:xfrm>
            <a:off x="-6566" y="6438900"/>
            <a:ext cx="10185400" cy="419100"/>
          </a:xfrm>
          <a:prstGeom prst="rect">
            <a:avLst/>
          </a:prstGeom>
          <a:noFill/>
          <a:ln>
            <a:noFill/>
          </a:ln>
        </p:spPr>
      </p:pic>
      <p:pic>
        <p:nvPicPr>
          <p:cNvPr id="111" name="Google Shape;111;p25"/>
          <p:cNvPicPr preferRelativeResize="0"/>
          <p:nvPr/>
        </p:nvPicPr>
        <p:blipFill rotWithShape="1">
          <a:blip r:embed="rId3">
            <a:alphaModFix/>
          </a:blip>
          <a:srcRect b="0" l="0" r="0" t="0"/>
          <a:stretch/>
        </p:blipFill>
        <p:spPr>
          <a:xfrm>
            <a:off x="10172700" y="6438900"/>
            <a:ext cx="20193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45"/>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234" name="Google Shape;234;p4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just">
              <a:spcBef>
                <a:spcPts val="0"/>
              </a:spcBef>
              <a:spcAft>
                <a:spcPts val="0"/>
              </a:spcAft>
              <a:buSzPts val="1400"/>
              <a:buNone/>
              <a:defRPr b="1" i="0" sz="3000" u="none" cap="none" strike="noStrike">
                <a:solidFill>
                  <a:schemeClr val="lt1"/>
                </a:solidFill>
                <a:latin typeface="Arial"/>
                <a:ea typeface="Arial"/>
                <a:cs typeface="Arial"/>
                <a:sym typeface="Arial"/>
              </a:defRPr>
            </a:lvl2pPr>
            <a:lvl3pPr lvl="2" marR="0" rtl="0" algn="just">
              <a:spcBef>
                <a:spcPts val="0"/>
              </a:spcBef>
              <a:spcAft>
                <a:spcPts val="0"/>
              </a:spcAft>
              <a:buSzPts val="1400"/>
              <a:buNone/>
              <a:defRPr b="1" i="0" sz="3000" u="none" cap="none" strike="noStrike">
                <a:solidFill>
                  <a:schemeClr val="lt1"/>
                </a:solidFill>
                <a:latin typeface="Arial"/>
                <a:ea typeface="Arial"/>
                <a:cs typeface="Arial"/>
                <a:sym typeface="Arial"/>
              </a:defRPr>
            </a:lvl3pPr>
            <a:lvl4pPr lvl="3" marR="0" rtl="0" algn="just">
              <a:spcBef>
                <a:spcPts val="0"/>
              </a:spcBef>
              <a:spcAft>
                <a:spcPts val="0"/>
              </a:spcAft>
              <a:buSzPts val="1400"/>
              <a:buNone/>
              <a:defRPr b="1" i="0" sz="3000" u="none" cap="none" strike="noStrike">
                <a:solidFill>
                  <a:schemeClr val="lt1"/>
                </a:solidFill>
                <a:latin typeface="Arial"/>
                <a:ea typeface="Arial"/>
                <a:cs typeface="Arial"/>
                <a:sym typeface="Arial"/>
              </a:defRPr>
            </a:lvl4pPr>
            <a:lvl5pPr lvl="4" marR="0" rtl="0" algn="just">
              <a:spcBef>
                <a:spcPts val="0"/>
              </a:spcBef>
              <a:spcAft>
                <a:spcPts val="0"/>
              </a:spcAft>
              <a:buSzPts val="1400"/>
              <a:buNone/>
              <a:defRPr b="1" i="0" sz="30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235" name="Google Shape;235;p45"/>
          <p:cNvSpPr txBox="1"/>
          <p:nvPr/>
        </p:nvSpPr>
        <p:spPr>
          <a:xfrm>
            <a:off x="220663" y="6202363"/>
            <a:ext cx="122237" cy="21590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IE" sz="800">
                <a:solidFill>
                  <a:srgbClr val="8197A6"/>
                </a:solidFill>
                <a:latin typeface="Arial"/>
                <a:ea typeface="Arial"/>
                <a:cs typeface="Arial"/>
                <a:sym typeface="Arial"/>
              </a:rPr>
              <a:t> </a:t>
            </a:r>
            <a:endParaRPr/>
          </a:p>
        </p:txBody>
      </p:sp>
      <p:sp>
        <p:nvSpPr>
          <p:cNvPr id="236" name="Google Shape;236;p45"/>
          <p:cNvSpPr txBox="1"/>
          <p:nvPr>
            <p:ph idx="1" type="body"/>
          </p:nvPr>
        </p:nvSpPr>
        <p:spPr>
          <a:xfrm>
            <a:off x="219075" y="882650"/>
            <a:ext cx="11764963" cy="5327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237" name="Google Shape;237;p45"/>
          <p:cNvSpPr txBox="1"/>
          <p:nvPr/>
        </p:nvSpPr>
        <p:spPr>
          <a:xfrm>
            <a:off x="8204200" y="6202363"/>
            <a:ext cx="375126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IE" sz="800">
                <a:solidFill>
                  <a:schemeClr val="lt1"/>
                </a:solidFill>
                <a:latin typeface="Arial"/>
                <a:ea typeface="Arial"/>
                <a:cs typeface="Arial"/>
                <a:sym typeface="Arial"/>
              </a:rPr>
              <a:t>  </a:t>
            </a:r>
            <a:fld id="{00000000-1234-1234-1234-123412341234}" type="slidenum">
              <a:rPr lang="en-IE"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cxnSp>
        <p:nvCxnSpPr>
          <p:cNvPr id="238" name="Google Shape;238;p45"/>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pic>
        <p:nvPicPr>
          <p:cNvPr id="239" name="Google Shape;239;p45"/>
          <p:cNvPicPr preferRelativeResize="0"/>
          <p:nvPr/>
        </p:nvPicPr>
        <p:blipFill rotWithShape="1">
          <a:blip r:embed="rId1">
            <a:alphaModFix/>
          </a:blip>
          <a:srcRect b="0" l="0" r="0" t="0"/>
          <a:stretch/>
        </p:blipFill>
        <p:spPr>
          <a:xfrm>
            <a:off x="-6566" y="6438900"/>
            <a:ext cx="10185400" cy="419100"/>
          </a:xfrm>
          <a:prstGeom prst="rect">
            <a:avLst/>
          </a:prstGeom>
          <a:noFill/>
          <a:ln>
            <a:noFill/>
          </a:ln>
        </p:spPr>
      </p:pic>
      <p:pic>
        <p:nvPicPr>
          <p:cNvPr id="240" name="Google Shape;240;p45"/>
          <p:cNvPicPr preferRelativeResize="0"/>
          <p:nvPr/>
        </p:nvPicPr>
        <p:blipFill rotWithShape="1">
          <a:blip r:embed="rId2">
            <a:alphaModFix/>
          </a:blip>
          <a:srcRect b="0" l="0" r="0" t="0"/>
          <a:stretch/>
        </p:blipFill>
        <p:spPr>
          <a:xfrm>
            <a:off x="10502899" y="-2"/>
            <a:ext cx="1689100" cy="876300"/>
          </a:xfrm>
          <a:prstGeom prst="rect">
            <a:avLst/>
          </a:prstGeom>
          <a:noFill/>
          <a:ln>
            <a:noFill/>
          </a:ln>
        </p:spPr>
      </p:pic>
      <p:pic>
        <p:nvPicPr>
          <p:cNvPr id="241" name="Google Shape;241;p45"/>
          <p:cNvPicPr preferRelativeResize="0"/>
          <p:nvPr/>
        </p:nvPicPr>
        <p:blipFill rotWithShape="1">
          <a:blip r:embed="rId3">
            <a:alphaModFix/>
          </a:blip>
          <a:srcRect b="0" l="0" r="0" t="0"/>
          <a:stretch/>
        </p:blipFill>
        <p:spPr>
          <a:xfrm>
            <a:off x="10172699" y="6438900"/>
            <a:ext cx="20193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47"/>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248" name="Google Shape;248;p47"/>
          <p:cNvSpPr txBox="1"/>
          <p:nvPr>
            <p:ph type="title"/>
          </p:nvPr>
        </p:nvSpPr>
        <p:spPr>
          <a:xfrm>
            <a:off x="215900" y="155575"/>
            <a:ext cx="9748838" cy="56515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1pPr>
            <a:lvl2pPr lvl="1"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2pPr>
            <a:lvl3pPr lvl="2"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3pPr>
            <a:lvl4pPr lvl="3"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4pPr>
            <a:lvl5pPr lvl="4"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249" name="Google Shape;249;p47"/>
          <p:cNvSpPr txBox="1"/>
          <p:nvPr/>
        </p:nvSpPr>
        <p:spPr>
          <a:xfrm>
            <a:off x="220663" y="6202363"/>
            <a:ext cx="122237" cy="21590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IE" sz="800">
                <a:solidFill>
                  <a:srgbClr val="8197A6"/>
                </a:solidFill>
                <a:latin typeface="Arial"/>
                <a:ea typeface="Arial"/>
                <a:cs typeface="Arial"/>
                <a:sym typeface="Arial"/>
              </a:rPr>
              <a:t> </a:t>
            </a:r>
            <a:endParaRPr/>
          </a:p>
        </p:txBody>
      </p:sp>
      <p:cxnSp>
        <p:nvCxnSpPr>
          <p:cNvPr id="250" name="Google Shape;250;p47"/>
          <p:cNvCxnSpPr/>
          <p:nvPr/>
        </p:nvCxnSpPr>
        <p:spPr>
          <a:xfrm>
            <a:off x="222250" y="6411913"/>
            <a:ext cx="11768138" cy="0"/>
          </a:xfrm>
          <a:prstGeom prst="straightConnector1">
            <a:avLst/>
          </a:prstGeom>
          <a:noFill/>
          <a:ln cap="flat" cmpd="sng" w="9525">
            <a:solidFill>
              <a:schemeClr val="lt1"/>
            </a:solidFill>
            <a:prstDash val="solid"/>
            <a:round/>
            <a:headEnd len="sm" w="sm" type="none"/>
            <a:tailEnd len="sm" w="sm" type="none"/>
          </a:ln>
        </p:spPr>
      </p:cxnSp>
      <p:sp>
        <p:nvSpPr>
          <p:cNvPr id="251" name="Google Shape;251;p47"/>
          <p:cNvSpPr txBox="1"/>
          <p:nvPr>
            <p:ph idx="1" type="body"/>
          </p:nvPr>
        </p:nvSpPr>
        <p:spPr>
          <a:xfrm>
            <a:off x="219075" y="882650"/>
            <a:ext cx="11764963" cy="5327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252" name="Google Shape;252;p47"/>
          <p:cNvSpPr txBox="1"/>
          <p:nvPr/>
        </p:nvSpPr>
        <p:spPr>
          <a:xfrm>
            <a:off x="8204200" y="6202363"/>
            <a:ext cx="375126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IE" sz="800">
                <a:solidFill>
                  <a:schemeClr val="lt1"/>
                </a:solidFill>
                <a:latin typeface="Arial"/>
                <a:ea typeface="Arial"/>
                <a:cs typeface="Arial"/>
                <a:sym typeface="Arial"/>
              </a:rPr>
              <a:t>  </a:t>
            </a:r>
            <a:fld id="{00000000-1234-1234-1234-123412341234}" type="slidenum">
              <a:rPr lang="en-IE"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pic>
        <p:nvPicPr>
          <p:cNvPr id="253" name="Google Shape;253;p47"/>
          <p:cNvPicPr preferRelativeResize="0"/>
          <p:nvPr/>
        </p:nvPicPr>
        <p:blipFill rotWithShape="1">
          <a:blip r:embed="rId1">
            <a:alphaModFix/>
          </a:blip>
          <a:srcRect b="0" l="0" r="0" t="0"/>
          <a:stretch/>
        </p:blipFill>
        <p:spPr>
          <a:xfrm>
            <a:off x="-6566" y="6438900"/>
            <a:ext cx="10185400" cy="419100"/>
          </a:xfrm>
          <a:prstGeom prst="rect">
            <a:avLst/>
          </a:prstGeom>
          <a:noFill/>
          <a:ln>
            <a:noFill/>
          </a:ln>
        </p:spPr>
      </p:pic>
      <p:pic>
        <p:nvPicPr>
          <p:cNvPr id="254" name="Google Shape;254;p47"/>
          <p:cNvPicPr preferRelativeResize="0"/>
          <p:nvPr/>
        </p:nvPicPr>
        <p:blipFill rotWithShape="1">
          <a:blip r:embed="rId2">
            <a:alphaModFix/>
          </a:blip>
          <a:srcRect b="0" l="0" r="0" t="0"/>
          <a:stretch/>
        </p:blipFill>
        <p:spPr>
          <a:xfrm>
            <a:off x="10502899" y="-2"/>
            <a:ext cx="1689100" cy="876300"/>
          </a:xfrm>
          <a:prstGeom prst="rect">
            <a:avLst/>
          </a:prstGeom>
          <a:noFill/>
          <a:ln>
            <a:noFill/>
          </a:ln>
        </p:spPr>
      </p:pic>
      <p:pic>
        <p:nvPicPr>
          <p:cNvPr id="255" name="Google Shape;255;p47"/>
          <p:cNvPicPr preferRelativeResize="0"/>
          <p:nvPr/>
        </p:nvPicPr>
        <p:blipFill rotWithShape="1">
          <a:blip r:embed="rId3">
            <a:alphaModFix/>
          </a:blip>
          <a:srcRect b="0" l="0" r="0" t="0"/>
          <a:stretch/>
        </p:blipFill>
        <p:spPr>
          <a:xfrm>
            <a:off x="10172699" y="6438900"/>
            <a:ext cx="20193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
          <p:cNvSpPr txBox="1"/>
          <p:nvPr/>
        </p:nvSpPr>
        <p:spPr>
          <a:xfrm>
            <a:off x="125413" y="3359741"/>
            <a:ext cx="11914187" cy="766172"/>
          </a:xfrm>
          <a:prstGeom prst="rect">
            <a:avLst/>
          </a:prstGeom>
          <a:noFill/>
          <a:ln>
            <a:noFill/>
          </a:ln>
        </p:spPr>
        <p:txBody>
          <a:bodyPr anchorCtr="0" anchor="b" bIns="44100" lIns="88200" spcFirstLastPara="1" rIns="88200" wrap="square" tIns="44100">
            <a:spAutoFit/>
          </a:bodyPr>
          <a:lstStyle/>
          <a:p>
            <a:pPr indent="0" lvl="0" marL="0" marR="0" rtl="0" algn="l">
              <a:spcBef>
                <a:spcPts val="0"/>
              </a:spcBef>
              <a:spcAft>
                <a:spcPts val="0"/>
              </a:spcAft>
              <a:buNone/>
            </a:pPr>
            <a:r>
              <a:rPr b="1" i="0" lang="en-IE" sz="4400" u="none" cap="none" strike="noStrike">
                <a:solidFill>
                  <a:schemeClr val="lt2"/>
                </a:solidFill>
                <a:latin typeface="Arial"/>
                <a:ea typeface="Arial"/>
                <a:cs typeface="Arial"/>
                <a:sym typeface="Arial"/>
              </a:rPr>
              <a:t>Heritage Software Hub (HESH)</a:t>
            </a:r>
            <a:endParaRPr b="1" i="0" sz="4000" u="none" cap="none" strike="noStrike">
              <a:solidFill>
                <a:schemeClr val="lt2"/>
              </a:solidFill>
              <a:latin typeface="Arial"/>
              <a:ea typeface="Arial"/>
              <a:cs typeface="Arial"/>
              <a:sym typeface="Arial"/>
            </a:endParaRPr>
          </a:p>
        </p:txBody>
      </p:sp>
      <p:sp>
        <p:nvSpPr>
          <p:cNvPr id="266" name="Google Shape;266;p1"/>
          <p:cNvSpPr txBox="1"/>
          <p:nvPr/>
        </p:nvSpPr>
        <p:spPr>
          <a:xfrm>
            <a:off x="6915150" y="5224463"/>
            <a:ext cx="5124450" cy="2762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 </a:t>
            </a:r>
            <a:endParaRPr/>
          </a:p>
        </p:txBody>
      </p:sp>
      <p:sp>
        <p:nvSpPr>
          <p:cNvPr id="267" name="Google Shape;267;p1"/>
          <p:cNvSpPr txBox="1"/>
          <p:nvPr/>
        </p:nvSpPr>
        <p:spPr>
          <a:xfrm>
            <a:off x="6915150" y="5884863"/>
            <a:ext cx="5124450" cy="27781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 </a:t>
            </a:r>
            <a:endParaRPr/>
          </a:p>
        </p:txBody>
      </p:sp>
      <p:sp>
        <p:nvSpPr>
          <p:cNvPr id="268" name="Google Shape;268;p1"/>
          <p:cNvSpPr/>
          <p:nvPr/>
        </p:nvSpPr>
        <p:spPr>
          <a:xfrm>
            <a:off x="7288213" y="5591175"/>
            <a:ext cx="4751387" cy="215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200" u="none" cap="none" strike="noStrike">
              <a:solidFill>
                <a:schemeClr val="lt1"/>
              </a:solidFill>
              <a:latin typeface="Verdana"/>
              <a:ea typeface="Verdana"/>
              <a:cs typeface="Verdana"/>
              <a:sym typeface="Verdana"/>
            </a:endParaRPr>
          </a:p>
        </p:txBody>
      </p:sp>
      <p:sp>
        <p:nvSpPr>
          <p:cNvPr id="269" name="Google Shape;269;p1"/>
          <p:cNvSpPr txBox="1"/>
          <p:nvPr/>
        </p:nvSpPr>
        <p:spPr>
          <a:xfrm>
            <a:off x="6915706" y="5224144"/>
            <a:ext cx="5123696"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B. Keary (Solenix for ESA)</a:t>
            </a:r>
            <a:endParaRPr/>
          </a:p>
        </p:txBody>
      </p:sp>
      <p:sp>
        <p:nvSpPr>
          <p:cNvPr id="270" name="Google Shape;270;p1"/>
          <p:cNvSpPr txBox="1"/>
          <p:nvPr/>
        </p:nvSpPr>
        <p:spPr>
          <a:xfrm>
            <a:off x="6915681" y="5885467"/>
            <a:ext cx="512372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27/03/2025</a:t>
            </a:r>
            <a:endParaRPr/>
          </a:p>
        </p:txBody>
      </p:sp>
      <p:sp>
        <p:nvSpPr>
          <p:cNvPr id="271" name="Google Shape;271;p1"/>
          <p:cNvSpPr/>
          <p:nvPr/>
        </p:nvSpPr>
        <p:spPr>
          <a:xfrm>
            <a:off x="7288567" y="5590659"/>
            <a:ext cx="4750834" cy="217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IE" sz="1200" u="none" cap="none" strike="noStrike">
                <a:solidFill>
                  <a:schemeClr val="lt1"/>
                </a:solidFill>
                <a:latin typeface="Arial"/>
                <a:ea typeface="Arial"/>
                <a:cs typeface="Arial"/>
                <a:sym typeface="Arial"/>
              </a:rPr>
              <a:t>WGISS#59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1000"/>
                                        <p:tgtEl>
                                          <p:spTgt spid="26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anim calcmode="lin" valueType="num">
                                      <p:cBhvr additive="base">
                                        <p:cTn dur="500"/>
                                        <p:tgtEl>
                                          <p:spTgt spid="26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 calcmode="lin" valueType="num">
                                      <p:cBhvr additive="base">
                                        <p:cTn dur="500"/>
                                        <p:tgtEl>
                                          <p:spTgt spid="268">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 calcmode="lin" valueType="num">
                                      <p:cBhvr additive="base">
                                        <p:cTn dur="500"/>
                                        <p:tgtEl>
                                          <p:spTgt spid="267">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 calcmode="lin" valueType="num">
                                      <p:cBhvr additive="base">
                                        <p:cTn dur="500"/>
                                        <p:tgtEl>
                                          <p:spTgt spid="26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 calcmode="lin" valueType="num">
                                      <p:cBhvr additive="base">
                                        <p:cTn dur="500"/>
                                        <p:tgtEl>
                                          <p:spTgt spid="27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0"/>
          <p:cNvSpPr txBox="1"/>
          <p:nvPr>
            <p:ph type="title"/>
          </p:nvPr>
        </p:nvSpPr>
        <p:spPr>
          <a:xfrm>
            <a:off x="215900" y="145763"/>
            <a:ext cx="10109200" cy="584775"/>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IE" sz="3200"/>
              <a:t>Use Case: ERS/ENVISAT SAR/ASAR Reprocessing</a:t>
            </a:r>
            <a:endParaRPr/>
          </a:p>
        </p:txBody>
      </p:sp>
      <p:grpSp>
        <p:nvGrpSpPr>
          <p:cNvPr id="417" name="Google Shape;417;p10"/>
          <p:cNvGrpSpPr/>
          <p:nvPr/>
        </p:nvGrpSpPr>
        <p:grpSpPr>
          <a:xfrm>
            <a:off x="788575" y="2546207"/>
            <a:ext cx="3753443" cy="3403618"/>
            <a:chOff x="240469" y="1961214"/>
            <a:chExt cx="3753443" cy="3403618"/>
          </a:xfrm>
        </p:grpSpPr>
        <p:pic>
          <p:nvPicPr>
            <p:cNvPr descr="A map of europe with green outline&#10;&#10;Description automatically generated" id="418" name="Google Shape;418;p10"/>
            <p:cNvPicPr preferRelativeResize="0"/>
            <p:nvPr/>
          </p:nvPicPr>
          <p:blipFill rotWithShape="1">
            <a:blip r:embed="rId3">
              <a:alphaModFix/>
            </a:blip>
            <a:srcRect b="1314" l="0" r="0" t="-1"/>
            <a:stretch/>
          </p:blipFill>
          <p:spPr>
            <a:xfrm>
              <a:off x="240469" y="1961214"/>
              <a:ext cx="2188761" cy="1800000"/>
            </a:xfrm>
            <a:prstGeom prst="rect">
              <a:avLst/>
            </a:prstGeom>
            <a:noFill/>
            <a:ln cap="flat" cmpd="sng" w="9525">
              <a:solidFill>
                <a:srgbClr val="000000"/>
              </a:solidFill>
              <a:prstDash val="solid"/>
              <a:round/>
              <a:headEnd len="sm" w="sm" type="none"/>
              <a:tailEnd len="sm" w="sm" type="none"/>
            </a:ln>
          </p:spPr>
        </p:pic>
        <p:pic>
          <p:nvPicPr>
            <p:cNvPr descr="A map of the united kingdom&#10;&#10;Description automatically generated" id="419" name="Google Shape;419;p10"/>
            <p:cNvPicPr preferRelativeResize="0"/>
            <p:nvPr/>
          </p:nvPicPr>
          <p:blipFill rotWithShape="1">
            <a:blip r:embed="rId4">
              <a:alphaModFix/>
            </a:blip>
            <a:srcRect b="1314" l="0" r="0" t="-1"/>
            <a:stretch/>
          </p:blipFill>
          <p:spPr>
            <a:xfrm>
              <a:off x="1015524" y="2763023"/>
              <a:ext cx="2188761" cy="1800000"/>
            </a:xfrm>
            <a:prstGeom prst="rect">
              <a:avLst/>
            </a:prstGeom>
            <a:noFill/>
            <a:ln cap="flat" cmpd="sng" w="9525">
              <a:solidFill>
                <a:srgbClr val="000000"/>
              </a:solidFill>
              <a:prstDash val="solid"/>
              <a:round/>
              <a:headEnd len="sm" w="sm" type="none"/>
              <a:tailEnd len="sm" w="sm" type="none"/>
            </a:ln>
          </p:spPr>
        </p:pic>
        <p:pic>
          <p:nvPicPr>
            <p:cNvPr descr="A map of europe with a green map&#10;&#10;Description automatically generated" id="420" name="Google Shape;420;p10"/>
            <p:cNvPicPr preferRelativeResize="0"/>
            <p:nvPr/>
          </p:nvPicPr>
          <p:blipFill rotWithShape="1">
            <a:blip r:embed="rId5">
              <a:alphaModFix/>
            </a:blip>
            <a:srcRect b="0" l="14370" r="2961" t="10646"/>
            <a:stretch/>
          </p:blipFill>
          <p:spPr>
            <a:xfrm>
              <a:off x="1790578" y="3564832"/>
              <a:ext cx="2203334" cy="1800000"/>
            </a:xfrm>
            <a:prstGeom prst="rect">
              <a:avLst/>
            </a:prstGeom>
            <a:noFill/>
            <a:ln cap="flat" cmpd="sng" w="9525">
              <a:solidFill>
                <a:srgbClr val="000000"/>
              </a:solidFill>
              <a:prstDash val="solid"/>
              <a:round/>
              <a:headEnd len="sm" w="sm" type="none"/>
              <a:tailEnd len="sm" w="sm" type="none"/>
            </a:ln>
          </p:spPr>
        </p:pic>
      </p:grpSp>
      <p:grpSp>
        <p:nvGrpSpPr>
          <p:cNvPr id="421" name="Google Shape;421;p10"/>
          <p:cNvGrpSpPr/>
          <p:nvPr/>
        </p:nvGrpSpPr>
        <p:grpSpPr>
          <a:xfrm>
            <a:off x="6118257" y="1329710"/>
            <a:ext cx="5692102" cy="4950035"/>
            <a:chOff x="6118257" y="1409491"/>
            <a:chExt cx="5692102" cy="4950035"/>
          </a:xfrm>
        </p:grpSpPr>
        <p:grpSp>
          <p:nvGrpSpPr>
            <p:cNvPr id="422" name="Google Shape;422;p10"/>
            <p:cNvGrpSpPr/>
            <p:nvPr/>
          </p:nvGrpSpPr>
          <p:grpSpPr>
            <a:xfrm>
              <a:off x="6118785" y="1409491"/>
              <a:ext cx="5286004" cy="2455184"/>
              <a:chOff x="6281129" y="1176285"/>
              <a:chExt cx="5286004" cy="2455184"/>
            </a:xfrm>
          </p:grpSpPr>
          <p:grpSp>
            <p:nvGrpSpPr>
              <p:cNvPr id="423" name="Google Shape;423;p10"/>
              <p:cNvGrpSpPr/>
              <p:nvPr/>
            </p:nvGrpSpPr>
            <p:grpSpPr>
              <a:xfrm>
                <a:off x="6281129" y="1182143"/>
                <a:ext cx="2264387" cy="2449326"/>
                <a:chOff x="5839270" y="1028719"/>
                <a:chExt cx="2264387" cy="2449326"/>
              </a:xfrm>
            </p:grpSpPr>
            <p:pic>
              <p:nvPicPr>
                <p:cNvPr descr="A map of the world with red dots&#10;&#10;Description automatically generated" id="424" name="Google Shape;424;p10"/>
                <p:cNvPicPr preferRelativeResize="0"/>
                <p:nvPr/>
              </p:nvPicPr>
              <p:blipFill rotWithShape="1">
                <a:blip r:embed="rId6">
                  <a:alphaModFix/>
                </a:blip>
                <a:srcRect b="2580" l="20305" r="7872" t="32311"/>
                <a:stretch/>
              </p:blipFill>
              <p:spPr>
                <a:xfrm>
                  <a:off x="5839270" y="1318045"/>
                  <a:ext cx="2264387" cy="2160000"/>
                </a:xfrm>
                <a:prstGeom prst="rect">
                  <a:avLst/>
                </a:prstGeom>
                <a:noFill/>
                <a:ln cap="flat" cmpd="sng" w="9525">
                  <a:solidFill>
                    <a:schemeClr val="dk1"/>
                  </a:solidFill>
                  <a:prstDash val="solid"/>
                  <a:round/>
                  <a:headEnd len="sm" w="sm" type="none"/>
                  <a:tailEnd len="sm" w="sm" type="none"/>
                </a:ln>
              </p:spPr>
            </p:pic>
            <p:sp>
              <p:nvSpPr>
                <p:cNvPr id="425" name="Google Shape;425;p10"/>
                <p:cNvSpPr txBox="1"/>
                <p:nvPr/>
              </p:nvSpPr>
              <p:spPr>
                <a:xfrm>
                  <a:off x="5953562" y="1028719"/>
                  <a:ext cx="20781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IE" sz="1600">
                      <a:solidFill>
                        <a:schemeClr val="dk1"/>
                      </a:solidFill>
                      <a:latin typeface="Arial"/>
                      <a:ea typeface="Arial"/>
                      <a:cs typeface="Arial"/>
                      <a:sym typeface="Arial"/>
                    </a:rPr>
                    <a:t>European Volcanoes</a:t>
                  </a:r>
                  <a:endParaRPr/>
                </a:p>
              </p:txBody>
            </p:sp>
          </p:grpSp>
          <p:grpSp>
            <p:nvGrpSpPr>
              <p:cNvPr id="426" name="Google Shape;426;p10"/>
              <p:cNvGrpSpPr/>
              <p:nvPr/>
            </p:nvGrpSpPr>
            <p:grpSpPr>
              <a:xfrm>
                <a:off x="9554650" y="1176285"/>
                <a:ext cx="2012483" cy="2455184"/>
                <a:chOff x="9112791" y="1022861"/>
                <a:chExt cx="2012483" cy="2455184"/>
              </a:xfrm>
            </p:grpSpPr>
            <p:pic>
              <p:nvPicPr>
                <p:cNvPr id="427" name="Google Shape;427;p10"/>
                <p:cNvPicPr preferRelativeResize="0"/>
                <p:nvPr/>
              </p:nvPicPr>
              <p:blipFill rotWithShape="1">
                <a:blip r:embed="rId7">
                  <a:alphaModFix/>
                </a:blip>
                <a:srcRect b="11328" l="5289" r="8653" t="894"/>
                <a:stretch/>
              </p:blipFill>
              <p:spPr>
                <a:xfrm>
                  <a:off x="9112791" y="1318045"/>
                  <a:ext cx="2012483" cy="2160000"/>
                </a:xfrm>
                <a:prstGeom prst="rect">
                  <a:avLst/>
                </a:prstGeom>
                <a:noFill/>
                <a:ln cap="flat" cmpd="sng" w="9525">
                  <a:solidFill>
                    <a:schemeClr val="dk1"/>
                  </a:solidFill>
                  <a:prstDash val="solid"/>
                  <a:round/>
                  <a:headEnd len="sm" w="sm" type="none"/>
                  <a:tailEnd len="sm" w="sm" type="none"/>
                </a:ln>
              </p:spPr>
            </p:pic>
            <p:sp>
              <p:nvSpPr>
                <p:cNvPr id="428" name="Google Shape;428;p10"/>
                <p:cNvSpPr txBox="1"/>
                <p:nvPr/>
              </p:nvSpPr>
              <p:spPr>
                <a:xfrm>
                  <a:off x="9177908" y="1022861"/>
                  <a:ext cx="188224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IE" sz="1600">
                      <a:solidFill>
                        <a:schemeClr val="dk1"/>
                      </a:solidFill>
                      <a:latin typeface="Arial"/>
                      <a:ea typeface="Arial"/>
                      <a:cs typeface="Arial"/>
                      <a:sym typeface="Arial"/>
                    </a:rPr>
                    <a:t>European Glaciers</a:t>
                  </a:r>
                  <a:endParaRPr/>
                </a:p>
              </p:txBody>
            </p:sp>
          </p:grpSp>
        </p:grpSp>
        <p:grpSp>
          <p:nvGrpSpPr>
            <p:cNvPr id="429" name="Google Shape;429;p10"/>
            <p:cNvGrpSpPr/>
            <p:nvPr/>
          </p:nvGrpSpPr>
          <p:grpSpPr>
            <a:xfrm>
              <a:off x="6118257" y="3883844"/>
              <a:ext cx="5692102" cy="2475682"/>
              <a:chOff x="6118257" y="3883844"/>
              <a:chExt cx="5692102" cy="2475682"/>
            </a:xfrm>
          </p:grpSpPr>
          <p:grpSp>
            <p:nvGrpSpPr>
              <p:cNvPr id="430" name="Google Shape;430;p10"/>
              <p:cNvGrpSpPr/>
              <p:nvPr/>
            </p:nvGrpSpPr>
            <p:grpSpPr>
              <a:xfrm>
                <a:off x="6118257" y="3883844"/>
                <a:ext cx="2307838" cy="2475682"/>
                <a:chOff x="5817544" y="3748830"/>
                <a:chExt cx="2307838" cy="2475682"/>
              </a:xfrm>
            </p:grpSpPr>
            <p:pic>
              <p:nvPicPr>
                <p:cNvPr id="431" name="Google Shape;431;p10"/>
                <p:cNvPicPr preferRelativeResize="0"/>
                <p:nvPr/>
              </p:nvPicPr>
              <p:blipFill rotWithShape="1">
                <a:blip r:embed="rId8">
                  <a:alphaModFix/>
                </a:blip>
                <a:srcRect b="9162" l="32705" r="0" t="30981"/>
                <a:stretch/>
              </p:blipFill>
              <p:spPr>
                <a:xfrm>
                  <a:off x="5817544" y="4064512"/>
                  <a:ext cx="2307838" cy="2160000"/>
                </a:xfrm>
                <a:prstGeom prst="rect">
                  <a:avLst/>
                </a:prstGeom>
                <a:noFill/>
                <a:ln cap="flat" cmpd="sng" w="9525">
                  <a:solidFill>
                    <a:schemeClr val="dk1"/>
                  </a:solidFill>
                  <a:prstDash val="solid"/>
                  <a:round/>
                  <a:headEnd len="sm" w="sm" type="none"/>
                  <a:tailEnd len="sm" w="sm" type="none"/>
                </a:ln>
              </p:spPr>
            </p:pic>
            <p:sp>
              <p:nvSpPr>
                <p:cNvPr id="432" name="Google Shape;432;p10"/>
                <p:cNvSpPr txBox="1"/>
                <p:nvPr/>
              </p:nvSpPr>
              <p:spPr>
                <a:xfrm>
                  <a:off x="5847597" y="3748830"/>
                  <a:ext cx="2247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IE" sz="1600">
                      <a:solidFill>
                        <a:schemeClr val="dk1"/>
                      </a:solidFill>
                      <a:latin typeface="Arial"/>
                      <a:ea typeface="Arial"/>
                      <a:cs typeface="Arial"/>
                      <a:sym typeface="Arial"/>
                    </a:rPr>
                    <a:t>Major European Lakes</a:t>
                  </a:r>
                  <a:endParaRPr/>
                </a:p>
              </p:txBody>
            </p:sp>
          </p:grpSp>
          <p:grpSp>
            <p:nvGrpSpPr>
              <p:cNvPr id="433" name="Google Shape;433;p10"/>
              <p:cNvGrpSpPr/>
              <p:nvPr/>
            </p:nvGrpSpPr>
            <p:grpSpPr>
              <a:xfrm>
                <a:off x="9029131" y="3901562"/>
                <a:ext cx="2781228" cy="2457964"/>
                <a:chOff x="8728418" y="3766548"/>
                <a:chExt cx="2781228" cy="2457964"/>
              </a:xfrm>
            </p:grpSpPr>
            <p:pic>
              <p:nvPicPr>
                <p:cNvPr id="434" name="Google Shape;434;p10"/>
                <p:cNvPicPr preferRelativeResize="0"/>
                <p:nvPr/>
              </p:nvPicPr>
              <p:blipFill rotWithShape="1">
                <a:blip r:embed="rId9">
                  <a:alphaModFix/>
                </a:blip>
                <a:srcRect b="8098" l="14599" r="13463" t="15790"/>
                <a:stretch/>
              </p:blipFill>
              <p:spPr>
                <a:xfrm>
                  <a:off x="8728418" y="4064512"/>
                  <a:ext cx="2781228" cy="2160000"/>
                </a:xfrm>
                <a:prstGeom prst="rect">
                  <a:avLst/>
                </a:prstGeom>
                <a:noFill/>
                <a:ln cap="flat" cmpd="sng" w="9525">
                  <a:solidFill>
                    <a:schemeClr val="dk1"/>
                  </a:solidFill>
                  <a:prstDash val="solid"/>
                  <a:round/>
                  <a:headEnd len="sm" w="sm" type="none"/>
                  <a:tailEnd len="sm" w="sm" type="none"/>
                </a:ln>
              </p:spPr>
            </p:pic>
            <p:sp>
              <p:nvSpPr>
                <p:cNvPr id="435" name="Google Shape;435;p10"/>
                <p:cNvSpPr txBox="1"/>
                <p:nvPr/>
              </p:nvSpPr>
              <p:spPr>
                <a:xfrm>
                  <a:off x="9366262" y="3766548"/>
                  <a:ext cx="150554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IE" sz="1600">
                      <a:solidFill>
                        <a:schemeClr val="dk1"/>
                      </a:solidFill>
                      <a:latin typeface="Arial"/>
                      <a:ea typeface="Arial"/>
                      <a:cs typeface="Arial"/>
                      <a:sym typeface="Arial"/>
                    </a:rPr>
                    <a:t>Asian Glaciers</a:t>
                  </a:r>
                  <a:endParaRPr/>
                </a:p>
              </p:txBody>
            </p:sp>
          </p:grpSp>
        </p:grpSp>
      </p:grpSp>
      <p:sp>
        <p:nvSpPr>
          <p:cNvPr id="436" name="Google Shape;436;p10"/>
          <p:cNvSpPr txBox="1"/>
          <p:nvPr/>
        </p:nvSpPr>
        <p:spPr>
          <a:xfrm>
            <a:off x="1054846" y="1009792"/>
            <a:ext cx="3206327" cy="14003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000" u="sng">
                <a:solidFill>
                  <a:schemeClr val="dk1"/>
                </a:solidFill>
                <a:latin typeface="Arial"/>
                <a:ea typeface="Arial"/>
                <a:cs typeface="Arial"/>
                <a:sym typeface="Arial"/>
              </a:rPr>
              <a:t>Geographical Coverages</a:t>
            </a:r>
            <a:endParaRPr/>
          </a:p>
          <a:p>
            <a:pPr indent="-285750" lvl="0" marL="285750" marR="0" rtl="0" algn="l">
              <a:spcBef>
                <a:spcPts val="600"/>
              </a:spcBef>
              <a:spcAft>
                <a:spcPts val="0"/>
              </a:spcAft>
              <a:buClr>
                <a:schemeClr val="dk1"/>
              </a:buClr>
              <a:buSzPts val="2000"/>
              <a:buFont typeface="Arial"/>
              <a:buChar char="•"/>
            </a:pPr>
            <a:r>
              <a:rPr lang="en-IE" sz="2000">
                <a:solidFill>
                  <a:schemeClr val="dk1"/>
                </a:solidFill>
                <a:latin typeface="Arial"/>
                <a:ea typeface="Arial"/>
                <a:cs typeface="Arial"/>
                <a:sym typeface="Arial"/>
              </a:rPr>
              <a:t>Ireland</a:t>
            </a:r>
            <a:endParaRPr/>
          </a:p>
          <a:p>
            <a:pPr indent="-285750" lvl="0" marL="285750" marR="0" rtl="0" algn="l">
              <a:spcBef>
                <a:spcPts val="0"/>
              </a:spcBef>
              <a:spcAft>
                <a:spcPts val="0"/>
              </a:spcAft>
              <a:buClr>
                <a:schemeClr val="dk1"/>
              </a:buClr>
              <a:buSzPts val="2000"/>
              <a:buFont typeface="Arial"/>
              <a:buChar char="•"/>
            </a:pPr>
            <a:r>
              <a:rPr lang="en-IE" sz="2000">
                <a:solidFill>
                  <a:schemeClr val="dk1"/>
                </a:solidFill>
                <a:latin typeface="Arial"/>
                <a:ea typeface="Arial"/>
                <a:cs typeface="Arial"/>
                <a:sym typeface="Arial"/>
              </a:rPr>
              <a:t>Great Britain</a:t>
            </a:r>
            <a:endParaRPr/>
          </a:p>
          <a:p>
            <a:pPr indent="-285750" lvl="0" marL="285750" marR="0" rtl="0" algn="l">
              <a:spcBef>
                <a:spcPts val="0"/>
              </a:spcBef>
              <a:spcAft>
                <a:spcPts val="0"/>
              </a:spcAft>
              <a:buClr>
                <a:schemeClr val="dk1"/>
              </a:buClr>
              <a:buSzPts val="2000"/>
              <a:buFont typeface="Arial"/>
              <a:buChar char="•"/>
            </a:pPr>
            <a:r>
              <a:rPr lang="en-IE" sz="2000">
                <a:solidFill>
                  <a:schemeClr val="dk1"/>
                </a:solidFill>
                <a:latin typeface="Arial"/>
                <a:ea typeface="Arial"/>
                <a:cs typeface="Arial"/>
                <a:sym typeface="Arial"/>
              </a:rPr>
              <a:t>Iberian Peninsula</a:t>
            </a:r>
            <a:endParaRPr/>
          </a:p>
        </p:txBody>
      </p:sp>
      <p:sp>
        <p:nvSpPr>
          <p:cNvPr id="437" name="Google Shape;437;p10"/>
          <p:cNvSpPr txBox="1"/>
          <p:nvPr/>
        </p:nvSpPr>
        <p:spPr>
          <a:xfrm>
            <a:off x="7564158" y="936932"/>
            <a:ext cx="276229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000" u="sng">
                <a:solidFill>
                  <a:schemeClr val="dk1"/>
                </a:solidFill>
                <a:latin typeface="Arial"/>
                <a:ea typeface="Arial"/>
                <a:cs typeface="Arial"/>
                <a:sym typeface="Arial"/>
              </a:rPr>
              <a:t>Thematic Collections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
          <p:cNvSpPr txBox="1"/>
          <p:nvPr>
            <p:ph type="title"/>
          </p:nvPr>
        </p:nvSpPr>
        <p:spPr>
          <a:xfrm>
            <a:off x="215900" y="155575"/>
            <a:ext cx="10109200" cy="565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IE" sz="3200"/>
              <a:t>Why to Preserve Software</a:t>
            </a:r>
            <a:endParaRPr/>
          </a:p>
        </p:txBody>
      </p:sp>
      <p:sp>
        <p:nvSpPr>
          <p:cNvPr id="277" name="Google Shape;277;p2"/>
          <p:cNvSpPr txBox="1"/>
          <p:nvPr/>
        </p:nvSpPr>
        <p:spPr>
          <a:xfrm>
            <a:off x="362078" y="1565540"/>
            <a:ext cx="11383973" cy="4154984"/>
          </a:xfrm>
          <a:prstGeom prst="rect">
            <a:avLst/>
          </a:prstGeom>
          <a:noFill/>
          <a:ln>
            <a:noFill/>
          </a:ln>
        </p:spPr>
        <p:txBody>
          <a:bodyPr anchorCtr="0" anchor="t" bIns="45700" lIns="91425" spcFirstLastPara="1" rIns="91425" wrap="square" tIns="45700">
            <a:spAutoFit/>
          </a:bodyPr>
          <a:lstStyle/>
          <a:p>
            <a:pPr indent="-380990" lvl="0" marL="380990" marR="0" rtl="0" algn="just">
              <a:spcBef>
                <a:spcPts val="0"/>
              </a:spcBef>
              <a:spcAft>
                <a:spcPts val="0"/>
              </a:spcAft>
              <a:buClr>
                <a:schemeClr val="dk1"/>
              </a:buClr>
              <a:buSzPts val="2400"/>
              <a:buFont typeface="Noto Sans Symbols"/>
              <a:buChar char="⮚"/>
            </a:pPr>
            <a:r>
              <a:rPr b="0" i="0" lang="en-IE" sz="2400" u="none" cap="none" strike="noStrike">
                <a:solidFill>
                  <a:schemeClr val="dk1"/>
                </a:solidFill>
                <a:latin typeface="Arial"/>
                <a:ea typeface="Arial"/>
                <a:cs typeface="Arial"/>
                <a:sym typeface="Arial"/>
              </a:rPr>
              <a:t>Since data is being preserved, any associated software should be preserved alongside it to maintain the data’s maximum value. </a:t>
            </a:r>
            <a:endParaRPr/>
          </a:p>
          <a:p>
            <a:pPr indent="-228590" lvl="0" marL="38099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380990" lvl="0" marL="380990" marR="0" rtl="0" algn="just">
              <a:spcBef>
                <a:spcPts val="0"/>
              </a:spcBef>
              <a:spcAft>
                <a:spcPts val="0"/>
              </a:spcAft>
              <a:buClr>
                <a:schemeClr val="dk1"/>
              </a:buClr>
              <a:buSzPts val="2400"/>
              <a:buFont typeface="Noto Sans Symbols"/>
              <a:buChar char="⮚"/>
            </a:pPr>
            <a:r>
              <a:rPr b="0" i="0" lang="en-IE" sz="2400" u="none" cap="none" strike="noStrike">
                <a:solidFill>
                  <a:schemeClr val="dk1"/>
                </a:solidFill>
                <a:latin typeface="Arial"/>
                <a:ea typeface="Arial"/>
                <a:cs typeface="Arial"/>
                <a:sym typeface="Arial"/>
              </a:rPr>
              <a:t>Having access to the </a:t>
            </a:r>
            <a:r>
              <a:rPr b="0" i="0" lang="en-IE" sz="2400" u="sng" cap="none" strike="noStrike">
                <a:solidFill>
                  <a:schemeClr val="dk1"/>
                </a:solidFill>
                <a:latin typeface="Arial"/>
                <a:ea typeface="Arial"/>
                <a:cs typeface="Arial"/>
                <a:sym typeface="Arial"/>
              </a:rPr>
              <a:t>original software</a:t>
            </a:r>
            <a:r>
              <a:rPr b="0" i="0" lang="en-IE" sz="2400" u="none" cap="none" strike="noStrike">
                <a:solidFill>
                  <a:schemeClr val="dk1"/>
                </a:solidFill>
                <a:latin typeface="Arial"/>
                <a:ea typeface="Arial"/>
                <a:cs typeface="Arial"/>
                <a:sym typeface="Arial"/>
              </a:rPr>
              <a:t> is crucial for any potential reanalysis/reproduction of earlier work, ensuring that researchers can understand how data was processed in the past, and make meaningful comparisons with modern data analysis. </a:t>
            </a:r>
            <a:endParaRPr/>
          </a:p>
          <a:p>
            <a:pPr indent="-228590" lvl="0" marL="38099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380990" lvl="0" marL="380990" marR="0" rtl="0" algn="just">
              <a:spcBef>
                <a:spcPts val="0"/>
              </a:spcBef>
              <a:spcAft>
                <a:spcPts val="0"/>
              </a:spcAft>
              <a:buClr>
                <a:schemeClr val="dk1"/>
              </a:buClr>
              <a:buSzPts val="2400"/>
              <a:buFont typeface="Noto Sans Symbols"/>
              <a:buChar char="⮚"/>
            </a:pPr>
            <a:r>
              <a:rPr b="0" i="0" lang="en-IE" sz="2400" u="none" cap="none" strike="noStrike">
                <a:solidFill>
                  <a:schemeClr val="dk1"/>
                </a:solidFill>
                <a:latin typeface="Arial"/>
                <a:ea typeface="Arial"/>
                <a:cs typeface="Arial"/>
                <a:sym typeface="Arial"/>
              </a:rPr>
              <a:t>Data processing software provides valuable historical context for scientific data as it reflects the analysis methods and technologies used over time. </a:t>
            </a:r>
            <a:endParaRPr/>
          </a:p>
          <a:p>
            <a:pPr indent="-190500" lvl="0" marL="342900" marR="0" rtl="0" algn="just">
              <a:spcBef>
                <a:spcPts val="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
          <p:cNvSpPr txBox="1"/>
          <p:nvPr>
            <p:ph type="title"/>
          </p:nvPr>
        </p:nvSpPr>
        <p:spPr>
          <a:xfrm>
            <a:off x="215900" y="145763"/>
            <a:ext cx="10109200" cy="584775"/>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IE" sz="3200"/>
              <a:t>HESH: Heritage Software Hub</a:t>
            </a:r>
            <a:endParaRPr/>
          </a:p>
        </p:txBody>
      </p:sp>
      <p:sp>
        <p:nvSpPr>
          <p:cNvPr id="283" name="Google Shape;283;p3"/>
          <p:cNvSpPr txBox="1"/>
          <p:nvPr/>
        </p:nvSpPr>
        <p:spPr>
          <a:xfrm>
            <a:off x="0" y="1306938"/>
            <a:ext cx="122253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IE" sz="3000" u="none" cap="none" strike="noStrike">
                <a:solidFill>
                  <a:schemeClr val="dk1"/>
                </a:solidFill>
                <a:latin typeface="Arial"/>
                <a:ea typeface="Arial"/>
                <a:cs typeface="Arial"/>
                <a:sym typeface="Arial"/>
              </a:rPr>
              <a:t>“Preserve and maintain the execution capability of software”</a:t>
            </a:r>
            <a:endParaRPr b="0" i="1" sz="3000" u="none" cap="none" strike="noStrike">
              <a:solidFill>
                <a:schemeClr val="dk1"/>
              </a:solidFill>
              <a:latin typeface="Arial"/>
              <a:ea typeface="Arial"/>
              <a:cs typeface="Arial"/>
              <a:sym typeface="Arial"/>
            </a:endParaRPr>
          </a:p>
        </p:txBody>
      </p:sp>
      <p:sp>
        <p:nvSpPr>
          <p:cNvPr id="284" name="Google Shape;284;p3"/>
          <p:cNvSpPr txBox="1"/>
          <p:nvPr/>
        </p:nvSpPr>
        <p:spPr>
          <a:xfrm>
            <a:off x="342899" y="2253600"/>
            <a:ext cx="7411916" cy="400879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Noto Sans Symbols"/>
              <a:buChar char="⮚"/>
            </a:pPr>
            <a:r>
              <a:rPr b="0" i="0" lang="en-IE" sz="2200" u="none" cap="none" strike="noStrike">
                <a:solidFill>
                  <a:schemeClr val="dk1"/>
                </a:solidFill>
                <a:latin typeface="Arial"/>
                <a:ea typeface="Arial"/>
                <a:cs typeface="Arial"/>
                <a:sym typeface="Arial"/>
              </a:rPr>
              <a:t>Platform for </a:t>
            </a:r>
            <a:r>
              <a:rPr b="0" i="0" lang="en-IE" sz="2200" u="sng" cap="none" strike="noStrike">
                <a:solidFill>
                  <a:schemeClr val="dk1"/>
                </a:solidFill>
                <a:latin typeface="Arial"/>
                <a:ea typeface="Arial"/>
                <a:cs typeface="Arial"/>
                <a:sym typeface="Arial"/>
              </a:rPr>
              <a:t>collection and preservation</a:t>
            </a:r>
            <a:r>
              <a:rPr b="0" i="0" lang="en-IE" sz="2200" u="none" cap="none" strike="noStrike">
                <a:solidFill>
                  <a:schemeClr val="dk1"/>
                </a:solidFill>
                <a:latin typeface="Arial"/>
                <a:ea typeface="Arial"/>
                <a:cs typeface="Arial"/>
                <a:sym typeface="Arial"/>
              </a:rPr>
              <a:t> of earth observation (EO) software in a functional environment to enable on-demand use of preserved software.</a:t>
            </a:r>
            <a:endParaRPr b="0" i="0" sz="2200" u="none" cap="none" strike="noStrike">
              <a:solidFill>
                <a:schemeClr val="dk1"/>
              </a:solidFill>
              <a:latin typeface="Arial"/>
              <a:ea typeface="Arial"/>
              <a:cs typeface="Arial"/>
              <a:sym typeface="Arial"/>
            </a:endParaRPr>
          </a:p>
          <a:p>
            <a:pPr indent="-285750" lvl="2" marL="1506538" marR="0" rtl="0" algn="l">
              <a:spcBef>
                <a:spcPts val="0"/>
              </a:spcBef>
              <a:spcAft>
                <a:spcPts val="0"/>
              </a:spcAft>
              <a:buClr>
                <a:schemeClr val="accent1"/>
              </a:buClr>
              <a:buSzPts val="2200"/>
              <a:buFont typeface="Noto Sans Symbols"/>
              <a:buChar char="✔"/>
            </a:pPr>
            <a:r>
              <a:rPr b="0" i="0" lang="en-IE" sz="2200" u="none" cap="none" strike="noStrike">
                <a:solidFill>
                  <a:schemeClr val="dk1"/>
                </a:solidFill>
                <a:latin typeface="Arial"/>
                <a:ea typeface="Arial"/>
                <a:cs typeface="Arial"/>
                <a:sym typeface="Arial"/>
              </a:rPr>
              <a:t>Preserve technical knowledge and know-how</a:t>
            </a:r>
            <a:endParaRPr/>
          </a:p>
          <a:p>
            <a:pPr indent="-285750" lvl="2" marL="1506538" marR="0" rtl="0" algn="l">
              <a:spcBef>
                <a:spcPts val="0"/>
              </a:spcBef>
              <a:spcAft>
                <a:spcPts val="0"/>
              </a:spcAft>
              <a:buClr>
                <a:schemeClr val="accent1"/>
              </a:buClr>
              <a:buSzPts val="2200"/>
              <a:buFont typeface="Noto Sans Symbols"/>
              <a:buChar char="✔"/>
            </a:pPr>
            <a:r>
              <a:rPr b="0" i="0" lang="en-IE" sz="2200" u="none" cap="none" strike="noStrike">
                <a:solidFill>
                  <a:schemeClr val="dk1"/>
                </a:solidFill>
                <a:latin typeface="Arial"/>
                <a:ea typeface="Arial"/>
                <a:cs typeface="Arial"/>
                <a:sym typeface="Arial"/>
              </a:rPr>
              <a:t>Avoid potential future porting/re-writing of software</a:t>
            </a:r>
            <a:endParaRPr/>
          </a:p>
          <a:p>
            <a:pPr indent="-285750" lvl="2" marL="1506538" marR="0" rtl="0" algn="l">
              <a:spcBef>
                <a:spcPts val="0"/>
              </a:spcBef>
              <a:spcAft>
                <a:spcPts val="0"/>
              </a:spcAft>
              <a:buClr>
                <a:schemeClr val="accent1"/>
              </a:buClr>
              <a:buSzPts val="2200"/>
              <a:buFont typeface="Noto Sans Symbols"/>
              <a:buChar char="✔"/>
            </a:pPr>
            <a:r>
              <a:rPr b="0" i="0" lang="en-IE" sz="2200" u="none" cap="none" strike="noStrike">
                <a:solidFill>
                  <a:schemeClr val="dk1"/>
                </a:solidFill>
                <a:latin typeface="Arial"/>
                <a:ea typeface="Arial"/>
                <a:cs typeface="Arial"/>
                <a:sym typeface="Arial"/>
              </a:rPr>
              <a:t>Keep software accessible for ad-hoc data reprocessing and testing</a:t>
            </a:r>
            <a:endParaRPr/>
          </a:p>
          <a:p>
            <a:pPr indent="-285750" lvl="0" marL="285750" marR="0" rtl="0" algn="l">
              <a:spcBef>
                <a:spcPts val="1500"/>
              </a:spcBef>
              <a:spcAft>
                <a:spcPts val="0"/>
              </a:spcAft>
              <a:buClr>
                <a:schemeClr val="dk1"/>
              </a:buClr>
              <a:buSzPts val="2200"/>
              <a:buFont typeface="Noto Sans Symbols"/>
              <a:buChar char="⮚"/>
            </a:pPr>
            <a:r>
              <a:rPr b="0" i="0" lang="en-IE" sz="2200" u="none" cap="none" strike="noStrike">
                <a:solidFill>
                  <a:schemeClr val="dk1"/>
                </a:solidFill>
                <a:latin typeface="Arial"/>
                <a:ea typeface="Arial"/>
                <a:cs typeface="Arial"/>
                <a:sym typeface="Arial"/>
              </a:rPr>
              <a:t>Software packaged in containers to eliminate/reduce the need to preserve specific hardware and legacy OS components.</a:t>
            </a:r>
            <a:endParaRPr/>
          </a:p>
        </p:txBody>
      </p:sp>
      <p:pic>
        <p:nvPicPr>
          <p:cNvPr id="285" name="Google Shape;285;p3"/>
          <p:cNvPicPr preferRelativeResize="0"/>
          <p:nvPr/>
        </p:nvPicPr>
        <p:blipFill rotWithShape="1">
          <a:blip r:embed="rId3">
            <a:alphaModFix/>
          </a:blip>
          <a:srcRect b="9650" l="53167" r="1640" t="19903"/>
          <a:stretch/>
        </p:blipFill>
        <p:spPr>
          <a:xfrm>
            <a:off x="8009792" y="2702717"/>
            <a:ext cx="3710354" cy="30951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
          <p:cNvSpPr txBox="1"/>
          <p:nvPr>
            <p:ph type="title"/>
          </p:nvPr>
        </p:nvSpPr>
        <p:spPr>
          <a:xfrm>
            <a:off x="215900" y="145763"/>
            <a:ext cx="10109200" cy="584775"/>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IE" sz="3200"/>
              <a:t>HESH Architecture</a:t>
            </a:r>
            <a:endParaRPr/>
          </a:p>
        </p:txBody>
      </p:sp>
      <p:sp>
        <p:nvSpPr>
          <p:cNvPr id="291" name="Google Shape;291;p4"/>
          <p:cNvSpPr txBox="1"/>
          <p:nvPr/>
        </p:nvSpPr>
        <p:spPr>
          <a:xfrm>
            <a:off x="7601627" y="1999914"/>
            <a:ext cx="4390678" cy="347787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Noto Sans Symbols"/>
              <a:buChar char="⮚"/>
            </a:pPr>
            <a:r>
              <a:rPr b="0" i="0" lang="en-IE" sz="2000" u="none" cap="none" strike="noStrike">
                <a:solidFill>
                  <a:schemeClr val="dk1"/>
                </a:solidFill>
                <a:latin typeface="Arial"/>
                <a:ea typeface="Arial"/>
                <a:cs typeface="Arial"/>
                <a:sym typeface="Arial"/>
              </a:rPr>
              <a:t>Database of preserved software</a:t>
            </a:r>
            <a:br>
              <a:rPr b="0" i="0" lang="en-IE"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b="0" i="0" lang="en-IE" sz="2000" u="none" cap="none" strike="noStrike">
                <a:solidFill>
                  <a:schemeClr val="dk1"/>
                </a:solidFill>
                <a:latin typeface="Arial"/>
                <a:ea typeface="Arial"/>
                <a:cs typeface="Arial"/>
                <a:sym typeface="Arial"/>
              </a:rPr>
              <a:t>User interface populated with contents of database (software metadata)</a:t>
            </a:r>
            <a:br>
              <a:rPr b="0" i="0" lang="en-IE"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b="0" i="0" lang="en-IE" sz="2000" u="none" cap="none" strike="noStrike">
                <a:solidFill>
                  <a:schemeClr val="dk1"/>
                </a:solidFill>
                <a:latin typeface="Arial"/>
                <a:ea typeface="Arial"/>
                <a:cs typeface="Arial"/>
                <a:sym typeface="Arial"/>
              </a:rPr>
              <a:t>Containerised processing software deployed on ESACloud (IaaS)</a:t>
            </a:r>
            <a:br>
              <a:rPr b="0" i="0" lang="en-IE"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b="0" i="0" lang="en-IE" sz="2000" u="none" cap="none" strike="noStrike">
                <a:solidFill>
                  <a:schemeClr val="dk1"/>
                </a:solidFill>
                <a:latin typeface="Arial"/>
                <a:ea typeface="Arial"/>
                <a:cs typeface="Arial"/>
                <a:sym typeface="Arial"/>
              </a:rPr>
              <a:t>User interaction, via VMware REST API, with VMs on ESACloud</a:t>
            </a:r>
            <a:endParaRPr/>
          </a:p>
        </p:txBody>
      </p:sp>
      <p:grpSp>
        <p:nvGrpSpPr>
          <p:cNvPr id="292" name="Google Shape;292;p4"/>
          <p:cNvGrpSpPr/>
          <p:nvPr/>
        </p:nvGrpSpPr>
        <p:grpSpPr>
          <a:xfrm>
            <a:off x="646066" y="1243799"/>
            <a:ext cx="6404379" cy="4708525"/>
            <a:chOff x="1023818" y="368968"/>
            <a:chExt cx="6404379" cy="4708525"/>
          </a:xfrm>
        </p:grpSpPr>
        <p:sp>
          <p:nvSpPr>
            <p:cNvPr id="293" name="Google Shape;293;p4"/>
            <p:cNvSpPr txBox="1"/>
            <p:nvPr/>
          </p:nvSpPr>
          <p:spPr>
            <a:xfrm>
              <a:off x="4077758" y="2686283"/>
              <a:ext cx="124786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900" u="none" cap="none" strike="noStrike">
                  <a:solidFill>
                    <a:schemeClr val="dk1"/>
                  </a:solidFill>
                  <a:latin typeface="Verdana"/>
                  <a:ea typeface="Verdana"/>
                  <a:cs typeface="Verdana"/>
                  <a:sym typeface="Verdana"/>
                </a:rPr>
                <a:t>VMWare REST API</a:t>
              </a:r>
              <a:endParaRPr sz="900">
                <a:solidFill>
                  <a:schemeClr val="dk1"/>
                </a:solidFill>
                <a:latin typeface="Verdana"/>
                <a:ea typeface="Verdana"/>
                <a:cs typeface="Verdana"/>
                <a:sym typeface="Verdana"/>
              </a:endParaRPr>
            </a:p>
          </p:txBody>
        </p:sp>
        <p:sp>
          <p:nvSpPr>
            <p:cNvPr id="294" name="Google Shape;294;p4"/>
            <p:cNvSpPr txBox="1"/>
            <p:nvPr/>
          </p:nvSpPr>
          <p:spPr>
            <a:xfrm>
              <a:off x="2730764" y="1180564"/>
              <a:ext cx="7526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900">
                  <a:solidFill>
                    <a:schemeClr val="dk1"/>
                  </a:solidFill>
                  <a:latin typeface="Verdana"/>
                  <a:ea typeface="Verdana"/>
                  <a:cs typeface="Verdana"/>
                  <a:sym typeface="Verdana"/>
                </a:rPr>
                <a:t>CMDBuild REST API</a:t>
              </a:r>
              <a:endParaRPr sz="900">
                <a:solidFill>
                  <a:schemeClr val="dk1"/>
                </a:solidFill>
                <a:latin typeface="Verdana"/>
                <a:ea typeface="Verdana"/>
                <a:cs typeface="Verdana"/>
                <a:sym typeface="Verdana"/>
              </a:endParaRPr>
            </a:p>
          </p:txBody>
        </p:sp>
        <p:sp>
          <p:nvSpPr>
            <p:cNvPr id="295" name="Google Shape;295;p4"/>
            <p:cNvSpPr/>
            <p:nvPr/>
          </p:nvSpPr>
          <p:spPr>
            <a:xfrm>
              <a:off x="2905586" y="1768954"/>
              <a:ext cx="1058561" cy="1711412"/>
            </a:xfrm>
            <a:prstGeom prst="rect">
              <a:avLst/>
            </a:pr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296" name="Google Shape;296;p4"/>
            <p:cNvSpPr/>
            <p:nvPr/>
          </p:nvSpPr>
          <p:spPr>
            <a:xfrm>
              <a:off x="2905586" y="1768954"/>
              <a:ext cx="1058561" cy="1711412"/>
            </a:xfrm>
            <a:prstGeom prst="rect">
              <a:avLst/>
            </a:prstGeom>
            <a:noFill/>
            <a:ln cap="sq" cmpd="sng" w="9525">
              <a:solidFill>
                <a:srgbClr val="C8C8C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297" name="Google Shape;297;p4"/>
            <p:cNvSpPr/>
            <p:nvPr/>
          </p:nvSpPr>
          <p:spPr>
            <a:xfrm>
              <a:off x="2942842" y="2471165"/>
              <a:ext cx="991362"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EFFFF"/>
                </a:buClr>
                <a:buSzPts val="1200"/>
                <a:buFont typeface="Calibri"/>
                <a:buNone/>
              </a:pPr>
              <a:r>
                <a:rPr b="0" i="0" lang="en-IE" sz="1200" u="none" cap="none" strike="noStrike">
                  <a:solidFill>
                    <a:srgbClr val="FEFFFF"/>
                  </a:solidFill>
                  <a:latin typeface="Calibri"/>
                  <a:ea typeface="Calibri"/>
                  <a:cs typeface="Calibri"/>
                  <a:sym typeface="Calibri"/>
                </a:rPr>
                <a:t>User Interface</a:t>
              </a:r>
              <a:br>
                <a:rPr b="0" lang="en-IE" sz="1200" u="none">
                  <a:solidFill>
                    <a:srgbClr val="FEFFFF"/>
                  </a:solidFill>
                  <a:latin typeface="Calibri"/>
                  <a:ea typeface="Calibri"/>
                  <a:cs typeface="Calibri"/>
                  <a:sym typeface="Calibri"/>
                </a:rPr>
              </a:br>
              <a:r>
                <a:rPr b="0" i="0" lang="en-IE" sz="1200" u="none" cap="none" strike="noStrike">
                  <a:solidFill>
                    <a:srgbClr val="FEFFFF"/>
                  </a:solidFill>
                  <a:latin typeface="Calibri"/>
                  <a:ea typeface="Calibri"/>
                  <a:cs typeface="Calibri"/>
                  <a:sym typeface="Calibri"/>
                </a:rPr>
                <a:t>and Web </a:t>
              </a:r>
              <a:r>
                <a:rPr b="0" lang="en-IE" sz="1200" u="none">
                  <a:solidFill>
                    <a:srgbClr val="FEFFFF"/>
                  </a:solidFill>
                  <a:latin typeface="Calibri"/>
                  <a:ea typeface="Calibri"/>
                  <a:cs typeface="Calibri"/>
                  <a:sym typeface="Calibri"/>
                </a:rPr>
                <a:t>S</a:t>
              </a:r>
              <a:r>
                <a:rPr b="0" i="0" lang="en-IE" sz="1200" u="none" cap="none" strike="noStrike">
                  <a:solidFill>
                    <a:srgbClr val="FEFFFF"/>
                  </a:solidFill>
                  <a:latin typeface="Calibri"/>
                  <a:ea typeface="Calibri"/>
                  <a:cs typeface="Calibri"/>
                  <a:sym typeface="Calibri"/>
                </a:rPr>
                <a:t>erver</a:t>
              </a:r>
              <a:endParaRPr b="0" i="0" sz="1800" u="none" cap="none" strike="noStrike">
                <a:solidFill>
                  <a:schemeClr val="dk1"/>
                </a:solidFill>
                <a:latin typeface="Arial"/>
                <a:ea typeface="Arial"/>
                <a:cs typeface="Arial"/>
                <a:sym typeface="Arial"/>
              </a:endParaRPr>
            </a:p>
          </p:txBody>
        </p:sp>
        <p:grpSp>
          <p:nvGrpSpPr>
            <p:cNvPr id="298" name="Google Shape;298;p4"/>
            <p:cNvGrpSpPr/>
            <p:nvPr/>
          </p:nvGrpSpPr>
          <p:grpSpPr>
            <a:xfrm>
              <a:off x="1067499" y="2020062"/>
              <a:ext cx="909929" cy="1189324"/>
              <a:chOff x="1105599" y="1989982"/>
              <a:chExt cx="909929" cy="1189324"/>
            </a:xfrm>
          </p:grpSpPr>
          <p:sp>
            <p:nvSpPr>
              <p:cNvPr id="299" name="Google Shape;299;p4"/>
              <p:cNvSpPr/>
              <p:nvPr/>
            </p:nvSpPr>
            <p:spPr>
              <a:xfrm>
                <a:off x="1388266" y="1989982"/>
                <a:ext cx="372853" cy="778564"/>
              </a:xfrm>
              <a:custGeom>
                <a:rect b="b" l="l" r="r" t="t"/>
                <a:pathLst>
                  <a:path extrusionOk="0" h="1890" w="907">
                    <a:moveTo>
                      <a:pt x="181" y="1890"/>
                    </a:moveTo>
                    <a:lnTo>
                      <a:pt x="181" y="945"/>
                    </a:lnTo>
                    <a:lnTo>
                      <a:pt x="181" y="1323"/>
                    </a:lnTo>
                    <a:lnTo>
                      <a:pt x="0" y="1323"/>
                    </a:lnTo>
                    <a:lnTo>
                      <a:pt x="0" y="567"/>
                    </a:lnTo>
                    <a:lnTo>
                      <a:pt x="91" y="473"/>
                    </a:lnTo>
                    <a:lnTo>
                      <a:pt x="816" y="473"/>
                    </a:lnTo>
                    <a:lnTo>
                      <a:pt x="907" y="567"/>
                    </a:lnTo>
                    <a:lnTo>
                      <a:pt x="907" y="1323"/>
                    </a:lnTo>
                    <a:lnTo>
                      <a:pt x="726" y="1323"/>
                    </a:lnTo>
                    <a:lnTo>
                      <a:pt x="726" y="945"/>
                    </a:lnTo>
                    <a:lnTo>
                      <a:pt x="726" y="1890"/>
                    </a:lnTo>
                    <a:lnTo>
                      <a:pt x="454" y="1890"/>
                    </a:lnTo>
                    <a:lnTo>
                      <a:pt x="454" y="1134"/>
                    </a:lnTo>
                    <a:lnTo>
                      <a:pt x="454" y="1890"/>
                    </a:lnTo>
                    <a:lnTo>
                      <a:pt x="181" y="1890"/>
                    </a:lnTo>
                    <a:close/>
                    <a:moveTo>
                      <a:pt x="642" y="189"/>
                    </a:moveTo>
                    <a:cubicBezTo>
                      <a:pt x="642" y="85"/>
                      <a:pt x="558" y="0"/>
                      <a:pt x="454" y="0"/>
                    </a:cubicBezTo>
                    <a:cubicBezTo>
                      <a:pt x="349" y="0"/>
                      <a:pt x="265" y="85"/>
                      <a:pt x="265" y="189"/>
                    </a:cubicBezTo>
                    <a:cubicBezTo>
                      <a:pt x="265" y="294"/>
                      <a:pt x="349" y="378"/>
                      <a:pt x="454" y="378"/>
                    </a:cubicBezTo>
                    <a:cubicBezTo>
                      <a:pt x="558" y="378"/>
                      <a:pt x="642" y="294"/>
                      <a:pt x="642" y="189"/>
                    </a:cubicBezTo>
                    <a:close/>
                  </a:path>
                </a:pathLst>
              </a:custGeom>
              <a:solidFill>
                <a:srgbClr val="4F88B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0" name="Google Shape;300;p4"/>
              <p:cNvSpPr/>
              <p:nvPr/>
            </p:nvSpPr>
            <p:spPr>
              <a:xfrm>
                <a:off x="1105599" y="2809974"/>
                <a:ext cx="909929"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1719C"/>
                  </a:buClr>
                  <a:buSzPts val="1200"/>
                  <a:buFont typeface="Calibri"/>
                  <a:buNone/>
                </a:pPr>
                <a:r>
                  <a:rPr b="0" lang="en-IE" sz="1200" u="none">
                    <a:solidFill>
                      <a:srgbClr val="41719C"/>
                    </a:solidFill>
                    <a:latin typeface="Calibri"/>
                    <a:ea typeface="Calibri"/>
                    <a:cs typeface="Calibri"/>
                    <a:sym typeface="Calibri"/>
                  </a:rPr>
                  <a:t>User/Software</a:t>
                </a:r>
                <a:br>
                  <a:rPr b="0" lang="en-IE" sz="1200" u="none">
                    <a:solidFill>
                      <a:srgbClr val="41719C"/>
                    </a:solidFill>
                    <a:latin typeface="Calibri"/>
                    <a:ea typeface="Calibri"/>
                    <a:cs typeface="Calibri"/>
                    <a:sym typeface="Calibri"/>
                  </a:rPr>
                </a:br>
                <a:r>
                  <a:rPr b="0" i="0" lang="en-IE" sz="1200" u="none" cap="none" strike="noStrike">
                    <a:solidFill>
                      <a:srgbClr val="41719C"/>
                    </a:solidFill>
                    <a:latin typeface="Calibri"/>
                    <a:ea typeface="Calibri"/>
                    <a:cs typeface="Calibri"/>
                    <a:sym typeface="Calibri"/>
                  </a:rPr>
                  <a:t>Curator</a:t>
                </a:r>
                <a:endParaRPr b="0" i="0" sz="1800" u="none" cap="none" strike="noStrike">
                  <a:solidFill>
                    <a:schemeClr val="dk1"/>
                  </a:solidFill>
                  <a:latin typeface="Arial"/>
                  <a:ea typeface="Arial"/>
                  <a:cs typeface="Arial"/>
                  <a:sym typeface="Arial"/>
                </a:endParaRPr>
              </a:p>
            </p:txBody>
          </p:sp>
        </p:grpSp>
        <p:sp>
          <p:nvSpPr>
            <p:cNvPr id="301" name="Google Shape;301;p4"/>
            <p:cNvSpPr/>
            <p:nvPr/>
          </p:nvSpPr>
          <p:spPr>
            <a:xfrm>
              <a:off x="4197002" y="368968"/>
              <a:ext cx="1244273" cy="777135"/>
            </a:xfrm>
            <a:prstGeom prst="rect">
              <a:avLst/>
            </a:pr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2" name="Google Shape;302;p4"/>
            <p:cNvSpPr/>
            <p:nvPr/>
          </p:nvSpPr>
          <p:spPr>
            <a:xfrm>
              <a:off x="4197002" y="368968"/>
              <a:ext cx="1244273" cy="777135"/>
            </a:xfrm>
            <a:prstGeom prst="rect">
              <a:avLst/>
            </a:prstGeom>
            <a:noFill/>
            <a:ln cap="sq" cmpd="sng" w="9525">
              <a:solidFill>
                <a:srgbClr val="C8C8C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3" name="Google Shape;303;p4"/>
            <p:cNvSpPr/>
            <p:nvPr/>
          </p:nvSpPr>
          <p:spPr>
            <a:xfrm>
              <a:off x="4508815" y="559997"/>
              <a:ext cx="62350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EFFFF"/>
                </a:buClr>
                <a:buSzPts val="1200"/>
                <a:buFont typeface="Calibri"/>
                <a:buNone/>
              </a:pPr>
              <a:r>
                <a:rPr b="0" i="0" lang="en-IE" sz="1200" u="none" cap="none" strike="noStrike">
                  <a:solidFill>
                    <a:srgbClr val="FEFFFF"/>
                  </a:solidFill>
                  <a:latin typeface="Calibri"/>
                  <a:ea typeface="Calibri"/>
                  <a:cs typeface="Calibri"/>
                  <a:sym typeface="Calibri"/>
                </a:rPr>
                <a:t>Software</a:t>
              </a:r>
              <a:br>
                <a:rPr b="0" i="0" lang="en-IE" sz="1200" u="none" cap="none" strike="noStrike">
                  <a:solidFill>
                    <a:srgbClr val="FEFFFF"/>
                  </a:solidFill>
                  <a:latin typeface="Calibri"/>
                  <a:ea typeface="Calibri"/>
                  <a:cs typeface="Calibri"/>
                  <a:sym typeface="Calibri"/>
                </a:rPr>
              </a:br>
              <a:r>
                <a:rPr b="0" i="0" lang="en-IE" sz="1200" u="none" cap="none" strike="noStrike">
                  <a:solidFill>
                    <a:srgbClr val="FEFFFF"/>
                  </a:solidFill>
                  <a:latin typeface="Calibri"/>
                  <a:ea typeface="Calibri"/>
                  <a:cs typeface="Calibri"/>
                  <a:sym typeface="Calibri"/>
                </a:rPr>
                <a:t>Catalogue</a:t>
              </a:r>
              <a:endParaRPr b="0" i="0" sz="1800" u="none" cap="none" strike="noStrike">
                <a:solidFill>
                  <a:schemeClr val="dk1"/>
                </a:solidFill>
                <a:latin typeface="Arial"/>
                <a:ea typeface="Arial"/>
                <a:cs typeface="Arial"/>
                <a:sym typeface="Arial"/>
              </a:endParaRPr>
            </a:p>
          </p:txBody>
        </p:sp>
        <p:sp>
          <p:nvSpPr>
            <p:cNvPr id="304" name="Google Shape;304;p4"/>
            <p:cNvSpPr/>
            <p:nvPr/>
          </p:nvSpPr>
          <p:spPr>
            <a:xfrm>
              <a:off x="5456989" y="1457529"/>
              <a:ext cx="1244273" cy="777135"/>
            </a:xfrm>
            <a:prstGeom prst="rect">
              <a:avLst/>
            </a:pr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5" name="Google Shape;305;p4"/>
            <p:cNvSpPr/>
            <p:nvPr/>
          </p:nvSpPr>
          <p:spPr>
            <a:xfrm>
              <a:off x="5456989" y="1457529"/>
              <a:ext cx="1244273" cy="777135"/>
            </a:xfrm>
            <a:prstGeom prst="rect">
              <a:avLst/>
            </a:prstGeom>
            <a:noFill/>
            <a:ln cap="sq" cmpd="sng" w="9525">
              <a:solidFill>
                <a:srgbClr val="C8C8C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6" name="Google Shape;306;p4"/>
            <p:cNvSpPr/>
            <p:nvPr/>
          </p:nvSpPr>
          <p:spPr>
            <a:xfrm>
              <a:off x="5555550" y="1755620"/>
              <a:ext cx="106170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EFFFF"/>
                </a:buClr>
                <a:buSzPts val="1200"/>
                <a:buFont typeface="Calibri"/>
                <a:buNone/>
              </a:pPr>
              <a:r>
                <a:rPr b="0" i="0" lang="en-IE" sz="1200" u="none" cap="none" strike="noStrike">
                  <a:solidFill>
                    <a:srgbClr val="FEFFFF"/>
                  </a:solidFill>
                  <a:latin typeface="Calibri"/>
                  <a:ea typeface="Calibri"/>
                  <a:cs typeface="Calibri"/>
                  <a:sym typeface="Calibri"/>
                </a:rPr>
                <a:t>Software Archive</a:t>
              </a:r>
              <a:endParaRPr b="0" i="0" sz="1800" u="none" cap="none" strike="noStrike">
                <a:solidFill>
                  <a:schemeClr val="dk1"/>
                </a:solidFill>
                <a:latin typeface="Arial"/>
                <a:ea typeface="Arial"/>
                <a:cs typeface="Arial"/>
                <a:sym typeface="Arial"/>
              </a:endParaRPr>
            </a:p>
          </p:txBody>
        </p:sp>
        <p:sp>
          <p:nvSpPr>
            <p:cNvPr id="307" name="Google Shape;307;p4"/>
            <p:cNvSpPr/>
            <p:nvPr/>
          </p:nvSpPr>
          <p:spPr>
            <a:xfrm>
              <a:off x="5456989" y="2624660"/>
              <a:ext cx="1244273" cy="1244274"/>
            </a:xfrm>
            <a:prstGeom prst="rect">
              <a:avLst/>
            </a:pr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8" name="Google Shape;308;p4"/>
            <p:cNvSpPr/>
            <p:nvPr/>
          </p:nvSpPr>
          <p:spPr>
            <a:xfrm>
              <a:off x="5456989" y="2624660"/>
              <a:ext cx="1244273" cy="1244274"/>
            </a:xfrm>
            <a:prstGeom prst="rect">
              <a:avLst/>
            </a:prstGeom>
            <a:noFill/>
            <a:ln cap="sq" cmpd="sng" w="9525">
              <a:solidFill>
                <a:srgbClr val="C8C8C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09" name="Google Shape;309;p4"/>
            <p:cNvSpPr/>
            <p:nvPr/>
          </p:nvSpPr>
          <p:spPr>
            <a:xfrm>
              <a:off x="5505560" y="2995232"/>
              <a:ext cx="1157132"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EFFFF"/>
                </a:buClr>
                <a:buSzPts val="1200"/>
                <a:buFont typeface="Calibri"/>
                <a:buNone/>
              </a:pPr>
              <a:r>
                <a:rPr b="0" i="0" lang="en-IE" sz="1200" u="none" cap="none" strike="noStrike">
                  <a:solidFill>
                    <a:srgbClr val="FEFFFF"/>
                  </a:solidFill>
                  <a:latin typeface="Calibri"/>
                  <a:ea typeface="Calibri"/>
                  <a:cs typeface="Calibri"/>
                  <a:sym typeface="Calibri"/>
                </a:rPr>
                <a:t>Software Hosting and Execution Infrastructure</a:t>
              </a:r>
              <a:endParaRPr b="0" i="0" sz="1800" u="none" cap="none" strike="noStrike">
                <a:solidFill>
                  <a:schemeClr val="dk1"/>
                </a:solidFill>
                <a:latin typeface="Arial"/>
                <a:ea typeface="Arial"/>
                <a:cs typeface="Arial"/>
                <a:sym typeface="Arial"/>
              </a:endParaRPr>
            </a:p>
          </p:txBody>
        </p:sp>
        <p:sp>
          <p:nvSpPr>
            <p:cNvPr id="310" name="Google Shape;310;p4"/>
            <p:cNvSpPr/>
            <p:nvPr/>
          </p:nvSpPr>
          <p:spPr>
            <a:xfrm>
              <a:off x="2905586" y="4020361"/>
              <a:ext cx="1058561" cy="1057132"/>
            </a:xfrm>
            <a:prstGeom prst="rect">
              <a:avLst/>
            </a:pr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sp>
          <p:nvSpPr>
            <p:cNvPr id="311" name="Google Shape;311;p4"/>
            <p:cNvSpPr/>
            <p:nvPr/>
          </p:nvSpPr>
          <p:spPr>
            <a:xfrm>
              <a:off x="2905586" y="4020361"/>
              <a:ext cx="1058561" cy="1057132"/>
            </a:xfrm>
            <a:prstGeom prst="rect">
              <a:avLst/>
            </a:prstGeom>
            <a:noFill/>
            <a:ln cap="sq" cmpd="sng" w="9525">
              <a:solidFill>
                <a:srgbClr val="C8C8C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p:txBody>
        </p:sp>
        <p:cxnSp>
          <p:nvCxnSpPr>
            <p:cNvPr id="312" name="Google Shape;312;p4"/>
            <p:cNvCxnSpPr/>
            <p:nvPr/>
          </p:nvCxnSpPr>
          <p:spPr>
            <a:xfrm rot="-5400000">
              <a:off x="3310224" y="877895"/>
              <a:ext cx="1011419" cy="762135"/>
            </a:xfrm>
            <a:prstGeom prst="bentConnector2">
              <a:avLst/>
            </a:prstGeom>
            <a:noFill/>
            <a:ln cap="flat" cmpd="sng" w="12700">
              <a:solidFill>
                <a:srgbClr val="70AD47"/>
              </a:solidFill>
              <a:prstDash val="solid"/>
              <a:round/>
              <a:headEnd len="med" w="med" type="triangle"/>
              <a:tailEnd len="med" w="med" type="triangle"/>
            </a:ln>
          </p:spPr>
        </p:cxnSp>
        <p:sp>
          <p:nvSpPr>
            <p:cNvPr id="313" name="Google Shape;313;p4"/>
            <p:cNvSpPr/>
            <p:nvPr/>
          </p:nvSpPr>
          <p:spPr>
            <a:xfrm>
              <a:off x="2982801" y="4184133"/>
              <a:ext cx="898415" cy="73866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EFFFF"/>
                </a:buClr>
                <a:buSzPts val="1200"/>
                <a:buFont typeface="Calibri"/>
                <a:buNone/>
              </a:pPr>
              <a:r>
                <a:rPr b="0" i="0" lang="en-IE" sz="1200" u="none" cap="none" strike="noStrike">
                  <a:solidFill>
                    <a:srgbClr val="FEFFFF"/>
                  </a:solidFill>
                  <a:latin typeface="Calibri"/>
                  <a:ea typeface="Calibri"/>
                  <a:cs typeface="Calibri"/>
                  <a:sym typeface="Calibri"/>
                </a:rPr>
                <a:t>Salvaging, Packaging and Virtualisation Toolset</a:t>
              </a:r>
              <a:endParaRPr b="0" i="0" sz="1800" u="none" cap="none" strike="noStrike">
                <a:solidFill>
                  <a:schemeClr val="dk1"/>
                </a:solidFill>
                <a:latin typeface="Arial"/>
                <a:ea typeface="Arial"/>
                <a:cs typeface="Arial"/>
                <a:sym typeface="Arial"/>
              </a:endParaRPr>
            </a:p>
          </p:txBody>
        </p:sp>
        <p:sp>
          <p:nvSpPr>
            <p:cNvPr id="314" name="Google Shape;314;p4"/>
            <p:cNvSpPr/>
            <p:nvPr/>
          </p:nvSpPr>
          <p:spPr>
            <a:xfrm>
              <a:off x="2929885" y="857487"/>
              <a:ext cx="1010598" cy="184666"/>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Search/Discover</a:t>
              </a:r>
              <a:endParaRPr b="0" i="0" sz="1800" u="none" cap="none" strike="noStrike">
                <a:solidFill>
                  <a:schemeClr val="dk1"/>
                </a:solidFill>
                <a:latin typeface="Arial"/>
                <a:ea typeface="Arial"/>
                <a:cs typeface="Arial"/>
                <a:sym typeface="Arial"/>
              </a:endParaRPr>
            </a:p>
          </p:txBody>
        </p:sp>
        <p:sp>
          <p:nvSpPr>
            <p:cNvPr id="315" name="Google Shape;315;p4"/>
            <p:cNvSpPr/>
            <p:nvPr/>
          </p:nvSpPr>
          <p:spPr>
            <a:xfrm>
              <a:off x="3362724" y="800392"/>
              <a:ext cx="65"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grpSp>
          <p:nvGrpSpPr>
            <p:cNvPr id="316" name="Google Shape;316;p4"/>
            <p:cNvGrpSpPr/>
            <p:nvPr/>
          </p:nvGrpSpPr>
          <p:grpSpPr>
            <a:xfrm>
              <a:off x="1972737" y="2160900"/>
              <a:ext cx="932848" cy="972011"/>
              <a:chOff x="1972737" y="2160900"/>
              <a:chExt cx="932848" cy="972011"/>
            </a:xfrm>
          </p:grpSpPr>
          <p:cxnSp>
            <p:nvCxnSpPr>
              <p:cNvPr id="317" name="Google Shape;317;p4"/>
              <p:cNvCxnSpPr/>
              <p:nvPr/>
            </p:nvCxnSpPr>
            <p:spPr>
              <a:xfrm>
                <a:off x="1972737" y="2276098"/>
                <a:ext cx="932848" cy="0"/>
              </a:xfrm>
              <a:prstGeom prst="straightConnector1">
                <a:avLst/>
              </a:prstGeom>
              <a:noFill/>
              <a:ln cap="flat" cmpd="sng" w="12700">
                <a:solidFill>
                  <a:srgbClr val="00B050"/>
                </a:solidFill>
                <a:prstDash val="solid"/>
                <a:round/>
                <a:headEnd len="sm" w="sm" type="none"/>
                <a:tailEnd len="med" w="med" type="triangle"/>
              </a:ln>
            </p:spPr>
          </p:cxnSp>
          <p:sp>
            <p:nvSpPr>
              <p:cNvPr id="318" name="Google Shape;318;p4"/>
              <p:cNvSpPr/>
              <p:nvPr/>
            </p:nvSpPr>
            <p:spPr>
              <a:xfrm>
                <a:off x="2172093" y="2160900"/>
                <a:ext cx="540000" cy="184666"/>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Browse</a:t>
                </a:r>
                <a:endParaRPr b="0" i="0" sz="1600" u="none" cap="none" strike="noStrike">
                  <a:solidFill>
                    <a:schemeClr val="dk1"/>
                  </a:solidFill>
                  <a:latin typeface="Arial"/>
                  <a:ea typeface="Arial"/>
                  <a:cs typeface="Arial"/>
                  <a:sym typeface="Arial"/>
                </a:endParaRPr>
              </a:p>
            </p:txBody>
          </p:sp>
          <p:cxnSp>
            <p:nvCxnSpPr>
              <p:cNvPr id="319" name="Google Shape;319;p4"/>
              <p:cNvCxnSpPr/>
              <p:nvPr/>
            </p:nvCxnSpPr>
            <p:spPr>
              <a:xfrm>
                <a:off x="1972737" y="3046082"/>
                <a:ext cx="932848" cy="0"/>
              </a:xfrm>
              <a:prstGeom prst="straightConnector1">
                <a:avLst/>
              </a:prstGeom>
              <a:noFill/>
              <a:ln cap="flat" cmpd="sng" w="12700">
                <a:solidFill>
                  <a:srgbClr val="5B9BD5"/>
                </a:solidFill>
                <a:prstDash val="solid"/>
                <a:round/>
                <a:headEnd len="sm" w="sm" type="none"/>
                <a:tailEnd len="med" w="med" type="triangle"/>
              </a:ln>
            </p:spPr>
          </p:cxnSp>
          <p:sp>
            <p:nvSpPr>
              <p:cNvPr id="320" name="Google Shape;320;p4"/>
              <p:cNvSpPr/>
              <p:nvPr/>
            </p:nvSpPr>
            <p:spPr>
              <a:xfrm>
                <a:off x="2172093" y="2948245"/>
                <a:ext cx="540000" cy="184666"/>
              </a:xfrm>
              <a:prstGeom prst="rect">
                <a:avLst/>
              </a:prstGeom>
              <a:solidFill>
                <a:srgbClr val="FFFF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Execute</a:t>
                </a:r>
                <a:endParaRPr b="0" i="0" sz="1600" u="none" cap="none" strike="noStrike">
                  <a:solidFill>
                    <a:schemeClr val="dk1"/>
                  </a:solidFill>
                  <a:latin typeface="Arial"/>
                  <a:ea typeface="Arial"/>
                  <a:cs typeface="Arial"/>
                  <a:sym typeface="Arial"/>
                </a:endParaRPr>
              </a:p>
            </p:txBody>
          </p:sp>
          <p:cxnSp>
            <p:nvCxnSpPr>
              <p:cNvPr id="321" name="Google Shape;321;p4"/>
              <p:cNvCxnSpPr/>
              <p:nvPr/>
            </p:nvCxnSpPr>
            <p:spPr>
              <a:xfrm>
                <a:off x="1972737" y="2661090"/>
                <a:ext cx="932848" cy="0"/>
              </a:xfrm>
              <a:prstGeom prst="straightConnector1">
                <a:avLst/>
              </a:prstGeom>
              <a:noFill/>
              <a:ln cap="flat" cmpd="sng" w="12700">
                <a:solidFill>
                  <a:srgbClr val="FFC000"/>
                </a:solidFill>
                <a:prstDash val="solid"/>
                <a:round/>
                <a:headEnd len="sm" w="sm" type="none"/>
                <a:tailEnd len="med" w="med" type="triangle"/>
              </a:ln>
            </p:spPr>
          </p:cxnSp>
          <p:sp>
            <p:nvSpPr>
              <p:cNvPr id="322" name="Google Shape;322;p4"/>
              <p:cNvSpPr/>
              <p:nvPr/>
            </p:nvSpPr>
            <p:spPr>
              <a:xfrm>
                <a:off x="2226093" y="2554288"/>
                <a:ext cx="432000" cy="184666"/>
              </a:xfrm>
              <a:prstGeom prst="rect">
                <a:avLst/>
              </a:prstGeom>
              <a:solidFill>
                <a:srgbClr val="FFFF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Select</a:t>
                </a:r>
                <a:endParaRPr b="0" i="0" sz="1600" u="none" cap="none" strike="noStrike">
                  <a:solidFill>
                    <a:schemeClr val="dk1"/>
                  </a:solidFill>
                  <a:latin typeface="Arial"/>
                  <a:ea typeface="Arial"/>
                  <a:cs typeface="Arial"/>
                  <a:sym typeface="Arial"/>
                </a:endParaRPr>
              </a:p>
            </p:txBody>
          </p:sp>
        </p:grpSp>
        <p:grpSp>
          <p:nvGrpSpPr>
            <p:cNvPr id="323" name="Google Shape;323;p4"/>
            <p:cNvGrpSpPr/>
            <p:nvPr/>
          </p:nvGrpSpPr>
          <p:grpSpPr>
            <a:xfrm>
              <a:off x="5815557" y="2247261"/>
              <a:ext cx="528566" cy="377398"/>
              <a:chOff x="6082305" y="3227099"/>
              <a:chExt cx="587375" cy="419388"/>
            </a:xfrm>
          </p:grpSpPr>
          <p:cxnSp>
            <p:nvCxnSpPr>
              <p:cNvPr id="324" name="Google Shape;324;p4"/>
              <p:cNvCxnSpPr/>
              <p:nvPr/>
            </p:nvCxnSpPr>
            <p:spPr>
              <a:xfrm>
                <a:off x="6375992" y="3227099"/>
                <a:ext cx="0" cy="419388"/>
              </a:xfrm>
              <a:prstGeom prst="straightConnector1">
                <a:avLst/>
              </a:prstGeom>
              <a:noFill/>
              <a:ln cap="flat" cmpd="sng" w="12700">
                <a:solidFill>
                  <a:srgbClr val="5B9BD5"/>
                </a:solidFill>
                <a:prstDash val="solid"/>
                <a:round/>
                <a:headEnd len="med" w="med" type="triangle"/>
                <a:tailEnd len="med" w="med" type="triangle"/>
              </a:ln>
            </p:spPr>
          </p:cxnSp>
          <p:sp>
            <p:nvSpPr>
              <p:cNvPr id="325" name="Google Shape;325;p4"/>
              <p:cNvSpPr/>
              <p:nvPr/>
            </p:nvSpPr>
            <p:spPr>
              <a:xfrm>
                <a:off x="6082305" y="3335439"/>
                <a:ext cx="587375" cy="205212"/>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Retrieve</a:t>
                </a:r>
                <a:endParaRPr b="0" i="0" sz="1600" u="none" cap="none" strike="noStrike">
                  <a:solidFill>
                    <a:schemeClr val="dk1"/>
                  </a:solidFill>
                  <a:latin typeface="Arial"/>
                  <a:ea typeface="Arial"/>
                  <a:cs typeface="Arial"/>
                  <a:sym typeface="Arial"/>
                </a:endParaRPr>
              </a:p>
            </p:txBody>
          </p:sp>
        </p:grpSp>
        <p:grpSp>
          <p:nvGrpSpPr>
            <p:cNvPr id="326" name="Google Shape;326;p4"/>
            <p:cNvGrpSpPr/>
            <p:nvPr/>
          </p:nvGrpSpPr>
          <p:grpSpPr>
            <a:xfrm>
              <a:off x="3963432" y="2897881"/>
              <a:ext cx="1493556" cy="458008"/>
              <a:chOff x="3963432" y="2897881"/>
              <a:chExt cx="1493556" cy="458008"/>
            </a:xfrm>
          </p:grpSpPr>
          <p:cxnSp>
            <p:nvCxnSpPr>
              <p:cNvPr id="327" name="Google Shape;327;p4"/>
              <p:cNvCxnSpPr/>
              <p:nvPr/>
            </p:nvCxnSpPr>
            <p:spPr>
              <a:xfrm>
                <a:off x="3964146" y="2990160"/>
                <a:ext cx="1492842" cy="0"/>
              </a:xfrm>
              <a:prstGeom prst="straightConnector1">
                <a:avLst/>
              </a:prstGeom>
              <a:noFill/>
              <a:ln cap="flat" cmpd="sng" w="12700">
                <a:solidFill>
                  <a:srgbClr val="5B9BD5"/>
                </a:solidFill>
                <a:prstDash val="solid"/>
                <a:round/>
                <a:headEnd len="sm" w="sm" type="none"/>
                <a:tailEnd len="med" w="med" type="triangle"/>
              </a:ln>
            </p:spPr>
          </p:cxnSp>
          <p:sp>
            <p:nvSpPr>
              <p:cNvPr id="328" name="Google Shape;328;p4"/>
              <p:cNvSpPr/>
              <p:nvPr/>
            </p:nvSpPr>
            <p:spPr>
              <a:xfrm>
                <a:off x="4487971" y="2897881"/>
                <a:ext cx="540000" cy="184666"/>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Execute</a:t>
                </a:r>
                <a:endParaRPr b="0" i="0" sz="1600" u="none" cap="none" strike="noStrike">
                  <a:solidFill>
                    <a:schemeClr val="dk1"/>
                  </a:solidFill>
                  <a:latin typeface="Arial"/>
                  <a:ea typeface="Arial"/>
                  <a:cs typeface="Arial"/>
                  <a:sym typeface="Arial"/>
                </a:endParaRPr>
              </a:p>
            </p:txBody>
          </p:sp>
          <p:cxnSp>
            <p:nvCxnSpPr>
              <p:cNvPr id="329" name="Google Shape;329;p4"/>
              <p:cNvCxnSpPr/>
              <p:nvPr/>
            </p:nvCxnSpPr>
            <p:spPr>
              <a:xfrm>
                <a:off x="3963432" y="3260327"/>
                <a:ext cx="1492842" cy="0"/>
              </a:xfrm>
              <a:prstGeom prst="straightConnector1">
                <a:avLst/>
              </a:prstGeom>
              <a:noFill/>
              <a:ln cap="flat" cmpd="sng" w="12700">
                <a:solidFill>
                  <a:srgbClr val="5B9BD5"/>
                </a:solidFill>
                <a:prstDash val="solid"/>
                <a:round/>
                <a:headEnd len="med" w="med" type="triangle"/>
                <a:tailEnd len="med" w="med" type="triangle"/>
              </a:ln>
            </p:spPr>
          </p:cxnSp>
          <p:sp>
            <p:nvSpPr>
              <p:cNvPr id="330" name="Google Shape;330;p4"/>
              <p:cNvSpPr/>
              <p:nvPr/>
            </p:nvSpPr>
            <p:spPr>
              <a:xfrm>
                <a:off x="4487971" y="3171223"/>
                <a:ext cx="540000" cy="184666"/>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Interact</a:t>
                </a:r>
                <a:endParaRPr b="0" i="0" sz="1600" u="none" cap="none" strike="noStrike">
                  <a:solidFill>
                    <a:schemeClr val="dk1"/>
                  </a:solidFill>
                  <a:latin typeface="Arial"/>
                  <a:ea typeface="Arial"/>
                  <a:cs typeface="Arial"/>
                  <a:sym typeface="Arial"/>
                </a:endParaRPr>
              </a:p>
            </p:txBody>
          </p:sp>
        </p:grpSp>
        <p:cxnSp>
          <p:nvCxnSpPr>
            <p:cNvPr id="331" name="Google Shape;331;p4"/>
            <p:cNvCxnSpPr>
              <a:endCxn id="311" idx="1"/>
            </p:cNvCxnSpPr>
            <p:nvPr/>
          </p:nvCxnSpPr>
          <p:spPr>
            <a:xfrm>
              <a:off x="1534886" y="3292227"/>
              <a:ext cx="1370700" cy="1256700"/>
            </a:xfrm>
            <a:prstGeom prst="bentConnector3">
              <a:avLst>
                <a:gd fmla="val 27180" name="adj1"/>
              </a:avLst>
            </a:prstGeom>
            <a:noFill/>
            <a:ln cap="flat" cmpd="sng" w="12700">
              <a:solidFill>
                <a:srgbClr val="FF0000"/>
              </a:solidFill>
              <a:prstDash val="solid"/>
              <a:round/>
              <a:headEnd len="sm" w="sm" type="none"/>
              <a:tailEnd len="med" w="med" type="triangle"/>
            </a:ln>
          </p:spPr>
        </p:cxnSp>
        <p:sp>
          <p:nvSpPr>
            <p:cNvPr id="332" name="Google Shape;332;p4"/>
            <p:cNvSpPr/>
            <p:nvPr/>
          </p:nvSpPr>
          <p:spPr>
            <a:xfrm>
              <a:off x="1023818" y="3630687"/>
              <a:ext cx="1018561" cy="553998"/>
            </a:xfrm>
            <a:prstGeom prst="rect">
              <a:avLst/>
            </a:prstGeom>
            <a:solidFill>
              <a:srgbClr val="FFFFFF"/>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Salvage, Package,</a:t>
              </a:r>
              <a:br>
                <a:rPr b="0" i="0" lang="en-IE" sz="1200" u="none" cap="none" strike="noStrike">
                  <a:solidFill>
                    <a:srgbClr val="4F88BB"/>
                  </a:solidFill>
                  <a:latin typeface="Calibri"/>
                  <a:ea typeface="Calibri"/>
                  <a:cs typeface="Calibri"/>
                  <a:sym typeface="Calibri"/>
                </a:rPr>
              </a:br>
              <a:r>
                <a:rPr b="0" i="0" lang="en-IE" sz="1200" u="none" cap="none" strike="noStrike">
                  <a:solidFill>
                    <a:srgbClr val="4F88BB"/>
                  </a:solidFill>
                  <a:latin typeface="Calibri"/>
                  <a:ea typeface="Calibri"/>
                  <a:cs typeface="Calibri"/>
                  <a:sym typeface="Calibri"/>
                </a:rPr>
                <a:t>Virtualise</a:t>
              </a:r>
              <a:endParaRPr b="0" i="0" sz="1800" u="none" cap="none" strike="noStrike">
                <a:solidFill>
                  <a:schemeClr val="dk1"/>
                </a:solidFill>
                <a:latin typeface="Arial"/>
                <a:ea typeface="Arial"/>
                <a:cs typeface="Arial"/>
                <a:sym typeface="Arial"/>
              </a:endParaRPr>
            </a:p>
          </p:txBody>
        </p:sp>
        <p:sp>
          <p:nvSpPr>
            <p:cNvPr id="333" name="Google Shape;333;p4"/>
            <p:cNvSpPr/>
            <p:nvPr/>
          </p:nvSpPr>
          <p:spPr>
            <a:xfrm>
              <a:off x="1622741" y="4408928"/>
              <a:ext cx="3206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F88BB"/>
                </a:buClr>
                <a:buSzPts val="1100"/>
                <a:buFont typeface="Calibri"/>
                <a:buNone/>
              </a:pPr>
              <a:r>
                <a:rPr b="0" i="0" lang="en-IE" sz="1100" u="none" cap="none" strike="noStrike">
                  <a:solidFill>
                    <a:srgbClr val="4F88BB"/>
                  </a:solidFill>
                  <a:latin typeface="Calibri"/>
                  <a:ea typeface="Calibri"/>
                  <a:cs typeface="Calibri"/>
                  <a:sym typeface="Calibri"/>
                </a:rPr>
                <a:t> </a:t>
              </a:r>
              <a:endParaRPr b="0" i="0" sz="1600" u="none" cap="none" strike="noStrike">
                <a:solidFill>
                  <a:schemeClr val="dk1"/>
                </a:solidFill>
                <a:latin typeface="Arial"/>
                <a:ea typeface="Arial"/>
                <a:cs typeface="Arial"/>
                <a:sym typeface="Arial"/>
              </a:endParaRPr>
            </a:p>
          </p:txBody>
        </p:sp>
        <p:sp>
          <p:nvSpPr>
            <p:cNvPr id="334" name="Google Shape;334;p4"/>
            <p:cNvSpPr/>
            <p:nvPr/>
          </p:nvSpPr>
          <p:spPr>
            <a:xfrm>
              <a:off x="2121307" y="4408928"/>
              <a:ext cx="32060" cy="169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F88BB"/>
                </a:buClr>
                <a:buSzPts val="1100"/>
                <a:buFont typeface="Calibri"/>
                <a:buNone/>
              </a:pPr>
              <a:r>
                <a:rPr b="0" i="0" lang="en-IE" sz="1100" u="none" cap="none" strike="noStrike">
                  <a:solidFill>
                    <a:srgbClr val="4F88BB"/>
                  </a:solidFill>
                  <a:latin typeface="Calibri"/>
                  <a:ea typeface="Calibri"/>
                  <a:cs typeface="Calibri"/>
                  <a:sym typeface="Calibri"/>
                </a:rPr>
                <a:t> </a:t>
              </a:r>
              <a:endParaRPr b="0" i="0" sz="1600" u="none" cap="none" strike="noStrike">
                <a:solidFill>
                  <a:schemeClr val="dk1"/>
                </a:solidFill>
                <a:latin typeface="Arial"/>
                <a:ea typeface="Arial"/>
                <a:cs typeface="Arial"/>
                <a:sym typeface="Arial"/>
              </a:endParaRPr>
            </a:p>
          </p:txBody>
        </p:sp>
        <p:cxnSp>
          <p:nvCxnSpPr>
            <p:cNvPr id="335" name="Google Shape;335;p4"/>
            <p:cNvCxnSpPr/>
            <p:nvPr/>
          </p:nvCxnSpPr>
          <p:spPr>
            <a:xfrm flipH="1" rot="5400000">
              <a:off x="5413063" y="788607"/>
              <a:ext cx="699993" cy="637851"/>
            </a:xfrm>
            <a:prstGeom prst="bentConnector2">
              <a:avLst/>
            </a:prstGeom>
            <a:noFill/>
            <a:ln cap="flat" cmpd="sng" w="12700">
              <a:solidFill>
                <a:srgbClr val="70AD47"/>
              </a:solidFill>
              <a:prstDash val="solid"/>
              <a:round/>
              <a:headEnd len="med" w="med" type="triangle"/>
              <a:tailEnd len="med" w="med" type="triangle"/>
            </a:ln>
          </p:spPr>
        </p:cxnSp>
        <p:sp>
          <p:nvSpPr>
            <p:cNvPr id="336" name="Google Shape;336;p4"/>
            <p:cNvSpPr/>
            <p:nvPr/>
          </p:nvSpPr>
          <p:spPr>
            <a:xfrm>
              <a:off x="5688978" y="681823"/>
              <a:ext cx="792000" cy="184666"/>
            </a:xfrm>
            <a:prstGeom prst="rect">
              <a:avLst/>
            </a:prstGeom>
            <a:solidFill>
              <a:srgbClr val="FFFF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Synchronise</a:t>
              </a:r>
              <a:endParaRPr b="0" i="0" sz="1600" u="none" cap="none" strike="noStrike">
                <a:solidFill>
                  <a:schemeClr val="dk1"/>
                </a:solidFill>
                <a:latin typeface="Arial"/>
                <a:ea typeface="Arial"/>
                <a:cs typeface="Arial"/>
                <a:sym typeface="Arial"/>
              </a:endParaRPr>
            </a:p>
          </p:txBody>
        </p:sp>
        <p:pic>
          <p:nvPicPr>
            <p:cNvPr descr="Press and Media Resources - Docker" id="337" name="Google Shape;337;p4"/>
            <p:cNvPicPr preferRelativeResize="0"/>
            <p:nvPr/>
          </p:nvPicPr>
          <p:blipFill rotWithShape="1">
            <a:blip r:embed="rId3">
              <a:alphaModFix/>
            </a:blip>
            <a:srcRect b="0" l="0" r="0" t="0"/>
            <a:stretch/>
          </p:blipFill>
          <p:spPr>
            <a:xfrm>
              <a:off x="6862997" y="4237472"/>
              <a:ext cx="478917" cy="409769"/>
            </a:xfrm>
            <a:prstGeom prst="rect">
              <a:avLst/>
            </a:prstGeom>
            <a:noFill/>
            <a:ln>
              <a:noFill/>
            </a:ln>
          </p:spPr>
        </p:pic>
        <p:cxnSp>
          <p:nvCxnSpPr>
            <p:cNvPr id="338" name="Google Shape;338;p4"/>
            <p:cNvCxnSpPr>
              <a:stCxn id="308" idx="2"/>
            </p:cNvCxnSpPr>
            <p:nvPr/>
          </p:nvCxnSpPr>
          <p:spPr>
            <a:xfrm flipH="1" rot="-5400000">
              <a:off x="6302476" y="3645584"/>
              <a:ext cx="353400" cy="800100"/>
            </a:xfrm>
            <a:prstGeom prst="bentConnector2">
              <a:avLst/>
            </a:prstGeom>
            <a:noFill/>
            <a:ln cap="flat" cmpd="sng" w="12700">
              <a:solidFill>
                <a:srgbClr val="5B9BD5"/>
              </a:solidFill>
              <a:prstDash val="solid"/>
              <a:round/>
              <a:headEnd len="sm" w="sm" type="none"/>
              <a:tailEnd len="med" w="med" type="triangle"/>
            </a:ln>
          </p:spPr>
        </p:cxnSp>
        <p:sp>
          <p:nvSpPr>
            <p:cNvPr id="339" name="Google Shape;339;p4"/>
            <p:cNvSpPr/>
            <p:nvPr/>
          </p:nvSpPr>
          <p:spPr>
            <a:xfrm>
              <a:off x="5872051" y="3945816"/>
              <a:ext cx="414152" cy="184666"/>
            </a:xfrm>
            <a:prstGeom prst="rect">
              <a:avLst/>
            </a:prstGeom>
            <a:solidFill>
              <a:schemeClr val="lt1"/>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Spawn</a:t>
              </a:r>
              <a:endParaRPr b="0" i="0" sz="1600" u="none" cap="none" strike="noStrike">
                <a:solidFill>
                  <a:schemeClr val="dk1"/>
                </a:solidFill>
                <a:latin typeface="Arial"/>
                <a:ea typeface="Arial"/>
                <a:cs typeface="Arial"/>
                <a:sym typeface="Arial"/>
              </a:endParaRPr>
            </a:p>
          </p:txBody>
        </p:sp>
        <p:cxnSp>
          <p:nvCxnSpPr>
            <p:cNvPr id="340" name="Google Shape;340;p4"/>
            <p:cNvCxnSpPr>
              <a:endCxn id="305" idx="3"/>
            </p:cNvCxnSpPr>
            <p:nvPr/>
          </p:nvCxnSpPr>
          <p:spPr>
            <a:xfrm rot="-5400000">
              <a:off x="3789462" y="2020097"/>
              <a:ext cx="3085800" cy="2737800"/>
            </a:xfrm>
            <a:prstGeom prst="bentConnector4">
              <a:avLst>
                <a:gd fmla="val 28351" name="adj1"/>
                <a:gd fmla="val 147609" name="adj2"/>
              </a:avLst>
            </a:prstGeom>
            <a:noFill/>
            <a:ln cap="flat" cmpd="sng" w="12700">
              <a:solidFill>
                <a:srgbClr val="FF0000"/>
              </a:solidFill>
              <a:prstDash val="solid"/>
              <a:round/>
              <a:headEnd len="sm" w="sm" type="none"/>
              <a:tailEnd len="med" w="med" type="triangle"/>
            </a:ln>
          </p:spPr>
        </p:cxnSp>
        <p:sp>
          <p:nvSpPr>
            <p:cNvPr id="341" name="Google Shape;341;p4"/>
            <p:cNvSpPr/>
            <p:nvPr/>
          </p:nvSpPr>
          <p:spPr>
            <a:xfrm>
              <a:off x="4230524" y="4838716"/>
              <a:ext cx="396000" cy="184666"/>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F88BB"/>
                </a:buClr>
                <a:buSzPts val="1200"/>
                <a:buFont typeface="Calibri"/>
                <a:buNone/>
              </a:pPr>
              <a:r>
                <a:rPr b="0" i="0" lang="en-IE" sz="1200" u="none" cap="none" strike="noStrike">
                  <a:solidFill>
                    <a:srgbClr val="4F88BB"/>
                  </a:solidFill>
                  <a:latin typeface="Calibri"/>
                  <a:ea typeface="Calibri"/>
                  <a:cs typeface="Calibri"/>
                  <a:sym typeface="Calibri"/>
                </a:rPr>
                <a:t>Store</a:t>
              </a:r>
              <a:endParaRPr b="0" i="0" sz="1800" u="none" cap="none" strike="noStrike">
                <a:solidFill>
                  <a:schemeClr val="dk1"/>
                </a:solidFill>
                <a:latin typeface="Arial"/>
                <a:ea typeface="Arial"/>
                <a:cs typeface="Arial"/>
                <a:sym typeface="Arial"/>
              </a:endParaRPr>
            </a:p>
          </p:txBody>
        </p:sp>
        <p:sp>
          <p:nvSpPr>
            <p:cNvPr id="342" name="Google Shape;342;p4"/>
            <p:cNvSpPr txBox="1"/>
            <p:nvPr/>
          </p:nvSpPr>
          <p:spPr>
            <a:xfrm>
              <a:off x="6674329" y="2633177"/>
              <a:ext cx="75386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900">
                  <a:solidFill>
                    <a:schemeClr val="dk1"/>
                  </a:solidFill>
                  <a:latin typeface="Verdana"/>
                  <a:ea typeface="Verdana"/>
                  <a:cs typeface="Verdana"/>
                  <a:sym typeface="Verdana"/>
                </a:rPr>
                <a:t>VMWare on ESACloud</a:t>
              </a:r>
              <a:endParaRPr sz="900">
                <a:solidFill>
                  <a:schemeClr val="dk1"/>
                </a:solidFill>
                <a:latin typeface="Verdana"/>
                <a:ea typeface="Verdana"/>
                <a:cs typeface="Verdana"/>
                <a:sym typeface="Verdana"/>
              </a:endParaRPr>
            </a:p>
          </p:txBody>
        </p:sp>
        <p:grpSp>
          <p:nvGrpSpPr>
            <p:cNvPr id="343" name="Google Shape;343;p4"/>
            <p:cNvGrpSpPr/>
            <p:nvPr/>
          </p:nvGrpSpPr>
          <p:grpSpPr>
            <a:xfrm>
              <a:off x="6850445" y="3704685"/>
              <a:ext cx="503999" cy="504000"/>
              <a:chOff x="7750342" y="3114908"/>
              <a:chExt cx="914400" cy="914400"/>
            </a:xfrm>
          </p:grpSpPr>
          <p:pic>
            <p:nvPicPr>
              <p:cNvPr descr="Cloud outline" id="344" name="Google Shape;344;p4"/>
              <p:cNvPicPr preferRelativeResize="0"/>
              <p:nvPr/>
            </p:nvPicPr>
            <p:blipFill rotWithShape="1">
              <a:blip r:embed="rId4">
                <a:alphaModFix/>
              </a:blip>
              <a:srcRect b="0" l="0" r="0" t="0"/>
              <a:stretch/>
            </p:blipFill>
            <p:spPr>
              <a:xfrm>
                <a:off x="7750342" y="3114908"/>
                <a:ext cx="914400" cy="914400"/>
              </a:xfrm>
              <a:prstGeom prst="rect">
                <a:avLst/>
              </a:prstGeom>
              <a:noFill/>
              <a:ln>
                <a:noFill/>
              </a:ln>
            </p:spPr>
          </p:pic>
          <p:grpSp>
            <p:nvGrpSpPr>
              <p:cNvPr id="345" name="Google Shape;345;p4"/>
              <p:cNvGrpSpPr/>
              <p:nvPr/>
            </p:nvGrpSpPr>
            <p:grpSpPr>
              <a:xfrm>
                <a:off x="8045542" y="3628403"/>
                <a:ext cx="324021" cy="324576"/>
                <a:chOff x="7965504" y="4064171"/>
                <a:chExt cx="324021" cy="324576"/>
              </a:xfrm>
            </p:grpSpPr>
            <p:grpSp>
              <p:nvGrpSpPr>
                <p:cNvPr id="346" name="Google Shape;346;p4"/>
                <p:cNvGrpSpPr/>
                <p:nvPr/>
              </p:nvGrpSpPr>
              <p:grpSpPr>
                <a:xfrm>
                  <a:off x="7965504" y="4064171"/>
                  <a:ext cx="324000" cy="162652"/>
                  <a:chOff x="7889304" y="4064171"/>
                  <a:chExt cx="324000" cy="162652"/>
                </a:xfrm>
              </p:grpSpPr>
              <p:sp>
                <p:nvSpPr>
                  <p:cNvPr id="347" name="Google Shape;347;p4"/>
                  <p:cNvSpPr/>
                  <p:nvPr/>
                </p:nvSpPr>
                <p:spPr>
                  <a:xfrm>
                    <a:off x="7889304" y="4064171"/>
                    <a:ext cx="324000" cy="162652"/>
                  </a:xfrm>
                  <a:prstGeom prst="rect">
                    <a:avLst/>
                  </a:prstGeom>
                  <a:noFill/>
                  <a:ln cap="flat" cmpd="sng" w="12700">
                    <a:solidFill>
                      <a:srgbClr val="1819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48" name="Google Shape;348;p4"/>
                  <p:cNvCxnSpPr/>
                  <p:nvPr/>
                </p:nvCxnSpPr>
                <p:spPr>
                  <a:xfrm>
                    <a:off x="7936706" y="4145497"/>
                    <a:ext cx="38100" cy="0"/>
                  </a:xfrm>
                  <a:prstGeom prst="straightConnector1">
                    <a:avLst/>
                  </a:prstGeom>
                  <a:noFill/>
                  <a:ln cap="flat" cmpd="sng" w="12700">
                    <a:solidFill>
                      <a:srgbClr val="181914"/>
                    </a:solidFill>
                    <a:prstDash val="solid"/>
                    <a:round/>
                    <a:headEnd len="sm" w="sm" type="none"/>
                    <a:tailEnd len="sm" w="sm" type="none"/>
                  </a:ln>
                </p:spPr>
              </p:cxnSp>
            </p:grpSp>
            <p:grpSp>
              <p:nvGrpSpPr>
                <p:cNvPr id="349" name="Google Shape;349;p4"/>
                <p:cNvGrpSpPr/>
                <p:nvPr/>
              </p:nvGrpSpPr>
              <p:grpSpPr>
                <a:xfrm>
                  <a:off x="7965524" y="4226095"/>
                  <a:ext cx="324001" cy="162652"/>
                  <a:chOff x="7889324" y="4064171"/>
                  <a:chExt cx="324001" cy="162652"/>
                </a:xfrm>
              </p:grpSpPr>
              <p:cxnSp>
                <p:nvCxnSpPr>
                  <p:cNvPr id="350" name="Google Shape;350;p4"/>
                  <p:cNvCxnSpPr/>
                  <p:nvPr/>
                </p:nvCxnSpPr>
                <p:spPr>
                  <a:xfrm>
                    <a:off x="7936706" y="4145497"/>
                    <a:ext cx="38100" cy="0"/>
                  </a:xfrm>
                  <a:prstGeom prst="straightConnector1">
                    <a:avLst/>
                  </a:prstGeom>
                  <a:noFill/>
                  <a:ln cap="flat" cmpd="sng" w="12700">
                    <a:solidFill>
                      <a:srgbClr val="181914"/>
                    </a:solidFill>
                    <a:prstDash val="solid"/>
                    <a:round/>
                    <a:headEnd len="sm" w="sm" type="none"/>
                    <a:tailEnd len="sm" w="sm" type="none"/>
                  </a:ln>
                </p:spPr>
              </p:cxnSp>
              <p:sp>
                <p:nvSpPr>
                  <p:cNvPr id="351" name="Google Shape;351;p4"/>
                  <p:cNvSpPr/>
                  <p:nvPr/>
                </p:nvSpPr>
                <p:spPr>
                  <a:xfrm>
                    <a:off x="7889324" y="4064171"/>
                    <a:ext cx="324001" cy="162652"/>
                  </a:xfrm>
                  <a:prstGeom prst="rect">
                    <a:avLst/>
                  </a:prstGeom>
                  <a:noFill/>
                  <a:ln cap="flat" cmpd="sng" w="12700">
                    <a:solidFill>
                      <a:srgbClr val="1819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gr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
          <p:cNvSpPr txBox="1"/>
          <p:nvPr>
            <p:ph type="title"/>
          </p:nvPr>
        </p:nvSpPr>
        <p:spPr>
          <a:xfrm>
            <a:off x="215900" y="145763"/>
            <a:ext cx="10109200" cy="584775"/>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IE" sz="3200"/>
              <a:t>HESH User Interface</a:t>
            </a:r>
            <a:endParaRPr/>
          </a:p>
        </p:txBody>
      </p:sp>
      <p:sp>
        <p:nvSpPr>
          <p:cNvPr id="357" name="Google Shape;357;p5"/>
          <p:cNvSpPr txBox="1"/>
          <p:nvPr/>
        </p:nvSpPr>
        <p:spPr>
          <a:xfrm>
            <a:off x="215900" y="1879615"/>
            <a:ext cx="3079227" cy="347787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Noto Sans Symbols"/>
              <a:buChar char="⮚"/>
            </a:pPr>
            <a:r>
              <a:rPr lang="en-IE" sz="2000">
                <a:solidFill>
                  <a:schemeClr val="dk1"/>
                </a:solidFill>
                <a:latin typeface="Arial"/>
                <a:ea typeface="Arial"/>
                <a:cs typeface="Arial"/>
                <a:sym typeface="Arial"/>
              </a:rPr>
              <a:t>Details of preserved software</a:t>
            </a:r>
            <a:br>
              <a:rPr lang="en-IE"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en-IE" sz="2000">
                <a:solidFill>
                  <a:schemeClr val="dk1"/>
                </a:solidFill>
                <a:latin typeface="Arial"/>
                <a:ea typeface="Arial"/>
                <a:cs typeface="Arial"/>
                <a:sym typeface="Arial"/>
              </a:rPr>
              <a:t>Mission-specific EO software originating from ESA Ground Segment, industry, etc.</a:t>
            </a:r>
            <a:br>
              <a:rPr lang="en-IE"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en-IE" sz="2000">
                <a:solidFill>
                  <a:schemeClr val="dk1"/>
                </a:solidFill>
                <a:latin typeface="Arial"/>
                <a:ea typeface="Arial"/>
                <a:cs typeface="Arial"/>
                <a:sym typeface="Arial"/>
              </a:rPr>
              <a:t>Manage/access VMs hosting containerised software</a:t>
            </a:r>
            <a:endParaRPr/>
          </a:p>
        </p:txBody>
      </p:sp>
      <p:pic>
        <p:nvPicPr>
          <p:cNvPr id="358" name="Google Shape;358;p5"/>
          <p:cNvPicPr preferRelativeResize="0"/>
          <p:nvPr/>
        </p:nvPicPr>
        <p:blipFill rotWithShape="1">
          <a:blip r:embed="rId3">
            <a:alphaModFix/>
          </a:blip>
          <a:srcRect b="5235" l="0" r="0" t="0"/>
          <a:stretch/>
        </p:blipFill>
        <p:spPr>
          <a:xfrm>
            <a:off x="3519878" y="1571878"/>
            <a:ext cx="8625380" cy="4093351"/>
          </a:xfrm>
          <a:prstGeom prst="rect">
            <a:avLst/>
          </a:prstGeom>
          <a:noFill/>
          <a:ln cap="flat" cmpd="sng" w="9525">
            <a:solidFill>
              <a:schemeClr val="dk1"/>
            </a:solidFill>
            <a:prstDash val="solid"/>
            <a:round/>
            <a:headEnd len="sm" w="sm" type="none"/>
            <a:tailEnd len="sm" w="sm" type="none"/>
          </a:ln>
        </p:spPr>
      </p:pic>
      <p:pic>
        <p:nvPicPr>
          <p:cNvPr id="359" name="Google Shape;359;p5"/>
          <p:cNvPicPr preferRelativeResize="0"/>
          <p:nvPr/>
        </p:nvPicPr>
        <p:blipFill rotWithShape="1">
          <a:blip r:embed="rId4">
            <a:alphaModFix/>
          </a:blip>
          <a:srcRect b="688" l="313" r="1040" t="549"/>
          <a:stretch/>
        </p:blipFill>
        <p:spPr>
          <a:xfrm>
            <a:off x="6985767" y="1501731"/>
            <a:ext cx="4594892" cy="3469167"/>
          </a:xfrm>
          <a:prstGeom prst="rect">
            <a:avLst/>
          </a:prstGeom>
          <a:noFill/>
          <a:ln cap="flat" cmpd="sng" w="9525">
            <a:solidFill>
              <a:schemeClr val="dk1"/>
            </a:solidFill>
            <a:prstDash val="solid"/>
            <a:round/>
            <a:headEnd len="sm" w="sm" type="none"/>
            <a:tailEnd len="sm" w="sm" type="none"/>
          </a:ln>
        </p:spPr>
      </p:pic>
      <p:sp>
        <p:nvSpPr>
          <p:cNvPr id="360" name="Google Shape;360;p5"/>
          <p:cNvSpPr/>
          <p:nvPr/>
        </p:nvSpPr>
        <p:spPr>
          <a:xfrm>
            <a:off x="5087501" y="3743517"/>
            <a:ext cx="1865621" cy="22706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
          <p:cNvSpPr txBox="1"/>
          <p:nvPr>
            <p:ph type="title"/>
          </p:nvPr>
        </p:nvSpPr>
        <p:spPr>
          <a:xfrm>
            <a:off x="215900" y="155575"/>
            <a:ext cx="10109200" cy="5651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IE" sz="3200"/>
              <a:t>Principles of Software Preservation</a:t>
            </a:r>
            <a:endParaRPr/>
          </a:p>
        </p:txBody>
      </p:sp>
      <p:sp>
        <p:nvSpPr>
          <p:cNvPr id="366" name="Google Shape;366;p6"/>
          <p:cNvSpPr txBox="1"/>
          <p:nvPr/>
        </p:nvSpPr>
        <p:spPr>
          <a:xfrm>
            <a:off x="493986" y="4771371"/>
            <a:ext cx="11277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400">
                <a:solidFill>
                  <a:schemeClr val="dk1"/>
                </a:solidFill>
                <a:latin typeface="Arial"/>
                <a:ea typeface="Arial"/>
                <a:cs typeface="Arial"/>
                <a:sym typeface="Arial"/>
              </a:rPr>
              <a:t>These three principles, which correspond to the different phases of the software preservation process, help to guarantee the robust preservation of software while maximising benefit to, and usage by, potential future users of the software. </a:t>
            </a:r>
            <a:endParaRPr sz="2400">
              <a:solidFill>
                <a:schemeClr val="dk1"/>
              </a:solidFill>
              <a:latin typeface="Arial"/>
              <a:ea typeface="Arial"/>
              <a:cs typeface="Arial"/>
              <a:sym typeface="Arial"/>
            </a:endParaRPr>
          </a:p>
        </p:txBody>
      </p:sp>
      <p:pic>
        <p:nvPicPr>
          <p:cNvPr descr="A blue circle with black text&#10;&#10;AI-generated content may be incorrect." id="367" name="Google Shape;367;p6"/>
          <p:cNvPicPr preferRelativeResize="0"/>
          <p:nvPr/>
        </p:nvPicPr>
        <p:blipFill rotWithShape="1">
          <a:blip r:embed="rId3">
            <a:alphaModFix/>
          </a:blip>
          <a:srcRect b="0" l="0" r="0" t="0"/>
          <a:stretch/>
        </p:blipFill>
        <p:spPr>
          <a:xfrm>
            <a:off x="173860" y="1543735"/>
            <a:ext cx="11880000" cy="2574000"/>
          </a:xfrm>
          <a:prstGeom prst="rect">
            <a:avLst/>
          </a:prstGeom>
          <a:noFill/>
          <a:ln>
            <a:noFill/>
          </a:ln>
        </p:spPr>
      </p:pic>
      <p:pic>
        <p:nvPicPr>
          <p:cNvPr descr="A blue circle with black text&#10;&#10;AI-generated content may be incorrect." id="368" name="Google Shape;368;p6"/>
          <p:cNvPicPr preferRelativeResize="0"/>
          <p:nvPr/>
        </p:nvPicPr>
        <p:blipFill rotWithShape="1">
          <a:blip r:embed="rId4">
            <a:alphaModFix/>
          </a:blip>
          <a:srcRect b="0" l="0" r="0" t="0"/>
          <a:stretch/>
        </p:blipFill>
        <p:spPr>
          <a:xfrm>
            <a:off x="173860" y="1543802"/>
            <a:ext cx="11880000" cy="25738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br>
              <a:rPr lang="en-IE" sz="3733">
                <a:solidFill>
                  <a:schemeClr val="lt1"/>
                </a:solidFill>
                <a:latin typeface="Montserrat Medium"/>
                <a:ea typeface="Montserrat Medium"/>
                <a:cs typeface="Montserrat Medium"/>
                <a:sym typeface="Montserrat Medium"/>
              </a:rPr>
            </a:br>
            <a:br>
              <a:rPr lang="en-IE"/>
            </a:br>
            <a:endParaRPr b="1"/>
          </a:p>
        </p:txBody>
      </p:sp>
      <p:sp>
        <p:nvSpPr>
          <p:cNvPr id="375" name="Google Shape;375;p7"/>
          <p:cNvSpPr txBox="1"/>
          <p:nvPr/>
        </p:nvSpPr>
        <p:spPr>
          <a:xfrm>
            <a:off x="215899" y="976517"/>
            <a:ext cx="11671301" cy="5201424"/>
          </a:xfrm>
          <a:prstGeom prst="rect">
            <a:avLst/>
          </a:prstGeom>
          <a:noFill/>
          <a:ln>
            <a:noFill/>
          </a:ln>
        </p:spPr>
        <p:txBody>
          <a:bodyPr anchorCtr="0" anchor="t" bIns="45700" lIns="91425" spcFirstLastPara="1" rIns="91425" wrap="square" tIns="45700">
            <a:spAutoFit/>
          </a:bodyPr>
          <a:lstStyle/>
          <a:p>
            <a:pPr indent="-342900" lvl="0" marL="522288" marR="0" rtl="0" algn="just">
              <a:spcBef>
                <a:spcPts val="0"/>
              </a:spcBef>
              <a:spcAft>
                <a:spcPts val="0"/>
              </a:spcAft>
              <a:buClr>
                <a:schemeClr val="dk1"/>
              </a:buClr>
              <a:buSzPts val="2200"/>
              <a:buFont typeface="Noto Sans Symbols"/>
              <a:buChar char="⮚"/>
            </a:pPr>
            <a:r>
              <a:rPr lang="en-IE" sz="2200">
                <a:solidFill>
                  <a:schemeClr val="dk1"/>
                </a:solidFill>
                <a:latin typeface="Arial"/>
                <a:ea typeface="Arial"/>
                <a:cs typeface="Arial"/>
                <a:sym typeface="Arial"/>
              </a:rPr>
              <a:t>Lack of documentation and expert knowledge</a:t>
            </a:r>
            <a:endParaRPr/>
          </a:p>
          <a:p>
            <a:pPr indent="-361950" lvl="1" marL="1436688" marR="0" rtl="0" algn="l">
              <a:spcBef>
                <a:spcPts val="0"/>
              </a:spcBef>
              <a:spcAft>
                <a:spcPts val="0"/>
              </a:spcAft>
              <a:buClr>
                <a:schemeClr val="dk1"/>
              </a:buClr>
              <a:buSzPts val="2000"/>
              <a:buFont typeface="Noto Sans Symbols"/>
              <a:buChar char="▪"/>
            </a:pPr>
            <a:r>
              <a:rPr b="0" i="0" lang="en-IE" sz="2000" u="none" cap="none" strike="noStrike">
                <a:solidFill>
                  <a:schemeClr val="dk1"/>
                </a:solidFill>
                <a:latin typeface="Arial"/>
                <a:ea typeface="Arial"/>
                <a:cs typeface="Arial"/>
                <a:sym typeface="Arial"/>
              </a:rPr>
              <a:t>Mitigated by early adoption of a preservation strategy that ensures comprehensive documentation and expert knowledge collection</a:t>
            </a:r>
            <a:endParaRPr b="0" i="0" sz="2200" u="none" cap="none" strike="noStrike">
              <a:solidFill>
                <a:schemeClr val="dk1"/>
              </a:solidFill>
              <a:latin typeface="Arial"/>
              <a:ea typeface="Arial"/>
              <a:cs typeface="Arial"/>
              <a:sym typeface="Arial"/>
            </a:endParaRPr>
          </a:p>
          <a:p>
            <a:pPr indent="-342900" lvl="0" marL="522288" marR="0" rtl="0" algn="just">
              <a:spcBef>
                <a:spcPts val="1800"/>
              </a:spcBef>
              <a:spcAft>
                <a:spcPts val="0"/>
              </a:spcAft>
              <a:buClr>
                <a:schemeClr val="dk1"/>
              </a:buClr>
              <a:buSzPts val="2200"/>
              <a:buFont typeface="Noto Sans Symbols"/>
              <a:buChar char="⮚"/>
            </a:pPr>
            <a:r>
              <a:rPr lang="en-IE" sz="2200">
                <a:solidFill>
                  <a:schemeClr val="dk1"/>
                </a:solidFill>
                <a:latin typeface="Arial"/>
                <a:ea typeface="Arial"/>
                <a:cs typeface="Arial"/>
                <a:sym typeface="Arial"/>
              </a:rPr>
              <a:t>Difficulty assessing/preserving the full functionality of software due to lack of familiarity by data managers/preservationists</a:t>
            </a:r>
            <a:endParaRPr sz="2200">
              <a:solidFill>
                <a:schemeClr val="dk1"/>
              </a:solidFill>
              <a:latin typeface="Arial"/>
              <a:ea typeface="Arial"/>
              <a:cs typeface="Arial"/>
              <a:sym typeface="Arial"/>
            </a:endParaRPr>
          </a:p>
          <a:p>
            <a:pPr indent="-342900" lvl="0" marL="522288" marR="0" rtl="0" algn="just">
              <a:spcBef>
                <a:spcPts val="1800"/>
              </a:spcBef>
              <a:spcAft>
                <a:spcPts val="0"/>
              </a:spcAft>
              <a:buClr>
                <a:schemeClr val="dk1"/>
              </a:buClr>
              <a:buSzPts val="2200"/>
              <a:buFont typeface="Noto Sans Symbols"/>
              <a:buChar char="⮚"/>
            </a:pPr>
            <a:r>
              <a:rPr lang="en-IE" sz="2200">
                <a:solidFill>
                  <a:schemeClr val="dk1"/>
                </a:solidFill>
                <a:latin typeface="Arial"/>
                <a:ea typeface="Arial"/>
                <a:cs typeface="Arial"/>
                <a:sym typeface="Arial"/>
              </a:rPr>
              <a:t>Risk of partial/full obsolescence prior to beginning the preservation process poses a critical treat. Risk particularly high for software that depends on any specialised hardware</a:t>
            </a:r>
            <a:endParaRPr/>
          </a:p>
          <a:p>
            <a:pPr indent="-361950" lvl="1" marL="1436688" marR="0" rtl="0" algn="just">
              <a:spcBef>
                <a:spcPts val="0"/>
              </a:spcBef>
              <a:spcAft>
                <a:spcPts val="0"/>
              </a:spcAft>
              <a:buClr>
                <a:schemeClr val="dk1"/>
              </a:buClr>
              <a:buSzPts val="2000"/>
              <a:buFont typeface="Noto Sans Symbols"/>
              <a:buChar char="▪"/>
            </a:pPr>
            <a:r>
              <a:rPr b="0" i="0" lang="en-IE" sz="2000" u="none" cap="none" strike="noStrike">
                <a:solidFill>
                  <a:schemeClr val="dk1"/>
                </a:solidFill>
                <a:latin typeface="Arial"/>
                <a:ea typeface="Arial"/>
                <a:cs typeface="Arial"/>
                <a:sym typeface="Arial"/>
              </a:rPr>
              <a:t>Mitigated by good preservation planning</a:t>
            </a:r>
            <a:endParaRPr b="0"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br>
              <a:rPr lang="en-IE" sz="1900">
                <a:solidFill>
                  <a:schemeClr val="dk1"/>
                </a:solidFill>
                <a:latin typeface="Arial"/>
                <a:ea typeface="Arial"/>
                <a:cs typeface="Arial"/>
                <a:sym typeface="Arial"/>
              </a:rPr>
            </a:br>
            <a:endParaRPr sz="1900">
              <a:solidFill>
                <a:schemeClr val="dk1"/>
              </a:solidFill>
              <a:latin typeface="Arial"/>
              <a:ea typeface="Arial"/>
              <a:cs typeface="Arial"/>
              <a:sym typeface="Arial"/>
            </a:endParaRPr>
          </a:p>
          <a:p>
            <a:pPr indent="0" lvl="0" marL="0" marR="0" rtl="0" algn="ctr">
              <a:spcBef>
                <a:spcPts val="0"/>
              </a:spcBef>
              <a:spcAft>
                <a:spcPts val="0"/>
              </a:spcAft>
              <a:buNone/>
            </a:pPr>
            <a:r>
              <a:rPr b="1" i="1" lang="en-IE" sz="2400">
                <a:solidFill>
                  <a:schemeClr val="dk1"/>
                </a:solidFill>
                <a:latin typeface="Arial"/>
                <a:ea typeface="Arial"/>
                <a:cs typeface="Arial"/>
                <a:sym typeface="Arial"/>
              </a:rPr>
              <a:t>The need to avert these risks further reinforces the importance of planning the preservation activities as soon as possible so that software and hardware may be preserved while they are still available</a:t>
            </a:r>
            <a:endParaRPr b="1" i="1"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8"/>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br>
              <a:rPr lang="en-IE" sz="3733">
                <a:solidFill>
                  <a:schemeClr val="lt1"/>
                </a:solidFill>
                <a:latin typeface="Montserrat Medium"/>
                <a:ea typeface="Montserrat Medium"/>
                <a:cs typeface="Montserrat Medium"/>
                <a:sym typeface="Montserrat Medium"/>
              </a:rPr>
            </a:br>
            <a:br>
              <a:rPr lang="en-IE"/>
            </a:br>
            <a:endParaRPr b="1"/>
          </a:p>
        </p:txBody>
      </p:sp>
      <p:pic>
        <p:nvPicPr>
          <p:cNvPr id="382" name="Google Shape;382;p8"/>
          <p:cNvPicPr preferRelativeResize="0"/>
          <p:nvPr/>
        </p:nvPicPr>
        <p:blipFill rotWithShape="1">
          <a:blip r:embed="rId3">
            <a:alphaModFix/>
          </a:blip>
          <a:srcRect b="0" l="0" r="0" t="0"/>
          <a:stretch/>
        </p:blipFill>
        <p:spPr>
          <a:xfrm>
            <a:off x="433950" y="5671011"/>
            <a:ext cx="11237252" cy="592864"/>
          </a:xfrm>
          <a:prstGeom prst="rect">
            <a:avLst/>
          </a:prstGeom>
          <a:noFill/>
          <a:ln cap="flat" cmpd="sng" w="19050">
            <a:solidFill>
              <a:schemeClr val="dk1"/>
            </a:solidFill>
            <a:prstDash val="solid"/>
            <a:round/>
            <a:headEnd len="sm" w="sm" type="none"/>
            <a:tailEnd len="sm" w="sm" type="none"/>
          </a:ln>
        </p:spPr>
      </p:pic>
      <p:sp>
        <p:nvSpPr>
          <p:cNvPr id="383" name="Google Shape;383;p8"/>
          <p:cNvSpPr txBox="1"/>
          <p:nvPr/>
        </p:nvSpPr>
        <p:spPr>
          <a:xfrm>
            <a:off x="1408329" y="1059193"/>
            <a:ext cx="904278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000">
                <a:solidFill>
                  <a:schemeClr val="dk1"/>
                </a:solidFill>
                <a:latin typeface="Arial"/>
                <a:ea typeface="Arial"/>
                <a:cs typeface="Arial"/>
                <a:sym typeface="Arial"/>
              </a:rPr>
              <a:t>EO Software Preservation Module</a:t>
            </a:r>
            <a:r>
              <a:rPr lang="en-IE" sz="2000">
                <a:solidFill>
                  <a:schemeClr val="dk1"/>
                </a:solidFill>
                <a:latin typeface="Arial"/>
                <a:ea typeface="Arial"/>
                <a:cs typeface="Arial"/>
                <a:sym typeface="Arial"/>
              </a:rPr>
              <a:t>: A collection of everything required to adequately preserve the software for future use.</a:t>
            </a:r>
            <a:endParaRPr/>
          </a:p>
          <a:p>
            <a:pPr indent="0" lvl="0" marL="0" marR="0" rtl="0" algn="l">
              <a:spcBef>
                <a:spcPts val="0"/>
              </a:spcBef>
              <a:spcAft>
                <a:spcPts val="0"/>
              </a:spcAft>
              <a:buNone/>
            </a:pPr>
            <a:r>
              <a:rPr lang="en-IE" sz="2000">
                <a:solidFill>
                  <a:schemeClr val="dk1"/>
                </a:solidFill>
                <a:latin typeface="Arial"/>
                <a:ea typeface="Arial"/>
                <a:cs typeface="Arial"/>
                <a:sym typeface="Arial"/>
              </a:rPr>
              <a:t>	</a:t>
            </a:r>
            <a:r>
              <a:rPr lang="en-IE" sz="2000">
                <a:solidFill>
                  <a:srgbClr val="43A989"/>
                </a:solidFill>
                <a:latin typeface="Arial"/>
                <a:ea typeface="Arial"/>
                <a:cs typeface="Arial"/>
                <a:sym typeface="Arial"/>
              </a:rPr>
              <a:t>⇒</a:t>
            </a:r>
            <a:r>
              <a:rPr lang="en-IE" sz="2000">
                <a:solidFill>
                  <a:schemeClr val="dk1"/>
                </a:solidFill>
                <a:latin typeface="Arial"/>
                <a:ea typeface="Arial"/>
                <a:cs typeface="Arial"/>
                <a:sym typeface="Arial"/>
              </a:rPr>
              <a:t> Not everything is mandatory, but if it exists it </a:t>
            </a:r>
            <a:r>
              <a:rPr lang="en-IE" sz="2000" u="sng">
                <a:solidFill>
                  <a:schemeClr val="dk1"/>
                </a:solidFill>
                <a:latin typeface="Arial"/>
                <a:ea typeface="Arial"/>
                <a:cs typeface="Arial"/>
                <a:sym typeface="Arial"/>
              </a:rPr>
              <a:t>must</a:t>
            </a:r>
            <a:r>
              <a:rPr lang="en-IE" sz="2000">
                <a:solidFill>
                  <a:schemeClr val="dk1"/>
                </a:solidFill>
                <a:latin typeface="Arial"/>
                <a:ea typeface="Arial"/>
                <a:cs typeface="Arial"/>
                <a:sym typeface="Arial"/>
              </a:rPr>
              <a:t> be preserved.</a:t>
            </a:r>
            <a:endParaRPr/>
          </a:p>
        </p:txBody>
      </p:sp>
      <p:grpSp>
        <p:nvGrpSpPr>
          <p:cNvPr id="384" name="Google Shape;384;p8"/>
          <p:cNvGrpSpPr/>
          <p:nvPr/>
        </p:nvGrpSpPr>
        <p:grpSpPr>
          <a:xfrm>
            <a:off x="658897" y="2390182"/>
            <a:ext cx="10970603" cy="4785926"/>
            <a:chOff x="658897" y="2390182"/>
            <a:chExt cx="10970603" cy="4785926"/>
          </a:xfrm>
        </p:grpSpPr>
        <p:sp>
          <p:nvSpPr>
            <p:cNvPr id="385" name="Google Shape;385;p8"/>
            <p:cNvSpPr txBox="1"/>
            <p:nvPr/>
          </p:nvSpPr>
          <p:spPr>
            <a:xfrm>
              <a:off x="658897" y="2390182"/>
              <a:ext cx="10970603" cy="47859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IE" sz="2000" u="sng">
                  <a:solidFill>
                    <a:schemeClr val="dk1"/>
                  </a:solidFill>
                  <a:latin typeface="Arial"/>
                  <a:ea typeface="Arial"/>
                  <a:cs typeface="Arial"/>
                  <a:sym typeface="Arial"/>
                </a:rPr>
                <a:t>Software</a:t>
              </a:r>
              <a:r>
                <a:rPr lang="en-IE" sz="2000">
                  <a:solidFill>
                    <a:schemeClr val="dk1"/>
                  </a:solidFill>
                  <a:latin typeface="Arial"/>
                  <a:ea typeface="Arial"/>
                  <a:cs typeface="Arial"/>
                  <a:sym typeface="Arial"/>
                </a:rPr>
                <a:t>:</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Base software – All installation files and scripts</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Additional software – Patches, custom packages, etc.</a:t>
              </a:r>
              <a:endParaRPr/>
            </a:p>
            <a:p>
              <a:pPr indent="0" lvl="0" marL="0" marR="0" rtl="0" algn="l">
                <a:spcBef>
                  <a:spcPts val="598"/>
                </a:spcBef>
                <a:spcAft>
                  <a:spcPts val="0"/>
                </a:spcAft>
                <a:buNone/>
              </a:pPr>
              <a:r>
                <a:rPr i="1" lang="en-IE" sz="2000" u="sng">
                  <a:solidFill>
                    <a:schemeClr val="dk1"/>
                  </a:solidFill>
                  <a:latin typeface="Arial"/>
                  <a:ea typeface="Arial"/>
                  <a:cs typeface="Arial"/>
                  <a:sym typeface="Arial"/>
                </a:rPr>
                <a:t>Auxiliary/Other Components</a:t>
              </a:r>
              <a:r>
                <a:rPr lang="en-IE" sz="2000">
                  <a:solidFill>
                    <a:schemeClr val="dk1"/>
                  </a:solidFill>
                  <a:latin typeface="Arial"/>
                  <a:ea typeface="Arial"/>
                  <a:cs typeface="Arial"/>
                  <a:sym typeface="Arial"/>
                </a:rPr>
                <a:t>:</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Task Tables</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Orchestrator</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Others – e.g. DEM libraries</a:t>
              </a:r>
              <a:endParaRPr/>
            </a:p>
            <a:p>
              <a:pPr indent="-157978" lvl="1" marL="892933"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1" marL="607955"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1" marL="607955"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157978" lvl="1" marL="892933"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7978" lvl="1" marL="892933"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2400" lvl="1" marL="607954"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spcBef>
                  <a:spcPts val="598"/>
                </a:spcBef>
                <a:spcAft>
                  <a:spcPts val="0"/>
                </a:spcAft>
                <a:buNone/>
              </a:pPr>
              <a:r>
                <a:rPr i="1" lang="en-IE" sz="2000" u="sng">
                  <a:solidFill>
                    <a:schemeClr val="dk1"/>
                  </a:solidFill>
                  <a:latin typeface="Arial"/>
                  <a:ea typeface="Arial"/>
                  <a:cs typeface="Arial"/>
                  <a:sym typeface="Arial"/>
                </a:rPr>
                <a:t>Test Material</a:t>
              </a:r>
              <a:r>
                <a:rPr lang="en-IE" sz="2000">
                  <a:solidFill>
                    <a:schemeClr val="dk1"/>
                  </a:solidFill>
                  <a:latin typeface="Arial"/>
                  <a:ea typeface="Arial"/>
                  <a:cs typeface="Arial"/>
                  <a:sym typeface="Arial"/>
                </a:rPr>
                <a:t>:</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Test dataset (TDS)</a:t>
              </a:r>
              <a:endParaRPr/>
            </a:p>
            <a:p>
              <a:pPr indent="0" lvl="0" marL="0" marR="0" rtl="0" algn="l">
                <a:spcBef>
                  <a:spcPts val="600"/>
                </a:spcBef>
                <a:spcAft>
                  <a:spcPts val="0"/>
                </a:spcAft>
                <a:buNone/>
              </a:pPr>
              <a:r>
                <a:rPr i="1" lang="en-IE" sz="2000" u="sng">
                  <a:solidFill>
                    <a:schemeClr val="dk1"/>
                  </a:solidFill>
                  <a:latin typeface="Arial"/>
                  <a:ea typeface="Arial"/>
                  <a:cs typeface="Arial"/>
                  <a:sym typeface="Arial"/>
                </a:rPr>
                <a:t>Documentation</a:t>
              </a:r>
              <a:r>
                <a:rPr lang="en-IE" sz="2000">
                  <a:solidFill>
                    <a:schemeClr val="dk1"/>
                  </a:solidFill>
                  <a:latin typeface="Arial"/>
                  <a:ea typeface="Arial"/>
                  <a:cs typeface="Arial"/>
                  <a:sym typeface="Arial"/>
                </a:rPr>
                <a:t>:</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Installation/User manual</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Software release note</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Software modification report</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Interface document</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Test report – Accompanying the TDS</a:t>
              </a:r>
              <a:endParaRPr/>
            </a:p>
            <a:p>
              <a:pPr indent="-284978" lvl="1" marL="892933" marR="0" rtl="0" algn="l">
                <a:spcBef>
                  <a:spcPts val="0"/>
                </a:spcBef>
                <a:spcAft>
                  <a:spcPts val="0"/>
                </a:spcAft>
                <a:buClr>
                  <a:schemeClr val="dk1"/>
                </a:buClr>
                <a:buSzPts val="2000"/>
                <a:buFont typeface="Arial"/>
                <a:buChar char="•"/>
              </a:pPr>
              <a:r>
                <a:rPr b="0" i="0" lang="en-IE" sz="2000" u="none" cap="none" strike="noStrike">
                  <a:solidFill>
                    <a:schemeClr val="dk1"/>
                  </a:solidFill>
                  <a:latin typeface="Arial"/>
                  <a:ea typeface="Arial"/>
                  <a:cs typeface="Arial"/>
                  <a:sym typeface="Arial"/>
                </a:rPr>
                <a:t>Other documentation – Anything else</a:t>
              </a:r>
              <a:br>
                <a:rPr b="0" i="0" lang="en-IE" sz="1596" u="none" cap="none" strike="noStrike">
                  <a:solidFill>
                    <a:srgbClr val="E7E8E3"/>
                  </a:solidFill>
                  <a:latin typeface="Arial"/>
                  <a:ea typeface="Arial"/>
                  <a:cs typeface="Arial"/>
                  <a:sym typeface="Arial"/>
                </a:rPr>
              </a:br>
              <a:endParaRPr b="0" i="0" sz="1596" u="none" cap="none" strike="noStrike">
                <a:solidFill>
                  <a:srgbClr val="E7E8E3"/>
                </a:solidFill>
                <a:latin typeface="Arial"/>
                <a:ea typeface="Arial"/>
                <a:cs typeface="Arial"/>
                <a:sym typeface="Arial"/>
              </a:endParaRPr>
            </a:p>
            <a:p>
              <a:pPr indent="-152400" lvl="1" marL="607954" marR="0" rtl="0" algn="l">
                <a:spcBef>
                  <a:spcPts val="0"/>
                </a:spcBef>
                <a:spcAft>
                  <a:spcPts val="0"/>
                </a:spcAft>
                <a:buNone/>
              </a:pPr>
              <a:r>
                <a:t/>
              </a:r>
              <a:endParaRPr b="0" i="0" sz="1596" u="none" cap="none" strike="noStrike">
                <a:solidFill>
                  <a:srgbClr val="E7E8E3"/>
                </a:solidFill>
                <a:latin typeface="Arial"/>
                <a:ea typeface="Arial"/>
                <a:cs typeface="Arial"/>
                <a:sym typeface="Arial"/>
              </a:endParaRPr>
            </a:p>
          </p:txBody>
        </p:sp>
        <p:cxnSp>
          <p:nvCxnSpPr>
            <p:cNvPr id="386" name="Google Shape;386;p8"/>
            <p:cNvCxnSpPr/>
            <p:nvPr/>
          </p:nvCxnSpPr>
          <p:spPr>
            <a:xfrm>
              <a:off x="6042066" y="2421712"/>
              <a:ext cx="0" cy="3148765"/>
            </a:xfrm>
            <a:prstGeom prst="straightConnector1">
              <a:avLst/>
            </a:prstGeom>
            <a:noFill/>
            <a:ln cap="flat" cmpd="sng" w="19050">
              <a:solidFill>
                <a:schemeClr val="dk1"/>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9"/>
          <p:cNvSpPr txBox="1"/>
          <p:nvPr>
            <p:ph type="title"/>
          </p:nvPr>
        </p:nvSpPr>
        <p:spPr>
          <a:xfrm>
            <a:off x="215900" y="145763"/>
            <a:ext cx="10109200" cy="584775"/>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IE" sz="3200"/>
              <a:t>Use Case: ERS/ENVISAT SAR/ASAR Reprocessing</a:t>
            </a:r>
            <a:endParaRPr/>
          </a:p>
        </p:txBody>
      </p:sp>
      <p:sp>
        <p:nvSpPr>
          <p:cNvPr id="392" name="Google Shape;392;p9"/>
          <p:cNvSpPr txBox="1"/>
          <p:nvPr>
            <p:ph idx="1" type="body"/>
          </p:nvPr>
        </p:nvSpPr>
        <p:spPr>
          <a:xfrm>
            <a:off x="1129608" y="1017207"/>
            <a:ext cx="8364196" cy="1663093"/>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400"/>
              <a:buFont typeface="Noto Sans Symbols"/>
              <a:buChar char="⮚"/>
            </a:pPr>
            <a:r>
              <a:rPr lang="en-IE" sz="2400">
                <a:solidFill>
                  <a:schemeClr val="dk1"/>
                </a:solidFill>
              </a:rPr>
              <a:t>Reprocessing ERS &amp; ENVISAT (A)SAR data </a:t>
            </a:r>
            <a:endParaRPr/>
          </a:p>
          <a:p>
            <a:pPr indent="-285750" lvl="1" marL="1066800" rtl="0" algn="l">
              <a:lnSpc>
                <a:spcPct val="119000"/>
              </a:lnSpc>
              <a:spcBef>
                <a:spcPts val="0"/>
              </a:spcBef>
              <a:spcAft>
                <a:spcPts val="0"/>
              </a:spcAft>
              <a:buClr>
                <a:schemeClr val="dk1"/>
              </a:buClr>
              <a:buSzPts val="2400"/>
              <a:buFont typeface="Noto Sans Symbols"/>
              <a:buChar char="▪"/>
            </a:pPr>
            <a:r>
              <a:rPr lang="en-IE" sz="2400">
                <a:solidFill>
                  <a:schemeClr val="dk1"/>
                </a:solidFill>
              </a:rPr>
              <a:t>Preserved data processors and converters</a:t>
            </a:r>
            <a:endParaRPr/>
          </a:p>
          <a:p>
            <a:pPr indent="-285750" lvl="0" marL="285750" rtl="0" algn="l">
              <a:lnSpc>
                <a:spcPct val="119000"/>
              </a:lnSpc>
              <a:spcBef>
                <a:spcPts val="900"/>
              </a:spcBef>
              <a:spcAft>
                <a:spcPts val="0"/>
              </a:spcAft>
              <a:buClr>
                <a:schemeClr val="dk1"/>
              </a:buClr>
              <a:buSzPts val="2400"/>
              <a:buFont typeface="Noto Sans Symbols"/>
              <a:buChar char="⮚"/>
            </a:pPr>
            <a:r>
              <a:rPr lang="en-IE" sz="2400">
                <a:solidFill>
                  <a:schemeClr val="dk1"/>
                </a:solidFill>
              </a:rPr>
              <a:t>Bulk processing ongoing:</a:t>
            </a:r>
            <a:endParaRPr/>
          </a:p>
        </p:txBody>
      </p:sp>
      <p:grpSp>
        <p:nvGrpSpPr>
          <p:cNvPr id="393" name="Google Shape;393;p9"/>
          <p:cNvGrpSpPr/>
          <p:nvPr/>
        </p:nvGrpSpPr>
        <p:grpSpPr>
          <a:xfrm>
            <a:off x="1129608" y="4723867"/>
            <a:ext cx="9944784" cy="1385625"/>
            <a:chOff x="1225137" y="4588853"/>
            <a:chExt cx="9944784" cy="1385625"/>
          </a:xfrm>
        </p:grpSpPr>
        <p:grpSp>
          <p:nvGrpSpPr>
            <p:cNvPr id="394" name="Google Shape;394;p9"/>
            <p:cNvGrpSpPr/>
            <p:nvPr/>
          </p:nvGrpSpPr>
          <p:grpSpPr>
            <a:xfrm>
              <a:off x="1225137" y="4588853"/>
              <a:ext cx="1929646" cy="1385625"/>
              <a:chOff x="1225137" y="4548406"/>
              <a:chExt cx="1929646" cy="1385625"/>
            </a:xfrm>
          </p:grpSpPr>
          <p:sp>
            <p:nvSpPr>
              <p:cNvPr id="395" name="Google Shape;395;p9"/>
              <p:cNvSpPr/>
              <p:nvPr/>
            </p:nvSpPr>
            <p:spPr>
              <a:xfrm>
                <a:off x="1227794" y="4548406"/>
                <a:ext cx="1926989" cy="1385625"/>
              </a:xfrm>
              <a:prstGeom prst="cube">
                <a:avLst>
                  <a:gd fmla="val 25000" name="adj"/>
                </a:avLst>
              </a:prstGeom>
              <a:solidFill>
                <a:schemeClr val="accent1"/>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396" name="Google Shape;396;p9"/>
              <p:cNvSpPr txBox="1"/>
              <p:nvPr/>
            </p:nvSpPr>
            <p:spPr>
              <a:xfrm>
                <a:off x="1225137" y="4964762"/>
                <a:ext cx="158904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2"/>
                    </a:solidFill>
                    <a:latin typeface="Arial"/>
                    <a:ea typeface="Arial"/>
                    <a:cs typeface="Arial"/>
                    <a:sym typeface="Arial"/>
                  </a:rPr>
                  <a:t>Level 0 SAR/ASAR Products</a:t>
                </a:r>
                <a:endParaRPr/>
              </a:p>
            </p:txBody>
          </p:sp>
        </p:grpSp>
        <p:cxnSp>
          <p:nvCxnSpPr>
            <p:cNvPr id="397" name="Google Shape;397;p9"/>
            <p:cNvCxnSpPr/>
            <p:nvPr/>
          </p:nvCxnSpPr>
          <p:spPr>
            <a:xfrm>
              <a:off x="2982249" y="5277745"/>
              <a:ext cx="2393687" cy="0"/>
            </a:xfrm>
            <a:prstGeom prst="straightConnector1">
              <a:avLst/>
            </a:prstGeom>
            <a:noFill/>
            <a:ln cap="flat" cmpd="sng" w="76200">
              <a:solidFill>
                <a:srgbClr val="C00000"/>
              </a:solidFill>
              <a:prstDash val="solid"/>
              <a:round/>
              <a:headEnd len="sm" w="sm" type="none"/>
              <a:tailEnd len="med" w="med" type="triangle"/>
            </a:ln>
          </p:spPr>
        </p:cxnSp>
        <p:grpSp>
          <p:nvGrpSpPr>
            <p:cNvPr id="398" name="Google Shape;398;p9"/>
            <p:cNvGrpSpPr/>
            <p:nvPr/>
          </p:nvGrpSpPr>
          <p:grpSpPr>
            <a:xfrm>
              <a:off x="3415080" y="4840540"/>
              <a:ext cx="1459941" cy="882250"/>
              <a:chOff x="10475892" y="3754005"/>
              <a:chExt cx="1459941" cy="882250"/>
            </a:xfrm>
          </p:grpSpPr>
          <p:sp>
            <p:nvSpPr>
              <p:cNvPr id="399" name="Google Shape;399;p9"/>
              <p:cNvSpPr/>
              <p:nvPr/>
            </p:nvSpPr>
            <p:spPr>
              <a:xfrm>
                <a:off x="10539862" y="3754005"/>
                <a:ext cx="1332000" cy="882250"/>
              </a:xfrm>
              <a:prstGeom prst="roundRect">
                <a:avLst>
                  <a:gd fmla="val 16667" name="adj"/>
                </a:avLst>
              </a:prstGeom>
              <a:solidFill>
                <a:srgbClr val="E0F5FD"/>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00" name="Google Shape;400;p9"/>
              <p:cNvSpPr txBox="1"/>
              <p:nvPr/>
            </p:nvSpPr>
            <p:spPr>
              <a:xfrm>
                <a:off x="10475892" y="3871965"/>
                <a:ext cx="145994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dk1"/>
                    </a:solidFill>
                    <a:latin typeface="Arial"/>
                    <a:ea typeface="Arial"/>
                    <a:cs typeface="Arial"/>
                    <a:sym typeface="Arial"/>
                  </a:rPr>
                  <a:t>PF-ERS (A)SAR v7.0</a:t>
                </a:r>
                <a:endParaRPr/>
              </a:p>
            </p:txBody>
          </p:sp>
        </p:grpSp>
        <p:grpSp>
          <p:nvGrpSpPr>
            <p:cNvPr id="401" name="Google Shape;401;p9"/>
            <p:cNvGrpSpPr/>
            <p:nvPr/>
          </p:nvGrpSpPr>
          <p:grpSpPr>
            <a:xfrm>
              <a:off x="5235363" y="4588853"/>
              <a:ext cx="1926989" cy="1385625"/>
              <a:chOff x="3755792" y="4515871"/>
              <a:chExt cx="1926989" cy="1385625"/>
            </a:xfrm>
          </p:grpSpPr>
          <p:sp>
            <p:nvSpPr>
              <p:cNvPr id="402" name="Google Shape;402;p9"/>
              <p:cNvSpPr/>
              <p:nvPr/>
            </p:nvSpPr>
            <p:spPr>
              <a:xfrm>
                <a:off x="3755792" y="4515871"/>
                <a:ext cx="1926989" cy="1385625"/>
              </a:xfrm>
              <a:prstGeom prst="cube">
                <a:avLst>
                  <a:gd fmla="val 25000" name="adj"/>
                </a:avLst>
              </a:prstGeom>
              <a:solidFill>
                <a:schemeClr val="accent1"/>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03" name="Google Shape;403;p9"/>
              <p:cNvSpPr txBox="1"/>
              <p:nvPr/>
            </p:nvSpPr>
            <p:spPr>
              <a:xfrm>
                <a:off x="3761232" y="4936399"/>
                <a:ext cx="158904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2"/>
                    </a:solidFill>
                    <a:latin typeface="Arial"/>
                    <a:ea typeface="Arial"/>
                    <a:cs typeface="Arial"/>
                    <a:sym typeface="Arial"/>
                  </a:rPr>
                  <a:t>Level 1 IMP/IMS Products</a:t>
                </a:r>
                <a:endParaRPr/>
              </a:p>
            </p:txBody>
          </p:sp>
        </p:grpSp>
        <p:cxnSp>
          <p:nvCxnSpPr>
            <p:cNvPr id="404" name="Google Shape;404;p9"/>
            <p:cNvCxnSpPr/>
            <p:nvPr/>
          </p:nvCxnSpPr>
          <p:spPr>
            <a:xfrm>
              <a:off x="6970220" y="5252175"/>
              <a:ext cx="2393687" cy="0"/>
            </a:xfrm>
            <a:prstGeom prst="straightConnector1">
              <a:avLst/>
            </a:prstGeom>
            <a:noFill/>
            <a:ln cap="flat" cmpd="sng" w="76200">
              <a:solidFill>
                <a:srgbClr val="C00000"/>
              </a:solidFill>
              <a:prstDash val="solid"/>
              <a:round/>
              <a:headEnd len="sm" w="sm" type="none"/>
              <a:tailEnd len="med" w="med" type="triangle"/>
            </a:ln>
          </p:spPr>
        </p:cxnSp>
        <p:grpSp>
          <p:nvGrpSpPr>
            <p:cNvPr id="405" name="Google Shape;405;p9"/>
            <p:cNvGrpSpPr/>
            <p:nvPr/>
          </p:nvGrpSpPr>
          <p:grpSpPr>
            <a:xfrm>
              <a:off x="7273508" y="4820000"/>
              <a:ext cx="1850279" cy="923330"/>
              <a:chOff x="10137535" y="2669763"/>
              <a:chExt cx="1850279" cy="923330"/>
            </a:xfrm>
          </p:grpSpPr>
          <p:sp>
            <p:nvSpPr>
              <p:cNvPr id="406" name="Google Shape;406;p9"/>
              <p:cNvSpPr/>
              <p:nvPr/>
            </p:nvSpPr>
            <p:spPr>
              <a:xfrm>
                <a:off x="10396674" y="2690303"/>
                <a:ext cx="1332000" cy="882250"/>
              </a:xfrm>
              <a:prstGeom prst="roundRect">
                <a:avLst>
                  <a:gd fmla="val 16667" name="adj"/>
                </a:avLst>
              </a:prstGeom>
              <a:solidFill>
                <a:srgbClr val="E0F5FD"/>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07" name="Google Shape;407;p9"/>
              <p:cNvSpPr txBox="1"/>
              <p:nvPr/>
            </p:nvSpPr>
            <p:spPr>
              <a:xfrm>
                <a:off x="10137535" y="2669763"/>
                <a:ext cx="185027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dk1"/>
                    </a:solidFill>
                    <a:latin typeface="Arial"/>
                    <a:ea typeface="Arial"/>
                    <a:cs typeface="Arial"/>
                    <a:sym typeface="Arial"/>
                  </a:rPr>
                  <a:t>IMP/IMS </a:t>
                </a:r>
                <a:br>
                  <a:rPr lang="en-IE" sz="1800">
                    <a:solidFill>
                      <a:schemeClr val="dk1"/>
                    </a:solidFill>
                    <a:latin typeface="Arial"/>
                    <a:ea typeface="Arial"/>
                    <a:cs typeface="Arial"/>
                    <a:sym typeface="Arial"/>
                  </a:rPr>
                </a:br>
                <a:r>
                  <a:rPr lang="en-IE" sz="1800">
                    <a:solidFill>
                      <a:schemeClr val="dk1"/>
                    </a:solidFill>
                    <a:latin typeface="Arial"/>
                    <a:ea typeface="Arial"/>
                    <a:cs typeface="Arial"/>
                    <a:sym typeface="Arial"/>
                  </a:rPr>
                  <a:t>EO-SIP Converters</a:t>
                </a:r>
                <a:endParaRPr/>
              </a:p>
            </p:txBody>
          </p:sp>
        </p:grpSp>
        <p:grpSp>
          <p:nvGrpSpPr>
            <p:cNvPr id="408" name="Google Shape;408;p9"/>
            <p:cNvGrpSpPr/>
            <p:nvPr/>
          </p:nvGrpSpPr>
          <p:grpSpPr>
            <a:xfrm>
              <a:off x="9242932" y="4588853"/>
              <a:ext cx="1926989" cy="1385625"/>
              <a:chOff x="6479558" y="4474104"/>
              <a:chExt cx="1926989" cy="1385625"/>
            </a:xfrm>
          </p:grpSpPr>
          <p:sp>
            <p:nvSpPr>
              <p:cNvPr id="409" name="Google Shape;409;p9"/>
              <p:cNvSpPr/>
              <p:nvPr/>
            </p:nvSpPr>
            <p:spPr>
              <a:xfrm>
                <a:off x="6479558" y="4474104"/>
                <a:ext cx="1926989" cy="1385625"/>
              </a:xfrm>
              <a:prstGeom prst="cube">
                <a:avLst>
                  <a:gd fmla="val 25000" name="adj"/>
                </a:avLst>
              </a:prstGeom>
              <a:solidFill>
                <a:schemeClr val="accent1"/>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10" name="Google Shape;410;p9"/>
              <p:cNvSpPr txBox="1"/>
              <p:nvPr/>
            </p:nvSpPr>
            <p:spPr>
              <a:xfrm>
                <a:off x="6486105" y="4895211"/>
                <a:ext cx="158904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2"/>
                    </a:solidFill>
                    <a:latin typeface="Arial"/>
                    <a:ea typeface="Arial"/>
                    <a:cs typeface="Arial"/>
                    <a:sym typeface="Arial"/>
                  </a:rPr>
                  <a:t>IMP/IMS</a:t>
                </a:r>
                <a:br>
                  <a:rPr lang="en-IE" sz="1800">
                    <a:solidFill>
                      <a:schemeClr val="lt2"/>
                    </a:solidFill>
                    <a:latin typeface="Arial"/>
                    <a:ea typeface="Arial"/>
                    <a:cs typeface="Arial"/>
                    <a:sym typeface="Arial"/>
                  </a:rPr>
                </a:br>
                <a:r>
                  <a:rPr lang="en-IE" sz="1800">
                    <a:solidFill>
                      <a:schemeClr val="lt2"/>
                    </a:solidFill>
                    <a:latin typeface="Arial"/>
                    <a:ea typeface="Arial"/>
                    <a:cs typeface="Arial"/>
                    <a:sym typeface="Arial"/>
                  </a:rPr>
                  <a:t>EO-SIP Packages</a:t>
                </a:r>
                <a:endParaRPr/>
              </a:p>
            </p:txBody>
          </p:sp>
        </p:grpSp>
      </p:grpSp>
      <p:graphicFrame>
        <p:nvGraphicFramePr>
          <p:cNvPr id="411" name="Google Shape;411;p9"/>
          <p:cNvGraphicFramePr/>
          <p:nvPr/>
        </p:nvGraphicFramePr>
        <p:xfrm>
          <a:off x="2204632" y="2577795"/>
          <a:ext cx="3000000" cy="3000000"/>
        </p:xfrm>
        <a:graphic>
          <a:graphicData uri="http://schemas.openxmlformats.org/drawingml/2006/table">
            <a:tbl>
              <a:tblPr bandRow="1" firstRow="1">
                <a:noFill/>
                <a:tableStyleId>{DC7B6BCC-1FDA-436D-9AF5-F0487B59282F}</a:tableStyleId>
              </a:tblPr>
              <a:tblGrid>
                <a:gridCol w="1219200"/>
                <a:gridCol w="1418900"/>
                <a:gridCol w="1229700"/>
                <a:gridCol w="1650125"/>
                <a:gridCol w="2276800"/>
              </a:tblGrid>
              <a:tr h="203200">
                <a:tc>
                  <a:txBody>
                    <a:bodyPr/>
                    <a:lstStyle/>
                    <a:p>
                      <a:pPr indent="0" lvl="0" marL="0" marR="0" rtl="0" algn="ctr">
                        <a:spcBef>
                          <a:spcPts val="0"/>
                        </a:spcBef>
                        <a:spcAft>
                          <a:spcPts val="0"/>
                        </a:spcAft>
                        <a:buNone/>
                      </a:pPr>
                      <a:r>
                        <a:rPr lang="en-IE" sz="1600" u="none" cap="none" strike="noStrike"/>
                        <a:t>Mission</a:t>
                      </a:r>
                      <a:endParaRPr/>
                    </a:p>
                  </a:txBody>
                  <a:tcPr marT="45725" marB="45725" marR="45725" marL="45725" anchor="ctr">
                    <a:solidFill>
                      <a:schemeClr val="dk1"/>
                    </a:solidFill>
                  </a:tcPr>
                </a:tc>
                <a:tc>
                  <a:txBody>
                    <a:bodyPr/>
                    <a:lstStyle/>
                    <a:p>
                      <a:pPr indent="0" lvl="0" marL="0" marR="0" rtl="0" algn="ctr">
                        <a:spcBef>
                          <a:spcPts val="0"/>
                        </a:spcBef>
                        <a:spcAft>
                          <a:spcPts val="0"/>
                        </a:spcAft>
                        <a:buNone/>
                      </a:pPr>
                      <a:r>
                        <a:rPr lang="en-IE" sz="1600" u="none" cap="none" strike="noStrike"/>
                        <a:t>L0 Product</a:t>
                      </a:r>
                      <a:endParaRPr/>
                    </a:p>
                  </a:txBody>
                  <a:tcPr marT="45725" marB="45725" marR="45725" marL="45725" anchor="ctr">
                    <a:solidFill>
                      <a:schemeClr val="dk1"/>
                    </a:solidFill>
                  </a:tcPr>
                </a:tc>
                <a:tc>
                  <a:txBody>
                    <a:bodyPr/>
                    <a:lstStyle/>
                    <a:p>
                      <a:pPr indent="0" lvl="0" marL="0" marR="0" rtl="0" algn="ctr">
                        <a:spcBef>
                          <a:spcPts val="0"/>
                        </a:spcBef>
                        <a:spcAft>
                          <a:spcPts val="0"/>
                        </a:spcAft>
                        <a:buNone/>
                      </a:pPr>
                      <a:r>
                        <a:rPr lang="en-IE" sz="1600" u="none" cap="none" strike="noStrike"/>
                        <a:t>L0 Volume</a:t>
                      </a:r>
                      <a:endParaRPr/>
                    </a:p>
                  </a:txBody>
                  <a:tcPr marT="45725" marB="45725" marR="45725" marL="45725" anchor="ctr">
                    <a:solidFill>
                      <a:schemeClr val="dk1"/>
                    </a:solidFill>
                  </a:tcPr>
                </a:tc>
                <a:tc>
                  <a:txBody>
                    <a:bodyPr/>
                    <a:lstStyle/>
                    <a:p>
                      <a:pPr indent="0" lvl="0" marL="0" marR="0" rtl="0" algn="ctr">
                        <a:spcBef>
                          <a:spcPts val="0"/>
                        </a:spcBef>
                        <a:spcAft>
                          <a:spcPts val="0"/>
                        </a:spcAft>
                        <a:buNone/>
                      </a:pPr>
                      <a:r>
                        <a:rPr lang="en-IE" sz="1600" u="none" cap="none" strike="noStrike"/>
                        <a:t>L1 Product</a:t>
                      </a:r>
                      <a:endParaRPr/>
                    </a:p>
                  </a:txBody>
                  <a:tcPr marT="45725" marB="45725" marR="45725" marL="45725" anchor="ctr">
                    <a:solidFill>
                      <a:schemeClr val="dk1"/>
                    </a:solidFill>
                  </a:tcPr>
                </a:tc>
                <a:tc>
                  <a:txBody>
                    <a:bodyPr/>
                    <a:lstStyle/>
                    <a:p>
                      <a:pPr indent="0" lvl="0" marL="0" marR="0" rtl="0" algn="ctr">
                        <a:spcBef>
                          <a:spcPts val="0"/>
                        </a:spcBef>
                        <a:spcAft>
                          <a:spcPts val="0"/>
                        </a:spcAft>
                        <a:buNone/>
                      </a:pPr>
                      <a:r>
                        <a:rPr lang="en-IE" sz="1600" u="none" cap="none" strike="noStrike"/>
                        <a:t>L1 Volume (approx.)</a:t>
                      </a:r>
                      <a:endParaRPr/>
                    </a:p>
                  </a:txBody>
                  <a:tcPr marT="45725" marB="45725" marR="45725" marL="45725" anchor="ctr">
                    <a:solidFill>
                      <a:schemeClr val="dk1"/>
                    </a:solidFill>
                  </a:tcPr>
                </a:tc>
              </a:tr>
              <a:tr h="203200">
                <a:tc rowSpan="2">
                  <a:txBody>
                    <a:bodyPr/>
                    <a:lstStyle/>
                    <a:p>
                      <a:pPr indent="0" lvl="0" marL="0" marR="0" rtl="0" algn="ctr">
                        <a:spcBef>
                          <a:spcPts val="0"/>
                        </a:spcBef>
                        <a:spcAft>
                          <a:spcPts val="0"/>
                        </a:spcAft>
                        <a:buNone/>
                      </a:pPr>
                      <a:r>
                        <a:rPr lang="en-IE" sz="1600" u="none" cap="none" strike="noStrike"/>
                        <a:t>ERS</a:t>
                      </a:r>
                      <a:endParaRPr/>
                    </a:p>
                  </a:txBody>
                  <a:tcPr marT="45725" marB="45725" marR="45725" marL="45725" anchor="ctr">
                    <a:solidFill>
                      <a:srgbClr val="9EC3D3"/>
                    </a:solidFill>
                  </a:tcPr>
                </a:tc>
                <a:tc rowSpan="2">
                  <a:txBody>
                    <a:bodyPr/>
                    <a:lstStyle/>
                    <a:p>
                      <a:pPr indent="0" lvl="0" marL="0" marR="0" rtl="0" algn="ctr">
                        <a:spcBef>
                          <a:spcPts val="0"/>
                        </a:spcBef>
                        <a:spcAft>
                          <a:spcPts val="0"/>
                        </a:spcAft>
                        <a:buNone/>
                      </a:pPr>
                      <a:r>
                        <a:rPr lang="en-IE" sz="1600" u="none" cap="none" strike="noStrike"/>
                        <a:t>SAR_IM__0P</a:t>
                      </a:r>
                      <a:endParaRPr/>
                    </a:p>
                  </a:txBody>
                  <a:tcPr marT="45725" marB="45725" marR="45725" marL="45725" anchor="ctr">
                    <a:solidFill>
                      <a:srgbClr val="9EC3D3"/>
                    </a:solidFill>
                  </a:tcPr>
                </a:tc>
                <a:tc rowSpan="2">
                  <a:txBody>
                    <a:bodyPr/>
                    <a:lstStyle/>
                    <a:p>
                      <a:pPr indent="0" lvl="0" marL="0" marR="0" rtl="0" algn="ctr">
                        <a:spcBef>
                          <a:spcPts val="0"/>
                        </a:spcBef>
                        <a:spcAft>
                          <a:spcPts val="0"/>
                        </a:spcAft>
                        <a:buNone/>
                      </a:pPr>
                      <a:r>
                        <a:rPr lang="en-IE" sz="1600" u="none" cap="none" strike="noStrike"/>
                        <a:t>700 TB</a:t>
                      </a:r>
                      <a:endParaRPr/>
                    </a:p>
                  </a:txBody>
                  <a:tcPr marT="45725" marB="45725" marR="45725" marL="45725" anchor="ctr">
                    <a:solidFill>
                      <a:srgbClr val="9EC3D3"/>
                    </a:solidFill>
                  </a:tcPr>
                </a:tc>
                <a:tc>
                  <a:txBody>
                    <a:bodyPr/>
                    <a:lstStyle/>
                    <a:p>
                      <a:pPr indent="0" lvl="0" marL="0" marR="0" rtl="0" algn="ctr">
                        <a:spcBef>
                          <a:spcPts val="0"/>
                        </a:spcBef>
                        <a:spcAft>
                          <a:spcPts val="0"/>
                        </a:spcAft>
                        <a:buNone/>
                      </a:pPr>
                      <a:r>
                        <a:rPr lang="en-IE" sz="1600" u="none" cap="none" strike="noStrike"/>
                        <a:t>SAR_IMS_1P</a:t>
                      </a:r>
                      <a:endParaRPr/>
                    </a:p>
                  </a:txBody>
                  <a:tcPr marT="45725" marB="45725" marR="45725" marL="45725" anchor="ctr">
                    <a:solidFill>
                      <a:srgbClr val="9EC3D3"/>
                    </a:solidFill>
                  </a:tcPr>
                </a:tc>
                <a:tc>
                  <a:txBody>
                    <a:bodyPr/>
                    <a:lstStyle/>
                    <a:p>
                      <a:pPr indent="0" lvl="0" marL="0" marR="0" rtl="0" algn="ctr">
                        <a:spcBef>
                          <a:spcPts val="0"/>
                        </a:spcBef>
                        <a:spcAft>
                          <a:spcPts val="0"/>
                        </a:spcAft>
                        <a:buNone/>
                      </a:pPr>
                      <a:r>
                        <a:rPr lang="en-IE" sz="1600" u="none" cap="none" strike="noStrike"/>
                        <a:t>1670 TB</a:t>
                      </a:r>
                      <a:endParaRPr/>
                    </a:p>
                  </a:txBody>
                  <a:tcPr marT="45725" marB="45725" marR="45725" marL="45725" anchor="ctr">
                    <a:solidFill>
                      <a:srgbClr val="9EC3D3"/>
                    </a:solidFill>
                  </a:tcPr>
                </a:tc>
              </a:tr>
              <a:tr h="203200">
                <a:tc vMerge="1"/>
                <a:tc vMerge="1"/>
                <a:tc vMerge="1"/>
                <a:tc>
                  <a:txBody>
                    <a:bodyPr/>
                    <a:lstStyle/>
                    <a:p>
                      <a:pPr indent="0" lvl="0" marL="0" marR="0" rtl="0" algn="ctr">
                        <a:spcBef>
                          <a:spcPts val="0"/>
                        </a:spcBef>
                        <a:spcAft>
                          <a:spcPts val="0"/>
                        </a:spcAft>
                        <a:buNone/>
                      </a:pPr>
                      <a:r>
                        <a:rPr lang="en-IE" sz="1600" u="none" cap="none" strike="noStrike"/>
                        <a:t>SAR_IMP_1P</a:t>
                      </a:r>
                      <a:endParaRPr/>
                    </a:p>
                  </a:txBody>
                  <a:tcPr marT="45725" marB="45725" marR="45725" marL="45725" anchor="ctr">
                    <a:solidFill>
                      <a:srgbClr val="CEE0E9"/>
                    </a:solidFill>
                  </a:tcPr>
                </a:tc>
                <a:tc>
                  <a:txBody>
                    <a:bodyPr/>
                    <a:lstStyle/>
                    <a:p>
                      <a:pPr indent="0" lvl="0" marL="0" marR="0" rtl="0" algn="ctr">
                        <a:spcBef>
                          <a:spcPts val="0"/>
                        </a:spcBef>
                        <a:spcAft>
                          <a:spcPts val="0"/>
                        </a:spcAft>
                        <a:buNone/>
                      </a:pPr>
                      <a:r>
                        <a:rPr lang="en-IE" sz="1600" u="none" cap="none" strike="noStrike"/>
                        <a:t>400 TB</a:t>
                      </a:r>
                      <a:endParaRPr/>
                    </a:p>
                  </a:txBody>
                  <a:tcPr marT="45725" marB="45725" marR="45725" marL="45725" anchor="ctr">
                    <a:solidFill>
                      <a:srgbClr val="CEE0E9"/>
                    </a:solidFill>
                  </a:tcPr>
                </a:tc>
              </a:tr>
              <a:tr h="203200">
                <a:tc rowSpan="2">
                  <a:txBody>
                    <a:bodyPr/>
                    <a:lstStyle/>
                    <a:p>
                      <a:pPr indent="0" lvl="0" marL="0" marR="0" rtl="0" algn="ctr">
                        <a:spcBef>
                          <a:spcPts val="0"/>
                        </a:spcBef>
                        <a:spcAft>
                          <a:spcPts val="0"/>
                        </a:spcAft>
                        <a:buNone/>
                      </a:pPr>
                      <a:r>
                        <a:rPr lang="en-IE" sz="1600" u="none" cap="none" strike="noStrike"/>
                        <a:t>ENVISAT</a:t>
                      </a:r>
                      <a:endParaRPr/>
                    </a:p>
                  </a:txBody>
                  <a:tcPr marT="45725" marB="45725" marR="45725" marL="45725" anchor="ctr">
                    <a:solidFill>
                      <a:srgbClr val="9EC3D3"/>
                    </a:solidFill>
                  </a:tcPr>
                </a:tc>
                <a:tc rowSpan="2">
                  <a:txBody>
                    <a:bodyPr/>
                    <a:lstStyle/>
                    <a:p>
                      <a:pPr indent="0" lvl="0" marL="0" marR="0" rtl="0" algn="ctr">
                        <a:spcBef>
                          <a:spcPts val="0"/>
                        </a:spcBef>
                        <a:spcAft>
                          <a:spcPts val="0"/>
                        </a:spcAft>
                        <a:buNone/>
                      </a:pPr>
                      <a:r>
                        <a:rPr lang="en-IE" sz="1600" u="none" cap="none" strike="noStrike"/>
                        <a:t>ASA_IM__0P</a:t>
                      </a:r>
                      <a:endParaRPr/>
                    </a:p>
                  </a:txBody>
                  <a:tcPr marT="45725" marB="45725" marR="45725" marL="45725" anchor="ctr">
                    <a:solidFill>
                      <a:srgbClr val="9EC3D3"/>
                    </a:solidFill>
                  </a:tcPr>
                </a:tc>
                <a:tc rowSpan="2">
                  <a:txBody>
                    <a:bodyPr/>
                    <a:lstStyle/>
                    <a:p>
                      <a:pPr indent="0" lvl="0" marL="0" marR="0" rtl="0" algn="ctr">
                        <a:spcBef>
                          <a:spcPts val="0"/>
                        </a:spcBef>
                        <a:spcAft>
                          <a:spcPts val="0"/>
                        </a:spcAft>
                        <a:buNone/>
                      </a:pPr>
                      <a:r>
                        <a:rPr lang="en-IE" sz="1600" u="none" cap="none" strike="noStrike"/>
                        <a:t>122 TB</a:t>
                      </a:r>
                      <a:endParaRPr/>
                    </a:p>
                  </a:txBody>
                  <a:tcPr marT="45725" marB="45725" marR="45725" marL="45725" anchor="ctr">
                    <a:solidFill>
                      <a:srgbClr val="9EC3D3"/>
                    </a:solidFill>
                  </a:tcPr>
                </a:tc>
                <a:tc>
                  <a:txBody>
                    <a:bodyPr/>
                    <a:lstStyle/>
                    <a:p>
                      <a:pPr indent="0" lvl="0" marL="0" marR="0" rtl="0" algn="ctr">
                        <a:spcBef>
                          <a:spcPts val="0"/>
                        </a:spcBef>
                        <a:spcAft>
                          <a:spcPts val="0"/>
                        </a:spcAft>
                        <a:buNone/>
                      </a:pPr>
                      <a:r>
                        <a:rPr lang="en-IE" sz="1600" u="none" cap="none" strike="noStrike"/>
                        <a:t>ASA_IMS_1P</a:t>
                      </a:r>
                      <a:endParaRPr/>
                    </a:p>
                  </a:txBody>
                  <a:tcPr marT="45725" marB="45725" marR="45725" marL="45725" anchor="ctr">
                    <a:solidFill>
                      <a:srgbClr val="9EC3D3"/>
                    </a:solidFill>
                  </a:tcPr>
                </a:tc>
                <a:tc>
                  <a:txBody>
                    <a:bodyPr/>
                    <a:lstStyle/>
                    <a:p>
                      <a:pPr indent="0" lvl="0" marL="0" marR="0" rtl="0" algn="ctr">
                        <a:spcBef>
                          <a:spcPts val="0"/>
                        </a:spcBef>
                        <a:spcAft>
                          <a:spcPts val="0"/>
                        </a:spcAft>
                        <a:buNone/>
                      </a:pPr>
                      <a:r>
                        <a:rPr lang="en-IE" sz="1600" u="none" cap="none" strike="noStrike"/>
                        <a:t>430 TB</a:t>
                      </a:r>
                      <a:endParaRPr/>
                    </a:p>
                  </a:txBody>
                  <a:tcPr marT="45725" marB="45725" marR="45725" marL="45725" anchor="ctr">
                    <a:solidFill>
                      <a:srgbClr val="9EC3D3"/>
                    </a:solidFill>
                  </a:tcPr>
                </a:tc>
              </a:tr>
              <a:tr h="203200">
                <a:tc vMerge="1"/>
                <a:tc vMerge="1"/>
                <a:tc vMerge="1"/>
                <a:tc>
                  <a:txBody>
                    <a:bodyPr/>
                    <a:lstStyle/>
                    <a:p>
                      <a:pPr indent="0" lvl="0" marL="0" marR="0" rtl="0" algn="ctr">
                        <a:spcBef>
                          <a:spcPts val="0"/>
                        </a:spcBef>
                        <a:spcAft>
                          <a:spcPts val="0"/>
                        </a:spcAft>
                        <a:buNone/>
                      </a:pPr>
                      <a:r>
                        <a:rPr lang="en-IE" sz="1600" u="none" cap="none" strike="noStrike"/>
                        <a:t>ASA_IMP_1P</a:t>
                      </a:r>
                      <a:endParaRPr/>
                    </a:p>
                  </a:txBody>
                  <a:tcPr marT="45725" marB="45725" marR="45725" marL="45725" anchor="ctr">
                    <a:solidFill>
                      <a:srgbClr val="CEE0E9"/>
                    </a:solidFill>
                  </a:tcPr>
                </a:tc>
                <a:tc>
                  <a:txBody>
                    <a:bodyPr/>
                    <a:lstStyle/>
                    <a:p>
                      <a:pPr indent="0" lvl="0" marL="0" marR="0" rtl="0" algn="ctr">
                        <a:spcBef>
                          <a:spcPts val="0"/>
                        </a:spcBef>
                        <a:spcAft>
                          <a:spcPts val="0"/>
                        </a:spcAft>
                        <a:buNone/>
                      </a:pPr>
                      <a:r>
                        <a:rPr lang="en-IE" sz="1600" u="none" cap="none" strike="noStrike"/>
                        <a:t>110 TB</a:t>
                      </a:r>
                      <a:endParaRPr/>
                    </a:p>
                  </a:txBody>
                  <a:tcPr marT="45725" marB="45725" marR="45725" marL="45725" anchor="ctr">
                    <a:solidFill>
                      <a:srgbClr val="CEE0E9"/>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2024-11-13T09:37:24Z</dcterms:created>
  <dc:creator>Bryan Keary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Organisational_x0020_entity">
    <vt:lpwstr/>
  </property>
  <property fmtid="{D5CDD505-2E9C-101B-9397-08002B2CF9AE}" pid="28" name="_dlc_DocIdItemGuid">
    <vt:lpwstr>5f0bab48-4ce0-4eab-83cc-d71b5b88219f</vt:lpwstr>
  </property>
  <property fmtid="{D5CDD505-2E9C-101B-9397-08002B2CF9AE}" pid="29" name="Organisational entity">
    <vt:lpwstr/>
  </property>
  <property fmtid="{D5CDD505-2E9C-101B-9397-08002B2CF9AE}" pid="30" name="IconOverlay">
    <vt:lpwstr/>
  </property>
  <property fmtid="{D5CDD505-2E9C-101B-9397-08002B2CF9AE}" pid="31" name="Document ID Value">
    <vt:lpwstr>PKKMWAM5UKCP-1108600927-1303</vt:lpwstr>
  </property>
  <property fmtid="{D5CDD505-2E9C-101B-9397-08002B2CF9AE}" pid="32" name="MSIP_Label_3976fa30-1907-4356-8241-62ea5e1c0256_Enabled">
    <vt:lpwstr>true</vt:lpwstr>
  </property>
  <property fmtid="{D5CDD505-2E9C-101B-9397-08002B2CF9AE}" pid="33" name="MSIP_Label_3976fa30-1907-4356-8241-62ea5e1c0256_SetDate">
    <vt:lpwstr>2020-09-30T12:03:24Z</vt:lpwstr>
  </property>
  <property fmtid="{D5CDD505-2E9C-101B-9397-08002B2CF9AE}" pid="34" name="MSIP_Label_3976fa30-1907-4356-8241-62ea5e1c0256_Method">
    <vt:lpwstr>Standard</vt:lpwstr>
  </property>
  <property fmtid="{D5CDD505-2E9C-101B-9397-08002B2CF9AE}" pid="35" name="MSIP_Label_3976fa30-1907-4356-8241-62ea5e1c0256_Name">
    <vt:lpwstr>ESA UNCLASSIFIED – For ESA Official Use Only</vt:lpwstr>
  </property>
  <property fmtid="{D5CDD505-2E9C-101B-9397-08002B2CF9AE}" pid="36" name="MSIP_Label_3976fa30-1907-4356-8241-62ea5e1c0256_SiteId">
    <vt:lpwstr>9a5cacd0-2bef-4dd7-ac5c-7ebe1f54f495</vt:lpwstr>
  </property>
  <property fmtid="{D5CDD505-2E9C-101B-9397-08002B2CF9AE}" pid="37" name="MSIP_Label_3976fa30-1907-4356-8241-62ea5e1c0256_ActionId">
    <vt:lpwstr>12cffb5a-e4fd-4993-a937-3b8906224a24</vt:lpwstr>
  </property>
  <property fmtid="{D5CDD505-2E9C-101B-9397-08002B2CF9AE}" pid="38" name="MSIP_Label_3976fa30-1907-4356-8241-62ea5e1c0256_ContentBits">
    <vt:lpwstr>0</vt:lpwstr>
  </property>
  <property fmtid="{D5CDD505-2E9C-101B-9397-08002B2CF9AE}" pid="39" name="In_iShare">
    <vt:lpwstr>0</vt:lpwstr>
  </property>
  <property fmtid="{D5CDD505-2E9C-101B-9397-08002B2CF9AE}" pid="40" name="Assign document reference">
    <vt:lpwstr>0</vt:lpwstr>
  </property>
  <property fmtid="{D5CDD505-2E9C-101B-9397-08002B2CF9AE}" pid="41" name="AutoSync">
    <vt:lpwstr>0</vt:lpwstr>
  </property>
  <property fmtid="{D5CDD505-2E9C-101B-9397-08002B2CF9AE}" pid="42" name="_dlc_DocId">
    <vt:lpwstr>PKKMWAM5UKCP-1108600927-1303</vt:lpwstr>
  </property>
  <property fmtid="{D5CDD505-2E9C-101B-9397-08002B2CF9AE}" pid="43" name="_dlc_DocIdUrl">
    <vt:lpwstr>https://esateamsite.sso.esa.int/support/EOT2018/_layouts/15/DocIdRedir.aspx?ID=PKKMWAM5UKCP-1108600927-1303, PKKMWAM5UKCP-1108600927-1303</vt:lpwstr>
  </property>
  <property fmtid="{D5CDD505-2E9C-101B-9397-08002B2CF9AE}" pid="44" name="Issue Date">
    <vt:filetime>2020-05-07T22:00:00Z</vt:filetime>
  </property>
  <property fmtid="{D5CDD505-2E9C-101B-9397-08002B2CF9AE}" pid="45" name="Revision">
    <vt:i4>0</vt:i4>
  </property>
  <property fmtid="{D5CDD505-2E9C-101B-9397-08002B2CF9AE}" pid="46" name="Issue">
    <vt:i4>0</vt:i4>
  </property>
</Properties>
</file>