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6"/>
  </p:notesMasterIdLst>
  <p:sldIdLst>
    <p:sldId id="256" r:id="rId2"/>
    <p:sldId id="265" r:id="rId3"/>
    <p:sldId id="283" r:id="rId4"/>
    <p:sldId id="284" r:id="rId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Medium" panose="000006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18" autoAdjust="0"/>
  </p:normalViewPr>
  <p:slideViewPr>
    <p:cSldViewPr snapToGrid="0">
      <p:cViewPr varScale="1">
        <p:scale>
          <a:sx n="142" d="100"/>
          <a:sy n="142" d="100"/>
        </p:scale>
        <p:origin x="6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CEOS WGISS Overview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15-18 October 2024</a:t>
            </a:r>
            <a:endParaRPr sz="11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15-18 October 2024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32024" y="131950"/>
            <a:ext cx="5434175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/>
              <a:t>Technology Exploration Interest Group (TEIG) Work Plan</a:t>
            </a:r>
            <a:endParaRPr sz="4600" dirty="0"/>
          </a:p>
        </p:txBody>
      </p:sp>
      <p:sp>
        <p:nvSpPr>
          <p:cNvPr id="61" name="Google Shape;61;p7"/>
          <p:cNvSpPr txBox="1"/>
          <p:nvPr/>
        </p:nvSpPr>
        <p:spPr>
          <a:xfrm>
            <a:off x="5566200" y="3402419"/>
            <a:ext cx="3577800" cy="161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algn="r">
              <a:lnSpc>
                <a:spcPct val="115000"/>
              </a:lnSpc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Yousuke Ikehata, JAXA</a:t>
            </a:r>
          </a:p>
          <a:p>
            <a:pPr lvl="1" algn="r">
              <a:lnSpc>
                <a:spcPct val="115000"/>
              </a:lnSpc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1.6</a:t>
            </a:r>
          </a:p>
          <a:p>
            <a:pPr lvl="1" algn="r">
              <a:lnSpc>
                <a:spcPct val="115000"/>
              </a:lnSpc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</a:p>
          <a:p>
            <a:pPr lvl="1" algn="r">
              <a:lnSpc>
                <a:spcPct val="115000"/>
              </a:lnSpc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24th March 2025</a:t>
            </a:r>
          </a:p>
          <a:p>
            <a:pPr lvl="1" algn="r">
              <a:lnSpc>
                <a:spcPct val="115000"/>
              </a:lnSpc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0AEB01E-E52C-4988-8561-3F447A4A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Deliverables</a:t>
            </a:r>
            <a:endParaRPr kumimoji="1" lang="ja-JP" altLang="en-US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17EEB85-1254-664E-8360-D7AA1232A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76857"/>
              </p:ext>
            </p:extLst>
          </p:nvPr>
        </p:nvGraphicFramePr>
        <p:xfrm>
          <a:off x="132036" y="1025551"/>
          <a:ext cx="8688114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078">
                  <a:extLst>
                    <a:ext uri="{9D8B030D-6E8A-4147-A177-3AD203B41FA5}">
                      <a16:colId xmlns:a16="http://schemas.microsoft.com/office/drawing/2014/main" val="1013867816"/>
                    </a:ext>
                  </a:extLst>
                </a:gridCol>
                <a:gridCol w="1442078">
                  <a:extLst>
                    <a:ext uri="{9D8B030D-6E8A-4147-A177-3AD203B41FA5}">
                      <a16:colId xmlns:a16="http://schemas.microsoft.com/office/drawing/2014/main" val="1380228726"/>
                    </a:ext>
                  </a:extLst>
                </a:gridCol>
                <a:gridCol w="742370">
                  <a:extLst>
                    <a:ext uri="{9D8B030D-6E8A-4147-A177-3AD203B41FA5}">
                      <a16:colId xmlns:a16="http://schemas.microsoft.com/office/drawing/2014/main" val="3159383370"/>
                    </a:ext>
                  </a:extLst>
                </a:gridCol>
                <a:gridCol w="742370">
                  <a:extLst>
                    <a:ext uri="{9D8B030D-6E8A-4147-A177-3AD203B41FA5}">
                      <a16:colId xmlns:a16="http://schemas.microsoft.com/office/drawing/2014/main" val="2973718874"/>
                    </a:ext>
                  </a:extLst>
                </a:gridCol>
                <a:gridCol w="4319218">
                  <a:extLst>
                    <a:ext uri="{9D8B030D-6E8A-4147-A177-3AD203B41FA5}">
                      <a16:colId xmlns:a16="http://schemas.microsoft.com/office/drawing/2014/main" val="2991092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Number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Title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Status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Due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Description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16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DATA-23-01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AI/ML White Paper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Closed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2024/12/31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Use cases of AI/ML technologies for the Earth Observations will be collected, </a:t>
                      </a:r>
                      <a:r>
                        <a:rPr kumimoji="1" lang="en-US" altLang="ja-JP" dirty="0" err="1"/>
                        <a:t>categolized</a:t>
                      </a:r>
                      <a:r>
                        <a:rPr kumimoji="1" lang="en-US" altLang="ja-JP" dirty="0"/>
                        <a:t> and summarized as a white paper.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58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DATA-22-01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Jupyter </a:t>
                      </a:r>
                      <a:r>
                        <a:rPr kumimoji="1" lang="en-US" altLang="ja-JP" dirty="0" err="1"/>
                        <a:t>Notebok</a:t>
                      </a:r>
                      <a:r>
                        <a:rPr kumimoji="1" lang="en-US" altLang="ja-JP" dirty="0"/>
                        <a:t> Best Practice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Closed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2024/12/30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Knowledge sharing with Jupyter Notebook will be investigated and the best practice will be issued. 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0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DATA-25-01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White paper on federated access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2026/09/30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The White Paper on Federation is expected to present background information related to federated authentication and </a:t>
                      </a:r>
                      <a:r>
                        <a:rPr kumimoji="1" lang="en-US" altLang="ja-JP" dirty="0" err="1"/>
                        <a:t>authorisation</a:t>
                      </a:r>
                      <a:r>
                        <a:rPr kumimoji="1" lang="en-US" altLang="ja-JP" dirty="0"/>
                        <a:t>. Later, through the description of a selected list of use cases, will attempt to provide basic conclusion useful to CEOS members willing to implement federation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5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26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F1F8979-368B-98AD-F58F-26BBDA91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New Deliverables</a:t>
            </a: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BB5547B-B4FC-F1D4-7317-80036E3D3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0500"/>
              </p:ext>
            </p:extLst>
          </p:nvPr>
        </p:nvGraphicFramePr>
        <p:xfrm>
          <a:off x="266986" y="1008227"/>
          <a:ext cx="8470614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078">
                  <a:extLst>
                    <a:ext uri="{9D8B030D-6E8A-4147-A177-3AD203B41FA5}">
                      <a16:colId xmlns:a16="http://schemas.microsoft.com/office/drawing/2014/main" val="1013867816"/>
                    </a:ext>
                  </a:extLst>
                </a:gridCol>
                <a:gridCol w="1442078">
                  <a:extLst>
                    <a:ext uri="{9D8B030D-6E8A-4147-A177-3AD203B41FA5}">
                      <a16:colId xmlns:a16="http://schemas.microsoft.com/office/drawing/2014/main" val="1380228726"/>
                    </a:ext>
                  </a:extLst>
                </a:gridCol>
                <a:gridCol w="742370">
                  <a:extLst>
                    <a:ext uri="{9D8B030D-6E8A-4147-A177-3AD203B41FA5}">
                      <a16:colId xmlns:a16="http://schemas.microsoft.com/office/drawing/2014/main" val="3159383370"/>
                    </a:ext>
                  </a:extLst>
                </a:gridCol>
                <a:gridCol w="742370">
                  <a:extLst>
                    <a:ext uri="{9D8B030D-6E8A-4147-A177-3AD203B41FA5}">
                      <a16:colId xmlns:a16="http://schemas.microsoft.com/office/drawing/2014/main" val="2973718874"/>
                    </a:ext>
                  </a:extLst>
                </a:gridCol>
                <a:gridCol w="4101718">
                  <a:extLst>
                    <a:ext uri="{9D8B030D-6E8A-4147-A177-3AD203B41FA5}">
                      <a16:colId xmlns:a16="http://schemas.microsoft.com/office/drawing/2014/main" val="2991092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Number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Title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Status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Due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Description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16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DATA-25-03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EO for Digital Twins White Paper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2026/06/30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This white paper will survey implementations of Digital Twins capabilities within CEOS member organizations to better understand technology approaches and challenges.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585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31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9E45F97-268C-E2F5-6BDD-E3612591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Milestones</a:t>
            </a:r>
            <a:endParaRPr kumimoji="1" lang="ja-JP" altLang="en-US" dirty="0"/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9388F008-791D-F85B-970B-CEFC9BF5DD26}"/>
              </a:ext>
            </a:extLst>
          </p:cNvPr>
          <p:cNvSpPr/>
          <p:nvPr/>
        </p:nvSpPr>
        <p:spPr>
          <a:xfrm>
            <a:off x="369794" y="1900435"/>
            <a:ext cx="1508625" cy="28238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AI/ML WP ver.1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D6CCB6-F3EB-9F64-222B-9299664BDA10}"/>
              </a:ext>
            </a:extLst>
          </p:cNvPr>
          <p:cNvSpPr txBox="1"/>
          <p:nvPr/>
        </p:nvSpPr>
        <p:spPr>
          <a:xfrm>
            <a:off x="1668937" y="979644"/>
            <a:ext cx="85760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/>
              <a:t>WGISS-60</a:t>
            </a:r>
          </a:p>
          <a:p>
            <a:pPr algn="ctr"/>
            <a:r>
              <a:rPr kumimoji="1" lang="ja-JP" altLang="en-US" dirty="0"/>
              <a:t>▼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BE24E3-904B-A074-F776-1803DEF1A45F}"/>
              </a:ext>
            </a:extLst>
          </p:cNvPr>
          <p:cNvSpPr txBox="1"/>
          <p:nvPr/>
        </p:nvSpPr>
        <p:spPr>
          <a:xfrm>
            <a:off x="3653493" y="979644"/>
            <a:ext cx="85760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/>
              <a:t>WGISS-61</a:t>
            </a:r>
          </a:p>
          <a:p>
            <a:pPr algn="ctr"/>
            <a:r>
              <a:rPr kumimoji="1" lang="ja-JP" altLang="en-US" dirty="0"/>
              <a:t>▼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F35804-2024-A7DB-1D22-D9EC1078372F}"/>
              </a:ext>
            </a:extLst>
          </p:cNvPr>
          <p:cNvSpPr txBox="1"/>
          <p:nvPr/>
        </p:nvSpPr>
        <p:spPr>
          <a:xfrm>
            <a:off x="5638049" y="979644"/>
            <a:ext cx="85760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/>
              <a:t>WGISS-62</a:t>
            </a:r>
          </a:p>
          <a:p>
            <a:pPr algn="ctr"/>
            <a:r>
              <a:rPr kumimoji="1" lang="ja-JP" altLang="en-US" dirty="0"/>
              <a:t>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B0FFE2-0E87-B2A3-85F6-F7EEEFDC28B1}"/>
              </a:ext>
            </a:extLst>
          </p:cNvPr>
          <p:cNvSpPr txBox="1"/>
          <p:nvPr/>
        </p:nvSpPr>
        <p:spPr>
          <a:xfrm>
            <a:off x="7622604" y="979643"/>
            <a:ext cx="85760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/>
              <a:t>WGISS-63</a:t>
            </a:r>
          </a:p>
          <a:p>
            <a:pPr algn="ctr"/>
            <a:r>
              <a:rPr kumimoji="1" lang="ja-JP" altLang="en-US" dirty="0"/>
              <a:t>▼</a:t>
            </a: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0CF3F340-AA9A-B139-57DC-8A4D0E2158E4}"/>
              </a:ext>
            </a:extLst>
          </p:cNvPr>
          <p:cNvSpPr/>
          <p:nvPr/>
        </p:nvSpPr>
        <p:spPr>
          <a:xfrm>
            <a:off x="1878419" y="2430556"/>
            <a:ext cx="3921009" cy="28238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AI/ML WP ver.2</a:t>
            </a:r>
            <a:endParaRPr kumimoji="1" lang="ja-JP" altLang="en-US" dirty="0"/>
          </a:p>
        </p:txBody>
      </p:sp>
      <p:sp>
        <p:nvSpPr>
          <p:cNvPr id="17" name="矢印: 五方向 16">
            <a:extLst>
              <a:ext uri="{FF2B5EF4-FFF2-40B4-BE49-F238E27FC236}">
                <a16:creationId xmlns:a16="http://schemas.microsoft.com/office/drawing/2014/main" id="{05EE7F22-78AC-C654-4CC5-DBBE7871ABB1}"/>
              </a:ext>
            </a:extLst>
          </p:cNvPr>
          <p:cNvSpPr/>
          <p:nvPr/>
        </p:nvSpPr>
        <p:spPr>
          <a:xfrm>
            <a:off x="369794" y="3831659"/>
            <a:ext cx="5690764" cy="28238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WP on Federated Access</a:t>
            </a:r>
            <a:endParaRPr kumimoji="1" lang="ja-JP" altLang="en-US" dirty="0"/>
          </a:p>
        </p:txBody>
      </p:sp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994C817F-0F8A-9F71-B385-19522F24CC9E}"/>
              </a:ext>
            </a:extLst>
          </p:cNvPr>
          <p:cNvSpPr/>
          <p:nvPr/>
        </p:nvSpPr>
        <p:spPr>
          <a:xfrm>
            <a:off x="369793" y="3084184"/>
            <a:ext cx="4449879" cy="28238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EO for Digital Twins WP</a:t>
            </a:r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E02C06A-8BC3-4C68-0CD3-89E33AC392BD}"/>
              </a:ext>
            </a:extLst>
          </p:cNvPr>
          <p:cNvSpPr/>
          <p:nvPr/>
        </p:nvSpPr>
        <p:spPr>
          <a:xfrm>
            <a:off x="290623" y="1410530"/>
            <a:ext cx="2721935" cy="371242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2025</a:t>
            </a:r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57BBDCF-CAA9-3C1E-F730-D3E45DA98397}"/>
              </a:ext>
            </a:extLst>
          </p:cNvPr>
          <p:cNvSpPr/>
          <p:nvPr/>
        </p:nvSpPr>
        <p:spPr>
          <a:xfrm>
            <a:off x="3012558" y="1411355"/>
            <a:ext cx="3962818" cy="371242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2026</a:t>
            </a:r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0B075BA-D8EA-51FC-E487-E0F0CAD2974E}"/>
              </a:ext>
            </a:extLst>
          </p:cNvPr>
          <p:cNvSpPr/>
          <p:nvPr/>
        </p:nvSpPr>
        <p:spPr>
          <a:xfrm>
            <a:off x="6975375" y="1410530"/>
            <a:ext cx="2062299" cy="371242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2025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12687C5-9C45-E50E-0813-C5062DC51574}"/>
              </a:ext>
            </a:extLst>
          </p:cNvPr>
          <p:cNvSpPr txBox="1"/>
          <p:nvPr/>
        </p:nvSpPr>
        <p:spPr>
          <a:xfrm>
            <a:off x="5799428" y="243055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T.B.D.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E093048-94F9-9E2C-D77D-49433063E158}"/>
              </a:ext>
            </a:extLst>
          </p:cNvPr>
          <p:cNvSpPr txBox="1"/>
          <p:nvPr/>
        </p:nvSpPr>
        <p:spPr>
          <a:xfrm>
            <a:off x="1878419" y="1892004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A.S.A.P.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6E144A8-D503-8B71-D2E8-7757DF8C8B98}"/>
              </a:ext>
            </a:extLst>
          </p:cNvPr>
          <p:cNvSpPr txBox="1"/>
          <p:nvPr/>
        </p:nvSpPr>
        <p:spPr>
          <a:xfrm>
            <a:off x="6180997" y="3818963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2026/9/30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859B611-7273-D632-5038-6BEBDFC84282}"/>
              </a:ext>
            </a:extLst>
          </p:cNvPr>
          <p:cNvSpPr txBox="1"/>
          <p:nvPr/>
        </p:nvSpPr>
        <p:spPr>
          <a:xfrm>
            <a:off x="4819673" y="306582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2026/6/30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8172616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7639</TotalTime>
  <Words>225</Words>
  <Application>Microsoft Office PowerPoint</Application>
  <PresentationFormat>画面に合わせる (16:9)</PresentationFormat>
  <Paragraphs>58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Montserrat Medium</vt:lpstr>
      <vt:lpstr>Montserrat</vt:lpstr>
      <vt:lpstr>Arial</vt:lpstr>
      <vt:lpstr>ceos</vt:lpstr>
      <vt:lpstr>Technology Exploration Interest Group (TEIG) Work Plan</vt:lpstr>
      <vt:lpstr>Deliverables</vt:lpstr>
      <vt:lpstr>New Deliverables</vt:lpstr>
      <vt:lpstr>Milestones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池畑　陽介</dc:creator>
  <cp:lastModifiedBy>池畑　陽介</cp:lastModifiedBy>
  <cp:revision>8</cp:revision>
  <dcterms:modified xsi:type="dcterms:W3CDTF">2025-03-24T07:03:24Z</dcterms:modified>
</cp:coreProperties>
</file>