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8" r:id="rId5"/>
    <p:sldMasterId id="2147483667" r:id="rId6"/>
    <p:sldMasterId id="214748366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y="6858000" cx="12225325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2" roundtripDataSignature="AMtx7miVrKIB3/sGAzuKvODDhnSgzCYR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5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32" Type="http://customschemas.google.com/relationships/presentationmetadata" Target="meta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943794" cy="48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1806" y="1"/>
            <a:ext cx="2943793" cy="48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>
            <a:lvl1pPr indent="-228600" lvl="0" marL="4572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58848"/>
            <a:ext cx="2943794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2" name="Google Shape;412;p1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:notes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0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0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1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2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2" name="Google Shape;502;p12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2:notes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3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4" name="Google Shape;514;p13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3:notes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4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1" name="Google Shape;521;p14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https://jupyterbook.org/en/stable/publish/gh-pages.html</a:t>
            </a:r>
            <a:endParaRPr/>
          </a:p>
        </p:txBody>
      </p:sp>
      <p:sp>
        <p:nvSpPr>
          <p:cNvPr id="522" name="Google Shape;522;p14:notes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5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4" name="Google Shape;534;p15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5:notes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6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7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7" name="Google Shape;557;p17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https://gitlab.com/eof-conformance-test-suite/prip-cts/-/tree/main/stac-api-validator?ref_type=heads</a:t>
            </a:r>
            <a:endParaRPr/>
          </a:p>
        </p:txBody>
      </p:sp>
      <p:sp>
        <p:nvSpPr>
          <p:cNvPr id="558" name="Google Shape;558;p17:notes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8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6" name="Google Shape;566;p18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8:notes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9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4" name="Google Shape;574;p19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9:notes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0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3" name="Google Shape;583;p20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0:notes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1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1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2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22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3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3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5" name="Google Shape;435;p4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https://earth.esa.int/eogateway/news/new-version-of-the-fedeo-client</a:t>
            </a:r>
            <a:endParaRPr/>
          </a:p>
        </p:txBody>
      </p:sp>
      <p:sp>
        <p:nvSpPr>
          <p:cNvPr id="436" name="Google Shape;436;p4:notes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3" name="Google Shape;443;p5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-93381" lvl="0" marL="16958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444" name="Google Shape;444;p5:notes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6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9" name="Google Shape;459;p7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7:notes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8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9:notes"/>
          <p:cNvSpPr/>
          <p:nvPr>
            <p:ph idx="2" type="sldImg"/>
          </p:nvPr>
        </p:nvSpPr>
        <p:spPr>
          <a:xfrm>
            <a:off x="374650" y="692150"/>
            <a:ext cx="6169025" cy="3460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6" name="Google Shape;476;p9:notes"/>
          <p:cNvSpPr txBox="1"/>
          <p:nvPr>
            <p:ph idx="1" type="body"/>
          </p:nvPr>
        </p:nvSpPr>
        <p:spPr>
          <a:xfrm>
            <a:off x="883603" y="4429424"/>
            <a:ext cx="5078392" cy="415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2600" lIns="85200" spcFirstLastPara="1" rIns="85200" wrap="square" tIns="42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https://browser.stac.dataspace.copernicus.eu/?.language=en</a:t>
            </a:r>
            <a:endParaRPr/>
          </a:p>
        </p:txBody>
      </p:sp>
      <p:sp>
        <p:nvSpPr>
          <p:cNvPr id="477" name="Google Shape;477;p9:notes"/>
          <p:cNvSpPr txBox="1"/>
          <p:nvPr>
            <p:ph idx="12" type="sldNum"/>
          </p:nvPr>
        </p:nvSpPr>
        <p:spPr>
          <a:xfrm>
            <a:off x="3901806" y="8858848"/>
            <a:ext cx="2943793" cy="415358"/>
          </a:xfrm>
          <a:prstGeom prst="rect">
            <a:avLst/>
          </a:prstGeom>
          <a:noFill/>
          <a:ln>
            <a:noFill/>
          </a:ln>
        </p:spPr>
        <p:txBody>
          <a:bodyPr anchorCtr="0" anchor="b" bIns="42600" lIns="85200" spcFirstLastPara="1" rIns="85200" wrap="square" tIns="426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22" Type="http://schemas.openxmlformats.org/officeDocument/2006/relationships/image" Target="../media/image42.png"/><Relationship Id="rId21" Type="http://schemas.openxmlformats.org/officeDocument/2006/relationships/image" Target="../media/image39.png"/><Relationship Id="rId24" Type="http://schemas.openxmlformats.org/officeDocument/2006/relationships/image" Target="../media/image54.png"/><Relationship Id="rId23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jpg"/><Relationship Id="rId3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Relationship Id="rId26" Type="http://schemas.openxmlformats.org/officeDocument/2006/relationships/image" Target="../media/image41.png"/><Relationship Id="rId25" Type="http://schemas.openxmlformats.org/officeDocument/2006/relationships/image" Target="../media/image40.png"/><Relationship Id="rId28" Type="http://schemas.openxmlformats.org/officeDocument/2006/relationships/image" Target="../media/image48.png"/><Relationship Id="rId27" Type="http://schemas.openxmlformats.org/officeDocument/2006/relationships/image" Target="../media/image43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29" Type="http://schemas.openxmlformats.org/officeDocument/2006/relationships/image" Target="../media/image60.png"/><Relationship Id="rId7" Type="http://schemas.openxmlformats.org/officeDocument/2006/relationships/image" Target="../media/image27.png"/><Relationship Id="rId8" Type="http://schemas.openxmlformats.org/officeDocument/2006/relationships/image" Target="../media/image22.png"/><Relationship Id="rId30" Type="http://schemas.openxmlformats.org/officeDocument/2006/relationships/image" Target="../media/image46.png"/><Relationship Id="rId11" Type="http://schemas.openxmlformats.org/officeDocument/2006/relationships/image" Target="../media/image28.png"/><Relationship Id="rId10" Type="http://schemas.openxmlformats.org/officeDocument/2006/relationships/image" Target="../media/image51.png"/><Relationship Id="rId13" Type="http://schemas.openxmlformats.org/officeDocument/2006/relationships/image" Target="../media/image26.png"/><Relationship Id="rId12" Type="http://schemas.openxmlformats.org/officeDocument/2006/relationships/image" Target="../media/image49.png"/><Relationship Id="rId15" Type="http://schemas.openxmlformats.org/officeDocument/2006/relationships/image" Target="../media/image36.png"/><Relationship Id="rId14" Type="http://schemas.openxmlformats.org/officeDocument/2006/relationships/image" Target="../media/image32.png"/><Relationship Id="rId17" Type="http://schemas.openxmlformats.org/officeDocument/2006/relationships/image" Target="../media/image38.png"/><Relationship Id="rId16" Type="http://schemas.openxmlformats.org/officeDocument/2006/relationships/image" Target="../media/image35.png"/><Relationship Id="rId19" Type="http://schemas.openxmlformats.org/officeDocument/2006/relationships/image" Target="../media/image31.png"/><Relationship Id="rId18" Type="http://schemas.openxmlformats.org/officeDocument/2006/relationships/image" Target="../media/image3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22" Type="http://schemas.openxmlformats.org/officeDocument/2006/relationships/image" Target="../media/image42.png"/><Relationship Id="rId21" Type="http://schemas.openxmlformats.org/officeDocument/2006/relationships/image" Target="../media/image39.png"/><Relationship Id="rId24" Type="http://schemas.openxmlformats.org/officeDocument/2006/relationships/image" Target="../media/image54.png"/><Relationship Id="rId23" Type="http://schemas.openxmlformats.org/officeDocument/2006/relationships/image" Target="../media/image5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5.jpg"/><Relationship Id="rId3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Relationship Id="rId26" Type="http://schemas.openxmlformats.org/officeDocument/2006/relationships/image" Target="../media/image41.png"/><Relationship Id="rId25" Type="http://schemas.openxmlformats.org/officeDocument/2006/relationships/image" Target="../media/image40.png"/><Relationship Id="rId28" Type="http://schemas.openxmlformats.org/officeDocument/2006/relationships/image" Target="../media/image48.png"/><Relationship Id="rId27" Type="http://schemas.openxmlformats.org/officeDocument/2006/relationships/image" Target="../media/image43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29" Type="http://schemas.openxmlformats.org/officeDocument/2006/relationships/image" Target="../media/image60.png"/><Relationship Id="rId7" Type="http://schemas.openxmlformats.org/officeDocument/2006/relationships/image" Target="../media/image27.png"/><Relationship Id="rId8" Type="http://schemas.openxmlformats.org/officeDocument/2006/relationships/image" Target="../media/image22.png"/><Relationship Id="rId30" Type="http://schemas.openxmlformats.org/officeDocument/2006/relationships/image" Target="../media/image46.png"/><Relationship Id="rId11" Type="http://schemas.openxmlformats.org/officeDocument/2006/relationships/image" Target="../media/image28.png"/><Relationship Id="rId10" Type="http://schemas.openxmlformats.org/officeDocument/2006/relationships/image" Target="../media/image51.png"/><Relationship Id="rId13" Type="http://schemas.openxmlformats.org/officeDocument/2006/relationships/image" Target="../media/image26.png"/><Relationship Id="rId12" Type="http://schemas.openxmlformats.org/officeDocument/2006/relationships/image" Target="../media/image49.png"/><Relationship Id="rId15" Type="http://schemas.openxmlformats.org/officeDocument/2006/relationships/image" Target="../media/image36.png"/><Relationship Id="rId14" Type="http://schemas.openxmlformats.org/officeDocument/2006/relationships/image" Target="../media/image32.png"/><Relationship Id="rId17" Type="http://schemas.openxmlformats.org/officeDocument/2006/relationships/image" Target="../media/image38.png"/><Relationship Id="rId16" Type="http://schemas.openxmlformats.org/officeDocument/2006/relationships/image" Target="../media/image35.png"/><Relationship Id="rId19" Type="http://schemas.openxmlformats.org/officeDocument/2006/relationships/image" Target="../media/image31.png"/><Relationship Id="rId18" Type="http://schemas.openxmlformats.org/officeDocument/2006/relationships/image" Target="../media/image3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20" Type="http://schemas.openxmlformats.org/officeDocument/2006/relationships/image" Target="../media/image31.png"/><Relationship Id="rId22" Type="http://schemas.openxmlformats.org/officeDocument/2006/relationships/image" Target="../media/image39.png"/><Relationship Id="rId21" Type="http://schemas.openxmlformats.org/officeDocument/2006/relationships/image" Target="../media/image34.png"/><Relationship Id="rId24" Type="http://schemas.openxmlformats.org/officeDocument/2006/relationships/image" Target="../media/image56.png"/><Relationship Id="rId23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2.jpg"/><Relationship Id="rId3" Type="http://schemas.openxmlformats.org/officeDocument/2006/relationships/image" Target="../media/image62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26" Type="http://schemas.openxmlformats.org/officeDocument/2006/relationships/image" Target="../media/image40.png"/><Relationship Id="rId25" Type="http://schemas.openxmlformats.org/officeDocument/2006/relationships/image" Target="../media/image54.png"/><Relationship Id="rId28" Type="http://schemas.openxmlformats.org/officeDocument/2006/relationships/image" Target="../media/image43.png"/><Relationship Id="rId27" Type="http://schemas.openxmlformats.org/officeDocument/2006/relationships/image" Target="../media/image41.png"/><Relationship Id="rId5" Type="http://schemas.openxmlformats.org/officeDocument/2006/relationships/image" Target="../media/image29.png"/><Relationship Id="rId6" Type="http://schemas.openxmlformats.org/officeDocument/2006/relationships/image" Target="../media/image18.png"/><Relationship Id="rId29" Type="http://schemas.openxmlformats.org/officeDocument/2006/relationships/image" Target="../media/image48.png"/><Relationship Id="rId7" Type="http://schemas.openxmlformats.org/officeDocument/2006/relationships/image" Target="../media/image15.png"/><Relationship Id="rId8" Type="http://schemas.openxmlformats.org/officeDocument/2006/relationships/image" Target="../media/image27.png"/><Relationship Id="rId31" Type="http://schemas.openxmlformats.org/officeDocument/2006/relationships/image" Target="../media/image46.png"/><Relationship Id="rId30" Type="http://schemas.openxmlformats.org/officeDocument/2006/relationships/image" Target="../media/image60.png"/><Relationship Id="rId11" Type="http://schemas.openxmlformats.org/officeDocument/2006/relationships/image" Target="../media/image51.png"/><Relationship Id="rId10" Type="http://schemas.openxmlformats.org/officeDocument/2006/relationships/image" Target="../media/image23.png"/><Relationship Id="rId13" Type="http://schemas.openxmlformats.org/officeDocument/2006/relationships/image" Target="../media/image49.png"/><Relationship Id="rId12" Type="http://schemas.openxmlformats.org/officeDocument/2006/relationships/image" Target="../media/image28.png"/><Relationship Id="rId15" Type="http://schemas.openxmlformats.org/officeDocument/2006/relationships/image" Target="../media/image32.png"/><Relationship Id="rId14" Type="http://schemas.openxmlformats.org/officeDocument/2006/relationships/image" Target="../media/image26.png"/><Relationship Id="rId17" Type="http://schemas.openxmlformats.org/officeDocument/2006/relationships/image" Target="../media/image35.png"/><Relationship Id="rId16" Type="http://schemas.openxmlformats.org/officeDocument/2006/relationships/image" Target="../media/image36.png"/><Relationship Id="rId19" Type="http://schemas.openxmlformats.org/officeDocument/2006/relationships/image" Target="../media/image33.png"/><Relationship Id="rId18" Type="http://schemas.openxmlformats.org/officeDocument/2006/relationships/image" Target="../media/image38.png"/></Relationships>
</file>

<file path=ppt/slideLayouts/_rels/slideLayout3.xml.rels><?xml version="1.0" encoding="UTF-8" standalone="yes"?><Relationships xmlns="http://schemas.openxmlformats.org/package/2006/relationships"><Relationship Id="rId20" Type="http://schemas.openxmlformats.org/officeDocument/2006/relationships/image" Target="../media/image31.png"/><Relationship Id="rId22" Type="http://schemas.openxmlformats.org/officeDocument/2006/relationships/image" Target="../media/image39.png"/><Relationship Id="rId21" Type="http://schemas.openxmlformats.org/officeDocument/2006/relationships/image" Target="../media/image34.png"/><Relationship Id="rId24" Type="http://schemas.openxmlformats.org/officeDocument/2006/relationships/image" Target="../media/image56.png"/><Relationship Id="rId23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5.jpg"/><Relationship Id="rId3" Type="http://schemas.openxmlformats.org/officeDocument/2006/relationships/image" Target="../media/image45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26" Type="http://schemas.openxmlformats.org/officeDocument/2006/relationships/image" Target="../media/image40.png"/><Relationship Id="rId25" Type="http://schemas.openxmlformats.org/officeDocument/2006/relationships/image" Target="../media/image54.png"/><Relationship Id="rId28" Type="http://schemas.openxmlformats.org/officeDocument/2006/relationships/image" Target="../media/image43.png"/><Relationship Id="rId27" Type="http://schemas.openxmlformats.org/officeDocument/2006/relationships/image" Target="../media/image41.png"/><Relationship Id="rId5" Type="http://schemas.openxmlformats.org/officeDocument/2006/relationships/image" Target="../media/image29.png"/><Relationship Id="rId6" Type="http://schemas.openxmlformats.org/officeDocument/2006/relationships/image" Target="../media/image18.png"/><Relationship Id="rId29" Type="http://schemas.openxmlformats.org/officeDocument/2006/relationships/image" Target="../media/image48.png"/><Relationship Id="rId7" Type="http://schemas.openxmlformats.org/officeDocument/2006/relationships/image" Target="../media/image15.png"/><Relationship Id="rId8" Type="http://schemas.openxmlformats.org/officeDocument/2006/relationships/image" Target="../media/image27.png"/><Relationship Id="rId31" Type="http://schemas.openxmlformats.org/officeDocument/2006/relationships/image" Target="../media/image46.png"/><Relationship Id="rId30" Type="http://schemas.openxmlformats.org/officeDocument/2006/relationships/image" Target="../media/image60.png"/><Relationship Id="rId11" Type="http://schemas.openxmlformats.org/officeDocument/2006/relationships/image" Target="../media/image51.png"/><Relationship Id="rId10" Type="http://schemas.openxmlformats.org/officeDocument/2006/relationships/image" Target="../media/image23.png"/><Relationship Id="rId13" Type="http://schemas.openxmlformats.org/officeDocument/2006/relationships/image" Target="../media/image49.png"/><Relationship Id="rId12" Type="http://schemas.openxmlformats.org/officeDocument/2006/relationships/image" Target="../media/image28.png"/><Relationship Id="rId15" Type="http://schemas.openxmlformats.org/officeDocument/2006/relationships/image" Target="../media/image32.png"/><Relationship Id="rId14" Type="http://schemas.openxmlformats.org/officeDocument/2006/relationships/image" Target="../media/image26.png"/><Relationship Id="rId17" Type="http://schemas.openxmlformats.org/officeDocument/2006/relationships/image" Target="../media/image35.png"/><Relationship Id="rId16" Type="http://schemas.openxmlformats.org/officeDocument/2006/relationships/image" Target="../media/image36.png"/><Relationship Id="rId19" Type="http://schemas.openxmlformats.org/officeDocument/2006/relationships/image" Target="../media/image33.png"/><Relationship Id="rId18" Type="http://schemas.openxmlformats.org/officeDocument/2006/relationships/image" Target="../media/image38.png"/></Relationships>
</file>

<file path=ppt/slideLayouts/_rels/slideLayout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1.png"/><Relationship Id="rId22" Type="http://schemas.openxmlformats.org/officeDocument/2006/relationships/image" Target="../media/image39.png"/><Relationship Id="rId21" Type="http://schemas.openxmlformats.org/officeDocument/2006/relationships/image" Target="../media/image34.png"/><Relationship Id="rId24" Type="http://schemas.openxmlformats.org/officeDocument/2006/relationships/image" Target="../media/image56.png"/><Relationship Id="rId23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1.jpg"/><Relationship Id="rId3" Type="http://schemas.openxmlformats.org/officeDocument/2006/relationships/image" Target="../media/image57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26" Type="http://schemas.openxmlformats.org/officeDocument/2006/relationships/image" Target="../media/image40.png"/><Relationship Id="rId25" Type="http://schemas.openxmlformats.org/officeDocument/2006/relationships/image" Target="../media/image54.png"/><Relationship Id="rId28" Type="http://schemas.openxmlformats.org/officeDocument/2006/relationships/image" Target="../media/image43.png"/><Relationship Id="rId27" Type="http://schemas.openxmlformats.org/officeDocument/2006/relationships/image" Target="../media/image41.png"/><Relationship Id="rId5" Type="http://schemas.openxmlformats.org/officeDocument/2006/relationships/image" Target="../media/image29.png"/><Relationship Id="rId6" Type="http://schemas.openxmlformats.org/officeDocument/2006/relationships/image" Target="../media/image18.png"/><Relationship Id="rId29" Type="http://schemas.openxmlformats.org/officeDocument/2006/relationships/image" Target="../media/image48.png"/><Relationship Id="rId7" Type="http://schemas.openxmlformats.org/officeDocument/2006/relationships/image" Target="../media/image15.png"/><Relationship Id="rId8" Type="http://schemas.openxmlformats.org/officeDocument/2006/relationships/image" Target="../media/image27.png"/><Relationship Id="rId31" Type="http://schemas.openxmlformats.org/officeDocument/2006/relationships/image" Target="../media/image46.png"/><Relationship Id="rId30" Type="http://schemas.openxmlformats.org/officeDocument/2006/relationships/image" Target="../media/image60.png"/><Relationship Id="rId11" Type="http://schemas.openxmlformats.org/officeDocument/2006/relationships/image" Target="../media/image51.png"/><Relationship Id="rId10" Type="http://schemas.openxmlformats.org/officeDocument/2006/relationships/image" Target="../media/image23.png"/><Relationship Id="rId13" Type="http://schemas.openxmlformats.org/officeDocument/2006/relationships/image" Target="../media/image49.png"/><Relationship Id="rId12" Type="http://schemas.openxmlformats.org/officeDocument/2006/relationships/image" Target="../media/image28.png"/><Relationship Id="rId15" Type="http://schemas.openxmlformats.org/officeDocument/2006/relationships/image" Target="../media/image32.png"/><Relationship Id="rId14" Type="http://schemas.openxmlformats.org/officeDocument/2006/relationships/image" Target="../media/image26.png"/><Relationship Id="rId17" Type="http://schemas.openxmlformats.org/officeDocument/2006/relationships/image" Target="../media/image35.png"/><Relationship Id="rId16" Type="http://schemas.openxmlformats.org/officeDocument/2006/relationships/image" Target="../media/image36.png"/><Relationship Id="rId19" Type="http://schemas.openxmlformats.org/officeDocument/2006/relationships/image" Target="../media/image33.png"/><Relationship Id="rId18" Type="http://schemas.openxmlformats.org/officeDocument/2006/relationships/image" Target="../media/image3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1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5"/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25"/>
          <p:cNvSpPr txBox="1"/>
          <p:nvPr>
            <p:ph idx="1" type="subTitle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25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25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" name="Google Shape;5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25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" name="Google Shape;5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2800" y="6584400"/>
            <a:ext cx="1641396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25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57" name="Google Shape;57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58" name="Google Shape;58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59" name="Google Shape;59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60" name="Google Shape;60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61" name="Google Shape;61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62" name="Google Shape;62;p2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63" name="Google Shape;63;p2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64" name="Google Shape;64;p2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65" name="Google Shape;65;p2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66" name="Google Shape;66;p2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67" name="Google Shape;67;p2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68" name="Google Shape;68;p2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69" name="Google Shape;69;p2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70" name="Google Shape;70;p2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71" name="Google Shape;71;p2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72" name="Google Shape;72;p2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73" name="Google Shape;73;p2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74" name="Google Shape;74;p2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75" name="Google Shape;75;p2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76" name="Google Shape;76;p2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77" name="Google Shape;77;p2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78" name="Google Shape;78;p25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25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5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81" name="Google Shape;81;p25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82" name="Google Shape;82;p25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7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1">
  <p:cSld name="COVER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229200" cy="68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/>
          <p:nvPr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36"/>
          <p:cNvSpPr txBox="1"/>
          <p:nvPr>
            <p:ph idx="1" type="subTitle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260" name="Google Shape;260;p36"/>
          <p:cNvSpPr txBox="1"/>
          <p:nvPr>
            <p:ph type="ctrTitle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36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62" name="Google Shape;262;p36"/>
          <p:cNvCxnSpPr/>
          <p:nvPr/>
        </p:nvCxnSpPr>
        <p:spPr>
          <a:xfrm>
            <a:off x="222041" y="6422971"/>
            <a:ext cx="1176809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36"/>
          <p:cNvCxnSpPr/>
          <p:nvPr/>
        </p:nvCxnSpPr>
        <p:spPr>
          <a:xfrm>
            <a:off x="223200" y="4106871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4" name="Google Shape;264;p36"/>
          <p:cNvSpPr txBox="1"/>
          <p:nvPr/>
        </p:nvSpPr>
        <p:spPr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5" name="Google Shape;265;p36"/>
          <p:cNvSpPr txBox="1"/>
          <p:nvPr/>
        </p:nvSpPr>
        <p:spPr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6" name="Google Shape;266;p36"/>
          <p:cNvSpPr/>
          <p:nvPr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7" name="Google Shape;267;p36"/>
          <p:cNvSpPr txBox="1"/>
          <p:nvPr/>
        </p:nvSpPr>
        <p:spPr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- For ESA Official Use Only</a:t>
            </a:r>
            <a:endParaRPr/>
          </a:p>
        </p:txBody>
      </p:sp>
      <p:sp>
        <p:nvSpPr>
          <p:cNvPr id="268" name="Google Shape;268;p36"/>
          <p:cNvSpPr txBox="1"/>
          <p:nvPr/>
        </p:nvSpPr>
        <p:spPr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2800" y="6584400"/>
            <a:ext cx="1641396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36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272" name="Google Shape;272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273" name="Google Shape;273;p3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274" name="Google Shape;274;p3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275" name="Google Shape;275;p3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276" name="Google Shape;276;p3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277" name="Google Shape;277;p3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278" name="Google Shape;278;p3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279" name="Google Shape;279;p3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280" name="Google Shape;280;p3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281" name="Google Shape;281;p3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282" name="Google Shape;282;p3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283" name="Google Shape;283;p3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284" name="Google Shape;284;p3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285" name="Google Shape;285;p3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286" name="Google Shape;286;p3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287" name="Google Shape;287;p3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288" name="Google Shape;288;p3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289" name="Google Shape;289;p3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290" name="Google Shape;290;p3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291" name="Google Shape;291;p36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292" name="Google Shape;292;p36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293" name="Google Shape;293;p36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36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36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296" name="Google Shape;296;p36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297" name="Google Shape;297;p36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EAR1">
  <p:cSld name="1_CLEAR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/>
          <p:nvPr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72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3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7"/>
          <p:cNvSpPr txBox="1"/>
          <p:nvPr>
            <p:ph idx="1" type="body"/>
          </p:nvPr>
        </p:nvSpPr>
        <p:spPr>
          <a:xfrm>
            <a:off x="219600" y="882196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302" name="Google Shape;30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37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2">
  <p:cSld name="CLEAR2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38"/>
          <p:cNvSpPr txBox="1"/>
          <p:nvPr>
            <p:ph idx="1" type="body"/>
          </p:nvPr>
        </p:nvSpPr>
        <p:spPr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307" name="Google Shape;307;p3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3">
  <p:cSld name="CLEAR3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9"/>
          <p:cNvSpPr txBox="1"/>
          <p:nvPr>
            <p:ph idx="1" type="body"/>
          </p:nvPr>
        </p:nvSpPr>
        <p:spPr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311" name="Google Shape;311;p3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2" name="Google Shape;312;p3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4">
  <p:cSld name="CLEAR4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32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40"/>
          <p:cNvSpPr txBox="1"/>
          <p:nvPr>
            <p:ph idx="1" type="body"/>
          </p:nvPr>
        </p:nvSpPr>
        <p:spPr>
          <a:xfrm>
            <a:off x="218859" y="1673225"/>
            <a:ext cx="5804673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sp>
        <p:nvSpPr>
          <p:cNvPr id="316" name="Google Shape;316;p40"/>
          <p:cNvSpPr txBox="1"/>
          <p:nvPr>
            <p:ph idx="2" type="body"/>
          </p:nvPr>
        </p:nvSpPr>
        <p:spPr>
          <a:xfrm>
            <a:off x="6227279" y="1673225"/>
            <a:ext cx="5762854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cxnSp>
        <p:nvCxnSpPr>
          <p:cNvPr id="317" name="Google Shape;317;p40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4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1">
  <p:cSld name="CLEAR_COLOUR_BG1">
    <p:bg>
      <p:bgPr>
        <a:solidFill>
          <a:srgbClr val="E8E9E4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41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322" name="Google Shape;322;p41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p4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LOSING1">
  <p:cSld name="DARK_CLOSING1">
    <p:bg>
      <p:bgPr>
        <a:solidFill>
          <a:srgbClr val="6DCFF6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/>
          <p:nvPr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42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72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7" name="Google Shape;327;p42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2"/>
          <p:cNvSpPr txBox="1"/>
          <p:nvPr>
            <p:ph idx="1" type="body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b="0" sz="2140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  <p:sp>
        <p:nvSpPr>
          <p:cNvPr id="329" name="Google Shape;329;p42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97A6"/>
              </a:buClr>
              <a:buSzPts val="796"/>
              <a:buFont typeface="Arial"/>
              <a:buNone/>
            </a:pPr>
            <a:r>
              <a:rPr b="0" i="0" lang="en-US" sz="796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b="0" i="0" sz="796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2"/>
          <p:cNvSpPr txBox="1"/>
          <p:nvPr>
            <p:ph idx="2" type="body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0" sz="1500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rgbClr val="003249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46"/>
          <p:cNvSpPr txBox="1"/>
          <p:nvPr>
            <p:ph idx="1" type="body"/>
          </p:nvPr>
        </p:nvSpPr>
        <p:spPr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09" name="Google Shape;409;p4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1">
  <p:cSld name="DARK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8"/>
          <p:cNvSpPr/>
          <p:nvPr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2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88" name="Google Shape;8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8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2" marL="1221273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2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2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2" name="Google Shape;9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28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94" name="Google Shape;94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95" name="Google Shape;95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96" name="Google Shape;96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97" name="Google Shape;97;p2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98" name="Google Shape;98;p2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99" name="Google Shape;99;p2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00" name="Google Shape;100;p2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01" name="Google Shape;101;p2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02" name="Google Shape;102;p2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03" name="Google Shape;103;p2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04" name="Google Shape;104;p2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05" name="Google Shape;105;p2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06" name="Google Shape;106;p2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07" name="Google Shape;107;p2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08" name="Google Shape;108;p2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09" name="Google Shape;109;p2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10" name="Google Shape;110;p2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11" name="Google Shape;111;p28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112" name="Google Shape;112;p28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113" name="Google Shape;113;p28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114" name="Google Shape;114;p28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115" name="Google Shape;115;p28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8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8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18" name="Google Shape;118;p28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19" name="Google Shape;119;p28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2">
  <p:cSld name="DARK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9"/>
          <p:cNvSpPr/>
          <p:nvPr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2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219600" y="882000"/>
            <a:ext cx="11795828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26" name="Google Shape;126;p29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2" marL="1221273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2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9" name="Google Shape;12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9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31" name="Google Shape;131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132" name="Google Shape;132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133" name="Google Shape;133;p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134" name="Google Shape;134;p2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135" name="Google Shape;135;p2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136" name="Google Shape;136;p2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37" name="Google Shape;137;p2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38" name="Google Shape;138;p2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39" name="Google Shape;139;p2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40" name="Google Shape;140;p2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41" name="Google Shape;141;p2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42" name="Google Shape;142;p2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43" name="Google Shape;143;p2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44" name="Google Shape;144;p2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45" name="Google Shape;145;p2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46" name="Google Shape;146;p29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47" name="Google Shape;147;p29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48" name="Google Shape;148;p29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149" name="Google Shape;149;p29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150" name="Google Shape;150;p29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151" name="Google Shape;151;p29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152" name="Google Shape;152;p29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9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9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55" name="Google Shape;155;p29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56" name="Google Shape;156;p29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G">
  <p:cSld name="DARK BG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0"/>
          <p:cNvSpPr/>
          <p:nvPr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3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162" name="Google Shape;16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2" marL="1221273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30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3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6" name="Google Shape;16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30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68" name="Google Shape;168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169" name="Google Shape;169;p3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170" name="Google Shape;170;p3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171" name="Google Shape;171;p3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172" name="Google Shape;172;p3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173" name="Google Shape;173;p3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74" name="Google Shape;174;p3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75" name="Google Shape;175;p3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76" name="Google Shape;176;p3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77" name="Google Shape;177;p30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78" name="Google Shape;178;p30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79" name="Google Shape;179;p3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80" name="Google Shape;180;p30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81" name="Google Shape;181;p30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82" name="Google Shape;182;p30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83" name="Google Shape;183;p30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84" name="Google Shape;184;p30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85" name="Google Shape;185;p30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186" name="Google Shape;186;p30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187" name="Google Shape;187;p30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188" name="Google Shape;188;p30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189" name="Google Shape;189;p30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30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30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92" name="Google Shape;192;p30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93" name="Google Shape;193;p30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3">
  <p:cSld name="DARK3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97" name="Google Shape;197;p3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6">
  <p:cSld name="DARK6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7">
  <p:cSld name="DARK7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04" name="Google Shape;204;p33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8">
  <p:cSld name="DARK8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218859" y="1674000"/>
            <a:ext cx="57888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sp>
        <p:nvSpPr>
          <p:cNvPr id="208" name="Google Shape;208;p34"/>
          <p:cNvSpPr txBox="1"/>
          <p:nvPr>
            <p:ph idx="2" type="body"/>
          </p:nvPr>
        </p:nvSpPr>
        <p:spPr>
          <a:xfrm>
            <a:off x="6202800" y="1674000"/>
            <a:ext cx="57780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cxnSp>
        <p:nvCxnSpPr>
          <p:cNvPr id="209" name="Google Shape;209;p34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LOSING1">
  <p:cSld name="DARK_CLOSING1">
    <p:bg>
      <p:bgPr>
        <a:solidFill>
          <a:srgbClr val="003249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35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72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35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b="0" sz="214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  <p:sp>
        <p:nvSpPr>
          <p:cNvPr id="215" name="Google Shape;215;p35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6"/>
              <a:buFont typeface="Arial"/>
              <a:buNone/>
            </a:pPr>
            <a:r>
              <a:rPr b="0" i="0" lang="en-US" sz="79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b="0" i="0" sz="7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5"/>
          <p:cNvSpPr txBox="1"/>
          <p:nvPr>
            <p:ph idx="2" type="body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image" Target="../media/image42.png"/><Relationship Id="rId22" Type="http://schemas.openxmlformats.org/officeDocument/2006/relationships/image" Target="../media/image54.png"/><Relationship Id="rId21" Type="http://schemas.openxmlformats.org/officeDocument/2006/relationships/image" Target="../media/image56.png"/><Relationship Id="rId24" Type="http://schemas.openxmlformats.org/officeDocument/2006/relationships/image" Target="../media/image41.png"/><Relationship Id="rId23" Type="http://schemas.openxmlformats.org/officeDocument/2006/relationships/image" Target="../media/image40.png"/><Relationship Id="rId1" Type="http://schemas.openxmlformats.org/officeDocument/2006/relationships/image" Target="../media/image17.png"/><Relationship Id="rId2" Type="http://schemas.openxmlformats.org/officeDocument/2006/relationships/image" Target="../media/image29.png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Relationship Id="rId26" Type="http://schemas.openxmlformats.org/officeDocument/2006/relationships/image" Target="../media/image48.png"/><Relationship Id="rId25" Type="http://schemas.openxmlformats.org/officeDocument/2006/relationships/image" Target="../media/image43.png"/><Relationship Id="rId28" Type="http://schemas.openxmlformats.org/officeDocument/2006/relationships/image" Target="../media/image46.png"/><Relationship Id="rId27" Type="http://schemas.openxmlformats.org/officeDocument/2006/relationships/image" Target="../media/image60.png"/><Relationship Id="rId5" Type="http://schemas.openxmlformats.org/officeDocument/2006/relationships/image" Target="../media/image27.png"/><Relationship Id="rId6" Type="http://schemas.openxmlformats.org/officeDocument/2006/relationships/image" Target="../media/image22.png"/><Relationship Id="rId29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8" Type="http://schemas.openxmlformats.org/officeDocument/2006/relationships/image" Target="../media/image51.png"/><Relationship Id="rId31" Type="http://schemas.openxmlformats.org/officeDocument/2006/relationships/slideLayout" Target="../slideLayouts/slideLayout3.xml"/><Relationship Id="rId30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33" Type="http://schemas.openxmlformats.org/officeDocument/2006/relationships/slideLayout" Target="../slideLayouts/slideLayout5.xml"/><Relationship Id="rId10" Type="http://schemas.openxmlformats.org/officeDocument/2006/relationships/image" Target="../media/image49.png"/><Relationship Id="rId32" Type="http://schemas.openxmlformats.org/officeDocument/2006/relationships/slideLayout" Target="../slideLayouts/slideLayout4.xml"/><Relationship Id="rId13" Type="http://schemas.openxmlformats.org/officeDocument/2006/relationships/image" Target="../media/image36.png"/><Relationship Id="rId35" Type="http://schemas.openxmlformats.org/officeDocument/2006/relationships/slideLayout" Target="../slideLayouts/slideLayout7.xml"/><Relationship Id="rId12" Type="http://schemas.openxmlformats.org/officeDocument/2006/relationships/image" Target="../media/image32.png"/><Relationship Id="rId34" Type="http://schemas.openxmlformats.org/officeDocument/2006/relationships/slideLayout" Target="../slideLayouts/slideLayout6.xml"/><Relationship Id="rId15" Type="http://schemas.openxmlformats.org/officeDocument/2006/relationships/image" Target="../media/image38.png"/><Relationship Id="rId37" Type="http://schemas.openxmlformats.org/officeDocument/2006/relationships/slideLayout" Target="../slideLayouts/slideLayout9.xml"/><Relationship Id="rId14" Type="http://schemas.openxmlformats.org/officeDocument/2006/relationships/image" Target="../media/image35.png"/><Relationship Id="rId36" Type="http://schemas.openxmlformats.org/officeDocument/2006/relationships/slideLayout" Target="../slideLayouts/slideLayout8.xml"/><Relationship Id="rId17" Type="http://schemas.openxmlformats.org/officeDocument/2006/relationships/image" Target="../media/image31.png"/><Relationship Id="rId16" Type="http://schemas.openxmlformats.org/officeDocument/2006/relationships/image" Target="../media/image33.png"/><Relationship Id="rId38" Type="http://schemas.openxmlformats.org/officeDocument/2006/relationships/theme" Target="../theme/theme5.xml"/><Relationship Id="rId19" Type="http://schemas.openxmlformats.org/officeDocument/2006/relationships/image" Target="../media/image39.png"/><Relationship Id="rId18" Type="http://schemas.openxmlformats.org/officeDocument/2006/relationships/image" Target="../media/image34.png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image" Target="../media/image56.png"/><Relationship Id="rId22" Type="http://schemas.openxmlformats.org/officeDocument/2006/relationships/image" Target="../media/image40.png"/><Relationship Id="rId21" Type="http://schemas.openxmlformats.org/officeDocument/2006/relationships/image" Target="../media/image54.png"/><Relationship Id="rId24" Type="http://schemas.openxmlformats.org/officeDocument/2006/relationships/image" Target="../media/image43.png"/><Relationship Id="rId23" Type="http://schemas.openxmlformats.org/officeDocument/2006/relationships/image" Target="../media/image41.png"/><Relationship Id="rId1" Type="http://schemas.openxmlformats.org/officeDocument/2006/relationships/image" Target="../media/image70.png"/><Relationship Id="rId2" Type="http://schemas.openxmlformats.org/officeDocument/2006/relationships/image" Target="../media/image18.png"/><Relationship Id="rId3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49.png"/><Relationship Id="rId26" Type="http://schemas.openxmlformats.org/officeDocument/2006/relationships/image" Target="../media/image60.png"/><Relationship Id="rId25" Type="http://schemas.openxmlformats.org/officeDocument/2006/relationships/image" Target="../media/image48.png"/><Relationship Id="rId28" Type="http://schemas.openxmlformats.org/officeDocument/2006/relationships/image" Target="../media/image64.png"/><Relationship Id="rId27" Type="http://schemas.openxmlformats.org/officeDocument/2006/relationships/image" Target="../media/image46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29" Type="http://schemas.openxmlformats.org/officeDocument/2006/relationships/slideLayout" Target="../slideLayouts/slideLayout10.xml"/><Relationship Id="rId7" Type="http://schemas.openxmlformats.org/officeDocument/2006/relationships/image" Target="../media/image51.png"/><Relationship Id="rId8" Type="http://schemas.openxmlformats.org/officeDocument/2006/relationships/image" Target="../media/image28.png"/><Relationship Id="rId31" Type="http://schemas.openxmlformats.org/officeDocument/2006/relationships/slideLayout" Target="../slideLayouts/slideLayout12.xml"/><Relationship Id="rId30" Type="http://schemas.openxmlformats.org/officeDocument/2006/relationships/slideLayout" Target="../slideLayouts/slideLayout11.xml"/><Relationship Id="rId11" Type="http://schemas.openxmlformats.org/officeDocument/2006/relationships/image" Target="../media/image32.png"/><Relationship Id="rId33" Type="http://schemas.openxmlformats.org/officeDocument/2006/relationships/slideLayout" Target="../slideLayouts/slideLayout14.xml"/><Relationship Id="rId10" Type="http://schemas.openxmlformats.org/officeDocument/2006/relationships/image" Target="../media/image26.png"/><Relationship Id="rId32" Type="http://schemas.openxmlformats.org/officeDocument/2006/relationships/slideLayout" Target="../slideLayouts/slideLayout13.xml"/><Relationship Id="rId13" Type="http://schemas.openxmlformats.org/officeDocument/2006/relationships/image" Target="../media/image35.png"/><Relationship Id="rId35" Type="http://schemas.openxmlformats.org/officeDocument/2006/relationships/slideLayout" Target="../slideLayouts/slideLayout16.xml"/><Relationship Id="rId12" Type="http://schemas.openxmlformats.org/officeDocument/2006/relationships/image" Target="../media/image36.png"/><Relationship Id="rId34" Type="http://schemas.openxmlformats.org/officeDocument/2006/relationships/slideLayout" Target="../slideLayouts/slideLayout15.xml"/><Relationship Id="rId15" Type="http://schemas.openxmlformats.org/officeDocument/2006/relationships/image" Target="../media/image33.png"/><Relationship Id="rId37" Type="http://schemas.openxmlformats.org/officeDocument/2006/relationships/theme" Target="../theme/theme3.xml"/><Relationship Id="rId14" Type="http://schemas.openxmlformats.org/officeDocument/2006/relationships/image" Target="../media/image38.png"/><Relationship Id="rId36" Type="http://schemas.openxmlformats.org/officeDocument/2006/relationships/slideLayout" Target="../slideLayouts/slideLayout17.xml"/><Relationship Id="rId17" Type="http://schemas.openxmlformats.org/officeDocument/2006/relationships/image" Target="../media/image34.png"/><Relationship Id="rId16" Type="http://schemas.openxmlformats.org/officeDocument/2006/relationships/image" Target="../media/image31.png"/><Relationship Id="rId19" Type="http://schemas.openxmlformats.org/officeDocument/2006/relationships/image" Target="../media/image42.png"/><Relationship Id="rId18" Type="http://schemas.openxmlformats.org/officeDocument/2006/relationships/image" Target="../media/image39.png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image" Target="../media/image42.png"/><Relationship Id="rId22" Type="http://schemas.openxmlformats.org/officeDocument/2006/relationships/image" Target="../media/image54.png"/><Relationship Id="rId21" Type="http://schemas.openxmlformats.org/officeDocument/2006/relationships/image" Target="../media/image56.png"/><Relationship Id="rId24" Type="http://schemas.openxmlformats.org/officeDocument/2006/relationships/image" Target="../media/image41.png"/><Relationship Id="rId23" Type="http://schemas.openxmlformats.org/officeDocument/2006/relationships/image" Target="../media/image40.png"/><Relationship Id="rId1" Type="http://schemas.openxmlformats.org/officeDocument/2006/relationships/image" Target="../media/image29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Relationship Id="rId26" Type="http://schemas.openxmlformats.org/officeDocument/2006/relationships/image" Target="../media/image48.png"/><Relationship Id="rId25" Type="http://schemas.openxmlformats.org/officeDocument/2006/relationships/image" Target="../media/image43.png"/><Relationship Id="rId28" Type="http://schemas.openxmlformats.org/officeDocument/2006/relationships/image" Target="../media/image46.png"/><Relationship Id="rId27" Type="http://schemas.openxmlformats.org/officeDocument/2006/relationships/image" Target="../media/image60.png"/><Relationship Id="rId5" Type="http://schemas.openxmlformats.org/officeDocument/2006/relationships/image" Target="../media/image27.png"/><Relationship Id="rId6" Type="http://schemas.openxmlformats.org/officeDocument/2006/relationships/image" Target="../media/image22.png"/><Relationship Id="rId29" Type="http://schemas.openxmlformats.org/officeDocument/2006/relationships/slideLayout" Target="../slideLayouts/slideLayout18.xml"/><Relationship Id="rId7" Type="http://schemas.openxmlformats.org/officeDocument/2006/relationships/image" Target="../media/image23.png"/><Relationship Id="rId8" Type="http://schemas.openxmlformats.org/officeDocument/2006/relationships/image" Target="../media/image51.png"/><Relationship Id="rId30" Type="http://schemas.openxmlformats.org/officeDocument/2006/relationships/theme" Target="../theme/theme4.xml"/><Relationship Id="rId11" Type="http://schemas.openxmlformats.org/officeDocument/2006/relationships/image" Target="../media/image26.png"/><Relationship Id="rId10" Type="http://schemas.openxmlformats.org/officeDocument/2006/relationships/image" Target="../media/image49.png"/><Relationship Id="rId13" Type="http://schemas.openxmlformats.org/officeDocument/2006/relationships/image" Target="../media/image36.png"/><Relationship Id="rId12" Type="http://schemas.openxmlformats.org/officeDocument/2006/relationships/image" Target="../media/image32.png"/><Relationship Id="rId15" Type="http://schemas.openxmlformats.org/officeDocument/2006/relationships/image" Target="../media/image38.png"/><Relationship Id="rId14" Type="http://schemas.openxmlformats.org/officeDocument/2006/relationships/image" Target="../media/image35.png"/><Relationship Id="rId17" Type="http://schemas.openxmlformats.org/officeDocument/2006/relationships/image" Target="../media/image31.png"/><Relationship Id="rId16" Type="http://schemas.openxmlformats.org/officeDocument/2006/relationships/image" Target="../media/image33.png"/><Relationship Id="rId19" Type="http://schemas.openxmlformats.org/officeDocument/2006/relationships/image" Target="../media/image39.png"/><Relationship Id="rId18" Type="http://schemas.openxmlformats.org/officeDocument/2006/relationships/image" Target="../media/image34.png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2.png"/><Relationship Id="rId22" Type="http://schemas.openxmlformats.org/officeDocument/2006/relationships/image" Target="../media/image54.png"/><Relationship Id="rId21" Type="http://schemas.openxmlformats.org/officeDocument/2006/relationships/image" Target="../media/image56.png"/><Relationship Id="rId24" Type="http://schemas.openxmlformats.org/officeDocument/2006/relationships/image" Target="../media/image41.png"/><Relationship Id="rId23" Type="http://schemas.openxmlformats.org/officeDocument/2006/relationships/image" Target="../media/image40.png"/><Relationship Id="rId1" Type="http://schemas.openxmlformats.org/officeDocument/2006/relationships/image" Target="../media/image29.png"/><Relationship Id="rId2" Type="http://schemas.openxmlformats.org/officeDocument/2006/relationships/image" Target="../media/image70.png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Relationship Id="rId26" Type="http://schemas.openxmlformats.org/officeDocument/2006/relationships/image" Target="../media/image48.png"/><Relationship Id="rId25" Type="http://schemas.openxmlformats.org/officeDocument/2006/relationships/image" Target="../media/image43.png"/><Relationship Id="rId28" Type="http://schemas.openxmlformats.org/officeDocument/2006/relationships/image" Target="../media/image46.png"/><Relationship Id="rId27" Type="http://schemas.openxmlformats.org/officeDocument/2006/relationships/image" Target="../media/image60.png"/><Relationship Id="rId5" Type="http://schemas.openxmlformats.org/officeDocument/2006/relationships/image" Target="../media/image27.png"/><Relationship Id="rId6" Type="http://schemas.openxmlformats.org/officeDocument/2006/relationships/image" Target="../media/image22.png"/><Relationship Id="rId29" Type="http://schemas.openxmlformats.org/officeDocument/2006/relationships/image" Target="../media/image64.png"/><Relationship Id="rId7" Type="http://schemas.openxmlformats.org/officeDocument/2006/relationships/image" Target="../media/image23.png"/><Relationship Id="rId8" Type="http://schemas.openxmlformats.org/officeDocument/2006/relationships/image" Target="../media/image51.png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19.xml"/><Relationship Id="rId11" Type="http://schemas.openxmlformats.org/officeDocument/2006/relationships/image" Target="../media/image26.png"/><Relationship Id="rId10" Type="http://schemas.openxmlformats.org/officeDocument/2006/relationships/image" Target="../media/image49.png"/><Relationship Id="rId13" Type="http://schemas.openxmlformats.org/officeDocument/2006/relationships/image" Target="../media/image36.png"/><Relationship Id="rId12" Type="http://schemas.openxmlformats.org/officeDocument/2006/relationships/image" Target="../media/image32.png"/><Relationship Id="rId15" Type="http://schemas.openxmlformats.org/officeDocument/2006/relationships/image" Target="../media/image38.png"/><Relationship Id="rId14" Type="http://schemas.openxmlformats.org/officeDocument/2006/relationships/image" Target="../media/image35.png"/><Relationship Id="rId17" Type="http://schemas.openxmlformats.org/officeDocument/2006/relationships/image" Target="../media/image31.png"/><Relationship Id="rId16" Type="http://schemas.openxmlformats.org/officeDocument/2006/relationships/image" Target="../media/image33.png"/><Relationship Id="rId19" Type="http://schemas.openxmlformats.org/officeDocument/2006/relationships/image" Target="../media/image39.png"/><Relationship Id="rId18" Type="http://schemas.openxmlformats.org/officeDocument/2006/relationships/image" Target="../media/image34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32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4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2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4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2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9" name="Google Shape;19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20" name="Google Shape;20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21" name="Google Shape;21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22" name="Google Shape;22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23" name="Google Shape;23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24" name="Google Shape;24;p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25" name="Google Shape;25;p2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26" name="Google Shape;26;p2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27" name="Google Shape;27;p2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28" name="Google Shape;28;p2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29" name="Google Shape;29;p2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30" name="Google Shape;30;p2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1" name="Google Shape;31;p2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2" name="Google Shape;32;p2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3" name="Google Shape;33;p2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4" name="Google Shape;34;p2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5" name="Google Shape;35;p2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6" name="Google Shape;36;p2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7" name="Google Shape;37;p2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8" name="Google Shape;38;p2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9" name="Google Shape;39;p24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40" name="Google Shape;40;p24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24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24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43" name="Google Shape;43;p24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44" name="Google Shape;44;p24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9"/>
    <p:sldLayoutId id="2147483650" r:id="rId30"/>
    <p:sldLayoutId id="2147483651" r:id="rId31"/>
    <p:sldLayoutId id="2147483652" r:id="rId32"/>
    <p:sldLayoutId id="2147483653" r:id="rId33"/>
    <p:sldLayoutId id="2147483654" r:id="rId34"/>
    <p:sldLayoutId id="2147483655" r:id="rId35"/>
    <p:sldLayoutId id="2147483656" r:id="rId36"/>
    <p:sldLayoutId id="2147483657" r:id="rId3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2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20" name="Google Shape;220;p26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p26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6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226" name="Google Shape;226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227" name="Google Shape;227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228" name="Google Shape;228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229" name="Google Shape;229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230" name="Google Shape;230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231" name="Google Shape;231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232" name="Google Shape;232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233" name="Google Shape;233;p2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234" name="Google Shape;234;p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235" name="Google Shape;235;p2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236" name="Google Shape;236;p2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237" name="Google Shape;237;p2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238" name="Google Shape;238;p2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239" name="Google Shape;239;p2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240" name="Google Shape;240;p2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241" name="Google Shape;241;p2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242" name="Google Shape;242;p2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243" name="Google Shape;243;p2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244" name="Google Shape;244;p2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245" name="Google Shape;245;p2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246" name="Google Shape;246;p2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247" name="Google Shape;247;p2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6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6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250" name="Google Shape;250;p26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251" name="Google Shape;251;p26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2" name="Google Shape;252;p2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9"/>
    <p:sldLayoutId id="2147483660" r:id="rId30"/>
    <p:sldLayoutId id="2147483661" r:id="rId31"/>
    <p:sldLayoutId id="2147483662" r:id="rId32"/>
    <p:sldLayoutId id="2147483663" r:id="rId33"/>
    <p:sldLayoutId id="2147483664" r:id="rId34"/>
    <p:sldLayoutId id="2147483665" r:id="rId35"/>
    <p:sldLayoutId id="2147483666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Google Shape;333;p4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34" name="Google Shape;334;p4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3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6" name="Google Shape;336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4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40" name="Google Shape;340;p4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341" name="Google Shape;341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342" name="Google Shape;342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343" name="Google Shape;343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344" name="Google Shape;344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345" name="Google Shape;345;p4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346" name="Google Shape;346;p4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347" name="Google Shape;347;p4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348" name="Google Shape;348;p4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349" name="Google Shape;349;p4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350" name="Google Shape;350;p4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351" name="Google Shape;351;p4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352" name="Google Shape;352;p4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53" name="Google Shape;353;p4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54" name="Google Shape;354;p4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55" name="Google Shape;355;p4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56" name="Google Shape;356;p4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57" name="Google Shape;357;p4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58" name="Google Shape;358;p4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59" name="Google Shape;359;p4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60" name="Google Shape;360;p4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61" name="Google Shape;361;p43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362" name="Google Shape;362;p43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43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43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365" name="Google Shape;365;p43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366" name="Google Shape;366;p43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1" name="Google Shape;371;p45"/>
          <p:cNvSpPr txBox="1"/>
          <p:nvPr>
            <p:ph type="title"/>
          </p:nvPr>
        </p:nvSpPr>
        <p:spPr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2" name="Google Shape;372;p45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3" name="Google Shape;373;p45"/>
          <p:cNvCxnSpPr/>
          <p:nvPr/>
        </p:nvCxnSpPr>
        <p:spPr>
          <a:xfrm>
            <a:off x="222041" y="6411947"/>
            <a:ext cx="1176809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4" name="Google Shape;374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71529" y="6578011"/>
            <a:ext cx="1641396" cy="11382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5"/>
          <p:cNvSpPr txBox="1"/>
          <p:nvPr>
            <p:ph idx="1" type="body"/>
          </p:nvPr>
        </p:nvSpPr>
        <p:spPr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6" name="Google Shape;376;p45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8" name="Google Shape;378;p45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379" name="Google Shape;379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380" name="Google Shape;380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381" name="Google Shape;381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382" name="Google Shape;382;p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383" name="Google Shape;383;p4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384" name="Google Shape;384;p4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385" name="Google Shape;385;p4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386" name="Google Shape;386;p4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387" name="Google Shape;387;p4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388" name="Google Shape;388;p4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389" name="Google Shape;389;p4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390" name="Google Shape;390;p4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91" name="Google Shape;391;p4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92" name="Google Shape;392;p4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93" name="Google Shape;393;p4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94" name="Google Shape;394;p4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95" name="Google Shape;395;p4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96" name="Google Shape;396;p4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97" name="Google Shape;397;p4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98" name="Google Shape;398;p4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99" name="Google Shape;399;p4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400" name="Google Shape;400;p4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4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45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403" name="Google Shape;403;p45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404" name="Google Shape;404;p45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5" name="Google Shape;405;p4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8.png"/><Relationship Id="rId4" Type="http://schemas.openxmlformats.org/officeDocument/2006/relationships/image" Target="../media/image76.png"/><Relationship Id="rId5" Type="http://schemas.openxmlformats.org/officeDocument/2006/relationships/image" Target="../media/image7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9.png"/><Relationship Id="rId4" Type="http://schemas.openxmlformats.org/officeDocument/2006/relationships/hyperlink" Target="https://stac.dataspace.copernicus.eu/v1/" TargetMode="External"/><Relationship Id="rId5" Type="http://schemas.openxmlformats.org/officeDocument/2006/relationships/image" Target="../media/image79.png"/><Relationship Id="rId6" Type="http://schemas.openxmlformats.org/officeDocument/2006/relationships/image" Target="../media/image8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1.png"/><Relationship Id="rId4" Type="http://schemas.openxmlformats.org/officeDocument/2006/relationships/image" Target="../media/image91.png"/><Relationship Id="rId5" Type="http://schemas.openxmlformats.org/officeDocument/2006/relationships/image" Target="../media/image90.png"/><Relationship Id="rId6" Type="http://schemas.openxmlformats.org/officeDocument/2006/relationships/image" Target="../media/image83.png"/><Relationship Id="rId7" Type="http://schemas.openxmlformats.org/officeDocument/2006/relationships/image" Target="../media/image8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stac-extensions/web-map-link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ceos-org/wgiss-cda" TargetMode="External"/><Relationship Id="rId4" Type="http://schemas.openxmlformats.org/officeDocument/2006/relationships/image" Target="../media/image93.png"/><Relationship Id="rId5" Type="http://schemas.openxmlformats.org/officeDocument/2006/relationships/image" Target="../media/image99.png"/><Relationship Id="rId6" Type="http://schemas.openxmlformats.org/officeDocument/2006/relationships/image" Target="../media/image84.png"/><Relationship Id="rId7" Type="http://schemas.openxmlformats.org/officeDocument/2006/relationships/image" Target="../media/image87.png"/><Relationship Id="rId8" Type="http://schemas.openxmlformats.org/officeDocument/2006/relationships/image" Target="../media/image10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2.png"/><Relationship Id="rId4" Type="http://schemas.openxmlformats.org/officeDocument/2006/relationships/image" Target="../media/image84.png"/><Relationship Id="rId5" Type="http://schemas.openxmlformats.org/officeDocument/2006/relationships/image" Target="../media/image87.png"/><Relationship Id="rId6" Type="http://schemas.openxmlformats.org/officeDocument/2006/relationships/image" Target="../media/image105.png"/><Relationship Id="rId7" Type="http://schemas.openxmlformats.org/officeDocument/2006/relationships/image" Target="../media/image111.png"/><Relationship Id="rId8" Type="http://schemas.openxmlformats.org/officeDocument/2006/relationships/image" Target="../media/image9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lab.com/eof-conformance-test-suite" TargetMode="External"/><Relationship Id="rId4" Type="http://schemas.openxmlformats.org/officeDocument/2006/relationships/image" Target="../media/image100.png"/><Relationship Id="rId5" Type="http://schemas.openxmlformats.org/officeDocument/2006/relationships/image" Target="../media/image10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hub.com/stac-utils/stac-api-validator" TargetMode="External"/><Relationship Id="rId4" Type="http://schemas.openxmlformats.org/officeDocument/2006/relationships/image" Target="../media/image96.png"/><Relationship Id="rId5" Type="http://schemas.openxmlformats.org/officeDocument/2006/relationships/image" Target="../media/image9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ithub.com/stac-utils/stac-validator" TargetMode="External"/><Relationship Id="rId4" Type="http://schemas.openxmlformats.org/officeDocument/2006/relationships/hyperlink" Target="https://github.com/python-jsonschema/jsonschema" TargetMode="External"/><Relationship Id="rId5" Type="http://schemas.openxmlformats.org/officeDocument/2006/relationships/image" Target="../media/image1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ithub.com/stac-utils/stac-node-validator" TargetMode="External"/><Relationship Id="rId4" Type="http://schemas.openxmlformats.org/officeDocument/2006/relationships/image" Target="../media/image113.png"/><Relationship Id="rId5" Type="http://schemas.openxmlformats.org/officeDocument/2006/relationships/image" Target="../media/image9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7.png"/><Relationship Id="rId4" Type="http://schemas.openxmlformats.org/officeDocument/2006/relationships/image" Target="../media/image104.png"/><Relationship Id="rId5" Type="http://schemas.openxmlformats.org/officeDocument/2006/relationships/image" Target="../media/image10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3.png"/><Relationship Id="rId4" Type="http://schemas.openxmlformats.org/officeDocument/2006/relationships/image" Target="../media/image10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8.png"/><Relationship Id="rId4" Type="http://schemas.openxmlformats.org/officeDocument/2006/relationships/image" Target="../media/image6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edeo-client.ceos.org/" TargetMode="External"/><Relationship Id="rId4" Type="http://schemas.openxmlformats.org/officeDocument/2006/relationships/hyperlink" Target="https://fedeo.ceos.org/" TargetMode="External"/><Relationship Id="rId5" Type="http://schemas.openxmlformats.org/officeDocument/2006/relationships/image" Target="../media/image7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7.png"/><Relationship Id="rId4" Type="http://schemas.openxmlformats.org/officeDocument/2006/relationships/image" Target="../media/image7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5.png"/><Relationship Id="rId4" Type="http://schemas.openxmlformats.org/officeDocument/2006/relationships/image" Target="../media/image6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6.png"/><Relationship Id="rId4" Type="http://schemas.openxmlformats.org/officeDocument/2006/relationships/image" Target="../media/image7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"/>
          <p:cNvSpPr txBox="1"/>
          <p:nvPr/>
        </p:nvSpPr>
        <p:spPr>
          <a:xfrm>
            <a:off x="311937" y="3429000"/>
            <a:ext cx="11913401" cy="704616"/>
          </a:xfrm>
          <a:prstGeom prst="rect">
            <a:avLst/>
          </a:prstGeom>
          <a:noFill/>
          <a:ln>
            <a:noFill/>
          </a:ln>
        </p:spPr>
        <p:txBody>
          <a:bodyPr anchorCtr="0" anchor="b" bIns="44100" lIns="88200" spcFirstLastPara="1" rIns="88200" wrap="square" tIns="44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FFFF"/>
              </a:buClr>
              <a:buSzPts val="4000"/>
              <a:buFont typeface="Verdana"/>
              <a:buNone/>
            </a:pPr>
            <a:r>
              <a:rPr b="0" i="0" lang="en-US" sz="4000" u="none" cap="none" strike="noStrike">
                <a:solidFill>
                  <a:srgbClr val="E4FFFF"/>
                </a:solidFill>
                <a:latin typeface="Verdana"/>
                <a:ea typeface="Verdana"/>
                <a:cs typeface="Verdana"/>
                <a:sym typeface="Verdana"/>
              </a:rPr>
              <a:t>FedEO Report</a:t>
            </a:r>
            <a:endParaRPr b="0" i="0" sz="4000" u="none" cap="none" strike="noStrike">
              <a:solidFill>
                <a:srgbClr val="E4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6" name="Google Shape;416;p1"/>
          <p:cNvSpPr txBox="1"/>
          <p:nvPr/>
        </p:nvSpPr>
        <p:spPr>
          <a:xfrm>
            <a:off x="6461760" y="5224145"/>
            <a:ext cx="55776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Yves Coene (Spacebel for ESA), Mattia Stipa (ESA)</a:t>
            </a:r>
            <a:br>
              <a:rPr b="0" i="0" lang="en-US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0" i="0" sz="1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7" name="Google Shape;417;p1"/>
          <p:cNvSpPr txBox="1"/>
          <p:nvPr/>
        </p:nvSpPr>
        <p:spPr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WGISS #59, Bangkok (Thailand)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Session 1: Opening Session, 25/03/2025</a:t>
            </a:r>
            <a:endParaRPr/>
          </a:p>
        </p:txBody>
      </p:sp>
      <p:sp>
        <p:nvSpPr>
          <p:cNvPr id="418" name="Google Shape;418;p1"/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 API Federation – Copernicus CDSE </a:t>
            </a:r>
            <a:endParaRPr/>
          </a:p>
        </p:txBody>
      </p:sp>
      <p:sp>
        <p:nvSpPr>
          <p:cNvPr id="487" name="Google Shape;487;p10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88" name="Google Shape;4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654" y="720000"/>
            <a:ext cx="6562293" cy="376690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9" name="Google Shape;48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9747" y="3429000"/>
            <a:ext cx="5805810" cy="334180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0" name="Google Shape;49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0910" y="1390433"/>
            <a:ext cx="5540774" cy="35213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206" y="1710633"/>
            <a:ext cx="5789006" cy="323328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 API Federation – Copernicus CDSE </a:t>
            </a:r>
            <a:endParaRPr/>
          </a:p>
        </p:txBody>
      </p:sp>
      <p:sp>
        <p:nvSpPr>
          <p:cNvPr id="497" name="Google Shape;497;p11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Sentinel backend interface migrated to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stac.dataspace.copernicus.eu/v1/</a:t>
            </a:r>
            <a:r>
              <a:rPr lang="en-US"/>
              <a:t> 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17 CDSE collections available in FedEO API via two-step search (including OpenSearch, STAC API)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98" name="Google Shape;49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606" y="1710634"/>
            <a:ext cx="5421394" cy="320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77082" y="3702566"/>
            <a:ext cx="4982180" cy="288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Evolution – STAC encoding improvements</a:t>
            </a:r>
            <a:endParaRPr/>
          </a:p>
        </p:txBody>
      </p:sp>
      <p:sp>
        <p:nvSpPr>
          <p:cNvPr id="506" name="Google Shape;506;p12"/>
          <p:cNvSpPr txBox="1"/>
          <p:nvPr>
            <p:ph idx="1" type="body"/>
          </p:nvPr>
        </p:nvSpPr>
        <p:spPr>
          <a:xfrm>
            <a:off x="219599" y="882000"/>
            <a:ext cx="11229855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FedEO STAC encoding (visible in STACBrowser)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Collection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License information (text content).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Creation date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Updated date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Processing Level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Granule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Processing Facility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Processing Time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Constellation (correction)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Product type (Product extension)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Acquisition type (Product extension)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Time published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Gridded Data (Grid extension)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…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WMTS StacBrowser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07" name="Google Shape;5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6575" y="3595765"/>
            <a:ext cx="4525006" cy="198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4448" y="5600367"/>
            <a:ext cx="4077269" cy="77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2490" y="1097055"/>
            <a:ext cx="8809827" cy="40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6573" y="1671616"/>
            <a:ext cx="3639058" cy="8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66573" y="2586274"/>
            <a:ext cx="4829849" cy="98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Evolution – STAC improvements – OGC WMTS</a:t>
            </a:r>
            <a:endParaRPr/>
          </a:p>
        </p:txBody>
      </p:sp>
      <p:sp>
        <p:nvSpPr>
          <p:cNvPr id="518" name="Google Shape;518;p13"/>
          <p:cNvSpPr txBox="1"/>
          <p:nvPr>
            <p:ph idx="1" type="body"/>
          </p:nvPr>
        </p:nvSpPr>
        <p:spPr>
          <a:xfrm>
            <a:off x="219599" y="882000"/>
            <a:ext cx="11229855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STAC WebMapLink Extension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https://github.com/stac-extensions/web-map-links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Allows defining bindings with various visualization services: WMS, …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Use with OGC WMTS service ?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Prototype STAC implementation: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ESA Catalogue / ESA WMTS Service serving quicklooks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Use WebMapLink/WMTS extension and access with STACBrowser ?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Expected results: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Possible update of “STAC WebMapLink Extension” for WMTS.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Update of STACBrowser to support above extension for WMTS.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"/>
          <p:cNvSpPr txBox="1"/>
          <p:nvPr>
            <p:ph type="title"/>
          </p:nvPr>
        </p:nvSpPr>
        <p:spPr>
          <a:xfrm>
            <a:off x="219600" y="286800"/>
            <a:ext cx="101088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Updates to Online </a:t>
            </a:r>
            <a:br>
              <a:rPr lang="en-US"/>
            </a:br>
            <a:r>
              <a:rPr lang="en-US"/>
              <a:t>Documentation</a:t>
            </a:r>
            <a:endParaRPr/>
          </a:p>
        </p:txBody>
      </p:sp>
      <p:sp>
        <p:nvSpPr>
          <p:cNvPr id="525" name="Google Shape;525;p14"/>
          <p:cNvSpPr txBox="1"/>
          <p:nvPr>
            <p:ph idx="1" type="body"/>
          </p:nvPr>
        </p:nvSpPr>
        <p:spPr>
          <a:xfrm>
            <a:off x="219599" y="1602888"/>
            <a:ext cx="5539203" cy="4928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CDA Client Partner Guide (PDF) mostly migrated: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GitHub / GitHub Pages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https://github.com/ceos-org/wgiss-cda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Rebuilt after each “commit”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https://ceos-org.github.io/wgiss-cda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 sz="1300"/>
          </a:p>
          <a:p>
            <a:pPr indent="0" lvl="0" marL="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 sz="1300"/>
          </a:p>
          <a:p>
            <a:pPr indent="0" lvl="0" marL="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 sz="1300"/>
          </a:p>
          <a:p>
            <a:pPr indent="0" lvl="0" marL="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rPr i="1" lang="en-US" sz="1300"/>
              <a:t>WGISS Connected Data Assets Client Partner Guide (OpenSearch):</a:t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rPr i="1" lang="en-US" sz="1300"/>
              <a:t>https://ceos-org.github.io/wgiss-cda</a:t>
            </a:r>
            <a:endParaRPr/>
          </a:p>
          <a:p>
            <a:pPr indent="0" lvl="1" marL="78132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26" name="Google Shape;52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844" y="869684"/>
            <a:ext cx="2036594" cy="263699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7" name="Google Shape;52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5138" y="875034"/>
            <a:ext cx="4217879" cy="263164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28" name="Google Shape;528;p14"/>
          <p:cNvCxnSpPr/>
          <p:nvPr/>
        </p:nvCxnSpPr>
        <p:spPr>
          <a:xfrm>
            <a:off x="219600" y="5773270"/>
            <a:ext cx="419463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29" name="Google Shape;52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6599" y="4299849"/>
            <a:ext cx="1020718" cy="99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6662" y="4289997"/>
            <a:ext cx="2879093" cy="100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24144" y="3722932"/>
            <a:ext cx="5282120" cy="280805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5"/>
          <p:cNvSpPr txBox="1"/>
          <p:nvPr>
            <p:ph type="title"/>
          </p:nvPr>
        </p:nvSpPr>
        <p:spPr>
          <a:xfrm>
            <a:off x="219600" y="286800"/>
            <a:ext cx="101088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Updates to Online STAC </a:t>
            </a:r>
            <a:br>
              <a:rPr lang="en-US"/>
            </a:br>
            <a:r>
              <a:rPr lang="en-US"/>
              <a:t>Documentation</a:t>
            </a:r>
            <a:endParaRPr/>
          </a:p>
        </p:txBody>
      </p:sp>
      <p:sp>
        <p:nvSpPr>
          <p:cNvPr id="538" name="Google Shape;538;p15"/>
          <p:cNvSpPr txBox="1"/>
          <p:nvPr>
            <p:ph idx="1" type="body"/>
          </p:nvPr>
        </p:nvSpPr>
        <p:spPr>
          <a:xfrm>
            <a:off x="219600" y="1602888"/>
            <a:ext cx="5385134" cy="4928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Updated documentation for FedEO STAC API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Pystac_client collection-search examples added.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 sz="1300"/>
          </a:p>
          <a:p>
            <a:pPr indent="0" lvl="0" marL="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 sz="1300"/>
          </a:p>
          <a:p>
            <a:pPr indent="0" lvl="0" marL="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 sz="1300"/>
          </a:p>
          <a:p>
            <a:pPr indent="0" lvl="0" marL="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 sz="1300"/>
          </a:p>
          <a:p>
            <a:pPr indent="0" lvl="0" marL="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 sz="1300"/>
          </a:p>
          <a:p>
            <a:pPr indent="0" lvl="0" marL="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rPr i="1" lang="en-US" sz="1300"/>
              <a:t>FedEO API Online Documentation:</a:t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</a:pPr>
            <a:r>
              <a:rPr i="1" lang="en-US" sz="1300"/>
              <a:t>https://fedeo.ceos.org/stac.html</a:t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78132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39" name="Google Shape;53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2085" y="817124"/>
            <a:ext cx="5399465" cy="3231143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40" name="Google Shape;540;p15"/>
          <p:cNvCxnSpPr/>
          <p:nvPr/>
        </p:nvCxnSpPr>
        <p:spPr>
          <a:xfrm>
            <a:off x="219600" y="5773270"/>
            <a:ext cx="419463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41" name="Google Shape;54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7879" y="4496230"/>
            <a:ext cx="1020718" cy="99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255" y="4638952"/>
            <a:ext cx="2514169" cy="88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85043" y="4272047"/>
            <a:ext cx="3071126" cy="196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72965" y="4329243"/>
            <a:ext cx="3483118" cy="2079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88047" y="2265733"/>
            <a:ext cx="2257740" cy="409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 Validation Tool(s)</a:t>
            </a:r>
            <a:endParaRPr/>
          </a:p>
        </p:txBody>
      </p:sp>
      <p:sp>
        <p:nvSpPr>
          <p:cNvPr id="551" name="Google Shape;551;p16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Action from WGISS-58: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Existing “Validation Tools”: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Stacindex.org &gt; Ecosystem &gt; Validation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Copernicus CDSE / EOF Conformance Test Suite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https://gitlab.com/eof-conformance-test-suite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Comparison https://github.com/stac-utils/stac-node-validator/blob/master/COMPARISON.md</a:t>
            </a:r>
            <a:endParaRPr/>
          </a:p>
        </p:txBody>
      </p:sp>
      <p:pic>
        <p:nvPicPr>
          <p:cNvPr id="552" name="Google Shape;55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9313" y="3180115"/>
            <a:ext cx="6578484" cy="160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6"/>
          <p:cNvPicPr preferRelativeResize="0"/>
          <p:nvPr/>
        </p:nvPicPr>
        <p:blipFill rotWithShape="1">
          <a:blip r:embed="rId5">
            <a:alphaModFix/>
          </a:blip>
          <a:srcRect b="-16122" l="0" r="47461" t="0"/>
          <a:stretch/>
        </p:blipFill>
        <p:spPr>
          <a:xfrm>
            <a:off x="1965029" y="1381904"/>
            <a:ext cx="6423098" cy="34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6"/>
          <p:cNvPicPr preferRelativeResize="0"/>
          <p:nvPr/>
        </p:nvPicPr>
        <p:blipFill rotWithShape="1">
          <a:blip r:embed="rId5">
            <a:alphaModFix/>
          </a:blip>
          <a:srcRect b="-47375" l="52517" r="0" t="0"/>
          <a:stretch/>
        </p:blipFill>
        <p:spPr>
          <a:xfrm>
            <a:off x="1965029" y="1759277"/>
            <a:ext cx="6423098" cy="488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 Validation Tool(s)</a:t>
            </a:r>
            <a:endParaRPr/>
          </a:p>
        </p:txBody>
      </p:sp>
      <p:sp>
        <p:nvSpPr>
          <p:cNvPr id="561" name="Google Shape;561;p17"/>
          <p:cNvSpPr txBox="1"/>
          <p:nvPr>
            <p:ph idx="1" type="body"/>
          </p:nvPr>
        </p:nvSpPr>
        <p:spPr>
          <a:xfrm>
            <a:off x="219599" y="882000"/>
            <a:ext cx="11229855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(1) “STAC API Validator”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https://github.com/stac-utils/stac-api-validator</a:t>
            </a:r>
            <a:r>
              <a:rPr lang="en-US"/>
              <a:t>  (Apache 2.0)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Python-based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Batch tool, no Web GUI, Very slow.. (10 minutes… loads full catalogue, loads all assets, …)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Scope: verification of API, checks per conformance classes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Is also part of Copernicus CDSE / EOF Conformance Test Suite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62" name="Google Shape;56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479" y="2971794"/>
            <a:ext cx="11518379" cy="163629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3" name="Google Shape;56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8468" y="5265603"/>
            <a:ext cx="5870727" cy="11635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 Validation Tool(s)</a:t>
            </a:r>
            <a:endParaRPr/>
          </a:p>
        </p:txBody>
      </p:sp>
      <p:sp>
        <p:nvSpPr>
          <p:cNvPr id="570" name="Google Shape;570;p18"/>
          <p:cNvSpPr txBox="1"/>
          <p:nvPr>
            <p:ph idx="1" type="body"/>
          </p:nvPr>
        </p:nvSpPr>
        <p:spPr>
          <a:xfrm>
            <a:off x="219599" y="882000"/>
            <a:ext cx="11229855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(2) “STAC Validator”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https://github.com/stac-utils/stac-validator</a:t>
            </a:r>
            <a:r>
              <a:rPr lang="en-US"/>
              <a:t> (Apache 2.0)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Python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Batch tool no Web GUI. Online GUI at staclint.com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Scope: verification of STAC objects.  Uses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https://github.com/python-jsonschema/jsonschema</a:t>
            </a:r>
            <a:r>
              <a:rPr lang="en-US"/>
              <a:t> to check STAC object against (STAC) JSON schema(s). 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Limitation: Reports only first error.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71" name="Google Shape;57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9056" y="3682591"/>
            <a:ext cx="7087226" cy="2527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 Validation Tool(s)</a:t>
            </a:r>
            <a:endParaRPr/>
          </a:p>
        </p:txBody>
      </p:sp>
      <p:sp>
        <p:nvSpPr>
          <p:cNvPr id="578" name="Google Shape;578;p19"/>
          <p:cNvSpPr txBox="1"/>
          <p:nvPr>
            <p:ph idx="1" type="body"/>
          </p:nvPr>
        </p:nvSpPr>
        <p:spPr>
          <a:xfrm>
            <a:off x="219599" y="882000"/>
            <a:ext cx="11229855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(3) “STAC Node Validator”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https://github.com/stac-utils/stac-node-validator</a:t>
            </a:r>
            <a:r>
              <a:rPr lang="en-US"/>
              <a:t> (Apache 2.0)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Javascript-based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Batch tool, no Web GUI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Scope: verification of STAC objects, also used inside </a:t>
            </a:r>
            <a:br>
              <a:rPr lang="en-US"/>
            </a:br>
            <a:r>
              <a:rPr lang="en-US"/>
              <a:t>STACBrowser.  Does not stop after first error.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Command-line output: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79" name="Google Shape;57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8653" y="1332545"/>
            <a:ext cx="4107086" cy="239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3163" y="3559962"/>
            <a:ext cx="6026554" cy="28120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424" name="Google Shape;424;p2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FedEO Collections and Collaborations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FedEO Updates &amp; Federations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JAXA G-Portal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ESA/DLR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FedEO/CDSE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FedEO STAC evolution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Updates to Online documentation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OpenSearch (CDA)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STAC (FedEO)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STAC Validation</a:t>
            </a:r>
            <a:endParaRPr/>
          </a:p>
          <a:p>
            <a:pPr indent="0" lvl="1" marL="78132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1" marL="78132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STAC Validator</a:t>
            </a:r>
            <a:endParaRPr/>
          </a:p>
        </p:txBody>
      </p:sp>
      <p:sp>
        <p:nvSpPr>
          <p:cNvPr id="587" name="Google Shape;587;p20"/>
          <p:cNvSpPr txBox="1"/>
          <p:nvPr>
            <p:ph idx="1" type="body"/>
          </p:nvPr>
        </p:nvSpPr>
        <p:spPr>
          <a:xfrm>
            <a:off x="219599" y="882000"/>
            <a:ext cx="11229855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Objective: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Easy to use Web interface: No need to install of Python / Node.js etc to use it.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Available from CEOS Web site and in CEOS GitHub (open-source)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Combine checks from multiple libraries to cover STAC API and STAC objects.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E.g. Web GUI in front of: “STAC API Validator” and ““STAC Node Validator”.  </a:t>
            </a:r>
            <a:endParaRPr/>
          </a:p>
          <a:p>
            <a:pPr indent="-1714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88" name="Google Shape;5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46000"/>
            <a:ext cx="4915455" cy="298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4001" y="2936541"/>
            <a:ext cx="3682751" cy="433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6802" y="2936541"/>
            <a:ext cx="4039901" cy="2575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11" y="3803547"/>
            <a:ext cx="6413170" cy="3481288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STAC Validator</a:t>
            </a:r>
            <a:endParaRPr/>
          </a:p>
        </p:txBody>
      </p:sp>
      <p:sp>
        <p:nvSpPr>
          <p:cNvPr id="597" name="Google Shape;597;p21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Approach: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Initial version to combine existing (batch) tools.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Reuse existing open-source </a:t>
            </a:r>
            <a:br>
              <a:rPr lang="en-US"/>
            </a:br>
            <a:r>
              <a:rPr lang="en-US"/>
              <a:t>validators and contribute changes.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e.g. limit recursion, do not load assets, …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Extend later with additional tests for </a:t>
            </a:r>
            <a:br>
              <a:rPr lang="en-US"/>
            </a:br>
            <a:r>
              <a:rPr lang="en-US"/>
              <a:t>selected CEOS Best Practices.</a:t>
            </a:r>
            <a:endParaRPr/>
          </a:p>
        </p:txBody>
      </p:sp>
      <p:pic>
        <p:nvPicPr>
          <p:cNvPr id="598" name="Google Shape;59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6391" y="1555181"/>
            <a:ext cx="5699347" cy="4496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604" name="Google Shape;604;p22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Adoption by data providers of STAC allows federation with FedEO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New CDSE STAC interfaces available through FedEO.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FedEO provides the dual interfaces: STAC (native) and OpenSearch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Progress on STAC Validator action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Looked into candidate tools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Investigated internal logic (suitable for large catalogues, with possibly assets behind authentication).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First version expected before next WGISS.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3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11" name="Google Shape;61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069" y="1104901"/>
            <a:ext cx="510540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WGISS Connected Data Assets</a:t>
            </a:r>
            <a:endParaRPr/>
          </a:p>
        </p:txBody>
      </p:sp>
      <p:sp>
        <p:nvSpPr>
          <p:cNvPr id="430" name="Google Shape;430;p3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FedEO: Federated Earth Observation missions access 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31" name="Google Shape;4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0817" y="1237888"/>
            <a:ext cx="3716486" cy="438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920" y="1409097"/>
            <a:ext cx="6953800" cy="480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FedEO in CEOS Domain</a:t>
            </a:r>
            <a:endParaRPr/>
          </a:p>
        </p:txBody>
      </p:sp>
      <p:sp>
        <p:nvSpPr>
          <p:cNvPr id="439" name="Google Shape;439;p4"/>
          <p:cNvSpPr txBox="1"/>
          <p:nvPr>
            <p:ph idx="1" type="body"/>
          </p:nvPr>
        </p:nvSpPr>
        <p:spPr>
          <a:xfrm>
            <a:off x="247071" y="969600"/>
            <a:ext cx="6163890" cy="50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690" lvl="0" marL="679637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380990" lvl="0" marL="679637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FedEO Client available at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3"/>
              </a:rPr>
              <a:t>https://fedeo-client.ceos.org</a:t>
            </a:r>
            <a:endParaRPr u="sng"/>
          </a:p>
          <a:p>
            <a:pPr indent="-266690" lvl="0" marL="679637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u="sng"/>
          </a:p>
          <a:p>
            <a:pPr indent="-380990" lvl="0" marL="679637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FedEO Server (API) available </a:t>
            </a:r>
            <a:br>
              <a:rPr lang="en-US"/>
            </a:br>
            <a:r>
              <a:rPr lang="en-US"/>
              <a:t>at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https://fedeo.ceos.org/readme.html</a:t>
            </a:r>
            <a:endParaRPr/>
          </a:p>
          <a:p>
            <a:pPr indent="-266690" lvl="0" marL="679637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380990" lvl="0" marL="679637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Validation server (API) available at https://geo.spacebel.be/readme.html</a:t>
            </a:r>
            <a:br>
              <a:rPr lang="en-US"/>
            </a:br>
            <a:endParaRPr/>
          </a:p>
        </p:txBody>
      </p:sp>
      <p:pic>
        <p:nvPicPr>
          <p:cNvPr id="440" name="Google Shape;44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2624" y="1456666"/>
            <a:ext cx="7075901" cy="4660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FedEO Collections and Collaborations</a:t>
            </a:r>
            <a:endParaRPr/>
          </a:p>
        </p:txBody>
      </p:sp>
      <p:sp>
        <p:nvSpPr>
          <p:cNvPr id="447" name="Google Shape;447;p5"/>
          <p:cNvSpPr txBox="1"/>
          <p:nvPr>
            <p:ph idx="1" type="body"/>
          </p:nvPr>
        </p:nvSpPr>
        <p:spPr>
          <a:xfrm>
            <a:off x="6613236" y="882000"/>
            <a:ext cx="5371164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Updates since WGISS-58: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234 million granules (-7% - mainly JAXA)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2698 collections (was 2388) 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JAXA: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granules temporarily unavailable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INPE: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From 35 to 63 collections.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From 1.9 to 3.2 million granules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ESA: 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From 38 to 40 million granules</a:t>
            </a:r>
            <a:endParaRPr/>
          </a:p>
          <a:p>
            <a:pPr indent="0" lvl="1" marL="78132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Status: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CNES (REFLECS) to be reconnected.</a:t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48" name="Google Shape;4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88" y="3603382"/>
            <a:ext cx="5313974" cy="3099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000" y="855548"/>
            <a:ext cx="5691231" cy="2612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Integration – JAXA G-Portal</a:t>
            </a:r>
            <a:endParaRPr/>
          </a:p>
        </p:txBody>
      </p:sp>
      <p:sp>
        <p:nvSpPr>
          <p:cNvPr id="455" name="Google Shape;455;p6"/>
          <p:cNvSpPr txBox="1"/>
          <p:nvPr>
            <p:ph idx="1" type="body"/>
          </p:nvPr>
        </p:nvSpPr>
        <p:spPr>
          <a:xfrm>
            <a:off x="219600" y="882000"/>
            <a:ext cx="5442646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Context: 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JAXA replacing G-Portal catalogue interfaces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Collection search (1018 collections)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Granules search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Activity: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March 2025: Integration in FedEO of new JAXA collection search endpoint implementation.</a:t>
            </a:r>
            <a:endParaRPr/>
          </a:p>
          <a:p>
            <a:pPr indent="0" lvl="1" marL="78132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Next steps: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April 2025: Check new version of granule search interface.</a:t>
            </a:r>
            <a:endParaRPr/>
          </a:p>
        </p:txBody>
      </p:sp>
      <p:pic>
        <p:nvPicPr>
          <p:cNvPr id="456" name="Google Shape;4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6837" y="1151792"/>
            <a:ext cx="6220542" cy="4508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 API Federation</a:t>
            </a:r>
            <a:endParaRPr/>
          </a:p>
        </p:txBody>
      </p:sp>
      <p:sp>
        <p:nvSpPr>
          <p:cNvPr id="463" name="Google Shape;463;p7"/>
          <p:cNvSpPr txBox="1"/>
          <p:nvPr>
            <p:ph idx="1" type="body"/>
          </p:nvPr>
        </p:nvSpPr>
        <p:spPr>
          <a:xfrm>
            <a:off x="219600" y="882000"/>
            <a:ext cx="6145674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FedEO originally 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Federated backends via their OpenSearch </a:t>
            </a:r>
            <a:r>
              <a:rPr lang="en-US" u="sng"/>
              <a:t>or</a:t>
            </a:r>
            <a:r>
              <a:rPr lang="en-US"/>
              <a:t> OGC CSW interface.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Exposes for all OpenSearch </a:t>
            </a:r>
            <a:r>
              <a:rPr lang="en-US" u="sng"/>
              <a:t>and</a:t>
            </a:r>
            <a:r>
              <a:rPr lang="en-US"/>
              <a:t> STAC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Since 2024, also federation with pure STAC API catalogues is supported.  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INPE:  first catalogue integrated via its STAC API (/collections, /items)</a:t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Additional federations via STAC API underway: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ESA / DLR Federation (prototype)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FedEO / Copernicus CDSE</a:t>
            </a:r>
            <a:endParaRPr/>
          </a:p>
        </p:txBody>
      </p:sp>
      <p:pic>
        <p:nvPicPr>
          <p:cNvPr id="464" name="Google Shape;4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4741" y="3923494"/>
            <a:ext cx="1635391" cy="91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0698" y="720000"/>
            <a:ext cx="7329802" cy="506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 API Federation – DLR / ESA</a:t>
            </a:r>
            <a:endParaRPr/>
          </a:p>
        </p:txBody>
      </p:sp>
      <p:sp>
        <p:nvSpPr>
          <p:cNvPr id="471" name="Google Shape;471;p8"/>
          <p:cNvSpPr txBox="1"/>
          <p:nvPr>
            <p:ph idx="1" type="body"/>
          </p:nvPr>
        </p:nvSpPr>
        <p:spPr>
          <a:xfrm>
            <a:off x="219600" y="882000"/>
            <a:ext cx="6145674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Objective: 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Federating 2 multi-mission STAC API catalogues (to share collections), data on S3.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Retaining separate Portals (clients)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Hands-on experiments to: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Identify issues/limitations, e.g. inheriting queryables, CQL query capabilities etc.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Identify/group duplicate products (1 product, multiple download?), …</a:t>
            </a:r>
            <a:endParaRPr/>
          </a:p>
        </p:txBody>
      </p:sp>
      <p:pic>
        <p:nvPicPr>
          <p:cNvPr id="472" name="Google Shape;4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337" y="982193"/>
            <a:ext cx="5197705" cy="489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899" y="4146937"/>
            <a:ext cx="5457409" cy="234815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 API Federation – FedEO / Copernicus CDSE </a:t>
            </a:r>
            <a:endParaRPr/>
          </a:p>
        </p:txBody>
      </p:sp>
      <p:sp>
        <p:nvSpPr>
          <p:cNvPr id="480" name="Google Shape;480;p9"/>
          <p:cNvSpPr txBox="1"/>
          <p:nvPr>
            <p:ph idx="1" type="body"/>
          </p:nvPr>
        </p:nvSpPr>
        <p:spPr>
          <a:xfrm>
            <a:off x="219600" y="882000"/>
            <a:ext cx="6145674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Objective: 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Federate FedEO STAC API with Copernicus Data Space Ecosystem (CDSE) </a:t>
            </a:r>
            <a:br>
              <a:rPr lang="en-US"/>
            </a:br>
            <a:r>
              <a:rPr lang="en-US"/>
              <a:t>STAC API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Replace previous integration in FedEO based on (legacy) OpenSearch API.</a:t>
            </a:r>
            <a:endParaRPr/>
          </a:p>
          <a:p>
            <a:pPr indent="-285750" lvl="0" marL="28575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Status: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17 collections available on FedEO.</a:t>
            </a:r>
            <a:endParaRPr/>
          </a:p>
          <a:p>
            <a:pPr indent="-285750" lvl="2" marL="164352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Data access: HTTPS or S3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Improvements needed to “inherit” global and collection specific queryables as OpenSearch parameters.</a:t>
            </a:r>
            <a:endParaRPr/>
          </a:p>
          <a:p>
            <a:pPr indent="-285750" lvl="1" marL="106707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Not included in metrics/assets as not returning total results as previous OpenSearch API.</a:t>
            </a:r>
            <a:endParaRPr/>
          </a:p>
        </p:txBody>
      </p:sp>
      <p:pic>
        <p:nvPicPr>
          <p:cNvPr id="481" name="Google Shape;4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9543" y="1090067"/>
            <a:ext cx="5896257" cy="491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2022-03-18T14:00:45Z</dcterms:created>
  <dc:creator>Yves Coene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