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</p:sldMasterIdLst>
  <p:notesMasterIdLst>
    <p:notesMasterId r:id="rId11"/>
  </p:notesMasterIdLst>
  <p:sldIdLst>
    <p:sldId id="256" r:id="rId3"/>
    <p:sldId id="275" r:id="rId4"/>
    <p:sldId id="276" r:id="rId5"/>
    <p:sldId id="277" r:id="rId6"/>
    <p:sldId id="258" r:id="rId7"/>
    <p:sldId id="278" r:id="rId8"/>
    <p:sldId id="259" r:id="rId9"/>
    <p:sldId id="265" r:id="rId1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Medium" panose="000006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53CE7-A349-4319-B460-71F58C23879E}" v="25" dt="2024-10-11T01:30:31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havy Thankappan" userId="a44f9979-7501-49c8-a416-e19c7bbf78c0" providerId="ADAL" clId="{D1C53CE7-A349-4319-B460-71F58C23879E}"/>
    <pc:docChg chg="undo custSel addSld delSld modSld sldOrd delMainMaster">
      <pc:chgData name="Medhavy Thankappan" userId="a44f9979-7501-49c8-a416-e19c7bbf78c0" providerId="ADAL" clId="{D1C53CE7-A349-4319-B460-71F58C23879E}" dt="2024-10-11T01:30:31.894" v="798" actId="20577"/>
      <pc:docMkLst>
        <pc:docMk/>
      </pc:docMkLst>
      <pc:sldChg chg="modSp mod">
        <pc:chgData name="Medhavy Thankappan" userId="a44f9979-7501-49c8-a416-e19c7bbf78c0" providerId="ADAL" clId="{D1C53CE7-A349-4319-B460-71F58C23879E}" dt="2024-10-11T01:24:47.135" v="752" actId="1076"/>
        <pc:sldMkLst>
          <pc:docMk/>
          <pc:sldMk cId="0" sldId="256"/>
        </pc:sldMkLst>
        <pc:spChg chg="mod">
          <ac:chgData name="Medhavy Thankappan" userId="a44f9979-7501-49c8-a416-e19c7bbf78c0" providerId="ADAL" clId="{D1C53CE7-A349-4319-B460-71F58C23879E}" dt="2024-10-11T01:24:47.135" v="752" actId="1076"/>
          <ac:spMkLst>
            <pc:docMk/>
            <pc:sldMk cId="0" sldId="256"/>
            <ac:spMk id="56" creationId="{00000000-0000-0000-0000-000000000000}"/>
          </ac:spMkLst>
        </pc:spChg>
        <pc:spChg chg="mod">
          <ac:chgData name="Medhavy Thankappan" userId="a44f9979-7501-49c8-a416-e19c7bbf78c0" providerId="ADAL" clId="{D1C53CE7-A349-4319-B460-71F58C23879E}" dt="2024-10-11T01:24:31.235" v="751" actId="1035"/>
          <ac:spMkLst>
            <pc:docMk/>
            <pc:sldMk cId="0" sldId="256"/>
            <ac:spMk id="57" creationId="{00000000-0000-0000-0000-000000000000}"/>
          </ac:spMkLst>
        </pc:spChg>
      </pc:sldChg>
      <pc:sldChg chg="del">
        <pc:chgData name="Medhavy Thankappan" userId="a44f9979-7501-49c8-a416-e19c7bbf78c0" providerId="ADAL" clId="{D1C53CE7-A349-4319-B460-71F58C23879E}" dt="2024-10-11T01:09:34.227" v="479" actId="47"/>
        <pc:sldMkLst>
          <pc:docMk/>
          <pc:sldMk cId="0" sldId="257"/>
        </pc:sldMkLst>
      </pc:sldChg>
      <pc:sldChg chg="addSp delSp modSp new mod ord">
        <pc:chgData name="Medhavy Thankappan" userId="a44f9979-7501-49c8-a416-e19c7bbf78c0" providerId="ADAL" clId="{D1C53CE7-A349-4319-B460-71F58C23879E}" dt="2024-10-11T01:30:31.894" v="798" actId="20577"/>
        <pc:sldMkLst>
          <pc:docMk/>
          <pc:sldMk cId="3229402108" sldId="258"/>
        </pc:sldMkLst>
        <pc:spChg chg="del">
          <ac:chgData name="Medhavy Thankappan" userId="a44f9979-7501-49c8-a416-e19c7bbf78c0" providerId="ADAL" clId="{D1C53CE7-A349-4319-B460-71F58C23879E}" dt="2024-10-10T23:42:23.542" v="73" actId="478"/>
          <ac:spMkLst>
            <pc:docMk/>
            <pc:sldMk cId="3229402108" sldId="258"/>
            <ac:spMk id="2" creationId="{89A86EE9-84BD-4030-3CDE-C14631A57431}"/>
          </ac:spMkLst>
        </pc:spChg>
        <pc:spChg chg="mod">
          <ac:chgData name="Medhavy Thankappan" userId="a44f9979-7501-49c8-a416-e19c7bbf78c0" providerId="ADAL" clId="{D1C53CE7-A349-4319-B460-71F58C23879E}" dt="2024-10-11T01:13:23.643" v="503" actId="14100"/>
          <ac:spMkLst>
            <pc:docMk/>
            <pc:sldMk cId="3229402108" sldId="258"/>
            <ac:spMk id="3" creationId="{F6E7EE5D-1077-6D10-D206-41A35BAAE781}"/>
          </ac:spMkLst>
        </pc:spChg>
        <pc:spChg chg="add mod">
          <ac:chgData name="Medhavy Thankappan" userId="a44f9979-7501-49c8-a416-e19c7bbf78c0" providerId="ADAL" clId="{D1C53CE7-A349-4319-B460-71F58C23879E}" dt="2024-10-11T01:30:31.894" v="798" actId="20577"/>
          <ac:spMkLst>
            <pc:docMk/>
            <pc:sldMk cId="3229402108" sldId="258"/>
            <ac:spMk id="7" creationId="{DC9ADBF2-106A-C762-45E4-9AC71CE4FE76}"/>
          </ac:spMkLst>
        </pc:spChg>
        <pc:picChg chg="add del mod">
          <ac:chgData name="Medhavy Thankappan" userId="a44f9979-7501-49c8-a416-e19c7bbf78c0" providerId="ADAL" clId="{D1C53CE7-A349-4319-B460-71F58C23879E}" dt="2024-10-11T01:16:18.449" v="504" actId="478"/>
          <ac:picMkLst>
            <pc:docMk/>
            <pc:sldMk cId="3229402108" sldId="258"/>
            <ac:picMk id="4" creationId="{543CEDAB-4814-5917-AD7A-FDFA790756AA}"/>
          </ac:picMkLst>
        </pc:picChg>
        <pc:picChg chg="add mod">
          <ac:chgData name="Medhavy Thankappan" userId="a44f9979-7501-49c8-a416-e19c7bbf78c0" providerId="ADAL" clId="{D1C53CE7-A349-4319-B460-71F58C23879E}" dt="2024-10-11T01:16:35.222" v="509" actId="1076"/>
          <ac:picMkLst>
            <pc:docMk/>
            <pc:sldMk cId="3229402108" sldId="258"/>
            <ac:picMk id="6" creationId="{554E1C0F-A6E6-73F0-A2C0-2B8870C184E9}"/>
          </ac:picMkLst>
        </pc:picChg>
      </pc:sldChg>
      <pc:sldChg chg="addSp delSp modSp new mod ord">
        <pc:chgData name="Medhavy Thankappan" userId="a44f9979-7501-49c8-a416-e19c7bbf78c0" providerId="ADAL" clId="{D1C53CE7-A349-4319-B460-71F58C23879E}" dt="2024-10-11T01:03:59.848" v="462" actId="1076"/>
        <pc:sldMkLst>
          <pc:docMk/>
          <pc:sldMk cId="2160739309" sldId="259"/>
        </pc:sldMkLst>
        <pc:spChg chg="del">
          <ac:chgData name="Medhavy Thankappan" userId="a44f9979-7501-49c8-a416-e19c7bbf78c0" providerId="ADAL" clId="{D1C53CE7-A349-4319-B460-71F58C23879E}" dt="2024-10-10T23:42:18.731" v="72" actId="478"/>
          <ac:spMkLst>
            <pc:docMk/>
            <pc:sldMk cId="2160739309" sldId="259"/>
            <ac:spMk id="2" creationId="{4240326A-A673-DBE2-FB11-9EA5F4F655F7}"/>
          </ac:spMkLst>
        </pc:spChg>
        <pc:spChg chg="mod">
          <ac:chgData name="Medhavy Thankappan" userId="a44f9979-7501-49c8-a416-e19c7bbf78c0" providerId="ADAL" clId="{D1C53CE7-A349-4319-B460-71F58C23879E}" dt="2024-10-11T01:03:59.848" v="462" actId="1076"/>
          <ac:spMkLst>
            <pc:docMk/>
            <pc:sldMk cId="2160739309" sldId="259"/>
            <ac:spMk id="3" creationId="{80571FBE-2FC4-DB8A-EB95-8A8A2520E158}"/>
          </ac:spMkLst>
        </pc:spChg>
        <pc:spChg chg="add mod">
          <ac:chgData name="Medhavy Thankappan" userId="a44f9979-7501-49c8-a416-e19c7bbf78c0" providerId="ADAL" clId="{D1C53CE7-A349-4319-B460-71F58C23879E}" dt="2024-10-11T01:02:19.350" v="383" actId="20577"/>
          <ac:spMkLst>
            <pc:docMk/>
            <pc:sldMk cId="2160739309" sldId="259"/>
            <ac:spMk id="7" creationId="{FFD186E7-6418-DEFD-AC0F-0CDFCE25AB6D}"/>
          </ac:spMkLst>
        </pc:spChg>
        <pc:picChg chg="add mod">
          <ac:chgData name="Medhavy Thankappan" userId="a44f9979-7501-49c8-a416-e19c7bbf78c0" providerId="ADAL" clId="{D1C53CE7-A349-4319-B460-71F58C23879E}" dt="2024-10-11T00:59:17.497" v="359" actId="1076"/>
          <ac:picMkLst>
            <pc:docMk/>
            <pc:sldMk cId="2160739309" sldId="259"/>
            <ac:picMk id="5" creationId="{BD4AC772-5085-B81C-B79B-12EBCD43D37D}"/>
          </ac:picMkLst>
        </pc:picChg>
      </pc:sldChg>
      <pc:sldChg chg="del">
        <pc:chgData name="Medhavy Thankappan" userId="a44f9979-7501-49c8-a416-e19c7bbf78c0" providerId="ADAL" clId="{D1C53CE7-A349-4319-B460-71F58C23879E}" dt="2024-10-11T00:10:18.484" v="169" actId="47"/>
        <pc:sldMkLst>
          <pc:docMk/>
          <pc:sldMk cId="1359409008" sldId="261"/>
        </pc:sldMkLst>
      </pc:sldChg>
      <pc:sldChg chg="del">
        <pc:chgData name="Medhavy Thankappan" userId="a44f9979-7501-49c8-a416-e19c7bbf78c0" providerId="ADAL" clId="{D1C53CE7-A349-4319-B460-71F58C23879E}" dt="2024-10-11T00:12:04.917" v="227" actId="47"/>
        <pc:sldMkLst>
          <pc:docMk/>
          <pc:sldMk cId="1890363010" sldId="262"/>
        </pc:sldMkLst>
      </pc:sldChg>
      <pc:sldChg chg="del">
        <pc:chgData name="Medhavy Thankappan" userId="a44f9979-7501-49c8-a416-e19c7bbf78c0" providerId="ADAL" clId="{D1C53CE7-A349-4319-B460-71F58C23879E}" dt="2024-10-11T00:12:14.072" v="228" actId="47"/>
        <pc:sldMkLst>
          <pc:docMk/>
          <pc:sldMk cId="1998879924" sldId="264"/>
        </pc:sldMkLst>
      </pc:sldChg>
      <pc:sldChg chg="modSp mod">
        <pc:chgData name="Medhavy Thankappan" userId="a44f9979-7501-49c8-a416-e19c7bbf78c0" providerId="ADAL" clId="{D1C53CE7-A349-4319-B460-71F58C23879E}" dt="2024-10-11T01:08:41.032" v="476" actId="207"/>
        <pc:sldMkLst>
          <pc:docMk/>
          <pc:sldMk cId="1317728361" sldId="265"/>
        </pc:sldMkLst>
        <pc:spChg chg="mod">
          <ac:chgData name="Medhavy Thankappan" userId="a44f9979-7501-49c8-a416-e19c7bbf78c0" providerId="ADAL" clId="{D1C53CE7-A349-4319-B460-71F58C23879E}" dt="2024-10-11T01:08:41.032" v="476" actId="207"/>
          <ac:spMkLst>
            <pc:docMk/>
            <pc:sldMk cId="1317728361" sldId="265"/>
            <ac:spMk id="4" creationId="{00000000-0000-0000-0000-000000000000}"/>
          </ac:spMkLst>
        </pc:spChg>
      </pc:sldChg>
      <pc:sldChg chg="modSp del mod">
        <pc:chgData name="Medhavy Thankappan" userId="a44f9979-7501-49c8-a416-e19c7bbf78c0" providerId="ADAL" clId="{D1C53CE7-A349-4319-B460-71F58C23879E}" dt="2024-10-11T01:04:29.559" v="463" actId="47"/>
        <pc:sldMkLst>
          <pc:docMk/>
          <pc:sldMk cId="1008122110" sldId="272"/>
        </pc:sldMkLst>
        <pc:picChg chg="mod">
          <ac:chgData name="Medhavy Thankappan" userId="a44f9979-7501-49c8-a416-e19c7bbf78c0" providerId="ADAL" clId="{D1C53CE7-A349-4319-B460-71F58C23879E}" dt="2024-10-11T00:06:17.288" v="85" actId="14100"/>
          <ac:picMkLst>
            <pc:docMk/>
            <pc:sldMk cId="1008122110" sldId="272"/>
            <ac:picMk id="4" creationId="{D3EAEA8A-09C7-8DD8-C55F-D14B1078FE21}"/>
          </ac:picMkLst>
        </pc:picChg>
      </pc:sldChg>
      <pc:sldChg chg="delSp modSp del mod">
        <pc:chgData name="Medhavy Thankappan" userId="a44f9979-7501-49c8-a416-e19c7bbf78c0" providerId="ADAL" clId="{D1C53CE7-A349-4319-B460-71F58C23879E}" dt="2024-10-11T01:04:38.387" v="464" actId="47"/>
        <pc:sldMkLst>
          <pc:docMk/>
          <pc:sldMk cId="2923046436" sldId="273"/>
        </pc:sldMkLst>
        <pc:spChg chg="del">
          <ac:chgData name="Medhavy Thankappan" userId="a44f9979-7501-49c8-a416-e19c7bbf78c0" providerId="ADAL" clId="{D1C53CE7-A349-4319-B460-71F58C23879E}" dt="2024-10-11T00:06:29.237" v="86" actId="478"/>
          <ac:spMkLst>
            <pc:docMk/>
            <pc:sldMk cId="2923046436" sldId="273"/>
            <ac:spMk id="2" creationId="{63A075F2-959B-B7B0-648B-019E78B3E531}"/>
          </ac:spMkLst>
        </pc:spChg>
        <pc:spChg chg="del">
          <ac:chgData name="Medhavy Thankappan" userId="a44f9979-7501-49c8-a416-e19c7bbf78c0" providerId="ADAL" clId="{D1C53CE7-A349-4319-B460-71F58C23879E}" dt="2024-10-11T00:06:39.955" v="89" actId="478"/>
          <ac:spMkLst>
            <pc:docMk/>
            <pc:sldMk cId="2923046436" sldId="273"/>
            <ac:spMk id="3" creationId="{7C6C1D3D-E93A-7576-8460-37A1A8099EFE}"/>
          </ac:spMkLst>
        </pc:spChg>
        <pc:spChg chg="del">
          <ac:chgData name="Medhavy Thankappan" userId="a44f9979-7501-49c8-a416-e19c7bbf78c0" providerId="ADAL" clId="{D1C53CE7-A349-4319-B460-71F58C23879E}" dt="2024-10-11T00:06:41.443" v="90" actId="478"/>
          <ac:spMkLst>
            <pc:docMk/>
            <pc:sldMk cId="2923046436" sldId="273"/>
            <ac:spMk id="4" creationId="{8C97956A-F059-1A58-0BCC-8E2F05975D6E}"/>
          </ac:spMkLst>
        </pc:spChg>
        <pc:spChg chg="mod">
          <ac:chgData name="Medhavy Thankappan" userId="a44f9979-7501-49c8-a416-e19c7bbf78c0" providerId="ADAL" clId="{D1C53CE7-A349-4319-B460-71F58C23879E}" dt="2024-10-11T00:06:46.626" v="91" actId="1076"/>
          <ac:spMkLst>
            <pc:docMk/>
            <pc:sldMk cId="2923046436" sldId="273"/>
            <ac:spMk id="5" creationId="{20CF6795-6A3D-0774-C881-E5A43A45A393}"/>
          </ac:spMkLst>
        </pc:spChg>
        <pc:spChg chg="mod">
          <ac:chgData name="Medhavy Thankappan" userId="a44f9979-7501-49c8-a416-e19c7bbf78c0" providerId="ADAL" clId="{D1C53CE7-A349-4319-B460-71F58C23879E}" dt="2024-10-11T00:06:49.851" v="92" actId="1076"/>
          <ac:spMkLst>
            <pc:docMk/>
            <pc:sldMk cId="2923046436" sldId="273"/>
            <ac:spMk id="7" creationId="{3822B2CB-7746-C521-4D6B-8ACAC8540AA0}"/>
          </ac:spMkLst>
        </pc:spChg>
        <pc:picChg chg="del">
          <ac:chgData name="Medhavy Thankappan" userId="a44f9979-7501-49c8-a416-e19c7bbf78c0" providerId="ADAL" clId="{D1C53CE7-A349-4319-B460-71F58C23879E}" dt="2024-10-11T00:06:33.002" v="87" actId="478"/>
          <ac:picMkLst>
            <pc:docMk/>
            <pc:sldMk cId="2923046436" sldId="273"/>
            <ac:picMk id="1026" creationId="{19B47393-C7E7-958D-03C0-DD6F5FC11902}"/>
          </ac:picMkLst>
        </pc:picChg>
        <pc:picChg chg="del">
          <ac:chgData name="Medhavy Thankappan" userId="a44f9979-7501-49c8-a416-e19c7bbf78c0" providerId="ADAL" clId="{D1C53CE7-A349-4319-B460-71F58C23879E}" dt="2024-10-11T00:06:34.255" v="88" actId="478"/>
          <ac:picMkLst>
            <pc:docMk/>
            <pc:sldMk cId="2923046436" sldId="273"/>
            <ac:picMk id="1027" creationId="{A2502D4A-B6B6-7D7D-76AE-312365BA7C91}"/>
          </ac:picMkLst>
        </pc:picChg>
      </pc:sldChg>
      <pc:sldChg chg="del">
        <pc:chgData name="Medhavy Thankappan" userId="a44f9979-7501-49c8-a416-e19c7bbf78c0" providerId="ADAL" clId="{D1C53CE7-A349-4319-B460-71F58C23879E}" dt="2024-10-11T00:10:19.620" v="170" actId="47"/>
        <pc:sldMkLst>
          <pc:docMk/>
          <pc:sldMk cId="511964618" sldId="274"/>
        </pc:sldMkLst>
      </pc:sldChg>
      <pc:sldChg chg="addSp delSp modSp new mod">
        <pc:chgData name="Medhavy Thankappan" userId="a44f9979-7501-49c8-a416-e19c7bbf78c0" providerId="ADAL" clId="{D1C53CE7-A349-4319-B460-71F58C23879E}" dt="2024-10-11T00:08:22.498" v="122" actId="20577"/>
        <pc:sldMkLst>
          <pc:docMk/>
          <pc:sldMk cId="2174712061" sldId="275"/>
        </pc:sldMkLst>
        <pc:spChg chg="del">
          <ac:chgData name="Medhavy Thankappan" userId="a44f9979-7501-49c8-a416-e19c7bbf78c0" providerId="ADAL" clId="{D1C53CE7-A349-4319-B460-71F58C23879E}" dt="2024-10-11T00:07:40.501" v="97" actId="478"/>
          <ac:spMkLst>
            <pc:docMk/>
            <pc:sldMk cId="2174712061" sldId="275"/>
            <ac:spMk id="2" creationId="{B4E39336-A106-63D6-D346-FF25E5666257}"/>
          </ac:spMkLst>
        </pc:spChg>
        <pc:spChg chg="mod">
          <ac:chgData name="Medhavy Thankappan" userId="a44f9979-7501-49c8-a416-e19c7bbf78c0" providerId="ADAL" clId="{D1C53CE7-A349-4319-B460-71F58C23879E}" dt="2024-10-11T00:08:22.498" v="122" actId="20577"/>
          <ac:spMkLst>
            <pc:docMk/>
            <pc:sldMk cId="2174712061" sldId="275"/>
            <ac:spMk id="3" creationId="{620DF425-D018-296E-8291-E249770A9EA2}"/>
          </ac:spMkLst>
        </pc:spChg>
        <pc:spChg chg="add mod">
          <ac:chgData name="Medhavy Thankappan" userId="a44f9979-7501-49c8-a416-e19c7bbf78c0" providerId="ADAL" clId="{D1C53CE7-A349-4319-B460-71F58C23879E}" dt="2024-10-11T00:07:53.296" v="99" actId="1076"/>
          <ac:spMkLst>
            <pc:docMk/>
            <pc:sldMk cId="2174712061" sldId="275"/>
            <ac:spMk id="5" creationId="{FACAE6A9-DDC1-FC25-244C-AB7EE060499B}"/>
          </ac:spMkLst>
        </pc:spChg>
        <pc:picChg chg="add mod">
          <ac:chgData name="Medhavy Thankappan" userId="a44f9979-7501-49c8-a416-e19c7bbf78c0" providerId="ADAL" clId="{D1C53CE7-A349-4319-B460-71F58C23879E}" dt="2024-10-11T00:07:53.296" v="99" actId="1076"/>
          <ac:picMkLst>
            <pc:docMk/>
            <pc:sldMk cId="2174712061" sldId="275"/>
            <ac:picMk id="4" creationId="{D61371E2-09B1-5994-B8D0-97D407ABFEEC}"/>
          </ac:picMkLst>
        </pc:picChg>
        <pc:picChg chg="add mod">
          <ac:chgData name="Medhavy Thankappan" userId="a44f9979-7501-49c8-a416-e19c7bbf78c0" providerId="ADAL" clId="{D1C53CE7-A349-4319-B460-71F58C23879E}" dt="2024-10-11T00:07:53.296" v="99" actId="1076"/>
          <ac:picMkLst>
            <pc:docMk/>
            <pc:sldMk cId="2174712061" sldId="275"/>
            <ac:picMk id="6" creationId="{35CBECA5-A107-C26B-DC14-16825D0F63CF}"/>
          </ac:picMkLst>
        </pc:picChg>
      </pc:sldChg>
      <pc:sldChg chg="addSp delSp modSp new mod">
        <pc:chgData name="Medhavy Thankappan" userId="a44f9979-7501-49c8-a416-e19c7bbf78c0" providerId="ADAL" clId="{D1C53CE7-A349-4319-B460-71F58C23879E}" dt="2024-10-11T00:09:22.302" v="168" actId="20577"/>
        <pc:sldMkLst>
          <pc:docMk/>
          <pc:sldMk cId="3195211595" sldId="276"/>
        </pc:sldMkLst>
        <pc:spChg chg="del">
          <ac:chgData name="Medhavy Thankappan" userId="a44f9979-7501-49c8-a416-e19c7bbf78c0" providerId="ADAL" clId="{D1C53CE7-A349-4319-B460-71F58C23879E}" dt="2024-10-11T00:08:41.878" v="123" actId="478"/>
          <ac:spMkLst>
            <pc:docMk/>
            <pc:sldMk cId="3195211595" sldId="276"/>
            <ac:spMk id="2" creationId="{86D98B78-A0D1-111C-055F-13A7A640E6FB}"/>
          </ac:spMkLst>
        </pc:spChg>
        <pc:spChg chg="mod">
          <ac:chgData name="Medhavy Thankappan" userId="a44f9979-7501-49c8-a416-e19c7bbf78c0" providerId="ADAL" clId="{D1C53CE7-A349-4319-B460-71F58C23879E}" dt="2024-10-11T00:09:01.917" v="147" actId="20577"/>
          <ac:spMkLst>
            <pc:docMk/>
            <pc:sldMk cId="3195211595" sldId="276"/>
            <ac:spMk id="3" creationId="{E9E3D259-31D3-4102-4F25-1028E777E1FA}"/>
          </ac:spMkLst>
        </pc:spChg>
        <pc:spChg chg="add mod">
          <ac:chgData name="Medhavy Thankappan" userId="a44f9979-7501-49c8-a416-e19c7bbf78c0" providerId="ADAL" clId="{D1C53CE7-A349-4319-B460-71F58C23879E}" dt="2024-10-11T00:09:22.302" v="168" actId="20577"/>
          <ac:spMkLst>
            <pc:docMk/>
            <pc:sldMk cId="3195211595" sldId="276"/>
            <ac:spMk id="5" creationId="{79B5F190-631C-D88F-A6B0-DDD1D7EB6392}"/>
          </ac:spMkLst>
        </pc:spChg>
        <pc:spChg chg="add mod">
          <ac:chgData name="Medhavy Thankappan" userId="a44f9979-7501-49c8-a416-e19c7bbf78c0" providerId="ADAL" clId="{D1C53CE7-A349-4319-B460-71F58C23879E}" dt="2024-10-11T00:08:45.469" v="124"/>
          <ac:spMkLst>
            <pc:docMk/>
            <pc:sldMk cId="3195211595" sldId="276"/>
            <ac:spMk id="7" creationId="{209A311B-0F39-0153-D418-406F3A4BFCBE}"/>
          </ac:spMkLst>
        </pc:spChg>
        <pc:spChg chg="add mod">
          <ac:chgData name="Medhavy Thankappan" userId="a44f9979-7501-49c8-a416-e19c7bbf78c0" providerId="ADAL" clId="{D1C53CE7-A349-4319-B460-71F58C23879E}" dt="2024-10-11T00:08:45.469" v="124"/>
          <ac:spMkLst>
            <pc:docMk/>
            <pc:sldMk cId="3195211595" sldId="276"/>
            <ac:spMk id="9" creationId="{320E4E94-74BD-CD7F-8E14-EC0EC0E4EBF7}"/>
          </ac:spMkLst>
        </pc:spChg>
        <pc:spChg chg="add mod">
          <ac:chgData name="Medhavy Thankappan" userId="a44f9979-7501-49c8-a416-e19c7bbf78c0" providerId="ADAL" clId="{D1C53CE7-A349-4319-B460-71F58C23879E}" dt="2024-10-11T00:08:45.469" v="124"/>
          <ac:spMkLst>
            <pc:docMk/>
            <pc:sldMk cId="3195211595" sldId="276"/>
            <ac:spMk id="10" creationId="{44F883D5-8AC3-B00F-DC14-70942E1A25CA}"/>
          </ac:spMkLst>
        </pc:spChg>
        <pc:spChg chg="add mod">
          <ac:chgData name="Medhavy Thankappan" userId="a44f9979-7501-49c8-a416-e19c7bbf78c0" providerId="ADAL" clId="{D1C53CE7-A349-4319-B460-71F58C23879E}" dt="2024-10-11T00:08:45.469" v="124"/>
          <ac:spMkLst>
            <pc:docMk/>
            <pc:sldMk cId="3195211595" sldId="276"/>
            <ac:spMk id="11" creationId="{49CBA03D-2269-624B-37E5-2F71D570E635}"/>
          </ac:spMkLst>
        </pc:spChg>
        <pc:picChg chg="add mod">
          <ac:chgData name="Medhavy Thankappan" userId="a44f9979-7501-49c8-a416-e19c7bbf78c0" providerId="ADAL" clId="{D1C53CE7-A349-4319-B460-71F58C23879E}" dt="2024-10-11T00:08:45.469" v="124"/>
          <ac:picMkLst>
            <pc:docMk/>
            <pc:sldMk cId="3195211595" sldId="276"/>
            <ac:picMk id="4" creationId="{879DC788-7E22-9FFA-51D1-87F61AAF17F7}"/>
          </ac:picMkLst>
        </pc:picChg>
        <pc:picChg chg="add mod">
          <ac:chgData name="Medhavy Thankappan" userId="a44f9979-7501-49c8-a416-e19c7bbf78c0" providerId="ADAL" clId="{D1C53CE7-A349-4319-B460-71F58C23879E}" dt="2024-10-11T00:08:45.469" v="124"/>
          <ac:picMkLst>
            <pc:docMk/>
            <pc:sldMk cId="3195211595" sldId="276"/>
            <ac:picMk id="12" creationId="{06FC787E-C5A4-B4DC-54B1-5E945E470CE4}"/>
          </ac:picMkLst>
        </pc:picChg>
        <pc:cxnChg chg="add mod">
          <ac:chgData name="Medhavy Thankappan" userId="a44f9979-7501-49c8-a416-e19c7bbf78c0" providerId="ADAL" clId="{D1C53CE7-A349-4319-B460-71F58C23879E}" dt="2024-10-11T00:08:45.469" v="124"/>
          <ac:cxnSpMkLst>
            <pc:docMk/>
            <pc:sldMk cId="3195211595" sldId="276"/>
            <ac:cxnSpMk id="6" creationId="{BCD39812-19DA-8AFB-D601-56A68F5AE8E8}"/>
          </ac:cxnSpMkLst>
        </pc:cxnChg>
        <pc:cxnChg chg="add mod">
          <ac:chgData name="Medhavy Thankappan" userId="a44f9979-7501-49c8-a416-e19c7bbf78c0" providerId="ADAL" clId="{D1C53CE7-A349-4319-B460-71F58C23879E}" dt="2024-10-11T00:08:45.469" v="124"/>
          <ac:cxnSpMkLst>
            <pc:docMk/>
            <pc:sldMk cId="3195211595" sldId="276"/>
            <ac:cxnSpMk id="8" creationId="{0C8D57D7-AC73-91FC-92C5-AED896296A1C}"/>
          </ac:cxnSpMkLst>
        </pc:cxnChg>
      </pc:sldChg>
      <pc:sldChg chg="addSp delSp modSp new mod">
        <pc:chgData name="Medhavy Thankappan" userId="a44f9979-7501-49c8-a416-e19c7bbf78c0" providerId="ADAL" clId="{D1C53CE7-A349-4319-B460-71F58C23879E}" dt="2024-10-11T00:45:43.957" v="315" actId="6549"/>
        <pc:sldMkLst>
          <pc:docMk/>
          <pc:sldMk cId="2117458108" sldId="277"/>
        </pc:sldMkLst>
        <pc:spChg chg="del">
          <ac:chgData name="Medhavy Thankappan" userId="a44f9979-7501-49c8-a416-e19c7bbf78c0" providerId="ADAL" clId="{D1C53CE7-A349-4319-B460-71F58C23879E}" dt="2024-10-11T00:43:09.574" v="275" actId="478"/>
          <ac:spMkLst>
            <pc:docMk/>
            <pc:sldMk cId="2117458108" sldId="277"/>
            <ac:spMk id="2" creationId="{0F1D2870-E0B6-57BF-D69B-613F72E3FB27}"/>
          </ac:spMkLst>
        </pc:spChg>
        <pc:spChg chg="mod">
          <ac:chgData name="Medhavy Thankappan" userId="a44f9979-7501-49c8-a416-e19c7bbf78c0" providerId="ADAL" clId="{D1C53CE7-A349-4319-B460-71F58C23879E}" dt="2024-10-11T00:45:43.957" v="315" actId="6549"/>
          <ac:spMkLst>
            <pc:docMk/>
            <pc:sldMk cId="2117458108" sldId="277"/>
            <ac:spMk id="3" creationId="{B345C6E1-41A5-A50B-A307-757AE01A7087}"/>
          </ac:spMkLst>
        </pc:spChg>
        <pc:spChg chg="add mod">
          <ac:chgData name="Medhavy Thankappan" userId="a44f9979-7501-49c8-a416-e19c7bbf78c0" providerId="ADAL" clId="{D1C53CE7-A349-4319-B460-71F58C23879E}" dt="2024-10-11T00:45:03.645" v="307" actId="20577"/>
          <ac:spMkLst>
            <pc:docMk/>
            <pc:sldMk cId="2117458108" sldId="277"/>
            <ac:spMk id="7" creationId="{BAD2849D-A0E4-3C4C-6B41-BA078072972A}"/>
          </ac:spMkLst>
        </pc:spChg>
        <pc:picChg chg="add mod">
          <ac:chgData name="Medhavy Thankappan" userId="a44f9979-7501-49c8-a416-e19c7bbf78c0" providerId="ADAL" clId="{D1C53CE7-A349-4319-B460-71F58C23879E}" dt="2024-10-11T00:45:30.951" v="308" actId="1076"/>
          <ac:picMkLst>
            <pc:docMk/>
            <pc:sldMk cId="2117458108" sldId="277"/>
            <ac:picMk id="5" creationId="{BFA4F08E-9E59-1013-9C2C-9CAECAE81A83}"/>
          </ac:picMkLst>
        </pc:picChg>
      </pc:sldChg>
      <pc:sldChg chg="addSp delSp modSp new mod">
        <pc:chgData name="Medhavy Thankappan" userId="a44f9979-7501-49c8-a416-e19c7bbf78c0" providerId="ADAL" clId="{D1C53CE7-A349-4319-B460-71F58C23879E}" dt="2024-10-11T01:22:23.228" v="727" actId="165"/>
        <pc:sldMkLst>
          <pc:docMk/>
          <pc:sldMk cId="2414877816" sldId="278"/>
        </pc:sldMkLst>
        <pc:spChg chg="del mod">
          <ac:chgData name="Medhavy Thankappan" userId="a44f9979-7501-49c8-a416-e19c7bbf78c0" providerId="ADAL" clId="{D1C53CE7-A349-4319-B460-71F58C23879E}" dt="2024-10-11T00:52:16.502" v="326" actId="478"/>
          <ac:spMkLst>
            <pc:docMk/>
            <pc:sldMk cId="2414877816" sldId="278"/>
            <ac:spMk id="2" creationId="{05755827-C003-7250-2D49-C11A6BEF7028}"/>
          </ac:spMkLst>
        </pc:spChg>
        <pc:spChg chg="mod">
          <ac:chgData name="Medhavy Thankappan" userId="a44f9979-7501-49c8-a416-e19c7bbf78c0" providerId="ADAL" clId="{D1C53CE7-A349-4319-B460-71F58C23879E}" dt="2024-10-11T00:46:04.807" v="316" actId="1076"/>
          <ac:spMkLst>
            <pc:docMk/>
            <pc:sldMk cId="2414877816" sldId="278"/>
            <ac:spMk id="3" creationId="{1674C0D3-C780-E53F-5E1B-BD02787A21F9}"/>
          </ac:spMkLst>
        </pc:spChg>
        <pc:spChg chg="add mod">
          <ac:chgData name="Medhavy Thankappan" userId="a44f9979-7501-49c8-a416-e19c7bbf78c0" providerId="ADAL" clId="{D1C53CE7-A349-4319-B460-71F58C23879E}" dt="2024-10-11T01:06:50.624" v="475" actId="1076"/>
          <ac:spMkLst>
            <pc:docMk/>
            <pc:sldMk cId="2414877816" sldId="278"/>
            <ac:spMk id="7" creationId="{50B94A2F-3FA9-A61F-E58D-F337404EE868}"/>
          </ac:spMkLst>
        </pc:spChg>
        <pc:spChg chg="add mod">
          <ac:chgData name="Medhavy Thankappan" userId="a44f9979-7501-49c8-a416-e19c7bbf78c0" providerId="ADAL" clId="{D1C53CE7-A349-4319-B460-71F58C23879E}" dt="2024-10-11T01:00:39.817" v="373" actId="20577"/>
          <ac:spMkLst>
            <pc:docMk/>
            <pc:sldMk cId="2414877816" sldId="278"/>
            <ac:spMk id="9" creationId="{ADBAB75E-A631-4F7C-DFAA-CB3393EC5FE3}"/>
          </ac:spMkLst>
        </pc:spChg>
        <pc:spChg chg="add mod">
          <ac:chgData name="Medhavy Thankappan" userId="a44f9979-7501-49c8-a416-e19c7bbf78c0" providerId="ADAL" clId="{D1C53CE7-A349-4319-B460-71F58C23879E}" dt="2024-10-11T01:17:57.731" v="521" actId="1035"/>
          <ac:spMkLst>
            <pc:docMk/>
            <pc:sldMk cId="2414877816" sldId="278"/>
            <ac:spMk id="11" creationId="{112541D0-13D7-3A1F-2796-9A725A8BA9F3}"/>
          </ac:spMkLst>
        </pc:spChg>
        <pc:grpChg chg="add del mod">
          <ac:chgData name="Medhavy Thankappan" userId="a44f9979-7501-49c8-a416-e19c7bbf78c0" providerId="ADAL" clId="{D1C53CE7-A349-4319-B460-71F58C23879E}" dt="2024-10-11T01:22:23.228" v="727" actId="165"/>
          <ac:grpSpMkLst>
            <pc:docMk/>
            <pc:sldMk cId="2414877816" sldId="278"/>
            <ac:grpSpMk id="10" creationId="{25E363E7-4EC8-09D0-E5D7-B3F1053B38FC}"/>
          </ac:grpSpMkLst>
        </pc:grpChg>
        <pc:picChg chg="add mod topLvl">
          <ac:chgData name="Medhavy Thankappan" userId="a44f9979-7501-49c8-a416-e19c7bbf78c0" providerId="ADAL" clId="{D1C53CE7-A349-4319-B460-71F58C23879E}" dt="2024-10-11T01:22:23.228" v="727" actId="165"/>
          <ac:picMkLst>
            <pc:docMk/>
            <pc:sldMk cId="2414877816" sldId="278"/>
            <ac:picMk id="5" creationId="{EAE21F19-8408-A674-FE1E-750F7E0D3140}"/>
          </ac:picMkLst>
        </pc:picChg>
        <pc:picChg chg="add mod ord topLvl">
          <ac:chgData name="Medhavy Thankappan" userId="a44f9979-7501-49c8-a416-e19c7bbf78c0" providerId="ADAL" clId="{D1C53CE7-A349-4319-B460-71F58C23879E}" dt="2024-10-11T01:22:23.228" v="727" actId="165"/>
          <ac:picMkLst>
            <pc:docMk/>
            <pc:sldMk cId="2414877816" sldId="278"/>
            <ac:picMk id="6" creationId="{3040F403-B621-5243-609E-1B95583A4C35}"/>
          </ac:picMkLst>
        </pc:picChg>
      </pc:sldChg>
      <pc:sldChg chg="new del">
        <pc:chgData name="Medhavy Thankappan" userId="a44f9979-7501-49c8-a416-e19c7bbf78c0" providerId="ADAL" clId="{D1C53CE7-A349-4319-B460-71F58C23879E}" dt="2024-10-11T01:18:49.716" v="524" actId="47"/>
        <pc:sldMkLst>
          <pc:docMk/>
          <pc:sldMk cId="4230245444" sldId="279"/>
        </pc:sldMkLst>
      </pc:sldChg>
      <pc:sldMasterChg chg="del delSldLayout">
        <pc:chgData name="Medhavy Thankappan" userId="a44f9979-7501-49c8-a416-e19c7bbf78c0" providerId="ADAL" clId="{D1C53CE7-A349-4319-B460-71F58C23879E}" dt="2024-10-11T01:04:38.387" v="464" actId="47"/>
        <pc:sldMasterMkLst>
          <pc:docMk/>
          <pc:sldMasterMk cId="1170677523" sldId="2147483653"/>
        </pc:sldMasterMkLst>
        <pc:sldLayoutChg chg="del">
          <pc:chgData name="Medhavy Thankappan" userId="a44f9979-7501-49c8-a416-e19c7bbf78c0" providerId="ADAL" clId="{D1C53CE7-A349-4319-B460-71F58C23879E}" dt="2024-10-11T01:04:38.387" v="464" actId="47"/>
          <pc:sldLayoutMkLst>
            <pc:docMk/>
            <pc:sldMasterMk cId="1170677523" sldId="2147483653"/>
            <pc:sldLayoutMk cId="3090037255" sldId="2147483654"/>
          </pc:sldLayoutMkLst>
        </pc:sldLayoutChg>
        <pc:sldLayoutChg chg="del">
          <pc:chgData name="Medhavy Thankappan" userId="a44f9979-7501-49c8-a416-e19c7bbf78c0" providerId="ADAL" clId="{D1C53CE7-A349-4319-B460-71F58C23879E}" dt="2024-10-11T00:12:04.917" v="227" actId="47"/>
          <pc:sldLayoutMkLst>
            <pc:docMk/>
            <pc:sldMasterMk cId="1170677523" sldId="2147483653"/>
            <pc:sldLayoutMk cId="1190493298" sldId="2147483655"/>
          </pc:sldLayoutMkLst>
        </pc:sldLayoutChg>
        <pc:sldLayoutChg chg="del">
          <pc:chgData name="Medhavy Thankappan" userId="a44f9979-7501-49c8-a416-e19c7bbf78c0" providerId="ADAL" clId="{D1C53CE7-A349-4319-B460-71F58C23879E}" dt="2024-10-11T01:04:38.387" v="464" actId="47"/>
          <pc:sldLayoutMkLst>
            <pc:docMk/>
            <pc:sldMasterMk cId="1170677523" sldId="2147483653"/>
            <pc:sldLayoutMk cId="3734720178" sldId="2147483656"/>
          </pc:sldLayoutMkLst>
        </pc:sldLayoutChg>
        <pc:sldLayoutChg chg="del">
          <pc:chgData name="Medhavy Thankappan" userId="a44f9979-7501-49c8-a416-e19c7bbf78c0" providerId="ADAL" clId="{D1C53CE7-A349-4319-B460-71F58C23879E}" dt="2024-10-11T01:04:38.387" v="464" actId="47"/>
          <pc:sldLayoutMkLst>
            <pc:docMk/>
            <pc:sldMasterMk cId="1170677523" sldId="2147483653"/>
            <pc:sldLayoutMk cId="1297403349" sldId="2147483657"/>
          </pc:sldLayoutMkLst>
        </pc:sldLayoutChg>
        <pc:sldLayoutChg chg="del">
          <pc:chgData name="Medhavy Thankappan" userId="a44f9979-7501-49c8-a416-e19c7bbf78c0" providerId="ADAL" clId="{D1C53CE7-A349-4319-B460-71F58C23879E}" dt="2024-10-11T01:04:38.387" v="464" actId="47"/>
          <pc:sldLayoutMkLst>
            <pc:docMk/>
            <pc:sldMasterMk cId="1170677523" sldId="2147483653"/>
            <pc:sldLayoutMk cId="2143943035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3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" name="Google Shape;26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7" name="Google Shape;47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" name="Google Shape;51;p5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8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0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30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3588" y="-10906"/>
            <a:ext cx="9149373" cy="515619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3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15" y="-762125"/>
            <a:ext cx="4091455" cy="5610663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482" y="3614964"/>
            <a:ext cx="1289782" cy="1775105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4617889" cy="297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85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9" y="4930954"/>
            <a:ext cx="144408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18288" y="4922100"/>
            <a:ext cx="3694176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14, 10-12 October</a:t>
            </a:r>
            <a:r>
              <a:rPr lang="en-GB" sz="1050" b="1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GB" sz="105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023</a:t>
            </a:r>
            <a:endParaRPr lang="en-GB" sz="1050"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550" cy="3497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37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756" cy="358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756" cy="358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7699249" y="4930954"/>
            <a:ext cx="144408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5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18288" y="4922100"/>
            <a:ext cx="3694176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14, 10-12 October</a:t>
            </a:r>
            <a:r>
              <a:rPr lang="en-GB" sz="1050" b="1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GB" sz="105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13108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9" y="4930954"/>
            <a:ext cx="144408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5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18288" y="4922100"/>
            <a:ext cx="3694176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14, 10-12 October</a:t>
            </a:r>
            <a:r>
              <a:rPr lang="en-GB" sz="1050" b="1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GB" sz="105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023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333873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3885009" y="1030389"/>
            <a:ext cx="4629150" cy="35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629841" y="1030389"/>
            <a:ext cx="2949178" cy="34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7699249" y="4930954"/>
            <a:ext cx="144408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05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5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18288" y="4922100"/>
            <a:ext cx="3694176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14, 10-12 October</a:t>
            </a:r>
            <a:r>
              <a:rPr lang="en-GB" sz="1050" b="1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GB" sz="105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59677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647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ard/index.html#dataset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os.org/ar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eos.org/ard/files/User%20Guide/CEOS_ARD%20User%20Guide%20v1_4.pdf" TargetMode="External"/><Relationship Id="rId4" Type="http://schemas.openxmlformats.org/officeDocument/2006/relationships/hyperlink" Target="mailto:ard-contact@lists.ceos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ard/files/User%20Guide/CEOS_ARD%20User%20Guide%20v1_4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edhavy.thankappan@ga.gov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eter.harrison@ga.gov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370230" y="792907"/>
            <a:ext cx="66912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CEOS-ARD</a:t>
            </a:r>
            <a:br>
              <a:rPr lang="en" sz="5400" dirty="0"/>
            </a:br>
            <a:r>
              <a:rPr lang="en" sz="5400" dirty="0"/>
              <a:t>Product</a:t>
            </a:r>
            <a:br>
              <a:rPr lang="en" sz="5400" dirty="0"/>
            </a:br>
            <a:r>
              <a:rPr lang="en" sz="5400" dirty="0"/>
              <a:t>Assessments</a:t>
            </a:r>
            <a:endParaRPr sz="5400" dirty="0"/>
          </a:p>
        </p:txBody>
      </p:sp>
      <p:sp>
        <p:nvSpPr>
          <p:cNvPr id="57" name="Google Shape;57;p6"/>
          <p:cNvSpPr txBox="1"/>
          <p:nvPr/>
        </p:nvSpPr>
        <p:spPr>
          <a:xfrm>
            <a:off x="5181300" y="3141270"/>
            <a:ext cx="3962700" cy="198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Medhavy Thankappan,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Peter Harrison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Geoscience Australia</a:t>
            </a:r>
            <a:endParaRPr sz="16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D.1</a:t>
            </a:r>
            <a:endParaRPr sz="16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 / WGCV Joint Meeting</a:t>
            </a:r>
            <a:endParaRPr sz="16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 &amp; 18 October 2024</a:t>
            </a:r>
            <a:endParaRPr sz="16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sz="16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0DF425-D018-296E-8291-E249770A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CEOS-ARD Review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371E2-09B1-5994-B8D0-97D407ABF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2" y="1328593"/>
            <a:ext cx="8052216" cy="3167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CAE6A9-DDC1-FC25-244C-AB7EE060499B}"/>
              </a:ext>
            </a:extLst>
          </p:cNvPr>
          <p:cNvSpPr txBox="1"/>
          <p:nvPr/>
        </p:nvSpPr>
        <p:spPr>
          <a:xfrm>
            <a:off x="545892" y="1074476"/>
            <a:ext cx="45964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AU" sz="1050" b="1" dirty="0"/>
              <a:t>ORIGINAL PROCESS</a:t>
            </a:r>
          </a:p>
        </p:txBody>
      </p:sp>
      <p:pic>
        <p:nvPicPr>
          <p:cNvPr id="6" name="Picture 5" descr="A green circle with a check mark&#10;&#10;Description automatically generated">
            <a:extLst>
              <a:ext uri="{FF2B5EF4-FFF2-40B4-BE49-F238E27FC236}">
                <a16:creationId xmlns:a16="http://schemas.microsoft.com/office/drawing/2014/main" id="{35CBECA5-A107-C26B-DC14-16825D0F6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99" y="2443595"/>
            <a:ext cx="594812" cy="4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3D259-31D3-4102-4F25-1028E777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CEOS-ARD Review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DC788-7E22-9FFA-51D1-87F61AAF1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82" y="1105756"/>
            <a:ext cx="8052216" cy="3167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B5F190-631C-D88F-A6B0-DDD1D7EB6392}"/>
              </a:ext>
            </a:extLst>
          </p:cNvPr>
          <p:cNvSpPr txBox="1"/>
          <p:nvPr/>
        </p:nvSpPr>
        <p:spPr>
          <a:xfrm>
            <a:off x="474682" y="3884420"/>
            <a:ext cx="52891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defTabSz="685800">
              <a:buFont typeface="Wingdings" panose="05000000000000000000" pitchFamily="2" charset="2"/>
              <a:buChar char="v"/>
              <a:defRPr/>
            </a:pPr>
            <a:r>
              <a:rPr lang="en-AU" sz="1350" dirty="0"/>
              <a:t>LSI-VC Secretariat: Matt </a:t>
            </a:r>
            <a:r>
              <a:rPr lang="en-AU" sz="1350" dirty="0" err="1"/>
              <a:t>Steventon</a:t>
            </a:r>
            <a:r>
              <a:rPr lang="en-AU" sz="1350" dirty="0"/>
              <a:t>, </a:t>
            </a:r>
            <a:r>
              <a:rPr lang="en-AU" sz="1350" dirty="0" err="1"/>
              <a:t>Symbios</a:t>
            </a:r>
            <a:endParaRPr lang="en-AU" sz="1350" dirty="0"/>
          </a:p>
          <a:p>
            <a:pPr marL="257175" indent="-257175" defTabSz="685800">
              <a:buFont typeface="Wingdings" panose="05000000000000000000" pitchFamily="2" charset="2"/>
              <a:buChar char="v"/>
              <a:defRPr/>
            </a:pPr>
            <a:r>
              <a:rPr lang="en-AU" sz="1350" dirty="0"/>
              <a:t>WGCV PoC: Medhavy Thankappan, GA</a:t>
            </a:r>
          </a:p>
          <a:p>
            <a:pPr marL="257175" indent="-257175" defTabSz="685800">
              <a:buFont typeface="Wingdings" panose="05000000000000000000" pitchFamily="2" charset="2"/>
              <a:buChar char="v"/>
              <a:defRPr/>
            </a:pPr>
            <a:r>
              <a:rPr lang="en-AU" sz="1350" dirty="0"/>
              <a:t>WGCV Alternate PoC: Clement </a:t>
            </a:r>
            <a:r>
              <a:rPr lang="en-AU" sz="1350" dirty="0" err="1"/>
              <a:t>Albinet</a:t>
            </a:r>
            <a:r>
              <a:rPr lang="en-AU" sz="1350" dirty="0"/>
              <a:t>, ESA</a:t>
            </a:r>
          </a:p>
          <a:p>
            <a:pPr marL="257175" indent="-257175" defTabSz="685800">
              <a:buFont typeface="Wingdings" panose="05000000000000000000" pitchFamily="2" charset="2"/>
              <a:buChar char="v"/>
              <a:defRPr/>
            </a:pPr>
            <a:r>
              <a:rPr lang="en-AU" sz="1350" dirty="0"/>
              <a:t>Technical Support: Peter Harrison, GA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D39812-19DA-8AFB-D601-56A68F5AE8E8}"/>
              </a:ext>
            </a:extLst>
          </p:cNvPr>
          <p:cNvCxnSpPr>
            <a:cxnSpLocks/>
          </p:cNvCxnSpPr>
          <p:nvPr/>
        </p:nvCxnSpPr>
        <p:spPr>
          <a:xfrm>
            <a:off x="2858785" y="3367355"/>
            <a:ext cx="5316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9A311B-0F39-0153-D418-406F3A4BFCBE}"/>
              </a:ext>
            </a:extLst>
          </p:cNvPr>
          <p:cNvSpPr txBox="1"/>
          <p:nvPr/>
        </p:nvSpPr>
        <p:spPr>
          <a:xfrm>
            <a:off x="4313086" y="3474964"/>
            <a:ext cx="159313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AU" sz="1050" dirty="0">
                <a:solidFill>
                  <a:srgbClr val="FF0000"/>
                </a:solidFill>
              </a:rPr>
              <a:t>ONLY FOR TARGET LEVEL EVALUATIONS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8D57D7-AC73-91FC-92C5-AED896296A1C}"/>
              </a:ext>
            </a:extLst>
          </p:cNvPr>
          <p:cNvCxnSpPr>
            <a:cxnSpLocks/>
          </p:cNvCxnSpPr>
          <p:nvPr/>
        </p:nvCxnSpPr>
        <p:spPr>
          <a:xfrm>
            <a:off x="1239321" y="3196547"/>
            <a:ext cx="3403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20E4E94-74BD-CD7F-8E14-EC0EC0E4EBF7}"/>
              </a:ext>
            </a:extLst>
          </p:cNvPr>
          <p:cNvSpPr/>
          <p:nvPr/>
        </p:nvSpPr>
        <p:spPr>
          <a:xfrm>
            <a:off x="2250041" y="2689395"/>
            <a:ext cx="1726058" cy="816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U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883D5-8AC3-B00F-DC14-70942E1A25CA}"/>
              </a:ext>
            </a:extLst>
          </p:cNvPr>
          <p:cNvSpPr/>
          <p:nvPr/>
        </p:nvSpPr>
        <p:spPr>
          <a:xfrm>
            <a:off x="4180165" y="2689394"/>
            <a:ext cx="1726058" cy="816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AU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BA03D-2269-624B-37E5-2F71D570E635}"/>
              </a:ext>
            </a:extLst>
          </p:cNvPr>
          <p:cNvSpPr txBox="1"/>
          <p:nvPr/>
        </p:nvSpPr>
        <p:spPr>
          <a:xfrm>
            <a:off x="474682" y="851639"/>
            <a:ext cx="45964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AU" sz="1050" b="1" dirty="0"/>
              <a:t>MODIFIED PROCESS</a:t>
            </a:r>
          </a:p>
        </p:txBody>
      </p:sp>
      <p:pic>
        <p:nvPicPr>
          <p:cNvPr id="12" name="Picture 11" descr="A green circle with a check mark&#10;&#10;Description automatically generated">
            <a:extLst>
              <a:ext uri="{FF2B5EF4-FFF2-40B4-BE49-F238E27FC236}">
                <a16:creationId xmlns:a16="http://schemas.microsoft.com/office/drawing/2014/main" id="{06FC787E-C5A4-B4DC-54B1-5E945E470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89" y="2220758"/>
            <a:ext cx="594812" cy="4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1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45C6E1-41A5-A50B-A307-757AE01A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CEOS-ARD Assessments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4F08E-9E59-1013-9C2C-9CAECAE81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1445799"/>
            <a:ext cx="9013371" cy="3037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D2849D-A0E4-3C4C-6B41-BA078072972A}"/>
              </a:ext>
            </a:extLst>
          </p:cNvPr>
          <p:cNvSpPr txBox="1"/>
          <p:nvPr/>
        </p:nvSpPr>
        <p:spPr>
          <a:xfrm>
            <a:off x="251652" y="952384"/>
            <a:ext cx="808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CEOS-ARD self-assessments currently in review</a:t>
            </a:r>
          </a:p>
        </p:txBody>
      </p:sp>
    </p:spTree>
    <p:extLst>
      <p:ext uri="{BB962C8B-B14F-4D97-AF65-F5344CB8AC3E}">
        <p14:creationId xmlns:p14="http://schemas.microsoft.com/office/powerpoint/2010/main" val="211745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E7EE5D-1077-6D10-D206-41A35BAA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65" y="117936"/>
            <a:ext cx="4463016" cy="584400"/>
          </a:xfrm>
        </p:spPr>
        <p:txBody>
          <a:bodyPr/>
          <a:lstStyle/>
          <a:p>
            <a:r>
              <a:rPr lang="en-AU" dirty="0"/>
              <a:t>CEOS-ARD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E1C0F-A6E6-73F0-A2C0-2B8870C1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522" y="860611"/>
            <a:ext cx="2934232" cy="38575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9ADBF2-106A-C762-45E4-9AC71CE4FE76}"/>
              </a:ext>
            </a:extLst>
          </p:cNvPr>
          <p:cNvSpPr/>
          <p:nvPr/>
        </p:nvSpPr>
        <p:spPr>
          <a:xfrm>
            <a:off x="421862" y="1050468"/>
            <a:ext cx="51874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buFont typeface="Wingdings" panose="05000000000000000000" pitchFamily="2" charset="2"/>
              <a:buChar char="v"/>
              <a:defRPr/>
            </a:pPr>
            <a:r>
              <a:rPr lang="en-AU" sz="2000" dirty="0"/>
              <a:t>Details of all self-assessments endorsed as CEOS-ARD compliant</a:t>
            </a:r>
          </a:p>
          <a:p>
            <a:pPr defTabSz="685800">
              <a:defRPr/>
            </a:pPr>
            <a:r>
              <a:rPr lang="en-AU" sz="2000" dirty="0">
                <a:hlinkClick r:id="rId3"/>
              </a:rPr>
              <a:t>https://ceos.org/ard/index.html#datasets</a:t>
            </a:r>
            <a:r>
              <a:rPr lang="en-AU" sz="2000" dirty="0"/>
              <a:t> </a:t>
            </a:r>
          </a:p>
          <a:p>
            <a:pPr marL="257175" indent="-257175" defTabSz="685800">
              <a:buFont typeface="Wingdings" panose="05000000000000000000" pitchFamily="2" charset="2"/>
              <a:buChar char="v"/>
              <a:defRPr/>
            </a:pPr>
            <a:endParaRPr lang="en-AU" sz="2000" dirty="0"/>
          </a:p>
          <a:p>
            <a:pPr marL="257175" indent="-257175" defTabSz="685800">
              <a:buFont typeface="Wingdings" panose="05000000000000000000" pitchFamily="2" charset="2"/>
              <a:buChar char="v"/>
              <a:defRPr/>
            </a:pPr>
            <a:r>
              <a:rPr lang="en-AU" sz="2000" dirty="0"/>
              <a:t>Information on self-assessments in review and soon to be submitted</a:t>
            </a:r>
          </a:p>
          <a:p>
            <a:pPr marL="257175" indent="-257175" defTabSz="685800">
              <a:buFont typeface="Wingdings" panose="05000000000000000000" pitchFamily="2" charset="2"/>
              <a:buChar char="v"/>
              <a:defRPr/>
            </a:pPr>
            <a:endParaRPr lang="en-AU" sz="2000" dirty="0"/>
          </a:p>
          <a:p>
            <a:pPr marL="257175" indent="-257175" defTabSz="685800">
              <a:buFont typeface="Wingdings" panose="05000000000000000000" pitchFamily="2" charset="2"/>
              <a:buChar char="v"/>
              <a:defRPr/>
            </a:pPr>
            <a:r>
              <a:rPr lang="en-AU" sz="2000" dirty="0"/>
              <a:t>Links to ARD Strategy and other useful information</a:t>
            </a:r>
          </a:p>
          <a:p>
            <a:pPr defTabSz="685800">
              <a:defRPr/>
            </a:pPr>
            <a:endParaRPr lang="en-AU" sz="2000" dirty="0"/>
          </a:p>
          <a:p>
            <a:pPr defTabSz="685800">
              <a:defRPr/>
            </a:pPr>
            <a:r>
              <a:rPr lang="en-AU" sz="2000" dirty="0">
                <a:hlinkClick r:id="rId4"/>
              </a:rPr>
              <a:t>https://ceos.org/ard</a:t>
            </a:r>
            <a:r>
              <a:rPr lang="en-A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40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74C0D3-C780-E53F-5E1B-BD02787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40" y="185300"/>
            <a:ext cx="7040100" cy="584400"/>
          </a:xfrm>
        </p:spPr>
        <p:txBody>
          <a:bodyPr/>
          <a:lstStyle/>
          <a:p>
            <a:r>
              <a:rPr lang="en-AU" sz="2800" dirty="0"/>
              <a:t>CEOS-ARD Self-Assessment Guide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E363E7-4EC8-09D0-E5D7-B3F1053B38FC}"/>
              </a:ext>
            </a:extLst>
          </p:cNvPr>
          <p:cNvGrpSpPr/>
          <p:nvPr/>
        </p:nvGrpSpPr>
        <p:grpSpPr>
          <a:xfrm>
            <a:off x="4231116" y="884515"/>
            <a:ext cx="4677605" cy="3613300"/>
            <a:chOff x="4077436" y="996678"/>
            <a:chExt cx="4677605" cy="3613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E21F19-8408-A674-FE1E-750F7E0D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7436" y="3846199"/>
              <a:ext cx="4677605" cy="76377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40F403-B621-5243-609E-1B95583A4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7436" y="996678"/>
              <a:ext cx="4677605" cy="2889959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0B94A2F-3FA9-A61F-E58D-F337404EE868}"/>
              </a:ext>
            </a:extLst>
          </p:cNvPr>
          <p:cNvSpPr/>
          <p:nvPr/>
        </p:nvSpPr>
        <p:spPr>
          <a:xfrm>
            <a:off x="312118" y="1188026"/>
            <a:ext cx="37681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buFont typeface="Wingdings" panose="05000000000000000000" pitchFamily="2" charset="2"/>
              <a:buChar char="v"/>
              <a:defRPr/>
            </a:pPr>
            <a:r>
              <a:rPr lang="en-AU" sz="2000" dirty="0"/>
              <a:t>Guide for CEOS-ARD Self-Assessment available</a:t>
            </a:r>
          </a:p>
          <a:p>
            <a:pPr marL="257175" indent="-257175" defTabSz="685800">
              <a:buFont typeface="Wingdings" panose="05000000000000000000" pitchFamily="2" charset="2"/>
              <a:buChar char="v"/>
              <a:defRPr/>
            </a:pPr>
            <a:r>
              <a:rPr lang="en-AU" sz="2000" dirty="0"/>
              <a:t>Completed self-assessment PFS to be submitted for review via email</a:t>
            </a:r>
          </a:p>
          <a:p>
            <a:pPr marL="257175" indent="-257175" defTabSz="685800">
              <a:buFont typeface="Wingdings" panose="05000000000000000000" pitchFamily="2" charset="2"/>
              <a:buChar char="v"/>
              <a:defRPr/>
            </a:pPr>
            <a:r>
              <a:rPr lang="en-AU" sz="2000" dirty="0"/>
              <a:t>Email for submission of self-assessments                   </a:t>
            </a:r>
            <a:r>
              <a:rPr lang="en-AU" sz="2000" dirty="0">
                <a:hlinkClick r:id="rId4"/>
              </a:rPr>
              <a:t>ard@ceos.org</a:t>
            </a:r>
            <a:r>
              <a:rPr lang="en-AU" sz="20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AB75E-A631-4F7C-DFAA-CB3393EC5FE3}"/>
              </a:ext>
            </a:extLst>
          </p:cNvPr>
          <p:cNvSpPr txBox="1"/>
          <p:nvPr/>
        </p:nvSpPr>
        <p:spPr>
          <a:xfrm>
            <a:off x="802717" y="4569539"/>
            <a:ext cx="704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5"/>
              </a:rPr>
              <a:t>https://ceos.org/ard/files/User%20Guide/CEOS_ARD%20User%20Guide%20v1_4.pdf</a:t>
            </a:r>
            <a:r>
              <a:rPr lang="en-AU" dirty="0"/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2541D0-13D7-3A1F-2796-9A725A8BA9F3}"/>
              </a:ext>
            </a:extLst>
          </p:cNvPr>
          <p:cNvSpPr/>
          <p:nvPr/>
        </p:nvSpPr>
        <p:spPr>
          <a:xfrm>
            <a:off x="7038575" y="3304135"/>
            <a:ext cx="1582911" cy="414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87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571FBE-2FC4-DB8A-EB95-8A8A2520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04" y="121052"/>
            <a:ext cx="7213900" cy="584400"/>
          </a:xfrm>
        </p:spPr>
        <p:txBody>
          <a:bodyPr/>
          <a:lstStyle/>
          <a:p>
            <a:r>
              <a:rPr lang="en-AU" sz="3200" dirty="0"/>
              <a:t>Checklist for CEOS-ARD Reviews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AC772-5085-B81C-B79B-12EBCD43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229" y="843763"/>
            <a:ext cx="5086611" cy="3594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D186E7-6418-DEFD-AC0F-0CDFCE25AB6D}"/>
              </a:ext>
            </a:extLst>
          </p:cNvPr>
          <p:cNvSpPr txBox="1"/>
          <p:nvPr/>
        </p:nvSpPr>
        <p:spPr>
          <a:xfrm>
            <a:off x="722299" y="4492979"/>
            <a:ext cx="76994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https://ceos.org/ard/files/User%20Guide/CEOS_ARD%20User%20Guide%20v1_4.pdf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73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783988" y="1397233"/>
            <a:ext cx="3607205" cy="86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GB" sz="5625" dirty="0"/>
              <a:t>Thank you</a:t>
            </a:r>
            <a:endParaRPr sz="5625" dirty="0"/>
          </a:p>
        </p:txBody>
      </p:sp>
      <p:sp>
        <p:nvSpPr>
          <p:cNvPr id="4" name="Google Shape;93;p11"/>
          <p:cNvSpPr txBox="1">
            <a:spLocks/>
          </p:cNvSpPr>
          <p:nvPr/>
        </p:nvSpPr>
        <p:spPr>
          <a:xfrm>
            <a:off x="783988" y="2519311"/>
            <a:ext cx="4355795" cy="44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38100" defTabSz="685800">
              <a:lnSpc>
                <a:spcPct val="90000"/>
              </a:lnSpc>
              <a:buSzPts val="2800"/>
            </a:pPr>
            <a:r>
              <a:rPr lang="en-AU" sz="2100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medhavy.thankappan@ga.gov.au</a:t>
            </a:r>
            <a:endParaRPr lang="en-AU" sz="2100" i="1" dirty="0">
              <a:solidFill>
                <a:schemeClr val="bg1"/>
              </a:solidFill>
            </a:endParaRPr>
          </a:p>
          <a:p>
            <a:pPr marL="171450" indent="-38100" defTabSz="685800">
              <a:lnSpc>
                <a:spcPct val="90000"/>
              </a:lnSpc>
              <a:buSzPts val="2800"/>
            </a:pPr>
            <a:r>
              <a:rPr lang="en-AU" sz="21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peter.harrison@ga.gov.au</a:t>
            </a:r>
            <a:r>
              <a:rPr lang="en-AU" sz="21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72836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236</Words>
  <Application>Microsoft Office PowerPoint</Application>
  <PresentationFormat>On-screen Show (16:9)</PresentationFormat>
  <Paragraphs>38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Montserrat Medium</vt:lpstr>
      <vt:lpstr>Noto Sans Symbols</vt:lpstr>
      <vt:lpstr>Montserrat</vt:lpstr>
      <vt:lpstr>Wingdings</vt:lpstr>
      <vt:lpstr>Courier New</vt:lpstr>
      <vt:lpstr>ceos</vt:lpstr>
      <vt:lpstr>1_ceos</vt:lpstr>
      <vt:lpstr>CEOS-ARD Product Assessments</vt:lpstr>
      <vt:lpstr>CEOS-ARD Review Process</vt:lpstr>
      <vt:lpstr>CEOS-ARD Review Process</vt:lpstr>
      <vt:lpstr>CEOS-ARD Assessments</vt:lpstr>
      <vt:lpstr>CEOS-ARD Website</vt:lpstr>
      <vt:lpstr>CEOS-ARD Self-Assessment Guide </vt:lpstr>
      <vt:lpstr>Checklist for CEOS-ARD Reviews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Medhavy Thankappan</cp:lastModifiedBy>
  <cp:revision>1</cp:revision>
  <dcterms:modified xsi:type="dcterms:W3CDTF">2024-10-11T01:31:11Z</dcterms:modified>
</cp:coreProperties>
</file>