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6858000" cx="12192000"/>
  <p:notesSz cx="12192000" cy="6858000"/>
  <p:embeddedFontLst>
    <p:embeddedFont>
      <p:font typeface="Poppins"/>
      <p:regular r:id="rId29"/>
      <p:bold r:id="rId30"/>
      <p:italic r:id="rId31"/>
      <p:boldItalic r:id="rId32"/>
    </p:embeddedFont>
    <p:embeddedFont>
      <p:font typeface="Noto Sans Symbols"/>
      <p:regular r:id="rId33"/>
      <p:bold r:id="rId34"/>
    </p:embeddedFont>
    <p:embeddedFont>
      <p:font typeface="Gill Sans"/>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37" roundtripDataSignature="AMtx7mhorNYfe6IKbF34Zlk2Az3LijiZ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E9DCE8-1C51-4AF1-83AD-CDA2CBE98735}">
  <a:tblStyle styleId="{3BE9DCE8-1C51-4AF1-83AD-CDA2CBE98735}"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oppins-italic.fntdata"/><Relationship Id="rId30" Type="http://schemas.openxmlformats.org/officeDocument/2006/relationships/font" Target="fonts/Poppins-bold.fntdata"/><Relationship Id="rId33" Type="http://schemas.openxmlformats.org/officeDocument/2006/relationships/font" Target="fonts/NotoSansSymbols-regular.fntdata"/><Relationship Id="rId32" Type="http://schemas.openxmlformats.org/officeDocument/2006/relationships/font" Target="fonts/Poppins-boldItalic.fntdata"/><Relationship Id="rId35" Type="http://schemas.openxmlformats.org/officeDocument/2006/relationships/font" Target="fonts/GillSans-regular.fntdata"/><Relationship Id="rId34" Type="http://schemas.openxmlformats.org/officeDocument/2006/relationships/font" Target="fonts/NotoSansSymbols-bold.fntdata"/><Relationship Id="rId37" Type="http://customschemas.google.com/relationships/presentationmetadata" Target="metadata"/><Relationship Id="rId36" Type="http://schemas.openxmlformats.org/officeDocument/2006/relationships/font" Target="fonts/GillSans-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Poppins-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t>‹#›</a:t>
            </a:fld>
            <a:endParaRPr sz="1200"/>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p>
        </p:txBody>
      </p:sp>
      <p:sp>
        <p:nvSpPr>
          <p:cNvPr id="362" name="Google Shape;362;p14: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1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1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2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15" name="Shape 15"/>
        <p:cNvGrpSpPr/>
        <p:nvPr/>
      </p:nvGrpSpPr>
      <p:grpSpPr>
        <a:xfrm>
          <a:off x="0" y="0"/>
          <a:ext cx="0" cy="0"/>
          <a:chOff x="0" y="0"/>
          <a:chExt cx="0" cy="0"/>
        </a:xfrm>
      </p:grpSpPr>
      <p:sp>
        <p:nvSpPr>
          <p:cNvPr id="16" name="Google Shape;16;p23"/>
          <p:cNvSpPr txBox="1"/>
          <p:nvPr>
            <p:ph type="title"/>
          </p:nvPr>
        </p:nvSpPr>
        <p:spPr>
          <a:xfrm>
            <a:off x="510946" y="392048"/>
            <a:ext cx="8213090" cy="11836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rgbClr val="E8E8E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3"/>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3"/>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Disposition personnalisée">
  <p:cSld name="7_Disposition personnalisée">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33"/>
          <p:cNvSpPr/>
          <p:nvPr/>
        </p:nvSpPr>
        <p:spPr>
          <a:xfrm>
            <a:off x="-86" y="3762000"/>
            <a:ext cx="12192086" cy="3096000"/>
          </a:xfrm>
          <a:prstGeom prst="rect">
            <a:avLst/>
          </a:prstGeom>
          <a:solidFill>
            <a:srgbClr val="0F243E"/>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70" name="Google Shape;70;p33"/>
          <p:cNvPicPr preferRelativeResize="0"/>
          <p:nvPr/>
        </p:nvPicPr>
        <p:blipFill rotWithShape="1">
          <a:blip r:embed="rId3">
            <a:alphaModFix/>
          </a:blip>
          <a:srcRect b="0" l="0" r="0" t="0"/>
          <a:stretch/>
        </p:blipFill>
        <p:spPr>
          <a:xfrm>
            <a:off x="10733834" y="6317893"/>
            <a:ext cx="1458166" cy="540107"/>
          </a:xfrm>
          <a:prstGeom prst="rect">
            <a:avLst/>
          </a:prstGeom>
          <a:noFill/>
          <a:ln>
            <a:noFill/>
          </a:ln>
        </p:spPr>
      </p:pic>
      <p:cxnSp>
        <p:nvCxnSpPr>
          <p:cNvPr id="71" name="Google Shape;71;p33"/>
          <p:cNvCxnSpPr/>
          <p:nvPr/>
        </p:nvCxnSpPr>
        <p:spPr>
          <a:xfrm>
            <a:off x="1" y="3762000"/>
            <a:ext cx="12207339" cy="0"/>
          </a:xfrm>
          <a:prstGeom prst="straightConnector1">
            <a:avLst/>
          </a:prstGeom>
          <a:noFill/>
          <a:ln cap="flat" cmpd="sng" w="12700">
            <a:solidFill>
              <a:srgbClr val="00B0F0"/>
            </a:solidFill>
            <a:prstDash val="solid"/>
            <a:round/>
            <a:headEnd len="sm" w="sm" type="none"/>
            <a:tailEnd len="sm" w="sm" type="none"/>
          </a:ln>
        </p:spPr>
      </p:cxnSp>
      <p:sp>
        <p:nvSpPr>
          <p:cNvPr id="72" name="Google Shape;72;p33"/>
          <p:cNvSpPr/>
          <p:nvPr/>
        </p:nvSpPr>
        <p:spPr>
          <a:xfrm>
            <a:off x="191344" y="154624"/>
            <a:ext cx="1227600"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rgbClr val="FFFFFF"/>
              </a:solidFill>
            </a:endParaRPr>
          </a:p>
        </p:txBody>
      </p:sp>
      <p:sp>
        <p:nvSpPr>
          <p:cNvPr id="73" name="Google Shape;73;p33"/>
          <p:cNvSpPr txBox="1"/>
          <p:nvPr>
            <p:ph idx="1" type="body"/>
          </p:nvPr>
        </p:nvSpPr>
        <p:spPr>
          <a:xfrm>
            <a:off x="880474" y="558530"/>
            <a:ext cx="4752528" cy="66039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Clr>
                <a:srgbClr val="F2F2F2"/>
              </a:buClr>
              <a:buSzPts val="3200"/>
              <a:buFont typeface="Arial"/>
              <a:buNone/>
              <a:defRPr b="1" i="0" sz="3200" u="none" cap="none" strike="noStrike">
                <a:solidFill>
                  <a:srgbClr val="F2F2F2"/>
                </a:solidFill>
                <a:latin typeface="Arial"/>
                <a:ea typeface="Arial"/>
                <a:cs typeface="Arial"/>
                <a:sym typeface="Arial"/>
              </a:defRPr>
            </a:lvl1pPr>
            <a:lvl2pPr indent="-228600" lvl="1" marL="9144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2pPr>
            <a:lvl3pPr indent="-228600" lvl="2" marL="13716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indent="-228600" lvl="3" marL="18288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4pPr>
            <a:lvl5pPr indent="-228600" lvl="4" marL="22860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 name="Google Shape;74;p33"/>
          <p:cNvSpPr txBox="1"/>
          <p:nvPr>
            <p:ph idx="2" type="body"/>
          </p:nvPr>
        </p:nvSpPr>
        <p:spPr>
          <a:xfrm>
            <a:off x="880474" y="4077072"/>
            <a:ext cx="3199302"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33"/>
          <p:cNvSpPr txBox="1"/>
          <p:nvPr>
            <p:ph idx="3" type="body"/>
          </p:nvPr>
        </p:nvSpPr>
        <p:spPr>
          <a:xfrm>
            <a:off x="4477689" y="4077072"/>
            <a:ext cx="3199302"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6" name="Google Shape;76;p33"/>
          <p:cNvSpPr txBox="1"/>
          <p:nvPr>
            <p:ph idx="4" type="body"/>
          </p:nvPr>
        </p:nvSpPr>
        <p:spPr>
          <a:xfrm>
            <a:off x="8074904" y="4077072"/>
            <a:ext cx="3199302"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Disposition personnalisée">
  <p:cSld name="8_Disposition personnalisée">
    <p:bg>
      <p:bgPr>
        <a:solidFill>
          <a:srgbClr val="0F243E"/>
        </a:solidFill>
      </p:bgPr>
    </p:bg>
    <p:spTree>
      <p:nvGrpSpPr>
        <p:cNvPr id="77" name="Shape 77"/>
        <p:cNvGrpSpPr/>
        <p:nvPr/>
      </p:nvGrpSpPr>
      <p:grpSpPr>
        <a:xfrm>
          <a:off x="0" y="0"/>
          <a:ext cx="0" cy="0"/>
          <a:chOff x="0" y="0"/>
          <a:chExt cx="0" cy="0"/>
        </a:xfrm>
      </p:grpSpPr>
      <p:pic>
        <p:nvPicPr>
          <p:cNvPr id="78" name="Google Shape;78;p34"/>
          <p:cNvPicPr preferRelativeResize="0"/>
          <p:nvPr/>
        </p:nvPicPr>
        <p:blipFill rotWithShape="1">
          <a:blip r:embed="rId2">
            <a:alphaModFix/>
          </a:blip>
          <a:srcRect b="0" l="0" r="0" t="0"/>
          <a:stretch/>
        </p:blipFill>
        <p:spPr>
          <a:xfrm>
            <a:off x="10733834" y="6317893"/>
            <a:ext cx="1458166" cy="540107"/>
          </a:xfrm>
          <a:prstGeom prst="rect">
            <a:avLst/>
          </a:prstGeom>
          <a:noFill/>
          <a:ln>
            <a:noFill/>
          </a:ln>
        </p:spPr>
      </p:pic>
      <p:sp>
        <p:nvSpPr>
          <p:cNvPr id="79" name="Google Shape;79;p34"/>
          <p:cNvSpPr/>
          <p:nvPr>
            <p:ph idx="2" type="pic"/>
          </p:nvPr>
        </p:nvSpPr>
        <p:spPr>
          <a:xfrm>
            <a:off x="0" y="1"/>
            <a:ext cx="6094800" cy="6858000"/>
          </a:xfrm>
          <a:prstGeom prst="rect">
            <a:avLst/>
          </a:prstGeom>
          <a:noFill/>
          <a:ln>
            <a:noFill/>
          </a:ln>
        </p:spPr>
      </p:sp>
      <p:sp>
        <p:nvSpPr>
          <p:cNvPr id="80" name="Google Shape;80;p34"/>
          <p:cNvSpPr/>
          <p:nvPr/>
        </p:nvSpPr>
        <p:spPr>
          <a:xfrm>
            <a:off x="191344" y="154624"/>
            <a:ext cx="1227600"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rgbClr val="FFFFFF"/>
              </a:solidFill>
            </a:endParaRPr>
          </a:p>
        </p:txBody>
      </p:sp>
      <p:sp>
        <p:nvSpPr>
          <p:cNvPr id="81" name="Google Shape;81;p34"/>
          <p:cNvSpPr txBox="1"/>
          <p:nvPr>
            <p:ph idx="1" type="body"/>
          </p:nvPr>
        </p:nvSpPr>
        <p:spPr>
          <a:xfrm>
            <a:off x="720000" y="720000"/>
            <a:ext cx="4752528" cy="6480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Clr>
                <a:srgbClr val="F2F2F2"/>
              </a:buClr>
              <a:buSzPts val="3200"/>
              <a:buFont typeface="Arial"/>
              <a:buNone/>
              <a:defRPr b="1" i="0" sz="3200" u="none" cap="none" strike="noStrike">
                <a:solidFill>
                  <a:srgbClr val="F2F2F2"/>
                </a:solidFill>
                <a:latin typeface="Arial"/>
                <a:ea typeface="Arial"/>
                <a:cs typeface="Arial"/>
                <a:sym typeface="Arial"/>
              </a:defRPr>
            </a:lvl1pPr>
            <a:lvl2pPr indent="-228600" lvl="1" marL="9144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2pPr>
            <a:lvl3pPr indent="-228600" lvl="2" marL="13716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indent="-228600" lvl="3" marL="18288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4pPr>
            <a:lvl5pPr indent="-228600" lvl="4" marL="22860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34"/>
          <p:cNvSpPr txBox="1"/>
          <p:nvPr>
            <p:ph idx="3" type="body"/>
          </p:nvPr>
        </p:nvSpPr>
        <p:spPr>
          <a:xfrm>
            <a:off x="6392127" y="820172"/>
            <a:ext cx="5536522"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34"/>
          <p:cNvSpPr txBox="1"/>
          <p:nvPr>
            <p:ph idx="4" type="body"/>
          </p:nvPr>
        </p:nvSpPr>
        <p:spPr>
          <a:xfrm>
            <a:off x="6392127" y="2481540"/>
            <a:ext cx="5536522"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Google Shape;84;p34"/>
          <p:cNvSpPr txBox="1"/>
          <p:nvPr>
            <p:ph idx="5" type="body"/>
          </p:nvPr>
        </p:nvSpPr>
        <p:spPr>
          <a:xfrm>
            <a:off x="6392126" y="4008290"/>
            <a:ext cx="5536521"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85" name="Google Shape;85;p34"/>
          <p:cNvCxnSpPr/>
          <p:nvPr/>
        </p:nvCxnSpPr>
        <p:spPr>
          <a:xfrm flipH="1">
            <a:off x="6096001" y="-27384"/>
            <a:ext cx="1" cy="6885384"/>
          </a:xfrm>
          <a:prstGeom prst="straightConnector1">
            <a:avLst/>
          </a:prstGeom>
          <a:noFill/>
          <a:ln cap="flat" cmpd="sng" w="12700">
            <a:solidFill>
              <a:srgbClr val="00B0F0"/>
            </a:solidFill>
            <a:prstDash val="solid"/>
            <a:round/>
            <a:headEnd len="sm" w="sm" type="none"/>
            <a:tailEnd len="sm" w="sm" type="none"/>
          </a:ln>
        </p:spPr>
      </p:cxnSp>
      <p:sp>
        <p:nvSpPr>
          <p:cNvPr id="86" name="Google Shape;86;p34"/>
          <p:cNvSpPr txBox="1"/>
          <p:nvPr>
            <p:ph idx="6" type="body"/>
          </p:nvPr>
        </p:nvSpPr>
        <p:spPr>
          <a:xfrm>
            <a:off x="6392126" y="5422223"/>
            <a:ext cx="5536521"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érieur 1">
  <p:cSld name="Intérieur 1">
    <p:bg>
      <p:bgPr>
        <a:blipFill>
          <a:blip r:embed="rId2">
            <a:alphaModFix/>
          </a:blip>
          <a:stretch>
            <a:fillRect/>
          </a:stretch>
        </a:blipFill>
      </p:bgPr>
    </p:bg>
    <p:spTree>
      <p:nvGrpSpPr>
        <p:cNvPr id="87" name="Shape 87"/>
        <p:cNvGrpSpPr/>
        <p:nvPr/>
      </p:nvGrpSpPr>
      <p:grpSpPr>
        <a:xfrm>
          <a:off x="0" y="0"/>
          <a:ext cx="0" cy="0"/>
          <a:chOff x="0" y="0"/>
          <a:chExt cx="0" cy="0"/>
        </a:xfrm>
      </p:grpSpPr>
      <p:pic>
        <p:nvPicPr>
          <p:cNvPr id="88" name="Google Shape;88;p35"/>
          <p:cNvPicPr preferRelativeResize="0"/>
          <p:nvPr/>
        </p:nvPicPr>
        <p:blipFill rotWithShape="1">
          <a:blip r:embed="rId3">
            <a:alphaModFix/>
          </a:blip>
          <a:srcRect b="0" l="0" r="0" t="0"/>
          <a:stretch/>
        </p:blipFill>
        <p:spPr>
          <a:xfrm>
            <a:off x="10733834" y="6317893"/>
            <a:ext cx="1458166" cy="54010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sposition personnalisée">
  <p:cSld name="2_Disposition personnalisée">
    <p:spTree>
      <p:nvGrpSpPr>
        <p:cNvPr id="89" name="Shape 8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Disposition personnalisée">
  <p:cSld name="4_Disposition personnalisée">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37"/>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37"/>
          <p:cNvSpPr/>
          <p:nvPr/>
        </p:nvSpPr>
        <p:spPr>
          <a:xfrm>
            <a:off x="10931860" y="2060848"/>
            <a:ext cx="2520280" cy="2160240"/>
          </a:xfrm>
          <a:prstGeom prst="rect">
            <a:avLst/>
          </a:prstGeom>
          <a:solidFill>
            <a:srgbClr val="FF0000"/>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3" name="Shape 9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94" name="Shape 94"/>
        <p:cNvGrpSpPr/>
        <p:nvPr/>
      </p:nvGrpSpPr>
      <p:grpSpPr>
        <a:xfrm>
          <a:off x="0" y="0"/>
          <a:ext cx="0" cy="0"/>
          <a:chOff x="0" y="0"/>
          <a:chExt cx="0" cy="0"/>
        </a:xfrm>
      </p:grpSpPr>
      <p:sp>
        <p:nvSpPr>
          <p:cNvPr id="95" name="Google Shape;95;p39"/>
          <p:cNvSpPr/>
          <p:nvPr>
            <p:ph idx="2" type="pic"/>
          </p:nvPr>
        </p:nvSpPr>
        <p:spPr>
          <a:xfrm>
            <a:off x="1659431" y="1114426"/>
            <a:ext cx="1733958" cy="2009775"/>
          </a:xfrm>
          <a:prstGeom prst="rect">
            <a:avLst/>
          </a:prstGeom>
          <a:solidFill>
            <a:srgbClr val="D8D8D8"/>
          </a:solidFill>
          <a:ln>
            <a:noFill/>
          </a:ln>
        </p:spPr>
      </p:sp>
      <p:sp>
        <p:nvSpPr>
          <p:cNvPr id="96" name="Google Shape;96;p39"/>
          <p:cNvSpPr/>
          <p:nvPr>
            <p:ph idx="3" type="pic"/>
          </p:nvPr>
        </p:nvSpPr>
        <p:spPr>
          <a:xfrm>
            <a:off x="6811053" y="1114426"/>
            <a:ext cx="1733959" cy="2009775"/>
          </a:xfrm>
          <a:prstGeom prst="rect">
            <a:avLst/>
          </a:prstGeom>
          <a:solidFill>
            <a:srgbClr val="D8D8D8"/>
          </a:solidFill>
          <a:ln>
            <a:noFill/>
          </a:ln>
        </p:spPr>
      </p:sp>
      <p:sp>
        <p:nvSpPr>
          <p:cNvPr id="97" name="Google Shape;97;p39"/>
          <p:cNvSpPr/>
          <p:nvPr>
            <p:ph idx="4" type="pic"/>
          </p:nvPr>
        </p:nvSpPr>
        <p:spPr>
          <a:xfrm>
            <a:off x="1659431" y="3716949"/>
            <a:ext cx="1733958" cy="2009775"/>
          </a:xfrm>
          <a:prstGeom prst="rect">
            <a:avLst/>
          </a:prstGeom>
          <a:solidFill>
            <a:srgbClr val="D8D8D8"/>
          </a:solidFill>
          <a:ln>
            <a:noFill/>
          </a:ln>
        </p:spPr>
      </p:sp>
      <p:sp>
        <p:nvSpPr>
          <p:cNvPr id="98" name="Google Shape;98;p39"/>
          <p:cNvSpPr/>
          <p:nvPr>
            <p:ph idx="5" type="pic"/>
          </p:nvPr>
        </p:nvSpPr>
        <p:spPr>
          <a:xfrm>
            <a:off x="6811053" y="3716949"/>
            <a:ext cx="1733959" cy="2009775"/>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1000"/>
                                        <p:tgtEl>
                                          <p:spTgt spid="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20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40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000"/>
                                        <p:tgtEl>
                                          <p:spTgt spid="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60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itle Slide">
  <p:cSld name="34_Title Slide">
    <p:spTree>
      <p:nvGrpSpPr>
        <p:cNvPr id="99" name="Shape 99"/>
        <p:cNvGrpSpPr/>
        <p:nvPr/>
      </p:nvGrpSpPr>
      <p:grpSpPr>
        <a:xfrm>
          <a:off x="0" y="0"/>
          <a:ext cx="0" cy="0"/>
          <a:chOff x="0" y="0"/>
          <a:chExt cx="0" cy="0"/>
        </a:xfrm>
      </p:grpSpPr>
      <p:sp>
        <p:nvSpPr>
          <p:cNvPr id="100" name="Google Shape;100;p40"/>
          <p:cNvSpPr/>
          <p:nvPr>
            <p:ph idx="2" type="pic"/>
          </p:nvPr>
        </p:nvSpPr>
        <p:spPr>
          <a:xfrm>
            <a:off x="2390323" y="1968158"/>
            <a:ext cx="2466445" cy="2858778"/>
          </a:xfrm>
          <a:prstGeom prst="rect">
            <a:avLst/>
          </a:prstGeom>
          <a:solidFill>
            <a:srgbClr val="D8D8D8"/>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101" name="Shape 101"/>
        <p:cNvGrpSpPr/>
        <p:nvPr/>
      </p:nvGrpSpPr>
      <p:grpSpPr>
        <a:xfrm>
          <a:off x="0" y="0"/>
          <a:ext cx="0" cy="0"/>
          <a:chOff x="0" y="0"/>
          <a:chExt cx="0" cy="0"/>
        </a:xfrm>
      </p:grpSpPr>
      <p:sp>
        <p:nvSpPr>
          <p:cNvPr id="102" name="Google Shape;102;p41"/>
          <p:cNvSpPr/>
          <p:nvPr>
            <p:ph idx="2" type="pic"/>
          </p:nvPr>
        </p:nvSpPr>
        <p:spPr>
          <a:xfrm>
            <a:off x="1659431" y="1114426"/>
            <a:ext cx="1733958" cy="2009775"/>
          </a:xfrm>
          <a:prstGeom prst="rect">
            <a:avLst/>
          </a:prstGeom>
          <a:solidFill>
            <a:srgbClr val="D8D8D8"/>
          </a:solidFill>
          <a:ln>
            <a:noFill/>
          </a:ln>
        </p:spPr>
      </p:sp>
      <p:sp>
        <p:nvSpPr>
          <p:cNvPr id="103" name="Google Shape;103;p41"/>
          <p:cNvSpPr/>
          <p:nvPr>
            <p:ph idx="3" type="pic"/>
          </p:nvPr>
        </p:nvSpPr>
        <p:spPr>
          <a:xfrm>
            <a:off x="1659431" y="3716949"/>
            <a:ext cx="1733958" cy="2009775"/>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40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000"/>
                                        <p:tgtEl>
                                          <p:spTgt spid="10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6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000"/>
                                        <p:tgtEl>
                                          <p:spTgt spid="10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104" name="Shape 104"/>
        <p:cNvGrpSpPr/>
        <p:nvPr/>
      </p:nvGrpSpPr>
      <p:grpSpPr>
        <a:xfrm>
          <a:off x="0" y="0"/>
          <a:ext cx="0" cy="0"/>
          <a:chOff x="0" y="0"/>
          <a:chExt cx="0" cy="0"/>
        </a:xfrm>
      </p:grpSpPr>
      <p:sp>
        <p:nvSpPr>
          <p:cNvPr id="105" name="Google Shape;105;p42"/>
          <p:cNvSpPr/>
          <p:nvPr>
            <p:ph idx="2" type="pic"/>
          </p:nvPr>
        </p:nvSpPr>
        <p:spPr>
          <a:xfrm>
            <a:off x="2621734" y="2331720"/>
            <a:ext cx="1670641" cy="2194560"/>
          </a:xfrm>
          <a:prstGeom prst="rect">
            <a:avLst/>
          </a:prstGeom>
          <a:solidFill>
            <a:srgbClr val="D8D8D8"/>
          </a:solidFill>
          <a:ln>
            <a:noFill/>
          </a:ln>
        </p:spPr>
      </p:sp>
      <p:sp>
        <p:nvSpPr>
          <p:cNvPr id="106" name="Google Shape;106;p42"/>
          <p:cNvSpPr/>
          <p:nvPr>
            <p:ph idx="3" type="pic"/>
          </p:nvPr>
        </p:nvSpPr>
        <p:spPr>
          <a:xfrm>
            <a:off x="5073670" y="2331720"/>
            <a:ext cx="1670641" cy="2194560"/>
          </a:xfrm>
          <a:prstGeom prst="rect">
            <a:avLst/>
          </a:prstGeom>
          <a:solidFill>
            <a:srgbClr val="D8D8D8"/>
          </a:solidFill>
          <a:ln>
            <a:noFill/>
          </a:ln>
        </p:spPr>
      </p:sp>
      <p:sp>
        <p:nvSpPr>
          <p:cNvPr id="107" name="Google Shape;107;p42"/>
          <p:cNvSpPr/>
          <p:nvPr>
            <p:ph idx="4" type="pic"/>
          </p:nvPr>
        </p:nvSpPr>
        <p:spPr>
          <a:xfrm>
            <a:off x="7525604" y="2331720"/>
            <a:ext cx="1670641" cy="219456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0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p:tgtEl>
                                          <p:spTgt spid="1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40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24"/>
          <p:cNvSpPr txBox="1"/>
          <p:nvPr>
            <p:ph type="title"/>
          </p:nvPr>
        </p:nvSpPr>
        <p:spPr>
          <a:xfrm>
            <a:off x="510946" y="392048"/>
            <a:ext cx="8213090" cy="11836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rgbClr val="E8E8E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24"/>
          <p:cNvSpPr txBox="1"/>
          <p:nvPr>
            <p:ph idx="1" type="body"/>
          </p:nvPr>
        </p:nvSpPr>
        <p:spPr>
          <a:xfrm>
            <a:off x="390499" y="1795017"/>
            <a:ext cx="11411000" cy="4034154"/>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1800">
                <a:solidFill>
                  <a:srgbClr val="255F92"/>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 name="Google Shape;23;p2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08" name="Shape 108"/>
        <p:cNvGrpSpPr/>
        <p:nvPr/>
      </p:nvGrpSpPr>
      <p:grpSpPr>
        <a:xfrm>
          <a:off x="0" y="0"/>
          <a:ext cx="0" cy="0"/>
          <a:chOff x="0" y="0"/>
          <a:chExt cx="0" cy="0"/>
        </a:xfrm>
      </p:grpSpPr>
      <p:sp>
        <p:nvSpPr>
          <p:cNvPr id="109" name="Google Shape;109;p43"/>
          <p:cNvSpPr/>
          <p:nvPr>
            <p:ph idx="2" type="pic"/>
          </p:nvPr>
        </p:nvSpPr>
        <p:spPr>
          <a:xfrm>
            <a:off x="4330929" y="2385870"/>
            <a:ext cx="1765070" cy="2086263"/>
          </a:xfrm>
          <a:prstGeom prst="rect">
            <a:avLst/>
          </a:prstGeom>
          <a:solidFill>
            <a:srgbClr val="D8D8D8"/>
          </a:solidFill>
          <a:ln>
            <a:noFill/>
          </a:ln>
        </p:spPr>
      </p:sp>
      <p:sp>
        <p:nvSpPr>
          <p:cNvPr id="110" name="Google Shape;110;p43"/>
          <p:cNvSpPr/>
          <p:nvPr>
            <p:ph idx="3" type="pic"/>
          </p:nvPr>
        </p:nvSpPr>
        <p:spPr>
          <a:xfrm>
            <a:off x="6096000" y="2385870"/>
            <a:ext cx="1765070" cy="2086263"/>
          </a:xfrm>
          <a:prstGeom prst="rect">
            <a:avLst/>
          </a:prstGeom>
          <a:solidFill>
            <a:srgbClr val="D8D8D8"/>
          </a:solidFill>
          <a:ln>
            <a:noFill/>
          </a:ln>
        </p:spPr>
      </p:sp>
      <p:sp>
        <p:nvSpPr>
          <p:cNvPr id="111" name="Google Shape;111;p43"/>
          <p:cNvSpPr/>
          <p:nvPr>
            <p:ph idx="4" type="pic"/>
          </p:nvPr>
        </p:nvSpPr>
        <p:spPr>
          <a:xfrm>
            <a:off x="7861071" y="2385870"/>
            <a:ext cx="1765071" cy="2086263"/>
          </a:xfrm>
          <a:prstGeom prst="rect">
            <a:avLst/>
          </a:prstGeom>
          <a:solidFill>
            <a:srgbClr val="D8D8D8"/>
          </a:solidFill>
          <a:ln>
            <a:noFill/>
          </a:ln>
        </p:spPr>
      </p:sp>
      <p:sp>
        <p:nvSpPr>
          <p:cNvPr id="112" name="Google Shape;112;p43"/>
          <p:cNvSpPr/>
          <p:nvPr>
            <p:ph idx="5" type="pic"/>
          </p:nvPr>
        </p:nvSpPr>
        <p:spPr>
          <a:xfrm>
            <a:off x="9626139" y="2385870"/>
            <a:ext cx="1765070" cy="2086263"/>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p:tgtEl>
                                          <p:spTgt spid="1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4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6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113" name="Shape 113"/>
        <p:cNvGrpSpPr/>
        <p:nvPr/>
      </p:nvGrpSpPr>
      <p:grpSpPr>
        <a:xfrm>
          <a:off x="0" y="0"/>
          <a:ext cx="0" cy="0"/>
          <a:chOff x="0" y="0"/>
          <a:chExt cx="0" cy="0"/>
        </a:xfrm>
      </p:grpSpPr>
      <p:sp>
        <p:nvSpPr>
          <p:cNvPr id="114" name="Google Shape;114;p44"/>
          <p:cNvSpPr/>
          <p:nvPr>
            <p:ph idx="2" type="pic"/>
          </p:nvPr>
        </p:nvSpPr>
        <p:spPr>
          <a:xfrm>
            <a:off x="4330929" y="1751690"/>
            <a:ext cx="1765070" cy="2086263"/>
          </a:xfrm>
          <a:prstGeom prst="rect">
            <a:avLst/>
          </a:prstGeom>
          <a:solidFill>
            <a:srgbClr val="D8D8D8"/>
          </a:solidFill>
          <a:ln>
            <a:noFill/>
          </a:ln>
        </p:spPr>
      </p:sp>
      <p:sp>
        <p:nvSpPr>
          <p:cNvPr id="115" name="Google Shape;115;p44"/>
          <p:cNvSpPr/>
          <p:nvPr>
            <p:ph idx="3" type="pic"/>
          </p:nvPr>
        </p:nvSpPr>
        <p:spPr>
          <a:xfrm>
            <a:off x="6096000" y="2385870"/>
            <a:ext cx="1765070" cy="2086263"/>
          </a:xfrm>
          <a:prstGeom prst="rect">
            <a:avLst/>
          </a:prstGeom>
          <a:solidFill>
            <a:srgbClr val="D8D8D8"/>
          </a:solidFill>
          <a:ln>
            <a:noFill/>
          </a:ln>
        </p:spPr>
      </p:sp>
      <p:sp>
        <p:nvSpPr>
          <p:cNvPr id="116" name="Google Shape;116;p44"/>
          <p:cNvSpPr/>
          <p:nvPr>
            <p:ph idx="4" type="pic"/>
          </p:nvPr>
        </p:nvSpPr>
        <p:spPr>
          <a:xfrm>
            <a:off x="7861071" y="2076154"/>
            <a:ext cx="1765071" cy="2086263"/>
          </a:xfrm>
          <a:prstGeom prst="rect">
            <a:avLst/>
          </a:prstGeom>
          <a:solidFill>
            <a:srgbClr val="D8D8D8"/>
          </a:solidFill>
          <a:ln>
            <a:noFill/>
          </a:ln>
        </p:spPr>
      </p:sp>
      <p:sp>
        <p:nvSpPr>
          <p:cNvPr id="117" name="Google Shape;117;p44"/>
          <p:cNvSpPr/>
          <p:nvPr>
            <p:ph idx="5" type="pic"/>
          </p:nvPr>
        </p:nvSpPr>
        <p:spPr>
          <a:xfrm>
            <a:off x="9626139" y="2636591"/>
            <a:ext cx="1765070" cy="2086263"/>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4"/>
                                        </p:tgtEl>
                                        <p:attrNameLst>
                                          <p:attrName>style.visibility</p:attrName>
                                        </p:attrNameLst>
                                      </p:cBhvr>
                                      <p:to>
                                        <p:strVal val="visible"/>
                                      </p:to>
                                    </p:set>
                                    <p:anim calcmode="lin" valueType="num">
                                      <p:cBhvr additive="base">
                                        <p:cTn dur="1000"/>
                                        <p:tgtEl>
                                          <p:spTgt spid="1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0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40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000"/>
                                        <p:tgtEl>
                                          <p:spTgt spid="1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6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000"/>
                                        <p:tgtEl>
                                          <p:spTgt spid="1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118" name="Shape 118"/>
        <p:cNvGrpSpPr/>
        <p:nvPr/>
      </p:nvGrpSpPr>
      <p:grpSpPr>
        <a:xfrm>
          <a:off x="0" y="0"/>
          <a:ext cx="0" cy="0"/>
          <a:chOff x="0" y="0"/>
          <a:chExt cx="0" cy="0"/>
        </a:xfrm>
      </p:grpSpPr>
      <p:sp>
        <p:nvSpPr>
          <p:cNvPr id="119" name="Google Shape;119;p45"/>
          <p:cNvSpPr/>
          <p:nvPr>
            <p:ph idx="2" type="pic"/>
          </p:nvPr>
        </p:nvSpPr>
        <p:spPr>
          <a:xfrm>
            <a:off x="8057103" y="1316628"/>
            <a:ext cx="2408107" cy="4224747"/>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3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000"/>
                                        <p:tgtEl>
                                          <p:spTgt spid="1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120" name="Shape 120"/>
        <p:cNvGrpSpPr/>
        <p:nvPr/>
      </p:nvGrpSpPr>
      <p:grpSpPr>
        <a:xfrm>
          <a:off x="0" y="0"/>
          <a:ext cx="0" cy="0"/>
          <a:chOff x="0" y="0"/>
          <a:chExt cx="0" cy="0"/>
        </a:xfrm>
      </p:grpSpPr>
      <p:sp>
        <p:nvSpPr>
          <p:cNvPr id="121" name="Google Shape;121;p46"/>
          <p:cNvSpPr/>
          <p:nvPr>
            <p:ph idx="2" type="pic"/>
          </p:nvPr>
        </p:nvSpPr>
        <p:spPr>
          <a:xfrm>
            <a:off x="1" y="1316628"/>
            <a:ext cx="2408107" cy="4224747"/>
          </a:xfrm>
          <a:prstGeom prst="rect">
            <a:avLst/>
          </a:prstGeom>
          <a:solidFill>
            <a:srgbClr val="D8D8D8"/>
          </a:solidFill>
          <a:ln>
            <a:noFill/>
          </a:ln>
        </p:spPr>
      </p:sp>
      <p:sp>
        <p:nvSpPr>
          <p:cNvPr id="122" name="Google Shape;122;p46"/>
          <p:cNvSpPr/>
          <p:nvPr>
            <p:ph idx="3" type="pic"/>
          </p:nvPr>
        </p:nvSpPr>
        <p:spPr>
          <a:xfrm>
            <a:off x="5072785" y="3281385"/>
            <a:ext cx="1784322" cy="1871750"/>
          </a:xfrm>
          <a:prstGeom prst="rect">
            <a:avLst/>
          </a:prstGeom>
          <a:solidFill>
            <a:srgbClr val="D8D8D8"/>
          </a:solidFill>
          <a:ln>
            <a:noFill/>
          </a:ln>
        </p:spPr>
      </p:sp>
      <p:sp>
        <p:nvSpPr>
          <p:cNvPr id="123" name="Google Shape;123;p46"/>
          <p:cNvSpPr/>
          <p:nvPr>
            <p:ph idx="4" type="pic"/>
          </p:nvPr>
        </p:nvSpPr>
        <p:spPr>
          <a:xfrm>
            <a:off x="6857106" y="3281385"/>
            <a:ext cx="1784322" cy="1871750"/>
          </a:xfrm>
          <a:prstGeom prst="rect">
            <a:avLst/>
          </a:prstGeom>
          <a:solidFill>
            <a:srgbClr val="D8D8D8"/>
          </a:solidFill>
          <a:ln>
            <a:noFill/>
          </a:ln>
        </p:spPr>
      </p:sp>
      <p:sp>
        <p:nvSpPr>
          <p:cNvPr id="124" name="Google Shape;124;p46"/>
          <p:cNvSpPr/>
          <p:nvPr>
            <p:ph idx="5" type="pic"/>
          </p:nvPr>
        </p:nvSpPr>
        <p:spPr>
          <a:xfrm>
            <a:off x="8641429" y="3281385"/>
            <a:ext cx="1784323" cy="187175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1000"/>
                                        <p:tgtEl>
                                          <p:spTgt spid="1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0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4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25" name="Shape 125"/>
        <p:cNvGrpSpPr/>
        <p:nvPr/>
      </p:nvGrpSpPr>
      <p:grpSpPr>
        <a:xfrm>
          <a:off x="0" y="0"/>
          <a:ext cx="0" cy="0"/>
          <a:chOff x="0" y="0"/>
          <a:chExt cx="0" cy="0"/>
        </a:xfrm>
      </p:grpSpPr>
      <p:sp>
        <p:nvSpPr>
          <p:cNvPr id="126" name="Google Shape;126;p47"/>
          <p:cNvSpPr/>
          <p:nvPr>
            <p:ph idx="2" type="pic"/>
          </p:nvPr>
        </p:nvSpPr>
        <p:spPr>
          <a:xfrm>
            <a:off x="2541500" y="1975787"/>
            <a:ext cx="1722213" cy="2906429"/>
          </a:xfrm>
          <a:prstGeom prst="rect">
            <a:avLst/>
          </a:prstGeom>
          <a:solidFill>
            <a:srgbClr val="D8D8D8"/>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127" name="Shape 127"/>
        <p:cNvGrpSpPr/>
        <p:nvPr/>
      </p:nvGrpSpPr>
      <p:grpSpPr>
        <a:xfrm>
          <a:off x="0" y="0"/>
          <a:ext cx="0" cy="0"/>
          <a:chOff x="0" y="0"/>
          <a:chExt cx="0" cy="0"/>
        </a:xfrm>
      </p:grpSpPr>
      <p:sp>
        <p:nvSpPr>
          <p:cNvPr id="128" name="Google Shape;128;p48"/>
          <p:cNvSpPr/>
          <p:nvPr>
            <p:ph idx="2" type="pic"/>
          </p:nvPr>
        </p:nvSpPr>
        <p:spPr>
          <a:xfrm>
            <a:off x="2100232" y="2310607"/>
            <a:ext cx="2604748" cy="2235200"/>
          </a:xfrm>
          <a:prstGeom prst="rect">
            <a:avLst/>
          </a:prstGeom>
          <a:solidFill>
            <a:srgbClr val="D8D8D8"/>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29" name="Shape 129"/>
        <p:cNvGrpSpPr/>
        <p:nvPr/>
      </p:nvGrpSpPr>
      <p:grpSpPr>
        <a:xfrm>
          <a:off x="0" y="0"/>
          <a:ext cx="0" cy="0"/>
          <a:chOff x="0" y="0"/>
          <a:chExt cx="0" cy="0"/>
        </a:xfrm>
      </p:grpSpPr>
      <p:sp>
        <p:nvSpPr>
          <p:cNvPr id="130" name="Google Shape;130;p49"/>
          <p:cNvSpPr/>
          <p:nvPr>
            <p:ph idx="2" type="pic"/>
          </p:nvPr>
        </p:nvSpPr>
        <p:spPr>
          <a:xfrm>
            <a:off x="2255389" y="2254250"/>
            <a:ext cx="2294845" cy="2350008"/>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131" name="Shape 131"/>
        <p:cNvGrpSpPr/>
        <p:nvPr/>
      </p:nvGrpSpPr>
      <p:grpSpPr>
        <a:xfrm>
          <a:off x="0" y="0"/>
          <a:ext cx="0" cy="0"/>
          <a:chOff x="0" y="0"/>
          <a:chExt cx="0" cy="0"/>
        </a:xfrm>
      </p:grpSpPr>
      <p:sp>
        <p:nvSpPr>
          <p:cNvPr id="132" name="Google Shape;132;p50"/>
          <p:cNvSpPr/>
          <p:nvPr>
            <p:ph idx="2" type="pic"/>
          </p:nvPr>
        </p:nvSpPr>
        <p:spPr>
          <a:xfrm>
            <a:off x="2792894" y="2310606"/>
            <a:ext cx="1219835" cy="2235200"/>
          </a:xfrm>
          <a:prstGeom prst="rect">
            <a:avLst/>
          </a:prstGeom>
          <a:solidFill>
            <a:srgbClr val="D8D8D8"/>
          </a:solid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133" name="Shape 133"/>
        <p:cNvGrpSpPr/>
        <p:nvPr/>
      </p:nvGrpSpPr>
      <p:grpSpPr>
        <a:xfrm>
          <a:off x="0" y="0"/>
          <a:ext cx="0" cy="0"/>
          <a:chOff x="0" y="0"/>
          <a:chExt cx="0" cy="0"/>
        </a:xfrm>
      </p:grpSpPr>
      <p:sp>
        <p:nvSpPr>
          <p:cNvPr id="134" name="Google Shape;134;p51"/>
          <p:cNvSpPr/>
          <p:nvPr>
            <p:ph idx="2" type="pic"/>
          </p:nvPr>
        </p:nvSpPr>
        <p:spPr>
          <a:xfrm>
            <a:off x="3083506" y="2612420"/>
            <a:ext cx="1206573" cy="1402669"/>
          </a:xfrm>
          <a:prstGeom prst="rect">
            <a:avLst/>
          </a:prstGeom>
          <a:solidFill>
            <a:srgbClr val="D8D8D8"/>
          </a:solidFill>
          <a:ln>
            <a:noFill/>
          </a:ln>
        </p:spPr>
      </p:sp>
      <p:sp>
        <p:nvSpPr>
          <p:cNvPr id="135" name="Google Shape;135;p51"/>
          <p:cNvSpPr/>
          <p:nvPr>
            <p:ph idx="3" type="pic"/>
          </p:nvPr>
        </p:nvSpPr>
        <p:spPr>
          <a:xfrm>
            <a:off x="7901922" y="2612420"/>
            <a:ext cx="1206573" cy="1402669"/>
          </a:xfrm>
          <a:prstGeom prst="rect">
            <a:avLst/>
          </a:prstGeom>
          <a:solidFill>
            <a:srgbClr val="D8D8D8"/>
          </a:solidFill>
          <a:ln>
            <a:noFill/>
          </a:ln>
        </p:spPr>
      </p:sp>
      <p:sp>
        <p:nvSpPr>
          <p:cNvPr id="136" name="Google Shape;136;p51"/>
          <p:cNvSpPr/>
          <p:nvPr>
            <p:ph idx="4" type="pic"/>
          </p:nvPr>
        </p:nvSpPr>
        <p:spPr>
          <a:xfrm>
            <a:off x="4290080" y="2449620"/>
            <a:ext cx="1206573" cy="1402669"/>
          </a:xfrm>
          <a:prstGeom prst="rect">
            <a:avLst/>
          </a:prstGeom>
          <a:solidFill>
            <a:srgbClr val="D8D8D8"/>
          </a:solidFill>
          <a:ln>
            <a:noFill/>
          </a:ln>
        </p:spPr>
      </p:sp>
      <p:sp>
        <p:nvSpPr>
          <p:cNvPr id="137" name="Google Shape;137;p51"/>
          <p:cNvSpPr/>
          <p:nvPr>
            <p:ph idx="5" type="pic"/>
          </p:nvPr>
        </p:nvSpPr>
        <p:spPr>
          <a:xfrm>
            <a:off x="6695349" y="2449620"/>
            <a:ext cx="1206573" cy="1402669"/>
          </a:xfrm>
          <a:prstGeom prst="rect">
            <a:avLst/>
          </a:prstGeom>
          <a:solidFill>
            <a:srgbClr val="D8D8D8"/>
          </a:solidFill>
          <a:ln>
            <a:noFill/>
          </a:ln>
        </p:spPr>
      </p:sp>
      <p:sp>
        <p:nvSpPr>
          <p:cNvPr id="138" name="Google Shape;138;p51"/>
          <p:cNvSpPr/>
          <p:nvPr>
            <p:ph idx="6" type="pic"/>
          </p:nvPr>
        </p:nvSpPr>
        <p:spPr>
          <a:xfrm>
            <a:off x="5492715" y="2193533"/>
            <a:ext cx="1206573" cy="1402669"/>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1000"/>
                                        <p:tgtEl>
                                          <p:spTgt spid="1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1000"/>
                                        <p:tgtEl>
                                          <p:spTgt spid="1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1000"/>
                                        <p:tgtEl>
                                          <p:spTgt spid="1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4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000"/>
                                        <p:tgtEl>
                                          <p:spTgt spid="1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9" name="Shape 139"/>
        <p:cNvGrpSpPr/>
        <p:nvPr/>
      </p:nvGrpSpPr>
      <p:grpSpPr>
        <a:xfrm>
          <a:off x="0" y="0"/>
          <a:ext cx="0" cy="0"/>
          <a:chOff x="0" y="0"/>
          <a:chExt cx="0" cy="0"/>
        </a:xfrm>
      </p:grpSpPr>
      <p:sp>
        <p:nvSpPr>
          <p:cNvPr id="140" name="Google Shape;140;p52"/>
          <p:cNvSpPr/>
          <p:nvPr>
            <p:ph idx="2" type="pic"/>
          </p:nvPr>
        </p:nvSpPr>
        <p:spPr>
          <a:xfrm>
            <a:off x="2793636" y="1307306"/>
            <a:ext cx="6606314" cy="4243388"/>
          </a:xfrm>
          <a:prstGeom prst="rect">
            <a:avLst/>
          </a:prstGeom>
          <a:solidFill>
            <a:srgbClr val="D8D8D8"/>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bg>
      <p:bgPr>
        <a:solidFill>
          <a:schemeClr val="lt1"/>
        </a:solidFill>
      </p:bgPr>
    </p:bg>
    <p:spTree>
      <p:nvGrpSpPr>
        <p:cNvPr id="26" name="Shape 26"/>
        <p:cNvGrpSpPr/>
        <p:nvPr/>
      </p:nvGrpSpPr>
      <p:grpSpPr>
        <a:xfrm>
          <a:off x="0" y="0"/>
          <a:ext cx="0" cy="0"/>
          <a:chOff x="0" y="0"/>
          <a:chExt cx="0" cy="0"/>
        </a:xfrm>
      </p:grpSpPr>
      <p:pic>
        <p:nvPicPr>
          <p:cNvPr id="27" name="Google Shape;27;p25"/>
          <p:cNvPicPr preferRelativeResize="0"/>
          <p:nvPr/>
        </p:nvPicPr>
        <p:blipFill rotWithShape="1">
          <a:blip r:embed="rId2">
            <a:alphaModFix/>
          </a:blip>
          <a:srcRect b="0" l="0" r="0" t="0"/>
          <a:stretch/>
        </p:blipFill>
        <p:spPr>
          <a:xfrm>
            <a:off x="0" y="-1"/>
            <a:ext cx="12192000" cy="6858000"/>
          </a:xfrm>
          <a:prstGeom prst="rect">
            <a:avLst/>
          </a:prstGeom>
          <a:noFill/>
          <a:ln>
            <a:noFill/>
          </a:ln>
        </p:spPr>
      </p:pic>
      <p:sp>
        <p:nvSpPr>
          <p:cNvPr id="28" name="Google Shape;28;p25"/>
          <p:cNvSpPr/>
          <p:nvPr/>
        </p:nvSpPr>
        <p:spPr>
          <a:xfrm>
            <a:off x="0" y="939546"/>
            <a:ext cx="11964670" cy="5347335"/>
          </a:xfrm>
          <a:custGeom>
            <a:rect b="b" l="l" r="r" t="t"/>
            <a:pathLst>
              <a:path extrusionOk="0" h="5347335" w="11964670">
                <a:moveTo>
                  <a:pt x="11017" y="0"/>
                </a:moveTo>
                <a:lnTo>
                  <a:pt x="0" y="5346954"/>
                </a:lnTo>
                <a:lnTo>
                  <a:pt x="4942205" y="5346954"/>
                </a:lnTo>
                <a:lnTo>
                  <a:pt x="11964670" y="5335930"/>
                </a:lnTo>
                <a:lnTo>
                  <a:pt x="9495663" y="66166"/>
                </a:lnTo>
                <a:lnTo>
                  <a:pt x="11017" y="0"/>
                </a:lnTo>
                <a:close/>
              </a:path>
            </a:pathLst>
          </a:custGeom>
          <a:solidFill>
            <a:srgbClr val="252525">
              <a:alpha val="8745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9" name="Google Shape;29;p25"/>
          <p:cNvSpPr txBox="1"/>
          <p:nvPr>
            <p:ph type="title"/>
          </p:nvPr>
        </p:nvSpPr>
        <p:spPr>
          <a:xfrm>
            <a:off x="510946" y="392048"/>
            <a:ext cx="8213090" cy="11836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rgbClr val="E8E8E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5"/>
          <p:cNvSpPr txBox="1"/>
          <p:nvPr>
            <p:ph idx="1" type="body"/>
          </p:nvPr>
        </p:nvSpPr>
        <p:spPr>
          <a:xfrm>
            <a:off x="451205" y="2543683"/>
            <a:ext cx="4878070" cy="3636645"/>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1" i="0" sz="1800">
                <a:solidFill>
                  <a:schemeClr val="lt1"/>
                </a:solidFill>
                <a:latin typeface="Calibri"/>
                <a:ea typeface="Calibri"/>
                <a:cs typeface="Calibri"/>
                <a:sym typeface="Calibri"/>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25"/>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 name="Google Shape;32;p25"/>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5"/>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141" name="Shape 141"/>
        <p:cNvGrpSpPr/>
        <p:nvPr/>
      </p:nvGrpSpPr>
      <p:grpSpPr>
        <a:xfrm>
          <a:off x="0" y="0"/>
          <a:ext cx="0" cy="0"/>
          <a:chOff x="0" y="0"/>
          <a:chExt cx="0" cy="0"/>
        </a:xfrm>
      </p:grpSpPr>
      <p:sp>
        <p:nvSpPr>
          <p:cNvPr id="142" name="Google Shape;142;p53"/>
          <p:cNvSpPr/>
          <p:nvPr>
            <p:ph idx="2" type="pic"/>
          </p:nvPr>
        </p:nvSpPr>
        <p:spPr>
          <a:xfrm>
            <a:off x="2793636" y="1307307"/>
            <a:ext cx="6606314" cy="4243388"/>
          </a:xfrm>
          <a:prstGeom prst="rect">
            <a:avLst/>
          </a:prstGeom>
          <a:solidFill>
            <a:srgbClr val="D8D8D8"/>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43" name="Shape 143"/>
        <p:cNvGrpSpPr/>
        <p:nvPr/>
      </p:nvGrpSpPr>
      <p:grpSpPr>
        <a:xfrm>
          <a:off x="0" y="0"/>
          <a:ext cx="0" cy="0"/>
          <a:chOff x="0" y="0"/>
          <a:chExt cx="0" cy="0"/>
        </a:xfrm>
      </p:grpSpPr>
      <p:sp>
        <p:nvSpPr>
          <p:cNvPr id="144" name="Google Shape;144;p54"/>
          <p:cNvSpPr/>
          <p:nvPr>
            <p:ph idx="2" type="pic"/>
          </p:nvPr>
        </p:nvSpPr>
        <p:spPr>
          <a:xfrm>
            <a:off x="800790" y="781050"/>
            <a:ext cx="10590421" cy="527685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000"/>
                                        <p:tgtEl>
                                          <p:spTgt spid="1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145" name="Shape 145"/>
        <p:cNvGrpSpPr/>
        <p:nvPr/>
      </p:nvGrpSpPr>
      <p:grpSpPr>
        <a:xfrm>
          <a:off x="0" y="0"/>
          <a:ext cx="0" cy="0"/>
          <a:chOff x="0" y="0"/>
          <a:chExt cx="0" cy="0"/>
        </a:xfrm>
      </p:grpSpPr>
      <p:sp>
        <p:nvSpPr>
          <p:cNvPr id="146" name="Google Shape;146;p55"/>
          <p:cNvSpPr/>
          <p:nvPr>
            <p:ph idx="2" type="pic"/>
          </p:nvPr>
        </p:nvSpPr>
        <p:spPr>
          <a:xfrm>
            <a:off x="1206977" y="0"/>
            <a:ext cx="4571405" cy="6858000"/>
          </a:xfrm>
          <a:prstGeom prst="rect">
            <a:avLst/>
          </a:prstGeom>
          <a:solidFill>
            <a:srgbClr val="D8D8D8"/>
          </a:solidFill>
          <a:ln>
            <a:noFill/>
          </a:ln>
        </p:spPr>
      </p:sp>
      <p:sp>
        <p:nvSpPr>
          <p:cNvPr id="147" name="Google Shape;147;p55"/>
          <p:cNvSpPr/>
          <p:nvPr>
            <p:ph idx="3" type="pic"/>
          </p:nvPr>
        </p:nvSpPr>
        <p:spPr>
          <a:xfrm>
            <a:off x="5493393" y="4655232"/>
            <a:ext cx="1206573" cy="1402669"/>
          </a:xfrm>
          <a:prstGeom prst="rect">
            <a:avLst/>
          </a:prstGeom>
          <a:solidFill>
            <a:srgbClr val="D8D8D8"/>
          </a:solidFill>
          <a:ln>
            <a:noFill/>
          </a:ln>
        </p:spPr>
      </p:sp>
      <p:sp>
        <p:nvSpPr>
          <p:cNvPr id="148" name="Google Shape;148;p55"/>
          <p:cNvSpPr/>
          <p:nvPr>
            <p:ph idx="4" type="pic"/>
          </p:nvPr>
        </p:nvSpPr>
        <p:spPr>
          <a:xfrm>
            <a:off x="7593382" y="4655232"/>
            <a:ext cx="1206573" cy="1402669"/>
          </a:xfrm>
          <a:prstGeom prst="rect">
            <a:avLst/>
          </a:prstGeom>
          <a:solidFill>
            <a:srgbClr val="D8D8D8"/>
          </a:solidFill>
          <a:ln>
            <a:noFill/>
          </a:ln>
        </p:spPr>
      </p:sp>
      <p:sp>
        <p:nvSpPr>
          <p:cNvPr id="149" name="Google Shape;149;p55"/>
          <p:cNvSpPr/>
          <p:nvPr>
            <p:ph idx="5" type="pic"/>
          </p:nvPr>
        </p:nvSpPr>
        <p:spPr>
          <a:xfrm>
            <a:off x="9693369" y="4655232"/>
            <a:ext cx="1206573" cy="1402669"/>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000"/>
                                        <p:tgtEl>
                                          <p:spTgt spid="14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180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00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000"/>
                                        <p:tgtEl>
                                          <p:spTgt spid="1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20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000"/>
                                        <p:tgtEl>
                                          <p:spTgt spid="1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Slide">
  <p:cSld name="17_Title Slide">
    <p:spTree>
      <p:nvGrpSpPr>
        <p:cNvPr id="150" name="Shape 150"/>
        <p:cNvGrpSpPr/>
        <p:nvPr/>
      </p:nvGrpSpPr>
      <p:grpSpPr>
        <a:xfrm>
          <a:off x="0" y="0"/>
          <a:ext cx="0" cy="0"/>
          <a:chOff x="0" y="0"/>
          <a:chExt cx="0" cy="0"/>
        </a:xfrm>
      </p:grpSpPr>
      <p:sp>
        <p:nvSpPr>
          <p:cNvPr id="151" name="Google Shape;151;p56"/>
          <p:cNvSpPr/>
          <p:nvPr>
            <p:ph idx="2" type="pic"/>
          </p:nvPr>
        </p:nvSpPr>
        <p:spPr>
          <a:xfrm>
            <a:off x="6096000" y="0"/>
            <a:ext cx="4584151" cy="4704736"/>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50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500"/>
                                        <p:tgtEl>
                                          <p:spTgt spid="1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Slide">
  <p:cSld name="16_Title Slide">
    <p:spTree>
      <p:nvGrpSpPr>
        <p:cNvPr id="152" name="Shape 152"/>
        <p:cNvGrpSpPr/>
        <p:nvPr/>
      </p:nvGrpSpPr>
      <p:grpSpPr>
        <a:xfrm>
          <a:off x="0" y="0"/>
          <a:ext cx="0" cy="0"/>
          <a:chOff x="0" y="0"/>
          <a:chExt cx="0" cy="0"/>
        </a:xfrm>
      </p:grpSpPr>
      <p:sp>
        <p:nvSpPr>
          <p:cNvPr id="153" name="Google Shape;153;p57"/>
          <p:cNvSpPr/>
          <p:nvPr>
            <p:ph idx="2" type="pic"/>
          </p:nvPr>
        </p:nvSpPr>
        <p:spPr>
          <a:xfrm>
            <a:off x="4862673" y="1618489"/>
            <a:ext cx="2466654" cy="3617913"/>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1000"/>
                                        <p:tgtEl>
                                          <p:spTgt spid="1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154" name="Shape 154"/>
        <p:cNvGrpSpPr/>
        <p:nvPr/>
      </p:nvGrpSpPr>
      <p:grpSpPr>
        <a:xfrm>
          <a:off x="0" y="0"/>
          <a:ext cx="0" cy="0"/>
          <a:chOff x="0" y="0"/>
          <a:chExt cx="0" cy="0"/>
        </a:xfrm>
      </p:grpSpPr>
      <p:sp>
        <p:nvSpPr>
          <p:cNvPr id="155" name="Google Shape;155;p58"/>
          <p:cNvSpPr/>
          <p:nvPr>
            <p:ph idx="2" type="pic"/>
          </p:nvPr>
        </p:nvSpPr>
        <p:spPr>
          <a:xfrm>
            <a:off x="6096001" y="-1"/>
            <a:ext cx="5295211" cy="6858000"/>
          </a:xfrm>
          <a:prstGeom prst="rect">
            <a:avLst/>
          </a:prstGeom>
          <a:solidFill>
            <a:srgbClr val="D8D8D8"/>
          </a:solidFill>
          <a:ln>
            <a:noFill/>
          </a:ln>
        </p:spPr>
      </p:sp>
      <p:sp>
        <p:nvSpPr>
          <p:cNvPr id="156" name="Google Shape;156;p58"/>
          <p:cNvSpPr/>
          <p:nvPr>
            <p:ph idx="3" type="pic"/>
          </p:nvPr>
        </p:nvSpPr>
        <p:spPr>
          <a:xfrm>
            <a:off x="3162682" y="-1"/>
            <a:ext cx="2933318" cy="7412183"/>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750"/>
                                        <p:tgtEl>
                                          <p:spTgt spid="15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750"/>
                                        <p:tgtEl>
                                          <p:spTgt spid="15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157" name="Shape 157"/>
        <p:cNvGrpSpPr/>
        <p:nvPr/>
      </p:nvGrpSpPr>
      <p:grpSpPr>
        <a:xfrm>
          <a:off x="0" y="0"/>
          <a:ext cx="0" cy="0"/>
          <a:chOff x="0" y="0"/>
          <a:chExt cx="0" cy="0"/>
        </a:xfrm>
      </p:grpSpPr>
      <p:sp>
        <p:nvSpPr>
          <p:cNvPr id="158" name="Google Shape;158;p59"/>
          <p:cNvSpPr/>
          <p:nvPr>
            <p:ph idx="2" type="pic"/>
          </p:nvPr>
        </p:nvSpPr>
        <p:spPr>
          <a:xfrm rot="10800000">
            <a:off x="3117618" y="450230"/>
            <a:ext cx="5956764" cy="595754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59" name="Shape 159"/>
        <p:cNvGrpSpPr/>
        <p:nvPr/>
      </p:nvGrpSpPr>
      <p:grpSpPr>
        <a:xfrm>
          <a:off x="0" y="0"/>
          <a:ext cx="0" cy="0"/>
          <a:chOff x="0" y="0"/>
          <a:chExt cx="0" cy="0"/>
        </a:xfrm>
      </p:grpSpPr>
      <p:sp>
        <p:nvSpPr>
          <p:cNvPr id="160" name="Google Shape;160;p60"/>
          <p:cNvSpPr/>
          <p:nvPr>
            <p:ph idx="2" type="pic"/>
          </p:nvPr>
        </p:nvSpPr>
        <p:spPr>
          <a:xfrm>
            <a:off x="2236153" y="-1"/>
            <a:ext cx="9955848" cy="6685180"/>
          </a:xfrm>
          <a:prstGeom prst="rect">
            <a:avLst/>
          </a:prstGeom>
          <a:solidFill>
            <a:srgbClr val="D8D8D8"/>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161" name="Shape 161"/>
        <p:cNvGrpSpPr/>
        <p:nvPr/>
      </p:nvGrpSpPr>
      <p:grpSpPr>
        <a:xfrm>
          <a:off x="0" y="0"/>
          <a:ext cx="0" cy="0"/>
          <a:chOff x="0" y="0"/>
          <a:chExt cx="0" cy="0"/>
        </a:xfrm>
      </p:grpSpPr>
      <p:sp>
        <p:nvSpPr>
          <p:cNvPr id="162" name="Google Shape;162;p61"/>
          <p:cNvSpPr/>
          <p:nvPr>
            <p:ph idx="2" type="pic"/>
          </p:nvPr>
        </p:nvSpPr>
        <p:spPr>
          <a:xfrm>
            <a:off x="800791" y="0"/>
            <a:ext cx="3511869" cy="6858000"/>
          </a:xfrm>
          <a:prstGeom prst="rect">
            <a:avLst/>
          </a:prstGeom>
          <a:solidFill>
            <a:srgbClr val="D8D8D8"/>
          </a:solidFill>
          <a:ln>
            <a:noFill/>
          </a:ln>
        </p:spPr>
      </p:sp>
      <p:sp>
        <p:nvSpPr>
          <p:cNvPr id="163" name="Google Shape;163;p61"/>
          <p:cNvSpPr/>
          <p:nvPr>
            <p:ph idx="3" type="pic"/>
          </p:nvPr>
        </p:nvSpPr>
        <p:spPr>
          <a:xfrm>
            <a:off x="4340067" y="0"/>
            <a:ext cx="3511869" cy="6858000"/>
          </a:xfrm>
          <a:prstGeom prst="rect">
            <a:avLst/>
          </a:prstGeom>
          <a:solidFill>
            <a:srgbClr val="D8D8D8"/>
          </a:solidFill>
          <a:ln>
            <a:noFill/>
          </a:ln>
        </p:spPr>
      </p:sp>
      <p:sp>
        <p:nvSpPr>
          <p:cNvPr id="164" name="Google Shape;164;p61"/>
          <p:cNvSpPr/>
          <p:nvPr>
            <p:ph idx="4" type="pic"/>
          </p:nvPr>
        </p:nvSpPr>
        <p:spPr>
          <a:xfrm>
            <a:off x="7879343" y="0"/>
            <a:ext cx="3511869" cy="6858000"/>
          </a:xfrm>
          <a:prstGeom prst="rect">
            <a:avLst/>
          </a:prstGeom>
          <a:solidFill>
            <a:srgbClr val="D8D8D8"/>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65" name="Shape 165"/>
        <p:cNvGrpSpPr/>
        <p:nvPr/>
      </p:nvGrpSpPr>
      <p:grpSpPr>
        <a:xfrm>
          <a:off x="0" y="0"/>
          <a:ext cx="0" cy="0"/>
          <a:chOff x="0" y="0"/>
          <a:chExt cx="0" cy="0"/>
        </a:xfrm>
      </p:grpSpPr>
      <p:sp>
        <p:nvSpPr>
          <p:cNvPr id="166" name="Google Shape;166;p62"/>
          <p:cNvSpPr/>
          <p:nvPr>
            <p:ph idx="2" type="pic"/>
          </p:nvPr>
        </p:nvSpPr>
        <p:spPr>
          <a:xfrm>
            <a:off x="800790" y="-1"/>
            <a:ext cx="10590421" cy="6858000"/>
          </a:xfrm>
          <a:prstGeom prst="rect">
            <a:avLst/>
          </a:prstGeom>
          <a:solidFill>
            <a:srgbClr val="D8D8D8"/>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35" name="Shape 35"/>
        <p:cNvGrpSpPr/>
        <p:nvPr/>
      </p:nvGrpSpPr>
      <p:grpSpPr>
        <a:xfrm>
          <a:off x="0" y="0"/>
          <a:ext cx="0" cy="0"/>
          <a:chOff x="0" y="0"/>
          <a:chExt cx="0" cy="0"/>
        </a:xfrm>
      </p:grpSpPr>
      <p:sp>
        <p:nvSpPr>
          <p:cNvPr id="36" name="Google Shape;36;p28"/>
          <p:cNvSpPr/>
          <p:nvPr/>
        </p:nvSpPr>
        <p:spPr>
          <a:xfrm>
            <a:off x="0" y="5910262"/>
            <a:ext cx="714375" cy="948055"/>
          </a:xfrm>
          <a:custGeom>
            <a:rect b="b" l="l" r="r" t="t"/>
            <a:pathLst>
              <a:path extrusionOk="0" h="948054" w="714375">
                <a:moveTo>
                  <a:pt x="0" y="0"/>
                </a:moveTo>
                <a:lnTo>
                  <a:pt x="0" y="947736"/>
                </a:lnTo>
                <a:lnTo>
                  <a:pt x="714375" y="947736"/>
                </a:lnTo>
                <a:lnTo>
                  <a:pt x="0" y="0"/>
                </a:lnTo>
                <a:close/>
              </a:path>
            </a:pathLst>
          </a:custGeom>
          <a:solidFill>
            <a:srgbClr val="255F92">
              <a:alpha val="2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 name="Google Shape;37;p28"/>
          <p:cNvSpPr/>
          <p:nvPr/>
        </p:nvSpPr>
        <p:spPr>
          <a:xfrm>
            <a:off x="10372725" y="5910262"/>
            <a:ext cx="1819275" cy="947419"/>
          </a:xfrm>
          <a:custGeom>
            <a:rect b="b" l="l" r="r" t="t"/>
            <a:pathLst>
              <a:path extrusionOk="0" h="947420" w="1819275">
                <a:moveTo>
                  <a:pt x="1819275" y="0"/>
                </a:moveTo>
                <a:lnTo>
                  <a:pt x="0" y="947308"/>
                </a:lnTo>
                <a:lnTo>
                  <a:pt x="1819275" y="947308"/>
                </a:lnTo>
                <a:lnTo>
                  <a:pt x="1819275" y="0"/>
                </a:lnTo>
                <a:close/>
              </a:path>
            </a:pathLst>
          </a:custGeom>
          <a:solidFill>
            <a:srgbClr val="255F9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8" name="Google Shape;38;p28"/>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8"/>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67" name="Shape 167"/>
        <p:cNvGrpSpPr/>
        <p:nvPr/>
      </p:nvGrpSpPr>
      <p:grpSpPr>
        <a:xfrm>
          <a:off x="0" y="0"/>
          <a:ext cx="0" cy="0"/>
          <a:chOff x="0" y="0"/>
          <a:chExt cx="0" cy="0"/>
        </a:xfrm>
      </p:grpSpPr>
      <p:sp>
        <p:nvSpPr>
          <p:cNvPr id="168" name="Google Shape;168;p63"/>
          <p:cNvSpPr/>
          <p:nvPr>
            <p:ph idx="2" type="pic"/>
          </p:nvPr>
        </p:nvSpPr>
        <p:spPr>
          <a:xfrm>
            <a:off x="3298736" y="-1"/>
            <a:ext cx="5594529" cy="68580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20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69" name="Shape 169"/>
        <p:cNvGrpSpPr/>
        <p:nvPr/>
      </p:nvGrpSpPr>
      <p:grpSpPr>
        <a:xfrm>
          <a:off x="0" y="0"/>
          <a:ext cx="0" cy="0"/>
          <a:chOff x="0" y="0"/>
          <a:chExt cx="0" cy="0"/>
        </a:xfrm>
      </p:grpSpPr>
      <p:sp>
        <p:nvSpPr>
          <p:cNvPr id="170" name="Google Shape;170;p64"/>
          <p:cNvSpPr/>
          <p:nvPr>
            <p:ph idx="2" type="pic"/>
          </p:nvPr>
        </p:nvSpPr>
        <p:spPr>
          <a:xfrm>
            <a:off x="3448396" y="0"/>
            <a:ext cx="2647605" cy="6858000"/>
          </a:xfrm>
          <a:prstGeom prst="rect">
            <a:avLst/>
          </a:prstGeom>
          <a:solidFill>
            <a:srgbClr val="D8D8D8"/>
          </a:solidFill>
          <a:ln>
            <a:noFill/>
          </a:ln>
        </p:spPr>
      </p:sp>
      <p:sp>
        <p:nvSpPr>
          <p:cNvPr id="171" name="Google Shape;171;p64"/>
          <p:cNvSpPr/>
          <p:nvPr>
            <p:ph idx="3" type="pic"/>
          </p:nvPr>
        </p:nvSpPr>
        <p:spPr>
          <a:xfrm>
            <a:off x="6096001" y="0"/>
            <a:ext cx="2647605" cy="6858000"/>
          </a:xfrm>
          <a:prstGeom prst="rect">
            <a:avLst/>
          </a:prstGeom>
          <a:solidFill>
            <a:srgbClr val="D8D8D8"/>
          </a:solidFill>
          <a:ln>
            <a:noFill/>
          </a:ln>
        </p:spPr>
      </p:sp>
      <p:sp>
        <p:nvSpPr>
          <p:cNvPr id="172" name="Google Shape;172;p64"/>
          <p:cNvSpPr/>
          <p:nvPr>
            <p:ph idx="4" type="pic"/>
          </p:nvPr>
        </p:nvSpPr>
        <p:spPr>
          <a:xfrm>
            <a:off x="8743606" y="0"/>
            <a:ext cx="2647605" cy="6858000"/>
          </a:xfrm>
          <a:prstGeom prst="rect">
            <a:avLst/>
          </a:prstGeom>
          <a:solidFill>
            <a:srgbClr val="D8D8D8"/>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73" name="Shape 173"/>
        <p:cNvGrpSpPr/>
        <p:nvPr/>
      </p:nvGrpSpPr>
      <p:grpSpPr>
        <a:xfrm>
          <a:off x="0" y="0"/>
          <a:ext cx="0" cy="0"/>
          <a:chOff x="0" y="0"/>
          <a:chExt cx="0" cy="0"/>
        </a:xfrm>
      </p:grpSpPr>
      <p:sp>
        <p:nvSpPr>
          <p:cNvPr id="174" name="Google Shape;174;p65"/>
          <p:cNvSpPr/>
          <p:nvPr>
            <p:ph idx="2" type="pic"/>
          </p:nvPr>
        </p:nvSpPr>
        <p:spPr>
          <a:xfrm>
            <a:off x="800791" y="0"/>
            <a:ext cx="2647605" cy="6858000"/>
          </a:xfrm>
          <a:prstGeom prst="rect">
            <a:avLst/>
          </a:prstGeom>
          <a:solidFill>
            <a:srgbClr val="D8D8D8"/>
          </a:solidFill>
          <a:ln>
            <a:noFill/>
          </a:ln>
        </p:spPr>
      </p:sp>
      <p:sp>
        <p:nvSpPr>
          <p:cNvPr id="175" name="Google Shape;175;p65"/>
          <p:cNvSpPr/>
          <p:nvPr>
            <p:ph idx="3" type="pic"/>
          </p:nvPr>
        </p:nvSpPr>
        <p:spPr>
          <a:xfrm>
            <a:off x="3448396" y="0"/>
            <a:ext cx="2647605" cy="6858000"/>
          </a:xfrm>
          <a:prstGeom prst="rect">
            <a:avLst/>
          </a:prstGeom>
          <a:solidFill>
            <a:srgbClr val="D8D8D8"/>
          </a:solidFill>
          <a:ln>
            <a:noFill/>
          </a:ln>
        </p:spPr>
      </p:sp>
      <p:sp>
        <p:nvSpPr>
          <p:cNvPr id="176" name="Google Shape;176;p65"/>
          <p:cNvSpPr/>
          <p:nvPr>
            <p:ph idx="4" type="pic"/>
          </p:nvPr>
        </p:nvSpPr>
        <p:spPr>
          <a:xfrm>
            <a:off x="6096001" y="0"/>
            <a:ext cx="2647605" cy="6858000"/>
          </a:xfrm>
          <a:prstGeom prst="rect">
            <a:avLst/>
          </a:prstGeom>
          <a:solidFill>
            <a:srgbClr val="D8D8D8"/>
          </a:solidFill>
          <a:ln>
            <a:noFill/>
          </a:ln>
        </p:spPr>
      </p:sp>
      <p:sp>
        <p:nvSpPr>
          <p:cNvPr id="177" name="Google Shape;177;p65"/>
          <p:cNvSpPr/>
          <p:nvPr>
            <p:ph idx="5" type="pic"/>
          </p:nvPr>
        </p:nvSpPr>
        <p:spPr>
          <a:xfrm>
            <a:off x="8743607" y="0"/>
            <a:ext cx="2647605" cy="6858000"/>
          </a:xfrm>
          <a:prstGeom prst="rect">
            <a:avLst/>
          </a:prstGeom>
          <a:solidFill>
            <a:srgbClr val="D8D8D8"/>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178" name="Shape 178"/>
        <p:cNvGrpSpPr/>
        <p:nvPr/>
      </p:nvGrpSpPr>
      <p:grpSpPr>
        <a:xfrm>
          <a:off x="0" y="0"/>
          <a:ext cx="0" cy="0"/>
          <a:chOff x="0" y="0"/>
          <a:chExt cx="0" cy="0"/>
        </a:xfrm>
      </p:grpSpPr>
      <p:sp>
        <p:nvSpPr>
          <p:cNvPr id="179" name="Google Shape;179;p66"/>
          <p:cNvSpPr/>
          <p:nvPr>
            <p:ph idx="2" type="pic"/>
          </p:nvPr>
        </p:nvSpPr>
        <p:spPr>
          <a:xfrm>
            <a:off x="800790" y="0"/>
            <a:ext cx="5295211" cy="68580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000"/>
                                        <p:tgtEl>
                                          <p:spTgt spid="1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180" name="Shape 180"/>
        <p:cNvGrpSpPr/>
        <p:nvPr/>
      </p:nvGrpSpPr>
      <p:grpSpPr>
        <a:xfrm>
          <a:off x="0" y="0"/>
          <a:ext cx="0" cy="0"/>
          <a:chOff x="0" y="0"/>
          <a:chExt cx="0" cy="0"/>
        </a:xfrm>
      </p:grpSpPr>
      <p:sp>
        <p:nvSpPr>
          <p:cNvPr id="181" name="Google Shape;181;p67"/>
          <p:cNvSpPr/>
          <p:nvPr>
            <p:ph idx="2" type="pic"/>
          </p:nvPr>
        </p:nvSpPr>
        <p:spPr>
          <a:xfrm>
            <a:off x="800790" y="0"/>
            <a:ext cx="4613469" cy="68580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1000"/>
                                        <p:tgtEl>
                                          <p:spTgt spid="1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82" name="Shape 182"/>
        <p:cNvGrpSpPr/>
        <p:nvPr/>
      </p:nvGrpSpPr>
      <p:grpSpPr>
        <a:xfrm>
          <a:off x="0" y="0"/>
          <a:ext cx="0" cy="0"/>
          <a:chOff x="0" y="0"/>
          <a:chExt cx="0" cy="0"/>
        </a:xfrm>
      </p:grpSpPr>
      <p:sp>
        <p:nvSpPr>
          <p:cNvPr id="183" name="Google Shape;183;p68"/>
          <p:cNvSpPr/>
          <p:nvPr>
            <p:ph idx="2" type="pic"/>
          </p:nvPr>
        </p:nvSpPr>
        <p:spPr>
          <a:xfrm>
            <a:off x="4061725" y="1394460"/>
            <a:ext cx="4068550" cy="406908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184" name="Shape 184"/>
        <p:cNvGrpSpPr/>
        <p:nvPr/>
      </p:nvGrpSpPr>
      <p:grpSpPr>
        <a:xfrm>
          <a:off x="0" y="0"/>
          <a:ext cx="0" cy="0"/>
          <a:chOff x="0" y="0"/>
          <a:chExt cx="0" cy="0"/>
        </a:xfrm>
      </p:grpSpPr>
      <p:sp>
        <p:nvSpPr>
          <p:cNvPr id="185" name="Google Shape;185;p69"/>
          <p:cNvSpPr/>
          <p:nvPr>
            <p:ph idx="2" type="pic"/>
          </p:nvPr>
        </p:nvSpPr>
        <p:spPr>
          <a:xfrm>
            <a:off x="4153153" y="1485900"/>
            <a:ext cx="3885694" cy="3886200"/>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186" name="Shape 186"/>
        <p:cNvGrpSpPr/>
        <p:nvPr/>
      </p:nvGrpSpPr>
      <p:grpSpPr>
        <a:xfrm>
          <a:off x="0" y="0"/>
          <a:ext cx="0" cy="0"/>
          <a:chOff x="0" y="0"/>
          <a:chExt cx="0" cy="0"/>
        </a:xfrm>
      </p:grpSpPr>
      <p:sp>
        <p:nvSpPr>
          <p:cNvPr id="187" name="Google Shape;187;p70"/>
          <p:cNvSpPr/>
          <p:nvPr>
            <p:ph idx="2" type="pic"/>
          </p:nvPr>
        </p:nvSpPr>
        <p:spPr>
          <a:xfrm>
            <a:off x="800790" y="-1"/>
            <a:ext cx="10590421" cy="6858000"/>
          </a:xfrm>
          <a:prstGeom prst="rect">
            <a:avLst/>
          </a:prstGeom>
          <a:noFill/>
          <a:ln>
            <a:noFill/>
          </a:ln>
        </p:spPr>
      </p:sp>
      <p:sp>
        <p:nvSpPr>
          <p:cNvPr id="188" name="Google Shape;188;p70"/>
          <p:cNvSpPr/>
          <p:nvPr>
            <p:ph idx="3" type="pic"/>
          </p:nvPr>
        </p:nvSpPr>
        <p:spPr>
          <a:xfrm>
            <a:off x="4085342" y="1500982"/>
            <a:ext cx="3495579" cy="3856038"/>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89" name="Shape 189"/>
        <p:cNvGrpSpPr/>
        <p:nvPr/>
      </p:nvGrpSpPr>
      <p:grpSpPr>
        <a:xfrm>
          <a:off x="0" y="0"/>
          <a:ext cx="0" cy="0"/>
          <a:chOff x="0" y="0"/>
          <a:chExt cx="0" cy="0"/>
        </a:xfrm>
      </p:grpSpPr>
      <p:sp>
        <p:nvSpPr>
          <p:cNvPr id="190" name="Google Shape;190;p71"/>
          <p:cNvSpPr/>
          <p:nvPr>
            <p:ph idx="2" type="pic"/>
          </p:nvPr>
        </p:nvSpPr>
        <p:spPr>
          <a:xfrm rot="10800000">
            <a:off x="3809153" y="1224757"/>
            <a:ext cx="4048203" cy="4408488"/>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91" name="Shape 191"/>
        <p:cNvGrpSpPr/>
        <p:nvPr/>
      </p:nvGrpSpPr>
      <p:grpSpPr>
        <a:xfrm>
          <a:off x="0" y="0"/>
          <a:ext cx="0" cy="0"/>
          <a:chOff x="0" y="0"/>
          <a:chExt cx="0" cy="0"/>
        </a:xfrm>
      </p:grpSpPr>
      <p:sp>
        <p:nvSpPr>
          <p:cNvPr id="192" name="Google Shape;192;p72"/>
          <p:cNvSpPr/>
          <p:nvPr/>
        </p:nvSpPr>
        <p:spPr>
          <a:xfrm>
            <a:off x="3254989" y="0"/>
            <a:ext cx="8937010" cy="6858000"/>
          </a:xfrm>
          <a:prstGeom prst="rect">
            <a:avLst/>
          </a:prstGeom>
          <a:solidFill>
            <a:schemeClr val="accent1"/>
          </a:solidFill>
          <a:ln>
            <a:noFill/>
          </a:ln>
        </p:spPr>
        <p:txBody>
          <a:bodyPr anchorCtr="0" anchor="ctr" bIns="45700" lIns="91400" spcFirstLastPara="1" rIns="91400" wrap="square" tIns="45700">
            <a:noAutofit/>
          </a:bodyPr>
          <a:lstStyle/>
          <a:p>
            <a:pPr indent="0" lvl="0" marL="0" marR="0" rtl="0" algn="ctr">
              <a:lnSpc>
                <a:spcPct val="115000"/>
              </a:lnSpc>
              <a:spcBef>
                <a:spcPts val="0"/>
              </a:spcBef>
              <a:spcAft>
                <a:spcPts val="0"/>
              </a:spcAft>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193" name="Google Shape;193;p72"/>
          <p:cNvSpPr/>
          <p:nvPr/>
        </p:nvSpPr>
        <p:spPr>
          <a:xfrm>
            <a:off x="3397249" y="144000"/>
            <a:ext cx="8640000" cy="6570000"/>
          </a:xfrm>
          <a:prstGeom prst="rect">
            <a:avLst/>
          </a:prstGeom>
          <a:solidFill>
            <a:srgbClr val="DEEBF7">
              <a:alpha val="49803"/>
            </a:srgbClr>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194" name="Google Shape;194;p72"/>
          <p:cNvPicPr preferRelativeResize="0"/>
          <p:nvPr/>
        </p:nvPicPr>
        <p:blipFill rotWithShape="1">
          <a:blip r:embed="rId2">
            <a:alphaModFix/>
          </a:blip>
          <a:srcRect b="0" l="0" r="0" t="0"/>
          <a:stretch/>
        </p:blipFill>
        <p:spPr>
          <a:xfrm>
            <a:off x="10460317" y="6137578"/>
            <a:ext cx="1606062" cy="594887"/>
          </a:xfrm>
          <a:prstGeom prst="rect">
            <a:avLst/>
          </a:prstGeom>
          <a:noFill/>
          <a:ln>
            <a:noFill/>
          </a:ln>
        </p:spPr>
      </p:pic>
      <p:sp>
        <p:nvSpPr>
          <p:cNvPr id="195" name="Google Shape;195;p72"/>
          <p:cNvSpPr txBox="1"/>
          <p:nvPr>
            <p:ph idx="1" type="body"/>
          </p:nvPr>
        </p:nvSpPr>
        <p:spPr>
          <a:xfrm>
            <a:off x="213948" y="2585426"/>
            <a:ext cx="2935652" cy="3449519"/>
          </a:xfrm>
          <a:prstGeom prst="rect">
            <a:avLst/>
          </a:prstGeom>
          <a:noFill/>
          <a:ln>
            <a:noFill/>
          </a:ln>
        </p:spPr>
        <p:txBody>
          <a:bodyPr anchorCtr="0" anchor="t" bIns="45700" lIns="91425" spcFirstLastPara="1" rIns="91425" wrap="square" tIns="45700">
            <a:noAutofit/>
          </a:bodyPr>
          <a:lstStyle>
            <a:lvl1pPr indent="-317500" lvl="0" marL="457200" marR="0" rtl="0" algn="l">
              <a:spcBef>
                <a:spcPts val="280"/>
              </a:spcBef>
              <a:spcAft>
                <a:spcPts val="0"/>
              </a:spcAft>
              <a:buClr>
                <a:srgbClr val="FFFFFF"/>
              </a:buClr>
              <a:buSzPts val="1400"/>
              <a:buFont typeface="Arial"/>
              <a:buChar char="•"/>
              <a:defRPr b="0" i="0" sz="1400" u="none" cap="none" strike="noStrike">
                <a:solidFill>
                  <a:srgbClr val="FFFFFF"/>
                </a:solidFill>
                <a:latin typeface="Arial"/>
                <a:ea typeface="Arial"/>
                <a:cs typeface="Arial"/>
                <a:sym typeface="Arial"/>
              </a:defRPr>
            </a:lvl1pPr>
            <a:lvl2pPr indent="-406400" lvl="1" marL="914400" marR="0" rtl="0" algn="l">
              <a:spcBef>
                <a:spcPts val="56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2pPr>
            <a:lvl3pPr indent="-381000" lvl="2" marL="1371600" marR="0" rtl="0" algn="l">
              <a:spcBef>
                <a:spcPts val="48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3pPr>
            <a:lvl4pPr indent="-355600" lvl="3" marL="1828800" marR="0" rtl="0" algn="l">
              <a:spcBef>
                <a:spcPts val="400"/>
              </a:spcBef>
              <a:spcAft>
                <a:spcPts val="0"/>
              </a:spcAft>
              <a:buClr>
                <a:schemeClr val="accent1"/>
              </a:buClr>
              <a:buSzPts val="2000"/>
              <a:buFont typeface="Arial"/>
              <a:buChar char="–"/>
              <a:defRPr b="0" i="0" sz="2000" u="none" cap="none" strike="noStrike">
                <a:solidFill>
                  <a:schemeClr val="accent1"/>
                </a:solidFill>
                <a:latin typeface="Calibri"/>
                <a:ea typeface="Calibri"/>
                <a:cs typeface="Calibri"/>
                <a:sym typeface="Calibri"/>
              </a:defRPr>
            </a:lvl4pPr>
            <a:lvl5pPr indent="-355600" lvl="4" marL="2286000" marR="0" rtl="0" algn="l">
              <a:spcBef>
                <a:spcPts val="400"/>
              </a:spcBef>
              <a:spcAft>
                <a:spcPts val="0"/>
              </a:spcAft>
              <a:buClr>
                <a:schemeClr val="accent1"/>
              </a:buClr>
              <a:buSzPts val="2000"/>
              <a:buFont typeface="Arial"/>
              <a:buChar char="»"/>
              <a:defRPr b="0" i="0" sz="20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6" name="Google Shape;196;p72"/>
          <p:cNvSpPr txBox="1"/>
          <p:nvPr>
            <p:ph type="title"/>
          </p:nvPr>
        </p:nvSpPr>
        <p:spPr>
          <a:xfrm>
            <a:off x="213949" y="1158159"/>
            <a:ext cx="2935652" cy="124655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100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7" name="Google Shape;197;p72"/>
          <p:cNvSpPr txBox="1"/>
          <p:nvPr>
            <p:ph idx="2" type="body"/>
          </p:nvPr>
        </p:nvSpPr>
        <p:spPr>
          <a:xfrm>
            <a:off x="213949" y="161815"/>
            <a:ext cx="2894584" cy="266632"/>
          </a:xfrm>
          <a:prstGeom prst="rect">
            <a:avLst/>
          </a:prstGeom>
          <a:noFill/>
          <a:ln>
            <a:noFill/>
          </a:ln>
        </p:spPr>
        <p:txBody>
          <a:bodyPr anchorCtr="0" anchor="t" bIns="45700" lIns="91425" spcFirstLastPara="1" rIns="91425" wrap="square" tIns="45700">
            <a:noAutofit/>
          </a:bodyPr>
          <a:lstStyle>
            <a:lvl1pPr indent="-292100" lvl="0" marL="457200" marR="0" rtl="0" algn="l">
              <a:spcBef>
                <a:spcPts val="200"/>
              </a:spcBef>
              <a:spcAft>
                <a:spcPts val="0"/>
              </a:spcAft>
              <a:buClr>
                <a:srgbClr val="B7F6D0"/>
              </a:buClr>
              <a:buSzPts val="1000"/>
              <a:buFont typeface="Arial"/>
              <a:buChar char="•"/>
              <a:defRPr b="0" i="0" sz="1000" u="none" cap="none" strike="noStrike">
                <a:solidFill>
                  <a:srgbClr val="B7F6D0"/>
                </a:solidFill>
                <a:latin typeface="Arial"/>
                <a:ea typeface="Arial"/>
                <a:cs typeface="Arial"/>
                <a:sym typeface="Arial"/>
              </a:defRPr>
            </a:lvl1pPr>
            <a:lvl2pPr indent="-406400" lvl="1" marL="914400" marR="0" rtl="0" algn="l">
              <a:spcBef>
                <a:spcPts val="56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2pPr>
            <a:lvl3pPr indent="-381000" lvl="2" marL="1371600" marR="0" rtl="0" algn="l">
              <a:spcBef>
                <a:spcPts val="480"/>
              </a:spcBef>
              <a:spcAft>
                <a:spcPts val="0"/>
              </a:spcAft>
              <a:buClr>
                <a:schemeClr val="accent1"/>
              </a:buClr>
              <a:buSzPts val="2400"/>
              <a:buFont typeface="Arial"/>
              <a:buChar char="•"/>
              <a:defRPr b="0" i="0" sz="2400" u="none" cap="none" strike="noStrike">
                <a:solidFill>
                  <a:schemeClr val="accent1"/>
                </a:solidFill>
                <a:latin typeface="Calibri"/>
                <a:ea typeface="Calibri"/>
                <a:cs typeface="Calibri"/>
                <a:sym typeface="Calibri"/>
              </a:defRPr>
            </a:lvl3pPr>
            <a:lvl4pPr indent="-355600" lvl="3" marL="1828800" marR="0" rtl="0" algn="l">
              <a:spcBef>
                <a:spcPts val="400"/>
              </a:spcBef>
              <a:spcAft>
                <a:spcPts val="0"/>
              </a:spcAft>
              <a:buClr>
                <a:schemeClr val="accent1"/>
              </a:buClr>
              <a:buSzPts val="2000"/>
              <a:buFont typeface="Arial"/>
              <a:buChar char="–"/>
              <a:defRPr b="0" i="0" sz="2000" u="none" cap="none" strike="noStrike">
                <a:solidFill>
                  <a:schemeClr val="accent1"/>
                </a:solidFill>
                <a:latin typeface="Calibri"/>
                <a:ea typeface="Calibri"/>
                <a:cs typeface="Calibri"/>
                <a:sym typeface="Calibri"/>
              </a:defRPr>
            </a:lvl4pPr>
            <a:lvl5pPr indent="-355600" lvl="4" marL="2286000" marR="0" rtl="0" algn="l">
              <a:spcBef>
                <a:spcPts val="400"/>
              </a:spcBef>
              <a:spcAft>
                <a:spcPts val="0"/>
              </a:spcAft>
              <a:buClr>
                <a:schemeClr val="accent1"/>
              </a:buClr>
              <a:buSzPts val="2000"/>
              <a:buFont typeface="Arial"/>
              <a:buChar char="»"/>
              <a:defRPr b="0" i="0" sz="2000" u="none" cap="none" strike="noStrike">
                <a:solidFill>
                  <a:schemeClr val="accen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8" name="Google Shape;198;p72"/>
          <p:cNvSpPr/>
          <p:nvPr>
            <p:ph idx="3" type="pic"/>
          </p:nvPr>
        </p:nvSpPr>
        <p:spPr>
          <a:xfrm>
            <a:off x="3397248" y="144001"/>
            <a:ext cx="8640001" cy="6570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
        <p:nvSpPr>
          <p:cNvPr id="42" name="Google Shape;42;p29"/>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400">
                <a:solidFill>
                  <a:srgbClr val="E8E8E8"/>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9"/>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rgbClr val="255F92"/>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9"/>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9"/>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99" name="Shape 199"/>
        <p:cNvGrpSpPr/>
        <p:nvPr/>
      </p:nvGrpSpPr>
      <p:grpSpPr>
        <a:xfrm>
          <a:off x="0" y="0"/>
          <a:ext cx="0" cy="0"/>
          <a:chOff x="0" y="0"/>
          <a:chExt cx="0" cy="0"/>
        </a:xfrm>
      </p:grpSpPr>
      <p:sp>
        <p:nvSpPr>
          <p:cNvPr id="200" name="Google Shape;200;p73"/>
          <p:cNvSpPr txBox="1"/>
          <p:nvPr>
            <p:ph idx="11" type="ftr"/>
          </p:nvPr>
        </p:nvSpPr>
        <p:spPr>
          <a:xfrm>
            <a:off x="838200" y="6356350"/>
            <a:ext cx="4114800" cy="365125"/>
          </a:xfrm>
          <a:prstGeom prst="rect">
            <a:avLst/>
          </a:prstGeom>
          <a:noFill/>
          <a:ln>
            <a:noFill/>
          </a:ln>
        </p:spPr>
        <p:txBody>
          <a:bodyPr anchorCtr="0" anchor="ctr" bIns="45700" lIns="0" spcFirstLastPara="1" rIns="91425" wrap="square" tIns="45700">
            <a:noAutofit/>
          </a:bodyPr>
          <a:lstStyle>
            <a:lvl1pPr lvl="0" algn="l">
              <a:spcBef>
                <a:spcPts val="0"/>
              </a:spcBef>
              <a:spcAft>
                <a:spcPts val="0"/>
              </a:spcAft>
              <a:buSzPts val="1400"/>
              <a:buNone/>
              <a:defRPr b="0" i="0" sz="1400">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1" name="Google Shape;201;p73"/>
          <p:cNvSpPr/>
          <p:nvPr>
            <p:ph idx="2" type="media"/>
          </p:nvPr>
        </p:nvSpPr>
        <p:spPr>
          <a:xfrm>
            <a:off x="144000" y="144000"/>
            <a:ext cx="11898000" cy="65700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GE G" showMasterSp="0">
  <p:cSld name="MARGE G">
    <p:spTree>
      <p:nvGrpSpPr>
        <p:cNvPr id="202" name="Shape 202"/>
        <p:cNvGrpSpPr/>
        <p:nvPr/>
      </p:nvGrpSpPr>
      <p:grpSpPr>
        <a:xfrm>
          <a:off x="0" y="0"/>
          <a:ext cx="0" cy="0"/>
          <a:chOff x="0" y="0"/>
          <a:chExt cx="0" cy="0"/>
        </a:xfrm>
      </p:grpSpPr>
      <p:sp>
        <p:nvSpPr>
          <p:cNvPr id="203" name="Google Shape;203;p74"/>
          <p:cNvSpPr/>
          <p:nvPr/>
        </p:nvSpPr>
        <p:spPr>
          <a:xfrm>
            <a:off x="0" y="0"/>
            <a:ext cx="2783632" cy="6858000"/>
          </a:xfrm>
          <a:prstGeom prst="rect">
            <a:avLst/>
          </a:prstGeom>
          <a:solidFill>
            <a:srgbClr val="00205B"/>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SzPts val="1500"/>
              <a:buFont typeface="Arial"/>
              <a:buNone/>
            </a:pPr>
            <a:r>
              <a:t/>
            </a:r>
            <a:endParaRPr b="0" i="0" sz="1500" u="none" cap="none" strike="noStrike">
              <a:solidFill>
                <a:schemeClr val="dk1"/>
              </a:solidFill>
              <a:latin typeface="Arial"/>
              <a:ea typeface="Arial"/>
              <a:cs typeface="Arial"/>
              <a:sym typeface="Arial"/>
            </a:endParaRPr>
          </a:p>
        </p:txBody>
      </p:sp>
      <p:sp>
        <p:nvSpPr>
          <p:cNvPr id="204" name="Google Shape;204;p7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a:spcBef>
                <a:spcPts val="0"/>
              </a:spcBef>
              <a:spcAft>
                <a:spcPts val="0"/>
              </a:spcAft>
              <a:buSzPts val="1400"/>
              <a:buNone/>
              <a:defRPr sz="1800">
                <a:solidFill>
                  <a:schemeClr val="lt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5" name="Google Shape;205;p74"/>
          <p:cNvSpPr txBox="1"/>
          <p:nvPr>
            <p:ph idx="11" type="ftr"/>
          </p:nvPr>
        </p:nvSpPr>
        <p:spPr>
          <a:xfrm>
            <a:off x="2999656" y="6444000"/>
            <a:ext cx="7532949" cy="216000"/>
          </a:xfrm>
          <a:prstGeom prst="rect">
            <a:avLst/>
          </a:prstGeom>
          <a:noFill/>
          <a:ln>
            <a:noFill/>
          </a:ln>
        </p:spPr>
        <p:txBody>
          <a:bodyPr anchorCtr="0" anchor="t" bIns="45700" lIns="91425" spcFirstLastPara="1" rIns="91425" wrap="square" tIns="45700">
            <a:noAutofit/>
          </a:bodyPr>
          <a:lstStyle>
            <a:lvl1pPr lvl="0">
              <a:spcBef>
                <a:spcPts val="0"/>
              </a:spcBef>
              <a:spcAft>
                <a:spcPts val="0"/>
              </a:spcAft>
              <a:buSzPts val="1400"/>
              <a:buNone/>
              <a:defRPr sz="18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6" name="Google Shape;206;p7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a:spcBef>
                <a:spcPts val="0"/>
              </a:spcBef>
              <a:buNone/>
              <a:defRPr sz="1800">
                <a:solidFill>
                  <a:schemeClr val="lt1"/>
                </a:solidFill>
              </a:defRPr>
            </a:lvl1pPr>
            <a:lvl2pPr indent="0" lvl="1">
              <a:spcBef>
                <a:spcPts val="0"/>
              </a:spcBef>
              <a:buNone/>
              <a:defRPr sz="1800">
                <a:solidFill>
                  <a:schemeClr val="lt1"/>
                </a:solidFill>
              </a:defRPr>
            </a:lvl2pPr>
            <a:lvl3pPr indent="0" lvl="2">
              <a:spcBef>
                <a:spcPts val="0"/>
              </a:spcBef>
              <a:buNone/>
              <a:defRPr sz="1800">
                <a:solidFill>
                  <a:schemeClr val="lt1"/>
                </a:solidFill>
              </a:defRPr>
            </a:lvl3pPr>
            <a:lvl4pPr indent="0" lvl="3">
              <a:spcBef>
                <a:spcPts val="0"/>
              </a:spcBef>
              <a:buNone/>
              <a:defRPr sz="1800">
                <a:solidFill>
                  <a:schemeClr val="lt1"/>
                </a:solidFill>
              </a:defRPr>
            </a:lvl4pPr>
            <a:lvl5pPr indent="0" lvl="4">
              <a:spcBef>
                <a:spcPts val="0"/>
              </a:spcBef>
              <a:buNone/>
              <a:defRPr sz="1800">
                <a:solidFill>
                  <a:schemeClr val="lt1"/>
                </a:solidFill>
              </a:defRPr>
            </a:lvl5pPr>
            <a:lvl6pPr indent="0" lvl="5">
              <a:spcBef>
                <a:spcPts val="0"/>
              </a:spcBef>
              <a:buNone/>
              <a:defRPr sz="1800">
                <a:solidFill>
                  <a:schemeClr val="lt1"/>
                </a:solidFill>
              </a:defRPr>
            </a:lvl6pPr>
            <a:lvl7pPr indent="0" lvl="6">
              <a:spcBef>
                <a:spcPts val="0"/>
              </a:spcBef>
              <a:buNone/>
              <a:defRPr sz="1800">
                <a:solidFill>
                  <a:schemeClr val="lt1"/>
                </a:solidFill>
              </a:defRPr>
            </a:lvl7pPr>
            <a:lvl8pPr indent="0" lvl="7">
              <a:spcBef>
                <a:spcPts val="0"/>
              </a:spcBef>
              <a:buNone/>
              <a:defRPr sz="1800">
                <a:solidFill>
                  <a:schemeClr val="lt1"/>
                </a:solidFill>
              </a:defRPr>
            </a:lvl8pPr>
            <a:lvl9pPr indent="0" lvl="8">
              <a:spcBef>
                <a:spcPts val="0"/>
              </a:spcBef>
              <a:buNone/>
              <a:defRPr sz="1800">
                <a:solidFill>
                  <a:schemeClr val="lt1"/>
                </a:solidFill>
              </a:defRPr>
            </a:lvl9pPr>
          </a:lstStyle>
          <a:p>
            <a:pPr indent="0" lvl="0" marL="0" rtl="0" algn="l">
              <a:spcBef>
                <a:spcPts val="0"/>
              </a:spcBef>
              <a:spcAft>
                <a:spcPts val="0"/>
              </a:spcAft>
              <a:buNone/>
            </a:pPr>
            <a:fld id="{00000000-1234-1234-1234-123412341234}" type="slidenum">
              <a:rPr lang="en-US"/>
              <a:t>‹#›</a:t>
            </a:fld>
            <a:endParaRPr/>
          </a:p>
        </p:txBody>
      </p:sp>
      <p:sp>
        <p:nvSpPr>
          <p:cNvPr id="207" name="Google Shape;207;p74"/>
          <p:cNvSpPr/>
          <p:nvPr/>
        </p:nvSpPr>
        <p:spPr>
          <a:xfrm>
            <a:off x="469899" y="378003"/>
            <a:ext cx="1227601"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chemeClr val="lt1"/>
              </a:solidFill>
            </a:endParaRPr>
          </a:p>
        </p:txBody>
      </p:sp>
      <p:pic>
        <p:nvPicPr>
          <p:cNvPr descr="Screen Shot 2016-11-11 at 09.55.03.png" id="208" name="Google Shape;208;p74"/>
          <p:cNvPicPr preferRelativeResize="0"/>
          <p:nvPr/>
        </p:nvPicPr>
        <p:blipFill rotWithShape="1">
          <a:blip r:embed="rId2">
            <a:alphaModFix/>
          </a:blip>
          <a:srcRect b="0" l="0" r="0" t="0"/>
          <a:stretch/>
        </p:blipFill>
        <p:spPr>
          <a:xfrm>
            <a:off x="10832401" y="6444003"/>
            <a:ext cx="1108800" cy="2310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Disposition personnalisée">
  <p:cSld name="5_Disposition personnalisée">
    <p:spTree>
      <p:nvGrpSpPr>
        <p:cNvPr id="50" name="Shape 50"/>
        <p:cNvGrpSpPr/>
        <p:nvPr/>
      </p:nvGrpSpPr>
      <p:grpSpPr>
        <a:xfrm>
          <a:off x="0" y="0"/>
          <a:ext cx="0" cy="0"/>
          <a:chOff x="0" y="0"/>
          <a:chExt cx="0" cy="0"/>
        </a:xfrm>
      </p:grpSpPr>
      <p:sp>
        <p:nvSpPr>
          <p:cNvPr id="51" name="Google Shape;51;p27"/>
          <p:cNvSpPr/>
          <p:nvPr>
            <p:ph idx="2" type="pic"/>
          </p:nvPr>
        </p:nvSpPr>
        <p:spPr>
          <a:xfrm>
            <a:off x="0" y="0"/>
            <a:ext cx="12200206" cy="4622400"/>
          </a:xfrm>
          <a:prstGeom prst="rect">
            <a:avLst/>
          </a:prstGeom>
          <a:noFill/>
          <a:ln>
            <a:noFill/>
          </a:ln>
        </p:spPr>
      </p:sp>
      <p:cxnSp>
        <p:nvCxnSpPr>
          <p:cNvPr id="52" name="Google Shape;52;p27"/>
          <p:cNvCxnSpPr/>
          <p:nvPr/>
        </p:nvCxnSpPr>
        <p:spPr>
          <a:xfrm>
            <a:off x="1" y="4626986"/>
            <a:ext cx="12207339" cy="0"/>
          </a:xfrm>
          <a:prstGeom prst="straightConnector1">
            <a:avLst/>
          </a:prstGeom>
          <a:noFill/>
          <a:ln cap="flat" cmpd="sng" w="12700">
            <a:solidFill>
              <a:srgbClr val="00B0F0"/>
            </a:solidFill>
            <a:prstDash val="solid"/>
            <a:round/>
            <a:headEnd len="sm" w="sm" type="none"/>
            <a:tailEnd len="sm" w="sm" type="none"/>
          </a:ln>
        </p:spPr>
      </p:cxnSp>
      <p:sp>
        <p:nvSpPr>
          <p:cNvPr id="53" name="Google Shape;53;p27"/>
          <p:cNvSpPr/>
          <p:nvPr/>
        </p:nvSpPr>
        <p:spPr>
          <a:xfrm>
            <a:off x="191344" y="154624"/>
            <a:ext cx="1227600"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rgbClr val="FFFFFF"/>
              </a:solidFill>
            </a:endParaRPr>
          </a:p>
        </p:txBody>
      </p:sp>
      <p:sp>
        <p:nvSpPr>
          <p:cNvPr id="54" name="Google Shape;54;p27"/>
          <p:cNvSpPr txBox="1"/>
          <p:nvPr>
            <p:ph idx="1" type="body"/>
          </p:nvPr>
        </p:nvSpPr>
        <p:spPr>
          <a:xfrm>
            <a:off x="880474" y="558530"/>
            <a:ext cx="4752528" cy="66039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Clr>
                <a:srgbClr val="F2F2F2"/>
              </a:buClr>
              <a:buSzPts val="3200"/>
              <a:buFont typeface="Arial"/>
              <a:buNone/>
              <a:defRPr b="1" i="0" sz="3200" u="none" cap="none" strike="noStrike">
                <a:solidFill>
                  <a:srgbClr val="F2F2F2"/>
                </a:solidFill>
                <a:latin typeface="Arial"/>
                <a:ea typeface="Arial"/>
                <a:cs typeface="Arial"/>
                <a:sym typeface="Arial"/>
              </a:defRPr>
            </a:lvl1pPr>
            <a:lvl2pPr indent="-228600" lvl="1" marL="9144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2pPr>
            <a:lvl3pPr indent="-228600" lvl="2" marL="13716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indent="-228600" lvl="3" marL="18288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4pPr>
            <a:lvl5pPr indent="-228600" lvl="4" marL="22860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 name="Google Shape;55;p27"/>
          <p:cNvSpPr txBox="1"/>
          <p:nvPr>
            <p:ph idx="3" type="body"/>
          </p:nvPr>
        </p:nvSpPr>
        <p:spPr>
          <a:xfrm>
            <a:off x="880474" y="5013176"/>
            <a:ext cx="4927494"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27"/>
          <p:cNvSpPr txBox="1"/>
          <p:nvPr>
            <p:ph idx="4" type="body"/>
          </p:nvPr>
        </p:nvSpPr>
        <p:spPr>
          <a:xfrm>
            <a:off x="6541332" y="5013176"/>
            <a:ext cx="4883260"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bg>
      <p:bgPr>
        <a:blipFill>
          <a:blip r:embed="rId2">
            <a:alphaModFix/>
          </a:blip>
          <a:stretch>
            <a:fillRect/>
          </a:stretch>
        </a:blipFill>
      </p:bgPr>
    </p:bg>
    <p:spTree>
      <p:nvGrpSpPr>
        <p:cNvPr id="57" name="Shape 5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isposition personnalisée">
  <p:cSld name="3_Disposition personnalisée">
    <p:bg>
      <p:bgPr>
        <a:blipFill>
          <a:blip r:embed="rId2">
            <a:alphaModFix/>
          </a:blip>
          <a:stretch>
            <a:fillRect/>
          </a:stretch>
        </a:blipFill>
      </p:bgPr>
    </p:bg>
    <p:spTree>
      <p:nvGrpSpPr>
        <p:cNvPr id="58" name="Shape 58"/>
        <p:cNvGrpSpPr/>
        <p:nvPr/>
      </p:nvGrpSpPr>
      <p:grpSpPr>
        <a:xfrm>
          <a:off x="0" y="0"/>
          <a:ext cx="0" cy="0"/>
          <a:chOff x="0" y="0"/>
          <a:chExt cx="0" cy="0"/>
        </a:xfrm>
      </p:grpSpPr>
      <p:pic>
        <p:nvPicPr>
          <p:cNvPr id="59" name="Google Shape;59;p31"/>
          <p:cNvPicPr preferRelativeResize="0"/>
          <p:nvPr/>
        </p:nvPicPr>
        <p:blipFill rotWithShape="1">
          <a:blip r:embed="rId3">
            <a:alphaModFix/>
          </a:blip>
          <a:srcRect b="0" l="0" r="0" t="0"/>
          <a:stretch/>
        </p:blipFill>
        <p:spPr>
          <a:xfrm>
            <a:off x="10733834" y="6317893"/>
            <a:ext cx="1458166" cy="54010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Disposition personnalisée">
  <p:cSld name="6_Disposition personnalisée">
    <p:bg>
      <p:bgPr>
        <a:blipFill>
          <a:blip r:embed="rId2">
            <a:alphaModFix/>
          </a:blip>
          <a:stretch>
            <a:fillRect/>
          </a:stretch>
        </a:blipFill>
      </p:bgPr>
    </p:bg>
    <p:spTree>
      <p:nvGrpSpPr>
        <p:cNvPr id="60" name="Shape 60"/>
        <p:cNvGrpSpPr/>
        <p:nvPr/>
      </p:nvGrpSpPr>
      <p:grpSpPr>
        <a:xfrm>
          <a:off x="0" y="0"/>
          <a:ext cx="0" cy="0"/>
          <a:chOff x="0" y="0"/>
          <a:chExt cx="0" cy="0"/>
        </a:xfrm>
      </p:grpSpPr>
      <p:sp>
        <p:nvSpPr>
          <p:cNvPr id="61" name="Google Shape;61;p32"/>
          <p:cNvSpPr/>
          <p:nvPr/>
        </p:nvSpPr>
        <p:spPr>
          <a:xfrm>
            <a:off x="-86" y="4626986"/>
            <a:ext cx="12192086" cy="2231014"/>
          </a:xfrm>
          <a:prstGeom prst="rect">
            <a:avLst/>
          </a:prstGeom>
          <a:solidFill>
            <a:srgbClr val="0F243E"/>
          </a:solid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62" name="Google Shape;62;p32"/>
          <p:cNvPicPr preferRelativeResize="0"/>
          <p:nvPr/>
        </p:nvPicPr>
        <p:blipFill rotWithShape="1">
          <a:blip r:embed="rId3">
            <a:alphaModFix/>
          </a:blip>
          <a:srcRect b="0" l="0" r="0" t="0"/>
          <a:stretch/>
        </p:blipFill>
        <p:spPr>
          <a:xfrm>
            <a:off x="10733834" y="6317893"/>
            <a:ext cx="1458166" cy="540107"/>
          </a:xfrm>
          <a:prstGeom prst="rect">
            <a:avLst/>
          </a:prstGeom>
          <a:noFill/>
          <a:ln>
            <a:noFill/>
          </a:ln>
        </p:spPr>
      </p:pic>
      <p:cxnSp>
        <p:nvCxnSpPr>
          <p:cNvPr id="63" name="Google Shape;63;p32"/>
          <p:cNvCxnSpPr/>
          <p:nvPr/>
        </p:nvCxnSpPr>
        <p:spPr>
          <a:xfrm>
            <a:off x="1" y="4626986"/>
            <a:ext cx="12207339" cy="0"/>
          </a:xfrm>
          <a:prstGeom prst="straightConnector1">
            <a:avLst/>
          </a:prstGeom>
          <a:noFill/>
          <a:ln cap="flat" cmpd="sng" w="12700">
            <a:solidFill>
              <a:srgbClr val="00B0F0"/>
            </a:solidFill>
            <a:prstDash val="solid"/>
            <a:round/>
            <a:headEnd len="sm" w="sm" type="none"/>
            <a:tailEnd len="sm" w="sm" type="none"/>
          </a:ln>
        </p:spPr>
      </p:cxnSp>
      <p:sp>
        <p:nvSpPr>
          <p:cNvPr id="64" name="Google Shape;64;p32"/>
          <p:cNvSpPr/>
          <p:nvPr/>
        </p:nvSpPr>
        <p:spPr>
          <a:xfrm>
            <a:off x="191344" y="154624"/>
            <a:ext cx="1227600"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rgbClr val="FFFFFF"/>
              </a:solidFill>
            </a:endParaRPr>
          </a:p>
        </p:txBody>
      </p:sp>
      <p:sp>
        <p:nvSpPr>
          <p:cNvPr id="65" name="Google Shape;65;p32"/>
          <p:cNvSpPr txBox="1"/>
          <p:nvPr>
            <p:ph idx="1" type="body"/>
          </p:nvPr>
        </p:nvSpPr>
        <p:spPr>
          <a:xfrm>
            <a:off x="880474" y="558530"/>
            <a:ext cx="4752528" cy="66039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Clr>
                <a:srgbClr val="F2F2F2"/>
              </a:buClr>
              <a:buSzPts val="3200"/>
              <a:buFont typeface="Arial"/>
              <a:buNone/>
              <a:defRPr b="1" i="0" sz="3200" u="none" cap="none" strike="noStrike">
                <a:solidFill>
                  <a:srgbClr val="F2F2F2"/>
                </a:solidFill>
                <a:latin typeface="Arial"/>
                <a:ea typeface="Arial"/>
                <a:cs typeface="Arial"/>
                <a:sym typeface="Arial"/>
              </a:defRPr>
            </a:lvl1pPr>
            <a:lvl2pPr indent="-228600" lvl="1" marL="9144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2pPr>
            <a:lvl3pPr indent="-228600" lvl="2" marL="13716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3pPr>
            <a:lvl4pPr indent="-228600" lvl="3" marL="18288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4pPr>
            <a:lvl5pPr indent="-228600" lvl="4" marL="2286000" marR="0" rtl="0" algn="l">
              <a:spcBef>
                <a:spcPts val="480"/>
              </a:spcBef>
              <a:spcAft>
                <a:spcPts val="0"/>
              </a:spcAft>
              <a:buClr>
                <a:schemeClr val="lt1"/>
              </a:buClr>
              <a:buSzPts val="2400"/>
              <a:buFont typeface="Arial"/>
              <a:buNone/>
              <a:defRPr b="0" i="0" sz="2400" u="none" cap="none" strike="noStrike">
                <a:solidFill>
                  <a:schemeClr val="lt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 name="Google Shape;66;p32"/>
          <p:cNvSpPr txBox="1"/>
          <p:nvPr>
            <p:ph idx="2" type="body"/>
          </p:nvPr>
        </p:nvSpPr>
        <p:spPr>
          <a:xfrm>
            <a:off x="880474" y="5013176"/>
            <a:ext cx="4927494"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32"/>
          <p:cNvSpPr txBox="1"/>
          <p:nvPr>
            <p:ph idx="3" type="body"/>
          </p:nvPr>
        </p:nvSpPr>
        <p:spPr>
          <a:xfrm>
            <a:off x="6541332" y="5013176"/>
            <a:ext cx="4883260" cy="950913"/>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Clr>
                <a:srgbClr val="FFFFFF"/>
              </a:buClr>
              <a:buSzPts val="1800"/>
              <a:buFont typeface="Arial"/>
              <a:buNone/>
              <a:defRPr b="0" i="0" sz="1800" u="none" cap="none" strike="noStrike">
                <a:solidFill>
                  <a:srgbClr val="FFFFFF"/>
                </a:solidFill>
                <a:latin typeface="Arial"/>
                <a:ea typeface="Arial"/>
                <a:cs typeface="Arial"/>
                <a:sym typeface="Arial"/>
              </a:defRPr>
            </a:lvl1pPr>
            <a:lvl2pPr indent="-228600" lvl="1" marL="9144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2pPr>
            <a:lvl3pPr indent="-228600" lvl="2" marL="13716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3pPr>
            <a:lvl4pPr indent="-228600" lvl="3" marL="18288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4pPr>
            <a:lvl5pPr indent="-228600" lvl="4" marL="2286000" marR="0" rtl="0" algn="l">
              <a:spcBef>
                <a:spcPts val="40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44.xml"/><Relationship Id="rId20" Type="http://schemas.openxmlformats.org/officeDocument/2006/relationships/slideLayout" Target="../slideLayouts/slideLayout24.xml"/><Relationship Id="rId42" Type="http://schemas.openxmlformats.org/officeDocument/2006/relationships/slideLayout" Target="../slideLayouts/slideLayout46.xml"/><Relationship Id="rId41" Type="http://schemas.openxmlformats.org/officeDocument/2006/relationships/slideLayout" Target="../slideLayouts/slideLayout45.xml"/><Relationship Id="rId22" Type="http://schemas.openxmlformats.org/officeDocument/2006/relationships/slideLayout" Target="../slideLayouts/slideLayout26.xml"/><Relationship Id="rId44" Type="http://schemas.openxmlformats.org/officeDocument/2006/relationships/slideLayout" Target="../slideLayouts/slideLayout48.xml"/><Relationship Id="rId21" Type="http://schemas.openxmlformats.org/officeDocument/2006/relationships/slideLayout" Target="../slideLayouts/slideLayout25.xml"/><Relationship Id="rId43" Type="http://schemas.openxmlformats.org/officeDocument/2006/relationships/slideLayout" Target="../slideLayouts/slideLayout47.xml"/><Relationship Id="rId24" Type="http://schemas.openxmlformats.org/officeDocument/2006/relationships/slideLayout" Target="../slideLayouts/slideLayout28.xml"/><Relationship Id="rId46" Type="http://schemas.openxmlformats.org/officeDocument/2006/relationships/slideLayout" Target="../slideLayouts/slideLayout50.xml"/><Relationship Id="rId23" Type="http://schemas.openxmlformats.org/officeDocument/2006/relationships/slideLayout" Target="../slideLayouts/slideLayout27.xml"/><Relationship Id="rId45" Type="http://schemas.openxmlformats.org/officeDocument/2006/relationships/slideLayout" Target="../slideLayouts/slideLayout49.xml"/><Relationship Id="rId1" Type="http://schemas.openxmlformats.org/officeDocument/2006/relationships/image" Target="../media/image3.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9" Type="http://schemas.openxmlformats.org/officeDocument/2006/relationships/slideLayout" Target="../slideLayouts/slideLayout13.xml"/><Relationship Id="rId26" Type="http://schemas.openxmlformats.org/officeDocument/2006/relationships/slideLayout" Target="../slideLayouts/slideLayout30.xml"/><Relationship Id="rId48" Type="http://schemas.openxmlformats.org/officeDocument/2006/relationships/theme" Target="../theme/theme1.xml"/><Relationship Id="rId25" Type="http://schemas.openxmlformats.org/officeDocument/2006/relationships/slideLayout" Target="../slideLayouts/slideLayout29.xml"/><Relationship Id="rId47" Type="http://schemas.openxmlformats.org/officeDocument/2006/relationships/slideLayout" Target="../slideLayouts/slideLayout51.xml"/><Relationship Id="rId28" Type="http://schemas.openxmlformats.org/officeDocument/2006/relationships/slideLayout" Target="../slideLayouts/slideLayout32.xml"/><Relationship Id="rId27" Type="http://schemas.openxmlformats.org/officeDocument/2006/relationships/slideLayout" Target="../slideLayouts/slideLayout31.xml"/><Relationship Id="rId5" Type="http://schemas.openxmlformats.org/officeDocument/2006/relationships/slideLayout" Target="../slideLayouts/slideLayout9.xml"/><Relationship Id="rId6" Type="http://schemas.openxmlformats.org/officeDocument/2006/relationships/slideLayout" Target="../slideLayouts/slideLayout10.xml"/><Relationship Id="rId29" Type="http://schemas.openxmlformats.org/officeDocument/2006/relationships/slideLayout" Target="../slideLayouts/slideLayout33.xml"/><Relationship Id="rId7" Type="http://schemas.openxmlformats.org/officeDocument/2006/relationships/slideLayout" Target="../slideLayouts/slideLayout11.xml"/><Relationship Id="rId8" Type="http://schemas.openxmlformats.org/officeDocument/2006/relationships/slideLayout" Target="../slideLayouts/slideLayout12.xml"/><Relationship Id="rId31" Type="http://schemas.openxmlformats.org/officeDocument/2006/relationships/slideLayout" Target="../slideLayouts/slideLayout35.xml"/><Relationship Id="rId30" Type="http://schemas.openxmlformats.org/officeDocument/2006/relationships/slideLayout" Target="../slideLayouts/slideLayout34.xml"/><Relationship Id="rId11" Type="http://schemas.openxmlformats.org/officeDocument/2006/relationships/slideLayout" Target="../slideLayouts/slideLayout15.xml"/><Relationship Id="rId33" Type="http://schemas.openxmlformats.org/officeDocument/2006/relationships/slideLayout" Target="../slideLayouts/slideLayout37.xml"/><Relationship Id="rId10" Type="http://schemas.openxmlformats.org/officeDocument/2006/relationships/slideLayout" Target="../slideLayouts/slideLayout14.xml"/><Relationship Id="rId32" Type="http://schemas.openxmlformats.org/officeDocument/2006/relationships/slideLayout" Target="../slideLayouts/slideLayout36.xml"/><Relationship Id="rId13" Type="http://schemas.openxmlformats.org/officeDocument/2006/relationships/slideLayout" Target="../slideLayouts/slideLayout17.xml"/><Relationship Id="rId35" Type="http://schemas.openxmlformats.org/officeDocument/2006/relationships/slideLayout" Target="../slideLayouts/slideLayout39.xml"/><Relationship Id="rId12" Type="http://schemas.openxmlformats.org/officeDocument/2006/relationships/slideLayout" Target="../slideLayouts/slideLayout16.xml"/><Relationship Id="rId34" Type="http://schemas.openxmlformats.org/officeDocument/2006/relationships/slideLayout" Target="../slideLayouts/slideLayout38.xml"/><Relationship Id="rId15" Type="http://schemas.openxmlformats.org/officeDocument/2006/relationships/slideLayout" Target="../slideLayouts/slideLayout19.xml"/><Relationship Id="rId37" Type="http://schemas.openxmlformats.org/officeDocument/2006/relationships/slideLayout" Target="../slideLayouts/slideLayout41.xml"/><Relationship Id="rId14" Type="http://schemas.openxmlformats.org/officeDocument/2006/relationships/slideLayout" Target="../slideLayouts/slideLayout18.xml"/><Relationship Id="rId36" Type="http://schemas.openxmlformats.org/officeDocument/2006/relationships/slideLayout" Target="../slideLayouts/slideLayout40.xml"/><Relationship Id="rId17" Type="http://schemas.openxmlformats.org/officeDocument/2006/relationships/slideLayout" Target="../slideLayouts/slideLayout21.xml"/><Relationship Id="rId39" Type="http://schemas.openxmlformats.org/officeDocument/2006/relationships/slideLayout" Target="../slideLayouts/slideLayout43.xml"/><Relationship Id="rId16" Type="http://schemas.openxmlformats.org/officeDocument/2006/relationships/slideLayout" Target="../slideLayouts/slideLayout20.xml"/><Relationship Id="rId38" Type="http://schemas.openxmlformats.org/officeDocument/2006/relationships/slideLayout" Target="../slideLayouts/slideLayout42.xml"/><Relationship Id="rId19" Type="http://schemas.openxmlformats.org/officeDocument/2006/relationships/slideLayout" Target="../slideLayouts/slideLayout23.xml"/><Relationship Id="rId1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510946" y="392048"/>
            <a:ext cx="8213090" cy="118364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4400" u="none" cap="none" strike="noStrike">
                <a:solidFill>
                  <a:srgbClr val="E8E8E8"/>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2"/>
          <p:cNvSpPr txBox="1"/>
          <p:nvPr>
            <p:ph idx="1" type="body"/>
          </p:nvPr>
        </p:nvSpPr>
        <p:spPr>
          <a:xfrm>
            <a:off x="390499" y="1795017"/>
            <a:ext cx="11411000" cy="4034154"/>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rgbClr val="255F92"/>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22"/>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22"/>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43E"/>
        </a:solidFill>
      </p:bgPr>
    </p:bg>
    <p:spTree>
      <p:nvGrpSpPr>
        <p:cNvPr id="47" name="Shape 47"/>
        <p:cNvGrpSpPr/>
        <p:nvPr/>
      </p:nvGrpSpPr>
      <p:grpSpPr>
        <a:xfrm>
          <a:off x="0" y="0"/>
          <a:ext cx="0" cy="0"/>
          <a:chOff x="0" y="0"/>
          <a:chExt cx="0" cy="0"/>
        </a:xfrm>
      </p:grpSpPr>
      <p:pic>
        <p:nvPicPr>
          <p:cNvPr id="48" name="Google Shape;48;p26"/>
          <p:cNvPicPr preferRelativeResize="0"/>
          <p:nvPr/>
        </p:nvPicPr>
        <p:blipFill rotWithShape="1">
          <a:blip r:embed="rId1">
            <a:alphaModFix/>
          </a:blip>
          <a:srcRect b="0" l="0" r="0" t="0"/>
          <a:stretch/>
        </p:blipFill>
        <p:spPr>
          <a:xfrm>
            <a:off x="10733834" y="6317893"/>
            <a:ext cx="1458166" cy="540107"/>
          </a:xfrm>
          <a:prstGeom prst="rect">
            <a:avLst/>
          </a:prstGeom>
          <a:noFill/>
          <a:ln>
            <a:noFill/>
          </a:ln>
        </p:spPr>
      </p:pic>
      <p:sp>
        <p:nvSpPr>
          <p:cNvPr id="49" name="Google Shape;49;p26"/>
          <p:cNvSpPr/>
          <p:nvPr/>
        </p:nvSpPr>
        <p:spPr>
          <a:xfrm>
            <a:off x="191344" y="154624"/>
            <a:ext cx="1227600"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solidFill>
                <a:srgbClr val="FFFFFF"/>
              </a:solidFill>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8.png"/><Relationship Id="rId5" Type="http://schemas.openxmlformats.org/officeDocument/2006/relationships/image" Target="../media/image23.jpg"/><Relationship Id="rId6" Type="http://schemas.openxmlformats.org/officeDocument/2006/relationships/image" Target="../media/image24.jp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28.png"/><Relationship Id="rId9" Type="http://schemas.openxmlformats.org/officeDocument/2006/relationships/image" Target="../media/image32.png"/><Relationship Id="rId5" Type="http://schemas.openxmlformats.org/officeDocument/2006/relationships/image" Target="../media/image27.jpg"/><Relationship Id="rId6" Type="http://schemas.openxmlformats.org/officeDocument/2006/relationships/image" Target="../media/image31.jpg"/><Relationship Id="rId7" Type="http://schemas.openxmlformats.org/officeDocument/2006/relationships/image" Target="../media/image30.jpg"/><Relationship Id="rId8" Type="http://schemas.openxmlformats.org/officeDocument/2006/relationships/image" Target="../media/image29.png"/><Relationship Id="rId11" Type="http://schemas.openxmlformats.org/officeDocument/2006/relationships/image" Target="../media/image36.png"/><Relationship Id="rId10" Type="http://schemas.openxmlformats.org/officeDocument/2006/relationships/image" Target="../media/image34.png"/><Relationship Id="rId13" Type="http://schemas.openxmlformats.org/officeDocument/2006/relationships/image" Target="../media/image37.jpg"/><Relationship Id="rId12"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0.jpg"/><Relationship Id="rId4" Type="http://schemas.openxmlformats.org/officeDocument/2006/relationships/image" Target="../media/image41.png"/><Relationship Id="rId5" Type="http://schemas.openxmlformats.org/officeDocument/2006/relationships/image" Target="../media/image4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3.jpg"/><Relationship Id="rId5" Type="http://schemas.openxmlformats.org/officeDocument/2006/relationships/image" Target="../media/image4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0.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2.jpg"/><Relationship Id="rId4" Type="http://schemas.openxmlformats.org/officeDocument/2006/relationships/image" Target="../media/image8.png"/><Relationship Id="rId5"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jpg"/><Relationship Id="rId4" Type="http://schemas.openxmlformats.org/officeDocument/2006/relationships/image" Target="../media/image51.png"/><Relationship Id="rId5" Type="http://schemas.openxmlformats.org/officeDocument/2006/relationships/image" Target="../media/image53.png"/></Relationships>
</file>

<file path=ppt/slides/_rels/slide21.xml.rels><?xml version="1.0" encoding="UTF-8" standalone="yes"?><Relationships xmlns="http://schemas.openxmlformats.org/package/2006/relationships"><Relationship Id="rId40" Type="http://schemas.openxmlformats.org/officeDocument/2006/relationships/image" Target="../media/image85.jpg"/><Relationship Id="rId84" Type="http://schemas.openxmlformats.org/officeDocument/2006/relationships/image" Target="../media/image132.jpg"/><Relationship Id="rId83" Type="http://schemas.openxmlformats.org/officeDocument/2006/relationships/image" Target="../media/image127.jpg"/><Relationship Id="rId42" Type="http://schemas.openxmlformats.org/officeDocument/2006/relationships/image" Target="../media/image88.jpg"/><Relationship Id="rId86" Type="http://schemas.openxmlformats.org/officeDocument/2006/relationships/image" Target="../media/image135.png"/><Relationship Id="rId41" Type="http://schemas.openxmlformats.org/officeDocument/2006/relationships/image" Target="../media/image87.jpg"/><Relationship Id="rId85" Type="http://schemas.openxmlformats.org/officeDocument/2006/relationships/image" Target="../media/image136.jpg"/><Relationship Id="rId44" Type="http://schemas.openxmlformats.org/officeDocument/2006/relationships/image" Target="../media/image91.jpg"/><Relationship Id="rId43" Type="http://schemas.openxmlformats.org/officeDocument/2006/relationships/image" Target="../media/image92.jpg"/><Relationship Id="rId87" Type="http://schemas.openxmlformats.org/officeDocument/2006/relationships/image" Target="../media/image133.jpg"/><Relationship Id="rId46" Type="http://schemas.openxmlformats.org/officeDocument/2006/relationships/image" Target="../media/image96.jpg"/><Relationship Id="rId45" Type="http://schemas.openxmlformats.org/officeDocument/2006/relationships/image" Target="../media/image93.jpg"/><Relationship Id="rId80" Type="http://schemas.openxmlformats.org/officeDocument/2006/relationships/image" Target="../media/image129.jpg"/><Relationship Id="rId82" Type="http://schemas.openxmlformats.org/officeDocument/2006/relationships/image" Target="../media/image131.jpg"/><Relationship Id="rId81" Type="http://schemas.openxmlformats.org/officeDocument/2006/relationships/image" Target="../media/image130.jpg"/><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7.jpg"/><Relationship Id="rId4" Type="http://schemas.openxmlformats.org/officeDocument/2006/relationships/image" Target="../media/image54.jpg"/><Relationship Id="rId9" Type="http://schemas.openxmlformats.org/officeDocument/2006/relationships/image" Target="../media/image58.jpg"/><Relationship Id="rId48" Type="http://schemas.openxmlformats.org/officeDocument/2006/relationships/image" Target="../media/image105.jpg"/><Relationship Id="rId47" Type="http://schemas.openxmlformats.org/officeDocument/2006/relationships/image" Target="../media/image99.png"/><Relationship Id="rId49" Type="http://schemas.openxmlformats.org/officeDocument/2006/relationships/image" Target="../media/image98.jp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9.jpg"/><Relationship Id="rId8" Type="http://schemas.openxmlformats.org/officeDocument/2006/relationships/image" Target="../media/image49.jpg"/><Relationship Id="rId73" Type="http://schemas.openxmlformats.org/officeDocument/2006/relationships/image" Target="../media/image121.jpg"/><Relationship Id="rId72" Type="http://schemas.openxmlformats.org/officeDocument/2006/relationships/image" Target="../media/image122.jpg"/><Relationship Id="rId31" Type="http://schemas.openxmlformats.org/officeDocument/2006/relationships/image" Target="../media/image80.jpg"/><Relationship Id="rId75" Type="http://schemas.openxmlformats.org/officeDocument/2006/relationships/image" Target="../media/image128.jpg"/><Relationship Id="rId30" Type="http://schemas.openxmlformats.org/officeDocument/2006/relationships/image" Target="../media/image77.png"/><Relationship Id="rId74" Type="http://schemas.openxmlformats.org/officeDocument/2006/relationships/image" Target="../media/image123.jpg"/><Relationship Id="rId33" Type="http://schemas.openxmlformats.org/officeDocument/2006/relationships/image" Target="../media/image94.jpg"/><Relationship Id="rId77" Type="http://schemas.openxmlformats.org/officeDocument/2006/relationships/image" Target="../media/image126.jpg"/><Relationship Id="rId32" Type="http://schemas.openxmlformats.org/officeDocument/2006/relationships/image" Target="../media/image79.jpg"/><Relationship Id="rId76" Type="http://schemas.openxmlformats.org/officeDocument/2006/relationships/image" Target="../media/image138.jpg"/><Relationship Id="rId35" Type="http://schemas.openxmlformats.org/officeDocument/2006/relationships/image" Target="../media/image95.jpg"/><Relationship Id="rId79" Type="http://schemas.openxmlformats.org/officeDocument/2006/relationships/image" Target="../media/image134.jpg"/><Relationship Id="rId34" Type="http://schemas.openxmlformats.org/officeDocument/2006/relationships/image" Target="../media/image90.jpg"/><Relationship Id="rId78" Type="http://schemas.openxmlformats.org/officeDocument/2006/relationships/image" Target="../media/image139.jpg"/><Relationship Id="rId71" Type="http://schemas.openxmlformats.org/officeDocument/2006/relationships/image" Target="../media/image125.jpg"/><Relationship Id="rId70" Type="http://schemas.openxmlformats.org/officeDocument/2006/relationships/image" Target="../media/image114.png"/><Relationship Id="rId37" Type="http://schemas.openxmlformats.org/officeDocument/2006/relationships/image" Target="../media/image110.jpg"/><Relationship Id="rId36" Type="http://schemas.openxmlformats.org/officeDocument/2006/relationships/image" Target="../media/image84.jpg"/><Relationship Id="rId39" Type="http://schemas.openxmlformats.org/officeDocument/2006/relationships/image" Target="../media/image89.jpg"/><Relationship Id="rId38" Type="http://schemas.openxmlformats.org/officeDocument/2006/relationships/image" Target="../media/image86.jpg"/><Relationship Id="rId62" Type="http://schemas.openxmlformats.org/officeDocument/2006/relationships/image" Target="../media/image111.jpg"/><Relationship Id="rId61" Type="http://schemas.openxmlformats.org/officeDocument/2006/relationships/image" Target="../media/image109.png"/><Relationship Id="rId20" Type="http://schemas.openxmlformats.org/officeDocument/2006/relationships/image" Target="../media/image97.jpg"/><Relationship Id="rId64" Type="http://schemas.openxmlformats.org/officeDocument/2006/relationships/image" Target="../media/image118.jpg"/><Relationship Id="rId63" Type="http://schemas.openxmlformats.org/officeDocument/2006/relationships/image" Target="../media/image119.png"/><Relationship Id="rId22" Type="http://schemas.openxmlformats.org/officeDocument/2006/relationships/image" Target="../media/image71.jpg"/><Relationship Id="rId66" Type="http://schemas.openxmlformats.org/officeDocument/2006/relationships/image" Target="../media/image115.png"/><Relationship Id="rId21" Type="http://schemas.openxmlformats.org/officeDocument/2006/relationships/image" Target="../media/image72.png"/><Relationship Id="rId65" Type="http://schemas.openxmlformats.org/officeDocument/2006/relationships/image" Target="../media/image113.jpg"/><Relationship Id="rId24" Type="http://schemas.openxmlformats.org/officeDocument/2006/relationships/image" Target="../media/image78.png"/><Relationship Id="rId68" Type="http://schemas.openxmlformats.org/officeDocument/2006/relationships/image" Target="../media/image137.png"/><Relationship Id="rId23" Type="http://schemas.openxmlformats.org/officeDocument/2006/relationships/image" Target="../media/image73.jpg"/><Relationship Id="rId67" Type="http://schemas.openxmlformats.org/officeDocument/2006/relationships/image" Target="../media/image116.jpg"/><Relationship Id="rId60" Type="http://schemas.openxmlformats.org/officeDocument/2006/relationships/image" Target="../media/image117.png"/><Relationship Id="rId26" Type="http://schemas.openxmlformats.org/officeDocument/2006/relationships/image" Target="../media/image76.jpg"/><Relationship Id="rId25" Type="http://schemas.openxmlformats.org/officeDocument/2006/relationships/image" Target="../media/image82.png"/><Relationship Id="rId69" Type="http://schemas.openxmlformats.org/officeDocument/2006/relationships/image" Target="../media/image124.png"/><Relationship Id="rId28" Type="http://schemas.openxmlformats.org/officeDocument/2006/relationships/image" Target="../media/image74.png"/><Relationship Id="rId27" Type="http://schemas.openxmlformats.org/officeDocument/2006/relationships/image" Target="../media/image75.png"/><Relationship Id="rId29" Type="http://schemas.openxmlformats.org/officeDocument/2006/relationships/image" Target="../media/image81.png"/><Relationship Id="rId51" Type="http://schemas.openxmlformats.org/officeDocument/2006/relationships/image" Target="../media/image120.jpg"/><Relationship Id="rId50" Type="http://schemas.openxmlformats.org/officeDocument/2006/relationships/image" Target="../media/image103.png"/><Relationship Id="rId53" Type="http://schemas.openxmlformats.org/officeDocument/2006/relationships/image" Target="../media/image101.jpg"/><Relationship Id="rId52" Type="http://schemas.openxmlformats.org/officeDocument/2006/relationships/image" Target="../media/image100.jpg"/><Relationship Id="rId11" Type="http://schemas.openxmlformats.org/officeDocument/2006/relationships/image" Target="../media/image60.jpg"/><Relationship Id="rId55" Type="http://schemas.openxmlformats.org/officeDocument/2006/relationships/image" Target="../media/image104.jpg"/><Relationship Id="rId10" Type="http://schemas.openxmlformats.org/officeDocument/2006/relationships/image" Target="../media/image63.jpg"/><Relationship Id="rId54" Type="http://schemas.openxmlformats.org/officeDocument/2006/relationships/image" Target="../media/image112.png"/><Relationship Id="rId13" Type="http://schemas.openxmlformats.org/officeDocument/2006/relationships/image" Target="../media/image67.png"/><Relationship Id="rId57" Type="http://schemas.openxmlformats.org/officeDocument/2006/relationships/image" Target="../media/image102.png"/><Relationship Id="rId12" Type="http://schemas.openxmlformats.org/officeDocument/2006/relationships/image" Target="../media/image64.jpg"/><Relationship Id="rId56" Type="http://schemas.openxmlformats.org/officeDocument/2006/relationships/image" Target="../media/image106.jpg"/><Relationship Id="rId15" Type="http://schemas.openxmlformats.org/officeDocument/2006/relationships/image" Target="../media/image65.jpg"/><Relationship Id="rId59" Type="http://schemas.openxmlformats.org/officeDocument/2006/relationships/image" Target="../media/image108.jpg"/><Relationship Id="rId14" Type="http://schemas.openxmlformats.org/officeDocument/2006/relationships/image" Target="../media/image68.jpg"/><Relationship Id="rId58" Type="http://schemas.openxmlformats.org/officeDocument/2006/relationships/image" Target="../media/image107.png"/><Relationship Id="rId17" Type="http://schemas.openxmlformats.org/officeDocument/2006/relationships/image" Target="../media/image66.jpg"/><Relationship Id="rId16" Type="http://schemas.openxmlformats.org/officeDocument/2006/relationships/image" Target="../media/image70.jpg"/><Relationship Id="rId19" Type="http://schemas.openxmlformats.org/officeDocument/2006/relationships/image" Target="../media/image83.jpg"/><Relationship Id="rId18" Type="http://schemas.openxmlformats.org/officeDocument/2006/relationships/image" Target="../media/image6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8.png"/><Relationship Id="rId5" Type="http://schemas.openxmlformats.org/officeDocument/2006/relationships/hyperlink" Target="mailto:nsip@ukspaceagency.gov.uk" TargetMode="External"/><Relationship Id="rId6" Type="http://schemas.openxmlformats.org/officeDocument/2006/relationships/hyperlink" Target="mailto:ibf@ukspaceagency.gov.u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8.png"/><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6.jpg"/><Relationship Id="rId5"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8.png"/><Relationship Id="rId5" Type="http://schemas.openxmlformats.org/officeDocument/2006/relationships/image" Target="../media/image20.jpg"/><Relationship Id="rId6" Type="http://schemas.openxmlformats.org/officeDocument/2006/relationships/image" Target="../media/image19.jp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2" name="Shape 212"/>
        <p:cNvGrpSpPr/>
        <p:nvPr/>
      </p:nvGrpSpPr>
      <p:grpSpPr>
        <a:xfrm>
          <a:off x="0" y="0"/>
          <a:ext cx="0" cy="0"/>
          <a:chOff x="0" y="0"/>
          <a:chExt cx="0" cy="0"/>
        </a:xfrm>
      </p:grpSpPr>
      <p:grpSp>
        <p:nvGrpSpPr>
          <p:cNvPr id="213" name="Google Shape;213;p1"/>
          <p:cNvGrpSpPr/>
          <p:nvPr/>
        </p:nvGrpSpPr>
        <p:grpSpPr>
          <a:xfrm>
            <a:off x="0" y="0"/>
            <a:ext cx="12188824" cy="6857999"/>
            <a:chOff x="0" y="0"/>
            <a:chExt cx="12188824" cy="6857999"/>
          </a:xfrm>
        </p:grpSpPr>
        <p:pic>
          <p:nvPicPr>
            <p:cNvPr id="214" name="Google Shape;214;p1"/>
            <p:cNvPicPr preferRelativeResize="0"/>
            <p:nvPr/>
          </p:nvPicPr>
          <p:blipFill rotWithShape="1">
            <a:blip r:embed="rId3">
              <a:alphaModFix/>
            </a:blip>
            <a:srcRect b="0" l="0" r="0" t="0"/>
            <a:stretch/>
          </p:blipFill>
          <p:spPr>
            <a:xfrm>
              <a:off x="0" y="0"/>
              <a:ext cx="12188824" cy="6857999"/>
            </a:xfrm>
            <a:prstGeom prst="rect">
              <a:avLst/>
            </a:prstGeom>
            <a:noFill/>
            <a:ln>
              <a:noFill/>
            </a:ln>
          </p:spPr>
        </p:pic>
        <p:sp>
          <p:nvSpPr>
            <p:cNvPr id="215" name="Google Shape;215;p1"/>
            <p:cNvSpPr/>
            <p:nvPr/>
          </p:nvSpPr>
          <p:spPr>
            <a:xfrm>
              <a:off x="0" y="4024248"/>
              <a:ext cx="11017250" cy="2262505"/>
            </a:xfrm>
            <a:custGeom>
              <a:rect b="b" l="l" r="r" t="t"/>
              <a:pathLst>
                <a:path extrusionOk="0" h="2262504" w="11017250">
                  <a:moveTo>
                    <a:pt x="9969500" y="0"/>
                  </a:moveTo>
                  <a:lnTo>
                    <a:pt x="0" y="0"/>
                  </a:lnTo>
                  <a:lnTo>
                    <a:pt x="0" y="2262251"/>
                  </a:lnTo>
                  <a:lnTo>
                    <a:pt x="11017250" y="2262251"/>
                  </a:lnTo>
                  <a:lnTo>
                    <a:pt x="9969500" y="0"/>
                  </a:lnTo>
                  <a:close/>
                </a:path>
              </a:pathLst>
            </a:custGeom>
            <a:solidFill>
              <a:srgbClr val="252525">
                <a:alpha val="8745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216" name="Google Shape;216;p1"/>
          <p:cNvSpPr txBox="1"/>
          <p:nvPr>
            <p:ph type="title"/>
          </p:nvPr>
        </p:nvSpPr>
        <p:spPr>
          <a:xfrm>
            <a:off x="419100" y="4532198"/>
            <a:ext cx="5882005" cy="1144905"/>
          </a:xfrm>
          <a:prstGeom prst="rect">
            <a:avLst/>
          </a:prstGeom>
          <a:noFill/>
          <a:ln>
            <a:noFill/>
          </a:ln>
        </p:spPr>
        <p:txBody>
          <a:bodyPr anchorCtr="0" anchor="t" bIns="0" lIns="0" spcFirstLastPara="1" rIns="0" wrap="square" tIns="3800">
            <a:spAutoFit/>
          </a:bodyPr>
          <a:lstStyle/>
          <a:p>
            <a:pPr indent="0" lvl="0" marL="38100" marR="30480" rtl="0" algn="l">
              <a:lnSpc>
                <a:spcPct val="124722"/>
              </a:lnSpc>
              <a:spcBef>
                <a:spcPts val="0"/>
              </a:spcBef>
              <a:spcAft>
                <a:spcPts val="0"/>
              </a:spcAft>
              <a:buNone/>
            </a:pPr>
            <a:r>
              <a:rPr b="1" lang="en-US" sz="3600">
                <a:solidFill>
                  <a:srgbClr val="FFFFFF"/>
                </a:solidFill>
                <a:latin typeface="Calibri"/>
                <a:ea typeface="Calibri"/>
                <a:cs typeface="Calibri"/>
                <a:sym typeface="Calibri"/>
              </a:rPr>
              <a:t>Earth Observation and Climate October 2024</a:t>
            </a:r>
            <a:endParaRPr sz="3600">
              <a:latin typeface="Calibri"/>
              <a:ea typeface="Calibri"/>
              <a:cs typeface="Calibri"/>
              <a:sym typeface="Calibri"/>
            </a:endParaRPr>
          </a:p>
        </p:txBody>
      </p:sp>
      <p:pic>
        <p:nvPicPr>
          <p:cNvPr id="217" name="Google Shape;217;p1"/>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8" name="Shape 308"/>
        <p:cNvGrpSpPr/>
        <p:nvPr/>
      </p:nvGrpSpPr>
      <p:grpSpPr>
        <a:xfrm>
          <a:off x="0" y="0"/>
          <a:ext cx="0" cy="0"/>
          <a:chOff x="0" y="0"/>
          <a:chExt cx="0" cy="0"/>
        </a:xfrm>
      </p:grpSpPr>
      <p:grpSp>
        <p:nvGrpSpPr>
          <p:cNvPr id="309" name="Google Shape;309;p10"/>
          <p:cNvGrpSpPr/>
          <p:nvPr/>
        </p:nvGrpSpPr>
        <p:grpSpPr>
          <a:xfrm>
            <a:off x="0" y="0"/>
            <a:ext cx="12192000" cy="6857997"/>
            <a:chOff x="0" y="0"/>
            <a:chExt cx="12192000" cy="6857997"/>
          </a:xfrm>
        </p:grpSpPr>
        <p:pic>
          <p:nvPicPr>
            <p:cNvPr id="310" name="Google Shape;310;p10"/>
            <p:cNvPicPr preferRelativeResize="0"/>
            <p:nvPr/>
          </p:nvPicPr>
          <p:blipFill rotWithShape="1">
            <a:blip r:embed="rId3">
              <a:alphaModFix/>
            </a:blip>
            <a:srcRect b="0" l="0" r="0" t="0"/>
            <a:stretch/>
          </p:blipFill>
          <p:spPr>
            <a:xfrm>
              <a:off x="0" y="0"/>
              <a:ext cx="12192000" cy="6857997"/>
            </a:xfrm>
            <a:prstGeom prst="rect">
              <a:avLst/>
            </a:prstGeom>
            <a:noFill/>
            <a:ln>
              <a:noFill/>
            </a:ln>
          </p:spPr>
        </p:pic>
        <p:pic>
          <p:nvPicPr>
            <p:cNvPr id="311" name="Google Shape;311;p10"/>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grpSp>
      <p:sp>
        <p:nvSpPr>
          <p:cNvPr id="312" name="Google Shape;312;p10"/>
          <p:cNvSpPr txBox="1"/>
          <p:nvPr/>
        </p:nvSpPr>
        <p:spPr>
          <a:xfrm>
            <a:off x="402132" y="1411681"/>
            <a:ext cx="6118225" cy="3054350"/>
          </a:xfrm>
          <a:prstGeom prst="rect">
            <a:avLst/>
          </a:prstGeom>
          <a:noFill/>
          <a:ln>
            <a:noFill/>
          </a:ln>
        </p:spPr>
        <p:txBody>
          <a:bodyPr anchorCtr="0" anchor="t" bIns="0" lIns="0" spcFirstLastPara="1" rIns="0" wrap="square" tIns="47625">
            <a:spAutoFit/>
          </a:bodyPr>
          <a:lstStyle/>
          <a:p>
            <a:pPr indent="-228600" lvl="0" marL="241300" marR="5080" rtl="0" algn="l">
              <a:lnSpc>
                <a:spcPct val="1080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A joint mission between UKSA and CNES which will characterise GHG fluxes and gauge how much carbon is being absorbed by oceans and forests.</a:t>
            </a:r>
            <a:endParaRPr sz="2000">
              <a:latin typeface="Calibri"/>
              <a:ea typeface="Calibri"/>
              <a:cs typeface="Calibri"/>
              <a:sym typeface="Calibri"/>
            </a:endParaRPr>
          </a:p>
          <a:p>
            <a:pPr indent="-228600" lvl="0" marL="241300" marR="13334" rtl="0" algn="l">
              <a:lnSpc>
                <a:spcPct val="90000"/>
              </a:lnSpc>
              <a:spcBef>
                <a:spcPts val="97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Monitoring the data will allow us to anticipate how the ecosystems will react to global warming and help us to monitor progress in meeting the Paris Agreement climate targets.</a:t>
            </a:r>
            <a:endParaRPr sz="2000">
              <a:latin typeface="Calibri"/>
              <a:ea typeface="Calibri"/>
              <a:cs typeface="Calibri"/>
              <a:sym typeface="Calibri"/>
            </a:endParaRPr>
          </a:p>
          <a:p>
            <a:pPr indent="-228600" lvl="0" marL="241300" marR="352425" rtl="0" algn="l">
              <a:lnSpc>
                <a:spcPct val="90100"/>
              </a:lnSpc>
              <a:spcBef>
                <a:spcPts val="99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AIT is now complete and the satellite is currently in storage, awaiting a proposed launch on Vega-C in June 2025</a:t>
            </a:r>
            <a:endParaRPr sz="2000">
              <a:latin typeface="Calibri"/>
              <a:ea typeface="Calibri"/>
              <a:cs typeface="Calibri"/>
              <a:sym typeface="Calibri"/>
            </a:endParaRPr>
          </a:p>
        </p:txBody>
      </p:sp>
      <p:sp>
        <p:nvSpPr>
          <p:cNvPr id="313" name="Google Shape;313;p10"/>
          <p:cNvSpPr txBox="1"/>
          <p:nvPr>
            <p:ph type="title"/>
          </p:nvPr>
        </p:nvSpPr>
        <p:spPr>
          <a:xfrm>
            <a:off x="485343" y="261061"/>
            <a:ext cx="6927850"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FFFFFF"/>
                </a:solidFill>
                <a:latin typeface="Calibri"/>
                <a:ea typeface="Calibri"/>
                <a:cs typeface="Calibri"/>
                <a:sym typeface="Calibri"/>
              </a:rPr>
              <a:t>MicroCarb </a:t>
            </a:r>
            <a:r>
              <a:rPr b="1" lang="en-US" sz="1600">
                <a:solidFill>
                  <a:srgbClr val="FFFFFF"/>
                </a:solidFill>
                <a:latin typeface="Calibri"/>
                <a:ea typeface="Calibri"/>
                <a:cs typeface="Calibri"/>
                <a:sym typeface="Calibri"/>
              </a:rPr>
              <a:t>(UKSA contacts: William Smith/Kainat Hussain)</a:t>
            </a:r>
            <a:endParaRPr sz="1600">
              <a:latin typeface="Calibri"/>
              <a:ea typeface="Calibri"/>
              <a:cs typeface="Calibri"/>
              <a:sym typeface="Calibri"/>
            </a:endParaRPr>
          </a:p>
        </p:txBody>
      </p:sp>
      <p:grpSp>
        <p:nvGrpSpPr>
          <p:cNvPr id="314" name="Google Shape;314;p10"/>
          <p:cNvGrpSpPr/>
          <p:nvPr/>
        </p:nvGrpSpPr>
        <p:grpSpPr>
          <a:xfrm>
            <a:off x="2793364" y="1377950"/>
            <a:ext cx="8992235" cy="5165331"/>
            <a:chOff x="2793364" y="1377950"/>
            <a:chExt cx="8992235" cy="5165331"/>
          </a:xfrm>
        </p:grpSpPr>
        <p:pic>
          <p:nvPicPr>
            <p:cNvPr id="315" name="Google Shape;315;p10"/>
            <p:cNvPicPr preferRelativeResize="0"/>
            <p:nvPr/>
          </p:nvPicPr>
          <p:blipFill rotWithShape="1">
            <a:blip r:embed="rId5">
              <a:alphaModFix/>
            </a:blip>
            <a:srcRect b="0" l="0" r="0" t="0"/>
            <a:stretch/>
          </p:blipFill>
          <p:spPr>
            <a:xfrm>
              <a:off x="7002525" y="1377950"/>
              <a:ext cx="4783074" cy="3108960"/>
            </a:xfrm>
            <a:prstGeom prst="rect">
              <a:avLst/>
            </a:prstGeom>
            <a:noFill/>
            <a:ln>
              <a:noFill/>
            </a:ln>
          </p:spPr>
        </p:pic>
        <p:pic>
          <p:nvPicPr>
            <p:cNvPr id="316" name="Google Shape;316;p10"/>
            <p:cNvPicPr preferRelativeResize="0"/>
            <p:nvPr/>
          </p:nvPicPr>
          <p:blipFill rotWithShape="1">
            <a:blip r:embed="rId6">
              <a:alphaModFix/>
            </a:blip>
            <a:srcRect b="0" l="0" r="0" t="0"/>
            <a:stretch/>
          </p:blipFill>
          <p:spPr>
            <a:xfrm>
              <a:off x="2793364" y="5247881"/>
              <a:ext cx="1314450" cy="1295400"/>
            </a:xfrm>
            <a:prstGeom prst="rect">
              <a:avLst/>
            </a:prstGeom>
            <a:noFill/>
            <a:ln>
              <a:noFill/>
            </a:ln>
          </p:spPr>
        </p:pic>
        <p:pic>
          <p:nvPicPr>
            <p:cNvPr id="317" name="Google Shape;317;p10"/>
            <p:cNvPicPr preferRelativeResize="0"/>
            <p:nvPr/>
          </p:nvPicPr>
          <p:blipFill rotWithShape="1">
            <a:blip r:embed="rId7">
              <a:alphaModFix/>
            </a:blip>
            <a:srcRect b="0" l="0" r="0" t="0"/>
            <a:stretch/>
          </p:blipFill>
          <p:spPr>
            <a:xfrm>
              <a:off x="8446388" y="5252415"/>
              <a:ext cx="1276350" cy="1276350"/>
            </a:xfrm>
            <a:prstGeom prst="rect">
              <a:avLst/>
            </a:prstGeom>
            <a:noFill/>
            <a:ln>
              <a:noFill/>
            </a:ln>
          </p:spPr>
        </p:pic>
      </p:grpSp>
      <p:sp>
        <p:nvSpPr>
          <p:cNvPr id="318" name="Google Shape;318;p10"/>
          <p:cNvSpPr txBox="1"/>
          <p:nvPr/>
        </p:nvSpPr>
        <p:spPr>
          <a:xfrm>
            <a:off x="835863" y="5573979"/>
            <a:ext cx="1711960" cy="5746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solidFill>
                  <a:srgbClr val="FFFFFF"/>
                </a:solidFill>
                <a:latin typeface="Calibri"/>
                <a:ea typeface="Calibri"/>
                <a:cs typeface="Calibri"/>
                <a:sym typeface="Calibri"/>
              </a:rPr>
              <a:t>Watch the S4C</a:t>
            </a:r>
            <a:endParaRPr sz="1800">
              <a:latin typeface="Calibri"/>
              <a:ea typeface="Calibri"/>
              <a:cs typeface="Calibri"/>
              <a:sym typeface="Calibri"/>
            </a:endParaRPr>
          </a:p>
          <a:p>
            <a:pPr indent="0" lvl="0" marL="12700" rtl="0" algn="l">
              <a:lnSpc>
                <a:spcPct val="100000"/>
              </a:lnSpc>
              <a:spcBef>
                <a:spcPts val="0"/>
              </a:spcBef>
              <a:spcAft>
                <a:spcPts val="0"/>
              </a:spcAft>
              <a:buNone/>
            </a:pPr>
            <a:r>
              <a:rPr lang="en-US" sz="1800">
                <a:solidFill>
                  <a:srgbClr val="FFFFFF"/>
                </a:solidFill>
                <a:latin typeface="Calibri"/>
                <a:ea typeface="Calibri"/>
                <a:cs typeface="Calibri"/>
                <a:sym typeface="Calibri"/>
              </a:rPr>
              <a:t>MicroCarb video:</a:t>
            </a:r>
            <a:endParaRPr sz="1800">
              <a:latin typeface="Calibri"/>
              <a:ea typeface="Calibri"/>
              <a:cs typeface="Calibri"/>
              <a:sym typeface="Calibri"/>
            </a:endParaRPr>
          </a:p>
        </p:txBody>
      </p:sp>
      <p:sp>
        <p:nvSpPr>
          <p:cNvPr id="319" name="Google Shape;319;p10"/>
          <p:cNvSpPr txBox="1"/>
          <p:nvPr/>
        </p:nvSpPr>
        <p:spPr>
          <a:xfrm>
            <a:off x="5333491" y="5541365"/>
            <a:ext cx="2903220" cy="57467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solidFill>
                  <a:srgbClr val="FFFFFF"/>
                </a:solidFill>
                <a:latin typeface="Calibri"/>
                <a:ea typeface="Calibri"/>
                <a:cs typeface="Calibri"/>
                <a:sym typeface="Calibri"/>
              </a:rPr>
              <a:t>Download the S4C</a:t>
            </a:r>
            <a:endParaRPr sz="1800">
              <a:latin typeface="Calibri"/>
              <a:ea typeface="Calibri"/>
              <a:cs typeface="Calibri"/>
              <a:sym typeface="Calibri"/>
            </a:endParaRPr>
          </a:p>
          <a:p>
            <a:pPr indent="0" lvl="0" marL="12700" rtl="0" algn="l">
              <a:lnSpc>
                <a:spcPct val="100000"/>
              </a:lnSpc>
              <a:spcBef>
                <a:spcPts val="5"/>
              </a:spcBef>
              <a:spcAft>
                <a:spcPts val="0"/>
              </a:spcAft>
              <a:buNone/>
            </a:pPr>
            <a:r>
              <a:rPr lang="en-US" sz="1800">
                <a:solidFill>
                  <a:srgbClr val="FFFFFF"/>
                </a:solidFill>
                <a:latin typeface="Calibri"/>
                <a:ea typeface="Calibri"/>
                <a:cs typeface="Calibri"/>
                <a:sym typeface="Calibri"/>
              </a:rPr>
              <a:t>MicroCarb mission explainer:</a:t>
            </a:r>
            <a:endParaRPr sz="1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3" name="Shape 323"/>
        <p:cNvGrpSpPr/>
        <p:nvPr/>
      </p:nvGrpSpPr>
      <p:grpSpPr>
        <a:xfrm>
          <a:off x="0" y="0"/>
          <a:ext cx="0" cy="0"/>
          <a:chOff x="0" y="0"/>
          <a:chExt cx="0" cy="0"/>
        </a:xfrm>
      </p:grpSpPr>
      <p:sp>
        <p:nvSpPr>
          <p:cNvPr id="324" name="Google Shape;324;p11"/>
          <p:cNvSpPr txBox="1"/>
          <p:nvPr/>
        </p:nvSpPr>
        <p:spPr>
          <a:xfrm>
            <a:off x="11106657" y="6477914"/>
            <a:ext cx="155575" cy="1524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en-US" sz="1200">
                <a:solidFill>
                  <a:srgbClr val="888888"/>
                </a:solidFill>
                <a:latin typeface="Calibri"/>
                <a:ea typeface="Calibri"/>
                <a:cs typeface="Calibri"/>
                <a:sym typeface="Calibri"/>
              </a:rPr>
              <a:t>16</a:t>
            </a:r>
            <a:endParaRPr sz="1200">
              <a:latin typeface="Calibri"/>
              <a:ea typeface="Calibri"/>
              <a:cs typeface="Calibri"/>
              <a:sym typeface="Calibri"/>
            </a:endParaRPr>
          </a:p>
        </p:txBody>
      </p:sp>
      <p:pic>
        <p:nvPicPr>
          <p:cNvPr id="325" name="Google Shape;325;p11"/>
          <p:cNvPicPr preferRelativeResize="0"/>
          <p:nvPr/>
        </p:nvPicPr>
        <p:blipFill rotWithShape="1">
          <a:blip r:embed="rId3">
            <a:alphaModFix/>
          </a:blip>
          <a:srcRect b="0" l="0" r="0" t="0"/>
          <a:stretch/>
        </p:blipFill>
        <p:spPr>
          <a:xfrm>
            <a:off x="585350" y="4578504"/>
            <a:ext cx="2831253" cy="1775959"/>
          </a:xfrm>
          <a:prstGeom prst="rect">
            <a:avLst/>
          </a:prstGeom>
          <a:noFill/>
          <a:ln>
            <a:noFill/>
          </a:ln>
        </p:spPr>
      </p:pic>
      <p:sp>
        <p:nvSpPr>
          <p:cNvPr id="326" name="Google Shape;326;p11"/>
          <p:cNvSpPr txBox="1"/>
          <p:nvPr/>
        </p:nvSpPr>
        <p:spPr>
          <a:xfrm>
            <a:off x="3797771" y="5265927"/>
            <a:ext cx="3452851" cy="920124"/>
          </a:xfrm>
          <a:prstGeom prst="rect">
            <a:avLst/>
          </a:prstGeom>
          <a:noFill/>
          <a:ln>
            <a:noFill/>
          </a:ln>
        </p:spPr>
        <p:txBody>
          <a:bodyPr anchorCtr="0" anchor="t" bIns="0" lIns="0" spcFirstLastPara="1" rIns="0" wrap="square" tIns="12050">
            <a:spAutoFit/>
          </a:bodyPr>
          <a:lstStyle/>
          <a:p>
            <a:pPr indent="0" lvl="0" marL="12700" marR="5080" rtl="0" algn="l">
              <a:lnSpc>
                <a:spcPct val="100299"/>
              </a:lnSpc>
              <a:spcBef>
                <a:spcPts val="0"/>
              </a:spcBef>
              <a:spcAft>
                <a:spcPts val="0"/>
              </a:spcAft>
              <a:buNone/>
            </a:pPr>
            <a:r>
              <a:rPr b="1" lang="en-US" sz="1500">
                <a:latin typeface="Calibri"/>
                <a:ea typeface="Calibri"/>
                <a:cs typeface="Calibri"/>
                <a:sym typeface="Calibri"/>
              </a:rPr>
              <a:t>NCEO-led EO Data Hub: </a:t>
            </a:r>
            <a:r>
              <a:rPr b="1" lang="en-US" sz="1100">
                <a:latin typeface="Calibri"/>
                <a:ea typeface="Calibri"/>
                <a:cs typeface="Calibri"/>
                <a:sym typeface="Calibri"/>
              </a:rPr>
              <a:t>The EO Data team plays a key advisory role in the £10M NCEO led DataHub, piloting a next- generation data platform to give the UK a single portal for accessing and processing satellite data to develop new applications and environmental insights.</a:t>
            </a:r>
            <a:endParaRPr sz="1100">
              <a:latin typeface="Calibri"/>
              <a:ea typeface="Calibri"/>
              <a:cs typeface="Calibri"/>
              <a:sym typeface="Calibri"/>
            </a:endParaRPr>
          </a:p>
        </p:txBody>
      </p:sp>
      <p:sp>
        <p:nvSpPr>
          <p:cNvPr id="327" name="Google Shape;327;p11"/>
          <p:cNvSpPr txBox="1"/>
          <p:nvPr/>
        </p:nvSpPr>
        <p:spPr>
          <a:xfrm>
            <a:off x="9343390" y="2792348"/>
            <a:ext cx="2554605" cy="1492885"/>
          </a:xfrm>
          <a:prstGeom prst="rect">
            <a:avLst/>
          </a:prstGeom>
          <a:noFill/>
          <a:ln>
            <a:noFill/>
          </a:ln>
        </p:spPr>
        <p:txBody>
          <a:bodyPr anchorCtr="0" anchor="t" bIns="0" lIns="0" spcFirstLastPara="1" rIns="0" wrap="square" tIns="12050">
            <a:spAutoFit/>
          </a:bodyPr>
          <a:lstStyle/>
          <a:p>
            <a:pPr indent="0" lvl="0" marL="12700" marR="5080" rtl="0" algn="l">
              <a:lnSpc>
                <a:spcPct val="100200"/>
              </a:lnSpc>
              <a:spcBef>
                <a:spcPts val="0"/>
              </a:spcBef>
              <a:spcAft>
                <a:spcPts val="0"/>
              </a:spcAft>
              <a:buNone/>
            </a:pPr>
            <a:r>
              <a:rPr b="1" lang="en-US" sz="1500">
                <a:latin typeface="Calibri"/>
                <a:ea typeface="Calibri"/>
                <a:cs typeface="Calibri"/>
                <a:sym typeface="Calibri"/>
              </a:rPr>
              <a:t>ESA Collaborative Ground Segment: </a:t>
            </a:r>
            <a:r>
              <a:rPr b="1" lang="en-US" sz="1100">
                <a:latin typeface="Calibri"/>
                <a:ea typeface="Calibri"/>
                <a:cs typeface="Calibri"/>
                <a:sym typeface="Calibri"/>
              </a:rPr>
              <a:t>UKSA coordinates the ground segment activities in the UK and acts as an interface between ESA and national initiatives. The UK has two Data Hub Relays which are in the process of upgrading the interface with the new Copernicus Data Space Ecosystem.</a:t>
            </a:r>
            <a:endParaRPr sz="1100">
              <a:latin typeface="Calibri"/>
              <a:ea typeface="Calibri"/>
              <a:cs typeface="Calibri"/>
              <a:sym typeface="Calibri"/>
            </a:endParaRPr>
          </a:p>
        </p:txBody>
      </p:sp>
      <p:sp>
        <p:nvSpPr>
          <p:cNvPr id="328" name="Google Shape;328;p11"/>
          <p:cNvSpPr txBox="1"/>
          <p:nvPr/>
        </p:nvSpPr>
        <p:spPr>
          <a:xfrm>
            <a:off x="510031" y="2475052"/>
            <a:ext cx="2607310" cy="1904364"/>
          </a:xfrm>
          <a:prstGeom prst="rect">
            <a:avLst/>
          </a:prstGeom>
          <a:noFill/>
          <a:ln>
            <a:noFill/>
          </a:ln>
        </p:spPr>
        <p:txBody>
          <a:bodyPr anchorCtr="0" anchor="t" bIns="0" lIns="0" spcFirstLastPara="1" rIns="0" wrap="square" tIns="33000">
            <a:spAutoFit/>
          </a:bodyPr>
          <a:lstStyle/>
          <a:p>
            <a:pPr indent="0" lvl="0" marL="12700" marR="5080" rtl="0" algn="l">
              <a:lnSpc>
                <a:spcPct val="91100"/>
              </a:lnSpc>
              <a:spcBef>
                <a:spcPts val="0"/>
              </a:spcBef>
              <a:spcAft>
                <a:spcPts val="0"/>
              </a:spcAft>
              <a:buNone/>
            </a:pPr>
            <a:r>
              <a:rPr b="1" lang="en-US" sz="1500">
                <a:latin typeface="Calibri"/>
                <a:ea typeface="Calibri"/>
                <a:cs typeface="Calibri"/>
                <a:sym typeface="Calibri"/>
              </a:rPr>
              <a:t>Copernicus</a:t>
            </a:r>
            <a:r>
              <a:rPr b="1" lang="en-US" sz="1100">
                <a:latin typeface="Calibri"/>
                <a:ea typeface="Calibri"/>
                <a:cs typeface="Calibri"/>
                <a:sym typeface="Calibri"/>
              </a:rPr>
              <a:t>: </a:t>
            </a:r>
            <a:r>
              <a:rPr b="1" lang="en-US" sz="1200">
                <a:latin typeface="Calibri"/>
                <a:ea typeface="Calibri"/>
                <a:cs typeface="Calibri"/>
                <a:sym typeface="Calibri"/>
              </a:rPr>
              <a:t>The UK rejoined Copernicus from 1 January 2024. UKSA is working with ESA and others to</a:t>
            </a:r>
            <a:endParaRPr sz="1200">
              <a:latin typeface="Calibri"/>
              <a:ea typeface="Calibri"/>
              <a:cs typeface="Calibri"/>
              <a:sym typeface="Calibri"/>
            </a:endParaRPr>
          </a:p>
          <a:p>
            <a:pPr indent="0" lvl="0" marL="12700" marR="11430" rtl="0" algn="l">
              <a:lnSpc>
                <a:spcPct val="90000"/>
              </a:lnSpc>
              <a:spcBef>
                <a:spcPts val="0"/>
              </a:spcBef>
              <a:spcAft>
                <a:spcPts val="0"/>
              </a:spcAft>
              <a:buNone/>
            </a:pPr>
            <a:r>
              <a:rPr b="1" lang="en-US" sz="1200">
                <a:latin typeface="Calibri"/>
                <a:ea typeface="Calibri"/>
                <a:cs typeface="Calibri"/>
                <a:sym typeface="Calibri"/>
              </a:rPr>
              <a:t>support our sector in re-engaging with Copernicus. Participating in Copernicus provides the UK with increased access to the wealth of data and sophisticated services. It also provides opportunities for UK entities to bid for multi-million pound contracts to design and deliver</a:t>
            </a:r>
            <a:endParaRPr sz="1200">
              <a:latin typeface="Calibri"/>
              <a:ea typeface="Calibri"/>
              <a:cs typeface="Calibri"/>
              <a:sym typeface="Calibri"/>
            </a:endParaRPr>
          </a:p>
          <a:p>
            <a:pPr indent="0" lvl="0" marL="12700" rtl="0" algn="l">
              <a:lnSpc>
                <a:spcPct val="107916"/>
              </a:lnSpc>
              <a:spcBef>
                <a:spcPts val="0"/>
              </a:spcBef>
              <a:spcAft>
                <a:spcPts val="0"/>
              </a:spcAft>
              <a:buNone/>
            </a:pPr>
            <a:r>
              <a:rPr b="1" lang="en-US" sz="1200">
                <a:latin typeface="Calibri"/>
                <a:ea typeface="Calibri"/>
                <a:cs typeface="Calibri"/>
                <a:sym typeface="Calibri"/>
              </a:rPr>
              <a:t>Copernicus.</a:t>
            </a:r>
            <a:endParaRPr sz="1200">
              <a:latin typeface="Calibri"/>
              <a:ea typeface="Calibri"/>
              <a:cs typeface="Calibri"/>
              <a:sym typeface="Calibri"/>
            </a:endParaRPr>
          </a:p>
        </p:txBody>
      </p:sp>
      <p:pic>
        <p:nvPicPr>
          <p:cNvPr id="329" name="Google Shape;329;p11"/>
          <p:cNvPicPr preferRelativeResize="0"/>
          <p:nvPr/>
        </p:nvPicPr>
        <p:blipFill rotWithShape="1">
          <a:blip r:embed="rId4">
            <a:alphaModFix/>
          </a:blip>
          <a:srcRect b="0" l="0" r="0" t="0"/>
          <a:stretch/>
        </p:blipFill>
        <p:spPr>
          <a:xfrm>
            <a:off x="3269741" y="857300"/>
            <a:ext cx="1936241" cy="1159967"/>
          </a:xfrm>
          <a:prstGeom prst="rect">
            <a:avLst/>
          </a:prstGeom>
          <a:noFill/>
          <a:ln>
            <a:noFill/>
          </a:ln>
        </p:spPr>
      </p:pic>
      <p:sp>
        <p:nvSpPr>
          <p:cNvPr id="330" name="Google Shape;330;p11"/>
          <p:cNvSpPr txBox="1"/>
          <p:nvPr/>
        </p:nvSpPr>
        <p:spPr>
          <a:xfrm>
            <a:off x="5313934" y="797432"/>
            <a:ext cx="3914140" cy="1520190"/>
          </a:xfrm>
          <a:prstGeom prst="rect">
            <a:avLst/>
          </a:prstGeom>
          <a:noFill/>
          <a:ln>
            <a:noFill/>
          </a:ln>
        </p:spPr>
        <p:txBody>
          <a:bodyPr anchorCtr="0" anchor="t" bIns="0" lIns="0" spcFirstLastPara="1" rIns="0" wrap="square" tIns="13325">
            <a:spAutoFit/>
          </a:bodyPr>
          <a:lstStyle/>
          <a:p>
            <a:pPr indent="0" lvl="0" marL="12700" marR="130810" rtl="0" algn="l">
              <a:lnSpc>
                <a:spcPct val="100000"/>
              </a:lnSpc>
              <a:spcBef>
                <a:spcPts val="0"/>
              </a:spcBef>
              <a:spcAft>
                <a:spcPts val="0"/>
              </a:spcAft>
              <a:buNone/>
            </a:pPr>
            <a:r>
              <a:rPr b="1" lang="en-US" sz="1400">
                <a:latin typeface="Calibri"/>
                <a:ea typeface="Calibri"/>
                <a:cs typeface="Calibri"/>
                <a:sym typeface="Calibri"/>
              </a:rPr>
              <a:t>ESA Digital Twin Earth: creates the conditions for a strong uptake of novel EO capabilities in the future design and implementation of operational Digital Twins ecosystems. This enables the whole</a:t>
            </a:r>
            <a:endParaRPr sz="1400">
              <a:latin typeface="Calibri"/>
              <a:ea typeface="Calibri"/>
              <a:cs typeface="Calibri"/>
              <a:sym typeface="Calibri"/>
            </a:endParaRPr>
          </a:p>
          <a:p>
            <a:pPr indent="0" lvl="0" marL="12700" marR="5080" rtl="0" algn="l">
              <a:lnSpc>
                <a:spcPct val="100000"/>
              </a:lnSpc>
              <a:spcBef>
                <a:spcPts val="0"/>
              </a:spcBef>
              <a:spcAft>
                <a:spcPts val="0"/>
              </a:spcAft>
              <a:buNone/>
            </a:pPr>
            <a:r>
              <a:rPr b="1" lang="en-US" sz="1400">
                <a:latin typeface="Calibri"/>
                <a:ea typeface="Calibri"/>
                <a:cs typeface="Calibri"/>
                <a:sym typeface="Calibri"/>
              </a:rPr>
              <a:t>UK EO community (industry, academia and government) to get involved, from national activities to international collaboration.</a:t>
            </a:r>
            <a:endParaRPr sz="1400">
              <a:latin typeface="Calibri"/>
              <a:ea typeface="Calibri"/>
              <a:cs typeface="Calibri"/>
              <a:sym typeface="Calibri"/>
            </a:endParaRPr>
          </a:p>
        </p:txBody>
      </p:sp>
      <p:pic>
        <p:nvPicPr>
          <p:cNvPr id="331" name="Google Shape;331;p11"/>
          <p:cNvPicPr preferRelativeResize="0"/>
          <p:nvPr/>
        </p:nvPicPr>
        <p:blipFill rotWithShape="1">
          <a:blip r:embed="rId5">
            <a:alphaModFix/>
          </a:blip>
          <a:srcRect b="0" l="0" r="0" t="0"/>
          <a:stretch/>
        </p:blipFill>
        <p:spPr>
          <a:xfrm>
            <a:off x="3218178" y="2378415"/>
            <a:ext cx="5849621" cy="1906818"/>
          </a:xfrm>
          <a:prstGeom prst="rect">
            <a:avLst/>
          </a:prstGeom>
          <a:noFill/>
          <a:ln>
            <a:noFill/>
          </a:ln>
        </p:spPr>
      </p:pic>
      <p:grpSp>
        <p:nvGrpSpPr>
          <p:cNvPr id="332" name="Google Shape;332;p11"/>
          <p:cNvGrpSpPr/>
          <p:nvPr/>
        </p:nvGrpSpPr>
        <p:grpSpPr>
          <a:xfrm>
            <a:off x="7863930" y="4633169"/>
            <a:ext cx="3401185" cy="1985589"/>
            <a:chOff x="7863930" y="4633169"/>
            <a:chExt cx="3401185" cy="1985589"/>
          </a:xfrm>
        </p:grpSpPr>
        <p:pic>
          <p:nvPicPr>
            <p:cNvPr id="333" name="Google Shape;333;p11"/>
            <p:cNvPicPr preferRelativeResize="0"/>
            <p:nvPr/>
          </p:nvPicPr>
          <p:blipFill rotWithShape="1">
            <a:blip r:embed="rId6">
              <a:alphaModFix/>
            </a:blip>
            <a:srcRect b="0" l="0" r="0" t="0"/>
            <a:stretch/>
          </p:blipFill>
          <p:spPr>
            <a:xfrm>
              <a:off x="7863930" y="4633169"/>
              <a:ext cx="3110157" cy="1985589"/>
            </a:xfrm>
            <a:prstGeom prst="rect">
              <a:avLst/>
            </a:prstGeom>
            <a:noFill/>
            <a:ln>
              <a:noFill/>
            </a:ln>
          </p:spPr>
        </p:pic>
        <p:pic>
          <p:nvPicPr>
            <p:cNvPr id="334" name="Google Shape;334;p11"/>
            <p:cNvPicPr preferRelativeResize="0"/>
            <p:nvPr/>
          </p:nvPicPr>
          <p:blipFill rotWithShape="1">
            <a:blip r:embed="rId7">
              <a:alphaModFix/>
            </a:blip>
            <a:srcRect b="0" l="0" r="0" t="0"/>
            <a:stretch/>
          </p:blipFill>
          <p:spPr>
            <a:xfrm>
              <a:off x="8695563" y="4829027"/>
              <a:ext cx="524725" cy="98659"/>
            </a:xfrm>
            <a:prstGeom prst="rect">
              <a:avLst/>
            </a:prstGeom>
            <a:noFill/>
            <a:ln>
              <a:noFill/>
            </a:ln>
          </p:spPr>
        </p:pic>
        <p:pic>
          <p:nvPicPr>
            <p:cNvPr id="335" name="Google Shape;335;p11"/>
            <p:cNvPicPr preferRelativeResize="0"/>
            <p:nvPr/>
          </p:nvPicPr>
          <p:blipFill rotWithShape="1">
            <a:blip r:embed="rId8">
              <a:alphaModFix/>
            </a:blip>
            <a:srcRect b="0" l="0" r="0" t="0"/>
            <a:stretch/>
          </p:blipFill>
          <p:spPr>
            <a:xfrm>
              <a:off x="9235186" y="4829022"/>
              <a:ext cx="524725" cy="436905"/>
            </a:xfrm>
            <a:prstGeom prst="rect">
              <a:avLst/>
            </a:prstGeom>
            <a:noFill/>
            <a:ln>
              <a:noFill/>
            </a:ln>
          </p:spPr>
        </p:pic>
        <p:pic>
          <p:nvPicPr>
            <p:cNvPr id="336" name="Google Shape;336;p11"/>
            <p:cNvPicPr preferRelativeResize="0"/>
            <p:nvPr/>
          </p:nvPicPr>
          <p:blipFill rotWithShape="1">
            <a:blip r:embed="rId7">
              <a:alphaModFix/>
            </a:blip>
            <a:srcRect b="0" l="0" r="0" t="0"/>
            <a:stretch/>
          </p:blipFill>
          <p:spPr>
            <a:xfrm>
              <a:off x="10607294" y="5410052"/>
              <a:ext cx="524725" cy="98659"/>
            </a:xfrm>
            <a:prstGeom prst="rect">
              <a:avLst/>
            </a:prstGeom>
            <a:noFill/>
            <a:ln>
              <a:noFill/>
            </a:ln>
          </p:spPr>
        </p:pic>
        <p:pic>
          <p:nvPicPr>
            <p:cNvPr id="337" name="Google Shape;337;p11"/>
            <p:cNvPicPr preferRelativeResize="0"/>
            <p:nvPr/>
          </p:nvPicPr>
          <p:blipFill rotWithShape="1">
            <a:blip r:embed="rId8">
              <a:alphaModFix/>
            </a:blip>
            <a:srcRect b="0" l="0" r="0" t="0"/>
            <a:stretch/>
          </p:blipFill>
          <p:spPr>
            <a:xfrm>
              <a:off x="10740390" y="4886934"/>
              <a:ext cx="524725" cy="436905"/>
            </a:xfrm>
            <a:prstGeom prst="rect">
              <a:avLst/>
            </a:prstGeom>
            <a:noFill/>
            <a:ln>
              <a:noFill/>
            </a:ln>
          </p:spPr>
        </p:pic>
      </p:grpSp>
      <p:sp>
        <p:nvSpPr>
          <p:cNvPr id="338" name="Google Shape;338;p11"/>
          <p:cNvSpPr txBox="1"/>
          <p:nvPr/>
        </p:nvSpPr>
        <p:spPr>
          <a:xfrm>
            <a:off x="3804678" y="4314806"/>
            <a:ext cx="4663822" cy="424643"/>
          </a:xfrm>
          <a:prstGeom prst="rect">
            <a:avLst/>
          </a:prstGeom>
          <a:noFill/>
          <a:ln>
            <a:noFill/>
          </a:ln>
        </p:spPr>
        <p:txBody>
          <a:bodyPr anchorCtr="0" anchor="t" bIns="0" lIns="0" spcFirstLastPara="1" rIns="0" wrap="square" tIns="12700">
            <a:spAutoFit/>
          </a:bodyPr>
          <a:lstStyle/>
          <a:p>
            <a:pPr indent="0" lvl="0" marL="12700" rtl="0" algn="ctr">
              <a:lnSpc>
                <a:spcPct val="100000"/>
              </a:lnSpc>
              <a:spcBef>
                <a:spcPts val="0"/>
              </a:spcBef>
              <a:spcAft>
                <a:spcPts val="0"/>
              </a:spcAft>
              <a:buNone/>
            </a:pPr>
            <a:r>
              <a:rPr b="1" lang="en-US" sz="1500">
                <a:latin typeface="Calibri"/>
                <a:ea typeface="Calibri"/>
                <a:cs typeface="Calibri"/>
                <a:sym typeface="Calibri"/>
              </a:rPr>
              <a:t>EO Value Chain: </a:t>
            </a:r>
            <a:r>
              <a:rPr b="1" lang="en-US" sz="1100">
                <a:latin typeface="Calibri"/>
                <a:ea typeface="Calibri"/>
                <a:cs typeface="Calibri"/>
                <a:sym typeface="Calibri"/>
              </a:rPr>
              <a:t>an illustration of the UK’s EO</a:t>
            </a:r>
            <a:endParaRPr sz="1100">
              <a:latin typeface="Calibri"/>
              <a:ea typeface="Calibri"/>
              <a:cs typeface="Calibri"/>
              <a:sym typeface="Calibri"/>
            </a:endParaRPr>
          </a:p>
          <a:p>
            <a:pPr indent="0" lvl="0" marL="12700" rtl="0" algn="ctr">
              <a:lnSpc>
                <a:spcPct val="100000"/>
              </a:lnSpc>
              <a:spcBef>
                <a:spcPts val="25"/>
              </a:spcBef>
              <a:spcAft>
                <a:spcPts val="0"/>
              </a:spcAft>
              <a:buNone/>
            </a:pPr>
            <a:r>
              <a:rPr b="1" lang="en-US" sz="1100">
                <a:latin typeface="Calibri"/>
                <a:ea typeface="Calibri"/>
                <a:cs typeface="Calibri"/>
                <a:sym typeface="Calibri"/>
              </a:rPr>
              <a:t>value chain, from data acquisition to applications.</a:t>
            </a:r>
            <a:endParaRPr sz="1100">
              <a:latin typeface="Calibri"/>
              <a:ea typeface="Calibri"/>
              <a:cs typeface="Calibri"/>
              <a:sym typeface="Calibri"/>
            </a:endParaRPr>
          </a:p>
        </p:txBody>
      </p:sp>
      <p:grpSp>
        <p:nvGrpSpPr>
          <p:cNvPr id="339" name="Google Shape;339;p11"/>
          <p:cNvGrpSpPr/>
          <p:nvPr/>
        </p:nvGrpSpPr>
        <p:grpSpPr>
          <a:xfrm>
            <a:off x="4244340" y="230124"/>
            <a:ext cx="3668267" cy="540258"/>
            <a:chOff x="4244340" y="230124"/>
            <a:chExt cx="3668267" cy="540258"/>
          </a:xfrm>
        </p:grpSpPr>
        <p:pic>
          <p:nvPicPr>
            <p:cNvPr id="340" name="Google Shape;340;p11"/>
            <p:cNvPicPr preferRelativeResize="0"/>
            <p:nvPr/>
          </p:nvPicPr>
          <p:blipFill rotWithShape="1">
            <a:blip r:embed="rId9">
              <a:alphaModFix/>
            </a:blip>
            <a:srcRect b="0" l="0" r="0" t="0"/>
            <a:stretch/>
          </p:blipFill>
          <p:spPr>
            <a:xfrm>
              <a:off x="4244340" y="260604"/>
              <a:ext cx="3667506" cy="400050"/>
            </a:xfrm>
            <a:prstGeom prst="rect">
              <a:avLst/>
            </a:prstGeom>
            <a:noFill/>
            <a:ln>
              <a:noFill/>
            </a:ln>
          </p:spPr>
        </p:pic>
        <p:pic>
          <p:nvPicPr>
            <p:cNvPr id="341" name="Google Shape;341;p11"/>
            <p:cNvPicPr preferRelativeResize="0"/>
            <p:nvPr/>
          </p:nvPicPr>
          <p:blipFill rotWithShape="1">
            <a:blip r:embed="rId10">
              <a:alphaModFix/>
            </a:blip>
            <a:srcRect b="0" l="0" r="0" t="0"/>
            <a:stretch/>
          </p:blipFill>
          <p:spPr>
            <a:xfrm>
              <a:off x="4721352" y="230124"/>
              <a:ext cx="2716529" cy="540258"/>
            </a:xfrm>
            <a:prstGeom prst="rect">
              <a:avLst/>
            </a:prstGeom>
            <a:noFill/>
            <a:ln>
              <a:noFill/>
            </a:ln>
          </p:spPr>
        </p:pic>
        <p:pic>
          <p:nvPicPr>
            <p:cNvPr id="342" name="Google Shape;342;p11"/>
            <p:cNvPicPr preferRelativeResize="0"/>
            <p:nvPr/>
          </p:nvPicPr>
          <p:blipFill rotWithShape="1">
            <a:blip r:embed="rId11">
              <a:alphaModFix/>
            </a:blip>
            <a:srcRect b="0" l="0" r="0" t="0"/>
            <a:stretch/>
          </p:blipFill>
          <p:spPr>
            <a:xfrm>
              <a:off x="4246372" y="243014"/>
              <a:ext cx="3666235" cy="400113"/>
            </a:xfrm>
            <a:prstGeom prst="rect">
              <a:avLst/>
            </a:prstGeom>
            <a:noFill/>
            <a:ln>
              <a:noFill/>
            </a:ln>
          </p:spPr>
        </p:pic>
        <p:pic>
          <p:nvPicPr>
            <p:cNvPr id="343" name="Google Shape;343;p11"/>
            <p:cNvPicPr preferRelativeResize="0"/>
            <p:nvPr/>
          </p:nvPicPr>
          <p:blipFill rotWithShape="1">
            <a:blip r:embed="rId12">
              <a:alphaModFix/>
            </a:blip>
            <a:srcRect b="0" l="0" r="0" t="0"/>
            <a:stretch/>
          </p:blipFill>
          <p:spPr>
            <a:xfrm>
              <a:off x="4902962" y="359029"/>
              <a:ext cx="2364866" cy="175260"/>
            </a:xfrm>
            <a:prstGeom prst="rect">
              <a:avLst/>
            </a:prstGeom>
            <a:noFill/>
            <a:ln>
              <a:noFill/>
            </a:ln>
          </p:spPr>
        </p:pic>
      </p:grpSp>
      <p:sp>
        <p:nvSpPr>
          <p:cNvPr id="344" name="Google Shape;344;p11"/>
          <p:cNvSpPr txBox="1"/>
          <p:nvPr>
            <p:ph type="title"/>
          </p:nvPr>
        </p:nvSpPr>
        <p:spPr>
          <a:xfrm>
            <a:off x="4863846" y="259461"/>
            <a:ext cx="2433955" cy="33083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000">
                <a:solidFill>
                  <a:srgbClr val="FFFFFF"/>
                </a:solidFill>
              </a:rPr>
              <a:t>Earth Observation Data</a:t>
            </a:r>
            <a:endParaRPr sz="2000"/>
          </a:p>
        </p:txBody>
      </p:sp>
      <p:sp>
        <p:nvSpPr>
          <p:cNvPr id="345" name="Google Shape;345;p11"/>
          <p:cNvSpPr txBox="1"/>
          <p:nvPr/>
        </p:nvSpPr>
        <p:spPr>
          <a:xfrm>
            <a:off x="9888473" y="651128"/>
            <a:ext cx="1558925" cy="2540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500">
                <a:latin typeface="Calibri"/>
                <a:ea typeface="Calibri"/>
                <a:cs typeface="Calibri"/>
                <a:sym typeface="Calibri"/>
              </a:rPr>
              <a:t>UK Representation:</a:t>
            </a:r>
            <a:endParaRPr sz="1500">
              <a:latin typeface="Calibri"/>
              <a:ea typeface="Calibri"/>
              <a:cs typeface="Calibri"/>
              <a:sym typeface="Calibri"/>
            </a:endParaRPr>
          </a:p>
        </p:txBody>
      </p:sp>
      <p:sp>
        <p:nvSpPr>
          <p:cNvPr id="346" name="Google Shape;346;p11"/>
          <p:cNvSpPr txBox="1"/>
          <p:nvPr/>
        </p:nvSpPr>
        <p:spPr>
          <a:xfrm>
            <a:off x="9888473" y="882777"/>
            <a:ext cx="1741805" cy="1489075"/>
          </a:xfrm>
          <a:prstGeom prst="rect">
            <a:avLst/>
          </a:prstGeom>
          <a:noFill/>
          <a:ln>
            <a:noFill/>
          </a:ln>
        </p:spPr>
        <p:txBody>
          <a:bodyPr anchorCtr="0" anchor="t" bIns="0" lIns="0" spcFirstLastPara="1" rIns="0" wrap="square" tIns="12700">
            <a:spAutoFit/>
          </a:bodyPr>
          <a:lstStyle/>
          <a:p>
            <a:pPr indent="-287019" lvl="0" marL="299085" marR="180340" rtl="0" algn="l">
              <a:lnSpc>
                <a:spcPct val="100000"/>
              </a:lnSpc>
              <a:spcBef>
                <a:spcPts val="0"/>
              </a:spcBef>
              <a:spcAft>
                <a:spcPts val="0"/>
              </a:spcAft>
              <a:buSzPts val="1200"/>
              <a:buFont typeface="Arial"/>
              <a:buChar char="•"/>
            </a:pPr>
            <a:r>
              <a:rPr b="1" lang="en-US" sz="1200">
                <a:latin typeface="Calibri"/>
                <a:ea typeface="Calibri"/>
                <a:cs typeface="Calibri"/>
                <a:sym typeface="Calibri"/>
              </a:rPr>
              <a:t>National Point of Contact for Sentinel Data</a:t>
            </a:r>
            <a:endParaRPr sz="1200">
              <a:latin typeface="Calibri"/>
              <a:ea typeface="Calibri"/>
              <a:cs typeface="Calibri"/>
              <a:sym typeface="Calibri"/>
            </a:endParaRPr>
          </a:p>
          <a:p>
            <a:pPr indent="-287019" lvl="0" marL="299085" marR="5080" rtl="0" algn="l">
              <a:lnSpc>
                <a:spcPct val="100000"/>
              </a:lnSpc>
              <a:spcBef>
                <a:spcPts val="0"/>
              </a:spcBef>
              <a:spcAft>
                <a:spcPts val="0"/>
              </a:spcAft>
              <a:buSzPts val="1200"/>
              <a:buFont typeface="Arial"/>
              <a:buChar char="•"/>
            </a:pPr>
            <a:r>
              <a:rPr b="1" lang="en-US" sz="1200">
                <a:latin typeface="Calibri"/>
                <a:ea typeface="Calibri"/>
                <a:cs typeface="Calibri"/>
                <a:sym typeface="Calibri"/>
              </a:rPr>
              <a:t>ESA Data Coordination Body &amp; Working Groups</a:t>
            </a:r>
            <a:endParaRPr sz="1200">
              <a:latin typeface="Calibri"/>
              <a:ea typeface="Calibri"/>
              <a:cs typeface="Calibri"/>
              <a:sym typeface="Calibri"/>
            </a:endParaRPr>
          </a:p>
          <a:p>
            <a:pPr indent="-286385" lvl="0" marL="299085" rtl="0" algn="l">
              <a:lnSpc>
                <a:spcPct val="100000"/>
              </a:lnSpc>
              <a:spcBef>
                <a:spcPts val="0"/>
              </a:spcBef>
              <a:spcAft>
                <a:spcPts val="0"/>
              </a:spcAft>
              <a:buSzPts val="1200"/>
              <a:buFont typeface="Arial"/>
              <a:buChar char="•"/>
            </a:pPr>
            <a:r>
              <a:rPr b="1" lang="en-US" sz="1200">
                <a:latin typeface="Calibri"/>
                <a:ea typeface="Calibri"/>
                <a:cs typeface="Calibri"/>
                <a:sym typeface="Calibri"/>
              </a:rPr>
              <a:t>PBEO attendee</a:t>
            </a:r>
            <a:endParaRPr sz="1200">
              <a:latin typeface="Calibri"/>
              <a:ea typeface="Calibri"/>
              <a:cs typeface="Calibri"/>
              <a:sym typeface="Calibri"/>
            </a:endParaRPr>
          </a:p>
          <a:p>
            <a:pPr indent="-286385" lvl="0" marL="299085" rtl="0" algn="l">
              <a:lnSpc>
                <a:spcPct val="100000"/>
              </a:lnSpc>
              <a:spcBef>
                <a:spcPts val="0"/>
              </a:spcBef>
              <a:spcAft>
                <a:spcPts val="0"/>
              </a:spcAft>
              <a:buSzPts val="1200"/>
              <a:buFont typeface="Arial"/>
              <a:buChar char="•"/>
            </a:pPr>
            <a:r>
              <a:rPr b="1" lang="en-US" sz="1200">
                <a:latin typeface="Calibri"/>
                <a:ea typeface="Calibri"/>
                <a:cs typeface="Calibri"/>
                <a:sym typeface="Calibri"/>
              </a:rPr>
              <a:t>CEOS Working Groups</a:t>
            </a:r>
            <a:endParaRPr sz="1200">
              <a:latin typeface="Calibri"/>
              <a:ea typeface="Calibri"/>
              <a:cs typeface="Calibri"/>
              <a:sym typeface="Calibri"/>
            </a:endParaRPr>
          </a:p>
        </p:txBody>
      </p:sp>
      <p:pic>
        <p:nvPicPr>
          <p:cNvPr id="347" name="Google Shape;347;p11"/>
          <p:cNvPicPr preferRelativeResize="0"/>
          <p:nvPr/>
        </p:nvPicPr>
        <p:blipFill rotWithShape="1">
          <a:blip r:embed="rId13">
            <a:alphaModFix/>
          </a:blip>
          <a:srcRect b="0" l="0" r="0" t="0"/>
          <a:stretch/>
        </p:blipFill>
        <p:spPr>
          <a:xfrm>
            <a:off x="427608" y="643127"/>
            <a:ext cx="2435352" cy="13120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12"/>
          <p:cNvPicPr preferRelativeResize="0"/>
          <p:nvPr>
            <p:ph idx="1" type="body"/>
          </p:nvPr>
        </p:nvPicPr>
        <p:blipFill rotWithShape="1">
          <a:blip r:embed="rId3">
            <a:alphaModFix/>
          </a:blip>
          <a:srcRect b="0" l="0" r="0" t="0"/>
          <a:stretch/>
        </p:blipFill>
        <p:spPr>
          <a:xfrm>
            <a:off x="453406" y="83127"/>
            <a:ext cx="11207211" cy="66825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descr="https://ukc-powerpoint.officeapps.live.com/pods/GetClipboardImage.ashx?Id=5309ac40-1f46-46d3-a73c-578fb1c1cfb7&amp;DC=GUK3&amp;pkey=d8ba6408-4074-4469-80b4-13cd2ef8a6e9&amp;wdwaccluster=GUK3" id="357" name="Google Shape;357;p13"/>
          <p:cNvSpPr/>
          <p:nvPr/>
        </p:nvSpPr>
        <p:spPr>
          <a:xfrm>
            <a:off x="21272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58" name="Google Shape;358;p13"/>
          <p:cNvPicPr preferRelativeResize="0"/>
          <p:nvPr/>
        </p:nvPicPr>
        <p:blipFill rotWithShape="1">
          <a:blip r:embed="rId3">
            <a:alphaModFix/>
          </a:blip>
          <a:srcRect b="0" l="0" r="0" t="0"/>
          <a:stretch/>
        </p:blipFill>
        <p:spPr>
          <a:xfrm>
            <a:off x="962526" y="488285"/>
            <a:ext cx="10620124" cy="60754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4"/>
          <p:cNvSpPr txBox="1"/>
          <p:nvPr/>
        </p:nvSpPr>
        <p:spPr>
          <a:xfrm>
            <a:off x="0" y="1032414"/>
            <a:ext cx="12190811" cy="446276"/>
          </a:xfrm>
          <a:prstGeom prst="rect">
            <a:avLst/>
          </a:prstGeom>
          <a:solidFill>
            <a:srgbClr val="17365D"/>
          </a:solid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FFFFFF"/>
              </a:buClr>
              <a:buSzPts val="1000"/>
              <a:buFont typeface="Arial"/>
              <a:buNone/>
            </a:pPr>
            <a:br>
              <a:rPr b="1" i="0" lang="en-US" sz="1000" u="none" cap="none" strike="noStrike">
                <a:solidFill>
                  <a:srgbClr val="FFFFFF"/>
                </a:solidFill>
                <a:latin typeface="Arial"/>
                <a:ea typeface="Arial"/>
                <a:cs typeface="Arial"/>
                <a:sym typeface="Arial"/>
              </a:rPr>
            </a:br>
            <a:endParaRPr b="1" i="0" sz="1000" u="none" cap="none" strike="noStrike">
              <a:solidFill>
                <a:srgbClr val="FFFFFF"/>
              </a:solidFill>
              <a:latin typeface="Arial"/>
              <a:ea typeface="Arial"/>
              <a:cs typeface="Arial"/>
              <a:sym typeface="Arial"/>
            </a:endParaRPr>
          </a:p>
        </p:txBody>
      </p:sp>
      <p:sp>
        <p:nvSpPr>
          <p:cNvPr id="365" name="Google Shape;365;p14"/>
          <p:cNvSpPr/>
          <p:nvPr/>
        </p:nvSpPr>
        <p:spPr>
          <a:xfrm>
            <a:off x="0" y="4437112"/>
            <a:ext cx="12192000" cy="360040"/>
          </a:xfrm>
          <a:prstGeom prst="rect">
            <a:avLst/>
          </a:prstGeom>
          <a:solidFill>
            <a:srgbClr val="0F243E"/>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lt1"/>
              </a:buClr>
              <a:buSzPts val="1300"/>
              <a:buFont typeface="Arial"/>
              <a:buNone/>
            </a:pPr>
            <a:r>
              <a:t/>
            </a:r>
            <a:endParaRPr b="0" i="0" sz="1300" u="none" cap="none" strike="noStrike">
              <a:solidFill>
                <a:srgbClr val="FFFFFF"/>
              </a:solidFill>
              <a:latin typeface="Calibri"/>
              <a:ea typeface="Calibri"/>
              <a:cs typeface="Calibri"/>
              <a:sym typeface="Calibri"/>
            </a:endParaRPr>
          </a:p>
        </p:txBody>
      </p:sp>
      <p:sp>
        <p:nvSpPr>
          <p:cNvPr id="366" name="Google Shape;366;p14"/>
          <p:cNvSpPr/>
          <p:nvPr/>
        </p:nvSpPr>
        <p:spPr>
          <a:xfrm>
            <a:off x="191344" y="439162"/>
            <a:ext cx="12192000" cy="548680"/>
          </a:xfrm>
          <a:prstGeom prst="rect">
            <a:avLst/>
          </a:prstGeom>
          <a:solidFill>
            <a:srgbClr val="10253F">
              <a:alpha val="49803"/>
            </a:srgbClr>
          </a:solidFill>
          <a:ln>
            <a:noFill/>
          </a:ln>
        </p:spPr>
        <p:txBody>
          <a:bodyPr anchorCtr="0" anchor="ctr" bIns="45700" lIns="91425" spcFirstLastPara="1" rIns="91425" wrap="square" tIns="45700">
            <a:noAutofit/>
          </a:bodyPr>
          <a:lstStyle/>
          <a:p>
            <a:pPr indent="0" lvl="0" marL="0" marR="0" rtl="0" algn="ctr">
              <a:lnSpc>
                <a:spcPct val="115000"/>
              </a:lnSpc>
              <a:spcBef>
                <a:spcPts val="0"/>
              </a:spcBef>
              <a:spcAft>
                <a:spcPts val="0"/>
              </a:spcAft>
              <a:buClr>
                <a:schemeClr val="lt1"/>
              </a:buClr>
              <a:buSzPts val="1300"/>
              <a:buFont typeface="Arial"/>
              <a:buNone/>
            </a:pPr>
            <a:r>
              <a:t/>
            </a:r>
            <a:endParaRPr b="0" i="0" sz="1300" u="none" cap="none" strike="noStrike">
              <a:solidFill>
                <a:srgbClr val="FFFFFF"/>
              </a:solidFill>
              <a:latin typeface="Calibri"/>
              <a:ea typeface="Calibri"/>
              <a:cs typeface="Calibri"/>
              <a:sym typeface="Calibri"/>
            </a:endParaRPr>
          </a:p>
        </p:txBody>
      </p:sp>
      <p:sp>
        <p:nvSpPr>
          <p:cNvPr id="367" name="Google Shape;367;p14"/>
          <p:cNvSpPr/>
          <p:nvPr/>
        </p:nvSpPr>
        <p:spPr>
          <a:xfrm>
            <a:off x="191344" y="154624"/>
            <a:ext cx="1227600" cy="86461"/>
          </a:xfrm>
          <a:custGeom>
            <a:rect b="b" l="l" r="r" t="t"/>
            <a:pathLst>
              <a:path extrusionOk="0" h="404" w="5735">
                <a:moveTo>
                  <a:pt x="68" y="64"/>
                </a:moveTo>
                <a:lnTo>
                  <a:pt x="68" y="64"/>
                </a:lnTo>
                <a:lnTo>
                  <a:pt x="134" y="64"/>
                </a:lnTo>
                <a:cubicBezTo>
                  <a:pt x="240" y="64"/>
                  <a:pt x="263" y="125"/>
                  <a:pt x="263" y="202"/>
                </a:cubicBezTo>
                <a:cubicBezTo>
                  <a:pt x="263" y="279"/>
                  <a:pt x="240" y="340"/>
                  <a:pt x="134" y="340"/>
                </a:cubicBezTo>
                <a:lnTo>
                  <a:pt x="68" y="340"/>
                </a:lnTo>
                <a:lnTo>
                  <a:pt x="68" y="64"/>
                </a:lnTo>
                <a:close/>
                <a:moveTo>
                  <a:pt x="0" y="395"/>
                </a:moveTo>
                <a:lnTo>
                  <a:pt x="0" y="395"/>
                </a:lnTo>
                <a:lnTo>
                  <a:pt x="160" y="395"/>
                </a:lnTo>
                <a:cubicBezTo>
                  <a:pt x="279" y="395"/>
                  <a:pt x="330" y="308"/>
                  <a:pt x="330" y="202"/>
                </a:cubicBezTo>
                <a:cubicBezTo>
                  <a:pt x="330" y="96"/>
                  <a:pt x="279" y="10"/>
                  <a:pt x="160" y="10"/>
                </a:cubicBezTo>
                <a:lnTo>
                  <a:pt x="0" y="10"/>
                </a:lnTo>
                <a:lnTo>
                  <a:pt x="0" y="395"/>
                </a:lnTo>
                <a:close/>
                <a:moveTo>
                  <a:pt x="399" y="395"/>
                </a:moveTo>
                <a:lnTo>
                  <a:pt x="399" y="395"/>
                </a:lnTo>
                <a:lnTo>
                  <a:pt x="680" y="395"/>
                </a:lnTo>
                <a:lnTo>
                  <a:pt x="680" y="336"/>
                </a:lnTo>
                <a:lnTo>
                  <a:pt x="466" y="336"/>
                </a:lnTo>
                <a:lnTo>
                  <a:pt x="466" y="224"/>
                </a:lnTo>
                <a:lnTo>
                  <a:pt x="660" y="224"/>
                </a:lnTo>
                <a:lnTo>
                  <a:pt x="660" y="169"/>
                </a:lnTo>
                <a:lnTo>
                  <a:pt x="466" y="169"/>
                </a:lnTo>
                <a:lnTo>
                  <a:pt x="466" y="68"/>
                </a:lnTo>
                <a:lnTo>
                  <a:pt x="676" y="68"/>
                </a:lnTo>
                <a:lnTo>
                  <a:pt x="676" y="10"/>
                </a:lnTo>
                <a:lnTo>
                  <a:pt x="399" y="10"/>
                </a:lnTo>
                <a:lnTo>
                  <a:pt x="399" y="395"/>
                </a:lnTo>
                <a:close/>
                <a:moveTo>
                  <a:pt x="746" y="395"/>
                </a:moveTo>
                <a:lnTo>
                  <a:pt x="746" y="395"/>
                </a:lnTo>
                <a:lnTo>
                  <a:pt x="813" y="395"/>
                </a:lnTo>
                <a:lnTo>
                  <a:pt x="813" y="224"/>
                </a:lnTo>
                <a:lnTo>
                  <a:pt x="988" y="224"/>
                </a:lnTo>
                <a:lnTo>
                  <a:pt x="988" y="169"/>
                </a:lnTo>
                <a:lnTo>
                  <a:pt x="813" y="169"/>
                </a:lnTo>
                <a:lnTo>
                  <a:pt x="813" y="68"/>
                </a:lnTo>
                <a:lnTo>
                  <a:pt x="1012" y="68"/>
                </a:lnTo>
                <a:lnTo>
                  <a:pt x="1012" y="10"/>
                </a:lnTo>
                <a:lnTo>
                  <a:pt x="746" y="10"/>
                </a:lnTo>
                <a:lnTo>
                  <a:pt x="746" y="395"/>
                </a:lnTo>
                <a:close/>
                <a:moveTo>
                  <a:pt x="1067" y="395"/>
                </a:moveTo>
                <a:lnTo>
                  <a:pt x="1067" y="395"/>
                </a:lnTo>
                <a:lnTo>
                  <a:pt x="1348" y="395"/>
                </a:lnTo>
                <a:lnTo>
                  <a:pt x="1348" y="336"/>
                </a:lnTo>
                <a:lnTo>
                  <a:pt x="1135" y="336"/>
                </a:lnTo>
                <a:lnTo>
                  <a:pt x="1135" y="224"/>
                </a:lnTo>
                <a:lnTo>
                  <a:pt x="1329" y="224"/>
                </a:lnTo>
                <a:lnTo>
                  <a:pt x="1329" y="169"/>
                </a:lnTo>
                <a:lnTo>
                  <a:pt x="1135" y="169"/>
                </a:lnTo>
                <a:lnTo>
                  <a:pt x="1135" y="68"/>
                </a:lnTo>
                <a:lnTo>
                  <a:pt x="1344" y="68"/>
                </a:lnTo>
                <a:lnTo>
                  <a:pt x="1344" y="10"/>
                </a:lnTo>
                <a:lnTo>
                  <a:pt x="1067" y="10"/>
                </a:lnTo>
                <a:lnTo>
                  <a:pt x="1067" y="395"/>
                </a:lnTo>
                <a:close/>
                <a:moveTo>
                  <a:pt x="1413" y="395"/>
                </a:moveTo>
                <a:lnTo>
                  <a:pt x="1413" y="395"/>
                </a:lnTo>
                <a:lnTo>
                  <a:pt x="1477" y="395"/>
                </a:lnTo>
                <a:lnTo>
                  <a:pt x="1477" y="111"/>
                </a:lnTo>
                <a:lnTo>
                  <a:pt x="1479" y="111"/>
                </a:lnTo>
                <a:lnTo>
                  <a:pt x="1654" y="395"/>
                </a:lnTo>
                <a:lnTo>
                  <a:pt x="1725" y="395"/>
                </a:lnTo>
                <a:lnTo>
                  <a:pt x="1725" y="10"/>
                </a:lnTo>
                <a:lnTo>
                  <a:pt x="1661" y="10"/>
                </a:lnTo>
                <a:lnTo>
                  <a:pt x="1661" y="293"/>
                </a:lnTo>
                <a:lnTo>
                  <a:pt x="1660" y="293"/>
                </a:lnTo>
                <a:lnTo>
                  <a:pt x="1484" y="10"/>
                </a:lnTo>
                <a:lnTo>
                  <a:pt x="1413" y="10"/>
                </a:lnTo>
                <a:lnTo>
                  <a:pt x="1413" y="395"/>
                </a:lnTo>
                <a:close/>
                <a:moveTo>
                  <a:pt x="2141" y="132"/>
                </a:moveTo>
                <a:lnTo>
                  <a:pt x="2141" y="132"/>
                </a:lnTo>
                <a:cubicBezTo>
                  <a:pt x="2133" y="49"/>
                  <a:pt x="2064" y="1"/>
                  <a:pt x="1977" y="0"/>
                </a:cubicBezTo>
                <a:cubicBezTo>
                  <a:pt x="1862" y="0"/>
                  <a:pt x="1793" y="92"/>
                  <a:pt x="1793" y="202"/>
                </a:cubicBezTo>
                <a:cubicBezTo>
                  <a:pt x="1793" y="312"/>
                  <a:pt x="1862" y="404"/>
                  <a:pt x="1977" y="404"/>
                </a:cubicBezTo>
                <a:cubicBezTo>
                  <a:pt x="2071" y="404"/>
                  <a:pt x="2136" y="340"/>
                  <a:pt x="2141" y="248"/>
                </a:cubicBezTo>
                <a:lnTo>
                  <a:pt x="2075" y="248"/>
                </a:lnTo>
                <a:cubicBezTo>
                  <a:pt x="2070" y="304"/>
                  <a:pt x="2037" y="349"/>
                  <a:pt x="1977" y="349"/>
                </a:cubicBezTo>
                <a:cubicBezTo>
                  <a:pt x="1895" y="349"/>
                  <a:pt x="1860" y="276"/>
                  <a:pt x="1860" y="202"/>
                </a:cubicBezTo>
                <a:cubicBezTo>
                  <a:pt x="1860" y="128"/>
                  <a:pt x="1895" y="55"/>
                  <a:pt x="1977" y="55"/>
                </a:cubicBezTo>
                <a:cubicBezTo>
                  <a:pt x="2033" y="55"/>
                  <a:pt x="2062" y="88"/>
                  <a:pt x="2073" y="132"/>
                </a:cubicBezTo>
                <a:lnTo>
                  <a:pt x="2141" y="132"/>
                </a:lnTo>
                <a:close/>
                <a:moveTo>
                  <a:pt x="2210" y="395"/>
                </a:moveTo>
                <a:lnTo>
                  <a:pt x="2210" y="395"/>
                </a:lnTo>
                <a:lnTo>
                  <a:pt x="2491" y="395"/>
                </a:lnTo>
                <a:lnTo>
                  <a:pt x="2491" y="336"/>
                </a:lnTo>
                <a:lnTo>
                  <a:pt x="2277" y="336"/>
                </a:lnTo>
                <a:lnTo>
                  <a:pt x="2277" y="224"/>
                </a:lnTo>
                <a:lnTo>
                  <a:pt x="2471" y="224"/>
                </a:lnTo>
                <a:lnTo>
                  <a:pt x="2471" y="169"/>
                </a:lnTo>
                <a:lnTo>
                  <a:pt x="2277" y="169"/>
                </a:lnTo>
                <a:lnTo>
                  <a:pt x="2277" y="68"/>
                </a:lnTo>
                <a:lnTo>
                  <a:pt x="2487" y="68"/>
                </a:lnTo>
                <a:lnTo>
                  <a:pt x="2487" y="10"/>
                </a:lnTo>
                <a:lnTo>
                  <a:pt x="2210" y="10"/>
                </a:lnTo>
                <a:lnTo>
                  <a:pt x="2210" y="395"/>
                </a:lnTo>
                <a:close/>
                <a:moveTo>
                  <a:pt x="2837" y="76"/>
                </a:moveTo>
                <a:lnTo>
                  <a:pt x="2837" y="76"/>
                </a:lnTo>
                <a:lnTo>
                  <a:pt x="2839" y="76"/>
                </a:lnTo>
                <a:lnTo>
                  <a:pt x="2897" y="241"/>
                </a:lnTo>
                <a:lnTo>
                  <a:pt x="2779" y="241"/>
                </a:lnTo>
                <a:lnTo>
                  <a:pt x="2837" y="76"/>
                </a:lnTo>
                <a:close/>
                <a:moveTo>
                  <a:pt x="2655" y="395"/>
                </a:moveTo>
                <a:lnTo>
                  <a:pt x="2655" y="395"/>
                </a:lnTo>
                <a:lnTo>
                  <a:pt x="2724" y="395"/>
                </a:lnTo>
                <a:lnTo>
                  <a:pt x="2761" y="293"/>
                </a:lnTo>
                <a:lnTo>
                  <a:pt x="2914" y="293"/>
                </a:lnTo>
                <a:lnTo>
                  <a:pt x="2950" y="395"/>
                </a:lnTo>
                <a:lnTo>
                  <a:pt x="3023" y="395"/>
                </a:lnTo>
                <a:lnTo>
                  <a:pt x="2874" y="10"/>
                </a:lnTo>
                <a:lnTo>
                  <a:pt x="2803" y="10"/>
                </a:lnTo>
                <a:lnTo>
                  <a:pt x="2655" y="395"/>
                </a:lnTo>
                <a:close/>
                <a:moveTo>
                  <a:pt x="3068" y="395"/>
                </a:moveTo>
                <a:lnTo>
                  <a:pt x="3068" y="395"/>
                </a:lnTo>
                <a:lnTo>
                  <a:pt x="3132" y="395"/>
                </a:lnTo>
                <a:lnTo>
                  <a:pt x="3132" y="111"/>
                </a:lnTo>
                <a:lnTo>
                  <a:pt x="3133" y="111"/>
                </a:lnTo>
                <a:lnTo>
                  <a:pt x="3309" y="395"/>
                </a:lnTo>
                <a:lnTo>
                  <a:pt x="3380" y="395"/>
                </a:lnTo>
                <a:lnTo>
                  <a:pt x="3380" y="10"/>
                </a:lnTo>
                <a:lnTo>
                  <a:pt x="3316" y="10"/>
                </a:lnTo>
                <a:lnTo>
                  <a:pt x="3316" y="293"/>
                </a:lnTo>
                <a:lnTo>
                  <a:pt x="3315" y="293"/>
                </a:lnTo>
                <a:lnTo>
                  <a:pt x="3139" y="10"/>
                </a:lnTo>
                <a:lnTo>
                  <a:pt x="3068" y="10"/>
                </a:lnTo>
                <a:lnTo>
                  <a:pt x="3068" y="395"/>
                </a:lnTo>
                <a:close/>
                <a:moveTo>
                  <a:pt x="3535" y="64"/>
                </a:moveTo>
                <a:lnTo>
                  <a:pt x="3535" y="64"/>
                </a:lnTo>
                <a:lnTo>
                  <a:pt x="3601" y="64"/>
                </a:lnTo>
                <a:cubicBezTo>
                  <a:pt x="3707" y="64"/>
                  <a:pt x="3729" y="125"/>
                  <a:pt x="3729" y="202"/>
                </a:cubicBezTo>
                <a:cubicBezTo>
                  <a:pt x="3729" y="279"/>
                  <a:pt x="3707" y="340"/>
                  <a:pt x="3601" y="340"/>
                </a:cubicBezTo>
                <a:lnTo>
                  <a:pt x="3535" y="340"/>
                </a:lnTo>
                <a:lnTo>
                  <a:pt x="3535" y="64"/>
                </a:lnTo>
                <a:close/>
                <a:moveTo>
                  <a:pt x="3467" y="395"/>
                </a:moveTo>
                <a:lnTo>
                  <a:pt x="3467" y="395"/>
                </a:lnTo>
                <a:lnTo>
                  <a:pt x="3627" y="395"/>
                </a:lnTo>
                <a:cubicBezTo>
                  <a:pt x="3746" y="395"/>
                  <a:pt x="3797" y="308"/>
                  <a:pt x="3797" y="202"/>
                </a:cubicBezTo>
                <a:cubicBezTo>
                  <a:pt x="3797" y="96"/>
                  <a:pt x="3746" y="10"/>
                  <a:pt x="3627" y="10"/>
                </a:cubicBezTo>
                <a:lnTo>
                  <a:pt x="3467" y="10"/>
                </a:lnTo>
                <a:lnTo>
                  <a:pt x="3467" y="395"/>
                </a:lnTo>
                <a:close/>
                <a:moveTo>
                  <a:pt x="3984" y="266"/>
                </a:moveTo>
                <a:lnTo>
                  <a:pt x="3984" y="266"/>
                </a:lnTo>
                <a:cubicBezTo>
                  <a:pt x="3985" y="362"/>
                  <a:pt x="4056" y="404"/>
                  <a:pt x="4144" y="404"/>
                </a:cubicBezTo>
                <a:cubicBezTo>
                  <a:pt x="4221" y="404"/>
                  <a:pt x="4297" y="369"/>
                  <a:pt x="4297" y="283"/>
                </a:cubicBezTo>
                <a:cubicBezTo>
                  <a:pt x="4297" y="243"/>
                  <a:pt x="4273" y="200"/>
                  <a:pt x="4222" y="185"/>
                </a:cubicBezTo>
                <a:cubicBezTo>
                  <a:pt x="4202" y="179"/>
                  <a:pt x="4117" y="157"/>
                  <a:pt x="4111" y="155"/>
                </a:cubicBezTo>
                <a:cubicBezTo>
                  <a:pt x="4084" y="148"/>
                  <a:pt x="4065" y="132"/>
                  <a:pt x="4065" y="105"/>
                </a:cubicBezTo>
                <a:cubicBezTo>
                  <a:pt x="4065" y="67"/>
                  <a:pt x="4105" y="55"/>
                  <a:pt x="4136" y="55"/>
                </a:cubicBezTo>
                <a:cubicBezTo>
                  <a:pt x="4183" y="55"/>
                  <a:pt x="4216" y="74"/>
                  <a:pt x="4219" y="123"/>
                </a:cubicBezTo>
                <a:lnTo>
                  <a:pt x="4287" y="123"/>
                </a:lnTo>
                <a:cubicBezTo>
                  <a:pt x="4287" y="43"/>
                  <a:pt x="4219" y="0"/>
                  <a:pt x="4139" y="0"/>
                </a:cubicBezTo>
                <a:cubicBezTo>
                  <a:pt x="4069" y="0"/>
                  <a:pt x="3998" y="36"/>
                  <a:pt x="3998" y="114"/>
                </a:cubicBezTo>
                <a:cubicBezTo>
                  <a:pt x="3998" y="154"/>
                  <a:pt x="4017" y="193"/>
                  <a:pt x="4083" y="211"/>
                </a:cubicBezTo>
                <a:cubicBezTo>
                  <a:pt x="4136" y="226"/>
                  <a:pt x="4171" y="233"/>
                  <a:pt x="4198" y="243"/>
                </a:cubicBezTo>
                <a:cubicBezTo>
                  <a:pt x="4214" y="249"/>
                  <a:pt x="4230" y="261"/>
                  <a:pt x="4230" y="291"/>
                </a:cubicBezTo>
                <a:cubicBezTo>
                  <a:pt x="4230" y="320"/>
                  <a:pt x="4208" y="349"/>
                  <a:pt x="4149" y="349"/>
                </a:cubicBezTo>
                <a:cubicBezTo>
                  <a:pt x="4095" y="349"/>
                  <a:pt x="4051" y="326"/>
                  <a:pt x="4051" y="266"/>
                </a:cubicBezTo>
                <a:lnTo>
                  <a:pt x="3984" y="266"/>
                </a:lnTo>
                <a:close/>
                <a:moveTo>
                  <a:pt x="4432" y="64"/>
                </a:moveTo>
                <a:lnTo>
                  <a:pt x="4432" y="64"/>
                </a:lnTo>
                <a:lnTo>
                  <a:pt x="4532" y="64"/>
                </a:lnTo>
                <a:cubicBezTo>
                  <a:pt x="4567" y="64"/>
                  <a:pt x="4598" y="77"/>
                  <a:pt x="4598" y="128"/>
                </a:cubicBezTo>
                <a:cubicBezTo>
                  <a:pt x="4598" y="177"/>
                  <a:pt x="4561" y="192"/>
                  <a:pt x="4531" y="192"/>
                </a:cubicBezTo>
                <a:lnTo>
                  <a:pt x="4432" y="192"/>
                </a:lnTo>
                <a:lnTo>
                  <a:pt x="4432" y="64"/>
                </a:lnTo>
                <a:close/>
                <a:moveTo>
                  <a:pt x="4365" y="395"/>
                </a:moveTo>
                <a:lnTo>
                  <a:pt x="4365" y="395"/>
                </a:lnTo>
                <a:lnTo>
                  <a:pt x="4432" y="395"/>
                </a:lnTo>
                <a:lnTo>
                  <a:pt x="4432" y="247"/>
                </a:lnTo>
                <a:lnTo>
                  <a:pt x="4535" y="247"/>
                </a:lnTo>
                <a:cubicBezTo>
                  <a:pt x="4645" y="248"/>
                  <a:pt x="4666" y="177"/>
                  <a:pt x="4666" y="129"/>
                </a:cubicBezTo>
                <a:cubicBezTo>
                  <a:pt x="4666" y="81"/>
                  <a:pt x="4645" y="10"/>
                  <a:pt x="4535" y="10"/>
                </a:cubicBezTo>
                <a:lnTo>
                  <a:pt x="4365" y="10"/>
                </a:lnTo>
                <a:lnTo>
                  <a:pt x="4365" y="395"/>
                </a:lnTo>
                <a:close/>
                <a:moveTo>
                  <a:pt x="4841" y="76"/>
                </a:moveTo>
                <a:lnTo>
                  <a:pt x="4841" y="76"/>
                </a:lnTo>
                <a:lnTo>
                  <a:pt x="4842" y="76"/>
                </a:lnTo>
                <a:lnTo>
                  <a:pt x="4900" y="241"/>
                </a:lnTo>
                <a:lnTo>
                  <a:pt x="4782" y="241"/>
                </a:lnTo>
                <a:lnTo>
                  <a:pt x="4841" y="76"/>
                </a:lnTo>
                <a:close/>
                <a:moveTo>
                  <a:pt x="4658" y="395"/>
                </a:moveTo>
                <a:lnTo>
                  <a:pt x="4658" y="395"/>
                </a:lnTo>
                <a:lnTo>
                  <a:pt x="4728" y="395"/>
                </a:lnTo>
                <a:lnTo>
                  <a:pt x="4764" y="293"/>
                </a:lnTo>
                <a:lnTo>
                  <a:pt x="4918" y="293"/>
                </a:lnTo>
                <a:lnTo>
                  <a:pt x="4954" y="395"/>
                </a:lnTo>
                <a:lnTo>
                  <a:pt x="5026" y="395"/>
                </a:lnTo>
                <a:lnTo>
                  <a:pt x="4878" y="10"/>
                </a:lnTo>
                <a:lnTo>
                  <a:pt x="4806" y="10"/>
                </a:lnTo>
                <a:lnTo>
                  <a:pt x="4658" y="395"/>
                </a:lnTo>
                <a:close/>
                <a:moveTo>
                  <a:pt x="5385" y="132"/>
                </a:moveTo>
                <a:lnTo>
                  <a:pt x="5385" y="132"/>
                </a:lnTo>
                <a:cubicBezTo>
                  <a:pt x="5377" y="49"/>
                  <a:pt x="5308" y="1"/>
                  <a:pt x="5221" y="0"/>
                </a:cubicBezTo>
                <a:cubicBezTo>
                  <a:pt x="5106" y="0"/>
                  <a:pt x="5037" y="92"/>
                  <a:pt x="5037" y="202"/>
                </a:cubicBezTo>
                <a:cubicBezTo>
                  <a:pt x="5037" y="312"/>
                  <a:pt x="5106" y="404"/>
                  <a:pt x="5221" y="404"/>
                </a:cubicBezTo>
                <a:cubicBezTo>
                  <a:pt x="5315" y="404"/>
                  <a:pt x="5380" y="340"/>
                  <a:pt x="5385" y="248"/>
                </a:cubicBezTo>
                <a:lnTo>
                  <a:pt x="5320" y="248"/>
                </a:lnTo>
                <a:cubicBezTo>
                  <a:pt x="5314" y="304"/>
                  <a:pt x="5281" y="349"/>
                  <a:pt x="5221" y="349"/>
                </a:cubicBezTo>
                <a:cubicBezTo>
                  <a:pt x="5139" y="349"/>
                  <a:pt x="5104" y="276"/>
                  <a:pt x="5104" y="202"/>
                </a:cubicBezTo>
                <a:cubicBezTo>
                  <a:pt x="5104" y="128"/>
                  <a:pt x="5139" y="55"/>
                  <a:pt x="5221" y="55"/>
                </a:cubicBezTo>
                <a:cubicBezTo>
                  <a:pt x="5278" y="55"/>
                  <a:pt x="5306" y="88"/>
                  <a:pt x="5317" y="132"/>
                </a:cubicBezTo>
                <a:lnTo>
                  <a:pt x="5385" y="132"/>
                </a:lnTo>
                <a:close/>
                <a:moveTo>
                  <a:pt x="5454" y="395"/>
                </a:moveTo>
                <a:lnTo>
                  <a:pt x="5454" y="395"/>
                </a:lnTo>
                <a:lnTo>
                  <a:pt x="5735" y="395"/>
                </a:lnTo>
                <a:lnTo>
                  <a:pt x="5735" y="336"/>
                </a:lnTo>
                <a:lnTo>
                  <a:pt x="5521" y="336"/>
                </a:lnTo>
                <a:lnTo>
                  <a:pt x="5521" y="224"/>
                </a:lnTo>
                <a:lnTo>
                  <a:pt x="5716" y="224"/>
                </a:lnTo>
                <a:lnTo>
                  <a:pt x="5716" y="169"/>
                </a:lnTo>
                <a:lnTo>
                  <a:pt x="5521" y="169"/>
                </a:lnTo>
                <a:lnTo>
                  <a:pt x="5521" y="68"/>
                </a:lnTo>
                <a:lnTo>
                  <a:pt x="5731" y="68"/>
                </a:lnTo>
                <a:lnTo>
                  <a:pt x="5731" y="10"/>
                </a:lnTo>
                <a:lnTo>
                  <a:pt x="5454" y="10"/>
                </a:lnTo>
                <a:lnTo>
                  <a:pt x="5454" y="395"/>
                </a:lnTo>
                <a:close/>
              </a:path>
            </a:pathLst>
          </a:custGeom>
          <a:solidFill>
            <a:schemeClr val="lt1"/>
          </a:solidFill>
          <a:ln>
            <a:noFill/>
          </a:ln>
        </p:spPr>
        <p:txBody>
          <a:bodyPr anchorCtr="0" anchor="t" bIns="45700" lIns="91425" spcFirstLastPara="1" rIns="91425" wrap="square" tIns="45700">
            <a:noAutofit/>
          </a:bodyPr>
          <a:lstStyle/>
          <a:p>
            <a:pPr indent="0" lvl="0" marL="0" marR="0" rtl="0" algn="ctr">
              <a:lnSpc>
                <a:spcPct val="115000"/>
              </a:lnSpc>
              <a:spcBef>
                <a:spcPts val="0"/>
              </a:spcBef>
              <a:spcAft>
                <a:spcPts val="0"/>
              </a:spcAft>
              <a:buSzPts val="1300"/>
              <a:buFont typeface="Arial"/>
              <a:buNone/>
            </a:pPr>
            <a:r>
              <a:t/>
            </a:r>
            <a:endParaRPr b="0" i="0" sz="1300" u="none" cap="none" strike="noStrike">
              <a:solidFill>
                <a:srgbClr val="FFFFFF"/>
              </a:solidFill>
              <a:latin typeface="Arial"/>
              <a:ea typeface="Arial"/>
              <a:cs typeface="Arial"/>
              <a:sym typeface="Arial"/>
            </a:endParaRPr>
          </a:p>
        </p:txBody>
      </p:sp>
      <p:sp>
        <p:nvSpPr>
          <p:cNvPr id="368" name="Google Shape;368;p14"/>
          <p:cNvSpPr txBox="1"/>
          <p:nvPr>
            <p:ph idx="1" type="body"/>
          </p:nvPr>
        </p:nvSpPr>
        <p:spPr>
          <a:xfrm>
            <a:off x="191344" y="483734"/>
            <a:ext cx="11048174" cy="59805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0" lang="en-US">
                <a:solidFill>
                  <a:schemeClr val="lt1"/>
                </a:solidFill>
              </a:rPr>
              <a:t>Data Access for the UK EO Data Hub – </a:t>
            </a:r>
            <a:r>
              <a:rPr b="0" lang="en-US">
                <a:solidFill>
                  <a:srgbClr val="00B050"/>
                </a:solidFill>
              </a:rPr>
              <a:t>Ambitions &amp; Goals</a:t>
            </a:r>
            <a:endParaRPr b="0" sz="1600">
              <a:solidFill>
                <a:srgbClr val="00B050"/>
              </a:solidFill>
            </a:endParaRPr>
          </a:p>
        </p:txBody>
      </p:sp>
      <p:sp>
        <p:nvSpPr>
          <p:cNvPr id="369" name="Google Shape;369;p14"/>
          <p:cNvSpPr txBox="1"/>
          <p:nvPr/>
        </p:nvSpPr>
        <p:spPr>
          <a:xfrm>
            <a:off x="342900" y="1957388"/>
            <a:ext cx="72437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0" name="Google Shape;370;p14"/>
          <p:cNvSpPr txBox="1"/>
          <p:nvPr/>
        </p:nvSpPr>
        <p:spPr>
          <a:xfrm>
            <a:off x="265123" y="1478690"/>
            <a:ext cx="11259564" cy="397031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Calibri"/>
                <a:ea typeface="Calibri"/>
                <a:cs typeface="Calibri"/>
                <a:sym typeface="Calibri"/>
              </a:rPr>
              <a:t>The Hub Platform will use a </a:t>
            </a:r>
            <a:r>
              <a:rPr b="1" i="0" lang="en-US" sz="1800" u="none" cap="none" strike="noStrike">
                <a:solidFill>
                  <a:srgbClr val="FFFFFF"/>
                </a:solidFill>
                <a:latin typeface="Calibri"/>
                <a:ea typeface="Calibri"/>
                <a:cs typeface="Calibri"/>
                <a:sym typeface="Calibri"/>
              </a:rPr>
              <a:t>federated approach </a:t>
            </a:r>
            <a:r>
              <a:rPr b="0" i="0" lang="en-US" sz="1800" u="none" cap="none" strike="noStrike">
                <a:solidFill>
                  <a:srgbClr val="FFFFFF"/>
                </a:solidFill>
                <a:latin typeface="Calibri"/>
                <a:ea typeface="Calibri"/>
                <a:cs typeface="Calibri"/>
                <a:sym typeface="Calibri"/>
              </a:rPr>
              <a:t>for the integration of data sources</a:t>
            </a:r>
            <a:endParaRPr/>
          </a:p>
          <a:p>
            <a:pPr indent="0" lvl="0" marL="0" marR="0" rtl="0" algn="l">
              <a:lnSpc>
                <a:spcPct val="100000"/>
              </a:lnSpc>
              <a:spcBef>
                <a:spcPts val="0"/>
              </a:spcBef>
              <a:spcAft>
                <a:spcPts val="0"/>
              </a:spcAft>
              <a:buSzPts val="1800"/>
              <a:buFont typeface="Arial"/>
              <a:buNone/>
            </a:pPr>
            <a:r>
              <a:t/>
            </a:r>
            <a:endParaRPr b="0" i="0" sz="1800" u="none" cap="none" strike="noStrike">
              <a:solidFill>
                <a:srgbClr val="FFFFFF"/>
              </a:solidFill>
              <a:latin typeface="Calibri"/>
              <a:ea typeface="Calibri"/>
              <a:cs typeface="Calibri"/>
              <a:sym typeface="Calibri"/>
            </a:endParaRPr>
          </a:p>
          <a:p>
            <a:pPr indent="-285750" lvl="0" marL="28575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Calibri"/>
                <a:ea typeface="Calibri"/>
                <a:cs typeface="Calibri"/>
                <a:sym typeface="Calibri"/>
              </a:rPr>
              <a:t>This is a fundamental requirement and a core goal for the overall EO DataHub programme of work: to demonstrate </a:t>
            </a:r>
            <a:r>
              <a:rPr b="1" i="0" lang="en-US" sz="1800" u="none" cap="none" strike="noStrike">
                <a:solidFill>
                  <a:srgbClr val="FFFFFF"/>
                </a:solidFill>
                <a:latin typeface="Calibri"/>
                <a:ea typeface="Calibri"/>
                <a:cs typeface="Calibri"/>
                <a:sym typeface="Calibri"/>
              </a:rPr>
              <a:t>integration of data from multiple sources which lowers barriers for access for users</a:t>
            </a:r>
            <a:endParaRPr/>
          </a:p>
          <a:p>
            <a:pPr indent="0" lvl="0" marL="0" marR="0" rtl="0" algn="l">
              <a:lnSpc>
                <a:spcPct val="100000"/>
              </a:lnSpc>
              <a:spcBef>
                <a:spcPts val="0"/>
              </a:spcBef>
              <a:spcAft>
                <a:spcPts val="0"/>
              </a:spcAft>
              <a:buSzPts val="1800"/>
              <a:buFont typeface="Arial"/>
              <a:buNone/>
            </a:pPr>
            <a:r>
              <a:t/>
            </a:r>
            <a:endParaRPr b="0" i="0" sz="1800" u="none" cap="none" strike="noStrike">
              <a:solidFill>
                <a:srgbClr val="FFFFFF"/>
              </a:solidFill>
              <a:latin typeface="Calibri"/>
              <a:ea typeface="Calibri"/>
              <a:cs typeface="Calibri"/>
              <a:sym typeface="Calibri"/>
            </a:endParaRPr>
          </a:p>
          <a:p>
            <a:pPr indent="-285750" lvl="0" marL="28575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Calibri"/>
                <a:ea typeface="Calibri"/>
                <a:cs typeface="Calibri"/>
                <a:sym typeface="Calibri"/>
              </a:rPr>
              <a:t>It will be possible for Hub-users to be able to search and access data across </a:t>
            </a:r>
            <a:r>
              <a:rPr b="1" i="0" lang="en-US" sz="1800" u="none" cap="none" strike="noStrike">
                <a:solidFill>
                  <a:srgbClr val="FFFFFF"/>
                </a:solidFill>
                <a:latin typeface="Calibri"/>
                <a:ea typeface="Calibri"/>
                <a:cs typeface="Calibri"/>
                <a:sym typeface="Calibri"/>
              </a:rPr>
              <a:t>multiple source providers</a:t>
            </a:r>
            <a:endParaRPr/>
          </a:p>
          <a:p>
            <a:pPr indent="0" lvl="0" marL="0" marR="0" rtl="0" algn="l">
              <a:lnSpc>
                <a:spcPct val="100000"/>
              </a:lnSpc>
              <a:spcBef>
                <a:spcPts val="0"/>
              </a:spcBef>
              <a:spcAft>
                <a:spcPts val="0"/>
              </a:spcAft>
              <a:buSzPts val="1800"/>
              <a:buFont typeface="Arial"/>
              <a:buNone/>
            </a:pPr>
            <a:r>
              <a:t/>
            </a:r>
            <a:endParaRPr b="0" i="0" sz="1800" u="none" cap="none" strike="noStrike">
              <a:solidFill>
                <a:srgbClr val="FFFFFF"/>
              </a:solidFill>
              <a:latin typeface="Calibri"/>
              <a:ea typeface="Calibri"/>
              <a:cs typeface="Calibri"/>
              <a:sym typeface="Calibri"/>
            </a:endParaRPr>
          </a:p>
          <a:p>
            <a:pPr indent="-285750" lvl="0" marL="28575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Calibri"/>
                <a:ea typeface="Calibri"/>
                <a:cs typeface="Calibri"/>
                <a:sym typeface="Calibri"/>
              </a:rPr>
              <a:t>From our research there is a desire that the </a:t>
            </a:r>
            <a:r>
              <a:rPr b="1" i="0" lang="en-US" sz="1800" u="none" cap="none" strike="noStrike">
                <a:solidFill>
                  <a:srgbClr val="FFFFFF"/>
                </a:solidFill>
                <a:latin typeface="Calibri"/>
                <a:ea typeface="Calibri"/>
                <a:cs typeface="Calibri"/>
                <a:sym typeface="Calibri"/>
              </a:rPr>
              <a:t>EODH extends beyond a singular repository</a:t>
            </a:r>
            <a:r>
              <a:rPr b="0" i="0" lang="en-US" sz="1800" u="none" cap="none" strike="noStrike">
                <a:solidFill>
                  <a:srgbClr val="FFFFFF"/>
                </a:solidFill>
                <a:latin typeface="Calibri"/>
                <a:ea typeface="Calibri"/>
                <a:cs typeface="Calibri"/>
                <a:sym typeface="Calibri"/>
              </a:rPr>
              <a:t>, to enable collaboration and integration across diverse organisations, government bodies, </a:t>
            </a:r>
            <a:r>
              <a:rPr b="1" i="0" lang="en-US" sz="1800" u="none" cap="none" strike="noStrike">
                <a:solidFill>
                  <a:srgbClr val="FFFFFF"/>
                </a:solidFill>
                <a:latin typeface="Calibri"/>
                <a:ea typeface="Calibri"/>
                <a:cs typeface="Calibri"/>
                <a:sym typeface="Calibri"/>
              </a:rPr>
              <a:t>and existing platforms</a:t>
            </a:r>
            <a:endParaRPr/>
          </a:p>
          <a:p>
            <a:pPr indent="0" lvl="0" marL="0" marR="0" rtl="0" algn="l">
              <a:lnSpc>
                <a:spcPct val="100000"/>
              </a:lnSpc>
              <a:spcBef>
                <a:spcPts val="0"/>
              </a:spcBef>
              <a:spcAft>
                <a:spcPts val="0"/>
              </a:spcAft>
              <a:buSzPts val="1800"/>
              <a:buFont typeface="Arial"/>
              <a:buNone/>
            </a:pPr>
            <a:r>
              <a:t/>
            </a:r>
            <a:endParaRPr b="0" i="0" sz="1800" u="none" cap="none" strike="noStrike">
              <a:solidFill>
                <a:srgbClr val="FFFFFF"/>
              </a:solidFill>
              <a:latin typeface="Calibri"/>
              <a:ea typeface="Calibri"/>
              <a:cs typeface="Calibri"/>
              <a:sym typeface="Calibri"/>
            </a:endParaRPr>
          </a:p>
          <a:p>
            <a:pPr indent="-285750" lvl="0" marL="28575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Calibri"/>
                <a:ea typeface="Calibri"/>
                <a:cs typeface="Calibri"/>
                <a:sym typeface="Calibri"/>
              </a:rPr>
              <a:t>An important feature of this UK EO Hub system is that it will interface, by intent, to public service data </a:t>
            </a:r>
            <a:r>
              <a:rPr b="1" i="0" lang="en-US" sz="1800" u="none" cap="none" strike="noStrike">
                <a:solidFill>
                  <a:srgbClr val="FFFFFF"/>
                </a:solidFill>
                <a:latin typeface="Calibri"/>
                <a:ea typeface="Calibri"/>
                <a:cs typeface="Calibri"/>
                <a:sym typeface="Calibri"/>
              </a:rPr>
              <a:t>(state-funded through space agencies)</a:t>
            </a:r>
            <a:endParaRPr/>
          </a:p>
          <a:p>
            <a:pPr indent="-171450" lvl="0" marL="285750" marR="0" rtl="0" algn="l">
              <a:lnSpc>
                <a:spcPct val="100000"/>
              </a:lnSpc>
              <a:spcBef>
                <a:spcPts val="0"/>
              </a:spcBef>
              <a:spcAft>
                <a:spcPts val="0"/>
              </a:spcAft>
              <a:buSzPts val="1800"/>
              <a:buFont typeface="Arial"/>
              <a:buNone/>
            </a:pPr>
            <a:r>
              <a:t/>
            </a:r>
            <a:endParaRPr b="1" i="0" sz="1800" u="none" cap="none" strike="noStrike">
              <a:solidFill>
                <a:srgbClr val="FFFFFF"/>
              </a:solidFill>
              <a:latin typeface="Calibri"/>
              <a:ea typeface="Calibri"/>
              <a:cs typeface="Calibri"/>
              <a:sym typeface="Calibri"/>
            </a:endParaRPr>
          </a:p>
          <a:p>
            <a:pPr indent="-285750" lvl="0" marL="285750" marR="0" rtl="0" algn="l">
              <a:lnSpc>
                <a:spcPct val="100000"/>
              </a:lnSpc>
              <a:spcBef>
                <a:spcPts val="0"/>
              </a:spcBef>
              <a:spcAft>
                <a:spcPts val="0"/>
              </a:spcAft>
              <a:buClr>
                <a:srgbClr val="FFFFFF"/>
              </a:buClr>
              <a:buSzPts val="1800"/>
              <a:buFont typeface="Arial"/>
              <a:buChar char="•"/>
            </a:pPr>
            <a:r>
              <a:rPr b="0" i="0" lang="en-US" sz="1800" u="none" cap="none" strike="noStrike">
                <a:solidFill>
                  <a:srgbClr val="FFFFFF"/>
                </a:solidFill>
                <a:latin typeface="Calibri"/>
                <a:ea typeface="Calibri"/>
                <a:cs typeface="Calibri"/>
                <a:sym typeface="Calibri"/>
              </a:rPr>
              <a:t>Encourage access and use of </a:t>
            </a:r>
            <a:r>
              <a:rPr b="1" i="0" lang="en-US" sz="1800" u="none" cap="none" strike="noStrike">
                <a:solidFill>
                  <a:srgbClr val="FFFFFF"/>
                </a:solidFill>
                <a:latin typeface="Calibri"/>
                <a:ea typeface="Calibri"/>
                <a:cs typeface="Calibri"/>
                <a:sym typeface="Calibri"/>
              </a:rPr>
              <a:t>datasets that are of strategic value </a:t>
            </a:r>
            <a:r>
              <a:rPr b="0" i="0" lang="en-US" sz="1800" u="none" cap="none" strike="noStrike">
                <a:solidFill>
                  <a:srgbClr val="FFFFFF"/>
                </a:solidFill>
                <a:latin typeface="Calibri"/>
                <a:ea typeface="Calibri"/>
                <a:cs typeface="Calibri"/>
                <a:sym typeface="Calibri"/>
              </a:rPr>
              <a:t>to the UK and UK users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4" name="Shape 374"/>
        <p:cNvGrpSpPr/>
        <p:nvPr/>
      </p:nvGrpSpPr>
      <p:grpSpPr>
        <a:xfrm>
          <a:off x="0" y="0"/>
          <a:ext cx="0" cy="0"/>
          <a:chOff x="0" y="0"/>
          <a:chExt cx="0" cy="0"/>
        </a:xfrm>
      </p:grpSpPr>
      <p:grpSp>
        <p:nvGrpSpPr>
          <p:cNvPr id="375" name="Google Shape;375;p15"/>
          <p:cNvGrpSpPr/>
          <p:nvPr/>
        </p:nvGrpSpPr>
        <p:grpSpPr>
          <a:xfrm>
            <a:off x="0" y="0"/>
            <a:ext cx="12192000" cy="6857999"/>
            <a:chOff x="0" y="0"/>
            <a:chExt cx="12192000" cy="6857999"/>
          </a:xfrm>
        </p:grpSpPr>
        <p:pic>
          <p:nvPicPr>
            <p:cNvPr id="376" name="Google Shape;376;p15"/>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377" name="Google Shape;377;p15"/>
            <p:cNvSpPr/>
            <p:nvPr/>
          </p:nvSpPr>
          <p:spPr>
            <a:xfrm>
              <a:off x="0" y="0"/>
              <a:ext cx="12192000" cy="6283325"/>
            </a:xfrm>
            <a:custGeom>
              <a:rect b="b" l="l" r="r" t="t"/>
              <a:pathLst>
                <a:path extrusionOk="0" h="6283325" w="12192000">
                  <a:moveTo>
                    <a:pt x="12192000" y="0"/>
                  </a:moveTo>
                  <a:lnTo>
                    <a:pt x="0" y="0"/>
                  </a:lnTo>
                  <a:lnTo>
                    <a:pt x="0" y="6283198"/>
                  </a:lnTo>
                  <a:lnTo>
                    <a:pt x="12192000" y="6283198"/>
                  </a:lnTo>
                  <a:lnTo>
                    <a:pt x="121920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78" name="Google Shape;378;p15"/>
            <p:cNvPicPr preferRelativeResize="0"/>
            <p:nvPr/>
          </p:nvPicPr>
          <p:blipFill rotWithShape="1">
            <a:blip r:embed="rId4">
              <a:alphaModFix/>
            </a:blip>
            <a:srcRect b="0" l="0" r="0" t="0"/>
            <a:stretch/>
          </p:blipFill>
          <p:spPr>
            <a:xfrm>
              <a:off x="720001" y="6427203"/>
              <a:ext cx="2522474" cy="287997"/>
            </a:xfrm>
            <a:prstGeom prst="rect">
              <a:avLst/>
            </a:prstGeom>
            <a:noFill/>
            <a:ln>
              <a:noFill/>
            </a:ln>
          </p:spPr>
        </p:pic>
      </p:grpSp>
      <p:sp>
        <p:nvSpPr>
          <p:cNvPr id="379" name="Google Shape;379;p15"/>
          <p:cNvSpPr txBox="1"/>
          <p:nvPr>
            <p:ph type="title"/>
          </p:nvPr>
        </p:nvSpPr>
        <p:spPr>
          <a:xfrm>
            <a:off x="173228" y="115265"/>
            <a:ext cx="5810885"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002D6C"/>
                </a:solidFill>
                <a:latin typeface="Arial"/>
                <a:ea typeface="Arial"/>
                <a:cs typeface="Arial"/>
                <a:sym typeface="Arial"/>
              </a:rPr>
              <a:t>Geospatial Commission</a:t>
            </a:r>
            <a:endParaRPr sz="4000">
              <a:latin typeface="Arial"/>
              <a:ea typeface="Arial"/>
              <a:cs typeface="Arial"/>
              <a:sym typeface="Arial"/>
            </a:endParaRPr>
          </a:p>
        </p:txBody>
      </p:sp>
      <p:sp>
        <p:nvSpPr>
          <p:cNvPr id="380" name="Google Shape;380;p15"/>
          <p:cNvSpPr txBox="1"/>
          <p:nvPr/>
        </p:nvSpPr>
        <p:spPr>
          <a:xfrm>
            <a:off x="173228" y="981608"/>
            <a:ext cx="6492875" cy="4512945"/>
          </a:xfrm>
          <a:prstGeom prst="rect">
            <a:avLst/>
          </a:prstGeom>
          <a:noFill/>
          <a:ln>
            <a:noFill/>
          </a:ln>
        </p:spPr>
        <p:txBody>
          <a:bodyPr anchorCtr="0" anchor="t" bIns="0" lIns="0" spcFirstLastPara="1" rIns="0" wrap="square" tIns="12050">
            <a:spAutoFit/>
          </a:bodyPr>
          <a:lstStyle/>
          <a:p>
            <a:pPr indent="-228600" lvl="0" marL="241300" marR="54610" rtl="0" algn="l">
              <a:lnSpc>
                <a:spcPct val="115100"/>
              </a:lnSpc>
              <a:spcBef>
                <a:spcPts val="0"/>
              </a:spcBef>
              <a:spcAft>
                <a:spcPts val="0"/>
              </a:spcAft>
              <a:buSzPts val="1100"/>
              <a:buFont typeface="Arial"/>
              <a:buChar char="●"/>
            </a:pPr>
            <a:r>
              <a:rPr lang="en-US" sz="1600">
                <a:latin typeface="Arial"/>
                <a:ea typeface="Arial"/>
                <a:cs typeface="Arial"/>
                <a:sym typeface="Arial"/>
              </a:rPr>
              <a:t>The value of satellite-derived EO data has been further evidenced by the work of the Geospatial Commission, DSIT’s expert committee tasked unlocking the value of location data.</a:t>
            </a:r>
            <a:endParaRPr sz="1600">
              <a:latin typeface="Arial"/>
              <a:ea typeface="Arial"/>
              <a:cs typeface="Arial"/>
              <a:sym typeface="Arial"/>
            </a:endParaRPr>
          </a:p>
          <a:p>
            <a:pPr indent="0" lvl="0" marL="0" rtl="0" algn="l">
              <a:lnSpc>
                <a:spcPct val="100000"/>
              </a:lnSpc>
              <a:spcBef>
                <a:spcPts val="370"/>
              </a:spcBef>
              <a:spcAft>
                <a:spcPts val="0"/>
              </a:spcAft>
              <a:buSzPts val="1600"/>
              <a:buFont typeface="Arial"/>
              <a:buNone/>
            </a:pPr>
            <a:r>
              <a:t/>
            </a:r>
            <a:endParaRPr sz="1600">
              <a:latin typeface="Arial"/>
              <a:ea typeface="Arial"/>
              <a:cs typeface="Arial"/>
              <a:sym typeface="Arial"/>
            </a:endParaRPr>
          </a:p>
          <a:p>
            <a:pPr indent="-228600" lvl="0" marL="241300" marR="5080" rtl="0" algn="l">
              <a:lnSpc>
                <a:spcPct val="114999"/>
              </a:lnSpc>
              <a:spcBef>
                <a:spcPts val="0"/>
              </a:spcBef>
              <a:spcAft>
                <a:spcPts val="0"/>
              </a:spcAft>
              <a:buSzPts val="1100"/>
              <a:buFont typeface="Arial"/>
              <a:buChar char="●"/>
            </a:pPr>
            <a:r>
              <a:rPr lang="en-US" sz="1600">
                <a:latin typeface="Arial"/>
                <a:ea typeface="Arial"/>
                <a:cs typeface="Arial"/>
                <a:sym typeface="Arial"/>
              </a:rPr>
              <a:t>In 2023-24, the Commission led a cross-Whitehall pilot to test various uses of EO data across the public sector.</a:t>
            </a:r>
            <a:endParaRPr sz="1600">
              <a:latin typeface="Arial"/>
              <a:ea typeface="Arial"/>
              <a:cs typeface="Arial"/>
              <a:sym typeface="Arial"/>
            </a:endParaRPr>
          </a:p>
          <a:p>
            <a:pPr indent="0" lvl="0" marL="0" rtl="0" algn="l">
              <a:lnSpc>
                <a:spcPct val="100000"/>
              </a:lnSpc>
              <a:spcBef>
                <a:spcPts val="370"/>
              </a:spcBef>
              <a:spcAft>
                <a:spcPts val="0"/>
              </a:spcAft>
              <a:buSzPts val="1600"/>
              <a:buFont typeface="Arial"/>
              <a:buNone/>
            </a:pPr>
            <a:r>
              <a:t/>
            </a:r>
            <a:endParaRPr sz="1600">
              <a:latin typeface="Arial"/>
              <a:ea typeface="Arial"/>
              <a:cs typeface="Arial"/>
              <a:sym typeface="Arial"/>
            </a:endParaRPr>
          </a:p>
          <a:p>
            <a:pPr indent="-228600" lvl="0" marL="241300" marR="519430" rtl="0" algn="l">
              <a:lnSpc>
                <a:spcPct val="114999"/>
              </a:lnSpc>
              <a:spcBef>
                <a:spcPts val="0"/>
              </a:spcBef>
              <a:spcAft>
                <a:spcPts val="0"/>
              </a:spcAft>
              <a:buSzPts val="1100"/>
              <a:buFont typeface="Arial"/>
              <a:buChar char="●"/>
            </a:pPr>
            <a:r>
              <a:rPr lang="en-US" sz="1600">
                <a:latin typeface="Arial"/>
                <a:ea typeface="Arial"/>
                <a:cs typeface="Arial"/>
                <a:sym typeface="Arial"/>
              </a:rPr>
              <a:t>The pilot provided further evidence of the high value of this data across a variety of use cases.</a:t>
            </a:r>
            <a:endParaRPr sz="1600">
              <a:latin typeface="Arial"/>
              <a:ea typeface="Arial"/>
              <a:cs typeface="Arial"/>
              <a:sym typeface="Arial"/>
            </a:endParaRPr>
          </a:p>
          <a:p>
            <a:pPr indent="0" lvl="0" marL="0" rtl="0" algn="l">
              <a:lnSpc>
                <a:spcPct val="100000"/>
              </a:lnSpc>
              <a:spcBef>
                <a:spcPts val="365"/>
              </a:spcBef>
              <a:spcAft>
                <a:spcPts val="0"/>
              </a:spcAft>
              <a:buSzPts val="1600"/>
              <a:buFont typeface="Arial"/>
              <a:buNone/>
            </a:pPr>
            <a:r>
              <a:t/>
            </a:r>
            <a:endParaRPr sz="1600">
              <a:latin typeface="Arial"/>
              <a:ea typeface="Arial"/>
              <a:cs typeface="Arial"/>
              <a:sym typeface="Arial"/>
            </a:endParaRPr>
          </a:p>
          <a:p>
            <a:pPr indent="-228600" lvl="0" marL="241300" marR="90805" rtl="0" algn="l">
              <a:lnSpc>
                <a:spcPct val="115100"/>
              </a:lnSpc>
              <a:spcBef>
                <a:spcPts val="0"/>
              </a:spcBef>
              <a:spcAft>
                <a:spcPts val="0"/>
              </a:spcAft>
              <a:buSzPts val="1100"/>
              <a:buFont typeface="Arial"/>
              <a:buChar char="●"/>
            </a:pPr>
            <a:r>
              <a:rPr lang="en-US" sz="1600">
                <a:latin typeface="Arial"/>
                <a:ea typeface="Arial"/>
                <a:cs typeface="Arial"/>
                <a:sym typeface="Arial"/>
              </a:rPr>
              <a:t>However, it also demonstrated that improvements can be made in how EO data is acquired and used, to deliver efficiencies, accelerate innovation, and drive forward a modern digital government.</a:t>
            </a:r>
            <a:endParaRPr sz="1600">
              <a:latin typeface="Arial"/>
              <a:ea typeface="Arial"/>
              <a:cs typeface="Arial"/>
              <a:sym typeface="Arial"/>
            </a:endParaRPr>
          </a:p>
          <a:p>
            <a:pPr indent="0" lvl="0" marL="0" rtl="0" algn="l">
              <a:lnSpc>
                <a:spcPct val="100000"/>
              </a:lnSpc>
              <a:spcBef>
                <a:spcPts val="370"/>
              </a:spcBef>
              <a:spcAft>
                <a:spcPts val="0"/>
              </a:spcAft>
              <a:buSzPts val="1600"/>
              <a:buFont typeface="Arial"/>
              <a:buNone/>
            </a:pPr>
            <a:r>
              <a:t/>
            </a:r>
            <a:endParaRPr sz="1600">
              <a:latin typeface="Arial"/>
              <a:ea typeface="Arial"/>
              <a:cs typeface="Arial"/>
              <a:sym typeface="Arial"/>
            </a:endParaRPr>
          </a:p>
          <a:p>
            <a:pPr indent="-228600" lvl="0" marL="241300" marR="435609" rtl="0" algn="l">
              <a:lnSpc>
                <a:spcPct val="114999"/>
              </a:lnSpc>
              <a:spcBef>
                <a:spcPts val="0"/>
              </a:spcBef>
              <a:spcAft>
                <a:spcPts val="0"/>
              </a:spcAft>
              <a:buSzPts val="1100"/>
              <a:buFont typeface="Arial"/>
              <a:buChar char="●"/>
            </a:pPr>
            <a:r>
              <a:rPr lang="en-US" sz="1600">
                <a:latin typeface="Arial"/>
                <a:ea typeface="Arial"/>
                <a:cs typeface="Arial"/>
                <a:sym typeface="Arial"/>
              </a:rPr>
              <a:t>The Geospatial Commission will be sharing these findings in due course, along with its recommendations.</a:t>
            </a:r>
            <a:endParaRPr sz="1600">
              <a:latin typeface="Arial"/>
              <a:ea typeface="Arial"/>
              <a:cs typeface="Arial"/>
              <a:sym typeface="Arial"/>
            </a:endParaRPr>
          </a:p>
        </p:txBody>
      </p:sp>
      <p:pic>
        <p:nvPicPr>
          <p:cNvPr id="381" name="Google Shape;381;p15"/>
          <p:cNvPicPr preferRelativeResize="0"/>
          <p:nvPr/>
        </p:nvPicPr>
        <p:blipFill rotWithShape="1">
          <a:blip r:embed="rId5">
            <a:alphaModFix/>
          </a:blip>
          <a:srcRect b="0" l="0" r="0" t="0"/>
          <a:stretch/>
        </p:blipFill>
        <p:spPr>
          <a:xfrm>
            <a:off x="6892670" y="8623"/>
            <a:ext cx="5299329" cy="63109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sp>
        <p:nvSpPr>
          <p:cNvPr id="386" name="Google Shape;386;p16"/>
          <p:cNvSpPr/>
          <p:nvPr/>
        </p:nvSpPr>
        <p:spPr>
          <a:xfrm>
            <a:off x="0" y="5910262"/>
            <a:ext cx="714375" cy="948055"/>
          </a:xfrm>
          <a:custGeom>
            <a:rect b="b" l="l" r="r" t="t"/>
            <a:pathLst>
              <a:path extrusionOk="0" h="948054" w="714375">
                <a:moveTo>
                  <a:pt x="0" y="0"/>
                </a:moveTo>
                <a:lnTo>
                  <a:pt x="0" y="947736"/>
                </a:lnTo>
                <a:lnTo>
                  <a:pt x="714375" y="947736"/>
                </a:lnTo>
                <a:lnTo>
                  <a:pt x="0" y="0"/>
                </a:lnTo>
                <a:close/>
              </a:path>
            </a:pathLst>
          </a:custGeom>
          <a:solidFill>
            <a:srgbClr val="255F92">
              <a:alpha val="2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87" name="Google Shape;387;p16"/>
          <p:cNvSpPr/>
          <p:nvPr/>
        </p:nvSpPr>
        <p:spPr>
          <a:xfrm>
            <a:off x="10372725" y="5910262"/>
            <a:ext cx="1819275" cy="947419"/>
          </a:xfrm>
          <a:custGeom>
            <a:rect b="b" l="l" r="r" t="t"/>
            <a:pathLst>
              <a:path extrusionOk="0" h="947420" w="1819275">
                <a:moveTo>
                  <a:pt x="1819275" y="0"/>
                </a:moveTo>
                <a:lnTo>
                  <a:pt x="0" y="947308"/>
                </a:lnTo>
                <a:lnTo>
                  <a:pt x="1819275" y="947308"/>
                </a:lnTo>
                <a:lnTo>
                  <a:pt x="1819275" y="0"/>
                </a:lnTo>
                <a:close/>
              </a:path>
            </a:pathLst>
          </a:custGeom>
          <a:solidFill>
            <a:srgbClr val="255F9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88" name="Google Shape;388;p16"/>
          <p:cNvSpPr txBox="1"/>
          <p:nvPr>
            <p:ph type="title"/>
          </p:nvPr>
        </p:nvSpPr>
        <p:spPr>
          <a:xfrm>
            <a:off x="510946" y="392048"/>
            <a:ext cx="8213090" cy="1183640"/>
          </a:xfrm>
          <a:prstGeom prst="rect">
            <a:avLst/>
          </a:prstGeom>
          <a:noFill/>
          <a:ln>
            <a:noFill/>
          </a:ln>
        </p:spPr>
        <p:txBody>
          <a:bodyPr anchorCtr="0" anchor="t" bIns="0" lIns="0" spcFirstLastPara="1" rIns="0" wrap="square" tIns="81275">
            <a:spAutoFit/>
          </a:bodyPr>
          <a:lstStyle/>
          <a:p>
            <a:pPr indent="0" lvl="0" marL="12700" marR="5080" rtl="0" algn="l">
              <a:lnSpc>
                <a:spcPct val="108000"/>
              </a:lnSpc>
              <a:spcBef>
                <a:spcPts val="0"/>
              </a:spcBef>
              <a:spcAft>
                <a:spcPts val="0"/>
              </a:spcAft>
              <a:buNone/>
            </a:pPr>
            <a:r>
              <a:rPr lang="en-US" sz="4000">
                <a:solidFill>
                  <a:srgbClr val="255F92"/>
                </a:solidFill>
                <a:latin typeface="Arial"/>
                <a:ea typeface="Arial"/>
                <a:cs typeface="Arial"/>
                <a:sym typeface="Arial"/>
              </a:rPr>
              <a:t>UK Space Agency to become CEOS Chair for 2025</a:t>
            </a:r>
            <a:endParaRPr sz="4000">
              <a:latin typeface="Arial"/>
              <a:ea typeface="Arial"/>
              <a:cs typeface="Arial"/>
              <a:sym typeface="Arial"/>
            </a:endParaRPr>
          </a:p>
        </p:txBody>
      </p:sp>
      <p:sp>
        <p:nvSpPr>
          <p:cNvPr id="389" name="Google Shape;389;p16"/>
          <p:cNvSpPr txBox="1"/>
          <p:nvPr/>
        </p:nvSpPr>
        <p:spPr>
          <a:xfrm>
            <a:off x="11485244" y="6440220"/>
            <a:ext cx="19621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FFFFFF"/>
                </a:solidFill>
                <a:latin typeface="Arial"/>
                <a:ea typeface="Arial"/>
                <a:cs typeface="Arial"/>
                <a:sym typeface="Arial"/>
              </a:rPr>
              <a:t>20</a:t>
            </a:r>
            <a:endParaRPr sz="1200">
              <a:latin typeface="Arial"/>
              <a:ea typeface="Arial"/>
              <a:cs typeface="Arial"/>
              <a:sym typeface="Arial"/>
            </a:endParaRPr>
          </a:p>
        </p:txBody>
      </p:sp>
      <p:pic>
        <p:nvPicPr>
          <p:cNvPr id="390" name="Google Shape;390;p16"/>
          <p:cNvPicPr preferRelativeResize="0"/>
          <p:nvPr/>
        </p:nvPicPr>
        <p:blipFill rotWithShape="1">
          <a:blip r:embed="rId3">
            <a:alphaModFix/>
          </a:blip>
          <a:srcRect b="0" l="0" r="0" t="0"/>
          <a:stretch/>
        </p:blipFill>
        <p:spPr>
          <a:xfrm>
            <a:off x="9232506" y="1282311"/>
            <a:ext cx="2572299" cy="1374163"/>
          </a:xfrm>
          <a:prstGeom prst="rect">
            <a:avLst/>
          </a:prstGeom>
          <a:noFill/>
          <a:ln>
            <a:noFill/>
          </a:ln>
        </p:spPr>
      </p:pic>
      <p:pic>
        <p:nvPicPr>
          <p:cNvPr id="391" name="Google Shape;391;p16"/>
          <p:cNvPicPr preferRelativeResize="0"/>
          <p:nvPr/>
        </p:nvPicPr>
        <p:blipFill rotWithShape="1">
          <a:blip r:embed="rId4">
            <a:alphaModFix/>
          </a:blip>
          <a:srcRect b="0" l="0" r="0" t="0"/>
          <a:stretch/>
        </p:blipFill>
        <p:spPr>
          <a:xfrm>
            <a:off x="9219617" y="363402"/>
            <a:ext cx="2684817" cy="755301"/>
          </a:xfrm>
          <a:prstGeom prst="rect">
            <a:avLst/>
          </a:prstGeom>
          <a:noFill/>
          <a:ln>
            <a:noFill/>
          </a:ln>
        </p:spPr>
      </p:pic>
      <p:pic>
        <p:nvPicPr>
          <p:cNvPr id="392" name="Google Shape;392;p16"/>
          <p:cNvPicPr preferRelativeResize="0"/>
          <p:nvPr/>
        </p:nvPicPr>
        <p:blipFill rotWithShape="1">
          <a:blip r:embed="rId5">
            <a:alphaModFix/>
          </a:blip>
          <a:srcRect b="0" l="0" r="0" t="0"/>
          <a:stretch/>
        </p:blipFill>
        <p:spPr>
          <a:xfrm>
            <a:off x="5190616" y="2939148"/>
            <a:ext cx="6492494" cy="3314446"/>
          </a:xfrm>
          <a:prstGeom prst="rect">
            <a:avLst/>
          </a:prstGeom>
          <a:noFill/>
          <a:ln>
            <a:noFill/>
          </a:ln>
        </p:spPr>
      </p:pic>
      <p:sp>
        <p:nvSpPr>
          <p:cNvPr id="393" name="Google Shape;393;p16"/>
          <p:cNvSpPr txBox="1"/>
          <p:nvPr/>
        </p:nvSpPr>
        <p:spPr>
          <a:xfrm>
            <a:off x="362000" y="1864614"/>
            <a:ext cx="8504555" cy="3919220"/>
          </a:xfrm>
          <a:prstGeom prst="rect">
            <a:avLst/>
          </a:prstGeom>
          <a:noFill/>
          <a:ln>
            <a:noFill/>
          </a:ln>
        </p:spPr>
        <p:txBody>
          <a:bodyPr anchorCtr="0" anchor="t" bIns="0" lIns="0" spcFirstLastPara="1" rIns="0" wrap="square" tIns="43800">
            <a:spAutoFit/>
          </a:bodyPr>
          <a:lstStyle/>
          <a:p>
            <a:pPr indent="-228600" lvl="0" marL="253365" marR="17780" rtl="0" algn="l">
              <a:lnSpc>
                <a:spcPct val="107722"/>
              </a:lnSpc>
              <a:spcBef>
                <a:spcPts val="0"/>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CEOS ensures international coordination of civil space-based Earth observation programmes and promotes exchange of data to optimise societal benefit and inform decision making for a prosperous and sustainable future for humankind.</a:t>
            </a:r>
            <a:endParaRPr sz="1800">
              <a:latin typeface="Calibri"/>
              <a:ea typeface="Calibri"/>
              <a:cs typeface="Calibri"/>
              <a:sym typeface="Calibri"/>
            </a:endParaRPr>
          </a:p>
          <a:p>
            <a:pPr indent="0" lvl="0" marL="0" rtl="0" algn="l">
              <a:lnSpc>
                <a:spcPct val="100000"/>
              </a:lnSpc>
              <a:spcBef>
                <a:spcPts val="0"/>
              </a:spcBef>
              <a:spcAft>
                <a:spcPts val="0"/>
              </a:spcAft>
              <a:buClr>
                <a:srgbClr val="255F92"/>
              </a:buClr>
              <a:buSzPts val="1800"/>
              <a:buFont typeface="Arial"/>
              <a:buNone/>
            </a:pPr>
            <a:r>
              <a:t/>
            </a:r>
            <a:endParaRPr sz="1800">
              <a:latin typeface="Calibri"/>
              <a:ea typeface="Calibri"/>
              <a:cs typeface="Calibri"/>
              <a:sym typeface="Calibri"/>
            </a:endParaRPr>
          </a:p>
          <a:p>
            <a:pPr indent="0" lvl="0" marL="0" rtl="0" algn="l">
              <a:lnSpc>
                <a:spcPct val="100000"/>
              </a:lnSpc>
              <a:spcBef>
                <a:spcPts val="735"/>
              </a:spcBef>
              <a:spcAft>
                <a:spcPts val="0"/>
              </a:spcAft>
              <a:buClr>
                <a:srgbClr val="255F92"/>
              </a:buClr>
              <a:buSzPts val="1800"/>
              <a:buFont typeface="Arial"/>
              <a:buNone/>
            </a:pPr>
            <a:r>
              <a:t/>
            </a:r>
            <a:endParaRPr sz="1800">
              <a:latin typeface="Calibri"/>
              <a:ea typeface="Calibri"/>
              <a:cs typeface="Calibri"/>
              <a:sym typeface="Calibri"/>
            </a:endParaRPr>
          </a:p>
          <a:p>
            <a:pPr indent="-228600" lvl="1" marL="387350" marR="3893820" rtl="0" algn="l">
              <a:lnSpc>
                <a:spcPct val="107722"/>
              </a:lnSpc>
              <a:spcBef>
                <a:spcPts val="0"/>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CEOS	was	established	in	1984	and	is celebrating its 40</a:t>
            </a:r>
            <a:r>
              <a:rPr baseline="30000" lang="en-US" sz="1800">
                <a:solidFill>
                  <a:srgbClr val="255F92"/>
                </a:solidFill>
                <a:latin typeface="Calibri"/>
                <a:ea typeface="Calibri"/>
                <a:cs typeface="Calibri"/>
                <a:sym typeface="Calibri"/>
              </a:rPr>
              <a:t>th </a:t>
            </a:r>
            <a:r>
              <a:rPr lang="en-US" sz="1800">
                <a:solidFill>
                  <a:srgbClr val="255F92"/>
                </a:solidFill>
                <a:latin typeface="Calibri"/>
                <a:ea typeface="Calibri"/>
                <a:cs typeface="Calibri"/>
                <a:sym typeface="Calibri"/>
              </a:rPr>
              <a:t>anniversary.</a:t>
            </a:r>
            <a:endParaRPr sz="1800">
              <a:latin typeface="Calibri"/>
              <a:ea typeface="Calibri"/>
              <a:cs typeface="Calibri"/>
              <a:sym typeface="Calibri"/>
            </a:endParaRPr>
          </a:p>
          <a:p>
            <a:pPr indent="-228600" lvl="1" marL="387350" marR="3890645" rtl="0" algn="just">
              <a:lnSpc>
                <a:spcPct val="90000"/>
              </a:lnSpc>
              <a:spcBef>
                <a:spcPts val="969"/>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The Chair oversees the operation of CEOS through monthly secretariat meetings, and can influence the work of CEOS during the year by setting one or more priorities.</a:t>
            </a:r>
            <a:endParaRPr sz="1800">
              <a:latin typeface="Calibri"/>
              <a:ea typeface="Calibri"/>
              <a:cs typeface="Calibri"/>
              <a:sym typeface="Calibri"/>
            </a:endParaRPr>
          </a:p>
          <a:p>
            <a:pPr indent="-228600" lvl="1" marL="387350" marR="3891279" rtl="0" algn="just">
              <a:lnSpc>
                <a:spcPct val="107722"/>
              </a:lnSpc>
              <a:spcBef>
                <a:spcPts val="1030"/>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The UK Space Agency’s year will culminate in the 41</a:t>
            </a:r>
            <a:r>
              <a:rPr baseline="30000" lang="en-US" sz="1800">
                <a:solidFill>
                  <a:srgbClr val="255F92"/>
                </a:solidFill>
                <a:latin typeface="Calibri"/>
                <a:ea typeface="Calibri"/>
                <a:cs typeface="Calibri"/>
                <a:sym typeface="Calibri"/>
              </a:rPr>
              <a:t>st  </a:t>
            </a:r>
            <a:r>
              <a:rPr lang="en-US" sz="1800">
                <a:solidFill>
                  <a:srgbClr val="255F92"/>
                </a:solidFill>
                <a:latin typeface="Calibri"/>
                <a:ea typeface="Calibri"/>
                <a:cs typeface="Calibri"/>
                <a:sym typeface="Calibri"/>
              </a:rPr>
              <a:t>annual CEOS Plenary in Bath, UK in November 2025.</a:t>
            </a:r>
            <a:endParaRPr sz="1800">
              <a:latin typeface="Calibri"/>
              <a:ea typeface="Calibri"/>
              <a:cs typeface="Calibri"/>
              <a:sym typeface="Calibri"/>
            </a:endParaRPr>
          </a:p>
        </p:txBody>
      </p:sp>
      <p:sp>
        <p:nvSpPr>
          <p:cNvPr id="394" name="Google Shape;394;p16"/>
          <p:cNvSpPr txBox="1"/>
          <p:nvPr/>
        </p:nvSpPr>
        <p:spPr>
          <a:xfrm>
            <a:off x="5160264" y="6282944"/>
            <a:ext cx="5763895" cy="269240"/>
          </a:xfrm>
          <a:prstGeom prst="rect">
            <a:avLst/>
          </a:prstGeom>
          <a:noFill/>
          <a:ln>
            <a:noFill/>
          </a:ln>
        </p:spPr>
        <p:txBody>
          <a:bodyPr anchorCtr="0" anchor="t" bIns="0" lIns="0" spcFirstLastPara="1" rIns="0" wrap="square" tIns="12050">
            <a:spAutoFit/>
          </a:bodyPr>
          <a:lstStyle/>
          <a:p>
            <a:pPr indent="0" lvl="0" marL="38100" rtl="0" algn="l">
              <a:lnSpc>
                <a:spcPct val="100000"/>
              </a:lnSpc>
              <a:spcBef>
                <a:spcPts val="0"/>
              </a:spcBef>
              <a:spcAft>
                <a:spcPts val="0"/>
              </a:spcAft>
              <a:buNone/>
            </a:pPr>
            <a:r>
              <a:rPr lang="en-US" sz="1600">
                <a:solidFill>
                  <a:srgbClr val="255F92"/>
                </a:solidFill>
                <a:latin typeface="Calibri"/>
                <a:ea typeface="Calibri"/>
                <a:cs typeface="Calibri"/>
                <a:sym typeface="Calibri"/>
              </a:rPr>
              <a:t>Attendees of the 39</a:t>
            </a:r>
            <a:r>
              <a:rPr baseline="30000" lang="en-US" sz="1575">
                <a:solidFill>
                  <a:srgbClr val="255F92"/>
                </a:solidFill>
                <a:latin typeface="Calibri"/>
                <a:ea typeface="Calibri"/>
                <a:cs typeface="Calibri"/>
                <a:sym typeface="Calibri"/>
              </a:rPr>
              <a:t>th </a:t>
            </a:r>
            <a:r>
              <a:rPr lang="en-US" sz="1600">
                <a:solidFill>
                  <a:srgbClr val="255F92"/>
                </a:solidFill>
                <a:latin typeface="Calibri"/>
                <a:ea typeface="Calibri"/>
                <a:cs typeface="Calibri"/>
                <a:sym typeface="Calibri"/>
              </a:rPr>
              <a:t>CEOS Plenary, in Chiang Rai, Thailand, 2023</a:t>
            </a:r>
            <a:endParaRPr sz="16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8" name="Shape 398"/>
        <p:cNvGrpSpPr/>
        <p:nvPr/>
      </p:nvGrpSpPr>
      <p:grpSpPr>
        <a:xfrm>
          <a:off x="0" y="0"/>
          <a:ext cx="0" cy="0"/>
          <a:chOff x="0" y="0"/>
          <a:chExt cx="0" cy="0"/>
        </a:xfrm>
      </p:grpSpPr>
      <p:sp>
        <p:nvSpPr>
          <p:cNvPr id="399" name="Google Shape;399;p17"/>
          <p:cNvSpPr/>
          <p:nvPr/>
        </p:nvSpPr>
        <p:spPr>
          <a:xfrm>
            <a:off x="0" y="5910262"/>
            <a:ext cx="714375" cy="948055"/>
          </a:xfrm>
          <a:custGeom>
            <a:rect b="b" l="l" r="r" t="t"/>
            <a:pathLst>
              <a:path extrusionOk="0" h="948054" w="714375">
                <a:moveTo>
                  <a:pt x="0" y="0"/>
                </a:moveTo>
                <a:lnTo>
                  <a:pt x="0" y="947736"/>
                </a:lnTo>
                <a:lnTo>
                  <a:pt x="714375" y="947736"/>
                </a:lnTo>
                <a:lnTo>
                  <a:pt x="0" y="0"/>
                </a:lnTo>
                <a:close/>
              </a:path>
            </a:pathLst>
          </a:custGeom>
          <a:solidFill>
            <a:srgbClr val="255F92">
              <a:alpha val="2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00" name="Google Shape;400;p17"/>
          <p:cNvSpPr/>
          <p:nvPr/>
        </p:nvSpPr>
        <p:spPr>
          <a:xfrm>
            <a:off x="10372725" y="5910262"/>
            <a:ext cx="1819275" cy="947419"/>
          </a:xfrm>
          <a:custGeom>
            <a:rect b="b" l="l" r="r" t="t"/>
            <a:pathLst>
              <a:path extrusionOk="0" h="947420" w="1819275">
                <a:moveTo>
                  <a:pt x="1819275" y="0"/>
                </a:moveTo>
                <a:lnTo>
                  <a:pt x="0" y="947308"/>
                </a:lnTo>
                <a:lnTo>
                  <a:pt x="1819275" y="947308"/>
                </a:lnTo>
                <a:lnTo>
                  <a:pt x="1819275" y="0"/>
                </a:lnTo>
                <a:close/>
              </a:path>
            </a:pathLst>
          </a:custGeom>
          <a:solidFill>
            <a:srgbClr val="255F9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01" name="Google Shape;401;p17"/>
          <p:cNvSpPr txBox="1"/>
          <p:nvPr>
            <p:ph type="title"/>
          </p:nvPr>
        </p:nvSpPr>
        <p:spPr>
          <a:xfrm>
            <a:off x="510946" y="392048"/>
            <a:ext cx="8213090" cy="1183640"/>
          </a:xfrm>
          <a:prstGeom prst="rect">
            <a:avLst/>
          </a:prstGeom>
          <a:noFill/>
          <a:ln>
            <a:noFill/>
          </a:ln>
        </p:spPr>
        <p:txBody>
          <a:bodyPr anchorCtr="0" anchor="t" bIns="0" lIns="0" spcFirstLastPara="1" rIns="0" wrap="square" tIns="12050">
            <a:spAutoFit/>
          </a:bodyPr>
          <a:lstStyle/>
          <a:p>
            <a:pPr indent="0" lvl="0" marL="12700" rtl="0" algn="l">
              <a:lnSpc>
                <a:spcPct val="114000"/>
              </a:lnSpc>
              <a:spcBef>
                <a:spcPts val="0"/>
              </a:spcBef>
              <a:spcAft>
                <a:spcPts val="0"/>
              </a:spcAft>
              <a:buNone/>
            </a:pPr>
            <a:r>
              <a:rPr lang="en-US" sz="4000">
                <a:solidFill>
                  <a:srgbClr val="255F92"/>
                </a:solidFill>
                <a:latin typeface="Arial"/>
                <a:ea typeface="Arial"/>
                <a:cs typeface="Arial"/>
                <a:sym typeface="Arial"/>
              </a:rPr>
              <a:t>UKSA’s CEOS Chair Theme:</a:t>
            </a:r>
            <a:endParaRPr sz="4000">
              <a:latin typeface="Arial"/>
              <a:ea typeface="Arial"/>
              <a:cs typeface="Arial"/>
              <a:sym typeface="Arial"/>
            </a:endParaRPr>
          </a:p>
          <a:p>
            <a:pPr indent="0" lvl="0" marL="12700" rtl="0" algn="l">
              <a:lnSpc>
                <a:spcPct val="114000"/>
              </a:lnSpc>
              <a:spcBef>
                <a:spcPts val="0"/>
              </a:spcBef>
              <a:spcAft>
                <a:spcPts val="0"/>
              </a:spcAft>
              <a:buNone/>
            </a:pPr>
            <a:r>
              <a:rPr i="1" lang="en-US" sz="4000">
                <a:solidFill>
                  <a:srgbClr val="255F92"/>
                </a:solidFill>
                <a:latin typeface="Arial"/>
                <a:ea typeface="Arial"/>
                <a:cs typeface="Arial"/>
                <a:sym typeface="Arial"/>
              </a:rPr>
              <a:t>Unlocking EO Data for Society</a:t>
            </a:r>
            <a:endParaRPr sz="4000">
              <a:latin typeface="Arial"/>
              <a:ea typeface="Arial"/>
              <a:cs typeface="Arial"/>
              <a:sym typeface="Arial"/>
            </a:endParaRPr>
          </a:p>
        </p:txBody>
      </p:sp>
      <p:sp>
        <p:nvSpPr>
          <p:cNvPr id="402" name="Google Shape;402;p17"/>
          <p:cNvSpPr txBox="1"/>
          <p:nvPr/>
        </p:nvSpPr>
        <p:spPr>
          <a:xfrm>
            <a:off x="11485244" y="6440220"/>
            <a:ext cx="19621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FFFFFF"/>
                </a:solidFill>
                <a:latin typeface="Arial"/>
                <a:ea typeface="Arial"/>
                <a:cs typeface="Arial"/>
                <a:sym typeface="Arial"/>
              </a:rPr>
              <a:t>21</a:t>
            </a:r>
            <a:endParaRPr sz="1200">
              <a:latin typeface="Arial"/>
              <a:ea typeface="Arial"/>
              <a:cs typeface="Arial"/>
              <a:sym typeface="Arial"/>
            </a:endParaRPr>
          </a:p>
        </p:txBody>
      </p:sp>
      <p:pic>
        <p:nvPicPr>
          <p:cNvPr id="403" name="Google Shape;403;p17"/>
          <p:cNvPicPr preferRelativeResize="0"/>
          <p:nvPr/>
        </p:nvPicPr>
        <p:blipFill rotWithShape="1">
          <a:blip r:embed="rId3">
            <a:alphaModFix/>
          </a:blip>
          <a:srcRect b="0" l="0" r="0" t="0"/>
          <a:stretch/>
        </p:blipFill>
        <p:spPr>
          <a:xfrm>
            <a:off x="9232506" y="1282311"/>
            <a:ext cx="2572299" cy="1374163"/>
          </a:xfrm>
          <a:prstGeom prst="rect">
            <a:avLst/>
          </a:prstGeom>
          <a:noFill/>
          <a:ln>
            <a:noFill/>
          </a:ln>
        </p:spPr>
      </p:pic>
      <p:sp>
        <p:nvSpPr>
          <p:cNvPr id="404" name="Google Shape;404;p17"/>
          <p:cNvSpPr txBox="1"/>
          <p:nvPr>
            <p:ph idx="1" type="body"/>
          </p:nvPr>
        </p:nvSpPr>
        <p:spPr>
          <a:xfrm>
            <a:off x="390499" y="1795017"/>
            <a:ext cx="11411000" cy="4034154"/>
          </a:xfrm>
          <a:prstGeom prst="rect">
            <a:avLst/>
          </a:prstGeom>
          <a:noFill/>
          <a:ln>
            <a:noFill/>
          </a:ln>
        </p:spPr>
        <p:txBody>
          <a:bodyPr anchorCtr="0" anchor="t" bIns="0" lIns="0" spcFirstLastPara="1" rIns="0" wrap="square" tIns="10150">
            <a:spAutoFit/>
          </a:bodyPr>
          <a:lstStyle/>
          <a:p>
            <a:pPr indent="-228600" lvl="0" marL="241300" marR="2796540" rtl="0" algn="l">
              <a:lnSpc>
                <a:spcPct val="126111"/>
              </a:lnSpc>
              <a:spcBef>
                <a:spcPts val="0"/>
              </a:spcBef>
              <a:spcAft>
                <a:spcPts val="0"/>
              </a:spcAft>
              <a:buClr>
                <a:srgbClr val="255F92"/>
              </a:buClr>
              <a:buSzPts val="1800"/>
              <a:buFont typeface="Arial"/>
              <a:buChar char="•"/>
            </a:pPr>
            <a:r>
              <a:rPr lang="en-US"/>
              <a:t>Vast and rapidly growing collections of global satellite Earth observation data offer immense societal value. However, bridging the gap to use such data to transform public</a:t>
            </a:r>
            <a:endParaRPr/>
          </a:p>
          <a:p>
            <a:pPr indent="0" lvl="0" marL="241300" marR="2798445" rtl="0" algn="l">
              <a:lnSpc>
                <a:spcPct val="126111"/>
              </a:lnSpc>
              <a:spcBef>
                <a:spcPts val="0"/>
              </a:spcBef>
              <a:spcAft>
                <a:spcPts val="0"/>
              </a:spcAft>
              <a:buNone/>
            </a:pPr>
            <a:r>
              <a:rPr lang="en-US"/>
              <a:t>services	and	grow	data-fuelled	businesses	is	an	ongoing	challenge	faced	by	many countries.</a:t>
            </a:r>
            <a:endParaRPr/>
          </a:p>
          <a:p>
            <a:pPr indent="-227965" lvl="0" marL="240665" rtl="0" algn="l">
              <a:lnSpc>
                <a:spcPct val="100000"/>
              </a:lnSpc>
              <a:spcBef>
                <a:spcPts val="2190"/>
              </a:spcBef>
              <a:spcAft>
                <a:spcPts val="0"/>
              </a:spcAft>
              <a:buClr>
                <a:srgbClr val="255F92"/>
              </a:buClr>
              <a:buSzPts val="1800"/>
              <a:buFont typeface="Arial"/>
              <a:buChar char="•"/>
            </a:pPr>
            <a:r>
              <a:rPr lang="en-US"/>
              <a:t>UKSA will use our year as CEOS Chair to:</a:t>
            </a:r>
            <a:endParaRPr/>
          </a:p>
          <a:p>
            <a:pPr indent="-227965" lvl="1" marL="697865" rtl="0" algn="l">
              <a:lnSpc>
                <a:spcPct val="100000"/>
              </a:lnSpc>
              <a:spcBef>
                <a:spcPts val="1945"/>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Share knowledge and best practice for bridging the gap between EO data and public services</a:t>
            </a:r>
            <a:endParaRPr sz="1800">
              <a:latin typeface="Calibri"/>
              <a:ea typeface="Calibri"/>
              <a:cs typeface="Calibri"/>
              <a:sym typeface="Calibri"/>
            </a:endParaRPr>
          </a:p>
          <a:p>
            <a:pPr indent="-227965" lvl="1" marL="697865" rtl="0" algn="l">
              <a:lnSpc>
                <a:spcPct val="100000"/>
              </a:lnSpc>
              <a:spcBef>
                <a:spcPts val="1800"/>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Unlock EO data for the U</a:t>
            </a:r>
            <a:r>
              <a:rPr lang="en-US">
                <a:solidFill>
                  <a:srgbClr val="255F92"/>
                </a:solidFill>
                <a:latin typeface="Calibri"/>
                <a:ea typeface="Calibri"/>
                <a:cs typeface="Calibri"/>
                <a:sym typeface="Calibri"/>
              </a:rPr>
              <a:t>N </a:t>
            </a:r>
            <a:r>
              <a:rPr lang="en-US" sz="1800">
                <a:solidFill>
                  <a:srgbClr val="255F92"/>
                </a:solidFill>
                <a:latin typeface="Calibri"/>
                <a:ea typeface="Calibri"/>
                <a:cs typeface="Calibri"/>
                <a:sym typeface="Calibri"/>
              </a:rPr>
              <a:t>F</a:t>
            </a:r>
            <a:r>
              <a:rPr lang="en-US">
                <a:solidFill>
                  <a:srgbClr val="255F92"/>
                </a:solidFill>
                <a:latin typeface="Calibri"/>
                <a:ea typeface="Calibri"/>
                <a:cs typeface="Calibri"/>
                <a:sym typeface="Calibri"/>
              </a:rPr>
              <a:t>ramework </a:t>
            </a:r>
            <a:r>
              <a:rPr lang="en-US" sz="1800">
                <a:solidFill>
                  <a:srgbClr val="255F92"/>
                </a:solidFill>
                <a:latin typeface="Calibri"/>
                <a:ea typeface="Calibri"/>
                <a:cs typeface="Calibri"/>
                <a:sym typeface="Calibri"/>
              </a:rPr>
              <a:t>Convention on Climate Change global stocktakes</a:t>
            </a:r>
            <a:endParaRPr sz="1800">
              <a:latin typeface="Calibri"/>
              <a:ea typeface="Calibri"/>
              <a:cs typeface="Calibri"/>
              <a:sym typeface="Calibri"/>
            </a:endParaRPr>
          </a:p>
          <a:p>
            <a:pPr indent="-228600" lvl="1" marL="698500" marR="5080" rtl="0" algn="l">
              <a:lnSpc>
                <a:spcPct val="100000"/>
              </a:lnSpc>
              <a:spcBef>
                <a:spcPts val="1800"/>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Champion the joint UK-NASA led work to develop best practices for the space-based measurement of methane emissions – and push for their adoption in an update to the Global Methane Pledge at COP30 in Brazil.</a:t>
            </a:r>
            <a:endParaRPr sz="1800">
              <a:latin typeface="Calibri"/>
              <a:ea typeface="Calibri"/>
              <a:cs typeface="Calibri"/>
              <a:sym typeface="Calibri"/>
            </a:endParaRPr>
          </a:p>
          <a:p>
            <a:pPr indent="-227965" lvl="1" marL="697865" rtl="0" algn="l">
              <a:lnSpc>
                <a:spcPct val="100000"/>
              </a:lnSpc>
              <a:spcBef>
                <a:spcPts val="1805"/>
              </a:spcBef>
              <a:spcAft>
                <a:spcPts val="0"/>
              </a:spcAft>
              <a:buClr>
                <a:srgbClr val="255F92"/>
              </a:buClr>
              <a:buSzPts val="1800"/>
              <a:buFont typeface="Arial"/>
              <a:buChar char="•"/>
            </a:pPr>
            <a:r>
              <a:rPr lang="en-US" sz="1800">
                <a:solidFill>
                  <a:srgbClr val="255F92"/>
                </a:solidFill>
                <a:latin typeface="Calibri"/>
                <a:ea typeface="Calibri"/>
                <a:cs typeface="Calibri"/>
                <a:sym typeface="Calibri"/>
              </a:rPr>
              <a:t>Inspire the next generation with ‘CEOS in Schools’</a:t>
            </a:r>
            <a:endParaRPr sz="1800">
              <a:latin typeface="Calibri"/>
              <a:ea typeface="Calibri"/>
              <a:cs typeface="Calibri"/>
              <a:sym typeface="Calibri"/>
            </a:endParaRPr>
          </a:p>
        </p:txBody>
      </p:sp>
      <p:pic>
        <p:nvPicPr>
          <p:cNvPr id="405" name="Google Shape;405;p17"/>
          <p:cNvPicPr preferRelativeResize="0"/>
          <p:nvPr/>
        </p:nvPicPr>
        <p:blipFill rotWithShape="1">
          <a:blip r:embed="rId4">
            <a:alphaModFix/>
          </a:blip>
          <a:srcRect b="0" l="0" r="0" t="0"/>
          <a:stretch/>
        </p:blipFill>
        <p:spPr>
          <a:xfrm>
            <a:off x="9219617" y="363402"/>
            <a:ext cx="2684817" cy="755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9" name="Shape 409"/>
        <p:cNvGrpSpPr/>
        <p:nvPr/>
      </p:nvGrpSpPr>
      <p:grpSpPr>
        <a:xfrm>
          <a:off x="0" y="0"/>
          <a:ext cx="0" cy="0"/>
          <a:chOff x="0" y="0"/>
          <a:chExt cx="0" cy="0"/>
        </a:xfrm>
      </p:grpSpPr>
      <p:sp>
        <p:nvSpPr>
          <p:cNvPr id="410" name="Google Shape;410;p18"/>
          <p:cNvSpPr/>
          <p:nvPr/>
        </p:nvSpPr>
        <p:spPr>
          <a:xfrm>
            <a:off x="10372725" y="5910262"/>
            <a:ext cx="1819275" cy="947419"/>
          </a:xfrm>
          <a:custGeom>
            <a:rect b="b" l="l" r="r" t="t"/>
            <a:pathLst>
              <a:path extrusionOk="0" h="947420" w="1819275">
                <a:moveTo>
                  <a:pt x="1819275" y="0"/>
                </a:moveTo>
                <a:lnTo>
                  <a:pt x="0" y="947308"/>
                </a:lnTo>
                <a:lnTo>
                  <a:pt x="1819275" y="947308"/>
                </a:lnTo>
                <a:lnTo>
                  <a:pt x="1819275" y="0"/>
                </a:lnTo>
                <a:close/>
              </a:path>
            </a:pathLst>
          </a:custGeom>
          <a:solidFill>
            <a:srgbClr val="255F9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411" name="Google Shape;411;p18"/>
          <p:cNvGrpSpPr/>
          <p:nvPr/>
        </p:nvGrpSpPr>
        <p:grpSpPr>
          <a:xfrm>
            <a:off x="0" y="0"/>
            <a:ext cx="12191999" cy="6858000"/>
            <a:chOff x="0" y="0"/>
            <a:chExt cx="12191999" cy="6858000"/>
          </a:xfrm>
        </p:grpSpPr>
        <p:sp>
          <p:nvSpPr>
            <p:cNvPr id="412" name="Google Shape;412;p18"/>
            <p:cNvSpPr/>
            <p:nvPr/>
          </p:nvSpPr>
          <p:spPr>
            <a:xfrm>
              <a:off x="0" y="0"/>
              <a:ext cx="6539230" cy="6858000"/>
            </a:xfrm>
            <a:custGeom>
              <a:rect b="b" l="l" r="r" t="t"/>
              <a:pathLst>
                <a:path extrusionOk="0" h="6858000" w="6539230">
                  <a:moveTo>
                    <a:pt x="0" y="6857999"/>
                  </a:moveTo>
                  <a:lnTo>
                    <a:pt x="6539067" y="6858000"/>
                  </a:lnTo>
                  <a:lnTo>
                    <a:pt x="6539067" y="0"/>
                  </a:lnTo>
                  <a:lnTo>
                    <a:pt x="0" y="0"/>
                  </a:lnTo>
                  <a:lnTo>
                    <a:pt x="0" y="6857999"/>
                  </a:lnTo>
                  <a:close/>
                </a:path>
              </a:pathLst>
            </a:custGeom>
            <a:solidFill>
              <a:srgbClr val="001F5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13" name="Google Shape;413;p18"/>
            <p:cNvSpPr/>
            <p:nvPr/>
          </p:nvSpPr>
          <p:spPr>
            <a:xfrm>
              <a:off x="0" y="0"/>
              <a:ext cx="6539230" cy="6858000"/>
            </a:xfrm>
            <a:custGeom>
              <a:rect b="b" l="l" r="r" t="t"/>
              <a:pathLst>
                <a:path extrusionOk="0" h="6858000" w="6539230">
                  <a:moveTo>
                    <a:pt x="0" y="6857999"/>
                  </a:moveTo>
                  <a:lnTo>
                    <a:pt x="6539067" y="6858000"/>
                  </a:lnTo>
                  <a:lnTo>
                    <a:pt x="6539067" y="0"/>
                  </a:lnTo>
                  <a:lnTo>
                    <a:pt x="0" y="0"/>
                  </a:lnTo>
                </a:path>
              </a:pathLst>
            </a:custGeom>
            <a:noFill/>
            <a:ln cap="flat" cmpd="sng" w="9525">
              <a:solidFill>
                <a:srgbClr val="001F5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414" name="Google Shape;414;p18"/>
            <p:cNvPicPr preferRelativeResize="0"/>
            <p:nvPr/>
          </p:nvPicPr>
          <p:blipFill rotWithShape="1">
            <a:blip r:embed="rId3">
              <a:alphaModFix/>
            </a:blip>
            <a:srcRect b="0" l="0" r="0" t="0"/>
            <a:stretch/>
          </p:blipFill>
          <p:spPr>
            <a:xfrm>
              <a:off x="6302247" y="39"/>
              <a:ext cx="5889752" cy="6845808"/>
            </a:xfrm>
            <a:prstGeom prst="rect">
              <a:avLst/>
            </a:prstGeom>
            <a:noFill/>
            <a:ln>
              <a:noFill/>
            </a:ln>
          </p:spPr>
        </p:pic>
      </p:grpSp>
      <p:sp>
        <p:nvSpPr>
          <p:cNvPr id="415" name="Google Shape;415;p18"/>
          <p:cNvSpPr txBox="1"/>
          <p:nvPr>
            <p:ph type="title"/>
          </p:nvPr>
        </p:nvSpPr>
        <p:spPr>
          <a:xfrm>
            <a:off x="193954" y="401827"/>
            <a:ext cx="5646420" cy="51371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sz="3200">
                <a:solidFill>
                  <a:srgbClr val="FFFFFF"/>
                </a:solidFill>
                <a:latin typeface="Arial"/>
                <a:ea typeface="Arial"/>
                <a:cs typeface="Arial"/>
                <a:sym typeface="Arial"/>
              </a:rPr>
              <a:t>CEOS ‘In Schools’ objectives</a:t>
            </a:r>
            <a:endParaRPr sz="3200">
              <a:latin typeface="Arial"/>
              <a:ea typeface="Arial"/>
              <a:cs typeface="Arial"/>
              <a:sym typeface="Arial"/>
            </a:endParaRPr>
          </a:p>
        </p:txBody>
      </p:sp>
      <p:sp>
        <p:nvSpPr>
          <p:cNvPr id="416" name="Google Shape;416;p18"/>
          <p:cNvSpPr txBox="1"/>
          <p:nvPr/>
        </p:nvSpPr>
        <p:spPr>
          <a:xfrm>
            <a:off x="12598" y="1376298"/>
            <a:ext cx="5817870" cy="4781550"/>
          </a:xfrm>
          <a:prstGeom prst="rect">
            <a:avLst/>
          </a:prstGeom>
          <a:noFill/>
          <a:ln>
            <a:noFill/>
          </a:ln>
        </p:spPr>
        <p:txBody>
          <a:bodyPr anchorCtr="0" anchor="t" bIns="0" lIns="0" spcFirstLastPara="1" rIns="0" wrap="square" tIns="12700">
            <a:spAutoFit/>
          </a:bodyPr>
          <a:lstStyle/>
          <a:p>
            <a:pPr indent="-455929" lvl="0" marL="467994" marR="6350" rtl="0" algn="just">
              <a:lnSpc>
                <a:spcPct val="100000"/>
              </a:lnSpc>
              <a:spcBef>
                <a:spcPts val="0"/>
              </a:spcBef>
              <a:spcAft>
                <a:spcPts val="0"/>
              </a:spcAft>
              <a:buClr>
                <a:srgbClr val="FFFFFF"/>
              </a:buClr>
              <a:buSzPts val="3200"/>
              <a:buFont typeface="Arial"/>
              <a:buChar char="•"/>
            </a:pPr>
            <a:r>
              <a:rPr b="1" lang="en-US" sz="2400">
                <a:solidFill>
                  <a:srgbClr val="FFFFFF"/>
                </a:solidFill>
                <a:latin typeface="Arial"/>
                <a:ea typeface="Arial"/>
                <a:cs typeface="Arial"/>
                <a:sym typeface="Arial"/>
              </a:rPr>
              <a:t>Educate: </a:t>
            </a:r>
            <a:r>
              <a:rPr lang="en-US" sz="2400">
                <a:solidFill>
                  <a:srgbClr val="FFFFFF"/>
                </a:solidFill>
                <a:latin typeface="Arial"/>
                <a:ea typeface="Arial"/>
                <a:cs typeface="Arial"/>
                <a:sym typeface="Arial"/>
              </a:rPr>
              <a:t>Create a low-cost repeatable 	programme  that  can  Educate  and 	inspire young people on EO</a:t>
            </a:r>
            <a:endParaRPr sz="2400">
              <a:latin typeface="Arial"/>
              <a:ea typeface="Arial"/>
              <a:cs typeface="Arial"/>
              <a:sym typeface="Arial"/>
            </a:endParaRPr>
          </a:p>
          <a:p>
            <a:pPr indent="0" lvl="0" marL="0" rtl="0" algn="l">
              <a:lnSpc>
                <a:spcPct val="100000"/>
              </a:lnSpc>
              <a:spcBef>
                <a:spcPts val="120"/>
              </a:spcBef>
              <a:spcAft>
                <a:spcPts val="0"/>
              </a:spcAft>
              <a:buClr>
                <a:srgbClr val="FFFFFF"/>
              </a:buClr>
              <a:buSzPts val="2400"/>
              <a:buFont typeface="Arial"/>
              <a:buNone/>
            </a:pPr>
            <a:r>
              <a:t/>
            </a:r>
            <a:endParaRPr sz="2400">
              <a:latin typeface="Arial"/>
              <a:ea typeface="Arial"/>
              <a:cs typeface="Arial"/>
              <a:sym typeface="Arial"/>
            </a:endParaRPr>
          </a:p>
          <a:p>
            <a:pPr indent="-455929" lvl="0" marL="467994" marR="5080" rtl="0" algn="just">
              <a:lnSpc>
                <a:spcPct val="100000"/>
              </a:lnSpc>
              <a:spcBef>
                <a:spcPts val="0"/>
              </a:spcBef>
              <a:spcAft>
                <a:spcPts val="0"/>
              </a:spcAft>
              <a:buClr>
                <a:srgbClr val="FFFFFF"/>
              </a:buClr>
              <a:buSzPts val="3200"/>
              <a:buFont typeface="Arial"/>
              <a:buChar char="•"/>
            </a:pPr>
            <a:r>
              <a:rPr b="1" lang="en-US" sz="2400">
                <a:solidFill>
                  <a:srgbClr val="FFFFFF"/>
                </a:solidFill>
                <a:latin typeface="Arial"/>
                <a:ea typeface="Arial"/>
                <a:cs typeface="Arial"/>
                <a:sym typeface="Arial"/>
              </a:rPr>
              <a:t>Collaborate:  </a:t>
            </a:r>
            <a:r>
              <a:rPr lang="en-US" sz="2400">
                <a:solidFill>
                  <a:srgbClr val="FFFFFF"/>
                </a:solidFill>
                <a:latin typeface="Arial"/>
                <a:ea typeface="Arial"/>
                <a:cs typeface="Arial"/>
                <a:sym typeface="Arial"/>
              </a:rPr>
              <a:t>Provide  an  opportunity 	for  students  to  work  collaboratively 	across International borders using the 	platform of CEOS.</a:t>
            </a:r>
            <a:endParaRPr sz="2400">
              <a:latin typeface="Arial"/>
              <a:ea typeface="Arial"/>
              <a:cs typeface="Arial"/>
              <a:sym typeface="Arial"/>
            </a:endParaRPr>
          </a:p>
          <a:p>
            <a:pPr indent="0" lvl="0" marL="0" rtl="0" algn="l">
              <a:lnSpc>
                <a:spcPct val="100000"/>
              </a:lnSpc>
              <a:spcBef>
                <a:spcPts val="125"/>
              </a:spcBef>
              <a:spcAft>
                <a:spcPts val="0"/>
              </a:spcAft>
              <a:buClr>
                <a:srgbClr val="FFFFFF"/>
              </a:buClr>
              <a:buSzPts val="2400"/>
              <a:buFont typeface="Arial"/>
              <a:buNone/>
            </a:pPr>
            <a:r>
              <a:t/>
            </a:r>
            <a:endParaRPr sz="2400">
              <a:latin typeface="Arial"/>
              <a:ea typeface="Arial"/>
              <a:cs typeface="Arial"/>
              <a:sym typeface="Arial"/>
            </a:endParaRPr>
          </a:p>
          <a:p>
            <a:pPr indent="-456565" lvl="0" marL="468630" marR="5080" rtl="0" algn="just">
              <a:lnSpc>
                <a:spcPct val="100000"/>
              </a:lnSpc>
              <a:spcBef>
                <a:spcPts val="0"/>
              </a:spcBef>
              <a:spcAft>
                <a:spcPts val="0"/>
              </a:spcAft>
              <a:buClr>
                <a:srgbClr val="FFFFFF"/>
              </a:buClr>
              <a:buSzPts val="3200"/>
              <a:buFont typeface="Arial"/>
              <a:buChar char="•"/>
            </a:pPr>
            <a:r>
              <a:rPr b="1" lang="en-US" sz="2400">
                <a:solidFill>
                  <a:srgbClr val="FFFFFF"/>
                </a:solidFill>
                <a:latin typeface="Arial"/>
                <a:ea typeface="Arial"/>
                <a:cs typeface="Arial"/>
                <a:sym typeface="Arial"/>
              </a:rPr>
              <a:t>Engage:   </a:t>
            </a:r>
            <a:r>
              <a:rPr lang="en-US" sz="2400">
                <a:solidFill>
                  <a:srgbClr val="FFFFFF"/>
                </a:solidFill>
                <a:latin typeface="Arial"/>
                <a:ea typeface="Arial"/>
                <a:cs typeface="Arial"/>
                <a:sym typeface="Arial"/>
              </a:rPr>
              <a:t>Facilitate   a   discussion 	between  CEOS  principals  and  youth 	representatives  on  key  CEOS  topic 	areas.</a:t>
            </a:r>
            <a:endParaRPr sz="2400">
              <a:latin typeface="Arial"/>
              <a:ea typeface="Arial"/>
              <a:cs typeface="Arial"/>
              <a:sym typeface="Arial"/>
            </a:endParaRPr>
          </a:p>
        </p:txBody>
      </p:sp>
      <p:pic>
        <p:nvPicPr>
          <p:cNvPr id="417" name="Google Shape;417;p18"/>
          <p:cNvPicPr preferRelativeResize="0"/>
          <p:nvPr/>
        </p:nvPicPr>
        <p:blipFill rotWithShape="1">
          <a:blip r:embed="rId4">
            <a:alphaModFix/>
          </a:blip>
          <a:srcRect b="0" l="0" r="0" t="0"/>
          <a:stretch/>
        </p:blipFill>
        <p:spPr>
          <a:xfrm>
            <a:off x="10182606" y="431393"/>
            <a:ext cx="1713865" cy="4780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1" name="Shape 421"/>
        <p:cNvGrpSpPr/>
        <p:nvPr/>
      </p:nvGrpSpPr>
      <p:grpSpPr>
        <a:xfrm>
          <a:off x="0" y="0"/>
          <a:ext cx="0" cy="0"/>
          <a:chOff x="0" y="0"/>
          <a:chExt cx="0" cy="0"/>
        </a:xfrm>
      </p:grpSpPr>
      <p:pic>
        <p:nvPicPr>
          <p:cNvPr id="422" name="Google Shape;422;p19"/>
          <p:cNvPicPr preferRelativeResize="0"/>
          <p:nvPr/>
        </p:nvPicPr>
        <p:blipFill rotWithShape="1">
          <a:blip r:embed="rId3">
            <a:alphaModFix/>
          </a:blip>
          <a:srcRect b="0" l="0" r="0" t="0"/>
          <a:stretch/>
        </p:blipFill>
        <p:spPr>
          <a:xfrm>
            <a:off x="0" y="7237"/>
            <a:ext cx="12192000" cy="6850760"/>
          </a:xfrm>
          <a:prstGeom prst="rect">
            <a:avLst/>
          </a:prstGeom>
          <a:noFill/>
          <a:ln>
            <a:noFill/>
          </a:ln>
        </p:spPr>
      </p:pic>
      <p:sp>
        <p:nvSpPr>
          <p:cNvPr id="423" name="Google Shape;423;p19"/>
          <p:cNvSpPr txBox="1"/>
          <p:nvPr>
            <p:ph type="title"/>
          </p:nvPr>
        </p:nvSpPr>
        <p:spPr>
          <a:xfrm>
            <a:off x="444500" y="96392"/>
            <a:ext cx="1627505"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FFFFFF"/>
                </a:solidFill>
                <a:latin typeface="Calibri"/>
                <a:ea typeface="Calibri"/>
                <a:cs typeface="Calibri"/>
                <a:sym typeface="Calibri"/>
              </a:rPr>
              <a:t>Climate</a:t>
            </a:r>
            <a:endParaRPr sz="4000">
              <a:latin typeface="Calibri"/>
              <a:ea typeface="Calibri"/>
              <a:cs typeface="Calibri"/>
              <a:sym typeface="Calibri"/>
            </a:endParaRPr>
          </a:p>
        </p:txBody>
      </p:sp>
      <p:grpSp>
        <p:nvGrpSpPr>
          <p:cNvPr id="424" name="Google Shape;424;p19"/>
          <p:cNvGrpSpPr/>
          <p:nvPr/>
        </p:nvGrpSpPr>
        <p:grpSpPr>
          <a:xfrm>
            <a:off x="7722743" y="255650"/>
            <a:ext cx="4283456" cy="4138677"/>
            <a:chOff x="7722743" y="255650"/>
            <a:chExt cx="4283456" cy="4138677"/>
          </a:xfrm>
        </p:grpSpPr>
        <p:pic>
          <p:nvPicPr>
            <p:cNvPr id="425" name="Google Shape;425;p19"/>
            <p:cNvPicPr preferRelativeResize="0"/>
            <p:nvPr/>
          </p:nvPicPr>
          <p:blipFill rotWithShape="1">
            <a:blip r:embed="rId4">
              <a:alphaModFix/>
            </a:blip>
            <a:srcRect b="0" l="0" r="0" t="0"/>
            <a:stretch/>
          </p:blipFill>
          <p:spPr>
            <a:xfrm>
              <a:off x="9262999" y="255650"/>
              <a:ext cx="2743200" cy="765175"/>
            </a:xfrm>
            <a:prstGeom prst="rect">
              <a:avLst/>
            </a:prstGeom>
            <a:noFill/>
            <a:ln>
              <a:noFill/>
            </a:ln>
          </p:spPr>
        </p:pic>
        <p:pic>
          <p:nvPicPr>
            <p:cNvPr id="426" name="Google Shape;426;p19"/>
            <p:cNvPicPr preferRelativeResize="0"/>
            <p:nvPr/>
          </p:nvPicPr>
          <p:blipFill rotWithShape="1">
            <a:blip r:embed="rId5">
              <a:alphaModFix/>
            </a:blip>
            <a:srcRect b="0" l="0" r="0" t="0"/>
            <a:stretch/>
          </p:blipFill>
          <p:spPr>
            <a:xfrm>
              <a:off x="7722743" y="1300353"/>
              <a:ext cx="4140708" cy="3093974"/>
            </a:xfrm>
            <a:prstGeom prst="rect">
              <a:avLst/>
            </a:prstGeom>
            <a:noFill/>
            <a:ln>
              <a:noFill/>
            </a:ln>
          </p:spPr>
        </p:pic>
      </p:grpSp>
      <p:sp>
        <p:nvSpPr>
          <p:cNvPr id="427" name="Google Shape;427;p19"/>
          <p:cNvSpPr txBox="1"/>
          <p:nvPr/>
        </p:nvSpPr>
        <p:spPr>
          <a:xfrm>
            <a:off x="471931" y="1227277"/>
            <a:ext cx="6819900" cy="2708275"/>
          </a:xfrm>
          <a:prstGeom prst="rect">
            <a:avLst/>
          </a:prstGeom>
          <a:noFill/>
          <a:ln>
            <a:noFill/>
          </a:ln>
        </p:spPr>
        <p:txBody>
          <a:bodyPr anchorCtr="0" anchor="t" bIns="0" lIns="0" spcFirstLastPara="1" rIns="0" wrap="square" tIns="12050">
            <a:spAutoFit/>
          </a:bodyPr>
          <a:lstStyle/>
          <a:p>
            <a:pPr indent="-342900" lvl="0" marL="355600" rtl="0" algn="l">
              <a:lnSpc>
                <a:spcPct val="100000"/>
              </a:lnSpc>
              <a:spcBef>
                <a:spcPts val="0"/>
              </a:spcBef>
              <a:spcAft>
                <a:spcPts val="0"/>
              </a:spcAft>
              <a:buClr>
                <a:srgbClr val="FFFFFF"/>
              </a:buClr>
              <a:buSzPts val="2200"/>
              <a:buFont typeface="Calibri"/>
              <a:buChar char="-"/>
            </a:pPr>
            <a:r>
              <a:rPr lang="en-US" sz="2200">
                <a:solidFill>
                  <a:srgbClr val="FFFFFF"/>
                </a:solidFill>
                <a:latin typeface="Calibri"/>
                <a:ea typeface="Calibri"/>
                <a:cs typeface="Calibri"/>
                <a:sym typeface="Calibri"/>
              </a:rPr>
              <a:t>We fund </a:t>
            </a:r>
            <a:r>
              <a:rPr b="1" lang="en-US" sz="2200">
                <a:solidFill>
                  <a:srgbClr val="FFFFFF"/>
                </a:solidFill>
                <a:latin typeface="Calibri"/>
                <a:ea typeface="Calibri"/>
                <a:cs typeface="Calibri"/>
                <a:sym typeface="Calibri"/>
              </a:rPr>
              <a:t>Space4Climate (S4C), </a:t>
            </a:r>
            <a:r>
              <a:rPr lang="en-US" sz="2200">
                <a:solidFill>
                  <a:srgbClr val="FFFFFF"/>
                </a:solidFill>
                <a:latin typeface="Calibri"/>
                <a:ea typeface="Calibri"/>
                <a:cs typeface="Calibri"/>
                <a:sym typeface="Calibri"/>
              </a:rPr>
              <a:t>which will celebrate its</a:t>
            </a:r>
            <a:endParaRPr sz="2200">
              <a:latin typeface="Calibri"/>
              <a:ea typeface="Calibri"/>
              <a:cs typeface="Calibri"/>
              <a:sym typeface="Calibri"/>
            </a:endParaRPr>
          </a:p>
          <a:p>
            <a:pPr indent="0" lvl="0" marL="355600" rtl="0" algn="l">
              <a:lnSpc>
                <a:spcPct val="100000"/>
              </a:lnSpc>
              <a:spcBef>
                <a:spcPts val="5"/>
              </a:spcBef>
              <a:spcAft>
                <a:spcPts val="0"/>
              </a:spcAft>
              <a:buNone/>
            </a:pPr>
            <a:r>
              <a:rPr lang="en-US" sz="2200">
                <a:solidFill>
                  <a:srgbClr val="FFFFFF"/>
                </a:solidFill>
                <a:latin typeface="Calibri"/>
                <a:ea typeface="Calibri"/>
                <a:cs typeface="Calibri"/>
                <a:sym typeface="Calibri"/>
              </a:rPr>
              <a:t>ten-year anniversary in May 2024</a:t>
            </a:r>
            <a:endParaRPr sz="2200">
              <a:latin typeface="Calibri"/>
              <a:ea typeface="Calibri"/>
              <a:cs typeface="Calibri"/>
              <a:sym typeface="Calibri"/>
            </a:endParaRPr>
          </a:p>
          <a:p>
            <a:pPr indent="-342900" lvl="0" marL="355600" rtl="0" algn="l">
              <a:lnSpc>
                <a:spcPct val="100000"/>
              </a:lnSpc>
              <a:spcBef>
                <a:spcPts val="2640"/>
              </a:spcBef>
              <a:spcAft>
                <a:spcPts val="0"/>
              </a:spcAft>
              <a:buClr>
                <a:srgbClr val="FFFFFF"/>
              </a:buClr>
              <a:buSzPts val="2200"/>
              <a:buFont typeface="Calibri"/>
              <a:buChar char="-"/>
            </a:pPr>
            <a:r>
              <a:rPr lang="en-US" sz="2200">
                <a:solidFill>
                  <a:srgbClr val="FFFFFF"/>
                </a:solidFill>
                <a:latin typeface="Calibri"/>
                <a:ea typeface="Calibri"/>
                <a:cs typeface="Calibri"/>
                <a:sym typeface="Calibri"/>
              </a:rPr>
              <a:t>We provided grant funding for 10 </a:t>
            </a:r>
            <a:r>
              <a:rPr b="1" lang="en-US" sz="2200">
                <a:solidFill>
                  <a:srgbClr val="FFFFFF"/>
                </a:solidFill>
                <a:latin typeface="Calibri"/>
                <a:ea typeface="Calibri"/>
                <a:cs typeface="Calibri"/>
                <a:sym typeface="Calibri"/>
              </a:rPr>
              <a:t>Climate Services Calls.</a:t>
            </a:r>
            <a:endParaRPr sz="2200">
              <a:latin typeface="Calibri"/>
              <a:ea typeface="Calibri"/>
              <a:cs typeface="Calibri"/>
              <a:sym typeface="Calibri"/>
            </a:endParaRPr>
          </a:p>
          <a:p>
            <a:pPr indent="-343535" lvl="0" marL="355600" marR="5080" rtl="0" algn="just">
              <a:lnSpc>
                <a:spcPct val="100000"/>
              </a:lnSpc>
              <a:spcBef>
                <a:spcPts val="2640"/>
              </a:spcBef>
              <a:spcAft>
                <a:spcPts val="0"/>
              </a:spcAft>
              <a:buClr>
                <a:srgbClr val="FFFFFF"/>
              </a:buClr>
              <a:buSzPts val="2200"/>
              <a:buFont typeface="Calibri"/>
              <a:buChar char="-"/>
            </a:pPr>
            <a:r>
              <a:rPr b="1" lang="en-US" sz="2200">
                <a:solidFill>
                  <a:srgbClr val="FFFFFF"/>
                </a:solidFill>
                <a:latin typeface="Calibri"/>
                <a:ea typeface="Calibri"/>
                <a:cs typeface="Calibri"/>
                <a:sym typeface="Calibri"/>
              </a:rPr>
              <a:t>COP </a:t>
            </a:r>
            <a:r>
              <a:rPr lang="en-US" sz="2200">
                <a:solidFill>
                  <a:srgbClr val="FFFFFF"/>
                </a:solidFill>
                <a:latin typeface="Calibri"/>
                <a:ea typeface="Calibri"/>
                <a:cs typeface="Calibri"/>
                <a:sym typeface="Calibri"/>
              </a:rPr>
              <a:t>is also a big part of the team's portfolio– significant achievement to attend COP28 last December in Dubai in partnership with S4C and will be in attendance at COP29.</a:t>
            </a:r>
            <a:endParaRPr sz="2200">
              <a:latin typeface="Calibri"/>
              <a:ea typeface="Calibri"/>
              <a:cs typeface="Calibri"/>
              <a:sym typeface="Calibri"/>
            </a:endParaRPr>
          </a:p>
        </p:txBody>
      </p:sp>
      <p:sp>
        <p:nvSpPr>
          <p:cNvPr id="428" name="Google Shape;428;p19"/>
          <p:cNvSpPr txBox="1"/>
          <p:nvPr/>
        </p:nvSpPr>
        <p:spPr>
          <a:xfrm>
            <a:off x="471931" y="4245990"/>
            <a:ext cx="6825615" cy="695960"/>
          </a:xfrm>
          <a:prstGeom prst="rect">
            <a:avLst/>
          </a:prstGeom>
          <a:noFill/>
          <a:ln>
            <a:noFill/>
          </a:ln>
        </p:spPr>
        <p:txBody>
          <a:bodyPr anchorCtr="0" anchor="t" bIns="0" lIns="0" spcFirstLastPara="1" rIns="0" wrap="square" tIns="12050">
            <a:spAutoFit/>
          </a:bodyPr>
          <a:lstStyle/>
          <a:p>
            <a:pPr indent="-343535" lvl="0" marL="355600" marR="5080" rtl="0" algn="l">
              <a:lnSpc>
                <a:spcPct val="100000"/>
              </a:lnSpc>
              <a:spcBef>
                <a:spcPts val="0"/>
              </a:spcBef>
              <a:spcAft>
                <a:spcPts val="0"/>
              </a:spcAft>
              <a:buNone/>
            </a:pPr>
            <a:r>
              <a:rPr lang="en-US" sz="2200">
                <a:solidFill>
                  <a:srgbClr val="FFFFFF"/>
                </a:solidFill>
                <a:latin typeface="Calibri"/>
                <a:ea typeface="Calibri"/>
                <a:cs typeface="Calibri"/>
                <a:sym typeface="Calibri"/>
              </a:rPr>
              <a:t>-	Methane Standards Framework for emissions reporting a key priority</a:t>
            </a:r>
            <a:endParaRPr sz="2200">
              <a:latin typeface="Calibri"/>
              <a:ea typeface="Calibri"/>
              <a:cs typeface="Calibri"/>
              <a:sym typeface="Calibri"/>
            </a:endParaRPr>
          </a:p>
        </p:txBody>
      </p:sp>
      <p:sp>
        <p:nvSpPr>
          <p:cNvPr id="429" name="Google Shape;429;p19"/>
          <p:cNvSpPr txBox="1"/>
          <p:nvPr/>
        </p:nvSpPr>
        <p:spPr>
          <a:xfrm>
            <a:off x="7699629" y="4535170"/>
            <a:ext cx="4073525" cy="373380"/>
          </a:xfrm>
          <a:prstGeom prst="rect">
            <a:avLst/>
          </a:prstGeom>
          <a:noFill/>
          <a:ln>
            <a:noFill/>
          </a:ln>
        </p:spPr>
        <p:txBody>
          <a:bodyPr anchorCtr="0" anchor="t" bIns="0" lIns="0" spcFirstLastPara="1" rIns="0" wrap="square" tIns="33000">
            <a:spAutoFit/>
          </a:bodyPr>
          <a:lstStyle/>
          <a:p>
            <a:pPr indent="0" lvl="0" marL="12700" marR="5080" rtl="0" algn="l">
              <a:lnSpc>
                <a:spcPct val="108333"/>
              </a:lnSpc>
              <a:spcBef>
                <a:spcPts val="0"/>
              </a:spcBef>
              <a:spcAft>
                <a:spcPts val="0"/>
              </a:spcAft>
              <a:buNone/>
            </a:pPr>
            <a:r>
              <a:rPr i="1" lang="en-US" sz="1200">
                <a:solidFill>
                  <a:srgbClr val="FFFFFF"/>
                </a:solidFill>
                <a:latin typeface="Calibri"/>
                <a:ea typeface="Calibri"/>
                <a:cs typeface="Calibri"/>
                <a:sym typeface="Calibri"/>
              </a:rPr>
              <a:t>Some of the UKSA and S4C team at the stand in the Green Zone at COP28 in Dubai, December 2023</a:t>
            </a:r>
            <a:endParaRPr sz="12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1" name="Shape 221"/>
        <p:cNvGrpSpPr/>
        <p:nvPr/>
      </p:nvGrpSpPr>
      <p:grpSpPr>
        <a:xfrm>
          <a:off x="0" y="0"/>
          <a:ext cx="0" cy="0"/>
          <a:chOff x="0" y="0"/>
          <a:chExt cx="0" cy="0"/>
        </a:xfrm>
      </p:grpSpPr>
      <p:pic>
        <p:nvPicPr>
          <p:cNvPr id="222" name="Google Shape;222;p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23" name="Google Shape;223;p2"/>
          <p:cNvSpPr txBox="1"/>
          <p:nvPr>
            <p:ph type="title"/>
          </p:nvPr>
        </p:nvSpPr>
        <p:spPr>
          <a:xfrm>
            <a:off x="290575" y="430149"/>
            <a:ext cx="1805939" cy="69659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a:solidFill>
                  <a:srgbClr val="83CAEB"/>
                </a:solidFill>
                <a:latin typeface="Calibri"/>
                <a:ea typeface="Calibri"/>
                <a:cs typeface="Calibri"/>
                <a:sym typeface="Calibri"/>
              </a:rPr>
              <a:t>Agenda</a:t>
            </a:r>
            <a:endParaRPr/>
          </a:p>
        </p:txBody>
      </p:sp>
      <p:sp>
        <p:nvSpPr>
          <p:cNvPr id="224" name="Google Shape;224;p2"/>
          <p:cNvSpPr txBox="1"/>
          <p:nvPr/>
        </p:nvSpPr>
        <p:spPr>
          <a:xfrm>
            <a:off x="916939" y="1609699"/>
            <a:ext cx="7693661" cy="1969770"/>
          </a:xfrm>
          <a:prstGeom prst="rect">
            <a:avLst/>
          </a:prstGeom>
          <a:noFill/>
          <a:ln>
            <a:noFill/>
          </a:ln>
        </p:spPr>
        <p:txBody>
          <a:bodyPr anchorCtr="0" anchor="t" bIns="0" lIns="0" spcFirstLastPara="1" rIns="0" wrap="square" tIns="99050">
            <a:spAutoFit/>
          </a:bodyPr>
          <a:lstStyle/>
          <a:p>
            <a:pPr indent="-228600" lvl="0" marL="241300" rtl="0" algn="l">
              <a:lnSpc>
                <a:spcPct val="100000"/>
              </a:lnSpc>
              <a:spcBef>
                <a:spcPts val="0"/>
              </a:spcBef>
              <a:spcAft>
                <a:spcPts val="0"/>
              </a:spcAft>
              <a:buClr>
                <a:srgbClr val="FFFFFF"/>
              </a:buClr>
              <a:buSzPts val="2600"/>
              <a:buFont typeface="Arial"/>
              <a:buChar char="•"/>
            </a:pPr>
            <a:r>
              <a:rPr lang="en-US" sz="2600">
                <a:solidFill>
                  <a:srgbClr val="FFFFFF"/>
                </a:solidFill>
                <a:latin typeface="Calibri"/>
                <a:ea typeface="Calibri"/>
                <a:cs typeface="Calibri"/>
                <a:sym typeface="Calibri"/>
              </a:rPr>
              <a:t>UK EO Investment Programmes</a:t>
            </a:r>
            <a:endParaRPr sz="2600">
              <a:latin typeface="Calibri"/>
              <a:ea typeface="Calibri"/>
              <a:cs typeface="Calibri"/>
              <a:sym typeface="Calibri"/>
            </a:endParaRPr>
          </a:p>
          <a:p>
            <a:pPr indent="-228600" lvl="0" marL="241300" rtl="0" algn="l">
              <a:lnSpc>
                <a:spcPct val="100000"/>
              </a:lnSpc>
              <a:spcBef>
                <a:spcPts val="685"/>
              </a:spcBef>
              <a:spcAft>
                <a:spcPts val="0"/>
              </a:spcAft>
              <a:buClr>
                <a:srgbClr val="FFFFFF"/>
              </a:buClr>
              <a:buSzPts val="2600"/>
              <a:buFont typeface="Arial"/>
              <a:buChar char="•"/>
            </a:pPr>
            <a:r>
              <a:rPr lang="en-US" sz="2600">
                <a:solidFill>
                  <a:srgbClr val="FFFFFF"/>
                </a:solidFill>
                <a:latin typeface="Calibri"/>
                <a:ea typeface="Calibri"/>
                <a:cs typeface="Calibri"/>
                <a:sym typeface="Calibri"/>
              </a:rPr>
              <a:t>UK Missions and Projects</a:t>
            </a:r>
            <a:endParaRPr sz="2600">
              <a:latin typeface="Calibri"/>
              <a:ea typeface="Calibri"/>
              <a:cs typeface="Calibri"/>
              <a:sym typeface="Calibri"/>
            </a:endParaRPr>
          </a:p>
          <a:p>
            <a:pPr indent="-228600" lvl="0" marL="241300" rtl="0" algn="l">
              <a:lnSpc>
                <a:spcPct val="100000"/>
              </a:lnSpc>
              <a:spcBef>
                <a:spcPts val="690"/>
              </a:spcBef>
              <a:spcAft>
                <a:spcPts val="0"/>
              </a:spcAft>
              <a:buClr>
                <a:srgbClr val="FFFFFF"/>
              </a:buClr>
              <a:buSzPts val="2600"/>
              <a:buFont typeface="Arial"/>
              <a:buChar char="•"/>
            </a:pPr>
            <a:r>
              <a:rPr lang="en-US" sz="2600">
                <a:solidFill>
                  <a:srgbClr val="FFFFFF"/>
                </a:solidFill>
                <a:latin typeface="Calibri"/>
                <a:ea typeface="Calibri"/>
                <a:cs typeface="Calibri"/>
                <a:sym typeface="Calibri"/>
              </a:rPr>
              <a:t>UKSA CEOS Chair 2025</a:t>
            </a:r>
            <a:endParaRPr sz="2600">
              <a:latin typeface="Calibri"/>
              <a:ea typeface="Calibri"/>
              <a:cs typeface="Calibri"/>
              <a:sym typeface="Calibri"/>
            </a:endParaRPr>
          </a:p>
          <a:p>
            <a:pPr indent="-228600" lvl="0" marL="241300" rtl="0" algn="l">
              <a:lnSpc>
                <a:spcPct val="100000"/>
              </a:lnSpc>
              <a:spcBef>
                <a:spcPts val="695"/>
              </a:spcBef>
              <a:spcAft>
                <a:spcPts val="0"/>
              </a:spcAft>
              <a:buClr>
                <a:srgbClr val="FFFFFF"/>
              </a:buClr>
              <a:buSzPts val="2600"/>
              <a:buFont typeface="Arial"/>
              <a:buChar char="•"/>
            </a:pPr>
            <a:r>
              <a:rPr lang="en-US" sz="2600">
                <a:solidFill>
                  <a:srgbClr val="FFFFFF"/>
                </a:solidFill>
                <a:latin typeface="Calibri"/>
                <a:ea typeface="Calibri"/>
                <a:cs typeface="Calibri"/>
                <a:sym typeface="Calibri"/>
              </a:rPr>
              <a:t>Space 4 Climate</a:t>
            </a:r>
            <a:endParaRPr sz="2600">
              <a:latin typeface="Calibri"/>
              <a:ea typeface="Calibri"/>
              <a:cs typeface="Calibri"/>
              <a:sym typeface="Calibri"/>
            </a:endParaRPr>
          </a:p>
        </p:txBody>
      </p:sp>
      <p:sp>
        <p:nvSpPr>
          <p:cNvPr id="225" name="Google Shape;225;p2"/>
          <p:cNvSpPr txBox="1"/>
          <p:nvPr/>
        </p:nvSpPr>
        <p:spPr>
          <a:xfrm>
            <a:off x="11171935" y="6427114"/>
            <a:ext cx="10287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888888"/>
                </a:solidFill>
                <a:latin typeface="Calibri"/>
                <a:ea typeface="Calibri"/>
                <a:cs typeface="Calibri"/>
                <a:sym typeface="Calibri"/>
              </a:rPr>
              <a:t>2</a:t>
            </a:r>
            <a:endParaRPr sz="1200">
              <a:latin typeface="Calibri"/>
              <a:ea typeface="Calibri"/>
              <a:cs typeface="Calibri"/>
              <a:sym typeface="Calibri"/>
            </a:endParaRPr>
          </a:p>
        </p:txBody>
      </p:sp>
      <p:pic>
        <p:nvPicPr>
          <p:cNvPr id="226" name="Google Shape;226;p2"/>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3" name="Shape 433"/>
        <p:cNvGrpSpPr/>
        <p:nvPr/>
      </p:nvGrpSpPr>
      <p:grpSpPr>
        <a:xfrm>
          <a:off x="0" y="0"/>
          <a:ext cx="0" cy="0"/>
          <a:chOff x="0" y="0"/>
          <a:chExt cx="0" cy="0"/>
        </a:xfrm>
      </p:grpSpPr>
      <p:sp>
        <p:nvSpPr>
          <p:cNvPr id="434" name="Google Shape;434;p20"/>
          <p:cNvSpPr/>
          <p:nvPr/>
        </p:nvSpPr>
        <p:spPr>
          <a:xfrm>
            <a:off x="0" y="5910262"/>
            <a:ext cx="714375" cy="948055"/>
          </a:xfrm>
          <a:custGeom>
            <a:rect b="b" l="l" r="r" t="t"/>
            <a:pathLst>
              <a:path extrusionOk="0" h="948054" w="714375">
                <a:moveTo>
                  <a:pt x="0" y="0"/>
                </a:moveTo>
                <a:lnTo>
                  <a:pt x="0" y="947736"/>
                </a:lnTo>
                <a:lnTo>
                  <a:pt x="714375" y="947736"/>
                </a:lnTo>
                <a:lnTo>
                  <a:pt x="0" y="0"/>
                </a:lnTo>
                <a:close/>
              </a:path>
            </a:pathLst>
          </a:custGeom>
          <a:solidFill>
            <a:srgbClr val="255F92">
              <a:alpha val="2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5" name="Google Shape;435;p20"/>
          <p:cNvSpPr/>
          <p:nvPr/>
        </p:nvSpPr>
        <p:spPr>
          <a:xfrm>
            <a:off x="10372725" y="5910262"/>
            <a:ext cx="1819275" cy="947419"/>
          </a:xfrm>
          <a:custGeom>
            <a:rect b="b" l="l" r="r" t="t"/>
            <a:pathLst>
              <a:path extrusionOk="0" h="947420" w="1819275">
                <a:moveTo>
                  <a:pt x="1819275" y="0"/>
                </a:moveTo>
                <a:lnTo>
                  <a:pt x="0" y="947308"/>
                </a:lnTo>
                <a:lnTo>
                  <a:pt x="1819275" y="947308"/>
                </a:lnTo>
                <a:lnTo>
                  <a:pt x="1819275" y="0"/>
                </a:lnTo>
                <a:close/>
              </a:path>
            </a:pathLst>
          </a:custGeom>
          <a:solidFill>
            <a:srgbClr val="255F9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36" name="Google Shape;436;p20"/>
          <p:cNvSpPr txBox="1"/>
          <p:nvPr/>
        </p:nvSpPr>
        <p:spPr>
          <a:xfrm>
            <a:off x="5575553" y="6631940"/>
            <a:ext cx="1039494" cy="1778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000">
                <a:latin typeface="Calibri"/>
                <a:ea typeface="Calibri"/>
                <a:cs typeface="Calibri"/>
                <a:sym typeface="Calibri"/>
              </a:rPr>
              <a:t>OFFICIAL-SENSITIVE</a:t>
            </a:r>
            <a:endParaRPr sz="1000">
              <a:latin typeface="Calibri"/>
              <a:ea typeface="Calibri"/>
              <a:cs typeface="Calibri"/>
              <a:sym typeface="Calibri"/>
            </a:endParaRPr>
          </a:p>
        </p:txBody>
      </p:sp>
      <p:sp>
        <p:nvSpPr>
          <p:cNvPr id="437" name="Google Shape;437;p20"/>
          <p:cNvSpPr txBox="1"/>
          <p:nvPr/>
        </p:nvSpPr>
        <p:spPr>
          <a:xfrm>
            <a:off x="5575553" y="34798"/>
            <a:ext cx="1039494" cy="1778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000">
                <a:latin typeface="Calibri"/>
                <a:ea typeface="Calibri"/>
                <a:cs typeface="Calibri"/>
                <a:sym typeface="Calibri"/>
              </a:rPr>
              <a:t>OFFICIAL-SENSITIVE</a:t>
            </a:r>
            <a:endParaRPr sz="1000">
              <a:latin typeface="Calibri"/>
              <a:ea typeface="Calibri"/>
              <a:cs typeface="Calibri"/>
              <a:sym typeface="Calibri"/>
            </a:endParaRPr>
          </a:p>
        </p:txBody>
      </p:sp>
      <p:sp>
        <p:nvSpPr>
          <p:cNvPr id="438" name="Google Shape;438;p20"/>
          <p:cNvSpPr txBox="1"/>
          <p:nvPr>
            <p:ph type="title"/>
          </p:nvPr>
        </p:nvSpPr>
        <p:spPr>
          <a:xfrm>
            <a:off x="314350" y="203149"/>
            <a:ext cx="8133080" cy="167195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rgbClr val="255F92"/>
                </a:solidFill>
                <a:latin typeface="Arial"/>
                <a:ea typeface="Arial"/>
                <a:cs typeface="Arial"/>
                <a:sym typeface="Arial"/>
              </a:rPr>
              <a:t>Space4Climate:</a:t>
            </a:r>
            <a:endParaRPr sz="3600">
              <a:latin typeface="Arial"/>
              <a:ea typeface="Arial"/>
              <a:cs typeface="Arial"/>
              <a:sym typeface="Arial"/>
            </a:endParaRPr>
          </a:p>
          <a:p>
            <a:pPr indent="0" lvl="0" marL="12700" marR="5080" rtl="0" algn="l">
              <a:lnSpc>
                <a:spcPct val="100000"/>
              </a:lnSpc>
              <a:spcBef>
                <a:spcPts val="5"/>
              </a:spcBef>
              <a:spcAft>
                <a:spcPts val="0"/>
              </a:spcAft>
              <a:buNone/>
            </a:pPr>
            <a:r>
              <a:rPr lang="en-US" sz="3600">
                <a:solidFill>
                  <a:srgbClr val="255F92"/>
                </a:solidFill>
                <a:latin typeface="Arial"/>
                <a:ea typeface="Arial"/>
                <a:cs typeface="Arial"/>
                <a:sym typeface="Arial"/>
              </a:rPr>
              <a:t>A programme uniting UK space-enabled climate expertise and services</a:t>
            </a:r>
            <a:endParaRPr sz="3600">
              <a:latin typeface="Arial"/>
              <a:ea typeface="Arial"/>
              <a:cs typeface="Arial"/>
              <a:sym typeface="Arial"/>
            </a:endParaRPr>
          </a:p>
        </p:txBody>
      </p:sp>
      <p:grpSp>
        <p:nvGrpSpPr>
          <p:cNvPr id="439" name="Google Shape;439;p20"/>
          <p:cNvGrpSpPr/>
          <p:nvPr/>
        </p:nvGrpSpPr>
        <p:grpSpPr>
          <a:xfrm>
            <a:off x="0" y="1714055"/>
            <a:ext cx="9841394" cy="4931435"/>
            <a:chOff x="0" y="1714055"/>
            <a:chExt cx="9841394" cy="4931435"/>
          </a:xfrm>
        </p:grpSpPr>
        <p:pic>
          <p:nvPicPr>
            <p:cNvPr id="440" name="Google Shape;440;p20"/>
            <p:cNvPicPr preferRelativeResize="0"/>
            <p:nvPr/>
          </p:nvPicPr>
          <p:blipFill rotWithShape="1">
            <a:blip r:embed="rId3">
              <a:alphaModFix/>
            </a:blip>
            <a:srcRect b="0" l="0" r="0" t="0"/>
            <a:stretch/>
          </p:blipFill>
          <p:spPr>
            <a:xfrm>
              <a:off x="2184109" y="5674589"/>
              <a:ext cx="2209184" cy="519592"/>
            </a:xfrm>
            <a:prstGeom prst="rect">
              <a:avLst/>
            </a:prstGeom>
            <a:noFill/>
            <a:ln>
              <a:noFill/>
            </a:ln>
          </p:spPr>
        </p:pic>
        <p:pic>
          <p:nvPicPr>
            <p:cNvPr id="441" name="Google Shape;441;p20"/>
            <p:cNvPicPr preferRelativeResize="0"/>
            <p:nvPr/>
          </p:nvPicPr>
          <p:blipFill rotWithShape="1">
            <a:blip r:embed="rId4">
              <a:alphaModFix/>
            </a:blip>
            <a:srcRect b="0" l="0" r="0" t="0"/>
            <a:stretch/>
          </p:blipFill>
          <p:spPr>
            <a:xfrm>
              <a:off x="594867" y="5382539"/>
              <a:ext cx="1235125" cy="1262951"/>
            </a:xfrm>
            <a:prstGeom prst="rect">
              <a:avLst/>
            </a:prstGeom>
            <a:noFill/>
            <a:ln>
              <a:noFill/>
            </a:ln>
          </p:spPr>
        </p:pic>
        <p:pic>
          <p:nvPicPr>
            <p:cNvPr id="442" name="Google Shape;442;p20"/>
            <p:cNvPicPr preferRelativeResize="0"/>
            <p:nvPr/>
          </p:nvPicPr>
          <p:blipFill rotWithShape="1">
            <a:blip r:embed="rId5">
              <a:alphaModFix/>
            </a:blip>
            <a:srcRect b="0" l="0" r="0" t="0"/>
            <a:stretch/>
          </p:blipFill>
          <p:spPr>
            <a:xfrm>
              <a:off x="0" y="1714055"/>
              <a:ext cx="9841394" cy="4135374"/>
            </a:xfrm>
            <a:prstGeom prst="rect">
              <a:avLst/>
            </a:prstGeom>
            <a:noFill/>
            <a:ln>
              <a:noFill/>
            </a:ln>
          </p:spPr>
        </p:pic>
        <p:sp>
          <p:nvSpPr>
            <p:cNvPr id="443" name="Google Shape;443;p20"/>
            <p:cNvSpPr/>
            <p:nvPr/>
          </p:nvSpPr>
          <p:spPr>
            <a:xfrm>
              <a:off x="516572" y="3003930"/>
              <a:ext cx="2093595" cy="282575"/>
            </a:xfrm>
            <a:custGeom>
              <a:rect b="b" l="l" r="r" t="t"/>
              <a:pathLst>
                <a:path extrusionOk="0" h="282575" w="2093595">
                  <a:moveTo>
                    <a:pt x="2046541" y="0"/>
                  </a:moveTo>
                  <a:lnTo>
                    <a:pt x="0" y="0"/>
                  </a:lnTo>
                  <a:lnTo>
                    <a:pt x="0" y="235204"/>
                  </a:lnTo>
                  <a:lnTo>
                    <a:pt x="47040" y="282321"/>
                  </a:lnTo>
                  <a:lnTo>
                    <a:pt x="2093531" y="282321"/>
                  </a:lnTo>
                  <a:lnTo>
                    <a:pt x="2093531" y="47117"/>
                  </a:lnTo>
                  <a:lnTo>
                    <a:pt x="2046541" y="0"/>
                  </a:lnTo>
                  <a:close/>
                </a:path>
              </a:pathLst>
            </a:custGeom>
            <a:solidFill>
              <a:srgbClr val="00579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444" name="Google Shape;444;p20"/>
          <p:cNvSpPr txBox="1"/>
          <p:nvPr/>
        </p:nvSpPr>
        <p:spPr>
          <a:xfrm>
            <a:off x="636828" y="3015488"/>
            <a:ext cx="1084580" cy="23939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1400">
                <a:solidFill>
                  <a:srgbClr val="FFFFFF"/>
                </a:solidFill>
                <a:latin typeface="Arial"/>
                <a:ea typeface="Arial"/>
                <a:cs typeface="Arial"/>
                <a:sym typeface="Arial"/>
              </a:rPr>
              <a:t>Data creation</a:t>
            </a:r>
            <a:endParaRPr sz="1400">
              <a:latin typeface="Arial"/>
              <a:ea typeface="Arial"/>
              <a:cs typeface="Arial"/>
              <a:sym typeface="Arial"/>
            </a:endParaRPr>
          </a:p>
        </p:txBody>
      </p:sp>
      <p:sp>
        <p:nvSpPr>
          <p:cNvPr id="445" name="Google Shape;445;p20"/>
          <p:cNvSpPr/>
          <p:nvPr/>
        </p:nvSpPr>
        <p:spPr>
          <a:xfrm>
            <a:off x="2237739" y="3499484"/>
            <a:ext cx="3123565" cy="282575"/>
          </a:xfrm>
          <a:custGeom>
            <a:rect b="b" l="l" r="r" t="t"/>
            <a:pathLst>
              <a:path extrusionOk="0" h="282575" w="3123565">
                <a:moveTo>
                  <a:pt x="3076321" y="0"/>
                </a:moveTo>
                <a:lnTo>
                  <a:pt x="0" y="0"/>
                </a:lnTo>
                <a:lnTo>
                  <a:pt x="0" y="235203"/>
                </a:lnTo>
                <a:lnTo>
                  <a:pt x="47117" y="282194"/>
                </a:lnTo>
                <a:lnTo>
                  <a:pt x="3123438" y="282194"/>
                </a:lnTo>
                <a:lnTo>
                  <a:pt x="3123438" y="46989"/>
                </a:lnTo>
                <a:lnTo>
                  <a:pt x="3076321" y="0"/>
                </a:lnTo>
                <a:close/>
              </a:path>
            </a:pathLst>
          </a:custGeom>
          <a:solidFill>
            <a:srgbClr val="D20E2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46" name="Google Shape;446;p20"/>
          <p:cNvSpPr txBox="1"/>
          <p:nvPr/>
        </p:nvSpPr>
        <p:spPr>
          <a:xfrm>
            <a:off x="2348864" y="3506470"/>
            <a:ext cx="2226945" cy="239395"/>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1400">
                <a:solidFill>
                  <a:srgbClr val="FFFFFF"/>
                </a:solidFill>
                <a:latin typeface="Arial"/>
                <a:ea typeface="Arial"/>
                <a:cs typeface="Arial"/>
                <a:sym typeface="Arial"/>
              </a:rPr>
              <a:t>Data collation and platforms</a:t>
            </a:r>
            <a:endParaRPr sz="1400">
              <a:latin typeface="Arial"/>
              <a:ea typeface="Arial"/>
              <a:cs typeface="Arial"/>
              <a:sym typeface="Arial"/>
            </a:endParaRPr>
          </a:p>
        </p:txBody>
      </p:sp>
      <p:sp>
        <p:nvSpPr>
          <p:cNvPr id="447" name="Google Shape;447;p20"/>
          <p:cNvSpPr/>
          <p:nvPr/>
        </p:nvSpPr>
        <p:spPr>
          <a:xfrm>
            <a:off x="3909695" y="4015485"/>
            <a:ext cx="3747135" cy="282575"/>
          </a:xfrm>
          <a:custGeom>
            <a:rect b="b" l="l" r="r" t="t"/>
            <a:pathLst>
              <a:path extrusionOk="0" h="282575" w="3747134">
                <a:moveTo>
                  <a:pt x="3699763" y="0"/>
                </a:moveTo>
                <a:lnTo>
                  <a:pt x="0" y="0"/>
                </a:lnTo>
                <a:lnTo>
                  <a:pt x="0" y="235203"/>
                </a:lnTo>
                <a:lnTo>
                  <a:pt x="46989" y="282320"/>
                </a:lnTo>
                <a:lnTo>
                  <a:pt x="3746880" y="282320"/>
                </a:lnTo>
                <a:lnTo>
                  <a:pt x="3746880" y="46989"/>
                </a:lnTo>
                <a:lnTo>
                  <a:pt x="3699763" y="0"/>
                </a:lnTo>
                <a:close/>
              </a:path>
            </a:pathLst>
          </a:custGeom>
          <a:solidFill>
            <a:srgbClr val="00579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48" name="Google Shape;448;p20"/>
          <p:cNvSpPr txBox="1"/>
          <p:nvPr/>
        </p:nvSpPr>
        <p:spPr>
          <a:xfrm>
            <a:off x="4074921" y="4033215"/>
            <a:ext cx="3082290" cy="240029"/>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US" sz="1400">
                <a:solidFill>
                  <a:srgbClr val="FFFFFF"/>
                </a:solidFill>
                <a:latin typeface="Arial"/>
                <a:ea typeface="Arial"/>
                <a:cs typeface="Arial"/>
                <a:sym typeface="Arial"/>
              </a:rPr>
              <a:t>Data verification and quality assurance</a:t>
            </a:r>
            <a:endParaRPr sz="1400">
              <a:latin typeface="Arial"/>
              <a:ea typeface="Arial"/>
              <a:cs typeface="Arial"/>
              <a:sym typeface="Arial"/>
            </a:endParaRPr>
          </a:p>
        </p:txBody>
      </p:sp>
      <p:sp>
        <p:nvSpPr>
          <p:cNvPr id="449" name="Google Shape;449;p20"/>
          <p:cNvSpPr/>
          <p:nvPr/>
        </p:nvSpPr>
        <p:spPr>
          <a:xfrm>
            <a:off x="7155688" y="5015357"/>
            <a:ext cx="1607185" cy="282575"/>
          </a:xfrm>
          <a:custGeom>
            <a:rect b="b" l="l" r="r" t="t"/>
            <a:pathLst>
              <a:path extrusionOk="0" h="282575" w="1607184">
                <a:moveTo>
                  <a:pt x="1559813" y="0"/>
                </a:moveTo>
                <a:lnTo>
                  <a:pt x="0" y="0"/>
                </a:lnTo>
                <a:lnTo>
                  <a:pt x="0" y="235331"/>
                </a:lnTo>
                <a:lnTo>
                  <a:pt x="46989" y="282321"/>
                </a:lnTo>
                <a:lnTo>
                  <a:pt x="1606930" y="282321"/>
                </a:lnTo>
                <a:lnTo>
                  <a:pt x="1606930" y="47117"/>
                </a:lnTo>
                <a:lnTo>
                  <a:pt x="1559813" y="0"/>
                </a:lnTo>
                <a:close/>
              </a:path>
            </a:pathLst>
          </a:custGeom>
          <a:solidFill>
            <a:srgbClr val="005793"/>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50" name="Google Shape;450;p20"/>
          <p:cNvSpPr txBox="1"/>
          <p:nvPr/>
        </p:nvSpPr>
        <p:spPr>
          <a:xfrm>
            <a:off x="7167498" y="5030851"/>
            <a:ext cx="1719580" cy="2393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00">
                <a:solidFill>
                  <a:srgbClr val="FFFFFF"/>
                </a:solidFill>
                <a:latin typeface="Arial"/>
                <a:ea typeface="Arial"/>
                <a:cs typeface="Arial"/>
                <a:sym typeface="Arial"/>
              </a:rPr>
              <a:t>Value-added services</a:t>
            </a:r>
            <a:endParaRPr sz="1400">
              <a:latin typeface="Arial"/>
              <a:ea typeface="Arial"/>
              <a:cs typeface="Arial"/>
              <a:sym typeface="Arial"/>
            </a:endParaRPr>
          </a:p>
        </p:txBody>
      </p:sp>
      <p:sp>
        <p:nvSpPr>
          <p:cNvPr id="451" name="Google Shape;451;p20"/>
          <p:cNvSpPr/>
          <p:nvPr/>
        </p:nvSpPr>
        <p:spPr>
          <a:xfrm>
            <a:off x="5606288" y="4486147"/>
            <a:ext cx="2813050" cy="408305"/>
          </a:xfrm>
          <a:custGeom>
            <a:rect b="b" l="l" r="r" t="t"/>
            <a:pathLst>
              <a:path extrusionOk="0" h="408304" w="2813050">
                <a:moveTo>
                  <a:pt x="2744978" y="0"/>
                </a:moveTo>
                <a:lnTo>
                  <a:pt x="0" y="0"/>
                </a:lnTo>
                <a:lnTo>
                  <a:pt x="0" y="340106"/>
                </a:lnTo>
                <a:lnTo>
                  <a:pt x="68072" y="408177"/>
                </a:lnTo>
                <a:lnTo>
                  <a:pt x="2813050" y="408177"/>
                </a:lnTo>
                <a:lnTo>
                  <a:pt x="2813050" y="67944"/>
                </a:lnTo>
                <a:lnTo>
                  <a:pt x="2744978" y="0"/>
                </a:lnTo>
                <a:close/>
              </a:path>
            </a:pathLst>
          </a:custGeom>
          <a:solidFill>
            <a:srgbClr val="D20E2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52" name="Google Shape;452;p20"/>
          <p:cNvSpPr txBox="1"/>
          <p:nvPr/>
        </p:nvSpPr>
        <p:spPr>
          <a:xfrm>
            <a:off x="5328920" y="4490720"/>
            <a:ext cx="3542665" cy="2393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400">
                <a:solidFill>
                  <a:srgbClr val="FFFFFF"/>
                </a:solidFill>
                <a:latin typeface="Arial"/>
                <a:ea typeface="Arial"/>
                <a:cs typeface="Arial"/>
                <a:sym typeface="Arial"/>
              </a:rPr>
              <a:t>Information translation and big data analytics</a:t>
            </a:r>
            <a:endParaRPr sz="1400">
              <a:latin typeface="Arial"/>
              <a:ea typeface="Arial"/>
              <a:cs typeface="Arial"/>
              <a:sym typeface="Arial"/>
            </a:endParaRPr>
          </a:p>
        </p:txBody>
      </p:sp>
      <p:sp>
        <p:nvSpPr>
          <p:cNvPr id="453" name="Google Shape;453;p20"/>
          <p:cNvSpPr txBox="1"/>
          <p:nvPr/>
        </p:nvSpPr>
        <p:spPr>
          <a:xfrm>
            <a:off x="9789921" y="2208656"/>
            <a:ext cx="2195830" cy="2936875"/>
          </a:xfrm>
          <a:prstGeom prst="rect">
            <a:avLst/>
          </a:prstGeom>
          <a:noFill/>
          <a:ln>
            <a:noFill/>
          </a:ln>
        </p:spPr>
        <p:txBody>
          <a:bodyPr anchorCtr="0" anchor="t" bIns="0" lIns="0" spcFirstLastPara="1" rIns="0" wrap="square" tIns="12050">
            <a:spAutoFit/>
          </a:bodyPr>
          <a:lstStyle/>
          <a:p>
            <a:pPr indent="0" lvl="0" marL="210820" marR="202565" rtl="0" algn="ctr">
              <a:lnSpc>
                <a:spcPct val="100000"/>
              </a:lnSpc>
              <a:spcBef>
                <a:spcPts val="0"/>
              </a:spcBef>
              <a:spcAft>
                <a:spcPts val="0"/>
              </a:spcAft>
              <a:buNone/>
            </a:pPr>
            <a:r>
              <a:rPr b="1" lang="en-US" sz="1600">
                <a:solidFill>
                  <a:srgbClr val="255F92"/>
                </a:solidFill>
                <a:latin typeface="Calibri"/>
                <a:ea typeface="Calibri"/>
                <a:cs typeface="Calibri"/>
                <a:sym typeface="Calibri"/>
              </a:rPr>
              <a:t>Convene the satellite EO community</a:t>
            </a:r>
            <a:endParaRPr sz="1600">
              <a:latin typeface="Calibri"/>
              <a:ea typeface="Calibri"/>
              <a:cs typeface="Calibri"/>
              <a:sym typeface="Calibri"/>
            </a:endParaRPr>
          </a:p>
          <a:p>
            <a:pPr indent="-1904" lvl="0" marL="12700" marR="5080" rtl="0" algn="ctr">
              <a:lnSpc>
                <a:spcPct val="100000"/>
              </a:lnSpc>
              <a:spcBef>
                <a:spcPts val="600"/>
              </a:spcBef>
              <a:spcAft>
                <a:spcPts val="0"/>
              </a:spcAft>
              <a:buNone/>
            </a:pPr>
            <a:r>
              <a:rPr b="1" lang="en-US" sz="1600">
                <a:solidFill>
                  <a:srgbClr val="C00000"/>
                </a:solidFill>
                <a:latin typeface="Calibri"/>
                <a:ea typeface="Calibri"/>
                <a:cs typeface="Calibri"/>
                <a:sym typeface="Calibri"/>
              </a:rPr>
              <a:t>Showcase UK space climate service capabilities and successes</a:t>
            </a:r>
            <a:endParaRPr sz="1600">
              <a:latin typeface="Calibri"/>
              <a:ea typeface="Calibri"/>
              <a:cs typeface="Calibri"/>
              <a:sym typeface="Calibri"/>
            </a:endParaRPr>
          </a:p>
          <a:p>
            <a:pPr indent="0" lvl="0" marL="24765" marR="13334" rtl="0" algn="ctr">
              <a:lnSpc>
                <a:spcPct val="100000"/>
              </a:lnSpc>
              <a:spcBef>
                <a:spcPts val="600"/>
              </a:spcBef>
              <a:spcAft>
                <a:spcPts val="0"/>
              </a:spcAft>
              <a:buNone/>
            </a:pPr>
            <a:r>
              <a:rPr b="1" lang="en-US" sz="1600">
                <a:solidFill>
                  <a:srgbClr val="255F92"/>
                </a:solidFill>
                <a:latin typeface="Calibri"/>
                <a:ea typeface="Calibri"/>
                <a:cs typeface="Calibri"/>
                <a:sym typeface="Calibri"/>
              </a:rPr>
              <a:t>Facilitate the exploitation of climate data from space</a:t>
            </a:r>
            <a:endParaRPr sz="1600">
              <a:latin typeface="Calibri"/>
              <a:ea typeface="Calibri"/>
              <a:cs typeface="Calibri"/>
              <a:sym typeface="Calibri"/>
            </a:endParaRPr>
          </a:p>
          <a:p>
            <a:pPr indent="0" lvl="0" marL="34925" marR="23495" rtl="0" algn="ctr">
              <a:lnSpc>
                <a:spcPct val="100000"/>
              </a:lnSpc>
              <a:spcBef>
                <a:spcPts val="605"/>
              </a:spcBef>
              <a:spcAft>
                <a:spcPts val="0"/>
              </a:spcAft>
              <a:buNone/>
            </a:pPr>
            <a:r>
              <a:rPr b="1" lang="en-US" sz="1600">
                <a:solidFill>
                  <a:srgbClr val="C00000"/>
                </a:solidFill>
                <a:latin typeface="Calibri"/>
                <a:ea typeface="Calibri"/>
                <a:cs typeface="Calibri"/>
                <a:sym typeface="Calibri"/>
              </a:rPr>
              <a:t>Host and support climate development innovation activities</a:t>
            </a:r>
            <a:endParaRPr sz="16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7" name="Shape 457"/>
        <p:cNvGrpSpPr/>
        <p:nvPr/>
      </p:nvGrpSpPr>
      <p:grpSpPr>
        <a:xfrm>
          <a:off x="0" y="0"/>
          <a:ext cx="0" cy="0"/>
          <a:chOff x="0" y="0"/>
          <a:chExt cx="0" cy="0"/>
        </a:xfrm>
      </p:grpSpPr>
      <p:sp>
        <p:nvSpPr>
          <p:cNvPr id="458" name="Google Shape;458;p21"/>
          <p:cNvSpPr txBox="1"/>
          <p:nvPr/>
        </p:nvSpPr>
        <p:spPr>
          <a:xfrm>
            <a:off x="2637535" y="194310"/>
            <a:ext cx="496570" cy="2692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C00000"/>
                </a:solidFill>
                <a:latin typeface="Arial"/>
                <a:ea typeface="Arial"/>
                <a:cs typeface="Arial"/>
                <a:sym typeface="Arial"/>
              </a:rPr>
              <a:t>-------</a:t>
            </a:r>
            <a:endParaRPr sz="1600">
              <a:latin typeface="Arial"/>
              <a:ea typeface="Arial"/>
              <a:cs typeface="Arial"/>
              <a:sym typeface="Arial"/>
            </a:endParaRPr>
          </a:p>
        </p:txBody>
      </p:sp>
      <p:sp>
        <p:nvSpPr>
          <p:cNvPr id="459" name="Google Shape;459;p21"/>
          <p:cNvSpPr txBox="1"/>
          <p:nvPr/>
        </p:nvSpPr>
        <p:spPr>
          <a:xfrm>
            <a:off x="3288284" y="194310"/>
            <a:ext cx="1380490" cy="2692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6C5E56"/>
                </a:solidFill>
                <a:latin typeface="Arial"/>
                <a:ea typeface="Arial"/>
                <a:cs typeface="Arial"/>
                <a:sym typeface="Arial"/>
              </a:rPr>
              <a:t>Board Members</a:t>
            </a:r>
            <a:endParaRPr sz="1600">
              <a:latin typeface="Arial"/>
              <a:ea typeface="Arial"/>
              <a:cs typeface="Arial"/>
              <a:sym typeface="Arial"/>
            </a:endParaRPr>
          </a:p>
        </p:txBody>
      </p:sp>
      <p:sp>
        <p:nvSpPr>
          <p:cNvPr id="460" name="Google Shape;460;p21"/>
          <p:cNvSpPr txBox="1"/>
          <p:nvPr/>
        </p:nvSpPr>
        <p:spPr>
          <a:xfrm>
            <a:off x="4881117" y="194310"/>
            <a:ext cx="495300" cy="2692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C00000"/>
                </a:solidFill>
                <a:latin typeface="Arial"/>
                <a:ea typeface="Arial"/>
                <a:cs typeface="Arial"/>
                <a:sym typeface="Arial"/>
              </a:rPr>
              <a:t>-------</a:t>
            </a:r>
            <a:endParaRPr sz="1600">
              <a:latin typeface="Arial"/>
              <a:ea typeface="Arial"/>
              <a:cs typeface="Arial"/>
              <a:sym typeface="Arial"/>
            </a:endParaRPr>
          </a:p>
        </p:txBody>
      </p:sp>
      <p:sp>
        <p:nvSpPr>
          <p:cNvPr id="461" name="Google Shape;461;p21"/>
          <p:cNvSpPr txBox="1"/>
          <p:nvPr/>
        </p:nvSpPr>
        <p:spPr>
          <a:xfrm>
            <a:off x="2914904" y="1767077"/>
            <a:ext cx="496570" cy="2692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C00000"/>
                </a:solidFill>
                <a:latin typeface="Arial"/>
                <a:ea typeface="Arial"/>
                <a:cs typeface="Arial"/>
                <a:sym typeface="Arial"/>
              </a:rPr>
              <a:t>-------</a:t>
            </a:r>
            <a:endParaRPr sz="1600">
              <a:latin typeface="Arial"/>
              <a:ea typeface="Arial"/>
              <a:cs typeface="Arial"/>
              <a:sym typeface="Arial"/>
            </a:endParaRPr>
          </a:p>
        </p:txBody>
      </p:sp>
      <p:sp>
        <p:nvSpPr>
          <p:cNvPr id="462" name="Google Shape;462;p21"/>
          <p:cNvSpPr txBox="1"/>
          <p:nvPr/>
        </p:nvSpPr>
        <p:spPr>
          <a:xfrm>
            <a:off x="3579367" y="1767077"/>
            <a:ext cx="812165" cy="2692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6C5E56"/>
                </a:solidFill>
                <a:latin typeface="Arial"/>
                <a:ea typeface="Arial"/>
                <a:cs typeface="Arial"/>
                <a:sym typeface="Arial"/>
              </a:rPr>
              <a:t>Members</a:t>
            </a:r>
            <a:endParaRPr sz="1600">
              <a:latin typeface="Arial"/>
              <a:ea typeface="Arial"/>
              <a:cs typeface="Arial"/>
              <a:sym typeface="Arial"/>
            </a:endParaRPr>
          </a:p>
        </p:txBody>
      </p:sp>
      <p:sp>
        <p:nvSpPr>
          <p:cNvPr id="463" name="Google Shape;463;p21"/>
          <p:cNvSpPr txBox="1"/>
          <p:nvPr/>
        </p:nvSpPr>
        <p:spPr>
          <a:xfrm>
            <a:off x="4603750" y="1767077"/>
            <a:ext cx="495300" cy="26924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600">
                <a:solidFill>
                  <a:srgbClr val="C00000"/>
                </a:solidFill>
                <a:latin typeface="Arial"/>
                <a:ea typeface="Arial"/>
                <a:cs typeface="Arial"/>
                <a:sym typeface="Arial"/>
              </a:rPr>
              <a:t>-------</a:t>
            </a:r>
            <a:endParaRPr sz="1600">
              <a:latin typeface="Arial"/>
              <a:ea typeface="Arial"/>
              <a:cs typeface="Arial"/>
              <a:sym typeface="Arial"/>
            </a:endParaRPr>
          </a:p>
        </p:txBody>
      </p:sp>
      <p:grpSp>
        <p:nvGrpSpPr>
          <p:cNvPr id="464" name="Google Shape;464;p21"/>
          <p:cNvGrpSpPr/>
          <p:nvPr/>
        </p:nvGrpSpPr>
        <p:grpSpPr>
          <a:xfrm>
            <a:off x="3326257" y="6277813"/>
            <a:ext cx="1055357" cy="337121"/>
            <a:chOff x="3326257" y="6277813"/>
            <a:chExt cx="1055357" cy="337121"/>
          </a:xfrm>
        </p:grpSpPr>
        <p:pic>
          <p:nvPicPr>
            <p:cNvPr id="465" name="Google Shape;465;p21"/>
            <p:cNvPicPr preferRelativeResize="0"/>
            <p:nvPr/>
          </p:nvPicPr>
          <p:blipFill rotWithShape="1">
            <a:blip r:embed="rId3">
              <a:alphaModFix/>
            </a:blip>
            <a:srcRect b="0" l="0" r="0" t="0"/>
            <a:stretch/>
          </p:blipFill>
          <p:spPr>
            <a:xfrm>
              <a:off x="3377184" y="6311912"/>
              <a:ext cx="251993" cy="251993"/>
            </a:xfrm>
            <a:prstGeom prst="rect">
              <a:avLst/>
            </a:prstGeom>
            <a:noFill/>
            <a:ln>
              <a:noFill/>
            </a:ln>
          </p:spPr>
        </p:pic>
        <p:pic>
          <p:nvPicPr>
            <p:cNvPr id="466" name="Google Shape;466;p21"/>
            <p:cNvPicPr preferRelativeResize="0"/>
            <p:nvPr/>
          </p:nvPicPr>
          <p:blipFill rotWithShape="1">
            <a:blip r:embed="rId4">
              <a:alphaModFix/>
            </a:blip>
            <a:srcRect b="0" l="0" r="0" t="0"/>
            <a:stretch/>
          </p:blipFill>
          <p:spPr>
            <a:xfrm>
              <a:off x="3326257" y="6277813"/>
              <a:ext cx="1055357" cy="337121"/>
            </a:xfrm>
            <a:prstGeom prst="rect">
              <a:avLst/>
            </a:prstGeom>
            <a:noFill/>
            <a:ln>
              <a:noFill/>
            </a:ln>
          </p:spPr>
        </p:pic>
      </p:grpSp>
      <p:pic>
        <p:nvPicPr>
          <p:cNvPr id="467" name="Google Shape;467;p21"/>
          <p:cNvPicPr preferRelativeResize="0"/>
          <p:nvPr/>
        </p:nvPicPr>
        <p:blipFill rotWithShape="1">
          <a:blip r:embed="rId5">
            <a:alphaModFix/>
          </a:blip>
          <a:srcRect b="0" l="0" r="0" t="0"/>
          <a:stretch/>
        </p:blipFill>
        <p:spPr>
          <a:xfrm>
            <a:off x="811330" y="587075"/>
            <a:ext cx="1069661" cy="1032408"/>
          </a:xfrm>
          <a:prstGeom prst="rect">
            <a:avLst/>
          </a:prstGeom>
          <a:noFill/>
          <a:ln>
            <a:noFill/>
          </a:ln>
        </p:spPr>
      </p:pic>
      <p:pic>
        <p:nvPicPr>
          <p:cNvPr id="468" name="Google Shape;468;p21"/>
          <p:cNvPicPr preferRelativeResize="0"/>
          <p:nvPr/>
        </p:nvPicPr>
        <p:blipFill rotWithShape="1">
          <a:blip r:embed="rId6">
            <a:alphaModFix/>
          </a:blip>
          <a:srcRect b="0" l="0" r="0" t="0"/>
          <a:stretch/>
        </p:blipFill>
        <p:spPr>
          <a:xfrm>
            <a:off x="4941831" y="597732"/>
            <a:ext cx="934191" cy="436174"/>
          </a:xfrm>
          <a:prstGeom prst="rect">
            <a:avLst/>
          </a:prstGeom>
          <a:noFill/>
          <a:ln>
            <a:noFill/>
          </a:ln>
        </p:spPr>
      </p:pic>
      <p:pic>
        <p:nvPicPr>
          <p:cNvPr id="469" name="Google Shape;469;p21"/>
          <p:cNvPicPr preferRelativeResize="0"/>
          <p:nvPr/>
        </p:nvPicPr>
        <p:blipFill rotWithShape="1">
          <a:blip r:embed="rId7">
            <a:alphaModFix/>
          </a:blip>
          <a:srcRect b="0" l="0" r="0" t="0"/>
          <a:stretch/>
        </p:blipFill>
        <p:spPr>
          <a:xfrm>
            <a:off x="2094831" y="657830"/>
            <a:ext cx="1247206" cy="309479"/>
          </a:xfrm>
          <a:prstGeom prst="rect">
            <a:avLst/>
          </a:prstGeom>
          <a:noFill/>
          <a:ln>
            <a:noFill/>
          </a:ln>
        </p:spPr>
      </p:pic>
      <p:pic>
        <p:nvPicPr>
          <p:cNvPr id="470" name="Google Shape;470;p21"/>
          <p:cNvPicPr preferRelativeResize="0"/>
          <p:nvPr/>
        </p:nvPicPr>
        <p:blipFill rotWithShape="1">
          <a:blip r:embed="rId8">
            <a:alphaModFix/>
          </a:blip>
          <a:srcRect b="0" l="0" r="0" t="0"/>
          <a:stretch/>
        </p:blipFill>
        <p:spPr>
          <a:xfrm>
            <a:off x="2074923" y="1213252"/>
            <a:ext cx="1801251" cy="423642"/>
          </a:xfrm>
          <a:prstGeom prst="rect">
            <a:avLst/>
          </a:prstGeom>
          <a:noFill/>
          <a:ln>
            <a:noFill/>
          </a:ln>
        </p:spPr>
      </p:pic>
      <p:pic>
        <p:nvPicPr>
          <p:cNvPr id="471" name="Google Shape;471;p21"/>
          <p:cNvPicPr preferRelativeResize="0"/>
          <p:nvPr/>
        </p:nvPicPr>
        <p:blipFill rotWithShape="1">
          <a:blip r:embed="rId9">
            <a:alphaModFix/>
          </a:blip>
          <a:srcRect b="0" l="0" r="0" t="0"/>
          <a:stretch/>
        </p:blipFill>
        <p:spPr>
          <a:xfrm>
            <a:off x="3466441" y="608807"/>
            <a:ext cx="1163240" cy="428528"/>
          </a:xfrm>
          <a:prstGeom prst="rect">
            <a:avLst/>
          </a:prstGeom>
          <a:noFill/>
          <a:ln>
            <a:noFill/>
          </a:ln>
        </p:spPr>
      </p:pic>
      <p:pic>
        <p:nvPicPr>
          <p:cNvPr id="472" name="Google Shape;472;p21"/>
          <p:cNvPicPr preferRelativeResize="0"/>
          <p:nvPr/>
        </p:nvPicPr>
        <p:blipFill rotWithShape="1">
          <a:blip r:embed="rId10">
            <a:alphaModFix/>
          </a:blip>
          <a:srcRect b="0" l="0" r="0" t="0"/>
          <a:stretch/>
        </p:blipFill>
        <p:spPr>
          <a:xfrm>
            <a:off x="5694900" y="1287404"/>
            <a:ext cx="1729934" cy="298632"/>
          </a:xfrm>
          <a:prstGeom prst="rect">
            <a:avLst/>
          </a:prstGeom>
          <a:noFill/>
          <a:ln>
            <a:noFill/>
          </a:ln>
        </p:spPr>
      </p:pic>
      <p:pic>
        <p:nvPicPr>
          <p:cNvPr id="473" name="Google Shape;473;p21"/>
          <p:cNvPicPr preferRelativeResize="0"/>
          <p:nvPr/>
        </p:nvPicPr>
        <p:blipFill rotWithShape="1">
          <a:blip r:embed="rId11">
            <a:alphaModFix/>
          </a:blip>
          <a:srcRect b="0" l="0" r="0" t="0"/>
          <a:stretch/>
        </p:blipFill>
        <p:spPr>
          <a:xfrm>
            <a:off x="6173978" y="587755"/>
            <a:ext cx="1297304" cy="422528"/>
          </a:xfrm>
          <a:prstGeom prst="rect">
            <a:avLst/>
          </a:prstGeom>
          <a:noFill/>
          <a:ln>
            <a:noFill/>
          </a:ln>
        </p:spPr>
      </p:pic>
      <p:sp>
        <p:nvSpPr>
          <p:cNvPr id="474" name="Google Shape;474;p21"/>
          <p:cNvSpPr txBox="1"/>
          <p:nvPr/>
        </p:nvSpPr>
        <p:spPr>
          <a:xfrm>
            <a:off x="7724393" y="-344297"/>
            <a:ext cx="2261870" cy="22809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14800">
                <a:solidFill>
                  <a:srgbClr val="D2002D"/>
                </a:solidFill>
                <a:latin typeface="Arial"/>
                <a:ea typeface="Arial"/>
                <a:cs typeface="Arial"/>
                <a:sym typeface="Arial"/>
              </a:rPr>
              <a:t>81</a:t>
            </a:r>
            <a:endParaRPr sz="14800">
              <a:latin typeface="Arial"/>
              <a:ea typeface="Arial"/>
              <a:cs typeface="Arial"/>
              <a:sym typeface="Arial"/>
            </a:endParaRPr>
          </a:p>
        </p:txBody>
      </p:sp>
      <p:sp>
        <p:nvSpPr>
          <p:cNvPr id="475" name="Google Shape;475;p21"/>
          <p:cNvSpPr txBox="1"/>
          <p:nvPr/>
        </p:nvSpPr>
        <p:spPr>
          <a:xfrm>
            <a:off x="10228833" y="990980"/>
            <a:ext cx="1329055" cy="39116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D2002D"/>
                </a:solidFill>
                <a:latin typeface="Arial"/>
                <a:ea typeface="Arial"/>
                <a:cs typeface="Arial"/>
                <a:sym typeface="Arial"/>
              </a:rPr>
              <a:t>MEMBERS</a:t>
            </a:r>
            <a:endParaRPr sz="2400">
              <a:latin typeface="Arial"/>
              <a:ea typeface="Arial"/>
              <a:cs typeface="Arial"/>
              <a:sym typeface="Arial"/>
            </a:endParaRPr>
          </a:p>
        </p:txBody>
      </p:sp>
      <p:pic>
        <p:nvPicPr>
          <p:cNvPr id="476" name="Google Shape;476;p21"/>
          <p:cNvPicPr preferRelativeResize="0"/>
          <p:nvPr/>
        </p:nvPicPr>
        <p:blipFill rotWithShape="1">
          <a:blip r:embed="rId12">
            <a:alphaModFix/>
          </a:blip>
          <a:srcRect b="0" l="0" r="0" t="0"/>
          <a:stretch/>
        </p:blipFill>
        <p:spPr>
          <a:xfrm>
            <a:off x="691641" y="3436632"/>
            <a:ext cx="1205271" cy="371889"/>
          </a:xfrm>
          <a:prstGeom prst="rect">
            <a:avLst/>
          </a:prstGeom>
          <a:noFill/>
          <a:ln>
            <a:noFill/>
          </a:ln>
        </p:spPr>
      </p:pic>
      <p:pic>
        <p:nvPicPr>
          <p:cNvPr id="477" name="Google Shape;477;p21"/>
          <p:cNvPicPr preferRelativeResize="0"/>
          <p:nvPr/>
        </p:nvPicPr>
        <p:blipFill rotWithShape="1">
          <a:blip r:embed="rId13">
            <a:alphaModFix/>
          </a:blip>
          <a:srcRect b="0" l="0" r="0" t="0"/>
          <a:stretch/>
        </p:blipFill>
        <p:spPr>
          <a:xfrm>
            <a:off x="352779" y="4595252"/>
            <a:ext cx="1263677" cy="246013"/>
          </a:xfrm>
          <a:prstGeom prst="rect">
            <a:avLst/>
          </a:prstGeom>
          <a:noFill/>
          <a:ln>
            <a:noFill/>
          </a:ln>
        </p:spPr>
      </p:pic>
      <p:pic>
        <p:nvPicPr>
          <p:cNvPr id="478" name="Google Shape;478;p21"/>
          <p:cNvPicPr preferRelativeResize="0"/>
          <p:nvPr/>
        </p:nvPicPr>
        <p:blipFill rotWithShape="1">
          <a:blip r:embed="rId14">
            <a:alphaModFix/>
          </a:blip>
          <a:srcRect b="0" l="0" r="0" t="0"/>
          <a:stretch/>
        </p:blipFill>
        <p:spPr>
          <a:xfrm>
            <a:off x="1615186" y="2197544"/>
            <a:ext cx="763917" cy="419867"/>
          </a:xfrm>
          <a:prstGeom prst="rect">
            <a:avLst/>
          </a:prstGeom>
          <a:noFill/>
          <a:ln>
            <a:noFill/>
          </a:ln>
        </p:spPr>
      </p:pic>
      <p:pic>
        <p:nvPicPr>
          <p:cNvPr id="479" name="Google Shape;479;p21"/>
          <p:cNvPicPr preferRelativeResize="0"/>
          <p:nvPr/>
        </p:nvPicPr>
        <p:blipFill rotWithShape="1">
          <a:blip r:embed="rId15">
            <a:alphaModFix/>
          </a:blip>
          <a:srcRect b="0" l="0" r="0" t="0"/>
          <a:stretch/>
        </p:blipFill>
        <p:spPr>
          <a:xfrm>
            <a:off x="1164509" y="2873839"/>
            <a:ext cx="768783" cy="422426"/>
          </a:xfrm>
          <a:prstGeom prst="rect">
            <a:avLst/>
          </a:prstGeom>
          <a:noFill/>
          <a:ln>
            <a:noFill/>
          </a:ln>
        </p:spPr>
      </p:pic>
      <p:pic>
        <p:nvPicPr>
          <p:cNvPr id="480" name="Google Shape;480;p21"/>
          <p:cNvPicPr preferRelativeResize="0"/>
          <p:nvPr/>
        </p:nvPicPr>
        <p:blipFill rotWithShape="1">
          <a:blip r:embed="rId16">
            <a:alphaModFix/>
          </a:blip>
          <a:srcRect b="0" l="0" r="0" t="0"/>
          <a:stretch/>
        </p:blipFill>
        <p:spPr>
          <a:xfrm>
            <a:off x="867181" y="4990274"/>
            <a:ext cx="582345" cy="651243"/>
          </a:xfrm>
          <a:prstGeom prst="rect">
            <a:avLst/>
          </a:prstGeom>
          <a:noFill/>
          <a:ln>
            <a:noFill/>
          </a:ln>
        </p:spPr>
      </p:pic>
      <p:pic>
        <p:nvPicPr>
          <p:cNvPr id="481" name="Google Shape;481;p21"/>
          <p:cNvPicPr preferRelativeResize="0"/>
          <p:nvPr/>
        </p:nvPicPr>
        <p:blipFill rotWithShape="1">
          <a:blip r:embed="rId17">
            <a:alphaModFix/>
          </a:blip>
          <a:srcRect b="0" l="0" r="0" t="0"/>
          <a:stretch/>
        </p:blipFill>
        <p:spPr>
          <a:xfrm>
            <a:off x="6230750" y="2260144"/>
            <a:ext cx="1125597" cy="276680"/>
          </a:xfrm>
          <a:prstGeom prst="rect">
            <a:avLst/>
          </a:prstGeom>
          <a:noFill/>
          <a:ln>
            <a:noFill/>
          </a:ln>
        </p:spPr>
      </p:pic>
      <p:pic>
        <p:nvPicPr>
          <p:cNvPr id="482" name="Google Shape;482;p21"/>
          <p:cNvPicPr preferRelativeResize="0"/>
          <p:nvPr/>
        </p:nvPicPr>
        <p:blipFill rotWithShape="1">
          <a:blip r:embed="rId18">
            <a:alphaModFix/>
          </a:blip>
          <a:srcRect b="0" l="0" r="0" t="0"/>
          <a:stretch/>
        </p:blipFill>
        <p:spPr>
          <a:xfrm>
            <a:off x="4808601" y="3961079"/>
            <a:ext cx="1289145" cy="342442"/>
          </a:xfrm>
          <a:prstGeom prst="rect">
            <a:avLst/>
          </a:prstGeom>
          <a:noFill/>
          <a:ln>
            <a:noFill/>
          </a:ln>
        </p:spPr>
      </p:pic>
      <p:pic>
        <p:nvPicPr>
          <p:cNvPr id="483" name="Google Shape;483;p21"/>
          <p:cNvPicPr preferRelativeResize="0"/>
          <p:nvPr/>
        </p:nvPicPr>
        <p:blipFill rotWithShape="1">
          <a:blip r:embed="rId19">
            <a:alphaModFix/>
          </a:blip>
          <a:srcRect b="0" l="0" r="0" t="0"/>
          <a:stretch/>
        </p:blipFill>
        <p:spPr>
          <a:xfrm>
            <a:off x="7693689" y="5722560"/>
            <a:ext cx="1207711" cy="318240"/>
          </a:xfrm>
          <a:prstGeom prst="rect">
            <a:avLst/>
          </a:prstGeom>
          <a:noFill/>
          <a:ln>
            <a:noFill/>
          </a:ln>
        </p:spPr>
      </p:pic>
      <p:pic>
        <p:nvPicPr>
          <p:cNvPr id="484" name="Google Shape;484;p21"/>
          <p:cNvPicPr preferRelativeResize="0"/>
          <p:nvPr/>
        </p:nvPicPr>
        <p:blipFill rotWithShape="1">
          <a:blip r:embed="rId20">
            <a:alphaModFix/>
          </a:blip>
          <a:srcRect b="0" l="0" r="0" t="0"/>
          <a:stretch/>
        </p:blipFill>
        <p:spPr>
          <a:xfrm>
            <a:off x="10459593" y="2918841"/>
            <a:ext cx="1263484" cy="336930"/>
          </a:xfrm>
          <a:prstGeom prst="rect">
            <a:avLst/>
          </a:prstGeom>
          <a:noFill/>
          <a:ln>
            <a:noFill/>
          </a:ln>
        </p:spPr>
      </p:pic>
      <p:pic>
        <p:nvPicPr>
          <p:cNvPr id="485" name="Google Shape;485;p21"/>
          <p:cNvPicPr preferRelativeResize="0"/>
          <p:nvPr/>
        </p:nvPicPr>
        <p:blipFill rotWithShape="1">
          <a:blip r:embed="rId21">
            <a:alphaModFix/>
          </a:blip>
          <a:srcRect b="0" l="0" r="0" t="0"/>
          <a:stretch/>
        </p:blipFill>
        <p:spPr>
          <a:xfrm>
            <a:off x="2035810" y="3566921"/>
            <a:ext cx="1260652" cy="165988"/>
          </a:xfrm>
          <a:prstGeom prst="rect">
            <a:avLst/>
          </a:prstGeom>
          <a:noFill/>
          <a:ln>
            <a:noFill/>
          </a:ln>
        </p:spPr>
      </p:pic>
      <p:pic>
        <p:nvPicPr>
          <p:cNvPr id="486" name="Google Shape;486;p21"/>
          <p:cNvPicPr preferRelativeResize="0"/>
          <p:nvPr/>
        </p:nvPicPr>
        <p:blipFill rotWithShape="1">
          <a:blip r:embed="rId22">
            <a:alphaModFix/>
          </a:blip>
          <a:srcRect b="0" l="0" r="0" t="0"/>
          <a:stretch/>
        </p:blipFill>
        <p:spPr>
          <a:xfrm>
            <a:off x="2131413" y="5650890"/>
            <a:ext cx="1256070" cy="446618"/>
          </a:xfrm>
          <a:prstGeom prst="rect">
            <a:avLst/>
          </a:prstGeom>
          <a:noFill/>
          <a:ln>
            <a:noFill/>
          </a:ln>
        </p:spPr>
      </p:pic>
      <p:pic>
        <p:nvPicPr>
          <p:cNvPr id="487" name="Google Shape;487;p21"/>
          <p:cNvPicPr preferRelativeResize="0"/>
          <p:nvPr/>
        </p:nvPicPr>
        <p:blipFill rotWithShape="1">
          <a:blip r:embed="rId23">
            <a:alphaModFix/>
          </a:blip>
          <a:srcRect b="0" l="0" r="0" t="0"/>
          <a:stretch/>
        </p:blipFill>
        <p:spPr>
          <a:xfrm>
            <a:off x="3431806" y="3994207"/>
            <a:ext cx="1207094" cy="348498"/>
          </a:xfrm>
          <a:prstGeom prst="rect">
            <a:avLst/>
          </a:prstGeom>
          <a:noFill/>
          <a:ln>
            <a:noFill/>
          </a:ln>
        </p:spPr>
      </p:pic>
      <p:pic>
        <p:nvPicPr>
          <p:cNvPr id="488" name="Google Shape;488;p21"/>
          <p:cNvPicPr preferRelativeResize="0"/>
          <p:nvPr/>
        </p:nvPicPr>
        <p:blipFill rotWithShape="1">
          <a:blip r:embed="rId24">
            <a:alphaModFix/>
          </a:blip>
          <a:srcRect b="0" l="0" r="0" t="0"/>
          <a:stretch/>
        </p:blipFill>
        <p:spPr>
          <a:xfrm>
            <a:off x="9174193" y="2899507"/>
            <a:ext cx="917127" cy="264965"/>
          </a:xfrm>
          <a:prstGeom prst="rect">
            <a:avLst/>
          </a:prstGeom>
          <a:noFill/>
          <a:ln>
            <a:noFill/>
          </a:ln>
        </p:spPr>
      </p:pic>
      <p:pic>
        <p:nvPicPr>
          <p:cNvPr id="489" name="Google Shape;489;p21"/>
          <p:cNvPicPr preferRelativeResize="0"/>
          <p:nvPr/>
        </p:nvPicPr>
        <p:blipFill rotWithShape="1">
          <a:blip r:embed="rId25">
            <a:alphaModFix/>
          </a:blip>
          <a:srcRect b="0" l="0" r="0" t="0"/>
          <a:stretch/>
        </p:blipFill>
        <p:spPr>
          <a:xfrm>
            <a:off x="6283833" y="3411295"/>
            <a:ext cx="1151953" cy="404230"/>
          </a:xfrm>
          <a:prstGeom prst="rect">
            <a:avLst/>
          </a:prstGeom>
          <a:noFill/>
          <a:ln>
            <a:noFill/>
          </a:ln>
        </p:spPr>
      </p:pic>
      <p:pic>
        <p:nvPicPr>
          <p:cNvPr id="490" name="Google Shape;490;p21"/>
          <p:cNvPicPr preferRelativeResize="0"/>
          <p:nvPr/>
        </p:nvPicPr>
        <p:blipFill rotWithShape="1">
          <a:blip r:embed="rId26">
            <a:alphaModFix/>
          </a:blip>
          <a:srcRect b="0" l="0" r="0" t="0"/>
          <a:stretch/>
        </p:blipFill>
        <p:spPr>
          <a:xfrm>
            <a:off x="10372979" y="5376849"/>
            <a:ext cx="1147546" cy="305295"/>
          </a:xfrm>
          <a:prstGeom prst="rect">
            <a:avLst/>
          </a:prstGeom>
          <a:noFill/>
          <a:ln>
            <a:noFill/>
          </a:ln>
        </p:spPr>
      </p:pic>
      <p:pic>
        <p:nvPicPr>
          <p:cNvPr id="491" name="Google Shape;491;p21"/>
          <p:cNvPicPr preferRelativeResize="0"/>
          <p:nvPr/>
        </p:nvPicPr>
        <p:blipFill rotWithShape="1">
          <a:blip r:embed="rId27">
            <a:alphaModFix/>
          </a:blip>
          <a:srcRect b="0" l="0" r="0" t="0"/>
          <a:stretch/>
        </p:blipFill>
        <p:spPr>
          <a:xfrm>
            <a:off x="6232181" y="4033739"/>
            <a:ext cx="1226718" cy="265370"/>
          </a:xfrm>
          <a:prstGeom prst="rect">
            <a:avLst/>
          </a:prstGeom>
          <a:noFill/>
          <a:ln>
            <a:noFill/>
          </a:ln>
        </p:spPr>
      </p:pic>
      <p:pic>
        <p:nvPicPr>
          <p:cNvPr id="492" name="Google Shape;492;p21"/>
          <p:cNvPicPr preferRelativeResize="0"/>
          <p:nvPr/>
        </p:nvPicPr>
        <p:blipFill rotWithShape="1">
          <a:blip r:embed="rId28">
            <a:alphaModFix/>
          </a:blip>
          <a:srcRect b="0" l="0" r="0" t="0"/>
          <a:stretch/>
        </p:blipFill>
        <p:spPr>
          <a:xfrm>
            <a:off x="4787772" y="2894672"/>
            <a:ext cx="1271143" cy="361480"/>
          </a:xfrm>
          <a:prstGeom prst="rect">
            <a:avLst/>
          </a:prstGeom>
          <a:noFill/>
          <a:ln>
            <a:noFill/>
          </a:ln>
        </p:spPr>
      </p:pic>
      <p:pic>
        <p:nvPicPr>
          <p:cNvPr id="493" name="Google Shape;493;p21"/>
          <p:cNvPicPr preferRelativeResize="0"/>
          <p:nvPr/>
        </p:nvPicPr>
        <p:blipFill rotWithShape="1">
          <a:blip r:embed="rId29">
            <a:alphaModFix/>
          </a:blip>
          <a:srcRect b="0" l="0" r="0" t="0"/>
          <a:stretch/>
        </p:blipFill>
        <p:spPr>
          <a:xfrm>
            <a:off x="5025432" y="2304895"/>
            <a:ext cx="981791" cy="261229"/>
          </a:xfrm>
          <a:prstGeom prst="rect">
            <a:avLst/>
          </a:prstGeom>
          <a:noFill/>
          <a:ln>
            <a:noFill/>
          </a:ln>
        </p:spPr>
      </p:pic>
      <p:pic>
        <p:nvPicPr>
          <p:cNvPr id="494" name="Google Shape;494;p21"/>
          <p:cNvPicPr preferRelativeResize="0"/>
          <p:nvPr/>
        </p:nvPicPr>
        <p:blipFill rotWithShape="1">
          <a:blip r:embed="rId30">
            <a:alphaModFix/>
          </a:blip>
          <a:srcRect b="0" l="0" r="0" t="0"/>
          <a:stretch/>
        </p:blipFill>
        <p:spPr>
          <a:xfrm>
            <a:off x="3957752" y="5034481"/>
            <a:ext cx="925814" cy="360589"/>
          </a:xfrm>
          <a:prstGeom prst="rect">
            <a:avLst/>
          </a:prstGeom>
          <a:noFill/>
          <a:ln>
            <a:noFill/>
          </a:ln>
        </p:spPr>
      </p:pic>
      <p:pic>
        <p:nvPicPr>
          <p:cNvPr id="495" name="Google Shape;495;p21"/>
          <p:cNvPicPr preferRelativeResize="0"/>
          <p:nvPr/>
        </p:nvPicPr>
        <p:blipFill rotWithShape="1">
          <a:blip r:embed="rId31">
            <a:alphaModFix/>
          </a:blip>
          <a:srcRect b="0" l="0" r="0" t="0"/>
          <a:stretch/>
        </p:blipFill>
        <p:spPr>
          <a:xfrm>
            <a:off x="10738357" y="3325139"/>
            <a:ext cx="679310" cy="491464"/>
          </a:xfrm>
          <a:prstGeom prst="rect">
            <a:avLst/>
          </a:prstGeom>
          <a:noFill/>
          <a:ln>
            <a:noFill/>
          </a:ln>
        </p:spPr>
      </p:pic>
      <p:pic>
        <p:nvPicPr>
          <p:cNvPr id="496" name="Google Shape;496;p21"/>
          <p:cNvPicPr preferRelativeResize="0"/>
          <p:nvPr/>
        </p:nvPicPr>
        <p:blipFill rotWithShape="1">
          <a:blip r:embed="rId32">
            <a:alphaModFix/>
          </a:blip>
          <a:srcRect b="0" l="0" r="0" t="0"/>
          <a:stretch/>
        </p:blipFill>
        <p:spPr>
          <a:xfrm>
            <a:off x="9431908" y="5033959"/>
            <a:ext cx="577760" cy="581197"/>
          </a:xfrm>
          <a:prstGeom prst="rect">
            <a:avLst/>
          </a:prstGeom>
          <a:noFill/>
          <a:ln>
            <a:noFill/>
          </a:ln>
        </p:spPr>
      </p:pic>
      <p:pic>
        <p:nvPicPr>
          <p:cNvPr id="497" name="Google Shape;497;p21"/>
          <p:cNvPicPr preferRelativeResize="0"/>
          <p:nvPr/>
        </p:nvPicPr>
        <p:blipFill rotWithShape="1">
          <a:blip r:embed="rId33">
            <a:alphaModFix/>
          </a:blip>
          <a:srcRect b="0" l="0" r="0" t="0"/>
          <a:stretch/>
        </p:blipFill>
        <p:spPr>
          <a:xfrm>
            <a:off x="10468991" y="1810537"/>
            <a:ext cx="706704" cy="538962"/>
          </a:xfrm>
          <a:prstGeom prst="rect">
            <a:avLst/>
          </a:prstGeom>
          <a:noFill/>
          <a:ln>
            <a:noFill/>
          </a:ln>
        </p:spPr>
      </p:pic>
      <p:pic>
        <p:nvPicPr>
          <p:cNvPr id="498" name="Google Shape;498;p21"/>
          <p:cNvPicPr preferRelativeResize="0"/>
          <p:nvPr/>
        </p:nvPicPr>
        <p:blipFill rotWithShape="1">
          <a:blip r:embed="rId34">
            <a:alphaModFix/>
          </a:blip>
          <a:srcRect b="0" l="0" r="0" t="0"/>
          <a:stretch/>
        </p:blipFill>
        <p:spPr>
          <a:xfrm>
            <a:off x="5191907" y="4988280"/>
            <a:ext cx="540319" cy="480792"/>
          </a:xfrm>
          <a:prstGeom prst="rect">
            <a:avLst/>
          </a:prstGeom>
          <a:noFill/>
          <a:ln>
            <a:noFill/>
          </a:ln>
        </p:spPr>
      </p:pic>
      <p:pic>
        <p:nvPicPr>
          <p:cNvPr id="499" name="Google Shape;499;p21"/>
          <p:cNvPicPr preferRelativeResize="0"/>
          <p:nvPr/>
        </p:nvPicPr>
        <p:blipFill rotWithShape="1">
          <a:blip r:embed="rId35">
            <a:alphaModFix/>
          </a:blip>
          <a:srcRect b="0" l="0" r="0" t="0"/>
          <a:stretch/>
        </p:blipFill>
        <p:spPr>
          <a:xfrm>
            <a:off x="293535" y="5057063"/>
            <a:ext cx="371830" cy="558761"/>
          </a:xfrm>
          <a:prstGeom prst="rect">
            <a:avLst/>
          </a:prstGeom>
          <a:noFill/>
          <a:ln>
            <a:noFill/>
          </a:ln>
        </p:spPr>
      </p:pic>
      <p:pic>
        <p:nvPicPr>
          <p:cNvPr id="500" name="Google Shape;500;p21"/>
          <p:cNvPicPr preferRelativeResize="0"/>
          <p:nvPr/>
        </p:nvPicPr>
        <p:blipFill rotWithShape="1">
          <a:blip r:embed="rId36">
            <a:alphaModFix/>
          </a:blip>
          <a:srcRect b="0" l="0" r="0" t="0"/>
          <a:stretch/>
        </p:blipFill>
        <p:spPr>
          <a:xfrm>
            <a:off x="11064240" y="5870282"/>
            <a:ext cx="736688" cy="505625"/>
          </a:xfrm>
          <a:prstGeom prst="rect">
            <a:avLst/>
          </a:prstGeom>
          <a:noFill/>
          <a:ln>
            <a:noFill/>
          </a:ln>
        </p:spPr>
      </p:pic>
      <p:pic>
        <p:nvPicPr>
          <p:cNvPr id="501" name="Google Shape;501;p21"/>
          <p:cNvPicPr preferRelativeResize="0"/>
          <p:nvPr/>
        </p:nvPicPr>
        <p:blipFill rotWithShape="1">
          <a:blip r:embed="rId37">
            <a:alphaModFix/>
          </a:blip>
          <a:srcRect b="0" l="0" r="0" t="0"/>
          <a:stretch/>
        </p:blipFill>
        <p:spPr>
          <a:xfrm>
            <a:off x="4149723" y="2172392"/>
            <a:ext cx="579607" cy="522442"/>
          </a:xfrm>
          <a:prstGeom prst="rect">
            <a:avLst/>
          </a:prstGeom>
          <a:noFill/>
          <a:ln>
            <a:noFill/>
          </a:ln>
        </p:spPr>
      </p:pic>
      <p:pic>
        <p:nvPicPr>
          <p:cNvPr id="502" name="Google Shape;502;p21"/>
          <p:cNvPicPr preferRelativeResize="0"/>
          <p:nvPr/>
        </p:nvPicPr>
        <p:blipFill rotWithShape="1">
          <a:blip r:embed="rId38">
            <a:alphaModFix/>
          </a:blip>
          <a:srcRect b="0" l="0" r="0" t="0"/>
          <a:stretch/>
        </p:blipFill>
        <p:spPr>
          <a:xfrm>
            <a:off x="10464948" y="2407157"/>
            <a:ext cx="1235291" cy="358597"/>
          </a:xfrm>
          <a:prstGeom prst="rect">
            <a:avLst/>
          </a:prstGeom>
          <a:noFill/>
          <a:ln>
            <a:noFill/>
          </a:ln>
        </p:spPr>
      </p:pic>
      <p:pic>
        <p:nvPicPr>
          <p:cNvPr id="503" name="Google Shape;503;p21"/>
          <p:cNvPicPr preferRelativeResize="0"/>
          <p:nvPr/>
        </p:nvPicPr>
        <p:blipFill rotWithShape="1">
          <a:blip r:embed="rId39">
            <a:alphaModFix/>
          </a:blip>
          <a:srcRect b="0" l="0" r="0" t="0"/>
          <a:stretch/>
        </p:blipFill>
        <p:spPr>
          <a:xfrm>
            <a:off x="4963795" y="3457943"/>
            <a:ext cx="877557" cy="356501"/>
          </a:xfrm>
          <a:prstGeom prst="rect">
            <a:avLst/>
          </a:prstGeom>
          <a:noFill/>
          <a:ln>
            <a:noFill/>
          </a:ln>
        </p:spPr>
      </p:pic>
      <p:pic>
        <p:nvPicPr>
          <p:cNvPr id="504" name="Google Shape;504;p21"/>
          <p:cNvPicPr preferRelativeResize="0"/>
          <p:nvPr/>
        </p:nvPicPr>
        <p:blipFill rotWithShape="1">
          <a:blip r:embed="rId40">
            <a:alphaModFix/>
          </a:blip>
          <a:srcRect b="0" l="0" r="0" t="0"/>
          <a:stretch/>
        </p:blipFill>
        <p:spPr>
          <a:xfrm>
            <a:off x="649554" y="5799886"/>
            <a:ext cx="1263484" cy="309600"/>
          </a:xfrm>
          <a:prstGeom prst="rect">
            <a:avLst/>
          </a:prstGeom>
          <a:noFill/>
          <a:ln>
            <a:noFill/>
          </a:ln>
        </p:spPr>
      </p:pic>
      <p:pic>
        <p:nvPicPr>
          <p:cNvPr id="505" name="Google Shape;505;p21"/>
          <p:cNvPicPr preferRelativeResize="0"/>
          <p:nvPr/>
        </p:nvPicPr>
        <p:blipFill rotWithShape="1">
          <a:blip r:embed="rId41">
            <a:alphaModFix/>
          </a:blip>
          <a:srcRect b="0" l="0" r="0" t="0"/>
          <a:stretch/>
        </p:blipFill>
        <p:spPr>
          <a:xfrm>
            <a:off x="6238445" y="2915530"/>
            <a:ext cx="1245585" cy="322021"/>
          </a:xfrm>
          <a:prstGeom prst="rect">
            <a:avLst/>
          </a:prstGeom>
          <a:noFill/>
          <a:ln>
            <a:noFill/>
          </a:ln>
        </p:spPr>
      </p:pic>
      <p:pic>
        <p:nvPicPr>
          <p:cNvPr id="506" name="Google Shape;506;p21"/>
          <p:cNvPicPr preferRelativeResize="0"/>
          <p:nvPr/>
        </p:nvPicPr>
        <p:blipFill rotWithShape="1">
          <a:blip r:embed="rId42">
            <a:alphaModFix/>
          </a:blip>
          <a:srcRect b="0" l="0" r="0" t="0"/>
          <a:stretch/>
        </p:blipFill>
        <p:spPr>
          <a:xfrm>
            <a:off x="6191758" y="4561484"/>
            <a:ext cx="1241145" cy="309600"/>
          </a:xfrm>
          <a:prstGeom prst="rect">
            <a:avLst/>
          </a:prstGeom>
          <a:noFill/>
          <a:ln>
            <a:noFill/>
          </a:ln>
        </p:spPr>
      </p:pic>
      <p:pic>
        <p:nvPicPr>
          <p:cNvPr id="507" name="Google Shape;507;p21"/>
          <p:cNvPicPr preferRelativeResize="0"/>
          <p:nvPr/>
        </p:nvPicPr>
        <p:blipFill rotWithShape="1">
          <a:blip r:embed="rId43">
            <a:alphaModFix/>
          </a:blip>
          <a:srcRect b="0" l="0" r="0" t="0"/>
          <a:stretch/>
        </p:blipFill>
        <p:spPr>
          <a:xfrm>
            <a:off x="580097" y="2253998"/>
            <a:ext cx="902237" cy="325579"/>
          </a:xfrm>
          <a:prstGeom prst="rect">
            <a:avLst/>
          </a:prstGeom>
          <a:noFill/>
          <a:ln>
            <a:noFill/>
          </a:ln>
        </p:spPr>
      </p:pic>
      <p:pic>
        <p:nvPicPr>
          <p:cNvPr id="508" name="Google Shape;508;p21"/>
          <p:cNvPicPr preferRelativeResize="0"/>
          <p:nvPr/>
        </p:nvPicPr>
        <p:blipFill rotWithShape="1">
          <a:blip r:embed="rId44">
            <a:alphaModFix/>
          </a:blip>
          <a:srcRect b="0" l="0" r="0" t="0"/>
          <a:stretch/>
        </p:blipFill>
        <p:spPr>
          <a:xfrm>
            <a:off x="7676515" y="2917596"/>
            <a:ext cx="1244053" cy="320141"/>
          </a:xfrm>
          <a:prstGeom prst="rect">
            <a:avLst/>
          </a:prstGeom>
          <a:noFill/>
          <a:ln>
            <a:noFill/>
          </a:ln>
        </p:spPr>
      </p:pic>
      <p:pic>
        <p:nvPicPr>
          <p:cNvPr id="509" name="Google Shape;509;p21"/>
          <p:cNvPicPr preferRelativeResize="0"/>
          <p:nvPr/>
        </p:nvPicPr>
        <p:blipFill rotWithShape="1">
          <a:blip r:embed="rId45">
            <a:alphaModFix/>
          </a:blip>
          <a:srcRect b="0" l="0" r="0" t="0"/>
          <a:stretch/>
        </p:blipFill>
        <p:spPr>
          <a:xfrm>
            <a:off x="3314065" y="4472165"/>
            <a:ext cx="1175550" cy="488454"/>
          </a:xfrm>
          <a:prstGeom prst="rect">
            <a:avLst/>
          </a:prstGeom>
          <a:noFill/>
          <a:ln>
            <a:noFill/>
          </a:ln>
        </p:spPr>
      </p:pic>
      <p:pic>
        <p:nvPicPr>
          <p:cNvPr id="510" name="Google Shape;510;p21"/>
          <p:cNvPicPr preferRelativeResize="0"/>
          <p:nvPr/>
        </p:nvPicPr>
        <p:blipFill rotWithShape="1">
          <a:blip r:embed="rId46">
            <a:alphaModFix/>
          </a:blip>
          <a:srcRect b="0" l="0" r="0" t="0"/>
          <a:stretch/>
        </p:blipFill>
        <p:spPr>
          <a:xfrm>
            <a:off x="7755890" y="3930256"/>
            <a:ext cx="1059395" cy="471944"/>
          </a:xfrm>
          <a:prstGeom prst="rect">
            <a:avLst/>
          </a:prstGeom>
          <a:noFill/>
          <a:ln>
            <a:noFill/>
          </a:ln>
        </p:spPr>
      </p:pic>
      <p:pic>
        <p:nvPicPr>
          <p:cNvPr id="511" name="Google Shape;511;p21"/>
          <p:cNvPicPr preferRelativeResize="0"/>
          <p:nvPr/>
        </p:nvPicPr>
        <p:blipFill rotWithShape="1">
          <a:blip r:embed="rId47">
            <a:alphaModFix/>
          </a:blip>
          <a:srcRect b="0" l="0" r="0" t="0"/>
          <a:stretch/>
        </p:blipFill>
        <p:spPr>
          <a:xfrm>
            <a:off x="4758309" y="4471840"/>
            <a:ext cx="1182560" cy="344018"/>
          </a:xfrm>
          <a:prstGeom prst="rect">
            <a:avLst/>
          </a:prstGeom>
          <a:noFill/>
          <a:ln>
            <a:noFill/>
          </a:ln>
        </p:spPr>
      </p:pic>
      <p:pic>
        <p:nvPicPr>
          <p:cNvPr id="512" name="Google Shape;512;p21"/>
          <p:cNvPicPr preferRelativeResize="0"/>
          <p:nvPr/>
        </p:nvPicPr>
        <p:blipFill rotWithShape="1">
          <a:blip r:embed="rId48">
            <a:alphaModFix/>
          </a:blip>
          <a:srcRect b="0" l="0" r="0" t="0"/>
          <a:stretch/>
        </p:blipFill>
        <p:spPr>
          <a:xfrm>
            <a:off x="2314829" y="2880753"/>
            <a:ext cx="1044143" cy="445503"/>
          </a:xfrm>
          <a:prstGeom prst="rect">
            <a:avLst/>
          </a:prstGeom>
          <a:noFill/>
          <a:ln>
            <a:noFill/>
          </a:ln>
        </p:spPr>
      </p:pic>
      <p:pic>
        <p:nvPicPr>
          <p:cNvPr id="513" name="Google Shape;513;p21"/>
          <p:cNvPicPr preferRelativeResize="0"/>
          <p:nvPr/>
        </p:nvPicPr>
        <p:blipFill rotWithShape="1">
          <a:blip r:embed="rId49">
            <a:alphaModFix/>
          </a:blip>
          <a:srcRect b="0" l="0" r="0" t="0"/>
          <a:stretch/>
        </p:blipFill>
        <p:spPr>
          <a:xfrm>
            <a:off x="6396007" y="5705621"/>
            <a:ext cx="1136607" cy="386714"/>
          </a:xfrm>
          <a:prstGeom prst="rect">
            <a:avLst/>
          </a:prstGeom>
          <a:noFill/>
          <a:ln>
            <a:noFill/>
          </a:ln>
        </p:spPr>
      </p:pic>
      <p:pic>
        <p:nvPicPr>
          <p:cNvPr id="514" name="Google Shape;514;p21"/>
          <p:cNvPicPr preferRelativeResize="0"/>
          <p:nvPr/>
        </p:nvPicPr>
        <p:blipFill rotWithShape="1">
          <a:blip r:embed="rId50">
            <a:alphaModFix/>
          </a:blip>
          <a:srcRect b="0" l="0" r="0" t="0"/>
          <a:stretch/>
        </p:blipFill>
        <p:spPr>
          <a:xfrm>
            <a:off x="7827136" y="3409550"/>
            <a:ext cx="919591" cy="459430"/>
          </a:xfrm>
          <a:prstGeom prst="rect">
            <a:avLst/>
          </a:prstGeom>
          <a:noFill/>
          <a:ln>
            <a:noFill/>
          </a:ln>
        </p:spPr>
      </p:pic>
      <p:pic>
        <p:nvPicPr>
          <p:cNvPr id="515" name="Google Shape;515;p21"/>
          <p:cNvPicPr preferRelativeResize="0"/>
          <p:nvPr/>
        </p:nvPicPr>
        <p:blipFill rotWithShape="1">
          <a:blip r:embed="rId51">
            <a:alphaModFix/>
          </a:blip>
          <a:srcRect b="0" l="0" r="0" t="0"/>
          <a:stretch/>
        </p:blipFill>
        <p:spPr>
          <a:xfrm>
            <a:off x="7701026" y="4491228"/>
            <a:ext cx="1193139" cy="453390"/>
          </a:xfrm>
          <a:prstGeom prst="rect">
            <a:avLst/>
          </a:prstGeom>
          <a:noFill/>
          <a:ln>
            <a:noFill/>
          </a:ln>
        </p:spPr>
      </p:pic>
      <p:pic>
        <p:nvPicPr>
          <p:cNvPr id="516" name="Google Shape;516;p21"/>
          <p:cNvPicPr preferRelativeResize="0"/>
          <p:nvPr/>
        </p:nvPicPr>
        <p:blipFill rotWithShape="1">
          <a:blip r:embed="rId52">
            <a:alphaModFix/>
          </a:blip>
          <a:srcRect b="0" l="0" r="0" t="0"/>
          <a:stretch/>
        </p:blipFill>
        <p:spPr>
          <a:xfrm>
            <a:off x="3675253" y="5646216"/>
            <a:ext cx="742314" cy="490626"/>
          </a:xfrm>
          <a:prstGeom prst="rect">
            <a:avLst/>
          </a:prstGeom>
          <a:noFill/>
          <a:ln>
            <a:noFill/>
          </a:ln>
        </p:spPr>
      </p:pic>
      <p:pic>
        <p:nvPicPr>
          <p:cNvPr id="517" name="Google Shape;517;p21"/>
          <p:cNvPicPr preferRelativeResize="0"/>
          <p:nvPr/>
        </p:nvPicPr>
        <p:blipFill rotWithShape="1">
          <a:blip r:embed="rId53">
            <a:alphaModFix/>
          </a:blip>
          <a:srcRect b="0" l="0" r="0" t="0"/>
          <a:stretch/>
        </p:blipFill>
        <p:spPr>
          <a:xfrm>
            <a:off x="10028794" y="5992503"/>
            <a:ext cx="877431" cy="195866"/>
          </a:xfrm>
          <a:prstGeom prst="rect">
            <a:avLst/>
          </a:prstGeom>
          <a:noFill/>
          <a:ln>
            <a:noFill/>
          </a:ln>
        </p:spPr>
      </p:pic>
      <p:pic>
        <p:nvPicPr>
          <p:cNvPr id="518" name="Google Shape;518;p21"/>
          <p:cNvPicPr preferRelativeResize="0"/>
          <p:nvPr/>
        </p:nvPicPr>
        <p:blipFill rotWithShape="1">
          <a:blip r:embed="rId54">
            <a:alphaModFix/>
          </a:blip>
          <a:srcRect b="0" l="0" r="0" t="0"/>
          <a:stretch/>
        </p:blipFill>
        <p:spPr>
          <a:xfrm>
            <a:off x="10456185" y="4810693"/>
            <a:ext cx="1244047" cy="436374"/>
          </a:xfrm>
          <a:prstGeom prst="rect">
            <a:avLst/>
          </a:prstGeom>
          <a:noFill/>
          <a:ln>
            <a:noFill/>
          </a:ln>
        </p:spPr>
      </p:pic>
      <p:pic>
        <p:nvPicPr>
          <p:cNvPr id="519" name="Google Shape;519;p21"/>
          <p:cNvPicPr preferRelativeResize="0"/>
          <p:nvPr/>
        </p:nvPicPr>
        <p:blipFill rotWithShape="1">
          <a:blip r:embed="rId55">
            <a:alphaModFix/>
          </a:blip>
          <a:srcRect b="0" l="0" r="0" t="0"/>
          <a:stretch/>
        </p:blipFill>
        <p:spPr>
          <a:xfrm>
            <a:off x="7479665" y="2156320"/>
            <a:ext cx="793699" cy="488073"/>
          </a:xfrm>
          <a:prstGeom prst="rect">
            <a:avLst/>
          </a:prstGeom>
          <a:noFill/>
          <a:ln>
            <a:noFill/>
          </a:ln>
        </p:spPr>
      </p:pic>
      <p:pic>
        <p:nvPicPr>
          <p:cNvPr id="520" name="Google Shape;520;p21"/>
          <p:cNvPicPr preferRelativeResize="0"/>
          <p:nvPr/>
        </p:nvPicPr>
        <p:blipFill rotWithShape="1">
          <a:blip r:embed="rId56">
            <a:alphaModFix/>
          </a:blip>
          <a:srcRect b="0" l="0" r="0" t="0"/>
          <a:stretch/>
        </p:blipFill>
        <p:spPr>
          <a:xfrm>
            <a:off x="9080754" y="3404222"/>
            <a:ext cx="1240536" cy="416953"/>
          </a:xfrm>
          <a:prstGeom prst="rect">
            <a:avLst/>
          </a:prstGeom>
          <a:noFill/>
          <a:ln>
            <a:noFill/>
          </a:ln>
        </p:spPr>
      </p:pic>
      <p:pic>
        <p:nvPicPr>
          <p:cNvPr id="521" name="Google Shape;521;p21"/>
          <p:cNvPicPr preferRelativeResize="0"/>
          <p:nvPr/>
        </p:nvPicPr>
        <p:blipFill rotWithShape="1">
          <a:blip r:embed="rId57">
            <a:alphaModFix/>
          </a:blip>
          <a:srcRect b="0" l="0" r="0" t="0"/>
          <a:stretch/>
        </p:blipFill>
        <p:spPr>
          <a:xfrm>
            <a:off x="9146158" y="3930231"/>
            <a:ext cx="930465" cy="520103"/>
          </a:xfrm>
          <a:prstGeom prst="rect">
            <a:avLst/>
          </a:prstGeom>
          <a:noFill/>
          <a:ln>
            <a:noFill/>
          </a:ln>
        </p:spPr>
      </p:pic>
      <p:grpSp>
        <p:nvGrpSpPr>
          <p:cNvPr id="522" name="Google Shape;522;p21"/>
          <p:cNvGrpSpPr/>
          <p:nvPr/>
        </p:nvGrpSpPr>
        <p:grpSpPr>
          <a:xfrm>
            <a:off x="10360406" y="3918851"/>
            <a:ext cx="1399285" cy="838187"/>
            <a:chOff x="10360406" y="3918851"/>
            <a:chExt cx="1399285" cy="838187"/>
          </a:xfrm>
        </p:grpSpPr>
        <p:pic>
          <p:nvPicPr>
            <p:cNvPr id="523" name="Google Shape;523;p21"/>
            <p:cNvPicPr preferRelativeResize="0"/>
            <p:nvPr/>
          </p:nvPicPr>
          <p:blipFill rotWithShape="1">
            <a:blip r:embed="rId58">
              <a:alphaModFix/>
            </a:blip>
            <a:srcRect b="0" l="0" r="0" t="0"/>
            <a:stretch/>
          </p:blipFill>
          <p:spPr>
            <a:xfrm>
              <a:off x="10360406" y="3918851"/>
              <a:ext cx="1362963" cy="402069"/>
            </a:xfrm>
            <a:prstGeom prst="rect">
              <a:avLst/>
            </a:prstGeom>
            <a:noFill/>
            <a:ln>
              <a:noFill/>
            </a:ln>
          </p:spPr>
        </p:pic>
        <p:pic>
          <p:nvPicPr>
            <p:cNvPr id="524" name="Google Shape;524;p21"/>
            <p:cNvPicPr preferRelativeResize="0"/>
            <p:nvPr/>
          </p:nvPicPr>
          <p:blipFill rotWithShape="1">
            <a:blip r:embed="rId59">
              <a:alphaModFix/>
            </a:blip>
            <a:srcRect b="0" l="0" r="0" t="0"/>
            <a:stretch/>
          </p:blipFill>
          <p:spPr>
            <a:xfrm>
              <a:off x="10458958" y="4264596"/>
              <a:ext cx="1300733" cy="492442"/>
            </a:xfrm>
            <a:prstGeom prst="rect">
              <a:avLst/>
            </a:prstGeom>
            <a:noFill/>
            <a:ln>
              <a:noFill/>
            </a:ln>
          </p:spPr>
        </p:pic>
      </p:grpSp>
      <p:pic>
        <p:nvPicPr>
          <p:cNvPr id="525" name="Google Shape;525;p21"/>
          <p:cNvPicPr preferRelativeResize="0"/>
          <p:nvPr/>
        </p:nvPicPr>
        <p:blipFill rotWithShape="1">
          <a:blip r:embed="rId60">
            <a:alphaModFix/>
          </a:blip>
          <a:srcRect b="0" l="0" r="0" t="0"/>
          <a:stretch/>
        </p:blipFill>
        <p:spPr>
          <a:xfrm>
            <a:off x="5986585" y="5155125"/>
            <a:ext cx="1537066" cy="200049"/>
          </a:xfrm>
          <a:prstGeom prst="rect">
            <a:avLst/>
          </a:prstGeom>
          <a:noFill/>
          <a:ln>
            <a:noFill/>
          </a:ln>
        </p:spPr>
      </p:pic>
      <p:pic>
        <p:nvPicPr>
          <p:cNvPr id="526" name="Google Shape;526;p21"/>
          <p:cNvPicPr preferRelativeResize="0"/>
          <p:nvPr/>
        </p:nvPicPr>
        <p:blipFill rotWithShape="1">
          <a:blip r:embed="rId61">
            <a:alphaModFix/>
          </a:blip>
          <a:srcRect b="0" l="0" r="0" t="0"/>
          <a:stretch/>
        </p:blipFill>
        <p:spPr>
          <a:xfrm>
            <a:off x="7680524" y="5078045"/>
            <a:ext cx="1418272" cy="402460"/>
          </a:xfrm>
          <a:prstGeom prst="rect">
            <a:avLst/>
          </a:prstGeom>
          <a:noFill/>
          <a:ln>
            <a:noFill/>
          </a:ln>
        </p:spPr>
      </p:pic>
      <p:pic>
        <p:nvPicPr>
          <p:cNvPr id="527" name="Google Shape;527;p21"/>
          <p:cNvPicPr preferRelativeResize="0"/>
          <p:nvPr/>
        </p:nvPicPr>
        <p:blipFill rotWithShape="1">
          <a:blip r:embed="rId62">
            <a:alphaModFix/>
          </a:blip>
          <a:srcRect b="0" l="0" r="0" t="0"/>
          <a:stretch/>
        </p:blipFill>
        <p:spPr>
          <a:xfrm>
            <a:off x="4198107" y="1172501"/>
            <a:ext cx="961626" cy="496177"/>
          </a:xfrm>
          <a:prstGeom prst="rect">
            <a:avLst/>
          </a:prstGeom>
          <a:noFill/>
          <a:ln>
            <a:noFill/>
          </a:ln>
        </p:spPr>
      </p:pic>
      <p:pic>
        <p:nvPicPr>
          <p:cNvPr id="528" name="Google Shape;528;p21"/>
          <p:cNvPicPr preferRelativeResize="0"/>
          <p:nvPr/>
        </p:nvPicPr>
        <p:blipFill rotWithShape="1">
          <a:blip r:embed="rId63">
            <a:alphaModFix/>
          </a:blip>
          <a:srcRect b="0" l="0" r="0" t="0"/>
          <a:stretch/>
        </p:blipFill>
        <p:spPr>
          <a:xfrm>
            <a:off x="8774556" y="6462712"/>
            <a:ext cx="1592579" cy="164503"/>
          </a:xfrm>
          <a:prstGeom prst="rect">
            <a:avLst/>
          </a:prstGeom>
          <a:noFill/>
          <a:ln>
            <a:noFill/>
          </a:ln>
        </p:spPr>
      </p:pic>
      <p:pic>
        <p:nvPicPr>
          <p:cNvPr id="529" name="Google Shape;529;p21"/>
          <p:cNvPicPr preferRelativeResize="0"/>
          <p:nvPr/>
        </p:nvPicPr>
        <p:blipFill rotWithShape="1">
          <a:blip r:embed="rId64">
            <a:alphaModFix/>
          </a:blip>
          <a:srcRect b="0" l="0" r="0" t="0"/>
          <a:stretch/>
        </p:blipFill>
        <p:spPr>
          <a:xfrm>
            <a:off x="4621529" y="5721781"/>
            <a:ext cx="530936" cy="351281"/>
          </a:xfrm>
          <a:prstGeom prst="rect">
            <a:avLst/>
          </a:prstGeom>
          <a:noFill/>
          <a:ln>
            <a:noFill/>
          </a:ln>
        </p:spPr>
      </p:pic>
      <p:pic>
        <p:nvPicPr>
          <p:cNvPr id="530" name="Google Shape;530;p21"/>
          <p:cNvPicPr preferRelativeResize="0"/>
          <p:nvPr/>
        </p:nvPicPr>
        <p:blipFill rotWithShape="1">
          <a:blip r:embed="rId65">
            <a:alphaModFix/>
          </a:blip>
          <a:srcRect b="0" l="0" r="0" t="0"/>
          <a:stretch/>
        </p:blipFill>
        <p:spPr>
          <a:xfrm>
            <a:off x="4557358" y="6348484"/>
            <a:ext cx="1610687" cy="284586"/>
          </a:xfrm>
          <a:prstGeom prst="rect">
            <a:avLst/>
          </a:prstGeom>
          <a:noFill/>
          <a:ln>
            <a:noFill/>
          </a:ln>
        </p:spPr>
      </p:pic>
      <p:pic>
        <p:nvPicPr>
          <p:cNvPr id="531" name="Google Shape;531;p21"/>
          <p:cNvPicPr preferRelativeResize="0"/>
          <p:nvPr/>
        </p:nvPicPr>
        <p:blipFill rotWithShape="1">
          <a:blip r:embed="rId66">
            <a:alphaModFix/>
          </a:blip>
          <a:srcRect b="0" l="0" r="0" t="0"/>
          <a:stretch/>
        </p:blipFill>
        <p:spPr>
          <a:xfrm>
            <a:off x="1624682" y="5154260"/>
            <a:ext cx="796335" cy="247307"/>
          </a:xfrm>
          <a:prstGeom prst="rect">
            <a:avLst/>
          </a:prstGeom>
          <a:noFill/>
          <a:ln>
            <a:noFill/>
          </a:ln>
        </p:spPr>
      </p:pic>
      <p:pic>
        <p:nvPicPr>
          <p:cNvPr id="532" name="Google Shape;532;p21"/>
          <p:cNvPicPr preferRelativeResize="0"/>
          <p:nvPr/>
        </p:nvPicPr>
        <p:blipFill rotWithShape="1">
          <a:blip r:embed="rId67">
            <a:alphaModFix/>
          </a:blip>
          <a:srcRect b="0" l="0" r="0" t="0"/>
          <a:stretch/>
        </p:blipFill>
        <p:spPr>
          <a:xfrm>
            <a:off x="1570863" y="6236208"/>
            <a:ext cx="1594465" cy="354392"/>
          </a:xfrm>
          <a:prstGeom prst="rect">
            <a:avLst/>
          </a:prstGeom>
          <a:noFill/>
          <a:ln>
            <a:noFill/>
          </a:ln>
        </p:spPr>
      </p:pic>
      <p:grpSp>
        <p:nvGrpSpPr>
          <p:cNvPr id="533" name="Google Shape;533;p21"/>
          <p:cNvGrpSpPr/>
          <p:nvPr/>
        </p:nvGrpSpPr>
        <p:grpSpPr>
          <a:xfrm>
            <a:off x="2581293" y="2065729"/>
            <a:ext cx="1361802" cy="549523"/>
            <a:chOff x="2581293" y="2065729"/>
            <a:chExt cx="1361802" cy="549523"/>
          </a:xfrm>
        </p:grpSpPr>
        <p:pic>
          <p:nvPicPr>
            <p:cNvPr id="534" name="Google Shape;534;p21"/>
            <p:cNvPicPr preferRelativeResize="0"/>
            <p:nvPr/>
          </p:nvPicPr>
          <p:blipFill rotWithShape="1">
            <a:blip r:embed="rId68">
              <a:alphaModFix/>
            </a:blip>
            <a:srcRect b="0" l="0" r="0" t="0"/>
            <a:stretch/>
          </p:blipFill>
          <p:spPr>
            <a:xfrm>
              <a:off x="2581293" y="2220446"/>
              <a:ext cx="263821" cy="197685"/>
            </a:xfrm>
            <a:prstGeom prst="rect">
              <a:avLst/>
            </a:prstGeom>
            <a:noFill/>
            <a:ln>
              <a:noFill/>
            </a:ln>
          </p:spPr>
        </p:pic>
        <p:pic>
          <p:nvPicPr>
            <p:cNvPr id="535" name="Google Shape;535;p21"/>
            <p:cNvPicPr preferRelativeResize="0"/>
            <p:nvPr/>
          </p:nvPicPr>
          <p:blipFill rotWithShape="1">
            <a:blip r:embed="rId69">
              <a:alphaModFix/>
            </a:blip>
            <a:srcRect b="0" l="0" r="0" t="0"/>
            <a:stretch/>
          </p:blipFill>
          <p:spPr>
            <a:xfrm>
              <a:off x="2866056" y="2280363"/>
              <a:ext cx="107622" cy="140848"/>
            </a:xfrm>
            <a:prstGeom prst="rect">
              <a:avLst/>
            </a:prstGeom>
            <a:noFill/>
            <a:ln>
              <a:noFill/>
            </a:ln>
          </p:spPr>
        </p:pic>
        <p:pic>
          <p:nvPicPr>
            <p:cNvPr id="536" name="Google Shape;536;p21"/>
            <p:cNvPicPr preferRelativeResize="0"/>
            <p:nvPr/>
          </p:nvPicPr>
          <p:blipFill rotWithShape="1">
            <a:blip r:embed="rId70">
              <a:alphaModFix/>
            </a:blip>
            <a:srcRect b="0" l="0" r="0" t="0"/>
            <a:stretch/>
          </p:blipFill>
          <p:spPr>
            <a:xfrm>
              <a:off x="2629430" y="2065729"/>
              <a:ext cx="1313665" cy="549523"/>
            </a:xfrm>
            <a:prstGeom prst="rect">
              <a:avLst/>
            </a:prstGeom>
            <a:noFill/>
            <a:ln>
              <a:noFill/>
            </a:ln>
          </p:spPr>
        </p:pic>
      </p:grpSp>
      <p:pic>
        <p:nvPicPr>
          <p:cNvPr id="537" name="Google Shape;537;p21"/>
          <p:cNvPicPr preferRelativeResize="0"/>
          <p:nvPr/>
        </p:nvPicPr>
        <p:blipFill rotWithShape="1">
          <a:blip r:embed="rId71">
            <a:alphaModFix/>
          </a:blip>
          <a:srcRect b="0" l="0" r="0" t="0"/>
          <a:stretch/>
        </p:blipFill>
        <p:spPr>
          <a:xfrm>
            <a:off x="3511930" y="2928620"/>
            <a:ext cx="1080846" cy="318515"/>
          </a:xfrm>
          <a:prstGeom prst="rect">
            <a:avLst/>
          </a:prstGeom>
          <a:noFill/>
          <a:ln>
            <a:noFill/>
          </a:ln>
        </p:spPr>
      </p:pic>
      <p:pic>
        <p:nvPicPr>
          <p:cNvPr id="538" name="Google Shape;538;p21"/>
          <p:cNvPicPr preferRelativeResize="0"/>
          <p:nvPr/>
        </p:nvPicPr>
        <p:blipFill rotWithShape="1">
          <a:blip r:embed="rId72">
            <a:alphaModFix/>
          </a:blip>
          <a:srcRect b="0" l="0" r="0" t="0"/>
          <a:stretch/>
        </p:blipFill>
        <p:spPr>
          <a:xfrm>
            <a:off x="2492755" y="3914775"/>
            <a:ext cx="589114" cy="561339"/>
          </a:xfrm>
          <a:prstGeom prst="rect">
            <a:avLst/>
          </a:prstGeom>
          <a:noFill/>
          <a:ln>
            <a:noFill/>
          </a:ln>
        </p:spPr>
      </p:pic>
      <p:pic>
        <p:nvPicPr>
          <p:cNvPr id="539" name="Google Shape;539;p21"/>
          <p:cNvPicPr preferRelativeResize="0"/>
          <p:nvPr/>
        </p:nvPicPr>
        <p:blipFill rotWithShape="1">
          <a:blip r:embed="rId73">
            <a:alphaModFix/>
          </a:blip>
          <a:srcRect b="0" l="0" r="0" t="0"/>
          <a:stretch/>
        </p:blipFill>
        <p:spPr>
          <a:xfrm>
            <a:off x="9083040" y="4538726"/>
            <a:ext cx="1231938" cy="397215"/>
          </a:xfrm>
          <a:prstGeom prst="rect">
            <a:avLst/>
          </a:prstGeom>
          <a:noFill/>
          <a:ln>
            <a:noFill/>
          </a:ln>
        </p:spPr>
      </p:pic>
      <p:pic>
        <p:nvPicPr>
          <p:cNvPr id="540" name="Google Shape;540;p21"/>
          <p:cNvPicPr preferRelativeResize="0"/>
          <p:nvPr/>
        </p:nvPicPr>
        <p:blipFill rotWithShape="1">
          <a:blip r:embed="rId74">
            <a:alphaModFix/>
          </a:blip>
          <a:srcRect b="0" l="0" r="0" t="0"/>
          <a:stretch/>
        </p:blipFill>
        <p:spPr>
          <a:xfrm>
            <a:off x="1620392" y="3918546"/>
            <a:ext cx="567474" cy="567474"/>
          </a:xfrm>
          <a:prstGeom prst="rect">
            <a:avLst/>
          </a:prstGeom>
          <a:noFill/>
          <a:ln>
            <a:noFill/>
          </a:ln>
        </p:spPr>
      </p:pic>
      <p:pic>
        <p:nvPicPr>
          <p:cNvPr id="541" name="Google Shape;541;p21"/>
          <p:cNvPicPr preferRelativeResize="0"/>
          <p:nvPr/>
        </p:nvPicPr>
        <p:blipFill rotWithShape="1">
          <a:blip r:embed="rId75">
            <a:alphaModFix/>
          </a:blip>
          <a:srcRect b="0" l="0" r="0" t="0"/>
          <a:stretch/>
        </p:blipFill>
        <p:spPr>
          <a:xfrm>
            <a:off x="450341" y="4002582"/>
            <a:ext cx="879284" cy="326593"/>
          </a:xfrm>
          <a:prstGeom prst="rect">
            <a:avLst/>
          </a:prstGeom>
          <a:noFill/>
          <a:ln>
            <a:noFill/>
          </a:ln>
        </p:spPr>
      </p:pic>
      <p:pic>
        <p:nvPicPr>
          <p:cNvPr id="542" name="Google Shape;542;p21"/>
          <p:cNvPicPr preferRelativeResize="0"/>
          <p:nvPr/>
        </p:nvPicPr>
        <p:blipFill rotWithShape="1">
          <a:blip r:embed="rId76">
            <a:alphaModFix/>
          </a:blip>
          <a:srcRect b="0" l="0" r="0" t="0"/>
          <a:stretch/>
        </p:blipFill>
        <p:spPr>
          <a:xfrm>
            <a:off x="1929764" y="4616431"/>
            <a:ext cx="1068235" cy="265292"/>
          </a:xfrm>
          <a:prstGeom prst="rect">
            <a:avLst/>
          </a:prstGeom>
          <a:noFill/>
          <a:ln>
            <a:noFill/>
          </a:ln>
        </p:spPr>
      </p:pic>
      <p:pic>
        <p:nvPicPr>
          <p:cNvPr id="543" name="Google Shape;543;p21"/>
          <p:cNvPicPr preferRelativeResize="0"/>
          <p:nvPr/>
        </p:nvPicPr>
        <p:blipFill rotWithShape="1">
          <a:blip r:embed="rId77">
            <a:alphaModFix/>
          </a:blip>
          <a:srcRect b="0" l="0" r="0" t="0"/>
          <a:stretch/>
        </p:blipFill>
        <p:spPr>
          <a:xfrm>
            <a:off x="3659251" y="3478529"/>
            <a:ext cx="1034897" cy="376809"/>
          </a:xfrm>
          <a:prstGeom prst="rect">
            <a:avLst/>
          </a:prstGeom>
          <a:noFill/>
          <a:ln>
            <a:noFill/>
          </a:ln>
        </p:spPr>
      </p:pic>
      <p:pic>
        <p:nvPicPr>
          <p:cNvPr id="544" name="Google Shape;544;p21"/>
          <p:cNvPicPr preferRelativeResize="0"/>
          <p:nvPr/>
        </p:nvPicPr>
        <p:blipFill rotWithShape="1">
          <a:blip r:embed="rId78">
            <a:alphaModFix/>
          </a:blip>
          <a:srcRect b="0" l="0" r="0" t="0"/>
          <a:stretch/>
        </p:blipFill>
        <p:spPr>
          <a:xfrm>
            <a:off x="291096" y="2804706"/>
            <a:ext cx="585304" cy="585304"/>
          </a:xfrm>
          <a:prstGeom prst="rect">
            <a:avLst/>
          </a:prstGeom>
          <a:noFill/>
          <a:ln>
            <a:noFill/>
          </a:ln>
        </p:spPr>
      </p:pic>
      <p:pic>
        <p:nvPicPr>
          <p:cNvPr id="545" name="Google Shape;545;p21"/>
          <p:cNvPicPr preferRelativeResize="0"/>
          <p:nvPr/>
        </p:nvPicPr>
        <p:blipFill rotWithShape="1">
          <a:blip r:embed="rId79">
            <a:alphaModFix/>
          </a:blip>
          <a:srcRect b="0" l="0" r="0" t="0"/>
          <a:stretch/>
        </p:blipFill>
        <p:spPr>
          <a:xfrm>
            <a:off x="277953" y="6287327"/>
            <a:ext cx="1060864" cy="295753"/>
          </a:xfrm>
          <a:prstGeom prst="rect">
            <a:avLst/>
          </a:prstGeom>
          <a:noFill/>
          <a:ln>
            <a:noFill/>
          </a:ln>
        </p:spPr>
      </p:pic>
      <p:pic>
        <p:nvPicPr>
          <p:cNvPr id="546" name="Google Shape;546;p21"/>
          <p:cNvPicPr preferRelativeResize="0"/>
          <p:nvPr/>
        </p:nvPicPr>
        <p:blipFill rotWithShape="1">
          <a:blip r:embed="rId80">
            <a:alphaModFix/>
          </a:blip>
          <a:srcRect b="0" l="0" r="0" t="0"/>
          <a:stretch/>
        </p:blipFill>
        <p:spPr>
          <a:xfrm>
            <a:off x="6345428" y="6338976"/>
            <a:ext cx="1000239" cy="272465"/>
          </a:xfrm>
          <a:prstGeom prst="rect">
            <a:avLst/>
          </a:prstGeom>
          <a:noFill/>
          <a:ln>
            <a:noFill/>
          </a:ln>
        </p:spPr>
      </p:pic>
      <p:pic>
        <p:nvPicPr>
          <p:cNvPr id="547" name="Google Shape;547;p21"/>
          <p:cNvPicPr preferRelativeResize="0"/>
          <p:nvPr/>
        </p:nvPicPr>
        <p:blipFill rotWithShape="1">
          <a:blip r:embed="rId81">
            <a:alphaModFix/>
          </a:blip>
          <a:srcRect b="0" l="0" r="0" t="0"/>
          <a:stretch/>
        </p:blipFill>
        <p:spPr>
          <a:xfrm>
            <a:off x="9237980" y="5697181"/>
            <a:ext cx="566572" cy="559739"/>
          </a:xfrm>
          <a:prstGeom prst="rect">
            <a:avLst/>
          </a:prstGeom>
          <a:noFill/>
          <a:ln>
            <a:noFill/>
          </a:ln>
        </p:spPr>
      </p:pic>
      <p:pic>
        <p:nvPicPr>
          <p:cNvPr id="548" name="Google Shape;548;p21"/>
          <p:cNvPicPr preferRelativeResize="0"/>
          <p:nvPr/>
        </p:nvPicPr>
        <p:blipFill rotWithShape="1">
          <a:blip r:embed="rId82">
            <a:alphaModFix/>
          </a:blip>
          <a:srcRect b="0" l="0" r="0" t="0"/>
          <a:stretch/>
        </p:blipFill>
        <p:spPr>
          <a:xfrm>
            <a:off x="9401536" y="2151679"/>
            <a:ext cx="852438" cy="436393"/>
          </a:xfrm>
          <a:prstGeom prst="rect">
            <a:avLst/>
          </a:prstGeom>
          <a:noFill/>
          <a:ln>
            <a:noFill/>
          </a:ln>
        </p:spPr>
      </p:pic>
      <p:pic>
        <p:nvPicPr>
          <p:cNvPr id="549" name="Google Shape;549;p21"/>
          <p:cNvPicPr preferRelativeResize="0"/>
          <p:nvPr/>
        </p:nvPicPr>
        <p:blipFill rotWithShape="1">
          <a:blip r:embed="rId83">
            <a:alphaModFix/>
          </a:blip>
          <a:srcRect b="0" l="0" r="0" t="0"/>
          <a:stretch/>
        </p:blipFill>
        <p:spPr>
          <a:xfrm>
            <a:off x="8486506" y="2146639"/>
            <a:ext cx="685466" cy="523615"/>
          </a:xfrm>
          <a:prstGeom prst="rect">
            <a:avLst/>
          </a:prstGeom>
          <a:noFill/>
          <a:ln>
            <a:noFill/>
          </a:ln>
        </p:spPr>
      </p:pic>
      <p:pic>
        <p:nvPicPr>
          <p:cNvPr id="550" name="Google Shape;550;p21"/>
          <p:cNvPicPr preferRelativeResize="0"/>
          <p:nvPr/>
        </p:nvPicPr>
        <p:blipFill rotWithShape="1">
          <a:blip r:embed="rId84">
            <a:alphaModFix/>
          </a:blip>
          <a:srcRect b="0" l="0" r="0" t="0"/>
          <a:stretch/>
        </p:blipFill>
        <p:spPr>
          <a:xfrm>
            <a:off x="2636410" y="5108078"/>
            <a:ext cx="1142774" cy="268036"/>
          </a:xfrm>
          <a:prstGeom prst="rect">
            <a:avLst/>
          </a:prstGeom>
          <a:noFill/>
          <a:ln>
            <a:noFill/>
          </a:ln>
        </p:spPr>
      </p:pic>
      <p:pic>
        <p:nvPicPr>
          <p:cNvPr id="551" name="Google Shape;551;p21"/>
          <p:cNvPicPr preferRelativeResize="0"/>
          <p:nvPr/>
        </p:nvPicPr>
        <p:blipFill rotWithShape="1">
          <a:blip r:embed="rId85">
            <a:alphaModFix/>
          </a:blip>
          <a:srcRect b="0" l="0" r="0" t="0"/>
          <a:stretch/>
        </p:blipFill>
        <p:spPr>
          <a:xfrm>
            <a:off x="5366130" y="5740379"/>
            <a:ext cx="914565" cy="330150"/>
          </a:xfrm>
          <a:prstGeom prst="rect">
            <a:avLst/>
          </a:prstGeom>
          <a:noFill/>
          <a:ln>
            <a:noFill/>
          </a:ln>
        </p:spPr>
      </p:pic>
      <p:pic>
        <p:nvPicPr>
          <p:cNvPr id="552" name="Google Shape;552;p21"/>
          <p:cNvPicPr preferRelativeResize="0"/>
          <p:nvPr/>
        </p:nvPicPr>
        <p:blipFill rotWithShape="1">
          <a:blip r:embed="rId86">
            <a:alphaModFix/>
          </a:blip>
          <a:srcRect b="0" l="0" r="0" t="0"/>
          <a:stretch/>
        </p:blipFill>
        <p:spPr>
          <a:xfrm>
            <a:off x="7506259" y="6354583"/>
            <a:ext cx="961820" cy="298729"/>
          </a:xfrm>
          <a:prstGeom prst="rect">
            <a:avLst/>
          </a:prstGeom>
          <a:noFill/>
          <a:ln>
            <a:noFill/>
          </a:ln>
        </p:spPr>
      </p:pic>
      <p:pic>
        <p:nvPicPr>
          <p:cNvPr id="553" name="Google Shape;553;p21"/>
          <p:cNvPicPr preferRelativeResize="0"/>
          <p:nvPr/>
        </p:nvPicPr>
        <p:blipFill rotWithShape="1">
          <a:blip r:embed="rId87">
            <a:alphaModFix/>
          </a:blip>
          <a:srcRect b="0" l="0" r="0" t="0"/>
          <a:stretch/>
        </p:blipFill>
        <p:spPr>
          <a:xfrm>
            <a:off x="10130595" y="365219"/>
            <a:ext cx="1540114" cy="6597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0" name="Shape 230"/>
        <p:cNvGrpSpPr/>
        <p:nvPr/>
      </p:nvGrpSpPr>
      <p:grpSpPr>
        <a:xfrm>
          <a:off x="0" y="0"/>
          <a:ext cx="0" cy="0"/>
          <a:chOff x="0" y="0"/>
          <a:chExt cx="0" cy="0"/>
        </a:xfrm>
      </p:grpSpPr>
      <p:sp>
        <p:nvSpPr>
          <p:cNvPr id="231" name="Google Shape;231;p3"/>
          <p:cNvSpPr/>
          <p:nvPr/>
        </p:nvSpPr>
        <p:spPr>
          <a:xfrm>
            <a:off x="0" y="5910262"/>
            <a:ext cx="714375" cy="948055"/>
          </a:xfrm>
          <a:custGeom>
            <a:rect b="b" l="l" r="r" t="t"/>
            <a:pathLst>
              <a:path extrusionOk="0" h="948054" w="714375">
                <a:moveTo>
                  <a:pt x="0" y="0"/>
                </a:moveTo>
                <a:lnTo>
                  <a:pt x="0" y="947736"/>
                </a:lnTo>
                <a:lnTo>
                  <a:pt x="714375" y="947736"/>
                </a:lnTo>
                <a:lnTo>
                  <a:pt x="0" y="0"/>
                </a:lnTo>
                <a:close/>
              </a:path>
            </a:pathLst>
          </a:custGeom>
          <a:solidFill>
            <a:srgbClr val="255F92">
              <a:alpha val="29803"/>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2" name="Google Shape;232;p3"/>
          <p:cNvSpPr/>
          <p:nvPr/>
        </p:nvSpPr>
        <p:spPr>
          <a:xfrm>
            <a:off x="10372725" y="5910262"/>
            <a:ext cx="1819275" cy="947419"/>
          </a:xfrm>
          <a:custGeom>
            <a:rect b="b" l="l" r="r" t="t"/>
            <a:pathLst>
              <a:path extrusionOk="0" h="947420" w="1819275">
                <a:moveTo>
                  <a:pt x="1819275" y="0"/>
                </a:moveTo>
                <a:lnTo>
                  <a:pt x="0" y="947308"/>
                </a:lnTo>
                <a:lnTo>
                  <a:pt x="1819275" y="947308"/>
                </a:lnTo>
                <a:lnTo>
                  <a:pt x="1819275" y="0"/>
                </a:lnTo>
                <a:close/>
              </a:path>
            </a:pathLst>
          </a:custGeom>
          <a:solidFill>
            <a:srgbClr val="255F92"/>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233" name="Google Shape;233;p3"/>
          <p:cNvSpPr txBox="1"/>
          <p:nvPr>
            <p:ph type="title"/>
          </p:nvPr>
        </p:nvSpPr>
        <p:spPr>
          <a:xfrm>
            <a:off x="510946" y="392048"/>
            <a:ext cx="8213090" cy="1183640"/>
          </a:xfrm>
          <a:prstGeom prst="rect">
            <a:avLst/>
          </a:prstGeom>
          <a:noFill/>
          <a:ln>
            <a:noFill/>
          </a:ln>
        </p:spPr>
        <p:txBody>
          <a:bodyPr anchorCtr="0" anchor="t" bIns="0" lIns="0" spcFirstLastPara="1" rIns="0" wrap="square" tIns="286075">
            <a:spAutoFit/>
          </a:bodyPr>
          <a:lstStyle/>
          <a:p>
            <a:pPr indent="0" lvl="0" marL="12700" rtl="0" algn="l">
              <a:lnSpc>
                <a:spcPct val="100000"/>
              </a:lnSpc>
              <a:spcBef>
                <a:spcPts val="0"/>
              </a:spcBef>
              <a:spcAft>
                <a:spcPts val="0"/>
              </a:spcAft>
              <a:buNone/>
            </a:pPr>
            <a:r>
              <a:rPr lang="en-US" sz="4000">
                <a:solidFill>
                  <a:srgbClr val="255F92"/>
                </a:solidFill>
                <a:latin typeface="Arial"/>
                <a:ea typeface="Arial"/>
                <a:cs typeface="Arial"/>
                <a:sym typeface="Arial"/>
              </a:rPr>
              <a:t>EO Investment Programme</a:t>
            </a:r>
            <a:endParaRPr sz="4000">
              <a:latin typeface="Arial"/>
              <a:ea typeface="Arial"/>
              <a:cs typeface="Arial"/>
              <a:sym typeface="Arial"/>
            </a:endParaRPr>
          </a:p>
        </p:txBody>
      </p:sp>
      <p:pic>
        <p:nvPicPr>
          <p:cNvPr id="234" name="Google Shape;234;p3"/>
          <p:cNvPicPr preferRelativeResize="0"/>
          <p:nvPr/>
        </p:nvPicPr>
        <p:blipFill rotWithShape="1">
          <a:blip r:embed="rId3">
            <a:alphaModFix/>
          </a:blip>
          <a:srcRect b="0" l="0" r="0" t="0"/>
          <a:stretch/>
        </p:blipFill>
        <p:spPr>
          <a:xfrm>
            <a:off x="0" y="1676514"/>
            <a:ext cx="3381882" cy="4227322"/>
          </a:xfrm>
          <a:prstGeom prst="rect">
            <a:avLst/>
          </a:prstGeom>
          <a:noFill/>
          <a:ln>
            <a:noFill/>
          </a:ln>
        </p:spPr>
      </p:pic>
      <p:sp>
        <p:nvSpPr>
          <p:cNvPr id="235" name="Google Shape;235;p3"/>
          <p:cNvSpPr txBox="1"/>
          <p:nvPr/>
        </p:nvSpPr>
        <p:spPr>
          <a:xfrm>
            <a:off x="3461130" y="1791970"/>
            <a:ext cx="5121275" cy="4102100"/>
          </a:xfrm>
          <a:prstGeom prst="rect">
            <a:avLst/>
          </a:prstGeom>
          <a:noFill/>
          <a:ln>
            <a:noFill/>
          </a:ln>
        </p:spPr>
        <p:txBody>
          <a:bodyPr anchorCtr="0" anchor="t" bIns="0" lIns="0" spcFirstLastPara="1" rIns="0" wrap="square" tIns="29200">
            <a:spAutoFit/>
          </a:bodyPr>
          <a:lstStyle/>
          <a:p>
            <a:pPr indent="0" lvl="0" marL="12700" rtl="0" algn="l">
              <a:lnSpc>
                <a:spcPct val="100000"/>
              </a:lnSpc>
              <a:spcBef>
                <a:spcPts val="0"/>
              </a:spcBef>
              <a:spcAft>
                <a:spcPts val="0"/>
              </a:spcAft>
              <a:buNone/>
            </a:pPr>
            <a:r>
              <a:rPr lang="en-US" sz="1500">
                <a:solidFill>
                  <a:srgbClr val="255F92"/>
                </a:solidFill>
                <a:latin typeface="Noto Sans Symbols"/>
                <a:ea typeface="Noto Sans Symbols"/>
                <a:cs typeface="Noto Sans Symbols"/>
                <a:sym typeface="Noto Sans Symbols"/>
              </a:rPr>
              <a:t>🡨🡨</a:t>
            </a:r>
            <a:r>
              <a:rPr lang="en-US" sz="1500">
                <a:solidFill>
                  <a:srgbClr val="255F92"/>
                </a:solidFill>
                <a:latin typeface="Times New Roman"/>
                <a:ea typeface="Times New Roman"/>
                <a:cs typeface="Times New Roman"/>
                <a:sym typeface="Times New Roman"/>
              </a:rPr>
              <a:t> </a:t>
            </a:r>
            <a:r>
              <a:rPr lang="en-US" sz="1500">
                <a:solidFill>
                  <a:srgbClr val="255F92"/>
                </a:solidFill>
                <a:latin typeface="Arial"/>
                <a:ea typeface="Arial"/>
                <a:cs typeface="Arial"/>
                <a:sym typeface="Arial"/>
              </a:rPr>
              <a:t>18 projects, c.£247m funded, 2022–2025, delivered by:</a:t>
            </a:r>
            <a:endParaRPr sz="1500">
              <a:latin typeface="Arial"/>
              <a:ea typeface="Arial"/>
              <a:cs typeface="Arial"/>
              <a:sym typeface="Arial"/>
            </a:endParaRPr>
          </a:p>
          <a:p>
            <a:pPr indent="-227965" lvl="0" marL="697865" rtl="0" algn="l">
              <a:lnSpc>
                <a:spcPct val="100000"/>
              </a:lnSpc>
              <a:spcBef>
                <a:spcPts val="130"/>
              </a:spcBef>
              <a:spcAft>
                <a:spcPts val="0"/>
              </a:spcAft>
              <a:buClr>
                <a:srgbClr val="255F92"/>
              </a:buClr>
              <a:buSzPts val="1500"/>
              <a:buFont typeface="Arial"/>
              <a:buChar char="•"/>
            </a:pPr>
            <a:r>
              <a:rPr lang="en-US" sz="1500">
                <a:solidFill>
                  <a:srgbClr val="255F92"/>
                </a:solidFill>
                <a:latin typeface="Arial"/>
                <a:ea typeface="Arial"/>
                <a:cs typeface="Arial"/>
                <a:sym typeface="Arial"/>
              </a:rPr>
              <a:t>ESA, Innovate UK, Met Office, NERC, STFC, UKSA</a:t>
            </a:r>
            <a:endParaRPr sz="1500">
              <a:latin typeface="Arial"/>
              <a:ea typeface="Arial"/>
              <a:cs typeface="Arial"/>
              <a:sym typeface="Arial"/>
            </a:endParaRPr>
          </a:p>
          <a:p>
            <a:pPr indent="0" lvl="0" marL="0" rtl="0" algn="l">
              <a:lnSpc>
                <a:spcPct val="100000"/>
              </a:lnSpc>
              <a:spcBef>
                <a:spcPts val="1365"/>
              </a:spcBef>
              <a:spcAft>
                <a:spcPts val="0"/>
              </a:spcAft>
              <a:buNone/>
            </a:pPr>
            <a:r>
              <a:t/>
            </a:r>
            <a:endParaRPr sz="1500">
              <a:latin typeface="Arial"/>
              <a:ea typeface="Arial"/>
              <a:cs typeface="Arial"/>
              <a:sym typeface="Arial"/>
            </a:endParaRPr>
          </a:p>
          <a:p>
            <a:pPr indent="-227965" lvl="0" marL="240665" rtl="0" algn="l">
              <a:lnSpc>
                <a:spcPct val="100000"/>
              </a:lnSpc>
              <a:spcBef>
                <a:spcPts val="0"/>
              </a:spcBef>
              <a:spcAft>
                <a:spcPts val="0"/>
              </a:spcAft>
              <a:buClr>
                <a:srgbClr val="255F92"/>
              </a:buClr>
              <a:buSzPts val="1500"/>
              <a:buFont typeface="Arial"/>
              <a:buChar char="•"/>
            </a:pPr>
            <a:r>
              <a:rPr lang="en-US" sz="1500">
                <a:solidFill>
                  <a:srgbClr val="255F92"/>
                </a:solidFill>
                <a:latin typeface="Arial"/>
                <a:ea typeface="Arial"/>
                <a:cs typeface="Arial"/>
                <a:sym typeface="Arial"/>
              </a:rPr>
              <a:t>Investment objectives:</a:t>
            </a:r>
            <a:endParaRPr sz="1500">
              <a:latin typeface="Arial"/>
              <a:ea typeface="Arial"/>
              <a:cs typeface="Arial"/>
              <a:sym typeface="Arial"/>
            </a:endParaRPr>
          </a:p>
          <a:p>
            <a:pPr indent="-228600" lvl="1" marL="698500" marR="450215" rtl="0" algn="l">
              <a:lnSpc>
                <a:spcPct val="96000"/>
              </a:lnSpc>
              <a:spcBef>
                <a:spcPts val="490"/>
              </a:spcBef>
              <a:spcAft>
                <a:spcPts val="0"/>
              </a:spcAft>
              <a:buClr>
                <a:srgbClr val="255F92"/>
              </a:buClr>
              <a:buSzPts val="1500"/>
              <a:buFont typeface="Arial"/>
              <a:buChar char="•"/>
            </a:pPr>
            <a:r>
              <a:rPr lang="en-US" sz="1500">
                <a:solidFill>
                  <a:srgbClr val="255F92"/>
                </a:solidFill>
                <a:latin typeface="Arial"/>
                <a:ea typeface="Arial"/>
                <a:cs typeface="Arial"/>
                <a:sym typeface="Arial"/>
              </a:rPr>
              <a:t>Mitigate economic impact of non-association to Copernicus</a:t>
            </a:r>
            <a:endParaRPr sz="1500">
              <a:latin typeface="Arial"/>
              <a:ea typeface="Arial"/>
              <a:cs typeface="Arial"/>
              <a:sym typeface="Arial"/>
            </a:endParaRPr>
          </a:p>
          <a:p>
            <a:pPr indent="-227965" lvl="1" marL="697865" rtl="0" algn="l">
              <a:lnSpc>
                <a:spcPct val="100000"/>
              </a:lnSpc>
              <a:spcBef>
                <a:spcPts val="145"/>
              </a:spcBef>
              <a:spcAft>
                <a:spcPts val="0"/>
              </a:spcAft>
              <a:buClr>
                <a:srgbClr val="255F92"/>
              </a:buClr>
              <a:buSzPts val="1500"/>
              <a:buFont typeface="Arial"/>
              <a:buChar char="•"/>
            </a:pPr>
            <a:r>
              <a:rPr lang="en-US" sz="1500">
                <a:solidFill>
                  <a:srgbClr val="255F92"/>
                </a:solidFill>
                <a:latin typeface="Arial"/>
                <a:ea typeface="Arial"/>
                <a:cs typeface="Arial"/>
                <a:sym typeface="Arial"/>
              </a:rPr>
              <a:t>Support UK EO sector to grow</a:t>
            </a:r>
            <a:endParaRPr sz="1500">
              <a:latin typeface="Arial"/>
              <a:ea typeface="Arial"/>
              <a:cs typeface="Arial"/>
              <a:sym typeface="Arial"/>
            </a:endParaRPr>
          </a:p>
          <a:p>
            <a:pPr indent="-227965" lvl="1" marL="697865" rtl="0" algn="l">
              <a:lnSpc>
                <a:spcPct val="100000"/>
              </a:lnSpc>
              <a:spcBef>
                <a:spcPts val="145"/>
              </a:spcBef>
              <a:spcAft>
                <a:spcPts val="0"/>
              </a:spcAft>
              <a:buClr>
                <a:srgbClr val="255F92"/>
              </a:buClr>
              <a:buSzPts val="1500"/>
              <a:buFont typeface="Arial"/>
              <a:buChar char="•"/>
            </a:pPr>
            <a:r>
              <a:rPr lang="en-US" sz="1500">
                <a:solidFill>
                  <a:srgbClr val="255F92"/>
                </a:solidFill>
                <a:latin typeface="Arial"/>
                <a:ea typeface="Arial"/>
                <a:cs typeface="Arial"/>
                <a:sym typeface="Arial"/>
              </a:rPr>
              <a:t>Preserve and retain EO capabilities</a:t>
            </a:r>
            <a:endParaRPr sz="1500">
              <a:latin typeface="Arial"/>
              <a:ea typeface="Arial"/>
              <a:cs typeface="Arial"/>
              <a:sym typeface="Arial"/>
            </a:endParaRPr>
          </a:p>
          <a:p>
            <a:pPr indent="0" lvl="1" marL="0" rtl="0" algn="l">
              <a:lnSpc>
                <a:spcPct val="100000"/>
              </a:lnSpc>
              <a:spcBef>
                <a:spcPts val="1360"/>
              </a:spcBef>
              <a:spcAft>
                <a:spcPts val="0"/>
              </a:spcAft>
              <a:buClr>
                <a:srgbClr val="255F92"/>
              </a:buClr>
              <a:buSzPts val="1500"/>
              <a:buFont typeface="Arial"/>
              <a:buNone/>
            </a:pPr>
            <a:r>
              <a:t/>
            </a:r>
            <a:endParaRPr sz="1500">
              <a:latin typeface="Arial"/>
              <a:ea typeface="Arial"/>
              <a:cs typeface="Arial"/>
              <a:sym typeface="Arial"/>
            </a:endParaRPr>
          </a:p>
          <a:p>
            <a:pPr indent="-227965" lvl="0" marL="240665" rtl="0" algn="l">
              <a:lnSpc>
                <a:spcPct val="100000"/>
              </a:lnSpc>
              <a:spcBef>
                <a:spcPts val="0"/>
              </a:spcBef>
              <a:spcAft>
                <a:spcPts val="0"/>
              </a:spcAft>
              <a:buClr>
                <a:srgbClr val="255F92"/>
              </a:buClr>
              <a:buSzPts val="1500"/>
              <a:buFont typeface="Arial"/>
              <a:buChar char="•"/>
            </a:pPr>
            <a:r>
              <a:rPr lang="en-US" sz="1500">
                <a:solidFill>
                  <a:srgbClr val="255F92"/>
                </a:solidFill>
                <a:latin typeface="Arial"/>
                <a:ea typeface="Arial"/>
                <a:cs typeface="Arial"/>
                <a:sym typeface="Arial"/>
              </a:rPr>
              <a:t>UKSA oversight since April 2024 (took over from DSIT)</a:t>
            </a:r>
            <a:endParaRPr sz="1500">
              <a:latin typeface="Arial"/>
              <a:ea typeface="Arial"/>
              <a:cs typeface="Arial"/>
              <a:sym typeface="Arial"/>
            </a:endParaRPr>
          </a:p>
          <a:p>
            <a:pPr indent="0" lvl="0" marL="0" rtl="0" algn="l">
              <a:lnSpc>
                <a:spcPct val="100000"/>
              </a:lnSpc>
              <a:spcBef>
                <a:spcPts val="1345"/>
              </a:spcBef>
              <a:spcAft>
                <a:spcPts val="0"/>
              </a:spcAft>
              <a:buClr>
                <a:srgbClr val="255F92"/>
              </a:buClr>
              <a:buSzPts val="1500"/>
              <a:buFont typeface="Arial"/>
              <a:buNone/>
            </a:pPr>
            <a:r>
              <a:t/>
            </a:r>
            <a:endParaRPr sz="1500">
              <a:latin typeface="Arial"/>
              <a:ea typeface="Arial"/>
              <a:cs typeface="Arial"/>
              <a:sym typeface="Arial"/>
            </a:endParaRPr>
          </a:p>
          <a:p>
            <a:pPr indent="-227965" lvl="0" marL="240665" rtl="0" algn="l">
              <a:lnSpc>
                <a:spcPct val="108000"/>
              </a:lnSpc>
              <a:spcBef>
                <a:spcPts val="5"/>
              </a:spcBef>
              <a:spcAft>
                <a:spcPts val="0"/>
              </a:spcAft>
              <a:buClr>
                <a:srgbClr val="255F92"/>
              </a:buClr>
              <a:buSzPts val="1500"/>
              <a:buFont typeface="Arial"/>
              <a:buChar char="•"/>
            </a:pPr>
            <a:r>
              <a:rPr lang="en-US" sz="1500">
                <a:solidFill>
                  <a:srgbClr val="255F92"/>
                </a:solidFill>
                <a:latin typeface="Arial"/>
                <a:ea typeface="Arial"/>
                <a:cs typeface="Arial"/>
                <a:sym typeface="Arial"/>
              </a:rPr>
              <a:t>Projects close March 2025, external evaluation underway,</a:t>
            </a:r>
            <a:endParaRPr sz="1500">
              <a:latin typeface="Arial"/>
              <a:ea typeface="Arial"/>
              <a:cs typeface="Arial"/>
              <a:sym typeface="Arial"/>
            </a:endParaRPr>
          </a:p>
          <a:p>
            <a:pPr indent="0" lvl="0" marL="241300" rtl="0" algn="l">
              <a:lnSpc>
                <a:spcPct val="108000"/>
              </a:lnSpc>
              <a:spcBef>
                <a:spcPts val="0"/>
              </a:spcBef>
              <a:spcAft>
                <a:spcPts val="0"/>
              </a:spcAft>
              <a:buNone/>
            </a:pPr>
            <a:r>
              <a:rPr lang="en-US" sz="1500">
                <a:solidFill>
                  <a:srgbClr val="255F92"/>
                </a:solidFill>
                <a:latin typeface="Arial"/>
                <a:ea typeface="Arial"/>
                <a:cs typeface="Arial"/>
                <a:sym typeface="Arial"/>
              </a:rPr>
              <a:t>reports November 2025</a:t>
            </a:r>
            <a:endParaRPr sz="1500">
              <a:latin typeface="Arial"/>
              <a:ea typeface="Arial"/>
              <a:cs typeface="Arial"/>
              <a:sym typeface="Arial"/>
            </a:endParaRPr>
          </a:p>
          <a:p>
            <a:pPr indent="0" lvl="0" marL="0" rtl="0" algn="l">
              <a:lnSpc>
                <a:spcPct val="100000"/>
              </a:lnSpc>
              <a:spcBef>
                <a:spcPts val="1360"/>
              </a:spcBef>
              <a:spcAft>
                <a:spcPts val="0"/>
              </a:spcAft>
              <a:buNone/>
            </a:pPr>
            <a:r>
              <a:t/>
            </a:r>
            <a:endParaRPr sz="1500">
              <a:latin typeface="Arial"/>
              <a:ea typeface="Arial"/>
              <a:cs typeface="Arial"/>
              <a:sym typeface="Arial"/>
            </a:endParaRPr>
          </a:p>
          <a:p>
            <a:pPr indent="-227965" lvl="0" marL="240665" rtl="0" algn="l">
              <a:lnSpc>
                <a:spcPct val="100000"/>
              </a:lnSpc>
              <a:spcBef>
                <a:spcPts val="0"/>
              </a:spcBef>
              <a:spcAft>
                <a:spcPts val="0"/>
              </a:spcAft>
              <a:buClr>
                <a:srgbClr val="255F92"/>
              </a:buClr>
              <a:buSzPts val="1500"/>
              <a:buFont typeface="Arial"/>
              <a:buChar char="•"/>
            </a:pPr>
            <a:r>
              <a:rPr lang="en-US" sz="1500">
                <a:solidFill>
                  <a:srgbClr val="255F92"/>
                </a:solidFill>
                <a:latin typeface="Arial"/>
                <a:ea typeface="Arial"/>
                <a:cs typeface="Arial"/>
                <a:sym typeface="Arial"/>
              </a:rPr>
              <a:t>Projects progressing against a range of indicators </a:t>
            </a:r>
            <a:r>
              <a:rPr lang="en-US" sz="1500">
                <a:solidFill>
                  <a:srgbClr val="255F92"/>
                </a:solidFill>
                <a:latin typeface="Noto Sans Symbols"/>
                <a:ea typeface="Noto Sans Symbols"/>
                <a:cs typeface="Noto Sans Symbols"/>
                <a:sym typeface="Noto Sans Symbols"/>
              </a:rPr>
              <a:t>🡺🡺</a:t>
            </a:r>
            <a:endParaRPr sz="1500">
              <a:latin typeface="Noto Sans Symbols"/>
              <a:ea typeface="Noto Sans Symbols"/>
              <a:cs typeface="Noto Sans Symbols"/>
              <a:sym typeface="Noto Sans Symbols"/>
            </a:endParaRPr>
          </a:p>
        </p:txBody>
      </p:sp>
      <p:sp>
        <p:nvSpPr>
          <p:cNvPr id="236" name="Google Shape;236;p3"/>
          <p:cNvSpPr txBox="1"/>
          <p:nvPr/>
        </p:nvSpPr>
        <p:spPr>
          <a:xfrm>
            <a:off x="11570589" y="6440220"/>
            <a:ext cx="110489"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1200">
                <a:solidFill>
                  <a:srgbClr val="FFFFFF"/>
                </a:solidFill>
                <a:latin typeface="Arial"/>
                <a:ea typeface="Arial"/>
                <a:cs typeface="Arial"/>
                <a:sym typeface="Arial"/>
              </a:rPr>
              <a:t>5</a:t>
            </a:r>
            <a:endParaRPr sz="1200">
              <a:latin typeface="Arial"/>
              <a:ea typeface="Arial"/>
              <a:cs typeface="Arial"/>
              <a:sym typeface="Arial"/>
            </a:endParaRPr>
          </a:p>
        </p:txBody>
      </p:sp>
      <p:pic>
        <p:nvPicPr>
          <p:cNvPr id="237" name="Google Shape;237;p3"/>
          <p:cNvPicPr preferRelativeResize="0"/>
          <p:nvPr/>
        </p:nvPicPr>
        <p:blipFill rotWithShape="1">
          <a:blip r:embed="rId4">
            <a:alphaModFix/>
          </a:blip>
          <a:srcRect b="0" l="0" r="0" t="0"/>
          <a:stretch/>
        </p:blipFill>
        <p:spPr>
          <a:xfrm>
            <a:off x="9004389" y="259017"/>
            <a:ext cx="3157179" cy="5621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1" name="Shape 241"/>
        <p:cNvGrpSpPr/>
        <p:nvPr/>
      </p:nvGrpSpPr>
      <p:grpSpPr>
        <a:xfrm>
          <a:off x="0" y="0"/>
          <a:ext cx="0" cy="0"/>
          <a:chOff x="0" y="0"/>
          <a:chExt cx="0" cy="0"/>
        </a:xfrm>
      </p:grpSpPr>
      <p:sp>
        <p:nvSpPr>
          <p:cNvPr id="242" name="Google Shape;242;p4"/>
          <p:cNvSpPr txBox="1"/>
          <p:nvPr/>
        </p:nvSpPr>
        <p:spPr>
          <a:xfrm>
            <a:off x="929639" y="460527"/>
            <a:ext cx="7729220" cy="1163955"/>
          </a:xfrm>
          <a:prstGeom prst="rect">
            <a:avLst/>
          </a:prstGeom>
          <a:noFill/>
          <a:ln>
            <a:noFill/>
          </a:ln>
        </p:spPr>
        <p:txBody>
          <a:bodyPr anchorCtr="0" anchor="t" bIns="0" lIns="0" spcFirstLastPara="1" rIns="0" wrap="square" tIns="0">
            <a:spAutoFit/>
          </a:bodyPr>
          <a:lstStyle/>
          <a:p>
            <a:pPr indent="0" lvl="0" marL="0" rtl="0" algn="l">
              <a:lnSpc>
                <a:spcPct val="89090"/>
              </a:lnSpc>
              <a:spcBef>
                <a:spcPts val="0"/>
              </a:spcBef>
              <a:spcAft>
                <a:spcPts val="0"/>
              </a:spcAft>
              <a:buNone/>
            </a:pPr>
            <a:r>
              <a:rPr b="0" lang="en-US" sz="4400">
                <a:latin typeface="Calibri"/>
                <a:ea typeface="Calibri"/>
                <a:cs typeface="Calibri"/>
                <a:sym typeface="Calibri"/>
              </a:rPr>
              <a:t>Hold for EO activities in other uksa</a:t>
            </a:r>
            <a:endParaRPr sz="4400">
              <a:latin typeface="Calibri"/>
              <a:ea typeface="Calibri"/>
              <a:cs typeface="Calibri"/>
              <a:sym typeface="Calibri"/>
            </a:endParaRPr>
          </a:p>
          <a:p>
            <a:pPr indent="0" lvl="0" marL="0" rtl="0" algn="l">
              <a:lnSpc>
                <a:spcPct val="113977"/>
              </a:lnSpc>
              <a:spcBef>
                <a:spcPts val="0"/>
              </a:spcBef>
              <a:spcAft>
                <a:spcPts val="0"/>
              </a:spcAft>
              <a:buNone/>
            </a:pPr>
            <a:r>
              <a:rPr b="0" lang="en-US" sz="4400">
                <a:latin typeface="Calibri"/>
                <a:ea typeface="Calibri"/>
                <a:cs typeface="Calibri"/>
                <a:sym typeface="Calibri"/>
              </a:rPr>
              <a:t>programmes</a:t>
            </a:r>
            <a:endParaRPr sz="4400">
              <a:latin typeface="Calibri"/>
              <a:ea typeface="Calibri"/>
              <a:cs typeface="Calibri"/>
              <a:sym typeface="Calibri"/>
            </a:endParaRPr>
          </a:p>
        </p:txBody>
      </p:sp>
      <p:grpSp>
        <p:nvGrpSpPr>
          <p:cNvPr id="243" name="Google Shape;243;p4"/>
          <p:cNvGrpSpPr/>
          <p:nvPr/>
        </p:nvGrpSpPr>
        <p:grpSpPr>
          <a:xfrm>
            <a:off x="0" y="0"/>
            <a:ext cx="12192000" cy="6858000"/>
            <a:chOff x="0" y="0"/>
            <a:chExt cx="12192000" cy="6858000"/>
          </a:xfrm>
        </p:grpSpPr>
        <p:pic>
          <p:nvPicPr>
            <p:cNvPr id="244" name="Google Shape;244;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45" name="Google Shape;245;p4"/>
            <p:cNvPicPr preferRelativeResize="0"/>
            <p:nvPr/>
          </p:nvPicPr>
          <p:blipFill rotWithShape="1">
            <a:blip r:embed="rId4">
              <a:alphaModFix/>
            </a:blip>
            <a:srcRect b="0" l="0" r="0" t="0"/>
            <a:stretch/>
          </p:blipFill>
          <p:spPr>
            <a:xfrm>
              <a:off x="9307830" y="130047"/>
              <a:ext cx="2743200" cy="765175"/>
            </a:xfrm>
            <a:prstGeom prst="rect">
              <a:avLst/>
            </a:prstGeom>
            <a:noFill/>
            <a:ln>
              <a:noFill/>
            </a:ln>
          </p:spPr>
        </p:pic>
      </p:grpSp>
      <p:sp>
        <p:nvSpPr>
          <p:cNvPr id="246" name="Google Shape;246;p4"/>
          <p:cNvSpPr txBox="1"/>
          <p:nvPr>
            <p:ph type="title"/>
          </p:nvPr>
        </p:nvSpPr>
        <p:spPr>
          <a:xfrm>
            <a:off x="542352" y="241750"/>
            <a:ext cx="77292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1" lang="en-US">
                <a:solidFill>
                  <a:srgbClr val="FFFFFF"/>
                </a:solidFill>
                <a:latin typeface="Gill Sans"/>
                <a:ea typeface="Gill Sans"/>
                <a:cs typeface="Gill Sans"/>
                <a:sym typeface="Gill Sans"/>
              </a:rPr>
              <a:t>UKSA ‘other’ Programmes</a:t>
            </a:r>
            <a:endParaRPr/>
          </a:p>
        </p:txBody>
      </p:sp>
      <p:sp>
        <p:nvSpPr>
          <p:cNvPr id="247" name="Google Shape;247;p4"/>
          <p:cNvSpPr txBox="1"/>
          <p:nvPr/>
        </p:nvSpPr>
        <p:spPr>
          <a:xfrm>
            <a:off x="437489" y="1260170"/>
            <a:ext cx="11433175" cy="551370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2400">
                <a:solidFill>
                  <a:srgbClr val="FFFFFF"/>
                </a:solidFill>
                <a:latin typeface="Gill Sans"/>
                <a:ea typeface="Gill Sans"/>
                <a:cs typeface="Gill Sans"/>
                <a:sym typeface="Gill Sans"/>
              </a:rPr>
              <a:t>Earth Observation activities are being funded through UK Space Agency national and</a:t>
            </a:r>
            <a:endParaRPr sz="2400">
              <a:latin typeface="Gill Sans"/>
              <a:ea typeface="Gill Sans"/>
              <a:cs typeface="Gill Sans"/>
              <a:sym typeface="Gill Sans"/>
            </a:endParaRPr>
          </a:p>
          <a:p>
            <a:pPr indent="0" lvl="0" marL="12700" rtl="0" algn="l">
              <a:lnSpc>
                <a:spcPct val="100000"/>
              </a:lnSpc>
              <a:spcBef>
                <a:spcPts val="5"/>
              </a:spcBef>
              <a:spcAft>
                <a:spcPts val="0"/>
              </a:spcAft>
              <a:buNone/>
            </a:pPr>
            <a:r>
              <a:rPr lang="en-US" sz="2400">
                <a:solidFill>
                  <a:srgbClr val="FFFFFF"/>
                </a:solidFill>
                <a:latin typeface="Gill Sans"/>
                <a:ea typeface="Gill Sans"/>
                <a:cs typeface="Gill Sans"/>
                <a:sym typeface="Gill Sans"/>
              </a:rPr>
              <a:t>international programmes e.g., ETP , NSIP, IBF etc.</a:t>
            </a:r>
            <a:endParaRPr sz="2400">
              <a:latin typeface="Gill Sans"/>
              <a:ea typeface="Gill Sans"/>
              <a:cs typeface="Gill Sans"/>
              <a:sym typeface="Gill Sans"/>
            </a:endParaRPr>
          </a:p>
          <a:p>
            <a:pPr indent="0" lvl="0" marL="0" rtl="0" algn="l">
              <a:lnSpc>
                <a:spcPct val="100000"/>
              </a:lnSpc>
              <a:spcBef>
                <a:spcPts val="95"/>
              </a:spcBef>
              <a:spcAft>
                <a:spcPts val="0"/>
              </a:spcAft>
              <a:buNone/>
            </a:pPr>
            <a:r>
              <a:t/>
            </a:r>
            <a:endParaRPr sz="2400">
              <a:latin typeface="Gill Sans"/>
              <a:ea typeface="Gill Sans"/>
              <a:cs typeface="Gill Sans"/>
              <a:sym typeface="Gill Sans"/>
            </a:endParaRPr>
          </a:p>
          <a:p>
            <a:pPr indent="0" lvl="0" marL="12700" rtl="0" algn="l">
              <a:lnSpc>
                <a:spcPct val="100000"/>
              </a:lnSpc>
              <a:spcBef>
                <a:spcPts val="0"/>
              </a:spcBef>
              <a:spcAft>
                <a:spcPts val="0"/>
              </a:spcAft>
              <a:buNone/>
            </a:pPr>
            <a:r>
              <a:rPr b="1" lang="en-US" sz="2400">
                <a:solidFill>
                  <a:srgbClr val="FFFFFF"/>
                </a:solidFill>
                <a:latin typeface="Gill Sans"/>
                <a:ea typeface="Gill Sans"/>
                <a:cs typeface="Gill Sans"/>
                <a:sym typeface="Gill Sans"/>
              </a:rPr>
              <a:t>Enabling Technology Programme</a:t>
            </a:r>
            <a:r>
              <a:rPr lang="en-US" sz="2400">
                <a:solidFill>
                  <a:srgbClr val="FFFFFF"/>
                </a:solidFill>
                <a:latin typeface="Gill Sans"/>
                <a:ea typeface="Gill Sans"/>
                <a:cs typeface="Gill Sans"/>
                <a:sym typeface="Gill Sans"/>
              </a:rPr>
              <a:t>:</a:t>
            </a:r>
            <a:endParaRPr sz="2400">
              <a:latin typeface="Gill Sans"/>
              <a:ea typeface="Gill Sans"/>
              <a:cs typeface="Gill Sans"/>
              <a:sym typeface="Gill Sans"/>
            </a:endParaRPr>
          </a:p>
          <a:p>
            <a:pPr indent="-342265" lvl="0" marL="354965" rtl="0" algn="l">
              <a:lnSpc>
                <a:spcPct val="100000"/>
              </a:lnSpc>
              <a:spcBef>
                <a:spcPts val="5"/>
              </a:spcBef>
              <a:spcAft>
                <a:spcPts val="0"/>
              </a:spcAft>
              <a:buClr>
                <a:srgbClr val="FFFFFF"/>
              </a:buClr>
              <a:buSzPts val="2400"/>
              <a:buFont typeface="Gill Sans"/>
              <a:buChar char="-"/>
            </a:pPr>
            <a:r>
              <a:rPr lang="en-US" sz="2400">
                <a:solidFill>
                  <a:srgbClr val="FFFFFF"/>
                </a:solidFill>
                <a:latin typeface="Gill Sans"/>
                <a:ea typeface="Gill Sans"/>
                <a:cs typeface="Gill Sans"/>
                <a:sym typeface="Gill Sans"/>
              </a:rPr>
              <a:t>6 EO activities currently being funded, totalling more than £1.3M</a:t>
            </a:r>
            <a:endParaRPr sz="2400">
              <a:latin typeface="Gill Sans"/>
              <a:ea typeface="Gill Sans"/>
              <a:cs typeface="Gill Sans"/>
              <a:sym typeface="Gill Sans"/>
            </a:endParaRPr>
          </a:p>
          <a:p>
            <a:pPr indent="0" lvl="0" marL="0" rtl="0" algn="l">
              <a:lnSpc>
                <a:spcPct val="100000"/>
              </a:lnSpc>
              <a:spcBef>
                <a:spcPts val="95"/>
              </a:spcBef>
              <a:spcAft>
                <a:spcPts val="0"/>
              </a:spcAft>
              <a:buClr>
                <a:srgbClr val="FFFFFF"/>
              </a:buClr>
              <a:buSzPts val="2400"/>
              <a:buFont typeface="Gill Sans"/>
              <a:buNone/>
            </a:pPr>
            <a:r>
              <a:t/>
            </a:r>
            <a:endParaRPr sz="2400">
              <a:latin typeface="Gill Sans"/>
              <a:ea typeface="Gill Sans"/>
              <a:cs typeface="Gill Sans"/>
              <a:sym typeface="Gill Sans"/>
            </a:endParaRPr>
          </a:p>
          <a:p>
            <a:pPr indent="0" lvl="0" marL="12700" rtl="0" algn="l">
              <a:lnSpc>
                <a:spcPct val="100000"/>
              </a:lnSpc>
              <a:spcBef>
                <a:spcPts val="0"/>
              </a:spcBef>
              <a:spcAft>
                <a:spcPts val="0"/>
              </a:spcAft>
              <a:buNone/>
            </a:pPr>
            <a:r>
              <a:rPr b="1" lang="en-US" sz="2400">
                <a:solidFill>
                  <a:srgbClr val="FFFFFF"/>
                </a:solidFill>
                <a:latin typeface="Gill Sans"/>
                <a:ea typeface="Gill Sans"/>
                <a:cs typeface="Gill Sans"/>
                <a:sym typeface="Gill Sans"/>
              </a:rPr>
              <a:t>National Space Innovation Programme:</a:t>
            </a:r>
            <a:endParaRPr sz="2400">
              <a:latin typeface="Gill Sans"/>
              <a:ea typeface="Gill Sans"/>
              <a:cs typeface="Gill Sans"/>
              <a:sym typeface="Gill Sans"/>
            </a:endParaRPr>
          </a:p>
          <a:p>
            <a:pPr indent="-342265" lvl="0" marL="354965" rtl="0" algn="l">
              <a:lnSpc>
                <a:spcPct val="100000"/>
              </a:lnSpc>
              <a:spcBef>
                <a:spcPts val="0"/>
              </a:spcBef>
              <a:spcAft>
                <a:spcPts val="0"/>
              </a:spcAft>
              <a:buClr>
                <a:srgbClr val="FFFFFF"/>
              </a:buClr>
              <a:buSzPts val="2400"/>
              <a:buFont typeface="Gill Sans"/>
              <a:buChar char="-"/>
            </a:pPr>
            <a:r>
              <a:rPr lang="en-US" sz="2400">
                <a:solidFill>
                  <a:srgbClr val="FFFFFF"/>
                </a:solidFill>
                <a:latin typeface="Gill Sans"/>
                <a:ea typeface="Gill Sans"/>
                <a:cs typeface="Gill Sans"/>
                <a:sym typeface="Gill Sans"/>
              </a:rPr>
              <a:t>2 EO projects being funded through NSIP Major Projects</a:t>
            </a:r>
            <a:endParaRPr sz="2400">
              <a:latin typeface="Gill Sans"/>
              <a:ea typeface="Gill Sans"/>
              <a:cs typeface="Gill Sans"/>
              <a:sym typeface="Gill Sans"/>
            </a:endParaRPr>
          </a:p>
          <a:p>
            <a:pPr indent="-342265" lvl="0" marL="354965" marR="3178810" rtl="0" algn="l">
              <a:lnSpc>
                <a:spcPct val="100000"/>
              </a:lnSpc>
              <a:spcBef>
                <a:spcPts val="0"/>
              </a:spcBef>
              <a:spcAft>
                <a:spcPts val="0"/>
              </a:spcAft>
              <a:buClr>
                <a:srgbClr val="FFFFFF"/>
              </a:buClr>
              <a:buSzPts val="2400"/>
              <a:buFont typeface="Gill Sans"/>
              <a:buChar char="-"/>
            </a:pPr>
            <a:r>
              <a:rPr lang="en-US" sz="2400">
                <a:solidFill>
                  <a:srgbClr val="FFFFFF"/>
                </a:solidFill>
                <a:latin typeface="Gill Sans"/>
                <a:ea typeface="Gill Sans"/>
                <a:cs typeface="Gill Sans"/>
                <a:sym typeface="Gill Sans"/>
              </a:rPr>
              <a:t>2 EO projects being funded through NSIP Kick Starter calls Totalling more than £9.5M</a:t>
            </a:r>
            <a:endParaRPr sz="2400">
              <a:latin typeface="Gill Sans"/>
              <a:ea typeface="Gill Sans"/>
              <a:cs typeface="Gill Sans"/>
              <a:sym typeface="Gill Sans"/>
            </a:endParaRPr>
          </a:p>
          <a:p>
            <a:pPr indent="0" lvl="0" marL="12700" rtl="0" algn="l">
              <a:lnSpc>
                <a:spcPct val="118958"/>
              </a:lnSpc>
              <a:spcBef>
                <a:spcPts val="0"/>
              </a:spcBef>
              <a:spcAft>
                <a:spcPts val="0"/>
              </a:spcAft>
              <a:buNone/>
            </a:pPr>
            <a:r>
              <a:rPr lang="en-US" sz="2400">
                <a:solidFill>
                  <a:srgbClr val="FFFFFF"/>
                </a:solidFill>
                <a:latin typeface="Gill Sans"/>
                <a:ea typeface="Gill Sans"/>
                <a:cs typeface="Gill Sans"/>
                <a:sym typeface="Gill Sans"/>
              </a:rPr>
              <a:t>For more information: </a:t>
            </a:r>
            <a:r>
              <a:rPr lang="en-US" sz="2400" u="sng">
                <a:solidFill>
                  <a:srgbClr val="FFFFFF"/>
                </a:solidFill>
                <a:latin typeface="Calibri"/>
                <a:ea typeface="Calibri"/>
                <a:cs typeface="Calibri"/>
                <a:sym typeface="Calibri"/>
                <a:hlinkClick r:id="rId5">
                  <a:extLst>
                    <a:ext uri="{A12FA001-AC4F-418D-AE19-62706E023703}">
                      <ahyp:hlinkClr val="tx"/>
                    </a:ext>
                  </a:extLst>
                </a:hlinkClick>
              </a:rPr>
              <a:t>nsip@ukspaceagency.gov.uk</a:t>
            </a:r>
            <a:endParaRPr sz="2400">
              <a:latin typeface="Calibri"/>
              <a:ea typeface="Calibri"/>
              <a:cs typeface="Calibri"/>
              <a:sym typeface="Calibri"/>
            </a:endParaRPr>
          </a:p>
          <a:p>
            <a:pPr indent="0" lvl="0" marL="12700" rtl="0" algn="l">
              <a:lnSpc>
                <a:spcPct val="100000"/>
              </a:lnSpc>
              <a:spcBef>
                <a:spcPts val="2910"/>
              </a:spcBef>
              <a:spcAft>
                <a:spcPts val="0"/>
              </a:spcAft>
              <a:buNone/>
            </a:pPr>
            <a:r>
              <a:rPr b="1" lang="en-US" sz="2400">
                <a:solidFill>
                  <a:srgbClr val="FFFFFF"/>
                </a:solidFill>
                <a:latin typeface="Gill Sans"/>
                <a:ea typeface="Gill Sans"/>
                <a:cs typeface="Gill Sans"/>
                <a:sym typeface="Gill Sans"/>
              </a:rPr>
              <a:t>International Bilateral Fund</a:t>
            </a:r>
            <a:r>
              <a:rPr lang="en-US" sz="2400">
                <a:solidFill>
                  <a:srgbClr val="FFFFFF"/>
                </a:solidFill>
                <a:latin typeface="Gill Sans"/>
                <a:ea typeface="Gill Sans"/>
                <a:cs typeface="Gill Sans"/>
                <a:sym typeface="Gill Sans"/>
              </a:rPr>
              <a:t>:</a:t>
            </a:r>
            <a:endParaRPr sz="2400">
              <a:latin typeface="Gill Sans"/>
              <a:ea typeface="Gill Sans"/>
              <a:cs typeface="Gill Sans"/>
              <a:sym typeface="Gill Sans"/>
            </a:endParaRPr>
          </a:p>
          <a:p>
            <a:pPr indent="-342265" lvl="0" marL="354965" marR="1701800" rtl="0" algn="l">
              <a:lnSpc>
                <a:spcPct val="100000"/>
              </a:lnSpc>
              <a:spcBef>
                <a:spcPts val="0"/>
              </a:spcBef>
              <a:spcAft>
                <a:spcPts val="0"/>
              </a:spcAft>
              <a:buClr>
                <a:srgbClr val="FFFFFF"/>
              </a:buClr>
              <a:buSzPts val="2400"/>
              <a:buFont typeface="Gill Sans"/>
              <a:buChar char="-"/>
            </a:pPr>
            <a:r>
              <a:rPr lang="en-US" sz="2400">
                <a:solidFill>
                  <a:srgbClr val="FFFFFF"/>
                </a:solidFill>
                <a:latin typeface="Gill Sans"/>
                <a:ea typeface="Gill Sans"/>
                <a:cs typeface="Gill Sans"/>
                <a:sym typeface="Gill Sans"/>
              </a:rPr>
              <a:t>Funded in partnership with other countries, totalling more than £1.2M For more information: </a:t>
            </a:r>
            <a:r>
              <a:rPr lang="en-US" sz="2400" u="sng">
                <a:solidFill>
                  <a:srgbClr val="FFFFFF"/>
                </a:solidFill>
                <a:latin typeface="Gill Sans"/>
                <a:ea typeface="Gill Sans"/>
                <a:cs typeface="Gill Sans"/>
                <a:sym typeface="Gill Sans"/>
                <a:hlinkClick r:id="rId6">
                  <a:extLst>
                    <a:ext uri="{A12FA001-AC4F-418D-AE19-62706E023703}">
                      <ahyp:hlinkClr val="tx"/>
                    </a:ext>
                  </a:extLst>
                </a:hlinkClick>
              </a:rPr>
              <a:t>ibf@ukspaceagency.gov.uk</a:t>
            </a:r>
            <a:endParaRPr sz="2400">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1" name="Shape 251"/>
        <p:cNvGrpSpPr/>
        <p:nvPr/>
      </p:nvGrpSpPr>
      <p:grpSpPr>
        <a:xfrm>
          <a:off x="0" y="0"/>
          <a:ext cx="0" cy="0"/>
          <a:chOff x="0" y="0"/>
          <a:chExt cx="0" cy="0"/>
        </a:xfrm>
      </p:grpSpPr>
      <p:pic>
        <p:nvPicPr>
          <p:cNvPr id="252" name="Google Shape;252;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53" name="Google Shape;253;p5"/>
          <p:cNvSpPr txBox="1"/>
          <p:nvPr>
            <p:ph type="title"/>
          </p:nvPr>
        </p:nvSpPr>
        <p:spPr>
          <a:xfrm>
            <a:off x="916952" y="453075"/>
            <a:ext cx="8235600" cy="69060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b="0" lang="en-US">
                <a:solidFill>
                  <a:srgbClr val="91EAD2"/>
                </a:solidFill>
                <a:latin typeface="Calibri"/>
                <a:ea typeface="Calibri"/>
                <a:cs typeface="Calibri"/>
                <a:sym typeface="Calibri"/>
              </a:rPr>
              <a:t>National EO Technology Support</a:t>
            </a:r>
            <a:endParaRPr/>
          </a:p>
        </p:txBody>
      </p:sp>
      <p:sp>
        <p:nvSpPr>
          <p:cNvPr id="254" name="Google Shape;254;p5"/>
          <p:cNvSpPr txBox="1"/>
          <p:nvPr/>
        </p:nvSpPr>
        <p:spPr>
          <a:xfrm>
            <a:off x="891539" y="1403350"/>
            <a:ext cx="10375900" cy="4709795"/>
          </a:xfrm>
          <a:prstGeom prst="rect">
            <a:avLst/>
          </a:prstGeom>
          <a:noFill/>
          <a:ln>
            <a:noFill/>
          </a:ln>
        </p:spPr>
        <p:txBody>
          <a:bodyPr anchorCtr="0" anchor="t" bIns="0" lIns="0" spcFirstLastPara="1" rIns="0" wrap="square" tIns="83800">
            <a:spAutoFit/>
          </a:bodyPr>
          <a:lstStyle/>
          <a:p>
            <a:pPr indent="-227329" lvl="0" marL="265430" marR="140970" rtl="0" algn="l">
              <a:lnSpc>
                <a:spcPct val="95833"/>
              </a:lnSpc>
              <a:spcBef>
                <a:spcPts val="0"/>
              </a:spcBef>
              <a:spcAft>
                <a:spcPts val="0"/>
              </a:spcAft>
              <a:buClr>
                <a:srgbClr val="FFFFFF"/>
              </a:buClr>
              <a:buSzPts val="2400"/>
              <a:buFont typeface="Arial"/>
              <a:buChar char="•"/>
            </a:pPr>
            <a:r>
              <a:rPr lang="en-US" sz="2400">
                <a:solidFill>
                  <a:srgbClr val="FFFFFF"/>
                </a:solidFill>
                <a:latin typeface="Calibri"/>
                <a:ea typeface="Calibri"/>
                <a:cs typeface="Calibri"/>
                <a:sym typeface="Calibri"/>
              </a:rPr>
              <a:t>The Centre for Earth Observation Instrumentation (CEOI) ran their 16</a:t>
            </a:r>
            <a:r>
              <a:rPr baseline="30000" lang="en-US" sz="2400">
                <a:solidFill>
                  <a:srgbClr val="FFFFFF"/>
                </a:solidFill>
                <a:latin typeface="Calibri"/>
                <a:ea typeface="Calibri"/>
                <a:cs typeface="Calibri"/>
                <a:sym typeface="Calibri"/>
              </a:rPr>
              <a:t>th </a:t>
            </a:r>
            <a:r>
              <a:rPr lang="en-US" sz="2400">
                <a:solidFill>
                  <a:srgbClr val="FFFFFF"/>
                </a:solidFill>
                <a:latin typeface="Calibri"/>
                <a:ea typeface="Calibri"/>
                <a:cs typeface="Calibri"/>
                <a:sym typeface="Calibri"/>
              </a:rPr>
              <a:t>major call 	for proposals in Autumn 23. The successful projects will all finish by March 25.</a:t>
            </a:r>
            <a:endParaRPr sz="2400">
              <a:latin typeface="Calibri"/>
              <a:ea typeface="Calibri"/>
              <a:cs typeface="Calibri"/>
              <a:sym typeface="Calibri"/>
            </a:endParaRPr>
          </a:p>
          <a:p>
            <a:pPr indent="-227329" lvl="0" marL="265430" rtl="0" algn="l">
              <a:lnSpc>
                <a:spcPct val="118333"/>
              </a:lnSpc>
              <a:spcBef>
                <a:spcPts val="2605"/>
              </a:spcBef>
              <a:spcAft>
                <a:spcPts val="0"/>
              </a:spcAft>
              <a:buClr>
                <a:srgbClr val="FFFFFF"/>
              </a:buClr>
              <a:buSzPts val="2400"/>
              <a:buFont typeface="Arial"/>
              <a:buChar char="•"/>
            </a:pPr>
            <a:r>
              <a:rPr b="1" lang="en-US" sz="2400">
                <a:solidFill>
                  <a:srgbClr val="FFFFFF"/>
                </a:solidFill>
                <a:latin typeface="Calibri"/>
                <a:ea typeface="Calibri"/>
                <a:cs typeface="Calibri"/>
                <a:sym typeface="Calibri"/>
              </a:rPr>
              <a:t>£9m </a:t>
            </a:r>
            <a:r>
              <a:rPr lang="en-US" sz="2400">
                <a:solidFill>
                  <a:srgbClr val="FFFFFF"/>
                </a:solidFill>
                <a:latin typeface="Calibri"/>
                <a:ea typeface="Calibri"/>
                <a:cs typeface="Calibri"/>
                <a:sym typeface="Calibri"/>
              </a:rPr>
              <a:t>total grant awarded</a:t>
            </a:r>
            <a:endParaRPr sz="2400">
              <a:latin typeface="Calibri"/>
              <a:ea typeface="Calibri"/>
              <a:cs typeface="Calibri"/>
              <a:sym typeface="Calibri"/>
            </a:endParaRPr>
          </a:p>
          <a:p>
            <a:pPr indent="-227329" lvl="1" marL="722630" rtl="0" algn="l">
              <a:lnSpc>
                <a:spcPct val="116875"/>
              </a:lnSpc>
              <a:spcBef>
                <a:spcPts val="0"/>
              </a:spcBef>
              <a:spcAft>
                <a:spcPts val="0"/>
              </a:spcAft>
              <a:buClr>
                <a:srgbClr val="FFFFFF"/>
              </a:buClr>
              <a:buSzPts val="2400"/>
              <a:buFont typeface="Arial"/>
              <a:buChar char="•"/>
            </a:pPr>
            <a:r>
              <a:rPr lang="en-US" sz="2400">
                <a:solidFill>
                  <a:srgbClr val="FFFFFF"/>
                </a:solidFill>
                <a:latin typeface="Calibri"/>
                <a:ea typeface="Calibri"/>
                <a:cs typeface="Calibri"/>
                <a:sym typeface="Calibri"/>
              </a:rPr>
              <a:t>around </a:t>
            </a:r>
            <a:r>
              <a:rPr b="1" lang="en-US" sz="2400">
                <a:solidFill>
                  <a:srgbClr val="FFFFFF"/>
                </a:solidFill>
                <a:latin typeface="Calibri"/>
                <a:ea typeface="Calibri"/>
                <a:cs typeface="Calibri"/>
                <a:sym typeface="Calibri"/>
              </a:rPr>
              <a:t>4x </a:t>
            </a:r>
            <a:r>
              <a:rPr lang="en-US" sz="2400">
                <a:solidFill>
                  <a:srgbClr val="FFFFFF"/>
                </a:solidFill>
                <a:latin typeface="Calibri"/>
                <a:ea typeface="Calibri"/>
                <a:cs typeface="Calibri"/>
                <a:sym typeface="Calibri"/>
              </a:rPr>
              <a:t>larger than the average CEOI award</a:t>
            </a:r>
            <a:endParaRPr sz="2400">
              <a:latin typeface="Calibri"/>
              <a:ea typeface="Calibri"/>
              <a:cs typeface="Calibri"/>
              <a:sym typeface="Calibri"/>
            </a:endParaRPr>
          </a:p>
          <a:p>
            <a:pPr indent="-227329" lvl="1" marL="722630" rtl="0" algn="l">
              <a:lnSpc>
                <a:spcPct val="118541"/>
              </a:lnSpc>
              <a:spcBef>
                <a:spcPts val="0"/>
              </a:spcBef>
              <a:spcAft>
                <a:spcPts val="0"/>
              </a:spcAft>
              <a:buClr>
                <a:srgbClr val="FFFFFF"/>
              </a:buClr>
              <a:buSzPts val="2400"/>
              <a:buFont typeface="Arial"/>
              <a:buChar char="•"/>
            </a:pPr>
            <a:r>
              <a:rPr lang="en-US" sz="2400">
                <a:solidFill>
                  <a:srgbClr val="FFFFFF"/>
                </a:solidFill>
                <a:latin typeface="Calibri"/>
                <a:ea typeface="Calibri"/>
                <a:cs typeface="Calibri"/>
                <a:sym typeface="Calibri"/>
              </a:rPr>
              <a:t>around </a:t>
            </a:r>
            <a:r>
              <a:rPr b="1" lang="en-US" sz="2400">
                <a:solidFill>
                  <a:srgbClr val="FFFFFF"/>
                </a:solidFill>
                <a:latin typeface="Calibri"/>
                <a:ea typeface="Calibri"/>
                <a:cs typeface="Calibri"/>
                <a:sym typeface="Calibri"/>
              </a:rPr>
              <a:t>2x </a:t>
            </a:r>
            <a:r>
              <a:rPr lang="en-US" sz="2400">
                <a:solidFill>
                  <a:srgbClr val="FFFFFF"/>
                </a:solidFill>
                <a:latin typeface="Calibri"/>
                <a:ea typeface="Calibri"/>
                <a:cs typeface="Calibri"/>
                <a:sym typeface="Calibri"/>
              </a:rPr>
              <a:t>larger than the previous largest CEOI award</a:t>
            </a:r>
            <a:endParaRPr sz="2400">
              <a:latin typeface="Calibri"/>
              <a:ea typeface="Calibri"/>
              <a:cs typeface="Calibri"/>
              <a:sym typeface="Calibri"/>
            </a:endParaRPr>
          </a:p>
          <a:p>
            <a:pPr indent="-227329" lvl="0" marL="265430" rtl="0" algn="l">
              <a:lnSpc>
                <a:spcPct val="118541"/>
              </a:lnSpc>
              <a:spcBef>
                <a:spcPts val="2075"/>
              </a:spcBef>
              <a:spcAft>
                <a:spcPts val="0"/>
              </a:spcAft>
              <a:buClr>
                <a:srgbClr val="FFFFFF"/>
              </a:buClr>
              <a:buSzPts val="2400"/>
              <a:buFont typeface="Arial"/>
              <a:buChar char="•"/>
            </a:pPr>
            <a:r>
              <a:rPr b="1" lang="en-US" sz="2400">
                <a:solidFill>
                  <a:srgbClr val="FFFFFF"/>
                </a:solidFill>
                <a:latin typeface="Calibri"/>
                <a:ea typeface="Calibri"/>
                <a:cs typeface="Calibri"/>
                <a:sym typeface="Calibri"/>
              </a:rPr>
              <a:t>12 </a:t>
            </a:r>
            <a:r>
              <a:rPr lang="en-US" sz="2400">
                <a:solidFill>
                  <a:srgbClr val="FFFFFF"/>
                </a:solidFill>
                <a:latin typeface="Calibri"/>
                <a:ea typeface="Calibri"/>
                <a:cs typeface="Calibri"/>
                <a:sym typeface="Calibri"/>
              </a:rPr>
              <a:t>projects are being supported, including:</a:t>
            </a:r>
            <a:endParaRPr sz="2400">
              <a:latin typeface="Calibri"/>
              <a:ea typeface="Calibri"/>
              <a:cs typeface="Calibri"/>
              <a:sym typeface="Calibri"/>
            </a:endParaRPr>
          </a:p>
          <a:p>
            <a:pPr indent="-227329" lvl="1" marL="722630" rtl="0" algn="l">
              <a:lnSpc>
                <a:spcPct val="116875"/>
              </a:lnSpc>
              <a:spcBef>
                <a:spcPts val="0"/>
              </a:spcBef>
              <a:spcAft>
                <a:spcPts val="0"/>
              </a:spcAft>
              <a:buClr>
                <a:srgbClr val="FFFFFF"/>
              </a:buClr>
              <a:buSzPts val="2400"/>
              <a:buFont typeface="Arial"/>
              <a:buChar char="•"/>
            </a:pPr>
            <a:r>
              <a:rPr b="1" lang="en-US" sz="2400">
                <a:solidFill>
                  <a:srgbClr val="FFFFFF"/>
                </a:solidFill>
                <a:latin typeface="Calibri"/>
                <a:ea typeface="Calibri"/>
                <a:cs typeface="Calibri"/>
                <a:sym typeface="Calibri"/>
              </a:rPr>
              <a:t>6 </a:t>
            </a:r>
            <a:r>
              <a:rPr lang="en-US" sz="2400">
                <a:solidFill>
                  <a:srgbClr val="FFFFFF"/>
                </a:solidFill>
                <a:latin typeface="Calibri"/>
                <a:ea typeface="Calibri"/>
                <a:cs typeface="Calibri"/>
                <a:sym typeface="Calibri"/>
              </a:rPr>
              <a:t>Flagships (up to £3m)</a:t>
            </a:r>
            <a:endParaRPr sz="2400">
              <a:latin typeface="Calibri"/>
              <a:ea typeface="Calibri"/>
              <a:cs typeface="Calibri"/>
              <a:sym typeface="Calibri"/>
            </a:endParaRPr>
          </a:p>
          <a:p>
            <a:pPr indent="-227329" lvl="1" marL="722630" rtl="0" algn="l">
              <a:lnSpc>
                <a:spcPct val="116666"/>
              </a:lnSpc>
              <a:spcBef>
                <a:spcPts val="0"/>
              </a:spcBef>
              <a:spcAft>
                <a:spcPts val="0"/>
              </a:spcAft>
              <a:buClr>
                <a:srgbClr val="FFFFFF"/>
              </a:buClr>
              <a:buSzPts val="2400"/>
              <a:buFont typeface="Arial"/>
              <a:buChar char="•"/>
            </a:pPr>
            <a:r>
              <a:rPr b="1" lang="en-US" sz="2400">
                <a:solidFill>
                  <a:srgbClr val="FFFFFF"/>
                </a:solidFill>
                <a:latin typeface="Calibri"/>
                <a:ea typeface="Calibri"/>
                <a:cs typeface="Calibri"/>
                <a:sym typeface="Calibri"/>
              </a:rPr>
              <a:t>4 </a:t>
            </a:r>
            <a:r>
              <a:rPr lang="en-US" sz="2400">
                <a:solidFill>
                  <a:srgbClr val="FFFFFF"/>
                </a:solidFill>
                <a:latin typeface="Calibri"/>
                <a:ea typeface="Calibri"/>
                <a:cs typeface="Calibri"/>
                <a:sym typeface="Calibri"/>
              </a:rPr>
              <a:t>Fast Tracks (up to £250k)</a:t>
            </a:r>
            <a:endParaRPr sz="2400">
              <a:latin typeface="Calibri"/>
              <a:ea typeface="Calibri"/>
              <a:cs typeface="Calibri"/>
              <a:sym typeface="Calibri"/>
            </a:endParaRPr>
          </a:p>
          <a:p>
            <a:pPr indent="-227329" lvl="1" marL="722630" rtl="0" algn="l">
              <a:lnSpc>
                <a:spcPct val="118541"/>
              </a:lnSpc>
              <a:spcBef>
                <a:spcPts val="0"/>
              </a:spcBef>
              <a:spcAft>
                <a:spcPts val="0"/>
              </a:spcAft>
              <a:buClr>
                <a:srgbClr val="FFFFFF"/>
              </a:buClr>
              <a:buSzPts val="2400"/>
              <a:buFont typeface="Arial"/>
              <a:buChar char="•"/>
            </a:pPr>
            <a:r>
              <a:rPr b="1" lang="en-US" sz="2400">
                <a:solidFill>
                  <a:srgbClr val="FFFFFF"/>
                </a:solidFill>
                <a:latin typeface="Calibri"/>
                <a:ea typeface="Calibri"/>
                <a:cs typeface="Calibri"/>
                <a:sym typeface="Calibri"/>
              </a:rPr>
              <a:t>2 </a:t>
            </a:r>
            <a:r>
              <a:rPr lang="en-US" sz="2400">
                <a:solidFill>
                  <a:srgbClr val="FFFFFF"/>
                </a:solidFill>
                <a:latin typeface="Calibri"/>
                <a:ea typeface="Calibri"/>
                <a:cs typeface="Calibri"/>
                <a:sym typeface="Calibri"/>
              </a:rPr>
              <a:t>Pathfinders (up to £75k)</a:t>
            </a:r>
            <a:endParaRPr sz="2400">
              <a:latin typeface="Calibri"/>
              <a:ea typeface="Calibri"/>
              <a:cs typeface="Calibri"/>
              <a:sym typeface="Calibri"/>
            </a:endParaRPr>
          </a:p>
          <a:p>
            <a:pPr indent="-227329" lvl="0" marL="265430" marR="17780" rtl="0" algn="l">
              <a:lnSpc>
                <a:spcPct val="95833"/>
              </a:lnSpc>
              <a:spcBef>
                <a:spcPts val="2635"/>
              </a:spcBef>
              <a:spcAft>
                <a:spcPts val="0"/>
              </a:spcAft>
              <a:buClr>
                <a:srgbClr val="FFFFFF"/>
              </a:buClr>
              <a:buSzPts val="2400"/>
              <a:buFont typeface="Arial"/>
              <a:buChar char="•"/>
            </a:pPr>
            <a:r>
              <a:rPr lang="en-US" sz="2400">
                <a:solidFill>
                  <a:srgbClr val="FFFFFF"/>
                </a:solidFill>
                <a:latin typeface="Calibri"/>
                <a:ea typeface="Calibri"/>
                <a:cs typeface="Calibri"/>
                <a:sym typeface="Calibri"/>
              </a:rPr>
              <a:t>CEOI track them to ensure effective delivery, champion project progress, and help 	us prepare for the next CSR period.</a:t>
            </a:r>
            <a:endParaRPr sz="2400">
              <a:latin typeface="Calibri"/>
              <a:ea typeface="Calibri"/>
              <a:cs typeface="Calibri"/>
              <a:sym typeface="Calibri"/>
            </a:endParaRPr>
          </a:p>
        </p:txBody>
      </p:sp>
      <p:sp>
        <p:nvSpPr>
          <p:cNvPr id="255" name="Google Shape;255;p5"/>
          <p:cNvSpPr txBox="1"/>
          <p:nvPr/>
        </p:nvSpPr>
        <p:spPr>
          <a:xfrm>
            <a:off x="11171935" y="6427114"/>
            <a:ext cx="102870"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888888"/>
                </a:solidFill>
                <a:latin typeface="Calibri"/>
                <a:ea typeface="Calibri"/>
                <a:cs typeface="Calibri"/>
                <a:sym typeface="Calibri"/>
              </a:rPr>
              <a:t>9</a:t>
            </a:r>
            <a:endParaRPr sz="1200">
              <a:latin typeface="Calibri"/>
              <a:ea typeface="Calibri"/>
              <a:cs typeface="Calibri"/>
              <a:sym typeface="Calibri"/>
            </a:endParaRPr>
          </a:p>
        </p:txBody>
      </p:sp>
      <p:pic>
        <p:nvPicPr>
          <p:cNvPr id="256" name="Google Shape;256;p5"/>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pic>
        <p:nvPicPr>
          <p:cNvPr id="257" name="Google Shape;257;p5"/>
          <p:cNvPicPr preferRelativeResize="0"/>
          <p:nvPr/>
        </p:nvPicPr>
        <p:blipFill rotWithShape="1">
          <a:blip r:embed="rId5">
            <a:alphaModFix/>
          </a:blip>
          <a:srcRect b="0" l="0" r="0" t="0"/>
          <a:stretch/>
        </p:blipFill>
        <p:spPr>
          <a:xfrm>
            <a:off x="9262998" y="5984511"/>
            <a:ext cx="2928874" cy="8734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1" name="Shape 261"/>
        <p:cNvGrpSpPr/>
        <p:nvPr/>
      </p:nvGrpSpPr>
      <p:grpSpPr>
        <a:xfrm>
          <a:off x="0" y="0"/>
          <a:ext cx="0" cy="0"/>
          <a:chOff x="0" y="0"/>
          <a:chExt cx="0" cy="0"/>
        </a:xfrm>
      </p:grpSpPr>
      <p:pic>
        <p:nvPicPr>
          <p:cNvPr id="262" name="Google Shape;262;p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3" name="Google Shape;263;p6"/>
          <p:cNvSpPr txBox="1"/>
          <p:nvPr>
            <p:ph type="title"/>
          </p:nvPr>
        </p:nvSpPr>
        <p:spPr>
          <a:xfrm>
            <a:off x="485551" y="472525"/>
            <a:ext cx="9135900" cy="690600"/>
          </a:xfrm>
          <a:prstGeom prst="rect">
            <a:avLst/>
          </a:prstGeom>
          <a:noFill/>
          <a:ln>
            <a:noFill/>
          </a:ln>
        </p:spPr>
        <p:txBody>
          <a:bodyPr anchorCtr="0" anchor="t" bIns="0" lIns="0" spcFirstLastPara="1" rIns="0" wrap="square" tIns="13325">
            <a:spAutoFit/>
          </a:bodyPr>
          <a:lstStyle/>
          <a:p>
            <a:pPr indent="0" lvl="0" marL="38100" rtl="0" algn="l">
              <a:lnSpc>
                <a:spcPct val="100000"/>
              </a:lnSpc>
              <a:spcBef>
                <a:spcPts val="0"/>
              </a:spcBef>
              <a:spcAft>
                <a:spcPts val="0"/>
              </a:spcAft>
              <a:buNone/>
            </a:pPr>
            <a:r>
              <a:rPr b="0" lang="en-US">
                <a:solidFill>
                  <a:srgbClr val="91EAD2"/>
                </a:solidFill>
                <a:latin typeface="Calibri"/>
                <a:ea typeface="Calibri"/>
                <a:cs typeface="Calibri"/>
                <a:sym typeface="Calibri"/>
              </a:rPr>
              <a:t>16</a:t>
            </a:r>
            <a:r>
              <a:rPr b="0" baseline="30000" lang="en-US" sz="4350">
                <a:solidFill>
                  <a:srgbClr val="91EAD2"/>
                </a:solidFill>
                <a:latin typeface="Calibri"/>
                <a:ea typeface="Calibri"/>
                <a:cs typeface="Calibri"/>
                <a:sym typeface="Calibri"/>
              </a:rPr>
              <a:t>th </a:t>
            </a:r>
            <a:r>
              <a:rPr b="0" lang="en-US" sz="4400">
                <a:solidFill>
                  <a:srgbClr val="91EAD2"/>
                </a:solidFill>
                <a:latin typeface="Calibri"/>
                <a:ea typeface="Calibri"/>
                <a:cs typeface="Calibri"/>
                <a:sym typeface="Calibri"/>
              </a:rPr>
              <a:t>CEOI Call Flagship Projects</a:t>
            </a:r>
            <a:endParaRPr sz="4400">
              <a:latin typeface="Calibri"/>
              <a:ea typeface="Calibri"/>
              <a:cs typeface="Calibri"/>
              <a:sym typeface="Calibri"/>
            </a:endParaRPr>
          </a:p>
        </p:txBody>
      </p:sp>
      <p:sp>
        <p:nvSpPr>
          <p:cNvPr id="264" name="Google Shape;264;p6"/>
          <p:cNvSpPr txBox="1"/>
          <p:nvPr/>
        </p:nvSpPr>
        <p:spPr>
          <a:xfrm>
            <a:off x="11093957" y="6427114"/>
            <a:ext cx="180975" cy="208279"/>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200">
                <a:solidFill>
                  <a:srgbClr val="888888"/>
                </a:solidFill>
                <a:latin typeface="Calibri"/>
                <a:ea typeface="Calibri"/>
                <a:cs typeface="Calibri"/>
                <a:sym typeface="Calibri"/>
              </a:rPr>
              <a:t>10</a:t>
            </a:r>
            <a:endParaRPr sz="1200">
              <a:latin typeface="Calibri"/>
              <a:ea typeface="Calibri"/>
              <a:cs typeface="Calibri"/>
              <a:sym typeface="Calibri"/>
            </a:endParaRPr>
          </a:p>
        </p:txBody>
      </p:sp>
      <p:pic>
        <p:nvPicPr>
          <p:cNvPr id="265" name="Google Shape;265;p6"/>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graphicFrame>
        <p:nvGraphicFramePr>
          <p:cNvPr id="266" name="Google Shape;266;p6"/>
          <p:cNvGraphicFramePr/>
          <p:nvPr/>
        </p:nvGraphicFramePr>
        <p:xfrm>
          <a:off x="0" y="1379092"/>
          <a:ext cx="3000000" cy="3000000"/>
        </p:xfrm>
        <a:graphic>
          <a:graphicData uri="http://schemas.openxmlformats.org/drawingml/2006/table">
            <a:tbl>
              <a:tblPr bandRow="1" firstRow="1">
                <a:noFill/>
                <a:tableStyleId>{3BE9DCE8-1C51-4AF1-83AD-CDA2CBE98735}</a:tableStyleId>
              </a:tblPr>
              <a:tblGrid>
                <a:gridCol w="4062725"/>
                <a:gridCol w="4050675"/>
                <a:gridCol w="4078600"/>
              </a:tblGrid>
              <a:tr h="621025">
                <a:tc>
                  <a:txBody>
                    <a:bodyPr/>
                    <a:lstStyle/>
                    <a:p>
                      <a:pPr indent="0" lvl="0" marL="0"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CitiScan</a:t>
                      </a:r>
                      <a:endParaRPr sz="1800" u="none" cap="none" strike="noStrike">
                        <a:latin typeface="Calibri"/>
                        <a:ea typeface="Calibri"/>
                        <a:cs typeface="Calibri"/>
                        <a:sym typeface="Calibri"/>
                      </a:endParaRPr>
                    </a:p>
                  </a:txBody>
                  <a:tcPr marT="80000" marB="0" marR="0" marL="0">
                    <a:lnB cap="flat" cmpd="sng" w="12700">
                      <a:solidFill>
                        <a:srgbClr val="FFFFFF"/>
                      </a:solidFill>
                      <a:prstDash val="solid"/>
                      <a:round/>
                      <a:headEnd len="sm" w="sm" type="none"/>
                      <a:tailEnd len="sm" w="sm" type="none"/>
                    </a:lnB>
                  </a:tcPr>
                </a:tc>
                <a:tc>
                  <a:txBody>
                    <a:bodyPr/>
                    <a:lstStyle/>
                    <a:p>
                      <a:pPr indent="0" lvl="0" marL="92710"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TAS-UK, University of Leicester</a:t>
                      </a:r>
                      <a:endParaRPr sz="1800" u="none" cap="none" strike="noStrike">
                        <a:latin typeface="Calibri"/>
                        <a:ea typeface="Calibri"/>
                        <a:cs typeface="Calibri"/>
                        <a:sym typeface="Calibri"/>
                      </a:endParaRPr>
                    </a:p>
                  </a:txBody>
                  <a:tcPr marT="80000" marB="0" marR="0" marL="0">
                    <a:lnB cap="flat" cmpd="sng" w="12700">
                      <a:solidFill>
                        <a:srgbClr val="FFFFFF"/>
                      </a:solidFill>
                      <a:prstDash val="solid"/>
                      <a:round/>
                      <a:headEnd len="sm" w="sm" type="none"/>
                      <a:tailEnd len="sm" w="sm" type="none"/>
                    </a:lnB>
                  </a:tcPr>
                </a:tc>
                <a:tc>
                  <a:txBody>
                    <a:bodyPr/>
                    <a:lstStyle/>
                    <a:p>
                      <a:pPr indent="0" lvl="0" marL="106679" marR="0" rtl="0" algn="l">
                        <a:lnSpc>
                          <a:spcPct val="95000"/>
                        </a:lnSpc>
                        <a:spcBef>
                          <a:spcPts val="0"/>
                        </a:spcBef>
                        <a:spcAft>
                          <a:spcPts val="0"/>
                        </a:spcAft>
                        <a:buNone/>
                      </a:pPr>
                      <a:r>
                        <a:rPr lang="en-US" sz="1800" u="none" cap="none" strike="noStrike">
                          <a:solidFill>
                            <a:srgbClr val="FFFFFF"/>
                          </a:solidFill>
                          <a:latin typeface="Calibri"/>
                          <a:ea typeface="Calibri"/>
                          <a:cs typeface="Calibri"/>
                          <a:sym typeface="Calibri"/>
                        </a:rPr>
                        <a:t>Producing city-scaled measurements of</a:t>
                      </a:r>
                      <a:endParaRPr sz="1800" u="none" cap="none" strike="noStrike">
                        <a:latin typeface="Calibri"/>
                        <a:ea typeface="Calibri"/>
                        <a:cs typeface="Calibri"/>
                        <a:sym typeface="Calibri"/>
                      </a:endParaRPr>
                    </a:p>
                    <a:p>
                      <a:pPr indent="0" lvl="0" marL="106679"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aerosols and NO2 gases.</a:t>
                      </a:r>
                      <a:endParaRPr sz="1800" u="none" cap="none" strike="noStrike">
                        <a:latin typeface="Calibri"/>
                        <a:ea typeface="Calibri"/>
                        <a:cs typeface="Calibri"/>
                        <a:sym typeface="Calibri"/>
                      </a:endParaRPr>
                    </a:p>
                  </a:txBody>
                  <a:tcPr marT="0" marB="0" marR="0" marL="0">
                    <a:lnB cap="flat" cmpd="sng" w="12700">
                      <a:solidFill>
                        <a:srgbClr val="FFFFFF"/>
                      </a:solidFill>
                      <a:prstDash val="solid"/>
                      <a:round/>
                      <a:headEnd len="sm" w="sm" type="none"/>
                      <a:tailEnd len="sm" w="sm" type="none"/>
                    </a:lnB>
                  </a:tcPr>
                </a:tc>
              </a:tr>
              <a:tr h="914400">
                <a:tc>
                  <a:txBody>
                    <a:bodyPr/>
                    <a:lstStyle/>
                    <a:p>
                      <a:pPr indent="0" lvl="0" marL="1270"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CAITDM</a:t>
                      </a:r>
                      <a:endParaRPr sz="1800" u="none" cap="none" strike="noStrike">
                        <a:latin typeface="Calibri"/>
                        <a:ea typeface="Calibri"/>
                        <a:cs typeface="Calibri"/>
                        <a:sym typeface="Calibri"/>
                      </a:endParaRPr>
                    </a:p>
                    <a:p>
                      <a:pPr indent="0" lvl="0" marL="91440" marR="8509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Cold Atom Interferometry Thermosphere Drag Measurement</a:t>
                      </a:r>
                      <a:endParaRPr sz="1800" u="none" cap="none" strike="noStrike">
                        <a:latin typeface="Calibri"/>
                        <a:ea typeface="Calibri"/>
                        <a:cs typeface="Calibri"/>
                        <a:sym typeface="Calibri"/>
                      </a:endParaRPr>
                    </a:p>
                  </a:txBody>
                  <a:tcPr marT="31125"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92710" marR="9906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STFC-RAL, University of Nottingham, Metamorphic Additive Manufacturing Ltd</a:t>
                      </a:r>
                      <a:endParaRPr sz="1800" u="none" cap="none" strike="noStrike">
                        <a:latin typeface="Calibri"/>
                        <a:ea typeface="Calibri"/>
                        <a:cs typeface="Calibri"/>
                        <a:sym typeface="Calibri"/>
                      </a:endParaRPr>
                    </a:p>
                  </a:txBody>
                  <a:tcPr marT="168275"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106679" marR="178435"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A cold atom interferometer to accurately measure the drag suffered by a 16U CubeSat</a:t>
                      </a:r>
                      <a:endParaRPr sz="1800" u="none" cap="none" strike="noStrike">
                        <a:latin typeface="Calibri"/>
                        <a:ea typeface="Calibri"/>
                        <a:cs typeface="Calibri"/>
                        <a:sym typeface="Calibri"/>
                      </a:endParaRPr>
                    </a:p>
                  </a:txBody>
                  <a:tcPr marT="31125"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1188725">
                <a:tc>
                  <a:txBody>
                    <a:bodyPr/>
                    <a:lstStyle/>
                    <a:p>
                      <a:pPr indent="0" lvl="0" marL="635"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SOLSTICE</a:t>
                      </a:r>
                      <a:endParaRPr sz="1800" u="none" cap="none" strike="noStrike">
                        <a:latin typeface="Calibri"/>
                        <a:ea typeface="Calibri"/>
                        <a:cs typeface="Calibri"/>
                        <a:sym typeface="Calibri"/>
                      </a:endParaRPr>
                    </a:p>
                    <a:p>
                      <a:pPr indent="635" lvl="0" marL="170815" marR="164465"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Solar Occultation Limb Sounding Transformative Instruments for Climate Exploration</a:t>
                      </a:r>
                      <a:endParaRPr sz="1800" u="none" cap="none" strike="noStrike">
                        <a:latin typeface="Calibri"/>
                        <a:ea typeface="Calibri"/>
                        <a:cs typeface="Calibri"/>
                        <a:sym typeface="Calibri"/>
                      </a:endParaRPr>
                    </a:p>
                  </a:txBody>
                  <a:tcPr marT="31125"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92710" marR="81661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STFC-RAL, Bright Ascension, Open Cosmos</a:t>
                      </a:r>
                      <a:endParaRPr sz="1800" u="none" cap="none" strike="noStrike">
                        <a:latin typeface="Calibri"/>
                        <a:ea typeface="Calibri"/>
                        <a:cs typeface="Calibri"/>
                        <a:sym typeface="Calibri"/>
                      </a:endParaRPr>
                    </a:p>
                  </a:txBody>
                  <a:tcPr marT="42550"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106679" marR="61976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An advanced, miniaturised scientific payload for atmospheric sounding</a:t>
                      </a:r>
                      <a:endParaRPr sz="1800" u="none" cap="none" strike="noStrike">
                        <a:latin typeface="Calibri"/>
                        <a:ea typeface="Calibri"/>
                        <a:cs typeface="Calibri"/>
                        <a:sym typeface="Calibri"/>
                      </a:endParaRPr>
                    </a:p>
                  </a:txBody>
                  <a:tcPr marT="42550"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914400">
                <a:tc>
                  <a:txBody>
                    <a:bodyPr/>
                    <a:lstStyle/>
                    <a:p>
                      <a:pPr indent="0" lvl="0" marL="0" marR="0" rtl="0" algn="l">
                        <a:lnSpc>
                          <a:spcPct val="100000"/>
                        </a:lnSpc>
                        <a:spcBef>
                          <a:spcPts val="0"/>
                        </a:spcBef>
                        <a:spcAft>
                          <a:spcPts val="0"/>
                        </a:spcAft>
                        <a:buNone/>
                      </a:pPr>
                      <a:r>
                        <a:t/>
                      </a:r>
                      <a:endParaRPr sz="1800" u="none" cap="none" strike="noStrike">
                        <a:latin typeface="Times New Roman"/>
                        <a:ea typeface="Times New Roman"/>
                        <a:cs typeface="Times New Roman"/>
                        <a:sym typeface="Times New Roman"/>
                      </a:endParaRPr>
                    </a:p>
                    <a:p>
                      <a:pPr indent="0" lvl="0" marL="1905"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Unfolding Large-Aperture Telescope</a:t>
                      </a:r>
                      <a:endParaRPr sz="1800" u="none" cap="none" strike="noStrike">
                        <a:latin typeface="Calibri"/>
                        <a:ea typeface="Calibri"/>
                        <a:cs typeface="Calibri"/>
                        <a:sym typeface="Calibri"/>
                      </a:endParaRPr>
                    </a:p>
                  </a:txBody>
                  <a:tcPr marT="42550"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92710"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SuperSharp Space Systems, In-Space</a:t>
                      </a:r>
                      <a:endParaRPr sz="1800" u="none" cap="none" strike="noStrike">
                        <a:latin typeface="Calibri"/>
                        <a:ea typeface="Calibri"/>
                        <a:cs typeface="Calibri"/>
                        <a:sym typeface="Calibri"/>
                      </a:endParaRPr>
                    </a:p>
                    <a:p>
                      <a:pPr indent="0" lvl="0" marL="92710" marR="0" rtl="0" algn="l">
                        <a:lnSpc>
                          <a:spcPct val="100000"/>
                        </a:lnSpc>
                        <a:spcBef>
                          <a:spcPts val="5"/>
                        </a:spcBef>
                        <a:spcAft>
                          <a:spcPts val="0"/>
                        </a:spcAft>
                        <a:buNone/>
                      </a:pPr>
                      <a:r>
                        <a:rPr lang="en-US" sz="1800" u="none" cap="none" strike="noStrike">
                          <a:solidFill>
                            <a:srgbClr val="FFFFFF"/>
                          </a:solidFill>
                          <a:latin typeface="Calibri"/>
                          <a:ea typeface="Calibri"/>
                          <a:cs typeface="Calibri"/>
                          <a:sym typeface="Calibri"/>
                        </a:rPr>
                        <a:t>Missions</a:t>
                      </a:r>
                      <a:endParaRPr sz="1800" u="none" cap="none" strike="noStrike">
                        <a:latin typeface="Calibri"/>
                        <a:ea typeface="Calibri"/>
                        <a:cs typeface="Calibri"/>
                        <a:sym typeface="Calibri"/>
                      </a:endParaRPr>
                    </a:p>
                  </a:txBody>
                  <a:tcPr marT="168275"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106679" marR="99695"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A TIR large aperture telescope to produce images 4x sharper than conventional methods</a:t>
                      </a:r>
                      <a:endParaRPr sz="1800" u="none" cap="none" strike="noStrike">
                        <a:latin typeface="Calibri"/>
                        <a:ea typeface="Calibri"/>
                        <a:cs typeface="Calibri"/>
                        <a:sym typeface="Calibri"/>
                      </a:endParaRPr>
                    </a:p>
                  </a:txBody>
                  <a:tcPr marT="31125"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914400">
                <a:tc>
                  <a:txBody>
                    <a:bodyPr/>
                    <a:lstStyle/>
                    <a:p>
                      <a:pPr indent="0" lvl="0" marL="635"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NIMCAM</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Near Infrared Multispectral Camera for</a:t>
                      </a:r>
                      <a:endParaRPr sz="1800" u="none" cap="none" strike="noStrike">
                        <a:latin typeface="Calibri"/>
                        <a:ea typeface="Calibri"/>
                        <a:cs typeface="Calibri"/>
                        <a:sym typeface="Calibri"/>
                      </a:endParaRPr>
                    </a:p>
                    <a:p>
                      <a:pPr indent="0" lvl="0" marL="3175"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Atmospheric Methane</a:t>
                      </a:r>
                      <a:endParaRPr sz="1800" u="none" cap="none" strike="noStrike">
                        <a:latin typeface="Calibri"/>
                        <a:ea typeface="Calibri"/>
                        <a:cs typeface="Calibri"/>
                        <a:sym typeface="Calibri"/>
                      </a:endParaRPr>
                    </a:p>
                  </a:txBody>
                  <a:tcPr marT="31750"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92710" marR="334645"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University of Edinburgh, UK Astronomy Technology Centre, NPL</a:t>
                      </a:r>
                      <a:endParaRPr sz="1800" u="none" cap="none" strike="noStrike">
                        <a:latin typeface="Calibri"/>
                        <a:ea typeface="Calibri"/>
                        <a:cs typeface="Calibri"/>
                        <a:sym typeface="Calibri"/>
                      </a:endParaRPr>
                    </a:p>
                  </a:txBody>
                  <a:tcPr marT="168900"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106679" marR="241934"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High spatial resolution imaging for small methane plumes</a:t>
                      </a:r>
                      <a:endParaRPr sz="1800" u="none" cap="none" strike="noStrike">
                        <a:latin typeface="Calibri"/>
                        <a:ea typeface="Calibri"/>
                        <a:cs typeface="Calibri"/>
                        <a:sym typeface="Calibri"/>
                      </a:endParaRPr>
                    </a:p>
                  </a:txBody>
                  <a:tcPr marT="168900" marB="0" marR="0" marL="0">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596900">
                <a:tc>
                  <a:txBody>
                    <a:bodyPr/>
                    <a:lstStyle/>
                    <a:p>
                      <a:pPr indent="0" lvl="0" marL="635" marR="0" rtl="0" algn="ctr">
                        <a:lnSpc>
                          <a:spcPct val="100000"/>
                        </a:lnSpc>
                        <a:spcBef>
                          <a:spcPts val="0"/>
                        </a:spcBef>
                        <a:spcAft>
                          <a:spcPts val="0"/>
                        </a:spcAft>
                        <a:buNone/>
                      </a:pPr>
                      <a:r>
                        <a:rPr b="1" lang="en-US" sz="1800" u="none" cap="none" strike="noStrike">
                          <a:solidFill>
                            <a:srgbClr val="FFFFFF"/>
                          </a:solidFill>
                          <a:latin typeface="Calibri"/>
                          <a:ea typeface="Calibri"/>
                          <a:cs typeface="Calibri"/>
                          <a:sym typeface="Calibri"/>
                        </a:rPr>
                        <a:t>HERCHI</a:t>
                      </a:r>
                      <a:endParaRPr sz="1800" u="none" cap="none" strike="noStrike">
                        <a:latin typeface="Calibri"/>
                        <a:ea typeface="Calibri"/>
                        <a:cs typeface="Calibri"/>
                        <a:sym typeface="Calibri"/>
                      </a:endParaRPr>
                    </a:p>
                    <a:p>
                      <a:pPr indent="0" lvl="0" marL="0" marR="0" rtl="0" algn="ctr">
                        <a:lnSpc>
                          <a:spcPct val="119444"/>
                        </a:lnSpc>
                        <a:spcBef>
                          <a:spcPts val="0"/>
                        </a:spcBef>
                        <a:spcAft>
                          <a:spcPts val="0"/>
                        </a:spcAft>
                        <a:buNone/>
                      </a:pPr>
                      <a:r>
                        <a:rPr b="1" lang="en-US" sz="1800" u="none" cap="none" strike="noStrike">
                          <a:solidFill>
                            <a:srgbClr val="FFFFFF"/>
                          </a:solidFill>
                          <a:latin typeface="Calibri"/>
                          <a:ea typeface="Calibri"/>
                          <a:cs typeface="Calibri"/>
                          <a:sym typeface="Calibri"/>
                        </a:rPr>
                        <a:t>Hyperspectral Chroma-D Instrument</a:t>
                      </a:r>
                      <a:endParaRPr sz="1800" u="none" cap="none" strike="noStrike">
                        <a:latin typeface="Calibri"/>
                        <a:ea typeface="Calibri"/>
                        <a:cs typeface="Calibri"/>
                        <a:sym typeface="Calibri"/>
                      </a:endParaRPr>
                    </a:p>
                  </a:txBody>
                  <a:tcPr marT="36825" marB="0" marR="0" marL="0">
                    <a:lnT cap="flat" cmpd="sng" w="12700">
                      <a:solidFill>
                        <a:srgbClr val="FFFFFF"/>
                      </a:solidFill>
                      <a:prstDash val="solid"/>
                      <a:round/>
                      <a:headEnd len="sm" w="sm" type="none"/>
                      <a:tailEnd len="sm" w="sm" type="none"/>
                    </a:lnT>
                  </a:tcPr>
                </a:tc>
                <a:tc>
                  <a:txBody>
                    <a:bodyPr/>
                    <a:lstStyle/>
                    <a:p>
                      <a:pPr indent="0" lvl="0" marL="92710" marR="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SSTL, Pixalytics</a:t>
                      </a:r>
                      <a:endParaRPr sz="1800" u="none" cap="none" strike="noStrike">
                        <a:latin typeface="Calibri"/>
                        <a:ea typeface="Calibri"/>
                        <a:cs typeface="Calibri"/>
                        <a:sym typeface="Calibri"/>
                      </a:endParaRPr>
                    </a:p>
                  </a:txBody>
                  <a:tcPr marT="174000" marB="0" marR="0" marL="0">
                    <a:lnT cap="flat" cmpd="sng" w="12700">
                      <a:solidFill>
                        <a:srgbClr val="FFFFFF"/>
                      </a:solidFill>
                      <a:prstDash val="solid"/>
                      <a:round/>
                      <a:headEnd len="sm" w="sm" type="none"/>
                      <a:tailEnd len="sm" w="sm" type="none"/>
                    </a:lnT>
                  </a:tcPr>
                </a:tc>
                <a:tc>
                  <a:txBody>
                    <a:bodyPr/>
                    <a:lstStyle/>
                    <a:p>
                      <a:pPr indent="0" lvl="0" marL="106679" marR="577850" rtl="0" algn="l">
                        <a:lnSpc>
                          <a:spcPct val="100000"/>
                        </a:lnSpc>
                        <a:spcBef>
                          <a:spcPts val="0"/>
                        </a:spcBef>
                        <a:spcAft>
                          <a:spcPts val="0"/>
                        </a:spcAft>
                        <a:buNone/>
                      </a:pPr>
                      <a:r>
                        <a:rPr lang="en-US" sz="1800" u="none" cap="none" strike="noStrike">
                          <a:solidFill>
                            <a:srgbClr val="FFFFFF"/>
                          </a:solidFill>
                          <a:latin typeface="Calibri"/>
                          <a:ea typeface="Calibri"/>
                          <a:cs typeface="Calibri"/>
                          <a:sym typeface="Calibri"/>
                        </a:rPr>
                        <a:t>Hyper-spectral cameras capable of measuring atmospheric constituents</a:t>
                      </a:r>
                      <a:endParaRPr sz="1800" u="none" cap="none" strike="noStrike">
                        <a:latin typeface="Calibri"/>
                        <a:ea typeface="Calibri"/>
                        <a:cs typeface="Calibri"/>
                        <a:sym typeface="Calibri"/>
                      </a:endParaRPr>
                    </a:p>
                  </a:txBody>
                  <a:tcPr marT="35550" marB="0" marR="0" marL="0">
                    <a:lnT cap="flat" cmpd="sng" w="12700">
                      <a:solidFill>
                        <a:srgbClr val="FFFFFF"/>
                      </a:solidFill>
                      <a:prstDash val="solid"/>
                      <a:round/>
                      <a:headEnd len="sm" w="sm" type="none"/>
                      <a:tailEnd len="sm" w="sm" type="none"/>
                    </a:lnT>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pSp>
        <p:nvGrpSpPr>
          <p:cNvPr id="271" name="Google Shape;271;p7"/>
          <p:cNvGrpSpPr/>
          <p:nvPr/>
        </p:nvGrpSpPr>
        <p:grpSpPr>
          <a:xfrm>
            <a:off x="0" y="0"/>
            <a:ext cx="12192000" cy="6858000"/>
            <a:chOff x="0" y="0"/>
            <a:chExt cx="12192000" cy="6858000"/>
          </a:xfrm>
        </p:grpSpPr>
        <p:pic>
          <p:nvPicPr>
            <p:cNvPr id="272" name="Google Shape;272;p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73" name="Google Shape;273;p7"/>
            <p:cNvSpPr/>
            <p:nvPr/>
          </p:nvSpPr>
          <p:spPr>
            <a:xfrm>
              <a:off x="0" y="1281049"/>
              <a:ext cx="11017250" cy="5005705"/>
            </a:xfrm>
            <a:custGeom>
              <a:rect b="b" l="l" r="r" t="t"/>
              <a:pathLst>
                <a:path extrusionOk="0" h="5005705" w="11017250">
                  <a:moveTo>
                    <a:pt x="8702548" y="0"/>
                  </a:moveTo>
                  <a:lnTo>
                    <a:pt x="0" y="11035"/>
                  </a:lnTo>
                  <a:lnTo>
                    <a:pt x="0" y="5005451"/>
                  </a:lnTo>
                  <a:lnTo>
                    <a:pt x="11017250" y="5005451"/>
                  </a:lnTo>
                  <a:lnTo>
                    <a:pt x="8702548" y="0"/>
                  </a:lnTo>
                  <a:close/>
                </a:path>
              </a:pathLst>
            </a:custGeom>
            <a:solidFill>
              <a:srgbClr val="252525">
                <a:alpha val="87450"/>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74" name="Google Shape;274;p7"/>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grpSp>
      <p:sp>
        <p:nvSpPr>
          <p:cNvPr id="275" name="Google Shape;275;p7"/>
          <p:cNvSpPr txBox="1"/>
          <p:nvPr>
            <p:ph type="title"/>
          </p:nvPr>
        </p:nvSpPr>
        <p:spPr>
          <a:xfrm>
            <a:off x="211023" y="1280921"/>
            <a:ext cx="7252970" cy="57404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3600">
                <a:solidFill>
                  <a:srgbClr val="FFFFFF"/>
                </a:solidFill>
                <a:latin typeface="Calibri"/>
                <a:ea typeface="Calibri"/>
                <a:cs typeface="Calibri"/>
                <a:sym typeface="Calibri"/>
              </a:rPr>
              <a:t>Earth Observation Data Capability Call</a:t>
            </a:r>
            <a:endParaRPr sz="3600">
              <a:latin typeface="Calibri"/>
              <a:ea typeface="Calibri"/>
              <a:cs typeface="Calibri"/>
              <a:sym typeface="Calibri"/>
            </a:endParaRPr>
          </a:p>
        </p:txBody>
      </p:sp>
      <p:sp>
        <p:nvSpPr>
          <p:cNvPr id="276" name="Google Shape;276;p7"/>
          <p:cNvSpPr txBox="1"/>
          <p:nvPr/>
        </p:nvSpPr>
        <p:spPr>
          <a:xfrm>
            <a:off x="211023" y="2176729"/>
            <a:ext cx="10012045" cy="3378835"/>
          </a:xfrm>
          <a:prstGeom prst="rect">
            <a:avLst/>
          </a:prstGeom>
          <a:noFill/>
          <a:ln>
            <a:noFill/>
          </a:ln>
        </p:spPr>
        <p:txBody>
          <a:bodyPr anchorCtr="0" anchor="t" bIns="0" lIns="0" spcFirstLastPara="1" rIns="0" wrap="square" tIns="12050">
            <a:spAutoFit/>
          </a:bodyPr>
          <a:lstStyle/>
          <a:p>
            <a:pPr indent="-570865" lvl="0" marL="583565" rtl="0" algn="l">
              <a:lnSpc>
                <a:spcPct val="100000"/>
              </a:lnSpc>
              <a:spcBef>
                <a:spcPts val="0"/>
              </a:spcBef>
              <a:spcAft>
                <a:spcPts val="0"/>
              </a:spcAft>
              <a:buClr>
                <a:srgbClr val="FFFFFF"/>
              </a:buClr>
              <a:buSzPts val="2200"/>
              <a:buFont typeface="Arial"/>
              <a:buChar char="•"/>
            </a:pPr>
            <a:r>
              <a:rPr b="1" lang="en-US" sz="2200">
                <a:solidFill>
                  <a:srgbClr val="FFFFFF"/>
                </a:solidFill>
                <a:latin typeface="Calibri"/>
                <a:ea typeface="Calibri"/>
                <a:cs typeface="Calibri"/>
                <a:sym typeface="Calibri"/>
              </a:rPr>
              <a:t>Two new projects to enhance Earth Observation Data Capability.</a:t>
            </a:r>
            <a:endParaRPr sz="2200">
              <a:latin typeface="Calibri"/>
              <a:ea typeface="Calibri"/>
              <a:cs typeface="Calibri"/>
              <a:sym typeface="Calibri"/>
            </a:endParaRPr>
          </a:p>
          <a:p>
            <a:pPr indent="-571500" lvl="0" marL="584200" marR="82550" rtl="0" algn="l">
              <a:lnSpc>
                <a:spcPct val="100000"/>
              </a:lnSpc>
              <a:spcBef>
                <a:spcPts val="2645"/>
              </a:spcBef>
              <a:spcAft>
                <a:spcPts val="0"/>
              </a:spcAft>
              <a:buClr>
                <a:srgbClr val="FFFFFF"/>
              </a:buClr>
              <a:buSzPts val="2200"/>
              <a:buFont typeface="Arial"/>
              <a:buChar char="•"/>
            </a:pPr>
            <a:r>
              <a:rPr b="1" lang="en-US" sz="2200">
                <a:solidFill>
                  <a:srgbClr val="FFFFFF"/>
                </a:solidFill>
                <a:latin typeface="Calibri"/>
                <a:ea typeface="Calibri"/>
                <a:cs typeface="Calibri"/>
                <a:sym typeface="Calibri"/>
              </a:rPr>
              <a:t>This initiative is designed to bolster the UK’s standing in space-based data technologies, supporting innovative projects that enhance industrial capabilities, unlocking access to future commercial opportunities.</a:t>
            </a:r>
            <a:endParaRPr sz="2200">
              <a:latin typeface="Calibri"/>
              <a:ea typeface="Calibri"/>
              <a:cs typeface="Calibri"/>
              <a:sym typeface="Calibri"/>
            </a:endParaRPr>
          </a:p>
          <a:p>
            <a:pPr indent="-571500" lvl="0" marL="584200" marR="5080" rtl="0" algn="l">
              <a:lnSpc>
                <a:spcPct val="100000"/>
              </a:lnSpc>
              <a:spcBef>
                <a:spcPts val="2640"/>
              </a:spcBef>
              <a:spcAft>
                <a:spcPts val="0"/>
              </a:spcAft>
              <a:buClr>
                <a:srgbClr val="FFFFFF"/>
              </a:buClr>
              <a:buSzPts val="2200"/>
              <a:buFont typeface="Arial"/>
              <a:buChar char="•"/>
            </a:pPr>
            <a:r>
              <a:rPr b="1" lang="en-US" sz="2200">
                <a:solidFill>
                  <a:srgbClr val="FFFFFF"/>
                </a:solidFill>
                <a:latin typeface="Calibri"/>
                <a:ea typeface="Calibri"/>
                <a:cs typeface="Calibri"/>
                <a:sym typeface="Calibri"/>
              </a:rPr>
              <a:t>The selected projects will receive funding totalling £87K to develop tools and services that improve the accessibility, use and impact of EO data across various sectors. These advancements will play a critical role in driving economic growth, enhancing public services and positioning the UK as a global leader in space-data.</a:t>
            </a:r>
            <a:endParaRPr sz="2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8"/>
          <p:cNvSpPr txBox="1"/>
          <p:nvPr>
            <p:ph type="title"/>
          </p:nvPr>
        </p:nvSpPr>
        <p:spPr>
          <a:xfrm>
            <a:off x="451205" y="1476502"/>
            <a:ext cx="1353820" cy="45212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2800">
                <a:solidFill>
                  <a:srgbClr val="FFFFFF"/>
                </a:solidFill>
                <a:latin typeface="Calibri"/>
                <a:ea typeface="Calibri"/>
                <a:cs typeface="Calibri"/>
                <a:sym typeface="Calibri"/>
              </a:rPr>
              <a:t>Winners:</a:t>
            </a:r>
            <a:endParaRPr sz="2800">
              <a:latin typeface="Calibri"/>
              <a:ea typeface="Calibri"/>
              <a:cs typeface="Calibri"/>
              <a:sym typeface="Calibri"/>
            </a:endParaRPr>
          </a:p>
        </p:txBody>
      </p:sp>
      <p:sp>
        <p:nvSpPr>
          <p:cNvPr id="282" name="Google Shape;282;p8"/>
          <p:cNvSpPr txBox="1"/>
          <p:nvPr/>
        </p:nvSpPr>
        <p:spPr>
          <a:xfrm>
            <a:off x="451205" y="2073605"/>
            <a:ext cx="87249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FFFFFF"/>
                </a:solidFill>
                <a:latin typeface="Calibri"/>
                <a:ea typeface="Calibri"/>
                <a:cs typeface="Calibri"/>
                <a:sym typeface="Calibri"/>
              </a:rPr>
              <a:t>Earth-I</a:t>
            </a:r>
            <a:endParaRPr sz="2400">
              <a:latin typeface="Calibri"/>
              <a:ea typeface="Calibri"/>
              <a:cs typeface="Calibri"/>
              <a:sym typeface="Calibri"/>
            </a:endParaRPr>
          </a:p>
        </p:txBody>
      </p:sp>
      <p:sp>
        <p:nvSpPr>
          <p:cNvPr id="283" name="Google Shape;283;p8"/>
          <p:cNvSpPr txBox="1"/>
          <p:nvPr>
            <p:ph idx="1" type="body"/>
          </p:nvPr>
        </p:nvSpPr>
        <p:spPr>
          <a:xfrm>
            <a:off x="451205" y="2543683"/>
            <a:ext cx="4878070" cy="3636645"/>
          </a:xfrm>
          <a:prstGeom prst="rect">
            <a:avLst/>
          </a:prstGeom>
          <a:noFill/>
          <a:ln>
            <a:noFill/>
          </a:ln>
        </p:spPr>
        <p:txBody>
          <a:bodyPr anchorCtr="0" anchor="t" bIns="0" lIns="0" spcFirstLastPara="1" rIns="0" wrap="square" tIns="40000">
            <a:spAutoFit/>
          </a:bodyPr>
          <a:lstStyle/>
          <a:p>
            <a:pPr indent="-342900" lvl="0" marL="355600" marR="5080" rtl="0" algn="l">
              <a:lnSpc>
                <a:spcPct val="90000"/>
              </a:lnSpc>
              <a:spcBef>
                <a:spcPts val="0"/>
              </a:spcBef>
              <a:spcAft>
                <a:spcPts val="0"/>
              </a:spcAft>
              <a:buClr>
                <a:schemeClr val="lt1"/>
              </a:buClr>
              <a:buSzPts val="1800"/>
              <a:buFont typeface="Arial"/>
              <a:buChar char="•"/>
            </a:pPr>
            <a:r>
              <a:rPr lang="en-US"/>
              <a:t>Earth-i Ltd has been granted £70,610.40 for its MuSeReCo project, which focuses on enhancing the accuracy and interoperability of EO data. This project will aim to develop a tool that can automatically and accurately co-register data from multiple satellites, regardless of their formats, resolutions or geo-referencing standards.</a:t>
            </a:r>
            <a:endParaRPr/>
          </a:p>
          <a:p>
            <a:pPr indent="-342900" lvl="0" marL="355600" marR="51435" rtl="0" algn="l">
              <a:lnSpc>
                <a:spcPct val="90000"/>
              </a:lnSpc>
              <a:spcBef>
                <a:spcPts val="994"/>
              </a:spcBef>
              <a:spcAft>
                <a:spcPts val="0"/>
              </a:spcAft>
              <a:buClr>
                <a:schemeClr val="lt1"/>
              </a:buClr>
              <a:buSzPts val="1800"/>
              <a:buFont typeface="Arial"/>
              <a:buChar char="•"/>
            </a:pPr>
            <a:r>
              <a:rPr lang="en-US"/>
              <a:t>By using pixel-based change detection through machine learning, MuSeReCo will significantly improve EO capabilities and will open doors for much-sought-after automated surveillance of industrial sites, security and intelligence targets, ports and airfields.</a:t>
            </a:r>
            <a:endParaRPr/>
          </a:p>
        </p:txBody>
      </p:sp>
      <p:sp>
        <p:nvSpPr>
          <p:cNvPr id="284" name="Google Shape;284;p8"/>
          <p:cNvSpPr txBox="1"/>
          <p:nvPr/>
        </p:nvSpPr>
        <p:spPr>
          <a:xfrm>
            <a:off x="5340858" y="2178761"/>
            <a:ext cx="666750" cy="391795"/>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US" sz="2400">
                <a:solidFill>
                  <a:srgbClr val="FFFFFF"/>
                </a:solidFill>
                <a:latin typeface="Calibri"/>
                <a:ea typeface="Calibri"/>
                <a:cs typeface="Calibri"/>
                <a:sym typeface="Calibri"/>
              </a:rPr>
              <a:t>GMV</a:t>
            </a:r>
            <a:endParaRPr sz="2400">
              <a:latin typeface="Calibri"/>
              <a:ea typeface="Calibri"/>
              <a:cs typeface="Calibri"/>
              <a:sym typeface="Calibri"/>
            </a:endParaRPr>
          </a:p>
        </p:txBody>
      </p:sp>
      <p:sp>
        <p:nvSpPr>
          <p:cNvPr id="285" name="Google Shape;285;p8"/>
          <p:cNvSpPr txBox="1"/>
          <p:nvPr/>
        </p:nvSpPr>
        <p:spPr>
          <a:xfrm>
            <a:off x="5340849" y="2648850"/>
            <a:ext cx="5218800" cy="3360300"/>
          </a:xfrm>
          <a:prstGeom prst="rect">
            <a:avLst/>
          </a:prstGeom>
          <a:noFill/>
          <a:ln>
            <a:noFill/>
          </a:ln>
        </p:spPr>
        <p:txBody>
          <a:bodyPr anchorCtr="0" anchor="t" bIns="0" lIns="0" spcFirstLastPara="1" rIns="0" wrap="square" tIns="43800">
            <a:spAutoFit/>
          </a:bodyPr>
          <a:lstStyle/>
          <a:p>
            <a:pPr indent="-342900" lvl="0" marL="355600" marR="5080" rtl="0" algn="l">
              <a:lnSpc>
                <a:spcPct val="107722"/>
              </a:lnSpc>
              <a:spcBef>
                <a:spcPts val="0"/>
              </a:spcBef>
              <a:spcAft>
                <a:spcPts val="0"/>
              </a:spcAft>
              <a:buClr>
                <a:srgbClr val="FFFFFF"/>
              </a:buClr>
              <a:buSzPts val="1800"/>
              <a:buFont typeface="Arial"/>
              <a:buChar char="•"/>
            </a:pPr>
            <a:r>
              <a:rPr b="1" lang="en-US" sz="1800">
                <a:solidFill>
                  <a:srgbClr val="FFFFFF"/>
                </a:solidFill>
                <a:latin typeface="Calibri"/>
                <a:ea typeface="Calibri"/>
                <a:cs typeface="Calibri"/>
                <a:sym typeface="Calibri"/>
              </a:rPr>
              <a:t>GMV NSL Limited has been granted £16,400 for its forward-thinking project “Data Processing as a Service”. This project aims to position the UK as a leader in EO data processing.</a:t>
            </a:r>
            <a:endParaRPr sz="1800">
              <a:latin typeface="Calibri"/>
              <a:ea typeface="Calibri"/>
              <a:cs typeface="Calibri"/>
              <a:sym typeface="Calibri"/>
            </a:endParaRPr>
          </a:p>
          <a:p>
            <a:pPr indent="-342900" lvl="0" marL="355600" marR="7620" rtl="0" algn="l">
              <a:lnSpc>
                <a:spcPct val="90000"/>
              </a:lnSpc>
              <a:spcBef>
                <a:spcPts val="994"/>
              </a:spcBef>
              <a:spcAft>
                <a:spcPts val="0"/>
              </a:spcAft>
              <a:buClr>
                <a:srgbClr val="FFFFFF"/>
              </a:buClr>
              <a:buSzPts val="1800"/>
              <a:buFont typeface="Arial"/>
              <a:buChar char="•"/>
            </a:pPr>
            <a:r>
              <a:rPr b="1" lang="en-US" sz="1800">
                <a:solidFill>
                  <a:srgbClr val="FFFFFF"/>
                </a:solidFill>
                <a:latin typeface="Calibri"/>
                <a:ea typeface="Calibri"/>
                <a:cs typeface="Calibri"/>
                <a:sym typeface="Calibri"/>
              </a:rPr>
              <a:t>Their planned services will intergrade automation, data fusion and cloud infrastructure, pushing the boundaries of midstream EO capabilities. GMV NSL would be positioned to take advantage of the UK’s participation in the Copernicus programme as a participating state, to bid for production services and help secure the participation of UK as an operational provider within the programme.</a:t>
            </a:r>
            <a:endParaRPr sz="1800">
              <a:latin typeface="Calibri"/>
              <a:ea typeface="Calibri"/>
              <a:cs typeface="Calibri"/>
              <a:sym typeface="Calibri"/>
            </a:endParaRPr>
          </a:p>
        </p:txBody>
      </p:sp>
      <p:grpSp>
        <p:nvGrpSpPr>
          <p:cNvPr id="286" name="Google Shape;286;p8"/>
          <p:cNvGrpSpPr/>
          <p:nvPr/>
        </p:nvGrpSpPr>
        <p:grpSpPr>
          <a:xfrm>
            <a:off x="2183002" y="255650"/>
            <a:ext cx="9823196" cy="2147951"/>
            <a:chOff x="2183002" y="255650"/>
            <a:chExt cx="9823196" cy="2147951"/>
          </a:xfrm>
        </p:grpSpPr>
        <p:pic>
          <p:nvPicPr>
            <p:cNvPr id="287" name="Google Shape;287;p8"/>
            <p:cNvPicPr preferRelativeResize="0"/>
            <p:nvPr/>
          </p:nvPicPr>
          <p:blipFill rotWithShape="1">
            <a:blip r:embed="rId3">
              <a:alphaModFix/>
            </a:blip>
            <a:srcRect b="0" l="0" r="0" t="0"/>
            <a:stretch/>
          </p:blipFill>
          <p:spPr>
            <a:xfrm>
              <a:off x="9262998" y="255650"/>
              <a:ext cx="2743200" cy="765175"/>
            </a:xfrm>
            <a:prstGeom prst="rect">
              <a:avLst/>
            </a:prstGeom>
            <a:noFill/>
            <a:ln>
              <a:noFill/>
            </a:ln>
          </p:spPr>
        </p:pic>
        <p:pic>
          <p:nvPicPr>
            <p:cNvPr id="288" name="Google Shape;288;p8"/>
            <p:cNvPicPr preferRelativeResize="0"/>
            <p:nvPr/>
          </p:nvPicPr>
          <p:blipFill rotWithShape="1">
            <a:blip r:embed="rId4">
              <a:alphaModFix/>
            </a:blip>
            <a:srcRect b="0" l="0" r="0" t="0"/>
            <a:stretch/>
          </p:blipFill>
          <p:spPr>
            <a:xfrm>
              <a:off x="2183002" y="1020699"/>
              <a:ext cx="1469389" cy="1382902"/>
            </a:xfrm>
            <a:prstGeom prst="rect">
              <a:avLst/>
            </a:prstGeom>
            <a:noFill/>
            <a:ln>
              <a:noFill/>
            </a:ln>
          </p:spPr>
        </p:pic>
        <p:pic>
          <p:nvPicPr>
            <p:cNvPr id="289" name="Google Shape;289;p8"/>
            <p:cNvPicPr preferRelativeResize="0"/>
            <p:nvPr/>
          </p:nvPicPr>
          <p:blipFill rotWithShape="1">
            <a:blip r:embed="rId5">
              <a:alphaModFix/>
            </a:blip>
            <a:srcRect b="0" l="0" r="0" t="0"/>
            <a:stretch/>
          </p:blipFill>
          <p:spPr>
            <a:xfrm>
              <a:off x="6269736" y="1089151"/>
              <a:ext cx="2721610" cy="131445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3" name="Shape 293"/>
        <p:cNvGrpSpPr/>
        <p:nvPr/>
      </p:nvGrpSpPr>
      <p:grpSpPr>
        <a:xfrm>
          <a:off x="0" y="0"/>
          <a:ext cx="0" cy="0"/>
          <a:chOff x="0" y="0"/>
          <a:chExt cx="0" cy="0"/>
        </a:xfrm>
      </p:grpSpPr>
      <p:grpSp>
        <p:nvGrpSpPr>
          <p:cNvPr id="294" name="Google Shape;294;p9"/>
          <p:cNvGrpSpPr/>
          <p:nvPr/>
        </p:nvGrpSpPr>
        <p:grpSpPr>
          <a:xfrm>
            <a:off x="0" y="0"/>
            <a:ext cx="12192000" cy="6858000"/>
            <a:chOff x="0" y="0"/>
            <a:chExt cx="12192000" cy="6858000"/>
          </a:xfrm>
        </p:grpSpPr>
        <p:pic>
          <p:nvPicPr>
            <p:cNvPr id="295" name="Google Shape;295;p9"/>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96" name="Google Shape;296;p9"/>
            <p:cNvPicPr preferRelativeResize="0"/>
            <p:nvPr/>
          </p:nvPicPr>
          <p:blipFill rotWithShape="1">
            <a:blip r:embed="rId4">
              <a:alphaModFix/>
            </a:blip>
            <a:srcRect b="0" l="0" r="0" t="0"/>
            <a:stretch/>
          </p:blipFill>
          <p:spPr>
            <a:xfrm>
              <a:off x="9262998" y="255650"/>
              <a:ext cx="2743200" cy="765175"/>
            </a:xfrm>
            <a:prstGeom prst="rect">
              <a:avLst/>
            </a:prstGeom>
            <a:noFill/>
            <a:ln>
              <a:noFill/>
            </a:ln>
          </p:spPr>
        </p:pic>
      </p:grpSp>
      <p:sp>
        <p:nvSpPr>
          <p:cNvPr id="297" name="Google Shape;297;p9"/>
          <p:cNvSpPr txBox="1"/>
          <p:nvPr/>
        </p:nvSpPr>
        <p:spPr>
          <a:xfrm>
            <a:off x="374091" y="1002538"/>
            <a:ext cx="6708140" cy="4178067"/>
          </a:xfrm>
          <a:prstGeom prst="rect">
            <a:avLst/>
          </a:prstGeom>
          <a:noFill/>
          <a:ln>
            <a:noFill/>
          </a:ln>
        </p:spPr>
        <p:txBody>
          <a:bodyPr anchorCtr="0" anchor="t" bIns="0" lIns="0" spcFirstLastPara="1" rIns="0" wrap="square" tIns="43175">
            <a:spAutoFit/>
          </a:bodyPr>
          <a:lstStyle/>
          <a:p>
            <a:pPr indent="-228600" lvl="0" marL="241300" marR="107950" rtl="0" algn="l">
              <a:lnSpc>
                <a:spcPct val="90100"/>
              </a:lnSpc>
              <a:spcBef>
                <a:spcPts val="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A UK-conceived and UK-led ESA mission. TRUTHS will be a calibration lab in space, increasing accuracy of EO data ten-fold.</a:t>
            </a:r>
            <a:endParaRPr sz="2000">
              <a:latin typeface="Calibri"/>
              <a:ea typeface="Calibri"/>
              <a:cs typeface="Calibri"/>
              <a:sym typeface="Calibri"/>
            </a:endParaRPr>
          </a:p>
          <a:p>
            <a:pPr indent="-228600" lvl="0" marL="241300" marR="941705" rtl="0" algn="l">
              <a:lnSpc>
                <a:spcPct val="108000"/>
              </a:lnSpc>
              <a:spcBef>
                <a:spcPts val="104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It will provide a benchmark reference of the optical radiation state of the planet.</a:t>
            </a:r>
            <a:endParaRPr sz="2000">
              <a:latin typeface="Calibri"/>
              <a:ea typeface="Calibri"/>
              <a:cs typeface="Calibri"/>
              <a:sym typeface="Calibri"/>
            </a:endParaRPr>
          </a:p>
          <a:p>
            <a:pPr indent="-228600" lvl="0" marL="241300" marR="126364" rtl="0" algn="l">
              <a:lnSpc>
                <a:spcPct val="90000"/>
              </a:lnSpc>
              <a:spcBef>
                <a:spcPts val="965"/>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Our ambition is to host the TRUTHS ground segment in the UK, to build and develop the UK's capabilities for end-to- end delivery of a complex space mission</a:t>
            </a:r>
            <a:endParaRPr sz="2000">
              <a:latin typeface="Calibri"/>
              <a:ea typeface="Calibri"/>
              <a:cs typeface="Calibri"/>
              <a:sym typeface="Calibri"/>
            </a:endParaRPr>
          </a:p>
          <a:p>
            <a:pPr indent="-228600" lvl="0" marL="241300" marR="33020" rtl="0" algn="l">
              <a:lnSpc>
                <a:spcPct val="90100"/>
              </a:lnSpc>
              <a:spcBef>
                <a:spcPts val="995"/>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A UK Ground Segment will provide opportunities for scaling up skills development in the Flight Operations and Downstream sector</a:t>
            </a:r>
            <a:endParaRPr sz="2000">
              <a:latin typeface="Calibri"/>
              <a:ea typeface="Calibri"/>
              <a:cs typeface="Calibri"/>
              <a:sym typeface="Calibri"/>
            </a:endParaRPr>
          </a:p>
          <a:p>
            <a:pPr indent="-228600" lvl="0" marL="241300" marR="5080" rtl="0" algn="l">
              <a:lnSpc>
                <a:spcPct val="108000"/>
              </a:lnSpc>
              <a:spcBef>
                <a:spcPts val="1040"/>
              </a:spcBef>
              <a:spcAft>
                <a:spcPts val="0"/>
              </a:spcAft>
              <a:buClr>
                <a:srgbClr val="FFFFFF"/>
              </a:buClr>
              <a:buSzPts val="2000"/>
              <a:buFont typeface="Arial"/>
              <a:buChar char="•"/>
            </a:pPr>
            <a:r>
              <a:rPr lang="en-US" sz="2000">
                <a:solidFill>
                  <a:srgbClr val="FFFFFF"/>
                </a:solidFill>
                <a:latin typeface="Calibri"/>
                <a:ea typeface="Calibri"/>
                <a:cs typeface="Calibri"/>
                <a:sym typeface="Calibri"/>
              </a:rPr>
              <a:t>The tender is now live on ESASTAR, closing on 28th October 2024</a:t>
            </a:r>
            <a:endParaRPr sz="2000">
              <a:latin typeface="Calibri"/>
              <a:ea typeface="Calibri"/>
              <a:cs typeface="Calibri"/>
              <a:sym typeface="Calibri"/>
            </a:endParaRPr>
          </a:p>
        </p:txBody>
      </p:sp>
      <p:grpSp>
        <p:nvGrpSpPr>
          <p:cNvPr id="298" name="Google Shape;298;p9"/>
          <p:cNvGrpSpPr/>
          <p:nvPr/>
        </p:nvGrpSpPr>
        <p:grpSpPr>
          <a:xfrm>
            <a:off x="3484753" y="1852295"/>
            <a:ext cx="8300339" cy="4896280"/>
            <a:chOff x="3484753" y="1852295"/>
            <a:chExt cx="8300339" cy="4896280"/>
          </a:xfrm>
        </p:grpSpPr>
        <p:pic>
          <p:nvPicPr>
            <p:cNvPr id="299" name="Google Shape;299;p9"/>
            <p:cNvPicPr preferRelativeResize="0"/>
            <p:nvPr/>
          </p:nvPicPr>
          <p:blipFill rotWithShape="1">
            <a:blip r:embed="rId5">
              <a:alphaModFix/>
            </a:blip>
            <a:srcRect b="0" l="0" r="0" t="0"/>
            <a:stretch/>
          </p:blipFill>
          <p:spPr>
            <a:xfrm>
              <a:off x="7570343" y="1852295"/>
              <a:ext cx="4214749" cy="2833878"/>
            </a:xfrm>
            <a:prstGeom prst="rect">
              <a:avLst/>
            </a:prstGeom>
            <a:noFill/>
            <a:ln>
              <a:noFill/>
            </a:ln>
          </p:spPr>
        </p:pic>
        <p:pic>
          <p:nvPicPr>
            <p:cNvPr id="300" name="Google Shape;300;p9"/>
            <p:cNvPicPr preferRelativeResize="0"/>
            <p:nvPr/>
          </p:nvPicPr>
          <p:blipFill rotWithShape="1">
            <a:blip r:embed="rId6">
              <a:alphaModFix/>
            </a:blip>
            <a:srcRect b="0" l="0" r="0" t="0"/>
            <a:stretch/>
          </p:blipFill>
          <p:spPr>
            <a:xfrm>
              <a:off x="3484753" y="5486638"/>
              <a:ext cx="1276350" cy="1257298"/>
            </a:xfrm>
            <a:prstGeom prst="rect">
              <a:avLst/>
            </a:prstGeom>
            <a:noFill/>
            <a:ln>
              <a:noFill/>
            </a:ln>
          </p:spPr>
        </p:pic>
        <p:pic>
          <p:nvPicPr>
            <p:cNvPr id="301" name="Google Shape;301;p9"/>
            <p:cNvPicPr preferRelativeResize="0"/>
            <p:nvPr/>
          </p:nvPicPr>
          <p:blipFill rotWithShape="1">
            <a:blip r:embed="rId7">
              <a:alphaModFix/>
            </a:blip>
            <a:srcRect b="0" l="0" r="0" t="0"/>
            <a:stretch/>
          </p:blipFill>
          <p:spPr>
            <a:xfrm>
              <a:off x="8793480" y="5481752"/>
              <a:ext cx="1295400" cy="1266823"/>
            </a:xfrm>
            <a:prstGeom prst="rect">
              <a:avLst/>
            </a:prstGeom>
            <a:noFill/>
            <a:ln>
              <a:noFill/>
            </a:ln>
          </p:spPr>
        </p:pic>
      </p:grpSp>
      <p:sp>
        <p:nvSpPr>
          <p:cNvPr id="302" name="Google Shape;302;p9"/>
          <p:cNvSpPr txBox="1"/>
          <p:nvPr>
            <p:ph type="title"/>
          </p:nvPr>
        </p:nvSpPr>
        <p:spPr>
          <a:xfrm>
            <a:off x="528624" y="146761"/>
            <a:ext cx="6358890" cy="6350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b="1" lang="en-US" sz="4000">
                <a:solidFill>
                  <a:srgbClr val="FFFFFF"/>
                </a:solidFill>
                <a:latin typeface="Calibri"/>
                <a:ea typeface="Calibri"/>
                <a:cs typeface="Calibri"/>
                <a:sym typeface="Calibri"/>
              </a:rPr>
              <a:t>TRUTHS </a:t>
            </a:r>
            <a:r>
              <a:rPr b="1" lang="en-US" sz="1600">
                <a:solidFill>
                  <a:srgbClr val="FFFFFF"/>
                </a:solidFill>
                <a:latin typeface="Calibri"/>
                <a:ea typeface="Calibri"/>
                <a:cs typeface="Calibri"/>
                <a:sym typeface="Calibri"/>
              </a:rPr>
              <a:t>(UKSA contacts: Kainat Hussain/William Smith)</a:t>
            </a:r>
            <a:endParaRPr sz="1600">
              <a:latin typeface="Calibri"/>
              <a:ea typeface="Calibri"/>
              <a:cs typeface="Calibri"/>
              <a:sym typeface="Calibri"/>
            </a:endParaRPr>
          </a:p>
        </p:txBody>
      </p:sp>
      <p:sp>
        <p:nvSpPr>
          <p:cNvPr id="303" name="Google Shape;303;p9"/>
          <p:cNvSpPr txBox="1"/>
          <p:nvPr/>
        </p:nvSpPr>
        <p:spPr>
          <a:xfrm>
            <a:off x="772769" y="5908649"/>
            <a:ext cx="2331085" cy="5740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800">
                <a:solidFill>
                  <a:srgbClr val="FFFFFF"/>
                </a:solidFill>
                <a:latin typeface="Calibri"/>
                <a:ea typeface="Calibri"/>
                <a:cs typeface="Calibri"/>
                <a:sym typeface="Calibri"/>
              </a:rPr>
              <a:t>Watch the S4C TRUTHS video:</a:t>
            </a:r>
            <a:endParaRPr sz="1800">
              <a:latin typeface="Calibri"/>
              <a:ea typeface="Calibri"/>
              <a:cs typeface="Calibri"/>
              <a:sym typeface="Calibri"/>
            </a:endParaRPr>
          </a:p>
        </p:txBody>
      </p:sp>
      <p:sp>
        <p:nvSpPr>
          <p:cNvPr id="304" name="Google Shape;304;p9"/>
          <p:cNvSpPr txBox="1"/>
          <p:nvPr/>
        </p:nvSpPr>
        <p:spPr>
          <a:xfrm>
            <a:off x="5938520" y="5856223"/>
            <a:ext cx="2667635" cy="57404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US" sz="1800">
                <a:solidFill>
                  <a:srgbClr val="FFFFFF"/>
                </a:solidFill>
                <a:latin typeface="Calibri"/>
                <a:ea typeface="Calibri"/>
                <a:cs typeface="Calibri"/>
                <a:sym typeface="Calibri"/>
              </a:rPr>
              <a:t>Download the S4C TRUTHS mission explainer:</a:t>
            </a:r>
            <a:endParaRPr sz="18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1_Conception personnalisé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2024-10-14T16:08:54Z</dcterms:created>
  <dc:creator>Smith, William (UKSA)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2024-09-19T00:00:00Z</vt:filetime>
  </property>
  <property fmtid="{D5CDD505-2E9C-101B-9397-08002B2CF9AE}" pid="3" name="Creator">
    <vt:lpwstr>Microsoft® PowerPoint® for Microsoft 365</vt:lpwstr>
  </property>
  <property fmtid="{D5CDD505-2E9C-101B-9397-08002B2CF9AE}" pid="4" name="LastSaved">
    <vt:filetime>2024-10-14T00:00:00Z</vt:filetime>
  </property>
  <property fmtid="{D5CDD505-2E9C-101B-9397-08002B2CF9AE}" pid="5" name="MSIP_Label_ba62f585-b40f-4ab9-bafe-39150f03d124_ActionId">
    <vt:lpwstr>8962bad4-f23e-4206-9dc9-c60f5da391dd</vt:lpwstr>
  </property>
  <property fmtid="{D5CDD505-2E9C-101B-9397-08002B2CF9AE}" pid="6" name="MSIP_Label_ba62f585-b40f-4ab9-bafe-39150f03d124_ContentBits">
    <vt:lpwstr>0</vt:lpwstr>
  </property>
  <property fmtid="{D5CDD505-2E9C-101B-9397-08002B2CF9AE}" pid="7" name="MSIP_Label_ba62f585-b40f-4ab9-bafe-39150f03d124_Enabled">
    <vt:lpwstr>true</vt:lpwstr>
  </property>
  <property fmtid="{D5CDD505-2E9C-101B-9397-08002B2CF9AE}" pid="8" name="MSIP_Label_ba62f585-b40f-4ab9-bafe-39150f03d124_Method">
    <vt:lpwstr>Standard</vt:lpwstr>
  </property>
  <property fmtid="{D5CDD505-2E9C-101B-9397-08002B2CF9AE}" pid="9" name="MSIP_Label_ba62f585-b40f-4ab9-bafe-39150f03d124_Name">
    <vt:lpwstr>OFFICIAL</vt:lpwstr>
  </property>
  <property fmtid="{D5CDD505-2E9C-101B-9397-08002B2CF9AE}" pid="10" name="MSIP_Label_ba62f585-b40f-4ab9-bafe-39150f03d124_SetDate">
    <vt:lpwstr>2024-06-11T10:29:35Z</vt:lpwstr>
  </property>
  <property fmtid="{D5CDD505-2E9C-101B-9397-08002B2CF9AE}" pid="11" name="MSIP_Label_ba62f585-b40f-4ab9-bafe-39150f03d124_SiteId">
    <vt:lpwstr>cbac7005-02c1-43eb-b497-e6492d1b2dd8</vt:lpwstr>
  </property>
  <property fmtid="{D5CDD505-2E9C-101B-9397-08002B2CF9AE}" pid="12" name="Producer">
    <vt:lpwstr>Microsoft® PowerPoint® for Microsoft 365</vt:lpwstr>
  </property>
</Properties>
</file>