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Montserrat Medium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8" roundtripDataSignature="AMtx7mj7BZiAvNN4h6QU3pd9UIfogn/3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Medium-bold.fntdata"/><Relationship Id="rId14" Type="http://schemas.openxmlformats.org/officeDocument/2006/relationships/font" Target="fonts/MontserratMedium-regular.fntdata"/><Relationship Id="rId17" Type="http://schemas.openxmlformats.org/officeDocument/2006/relationships/font" Target="fonts/MontserratMedium-boldItalic.fntdata"/><Relationship Id="rId16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7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8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8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8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title"/>
          </p:nvPr>
        </p:nvSpPr>
        <p:spPr>
          <a:xfrm>
            <a:off x="132023" y="131950"/>
            <a:ext cx="766444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Jupyter Notebooks Best Practices</a:t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5181450" y="3111550"/>
            <a:ext cx="3962700" cy="1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Esther Conway, STFC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(proxy)Yousuke Ikehata, JAXA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8.2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We finished writing best practice.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 will port google doc -&gt; github soon.</a:t>
            </a:r>
            <a:endParaRPr/>
          </a:p>
        </p:txBody>
      </p:sp>
      <p:sp>
        <p:nvSpPr>
          <p:cNvPr id="62" name="Google Shape;62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Current Status</a:t>
            </a:r>
            <a:endParaRPr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3261" y="1168900"/>
            <a:ext cx="2855719" cy="367886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860807" y="2048530"/>
            <a:ext cx="44399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https://docs.google.com/document/d/1b9HMAz1SewUjP7OTc6Hgez62Vn3BLj0Q-mPyhpZvQ18/edit?tab=t.0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WGISS-57-21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WGISS-57-22</a:t>
            </a:r>
            <a:endParaRPr sz="1200"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</p:txBody>
      </p:sp>
      <p:sp>
        <p:nvSpPr>
          <p:cNvPr id="70" name="Google Shape;70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Actions</a:t>
            </a:r>
            <a:endParaRPr/>
          </a:p>
        </p:txBody>
      </p:sp>
      <p:sp>
        <p:nvSpPr>
          <p:cNvPr id="71" name="Google Shape;71;p3"/>
          <p:cNvSpPr txBox="1"/>
          <p:nvPr/>
        </p:nvSpPr>
        <p:spPr>
          <a:xfrm>
            <a:off x="1141686" y="1562100"/>
            <a:ext cx="5844902" cy="73866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TEIG to contact EUMETSAT for some example notebooks to demonstrate the Jupyter Notebook best practices. Look at WGISS-56 presentations and FedEO catalogue.</a:t>
            </a:r>
            <a:endParaRPr/>
          </a:p>
        </p:txBody>
      </p:sp>
      <p:sp>
        <p:nvSpPr>
          <p:cNvPr id="72" name="Google Shape;72;p3"/>
          <p:cNvSpPr txBox="1"/>
          <p:nvPr/>
        </p:nvSpPr>
        <p:spPr>
          <a:xfrm>
            <a:off x="1141686" y="2655840"/>
            <a:ext cx="5844902" cy="5232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TEIG to work with SEO to ensure CEOS Analytics Lab notebooks are compliant with the Jupyter Notebooks best practices.</a:t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7074568" y="1430039"/>
            <a:ext cx="330009" cy="174902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7494607" y="2146875"/>
            <a:ext cx="7809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Closed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Next Step</a:t>
            </a:r>
            <a:endParaRPr/>
          </a:p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261150" y="1026550"/>
            <a:ext cx="594027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We will circulate this best practice WGISS member at first.</a:t>
            </a:r>
            <a:endParaRPr sz="1700"/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757" y="991655"/>
            <a:ext cx="4267860" cy="367434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/>
          <p:nvPr/>
        </p:nvSpPr>
        <p:spPr>
          <a:xfrm>
            <a:off x="6552054" y="941901"/>
            <a:ext cx="1237534" cy="127191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池畑　陽介</dc:creator>
</cp:coreProperties>
</file>