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j81GEXEHadC4KHkQIxeuqIi3o7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2C7026-A632-46C3-9AA2-BCDF006914B4}">
  <a:tblStyle styleId="{752C7026-A632-46C3-9AA2-BCDF006914B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0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0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0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1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1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2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2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2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2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12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3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WGISS-58, 16-17 October 2024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eo-college.org/courses/introduction-to-machine-learning-for-earth-observation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esipfed.org/checklist-ai-ready-data/" TargetMode="External"/><Relationship Id="rId4" Type="http://schemas.openxmlformats.org/officeDocument/2006/relationships/hyperlink" Target="https://docs.google.com/forms/d/e/1FAIpQLSeWfuIIrqFGfdJGATAhXwBJsErBXK261E9Y41UnY0FNErB5_g/viewfor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32023" y="131950"/>
            <a:ext cx="657834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400"/>
              <a:t>AI/ML White Paper</a:t>
            </a:r>
            <a:endParaRPr sz="4400"/>
          </a:p>
        </p:txBody>
      </p:sp>
      <p:sp>
        <p:nvSpPr>
          <p:cNvPr id="56" name="Google Shape;56;p1"/>
          <p:cNvSpPr txBox="1"/>
          <p:nvPr/>
        </p:nvSpPr>
        <p:spPr>
          <a:xfrm>
            <a:off x="5181450" y="3511250"/>
            <a:ext cx="39627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Yousuke Ikehata, JAXA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8.1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WGISS-58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16-17 October 2024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Sioux Falls, South Dakota, USA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Context</a:t>
            </a:r>
            <a:endParaRPr/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261150" y="102655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Current status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Update sections for Initiatives and data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Actions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WGISS-56-02, 06, 07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WGISS-57-24</a:t>
            </a:r>
            <a:endParaRPr/>
          </a:p>
          <a:p>
            <a:pPr indent="-33655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700"/>
              <a:t>Discussion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“AI/ML ready data”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700"/>
              <a:buChar char="❖"/>
            </a:pPr>
            <a:r>
              <a:rPr lang="en-US" sz="1400"/>
              <a:t>Schedule for approval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Updates from last WGISS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4. Initiatives and Programs</a:t>
            </a:r>
            <a:endParaRPr/>
          </a:p>
          <a:p>
            <a: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CEOS/SEO (EO-GPT &amp; CEOS-GPT)</a:t>
            </a:r>
            <a:endParaRPr/>
          </a:p>
          <a:p>
            <a: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European Space Agency Φ-lab</a:t>
            </a:r>
            <a:endParaRPr/>
          </a:p>
          <a:p>
            <a: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UKSA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7. Data and platform</a:t>
            </a:r>
            <a:endParaRPr/>
          </a:p>
          <a:p>
            <a:pPr indent="-32385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/>
              <a:t>BigEarthNet</a:t>
            </a:r>
            <a:endParaRPr/>
          </a:p>
        </p:txBody>
      </p:sp>
      <p:sp>
        <p:nvSpPr>
          <p:cNvPr id="68" name="Google Shape;68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Current status</a:t>
            </a:r>
            <a:endParaRPr/>
          </a:p>
        </p:txBody>
      </p:sp>
      <p:sp>
        <p:nvSpPr>
          <p:cNvPr id="69" name="Google Shape;69;p3"/>
          <p:cNvSpPr txBox="1"/>
          <p:nvPr/>
        </p:nvSpPr>
        <p:spPr>
          <a:xfrm>
            <a:off x="1769268" y="4291905"/>
            <a:ext cx="4605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https://github.com/ceos-org/aiml-white-paper/tree/main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343" y="1461998"/>
            <a:ext cx="4062027" cy="1735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WGISS-56-02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We call for training topic to TEIG, but we couldn’t find.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WGCapD announces training course which focuses machine learning.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 sz="900" u="sng">
                <a:solidFill>
                  <a:schemeClr val="hlink"/>
                </a:solidFill>
                <a:hlinkClick r:id="rId3"/>
              </a:rPr>
              <a:t>https://eo-college.org/courses/introduction-to-machine-learning-for-earth-observation/</a:t>
            </a:r>
            <a:endParaRPr sz="9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200"/>
              <a:t>I propose to close this action, because </a:t>
            </a:r>
            <a:r>
              <a:rPr lang="en-US" sz="900"/>
              <a:t>TEIG can’t provide opportunity for WGCapD’s activity.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900"/>
              <a:t>I want WGCapD to contribute our white paper by ml training course.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/>
          </a:p>
        </p:txBody>
      </p:sp>
      <p:sp>
        <p:nvSpPr>
          <p:cNvPr id="76" name="Google Shape;76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Actions(1/3)</a:t>
            </a:r>
            <a:endParaRPr/>
          </a:p>
        </p:txBody>
      </p:sp>
      <p:sp>
        <p:nvSpPr>
          <p:cNvPr id="77" name="Google Shape;77;p4"/>
          <p:cNvSpPr txBox="1"/>
          <p:nvPr/>
        </p:nvSpPr>
        <p:spPr>
          <a:xfrm>
            <a:off x="1141686" y="1562100"/>
            <a:ext cx="5844902" cy="5232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Exploration to explore the use of the AI/ML White Paper as a training topic in cooperation with WGCapD.</a:t>
            </a:r>
            <a:endParaRPr/>
          </a:p>
        </p:txBody>
      </p:sp>
      <p:pic>
        <p:nvPicPr>
          <p:cNvPr id="78" name="Google Shape;7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2263" y="3393287"/>
            <a:ext cx="2401552" cy="14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WGISS-56-06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WGISS-56-07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We can refer ESIP’s checksheet about AI/ML ready data.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 sz="1000" u="sng">
                <a:solidFill>
                  <a:schemeClr val="hlink"/>
                </a:solidFill>
                <a:hlinkClick r:id="rId3"/>
              </a:rPr>
              <a:t>https://www.esipfed.org/checklist-ai-ready-data/</a:t>
            </a:r>
            <a:endParaRPr sz="10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We gather the information about “AI/ML ready data” by survey.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 sz="1050" u="sng">
                <a:solidFill>
                  <a:schemeClr val="hlink"/>
                </a:solidFill>
                <a:hlinkClick r:id="rId4"/>
              </a:rPr>
              <a:t>Compatibility for AI/ML ready data check sheet. (google.com)</a:t>
            </a:r>
            <a:endParaRPr sz="10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I wonder how much this can be applied to the AI/ML data sets introduced in our white paper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I hope to figure out "What AI/ML ready data should be" and write it to white paper.</a:t>
            </a:r>
            <a:endParaRPr/>
          </a:p>
        </p:txBody>
      </p:sp>
      <p:sp>
        <p:nvSpPr>
          <p:cNvPr id="84" name="Google Shape;84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Actions(2/3)</a:t>
            </a:r>
            <a:endParaRPr/>
          </a:p>
        </p:txBody>
      </p:sp>
      <p:sp>
        <p:nvSpPr>
          <p:cNvPr id="85" name="Google Shape;85;p5"/>
          <p:cNvSpPr txBox="1"/>
          <p:nvPr/>
        </p:nvSpPr>
        <p:spPr>
          <a:xfrm>
            <a:off x="1141686" y="1552220"/>
            <a:ext cx="6587852" cy="5232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Tyler Christensen to facilitate discussion with working groups in ESIP for cooperation between NOAA, NASA, USGS on the topic of AI/ML-ready data.</a:t>
            </a:r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1141686" y="2372437"/>
            <a:ext cx="6587852" cy="5232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Exploration to consider including an inventory of well-known and easy to use training datasets (AI/ML-ready) in the white paper.</a:t>
            </a:r>
            <a:endParaRPr/>
          </a:p>
        </p:txBody>
      </p:sp>
      <p:sp>
        <p:nvSpPr>
          <p:cNvPr id="87" name="Google Shape;87;p5"/>
          <p:cNvSpPr txBox="1"/>
          <p:nvPr/>
        </p:nvSpPr>
        <p:spPr>
          <a:xfrm rot="1800000">
            <a:off x="7010688" y="3245977"/>
            <a:ext cx="1138453" cy="307777"/>
          </a:xfrm>
          <a:prstGeom prst="rect">
            <a:avLst/>
          </a:prstGeom>
          <a:solidFill>
            <a:srgbClr val="ACB8CA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Discussion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WGISS-57-24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We would like to propose that figure about AI/ML should be available on white paper (section 5).</a:t>
            </a:r>
            <a:endParaRPr/>
          </a:p>
          <a:p>
            <a:pPr indent="-32385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o"/>
            </a:pPr>
            <a:r>
              <a:rPr lang="en-US" sz="1000"/>
              <a:t>https://github.com/ceos-org/aiml-white-paper/blob/main/usage-methods-of-ml-and-ai-for-eo.md</a:t>
            </a:r>
            <a:endParaRPr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2286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Because WGISS home page doesn't have contents about AI/ML so I could not understand where to post in.</a:t>
            </a:r>
            <a:endParaRPr sz="1300"/>
          </a:p>
        </p:txBody>
      </p:sp>
      <p:sp>
        <p:nvSpPr>
          <p:cNvPr id="93" name="Google Shape;93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Actions(3/3)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1141686" y="1585557"/>
            <a:ext cx="6587852" cy="52322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TEIG to develop slide 5 from the ISRO presentation into a figure available on the WGISS website.</a:t>
            </a:r>
            <a:endParaRPr/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688" y="2917450"/>
            <a:ext cx="1847850" cy="96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/>
              <a:t>"What AI/ML ready data should be“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Metadata, format, documentation, lineage and so on.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/>
              <a:t>I want to figure out current coverage to our white paper.</a:t>
            </a:r>
            <a:endParaRPr/>
          </a:p>
          <a:p>
            <a:pPr indent="-2286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" name="Google Shape;101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Discussion 1</a:t>
            </a:r>
            <a:endParaRPr/>
          </a:p>
        </p:txBody>
      </p:sp>
      <p:graphicFrame>
        <p:nvGraphicFramePr>
          <p:cNvPr id="102" name="Google Shape;102;p7"/>
          <p:cNvGraphicFramePr/>
          <p:nvPr/>
        </p:nvGraphicFramePr>
        <p:xfrm>
          <a:off x="2472776" y="3062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{752C7026-A632-46C3-9AA2-BCDF006914B4}</a:tableStyleId>
              </a:tblPr>
              <a:tblGrid>
                <a:gridCol w="2132325"/>
                <a:gridCol w="936950"/>
                <a:gridCol w="978225"/>
              </a:tblGrid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Definition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Mandantory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Recommend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Have null values/gaps been filled?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12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Have outliers been identified?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cap="none" strike="noStrike"/>
                        <a:t>*</a:t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  <a:tr h="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3" name="Google Shape;103;p7"/>
          <p:cNvSpPr txBox="1"/>
          <p:nvPr/>
        </p:nvSpPr>
        <p:spPr>
          <a:xfrm>
            <a:off x="2472776" y="2801334"/>
            <a:ext cx="7184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US" sz="2000"/>
              <a:t>Our white paper need to enact till 2024.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600"/>
              <a:t>We should postpone the deadline? </a:t>
            </a:r>
            <a:br>
              <a:rPr lang="en-US" sz="1600"/>
            </a:br>
            <a:r>
              <a:rPr lang="en-US" sz="1600"/>
              <a:t>or we can start to finalize?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600"/>
              <a:t>I think we can be enriched </a:t>
            </a:r>
            <a:br>
              <a:rPr lang="en-US" sz="1600"/>
            </a:br>
            <a:r>
              <a:rPr lang="en-US" sz="1600"/>
              <a:t>if it’s postponed.</a:t>
            </a:r>
            <a:br>
              <a:rPr lang="en-US" sz="1600"/>
            </a:br>
            <a:r>
              <a:rPr lang="en-US" sz="1600"/>
              <a:t>But we need to break </a:t>
            </a:r>
            <a:br>
              <a:rPr lang="en-US" sz="1600"/>
            </a:br>
            <a:r>
              <a:rPr lang="en-US" sz="1600"/>
              <a:t>“DATA-23-01(CEOS deliverables)”.</a:t>
            </a:r>
            <a:endParaRPr/>
          </a:p>
        </p:txBody>
      </p:sp>
      <p:sp>
        <p:nvSpPr>
          <p:cNvPr id="109" name="Google Shape;109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Discussion 2</a:t>
            </a:r>
            <a:endParaRPr/>
          </a:p>
        </p:txBody>
      </p:sp>
      <p:pic>
        <p:nvPicPr>
          <p:cNvPr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348" y="1910975"/>
            <a:ext cx="3200049" cy="275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池畑　陽介</dc:creator>
</cp:coreProperties>
</file>