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item3.xml" ContentType="application/xml"/>
  <Override PartName="/customXml/itemProps2.xml" ContentType="application/vnd.openxmlformats-officedocument.customXmlProperties+xml"/>
  <Override PartName="/customXml/item4.xml" ContentType="application/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_rels/item4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8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58.png" ContentType="image/png"/>
  <Override PartName="/ppt/media/image2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27.wmf" ContentType="image/x-wmf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9.png" ContentType="image/png"/>
  <Override PartName="/ppt/media/image30.jpeg" ContentType="image/jpeg"/>
  <Override PartName="/ppt/media/image31.jpeg" ContentType="image/jpeg"/>
  <Override PartName="/ppt/media/image42.png" ContentType="image/png"/>
  <Override PartName="/ppt/media/image32.jpeg" ContentType="image/jpeg"/>
  <Override PartName="/ppt/media/image52.png" ContentType="image/png"/>
  <Override PartName="/ppt/media/image33.jpeg" ContentType="image/jpeg"/>
  <Override PartName="/ppt/media/image36.png" ContentType="image/png"/>
  <Override PartName="/ppt/media/image37.png" ContentType="image/png"/>
  <Override PartName="/ppt/media/image38.jpeg" ContentType="image/jpeg"/>
  <Override PartName="/ppt/media/image39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</p:sldIdLst>
  <p:sldSz cx="12225338" cy="6858000"/>
  <p:notesSz cx="7023100" cy="9309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D486A87-D006-4E78-928E-7DD3D2AE84C3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sldImg"/>
          </p:nvPr>
        </p:nvSpPr>
        <p:spPr>
          <a:xfrm>
            <a:off x="453960" y="693720"/>
            <a:ext cx="6176160" cy="3464640"/>
          </a:xfrm>
          <a:prstGeom prst="rect">
            <a:avLst/>
          </a:prstGeom>
          <a:ln w="0">
            <a:noFill/>
          </a:ln>
        </p:spPr>
      </p:sp>
      <p:sp>
        <p:nvSpPr>
          <p:cNvPr id="1075" name="PlaceHolder 2"/>
          <p:cNvSpPr>
            <a:spLocks noGrp="1"/>
          </p:cNvSpPr>
          <p:nvPr>
            <p:ph type="body"/>
          </p:nvPr>
        </p:nvSpPr>
        <p:spPr>
          <a:xfrm>
            <a:off x="905040" y="4435560"/>
            <a:ext cx="5199840" cy="4158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6" name="PlaceHolder 3"/>
          <p:cNvSpPr>
            <a:spLocks noGrp="1"/>
          </p:cNvSpPr>
          <p:nvPr>
            <p:ph type="sldNum" idx="4"/>
          </p:nvPr>
        </p:nvSpPr>
        <p:spPr>
          <a:xfrm>
            <a:off x="3995640" y="8871120"/>
            <a:ext cx="3013920" cy="415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b">
            <a:noAutofit/>
          </a:bodyPr>
          <a:lstStyle>
            <a:lvl1pPr indent="0" algn="r" defTabSz="861840">
              <a:lnSpc>
                <a:spcPct val="100000"/>
              </a:lnSpc>
              <a:buNone/>
              <a:tabLst>
                <a:tab algn="l" pos="0"/>
              </a:tabLst>
              <a:defRPr b="0" lang="en-US" sz="1100" spc="-1" strike="noStrike">
                <a:solidFill>
                  <a:schemeClr val="dk1"/>
                </a:solidFill>
                <a:latin typeface="Verdana"/>
                <a:ea typeface="+mn-ea"/>
              </a:defRPr>
            </a:lvl1pPr>
          </a:lstStyle>
          <a:p>
            <a:pPr indent="0" algn="r" defTabSz="861840">
              <a:lnSpc>
                <a:spcPct val="100000"/>
              </a:lnSpc>
              <a:buNone/>
              <a:tabLst>
                <a:tab algn="l" pos="0"/>
              </a:tabLst>
            </a:pPr>
            <a:fld id="{B998A7A8-4BA9-4848-AA0F-7D0359182865}" type="slidenum">
              <a:rPr b="0" lang="en-US" sz="1100" spc="-1" strike="noStrike">
                <a:solidFill>
                  <a:schemeClr val="dk1"/>
                </a:solidFill>
                <a:latin typeface="Verdana"/>
                <a:ea typeface="+mn-ea"/>
              </a:rPr>
              <a:t>&lt;number&gt;</a:t>
            </a:fld>
            <a:endParaRPr b="0" lang="en-US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sldImg"/>
          </p:nvPr>
        </p:nvSpPr>
        <p:spPr>
          <a:xfrm>
            <a:off x="453960" y="693720"/>
            <a:ext cx="6176160" cy="3464640"/>
          </a:xfrm>
          <a:prstGeom prst="rect">
            <a:avLst/>
          </a:prstGeom>
          <a:ln w="0">
            <a:noFill/>
          </a:ln>
        </p:spPr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905040" y="4435560"/>
            <a:ext cx="5199840" cy="4158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https://radiantearth.github.io/stac-browser/#/external/emc.spacebel.be/collections/services/items/ai4eo-detecting-wildfires?httpAccept=application%2Fgeo%2Bjson%3Bprofile%3Dhttps%3A%2F%2Fstacspec.org&amp;.language=en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 type="sldNum" idx="5"/>
          </p:nvPr>
        </p:nvSpPr>
        <p:spPr>
          <a:xfrm>
            <a:off x="3995640" y="8871120"/>
            <a:ext cx="3013920" cy="415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b">
            <a:noAutofit/>
          </a:bodyPr>
          <a:lstStyle>
            <a:lvl1pPr indent="0" algn="r" defTabSz="861840">
              <a:lnSpc>
                <a:spcPct val="100000"/>
              </a:lnSpc>
              <a:buNone/>
              <a:tabLst>
                <a:tab algn="l" pos="0"/>
              </a:tabLst>
              <a:defRPr b="0" lang="en-US" sz="11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861840">
              <a:lnSpc>
                <a:spcPct val="100000"/>
              </a:lnSpc>
              <a:buNone/>
              <a:tabLst>
                <a:tab algn="l" pos="0"/>
              </a:tabLst>
            </a:pPr>
            <a:fld id="{55D7B5FC-F2EF-4AE1-88A9-2D151BE204B8}" type="slidenum">
              <a:rPr b="0" lang="en-US" sz="11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sldImg"/>
          </p:nvPr>
        </p:nvSpPr>
        <p:spPr>
          <a:xfrm>
            <a:off x="453960" y="693720"/>
            <a:ext cx="6176160" cy="3464640"/>
          </a:xfrm>
          <a:prstGeom prst="rect">
            <a:avLst/>
          </a:prstGeom>
          <a:ln w="0">
            <a:noFill/>
          </a:ln>
        </p:spPr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905040" y="4435560"/>
            <a:ext cx="5199840" cy="4158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https://radiantearth.github.io/stac-browser/#/external/emc.spacebel.be/collections/services/items/ai4eo-detecting-wildfires?httpAccept=application%2Fgeo%2Bjson%3Bprofile%3Dhttps%3A%2F%2Fstacspec.org&amp;.language=en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" name="PlaceHolder 3"/>
          <p:cNvSpPr>
            <a:spLocks noGrp="1"/>
          </p:cNvSpPr>
          <p:nvPr>
            <p:ph type="sldNum" idx="6"/>
          </p:nvPr>
        </p:nvSpPr>
        <p:spPr>
          <a:xfrm>
            <a:off x="3995640" y="8871120"/>
            <a:ext cx="3013920" cy="415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86040" rIns="86040" tIns="43200" bIns="43200" anchor="b">
            <a:noAutofit/>
          </a:bodyPr>
          <a:lstStyle>
            <a:lvl1pPr indent="0" algn="r" defTabSz="861840">
              <a:lnSpc>
                <a:spcPct val="100000"/>
              </a:lnSpc>
              <a:buNone/>
              <a:tabLst>
                <a:tab algn="l" pos="0"/>
              </a:tabLst>
              <a:defRPr b="0" lang="en-US" sz="11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861840">
              <a:lnSpc>
                <a:spcPct val="100000"/>
              </a:lnSpc>
              <a:buNone/>
              <a:tabLst>
                <a:tab algn="l" pos="0"/>
              </a:tabLst>
            </a:pPr>
            <a:fld id="{D834E6F2-FBB6-4BFB-867D-D6306DEEB04E}" type="slidenum">
              <a:rPr b="0" lang="en-US" sz="11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16000" y="124560"/>
            <a:ext cx="101080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216000" y="124560"/>
            <a:ext cx="101080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216000" y="124560"/>
            <a:ext cx="101080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2.png"/><Relationship Id="rId33" Type="http://schemas.openxmlformats.org/officeDocument/2006/relationships/image" Target="../media/image3.png"/><Relationship Id="rId34" Type="http://schemas.openxmlformats.org/officeDocument/2006/relationships/image" Target="../media/image4.png"/><Relationship Id="rId35" Type="http://schemas.openxmlformats.org/officeDocument/2006/relationships/image" Target="../media/image5.png"/><Relationship Id="rId36" Type="http://schemas.openxmlformats.org/officeDocument/2006/relationships/image" Target="../media/image6.png"/><Relationship Id="rId37" Type="http://schemas.openxmlformats.org/officeDocument/2006/relationships/image" Target="../media/image7.png"/><Relationship Id="rId38" Type="http://schemas.openxmlformats.org/officeDocument/2006/relationships/image" Target="../media/image8.png"/><Relationship Id="rId39" Type="http://schemas.openxmlformats.org/officeDocument/2006/relationships/image" Target="../media/image9.png"/><Relationship Id="rId40" Type="http://schemas.openxmlformats.org/officeDocument/2006/relationships/image" Target="../media/image10.png"/><Relationship Id="rId41" Type="http://schemas.openxmlformats.org/officeDocument/2006/relationships/image" Target="../media/image11.png"/><Relationship Id="rId42" Type="http://schemas.openxmlformats.org/officeDocument/2006/relationships/image" Target="../media/image12.png"/><Relationship Id="rId43" Type="http://schemas.openxmlformats.org/officeDocument/2006/relationships/image" Target="../media/image13.png"/><Relationship Id="rId44" Type="http://schemas.openxmlformats.org/officeDocument/2006/relationships/image" Target="../media/image14.png"/><Relationship Id="rId45" Type="http://schemas.openxmlformats.org/officeDocument/2006/relationships/image" Target="../media/image15.png"/><Relationship Id="rId46" Type="http://schemas.openxmlformats.org/officeDocument/2006/relationships/image" Target="../media/image16.png"/><Relationship Id="rId47" Type="http://schemas.openxmlformats.org/officeDocument/2006/relationships/image" Target="../media/image17.png"/><Relationship Id="rId48" Type="http://schemas.openxmlformats.org/officeDocument/2006/relationships/image" Target="../media/image18.png"/><Relationship Id="rId49" Type="http://schemas.openxmlformats.org/officeDocument/2006/relationships/image" Target="../media/image19.png"/><Relationship Id="rId50" Type="http://schemas.openxmlformats.org/officeDocument/2006/relationships/image" Target="../media/image20.png"/><Relationship Id="rId51" Type="http://schemas.openxmlformats.org/officeDocument/2006/relationships/image" Target="../media/image21.png"/><Relationship Id="rId52" Type="http://schemas.openxmlformats.org/officeDocument/2006/relationships/image" Target="../media/image22.png"/><Relationship Id="rId53" Type="http://schemas.openxmlformats.org/officeDocument/2006/relationships/image" Target="../media/image23.png"/><Relationship Id="rId54" Type="http://schemas.openxmlformats.org/officeDocument/2006/relationships/image" Target="../media/image24.png"/><Relationship Id="rId55" Type="http://schemas.openxmlformats.org/officeDocument/2006/relationships/image" Target="../media/image25.png"/><Relationship Id="rId56" Type="http://schemas.openxmlformats.org/officeDocument/2006/relationships/image" Target="../media/image26.png"/><Relationship Id="rId57" Type="http://schemas.openxmlformats.org/officeDocument/2006/relationships/image" Target="../media/image27.wmf"/><Relationship Id="rId58" Type="http://schemas.openxmlformats.org/officeDocument/2006/relationships/image" Target="../media/image28.png"/><Relationship Id="rId59" Type="http://schemas.openxmlformats.org/officeDocument/2006/relationships/image" Target="../media/image29.png"/><Relationship Id="rId60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wmf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image" Target="../media/image38.jpeg"/><Relationship Id="rId31" Type="http://schemas.openxmlformats.org/officeDocument/2006/relationships/image" Target="../media/image2.png"/><Relationship Id="rId32" Type="http://schemas.openxmlformats.org/officeDocument/2006/relationships/image" Target="../media/image3.png"/><Relationship Id="rId33" Type="http://schemas.openxmlformats.org/officeDocument/2006/relationships/image" Target="../media/image4.png"/><Relationship Id="rId34" Type="http://schemas.openxmlformats.org/officeDocument/2006/relationships/image" Target="../media/image5.png"/><Relationship Id="rId35" Type="http://schemas.openxmlformats.org/officeDocument/2006/relationships/image" Target="../media/image6.png"/><Relationship Id="rId36" Type="http://schemas.openxmlformats.org/officeDocument/2006/relationships/image" Target="../media/image7.png"/><Relationship Id="rId37" Type="http://schemas.openxmlformats.org/officeDocument/2006/relationships/image" Target="../media/image8.png"/><Relationship Id="rId38" Type="http://schemas.openxmlformats.org/officeDocument/2006/relationships/image" Target="../media/image9.png"/><Relationship Id="rId39" Type="http://schemas.openxmlformats.org/officeDocument/2006/relationships/image" Target="../media/image10.png"/><Relationship Id="rId40" Type="http://schemas.openxmlformats.org/officeDocument/2006/relationships/image" Target="../media/image11.png"/><Relationship Id="rId41" Type="http://schemas.openxmlformats.org/officeDocument/2006/relationships/image" Target="../media/image12.png"/><Relationship Id="rId42" Type="http://schemas.openxmlformats.org/officeDocument/2006/relationships/image" Target="../media/image13.png"/><Relationship Id="rId43" Type="http://schemas.openxmlformats.org/officeDocument/2006/relationships/image" Target="../media/image14.png"/><Relationship Id="rId44" Type="http://schemas.openxmlformats.org/officeDocument/2006/relationships/image" Target="../media/image15.png"/><Relationship Id="rId45" Type="http://schemas.openxmlformats.org/officeDocument/2006/relationships/image" Target="../media/image16.png"/><Relationship Id="rId46" Type="http://schemas.openxmlformats.org/officeDocument/2006/relationships/image" Target="../media/image17.png"/><Relationship Id="rId47" Type="http://schemas.openxmlformats.org/officeDocument/2006/relationships/image" Target="../media/image18.png"/><Relationship Id="rId48" Type="http://schemas.openxmlformats.org/officeDocument/2006/relationships/image" Target="../media/image19.png"/><Relationship Id="rId49" Type="http://schemas.openxmlformats.org/officeDocument/2006/relationships/image" Target="../media/image20.png"/><Relationship Id="rId50" Type="http://schemas.openxmlformats.org/officeDocument/2006/relationships/image" Target="../media/image21.png"/><Relationship Id="rId51" Type="http://schemas.openxmlformats.org/officeDocument/2006/relationships/image" Target="../media/image22.png"/><Relationship Id="rId52" Type="http://schemas.openxmlformats.org/officeDocument/2006/relationships/image" Target="../media/image23.png"/><Relationship Id="rId53" Type="http://schemas.openxmlformats.org/officeDocument/2006/relationships/image" Target="../media/image24.png"/><Relationship Id="rId54" Type="http://schemas.openxmlformats.org/officeDocument/2006/relationships/image" Target="../media/image25.png"/><Relationship Id="rId55" Type="http://schemas.openxmlformats.org/officeDocument/2006/relationships/image" Target="../media/image26.png"/><Relationship Id="rId56" Type="http://schemas.openxmlformats.org/officeDocument/2006/relationships/image" Target="../media/image27.wmf"/><Relationship Id="rId57" Type="http://schemas.openxmlformats.org/officeDocument/2006/relationships/image" Target="../media/image28.png"/><Relationship Id="rId58" Type="http://schemas.openxmlformats.org/officeDocument/2006/relationships/image" Target="../media/image29.png"/><Relationship Id="rId59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image" Target="../media/image2.png"/><Relationship Id="rId31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.png"/><Relationship Id="rId3" Type="http://schemas.openxmlformats.org/officeDocument/2006/relationships/image" Target="../media/image3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wmf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7.png"/><Relationship Id="rId31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1.jpe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wmf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2.jpeg"/><Relationship Id="rId33" Type="http://schemas.openxmlformats.org/officeDocument/2006/relationships/image" Target="../media/image2.png"/><Relationship Id="rId34" Type="http://schemas.openxmlformats.org/officeDocument/2006/relationships/image" Target="../media/image3.png"/><Relationship Id="rId35" Type="http://schemas.openxmlformats.org/officeDocument/2006/relationships/image" Target="../media/image4.png"/><Relationship Id="rId36" Type="http://schemas.openxmlformats.org/officeDocument/2006/relationships/image" Target="../media/image5.png"/><Relationship Id="rId37" Type="http://schemas.openxmlformats.org/officeDocument/2006/relationships/image" Target="../media/image6.png"/><Relationship Id="rId38" Type="http://schemas.openxmlformats.org/officeDocument/2006/relationships/image" Target="../media/image7.png"/><Relationship Id="rId39" Type="http://schemas.openxmlformats.org/officeDocument/2006/relationships/image" Target="../media/image8.png"/><Relationship Id="rId40" Type="http://schemas.openxmlformats.org/officeDocument/2006/relationships/image" Target="../media/image9.png"/><Relationship Id="rId41" Type="http://schemas.openxmlformats.org/officeDocument/2006/relationships/image" Target="../media/image10.png"/><Relationship Id="rId42" Type="http://schemas.openxmlformats.org/officeDocument/2006/relationships/image" Target="../media/image11.png"/><Relationship Id="rId43" Type="http://schemas.openxmlformats.org/officeDocument/2006/relationships/image" Target="../media/image12.png"/><Relationship Id="rId44" Type="http://schemas.openxmlformats.org/officeDocument/2006/relationships/image" Target="../media/image13.png"/><Relationship Id="rId45" Type="http://schemas.openxmlformats.org/officeDocument/2006/relationships/image" Target="../media/image14.png"/><Relationship Id="rId46" Type="http://schemas.openxmlformats.org/officeDocument/2006/relationships/image" Target="../media/image15.png"/><Relationship Id="rId47" Type="http://schemas.openxmlformats.org/officeDocument/2006/relationships/image" Target="../media/image16.png"/><Relationship Id="rId48" Type="http://schemas.openxmlformats.org/officeDocument/2006/relationships/image" Target="../media/image17.png"/><Relationship Id="rId49" Type="http://schemas.openxmlformats.org/officeDocument/2006/relationships/image" Target="../media/image18.png"/><Relationship Id="rId50" Type="http://schemas.openxmlformats.org/officeDocument/2006/relationships/image" Target="../media/image19.png"/><Relationship Id="rId51" Type="http://schemas.openxmlformats.org/officeDocument/2006/relationships/image" Target="../media/image20.png"/><Relationship Id="rId52" Type="http://schemas.openxmlformats.org/officeDocument/2006/relationships/image" Target="../media/image21.png"/><Relationship Id="rId53" Type="http://schemas.openxmlformats.org/officeDocument/2006/relationships/image" Target="../media/image22.png"/><Relationship Id="rId54" Type="http://schemas.openxmlformats.org/officeDocument/2006/relationships/image" Target="../media/image23.png"/><Relationship Id="rId55" Type="http://schemas.openxmlformats.org/officeDocument/2006/relationships/image" Target="../media/image24.png"/><Relationship Id="rId56" Type="http://schemas.openxmlformats.org/officeDocument/2006/relationships/image" Target="../media/image25.png"/><Relationship Id="rId57" Type="http://schemas.openxmlformats.org/officeDocument/2006/relationships/image" Target="../media/image26.png"/><Relationship Id="rId58" Type="http://schemas.openxmlformats.org/officeDocument/2006/relationships/image" Target="../media/image27.wmf"/><Relationship Id="rId59" Type="http://schemas.openxmlformats.org/officeDocument/2006/relationships/image" Target="../media/image28.png"/><Relationship Id="rId60" Type="http://schemas.openxmlformats.org/officeDocument/2006/relationships/image" Target="../media/image29.png"/><Relationship Id="rId61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wm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7.png"/><Relationship Id="rId30" Type="http://schemas.openxmlformats.org/officeDocument/2006/relationships/slideLayout" Target="../slideLayouts/slideLayout2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3.jpe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wmf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jpeg"/><Relationship Id="rId33" Type="http://schemas.openxmlformats.org/officeDocument/2006/relationships/image" Target="../media/image2.png"/><Relationship Id="rId34" Type="http://schemas.openxmlformats.org/officeDocument/2006/relationships/image" Target="../media/image3.png"/><Relationship Id="rId35" Type="http://schemas.openxmlformats.org/officeDocument/2006/relationships/image" Target="../media/image4.png"/><Relationship Id="rId36" Type="http://schemas.openxmlformats.org/officeDocument/2006/relationships/image" Target="../media/image5.png"/><Relationship Id="rId37" Type="http://schemas.openxmlformats.org/officeDocument/2006/relationships/image" Target="../media/image6.png"/><Relationship Id="rId38" Type="http://schemas.openxmlformats.org/officeDocument/2006/relationships/image" Target="../media/image7.png"/><Relationship Id="rId39" Type="http://schemas.openxmlformats.org/officeDocument/2006/relationships/image" Target="../media/image8.png"/><Relationship Id="rId40" Type="http://schemas.openxmlformats.org/officeDocument/2006/relationships/image" Target="../media/image9.png"/><Relationship Id="rId41" Type="http://schemas.openxmlformats.org/officeDocument/2006/relationships/image" Target="../media/image10.png"/><Relationship Id="rId42" Type="http://schemas.openxmlformats.org/officeDocument/2006/relationships/image" Target="../media/image11.png"/><Relationship Id="rId43" Type="http://schemas.openxmlformats.org/officeDocument/2006/relationships/image" Target="../media/image12.png"/><Relationship Id="rId44" Type="http://schemas.openxmlformats.org/officeDocument/2006/relationships/image" Target="../media/image13.png"/><Relationship Id="rId45" Type="http://schemas.openxmlformats.org/officeDocument/2006/relationships/image" Target="../media/image14.png"/><Relationship Id="rId46" Type="http://schemas.openxmlformats.org/officeDocument/2006/relationships/image" Target="../media/image15.png"/><Relationship Id="rId47" Type="http://schemas.openxmlformats.org/officeDocument/2006/relationships/image" Target="../media/image16.png"/><Relationship Id="rId48" Type="http://schemas.openxmlformats.org/officeDocument/2006/relationships/image" Target="../media/image17.png"/><Relationship Id="rId49" Type="http://schemas.openxmlformats.org/officeDocument/2006/relationships/image" Target="../media/image18.png"/><Relationship Id="rId50" Type="http://schemas.openxmlformats.org/officeDocument/2006/relationships/image" Target="../media/image19.png"/><Relationship Id="rId51" Type="http://schemas.openxmlformats.org/officeDocument/2006/relationships/image" Target="../media/image20.png"/><Relationship Id="rId52" Type="http://schemas.openxmlformats.org/officeDocument/2006/relationships/image" Target="../media/image21.png"/><Relationship Id="rId53" Type="http://schemas.openxmlformats.org/officeDocument/2006/relationships/image" Target="../media/image22.png"/><Relationship Id="rId54" Type="http://schemas.openxmlformats.org/officeDocument/2006/relationships/image" Target="../media/image23.png"/><Relationship Id="rId55" Type="http://schemas.openxmlformats.org/officeDocument/2006/relationships/image" Target="../media/image24.png"/><Relationship Id="rId56" Type="http://schemas.openxmlformats.org/officeDocument/2006/relationships/image" Target="../media/image25.png"/><Relationship Id="rId57" Type="http://schemas.openxmlformats.org/officeDocument/2006/relationships/image" Target="../media/image26.png"/><Relationship Id="rId58" Type="http://schemas.openxmlformats.org/officeDocument/2006/relationships/image" Target="../media/image27.wmf"/><Relationship Id="rId59" Type="http://schemas.openxmlformats.org/officeDocument/2006/relationships/image" Target="../media/image28.png"/><Relationship Id="rId60" Type="http://schemas.openxmlformats.org/officeDocument/2006/relationships/image" Target="../media/image29.png"/><Relationship Id="rId61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4.jpe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wmf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5.jpeg"/><Relationship Id="rId33" Type="http://schemas.openxmlformats.org/officeDocument/2006/relationships/image" Target="../media/image2.png"/><Relationship Id="rId34" Type="http://schemas.openxmlformats.org/officeDocument/2006/relationships/image" Target="../media/image3.png"/><Relationship Id="rId35" Type="http://schemas.openxmlformats.org/officeDocument/2006/relationships/image" Target="../media/image4.png"/><Relationship Id="rId36" Type="http://schemas.openxmlformats.org/officeDocument/2006/relationships/image" Target="../media/image5.png"/><Relationship Id="rId37" Type="http://schemas.openxmlformats.org/officeDocument/2006/relationships/image" Target="../media/image6.png"/><Relationship Id="rId38" Type="http://schemas.openxmlformats.org/officeDocument/2006/relationships/image" Target="../media/image7.png"/><Relationship Id="rId39" Type="http://schemas.openxmlformats.org/officeDocument/2006/relationships/image" Target="../media/image8.png"/><Relationship Id="rId40" Type="http://schemas.openxmlformats.org/officeDocument/2006/relationships/image" Target="../media/image9.png"/><Relationship Id="rId41" Type="http://schemas.openxmlformats.org/officeDocument/2006/relationships/image" Target="../media/image10.png"/><Relationship Id="rId42" Type="http://schemas.openxmlformats.org/officeDocument/2006/relationships/image" Target="../media/image11.png"/><Relationship Id="rId43" Type="http://schemas.openxmlformats.org/officeDocument/2006/relationships/image" Target="../media/image12.png"/><Relationship Id="rId44" Type="http://schemas.openxmlformats.org/officeDocument/2006/relationships/image" Target="../media/image13.png"/><Relationship Id="rId45" Type="http://schemas.openxmlformats.org/officeDocument/2006/relationships/image" Target="../media/image14.png"/><Relationship Id="rId46" Type="http://schemas.openxmlformats.org/officeDocument/2006/relationships/image" Target="../media/image15.png"/><Relationship Id="rId47" Type="http://schemas.openxmlformats.org/officeDocument/2006/relationships/image" Target="../media/image16.png"/><Relationship Id="rId48" Type="http://schemas.openxmlformats.org/officeDocument/2006/relationships/image" Target="../media/image17.png"/><Relationship Id="rId49" Type="http://schemas.openxmlformats.org/officeDocument/2006/relationships/image" Target="../media/image18.png"/><Relationship Id="rId50" Type="http://schemas.openxmlformats.org/officeDocument/2006/relationships/image" Target="../media/image19.png"/><Relationship Id="rId51" Type="http://schemas.openxmlformats.org/officeDocument/2006/relationships/image" Target="../media/image20.png"/><Relationship Id="rId52" Type="http://schemas.openxmlformats.org/officeDocument/2006/relationships/image" Target="../media/image21.png"/><Relationship Id="rId53" Type="http://schemas.openxmlformats.org/officeDocument/2006/relationships/image" Target="../media/image22.png"/><Relationship Id="rId54" Type="http://schemas.openxmlformats.org/officeDocument/2006/relationships/image" Target="../media/image23.png"/><Relationship Id="rId55" Type="http://schemas.openxmlformats.org/officeDocument/2006/relationships/image" Target="../media/image24.png"/><Relationship Id="rId56" Type="http://schemas.openxmlformats.org/officeDocument/2006/relationships/image" Target="../media/image25.png"/><Relationship Id="rId57" Type="http://schemas.openxmlformats.org/officeDocument/2006/relationships/image" Target="../media/image26.png"/><Relationship Id="rId58" Type="http://schemas.openxmlformats.org/officeDocument/2006/relationships/image" Target="../media/image27.wmf"/><Relationship Id="rId59" Type="http://schemas.openxmlformats.org/officeDocument/2006/relationships/image" Target="../media/image28.png"/><Relationship Id="rId60" Type="http://schemas.openxmlformats.org/officeDocument/2006/relationships/image" Target="../media/image29.png"/><Relationship Id="rId61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wmf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2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3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843297F2-F782-4FDF-8645-A6E5D5771BB3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5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6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7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8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4" name="Picture 169" descr=""/>
          <p:cNvPicPr/>
          <p:nvPr/>
        </p:nvPicPr>
        <p:blipFill>
          <a:blip r:embed="rId31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35" name="Rectangle 4"/>
          <p:cNvSpPr/>
          <p:nvPr/>
        </p:nvSpPr>
        <p:spPr>
          <a:xfrm>
            <a:off x="0" y="0"/>
            <a:ext cx="12224520" cy="685728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6" name="Text Box 27"/>
          <p:cNvSpPr/>
          <p:nvPr/>
        </p:nvSpPr>
        <p:spPr>
          <a:xfrm>
            <a:off x="844560" y="642924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37" name="Text Box 58"/>
          <p:cNvSpPr/>
          <p:nvPr/>
        </p:nvSpPr>
        <p:spPr>
          <a:xfrm>
            <a:off x="213480" y="6206040"/>
            <a:ext cx="67060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ESA UNCLASSIFIED – For ESA Official Use Only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8" name="Straight Connector 152"/>
          <p:cNvCxnSpPr/>
          <p:nvPr/>
        </p:nvCxnSpPr>
        <p:spPr>
          <a:xfrm>
            <a:off x="223200" y="410652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39" name="Picture 37" descr=""/>
          <p:cNvPicPr/>
          <p:nvPr/>
        </p:nvPicPr>
        <p:blipFill>
          <a:blip r:embed="rId32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40" name="Straight Connector 38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41" name="Picture 5" descr=""/>
          <p:cNvPicPr/>
          <p:nvPr/>
        </p:nvPicPr>
        <p:blipFill>
          <a:blip r:embed="rId33"/>
          <a:stretch/>
        </p:blipFill>
        <p:spPr>
          <a:xfrm>
            <a:off x="10342800" y="6584400"/>
            <a:ext cx="1640520" cy="10368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97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43" name="Picture 98" descr="de.png"/>
            <p:cNvPicPr/>
            <p:nvPr/>
          </p:nvPicPr>
          <p:blipFill>
            <a:blip r:embed="rId34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Picture 99" descr="at.png"/>
            <p:cNvPicPr/>
            <p:nvPr/>
          </p:nvPicPr>
          <p:blipFill>
            <a:blip r:embed="rId35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Picture 100" descr="be.png"/>
            <p:cNvPicPr/>
            <p:nvPr/>
          </p:nvPicPr>
          <p:blipFill>
            <a:blip r:embed="rId36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Picture 101" descr="dk.png"/>
            <p:cNvPicPr/>
            <p:nvPr/>
          </p:nvPicPr>
          <p:blipFill>
            <a:blip r:embed="rId37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Picture 102" descr="es.png"/>
            <p:cNvPicPr/>
            <p:nvPr/>
          </p:nvPicPr>
          <p:blipFill>
            <a:blip r:embed="rId38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" name="Picture 103" descr="ee.png"/>
            <p:cNvPicPr/>
            <p:nvPr/>
          </p:nvPicPr>
          <p:blipFill>
            <a:blip r:embed="rId39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Picture 104" descr="fi.png"/>
            <p:cNvPicPr/>
            <p:nvPr/>
          </p:nvPicPr>
          <p:blipFill>
            <a:blip r:embed="rId40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" name="Picture 105" descr="fr.png"/>
            <p:cNvPicPr/>
            <p:nvPr/>
          </p:nvPicPr>
          <p:blipFill>
            <a:blip r:embed="rId41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" name="Picture 106" descr="gr.png"/>
            <p:cNvPicPr/>
            <p:nvPr/>
          </p:nvPicPr>
          <p:blipFill>
            <a:blip r:embed="rId42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Picture 107" descr="hu.png"/>
            <p:cNvPicPr/>
            <p:nvPr/>
          </p:nvPicPr>
          <p:blipFill>
            <a:blip r:embed="rId43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Picture 108" descr="ie.png"/>
            <p:cNvPicPr/>
            <p:nvPr/>
          </p:nvPicPr>
          <p:blipFill>
            <a:blip r:embed="rId44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" name="Picture 109" descr="it.png"/>
            <p:cNvPicPr/>
            <p:nvPr/>
          </p:nvPicPr>
          <p:blipFill>
            <a:blip r:embed="rId45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" name="Picture 110" descr="lu.png"/>
            <p:cNvPicPr/>
            <p:nvPr/>
          </p:nvPicPr>
          <p:blipFill>
            <a:blip r:embed="rId46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11" descr="no.png"/>
            <p:cNvPicPr/>
            <p:nvPr/>
          </p:nvPicPr>
          <p:blipFill>
            <a:blip r:embed="rId47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" name="Picture 112" descr="nl.png"/>
            <p:cNvPicPr/>
            <p:nvPr/>
          </p:nvPicPr>
          <p:blipFill>
            <a:blip r:embed="rId48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" name="Picture 113" descr="pl.png"/>
            <p:cNvPicPr/>
            <p:nvPr/>
          </p:nvPicPr>
          <p:blipFill>
            <a:blip r:embed="rId49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" name="Picture 114" descr="pt.png"/>
            <p:cNvPicPr/>
            <p:nvPr/>
          </p:nvPicPr>
          <p:blipFill>
            <a:blip r:embed="rId50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" name="Picture 115" descr="cz.png"/>
            <p:cNvPicPr/>
            <p:nvPr/>
          </p:nvPicPr>
          <p:blipFill>
            <a:blip r:embed="rId51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" name="Picture 116" descr="ro.png"/>
            <p:cNvPicPr/>
            <p:nvPr/>
          </p:nvPicPr>
          <p:blipFill>
            <a:blip r:embed="rId52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117" descr="se.png"/>
            <p:cNvPicPr/>
            <p:nvPr/>
          </p:nvPicPr>
          <p:blipFill>
            <a:blip r:embed="rId53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" name="Picture 118" descr="ch.png"/>
            <p:cNvPicPr/>
            <p:nvPr/>
          </p:nvPicPr>
          <p:blipFill>
            <a:blip r:embed="rId54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" name="Picture 119" descr="uk.png"/>
            <p:cNvPicPr/>
            <p:nvPr/>
          </p:nvPicPr>
          <p:blipFill>
            <a:blip r:embed="rId55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" name="Picture 120" descr=""/>
            <p:cNvPicPr/>
            <p:nvPr/>
          </p:nvPicPr>
          <p:blipFill>
            <a:blip r:embed="rId56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Picture 121" descr=""/>
            <p:cNvPicPr/>
            <p:nvPr/>
          </p:nvPicPr>
          <p:blipFill>
            <a:blip r:embed="rId57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" name="Picture 122" descr="ca.png"/>
            <p:cNvPicPr/>
            <p:nvPr/>
          </p:nvPicPr>
          <p:blipFill>
            <a:blip r:embed="rId58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" name="Picture 123" descr="si.png"/>
            <p:cNvPicPr/>
            <p:nvPr/>
          </p:nvPicPr>
          <p:blipFill>
            <a:blip r:embed="rId59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10920" y="1604520"/>
            <a:ext cx="110023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0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88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9" name="Picture 5" descr=""/>
          <p:cNvPicPr/>
          <p:nvPr/>
        </p:nvPicPr>
        <p:blipFill>
          <a:blip r:embed="rId2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sp>
        <p:nvSpPr>
          <p:cNvPr id="590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7D57F015-8B72-42FD-BD13-97E0EEC6EA0B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1" name="Picture 61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592" name="Straight Connector 64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grpSp>
        <p:nvGrpSpPr>
          <p:cNvPr id="593" name="Group 63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594" name="Picture 65" descr="de.png"/>
            <p:cNvPicPr/>
            <p:nvPr/>
          </p:nvPicPr>
          <p:blipFill>
            <a:blip r:embed="rId4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5" name="Picture 66" descr="at.png"/>
            <p:cNvPicPr/>
            <p:nvPr/>
          </p:nvPicPr>
          <p:blipFill>
            <a:blip r:embed="rId5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6" name="Picture 67" descr="be.png"/>
            <p:cNvPicPr/>
            <p:nvPr/>
          </p:nvPicPr>
          <p:blipFill>
            <a:blip r:embed="rId6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7" name="Picture 68" descr="dk.png"/>
            <p:cNvPicPr/>
            <p:nvPr/>
          </p:nvPicPr>
          <p:blipFill>
            <a:blip r:embed="rId7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8" name="Picture 69" descr="es.png"/>
            <p:cNvPicPr/>
            <p:nvPr/>
          </p:nvPicPr>
          <p:blipFill>
            <a:blip r:embed="rId8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9" name="Picture 70" descr="ee.png"/>
            <p:cNvPicPr/>
            <p:nvPr/>
          </p:nvPicPr>
          <p:blipFill>
            <a:blip r:embed="rId9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0" name="Picture 71" descr="fi.png"/>
            <p:cNvPicPr/>
            <p:nvPr/>
          </p:nvPicPr>
          <p:blipFill>
            <a:blip r:embed="rId10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1" name="Picture 72" descr="fr.png"/>
            <p:cNvPicPr/>
            <p:nvPr/>
          </p:nvPicPr>
          <p:blipFill>
            <a:blip r:embed="rId11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2" name="Picture 73" descr="gr.png"/>
            <p:cNvPicPr/>
            <p:nvPr/>
          </p:nvPicPr>
          <p:blipFill>
            <a:blip r:embed="rId12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3" name="Picture 74" descr="hu.png"/>
            <p:cNvPicPr/>
            <p:nvPr/>
          </p:nvPicPr>
          <p:blipFill>
            <a:blip r:embed="rId13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4" name="Picture 75" descr="ie.png"/>
            <p:cNvPicPr/>
            <p:nvPr/>
          </p:nvPicPr>
          <p:blipFill>
            <a:blip r:embed="rId14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5" name="Picture 76" descr="it.png"/>
            <p:cNvPicPr/>
            <p:nvPr/>
          </p:nvPicPr>
          <p:blipFill>
            <a:blip r:embed="rId15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6" name="Picture 77" descr="lu.png"/>
            <p:cNvPicPr/>
            <p:nvPr/>
          </p:nvPicPr>
          <p:blipFill>
            <a:blip r:embed="rId16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7" name="Picture 78" descr="no.png"/>
            <p:cNvPicPr/>
            <p:nvPr/>
          </p:nvPicPr>
          <p:blipFill>
            <a:blip r:embed="rId17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8" name="Picture 79" descr="nl.png"/>
            <p:cNvPicPr/>
            <p:nvPr/>
          </p:nvPicPr>
          <p:blipFill>
            <a:blip r:embed="rId18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9" name="Picture 80" descr="pl.png"/>
            <p:cNvPicPr/>
            <p:nvPr/>
          </p:nvPicPr>
          <p:blipFill>
            <a:blip r:embed="rId19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0" name="Picture 81" descr="pt.png"/>
            <p:cNvPicPr/>
            <p:nvPr/>
          </p:nvPicPr>
          <p:blipFill>
            <a:blip r:embed="rId20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1" name="Picture 82" descr="cz.png"/>
            <p:cNvPicPr/>
            <p:nvPr/>
          </p:nvPicPr>
          <p:blipFill>
            <a:blip r:embed="rId21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2" name="Picture 83" descr="ro.png"/>
            <p:cNvPicPr/>
            <p:nvPr/>
          </p:nvPicPr>
          <p:blipFill>
            <a:blip r:embed="rId22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3" name="Picture 84" descr="se.png"/>
            <p:cNvPicPr/>
            <p:nvPr/>
          </p:nvPicPr>
          <p:blipFill>
            <a:blip r:embed="rId23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4" name="Picture 85" descr="ch.png"/>
            <p:cNvPicPr/>
            <p:nvPr/>
          </p:nvPicPr>
          <p:blipFill>
            <a:blip r:embed="rId24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5" name="Picture 86" descr="uk.png"/>
            <p:cNvPicPr/>
            <p:nvPr/>
          </p:nvPicPr>
          <p:blipFill>
            <a:blip r:embed="rId25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6" name="Picture 87" descr=""/>
            <p:cNvPicPr/>
            <p:nvPr/>
          </p:nvPicPr>
          <p:blipFill>
            <a:blip r:embed="rId26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7" name="Picture 88" descr=""/>
            <p:cNvPicPr/>
            <p:nvPr/>
          </p:nvPicPr>
          <p:blipFill>
            <a:blip r:embed="rId27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8" name="Picture 89" descr="ca.png"/>
            <p:cNvPicPr/>
            <p:nvPr/>
          </p:nvPicPr>
          <p:blipFill>
            <a:blip r:embed="rId28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9" name="Picture 90" descr="si.png"/>
            <p:cNvPicPr/>
            <p:nvPr/>
          </p:nvPicPr>
          <p:blipFill>
            <a:blip r:embed="rId29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0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621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622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8B3508B4-18EF-487E-A93F-2DDD4C609E02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625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626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7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8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9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0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1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2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3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4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5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6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7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8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9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0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1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2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3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4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5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6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7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8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9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0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1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52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pic>
        <p:nvPicPr>
          <p:cNvPr id="653" name="Picture 169" descr=""/>
          <p:cNvPicPr/>
          <p:nvPr/>
        </p:nvPicPr>
        <p:blipFill>
          <a:blip r:embed="rId30"/>
          <a:stretch/>
        </p:blipFill>
        <p:spPr>
          <a:xfrm>
            <a:off x="0" y="0"/>
            <a:ext cx="12228480" cy="6878160"/>
          </a:xfrm>
          <a:prstGeom prst="rect">
            <a:avLst/>
          </a:prstGeom>
          <a:ln w="0">
            <a:noFill/>
          </a:ln>
        </p:spPr>
      </p:pic>
      <p:sp>
        <p:nvSpPr>
          <p:cNvPr id="654" name="Rectangle 4"/>
          <p:cNvSpPr/>
          <p:nvPr/>
        </p:nvSpPr>
        <p:spPr>
          <a:xfrm>
            <a:off x="0" y="0"/>
            <a:ext cx="12224520" cy="687816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55" name="Text Box 27"/>
          <p:cNvSpPr/>
          <p:nvPr/>
        </p:nvSpPr>
        <p:spPr>
          <a:xfrm>
            <a:off x="844560" y="642924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cxnSp>
        <p:nvCxnSpPr>
          <p:cNvPr id="656" name="Straight Connector 64"/>
          <p:cNvCxnSpPr/>
          <p:nvPr/>
        </p:nvCxnSpPr>
        <p:spPr>
          <a:xfrm>
            <a:off x="221760" y="6422760"/>
            <a:ext cx="1176876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cxnSp>
        <p:nvCxnSpPr>
          <p:cNvPr id="657" name="Straight Connector 152"/>
          <p:cNvCxnSpPr/>
          <p:nvPr/>
        </p:nvCxnSpPr>
        <p:spPr>
          <a:xfrm>
            <a:off x="223200" y="410652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sp>
        <p:nvSpPr>
          <p:cNvPr id="658" name="Text Box 24"/>
          <p:cNvSpPr/>
          <p:nvPr/>
        </p:nvSpPr>
        <p:spPr>
          <a:xfrm>
            <a:off x="11835360" y="5406840"/>
            <a:ext cx="223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 Box 25"/>
          <p:cNvSpPr/>
          <p:nvPr/>
        </p:nvSpPr>
        <p:spPr>
          <a:xfrm>
            <a:off x="11813400" y="6156720"/>
            <a:ext cx="223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Text Box 99"/>
          <p:cNvSpPr/>
          <p:nvPr/>
        </p:nvSpPr>
        <p:spPr>
          <a:xfrm>
            <a:off x="11125080" y="5811840"/>
            <a:ext cx="913680" cy="21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Text Box 58"/>
          <p:cNvSpPr/>
          <p:nvPr/>
        </p:nvSpPr>
        <p:spPr>
          <a:xfrm>
            <a:off x="223200" y="6217200"/>
            <a:ext cx="67060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ESA UNCLASSIFIED - For ESA Official Use Only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Text Box 34"/>
          <p:cNvSpPr/>
          <p:nvPr/>
        </p:nvSpPr>
        <p:spPr>
          <a:xfrm>
            <a:off x="11504520" y="6202800"/>
            <a:ext cx="6109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84980CB3-D302-49EF-9BC7-C738743CB04F}" type="slidenum">
              <a:rPr b="0" lang="it-IT" sz="800" spc="-1" strike="noStrike">
                <a:solidFill>
                  <a:schemeClr val="lt1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3" name="Picture 62" descr=""/>
          <p:cNvPicPr/>
          <p:nvPr/>
        </p:nvPicPr>
        <p:blipFill>
          <a:blip r:embed="rId31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pic>
        <p:nvPicPr>
          <p:cNvPr id="664" name="Picture 5" descr=""/>
          <p:cNvPicPr/>
          <p:nvPr/>
        </p:nvPicPr>
        <p:blipFill>
          <a:blip r:embed="rId32"/>
          <a:stretch/>
        </p:blipFill>
        <p:spPr>
          <a:xfrm>
            <a:off x="10342800" y="6584400"/>
            <a:ext cx="1640520" cy="103680"/>
          </a:xfrm>
          <a:prstGeom prst="rect">
            <a:avLst/>
          </a:prstGeom>
          <a:ln w="0">
            <a:noFill/>
          </a:ln>
        </p:spPr>
      </p:pic>
      <p:grpSp>
        <p:nvGrpSpPr>
          <p:cNvPr id="665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666" name="Picture 66" descr="de.png"/>
            <p:cNvPicPr/>
            <p:nvPr/>
          </p:nvPicPr>
          <p:blipFill>
            <a:blip r:embed="rId3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7" name="Picture 67" descr="at.png"/>
            <p:cNvPicPr/>
            <p:nvPr/>
          </p:nvPicPr>
          <p:blipFill>
            <a:blip r:embed="rId3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8" name="Picture 68" descr="be.png"/>
            <p:cNvPicPr/>
            <p:nvPr/>
          </p:nvPicPr>
          <p:blipFill>
            <a:blip r:embed="rId3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9" name="Picture 69" descr="dk.png"/>
            <p:cNvPicPr/>
            <p:nvPr/>
          </p:nvPicPr>
          <p:blipFill>
            <a:blip r:embed="rId3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0" name="Picture 70" descr="es.png"/>
            <p:cNvPicPr/>
            <p:nvPr/>
          </p:nvPicPr>
          <p:blipFill>
            <a:blip r:embed="rId3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1" name="Picture 71" descr="ee.png"/>
            <p:cNvPicPr/>
            <p:nvPr/>
          </p:nvPicPr>
          <p:blipFill>
            <a:blip r:embed="rId3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2" name="Picture 72" descr="fi.png"/>
            <p:cNvPicPr/>
            <p:nvPr/>
          </p:nvPicPr>
          <p:blipFill>
            <a:blip r:embed="rId3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3" name="Picture 73" descr="fr.png"/>
            <p:cNvPicPr/>
            <p:nvPr/>
          </p:nvPicPr>
          <p:blipFill>
            <a:blip r:embed="rId4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4" name="Picture 74" descr="gr.png"/>
            <p:cNvPicPr/>
            <p:nvPr/>
          </p:nvPicPr>
          <p:blipFill>
            <a:blip r:embed="rId4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5" name="Picture 75" descr="hu.png"/>
            <p:cNvPicPr/>
            <p:nvPr/>
          </p:nvPicPr>
          <p:blipFill>
            <a:blip r:embed="rId4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6" name="Picture 76" descr="ie.png"/>
            <p:cNvPicPr/>
            <p:nvPr/>
          </p:nvPicPr>
          <p:blipFill>
            <a:blip r:embed="rId4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7" name="Picture 77" descr="it.png"/>
            <p:cNvPicPr/>
            <p:nvPr/>
          </p:nvPicPr>
          <p:blipFill>
            <a:blip r:embed="rId4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8" name="Picture 78" descr="lu.png"/>
            <p:cNvPicPr/>
            <p:nvPr/>
          </p:nvPicPr>
          <p:blipFill>
            <a:blip r:embed="rId4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9" name="Picture 79" descr="no.png"/>
            <p:cNvPicPr/>
            <p:nvPr/>
          </p:nvPicPr>
          <p:blipFill>
            <a:blip r:embed="rId4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0" name="Picture 80" descr="nl.png"/>
            <p:cNvPicPr/>
            <p:nvPr/>
          </p:nvPicPr>
          <p:blipFill>
            <a:blip r:embed="rId4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1" name="Picture 81" descr="pl.png"/>
            <p:cNvPicPr/>
            <p:nvPr/>
          </p:nvPicPr>
          <p:blipFill>
            <a:blip r:embed="rId4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2" name="Picture 82" descr="pt.png"/>
            <p:cNvPicPr/>
            <p:nvPr/>
          </p:nvPicPr>
          <p:blipFill>
            <a:blip r:embed="rId4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3" name="Picture 83" descr="cz.png"/>
            <p:cNvPicPr/>
            <p:nvPr/>
          </p:nvPicPr>
          <p:blipFill>
            <a:blip r:embed="rId5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4" name="Picture 84" descr="ro.png"/>
            <p:cNvPicPr/>
            <p:nvPr/>
          </p:nvPicPr>
          <p:blipFill>
            <a:blip r:embed="rId5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5" name="Picture 85" descr="se.png"/>
            <p:cNvPicPr/>
            <p:nvPr/>
          </p:nvPicPr>
          <p:blipFill>
            <a:blip r:embed="rId5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6" name="Picture 86" descr="ch.png"/>
            <p:cNvPicPr/>
            <p:nvPr/>
          </p:nvPicPr>
          <p:blipFill>
            <a:blip r:embed="rId5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7" name="Picture 87" descr="uk.png"/>
            <p:cNvPicPr/>
            <p:nvPr/>
          </p:nvPicPr>
          <p:blipFill>
            <a:blip r:embed="rId5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8" name="Picture 97" descr=""/>
            <p:cNvPicPr/>
            <p:nvPr/>
          </p:nvPicPr>
          <p:blipFill>
            <a:blip r:embed="rId5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9" name="Picture 98" descr=""/>
            <p:cNvPicPr/>
            <p:nvPr/>
          </p:nvPicPr>
          <p:blipFill>
            <a:blip r:embed="rId5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0" name="Picture 99" descr="ca.png"/>
            <p:cNvPicPr/>
            <p:nvPr/>
          </p:nvPicPr>
          <p:blipFill>
            <a:blip r:embed="rId5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1" name="Picture 100" descr="si.png"/>
            <p:cNvPicPr/>
            <p:nvPr/>
          </p:nvPicPr>
          <p:blipFill>
            <a:blip r:embed="rId5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59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693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694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678050BF-C2CB-4912-961B-A527AAF1D95F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6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697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698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9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0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1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2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3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4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5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6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7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8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9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0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1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2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3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4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5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6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7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8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9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0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1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2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3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24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sp>
        <p:nvSpPr>
          <p:cNvPr id="725" name="Rectangle 37"/>
          <p:cNvSpPr/>
          <p:nvPr/>
        </p:nvSpPr>
        <p:spPr>
          <a:xfrm>
            <a:off x="0" y="0"/>
            <a:ext cx="12224520" cy="88164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27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726" name="Picture 8" descr=""/>
          <p:cNvPicPr/>
          <p:nvPr/>
        </p:nvPicPr>
        <p:blipFill>
          <a:blip r:embed="rId30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727" name="Straight Connector 9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1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29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30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6B4B132D-0EDC-40F8-9292-C252548C608A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2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733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734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5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6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7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8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9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0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1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2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3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4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5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6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7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8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9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0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1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2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3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4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5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6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7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8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9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60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cxnSp>
        <p:nvCxnSpPr>
          <p:cNvPr id="761" name="Straight Connector 4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0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63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64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9E9B63E4-49BD-446A-B028-01D8D311382B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6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767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768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9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0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1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2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3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4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5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6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7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8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9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0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1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2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3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4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5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6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7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8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9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0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1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2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3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94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cxnSp>
        <p:nvCxnSpPr>
          <p:cNvPr id="795" name="Straight Connector 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  <p:cxnSp>
        <p:nvCxnSpPr>
          <p:cNvPr id="796" name="Straight Connector 8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0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98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99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384E0C74-DA66-4B94-8677-CE9347C4DD1A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1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802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803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4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5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6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7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8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9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0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1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2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3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4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5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6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7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8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9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0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1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2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3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4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5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6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7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8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29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cxnSp>
        <p:nvCxnSpPr>
          <p:cNvPr id="830" name="Straight Connector 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  <p:cxnSp>
        <p:nvCxnSpPr>
          <p:cNvPr id="831" name="Straight Connector 11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0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833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834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1FFBF036-FD4E-49A9-99F9-7D7447310A8F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6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837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838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9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0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1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2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3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4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5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6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7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8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9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0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1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2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3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4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5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6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7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8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9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0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1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2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3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64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cxnSp>
        <p:nvCxnSpPr>
          <p:cNvPr id="865" name="Straight Connector 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  <p:cxnSp>
        <p:nvCxnSpPr>
          <p:cNvPr id="866" name="Straight Connector 8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0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dc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868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869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AF8B9346-2FBC-4539-9DA9-A50558992840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1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872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873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4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5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6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7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8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9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0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1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2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3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4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5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6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7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8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9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0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1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2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3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4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5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6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7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8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99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sp>
        <p:nvSpPr>
          <p:cNvPr id="900" name="Rettangolo 2"/>
          <p:cNvSpPr/>
          <p:nvPr/>
        </p:nvSpPr>
        <p:spPr>
          <a:xfrm>
            <a:off x="-369720" y="0"/>
            <a:ext cx="125942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01" name="Rectangle 8"/>
          <p:cNvSpPr/>
          <p:nvPr/>
        </p:nvSpPr>
        <p:spPr>
          <a:xfrm flipH="1">
            <a:off x="4698360" y="2011320"/>
            <a:ext cx="2826360" cy="281844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27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02" name="Subtitle 2"/>
          <p:cNvSpPr/>
          <p:nvPr/>
        </p:nvSpPr>
        <p:spPr>
          <a:xfrm>
            <a:off x="4699080" y="4524120"/>
            <a:ext cx="281988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6240" rIns="66240" tIns="33120" bIns="33120" anchor="t">
            <a:norm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1010" spc="-1" strike="noStrike">
              <a:solidFill>
                <a:srgbClr val="8197a6"/>
              </a:solidFill>
              <a:latin typeface="Arial"/>
              <a:ea typeface="Arial"/>
            </a:endParaRPr>
          </a:p>
        </p:txBody>
      </p:sp>
      <p:sp>
        <p:nvSpPr>
          <p:cNvPr id="903" name="Subtitle 2"/>
          <p:cNvSpPr/>
          <p:nvPr/>
        </p:nvSpPr>
        <p:spPr>
          <a:xfrm>
            <a:off x="4699080" y="1739880"/>
            <a:ext cx="28263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6240" rIns="66240" tIns="33120" bIns="3312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790" spc="-1" strike="noStrike">
                <a:solidFill>
                  <a:srgbClr val="8197a6"/>
                </a:solidFill>
                <a:latin typeface="Arial"/>
                <a:ea typeface="Arial"/>
              </a:rPr>
              <a:t>Produced by</a:t>
            </a:r>
            <a:endParaRPr b="0" lang="en-US" sz="7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0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905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906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7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F330E162-B6DD-46F1-A6D8-DC069C1DE174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8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909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910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1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2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3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4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5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6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7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8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9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0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1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2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3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4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5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6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7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8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9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0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1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2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3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4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5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36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0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942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43" name="Straight Connector 64"/>
          <p:cNvCxnSpPr/>
          <p:nvPr/>
        </p:nvCxnSpPr>
        <p:spPr>
          <a:xfrm>
            <a:off x="221760" y="6411600"/>
            <a:ext cx="1176876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944" name="Picture 5" descr=""/>
          <p:cNvPicPr/>
          <p:nvPr/>
        </p:nvPicPr>
        <p:blipFill>
          <a:blip r:embed="rId2"/>
          <a:stretch/>
        </p:blipFill>
        <p:spPr>
          <a:xfrm>
            <a:off x="10371600" y="6577920"/>
            <a:ext cx="1640520" cy="113040"/>
          </a:xfrm>
          <a:prstGeom prst="rect">
            <a:avLst/>
          </a:prstGeom>
          <a:ln w="0">
            <a:noFill/>
          </a:ln>
        </p:spPr>
      </p:pic>
      <p:sp>
        <p:nvSpPr>
          <p:cNvPr id="945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99A41FB1-F070-481B-8F7D-C944F4D481F4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6" name="Picture 36" descr=""/>
          <p:cNvPicPr/>
          <p:nvPr/>
        </p:nvPicPr>
        <p:blipFill>
          <a:blip r:embed="rId3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947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948" name="Picture 66" descr="de.png"/>
            <p:cNvPicPr/>
            <p:nvPr/>
          </p:nvPicPr>
          <p:blipFill>
            <a:blip r:embed="rId4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9" name="Picture 67" descr="at.png"/>
            <p:cNvPicPr/>
            <p:nvPr/>
          </p:nvPicPr>
          <p:blipFill>
            <a:blip r:embed="rId5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0" name="Picture 68" descr="be.png"/>
            <p:cNvPicPr/>
            <p:nvPr/>
          </p:nvPicPr>
          <p:blipFill>
            <a:blip r:embed="rId6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1" name="Picture 69" descr="dk.png"/>
            <p:cNvPicPr/>
            <p:nvPr/>
          </p:nvPicPr>
          <p:blipFill>
            <a:blip r:embed="rId7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2" name="Picture 70" descr="es.png"/>
            <p:cNvPicPr/>
            <p:nvPr/>
          </p:nvPicPr>
          <p:blipFill>
            <a:blip r:embed="rId8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3" name="Picture 71" descr="ee.png"/>
            <p:cNvPicPr/>
            <p:nvPr/>
          </p:nvPicPr>
          <p:blipFill>
            <a:blip r:embed="rId9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4" name="Picture 72" descr="fi.png"/>
            <p:cNvPicPr/>
            <p:nvPr/>
          </p:nvPicPr>
          <p:blipFill>
            <a:blip r:embed="rId10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5" name="Picture 73" descr="fr.png"/>
            <p:cNvPicPr/>
            <p:nvPr/>
          </p:nvPicPr>
          <p:blipFill>
            <a:blip r:embed="rId11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6" name="Picture 74" descr="gr.png"/>
            <p:cNvPicPr/>
            <p:nvPr/>
          </p:nvPicPr>
          <p:blipFill>
            <a:blip r:embed="rId12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7" name="Picture 75" descr="hu.png"/>
            <p:cNvPicPr/>
            <p:nvPr/>
          </p:nvPicPr>
          <p:blipFill>
            <a:blip r:embed="rId13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8" name="Picture 76" descr="ie.png"/>
            <p:cNvPicPr/>
            <p:nvPr/>
          </p:nvPicPr>
          <p:blipFill>
            <a:blip r:embed="rId14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9" name="Picture 77" descr="it.png"/>
            <p:cNvPicPr/>
            <p:nvPr/>
          </p:nvPicPr>
          <p:blipFill>
            <a:blip r:embed="rId15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0" name="Picture 78" descr="lu.png"/>
            <p:cNvPicPr/>
            <p:nvPr/>
          </p:nvPicPr>
          <p:blipFill>
            <a:blip r:embed="rId16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1" name="Picture 79" descr="no.png"/>
            <p:cNvPicPr/>
            <p:nvPr/>
          </p:nvPicPr>
          <p:blipFill>
            <a:blip r:embed="rId17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2" name="Picture 80" descr="nl.png"/>
            <p:cNvPicPr/>
            <p:nvPr/>
          </p:nvPicPr>
          <p:blipFill>
            <a:blip r:embed="rId18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3" name="Picture 81" descr="pl.png"/>
            <p:cNvPicPr/>
            <p:nvPr/>
          </p:nvPicPr>
          <p:blipFill>
            <a:blip r:embed="rId19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4" name="Picture 82" descr="pt.png"/>
            <p:cNvPicPr/>
            <p:nvPr/>
          </p:nvPicPr>
          <p:blipFill>
            <a:blip r:embed="rId20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5" name="Picture 83" descr="cz.png"/>
            <p:cNvPicPr/>
            <p:nvPr/>
          </p:nvPicPr>
          <p:blipFill>
            <a:blip r:embed="rId21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6" name="Picture 84" descr="ro.png"/>
            <p:cNvPicPr/>
            <p:nvPr/>
          </p:nvPicPr>
          <p:blipFill>
            <a:blip r:embed="rId22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7" name="Picture 85" descr="se.png"/>
            <p:cNvPicPr/>
            <p:nvPr/>
          </p:nvPicPr>
          <p:blipFill>
            <a:blip r:embed="rId23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8" name="Picture 86" descr="ch.png"/>
            <p:cNvPicPr/>
            <p:nvPr/>
          </p:nvPicPr>
          <p:blipFill>
            <a:blip r:embed="rId24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9" name="Picture 87" descr="uk.png"/>
            <p:cNvPicPr/>
            <p:nvPr/>
          </p:nvPicPr>
          <p:blipFill>
            <a:blip r:embed="rId25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0" name="Picture 89" descr=""/>
            <p:cNvPicPr/>
            <p:nvPr/>
          </p:nvPicPr>
          <p:blipFill>
            <a:blip r:embed="rId26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1" name="Picture 90" descr=""/>
            <p:cNvPicPr/>
            <p:nvPr/>
          </p:nvPicPr>
          <p:blipFill>
            <a:blip r:embed="rId27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2" name="Picture 91" descr="ca.png"/>
            <p:cNvPicPr/>
            <p:nvPr/>
          </p:nvPicPr>
          <p:blipFill>
            <a:blip r:embed="rId28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3" name="Picture 92" descr="si.png"/>
            <p:cNvPicPr/>
            <p:nvPr/>
          </p:nvPicPr>
          <p:blipFill>
            <a:blip r:embed="rId29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74" name="Picture 93" descr=""/>
          <p:cNvPicPr/>
          <p:nvPr/>
        </p:nvPicPr>
        <p:blipFill>
          <a:blip r:embed="rId30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cxnSp>
        <p:nvCxnSpPr>
          <p:cNvPr id="975" name="Straight Connector 5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003249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1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35" descr=""/>
          <p:cNvPicPr/>
          <p:nvPr/>
        </p:nvPicPr>
        <p:blipFill>
          <a:blip r:embed="rId3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75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76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0A89E8C8-4735-4CCF-B0AD-58D04A32D9E7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36" descr=""/>
          <p:cNvPicPr/>
          <p:nvPr/>
        </p:nvPicPr>
        <p:blipFill>
          <a:blip r:embed="rId4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78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79" name="Picture 5" descr=""/>
          <p:cNvPicPr/>
          <p:nvPr/>
        </p:nvPicPr>
        <p:blipFill>
          <a:blip r:embed="rId5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80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81" name="Picture 41" descr="de.png"/>
            <p:cNvPicPr/>
            <p:nvPr/>
          </p:nvPicPr>
          <p:blipFill>
            <a:blip r:embed="rId6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" name="Picture 42" descr="at.png"/>
            <p:cNvPicPr/>
            <p:nvPr/>
          </p:nvPicPr>
          <p:blipFill>
            <a:blip r:embed="rId7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" name="Picture 43" descr="be.png"/>
            <p:cNvPicPr/>
            <p:nvPr/>
          </p:nvPicPr>
          <p:blipFill>
            <a:blip r:embed="rId8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" name="Picture 44" descr="dk.png"/>
            <p:cNvPicPr/>
            <p:nvPr/>
          </p:nvPicPr>
          <p:blipFill>
            <a:blip r:embed="rId9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Picture 45" descr="es.png"/>
            <p:cNvPicPr/>
            <p:nvPr/>
          </p:nvPicPr>
          <p:blipFill>
            <a:blip r:embed="rId10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Picture 46" descr="ee.png"/>
            <p:cNvPicPr/>
            <p:nvPr/>
          </p:nvPicPr>
          <p:blipFill>
            <a:blip r:embed="rId11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Picture 47" descr="fi.png"/>
            <p:cNvPicPr/>
            <p:nvPr/>
          </p:nvPicPr>
          <p:blipFill>
            <a:blip r:embed="rId12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Picture 48" descr="fr.png"/>
            <p:cNvPicPr/>
            <p:nvPr/>
          </p:nvPicPr>
          <p:blipFill>
            <a:blip r:embed="rId13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Picture 49" descr="gr.png"/>
            <p:cNvPicPr/>
            <p:nvPr/>
          </p:nvPicPr>
          <p:blipFill>
            <a:blip r:embed="rId14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Picture 50" descr="hu.png"/>
            <p:cNvPicPr/>
            <p:nvPr/>
          </p:nvPicPr>
          <p:blipFill>
            <a:blip r:embed="rId15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51" descr="ie.png"/>
            <p:cNvPicPr/>
            <p:nvPr/>
          </p:nvPicPr>
          <p:blipFill>
            <a:blip r:embed="rId16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Picture 52" descr="it.png"/>
            <p:cNvPicPr/>
            <p:nvPr/>
          </p:nvPicPr>
          <p:blipFill>
            <a:blip r:embed="rId17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Picture 53" descr="lu.png"/>
            <p:cNvPicPr/>
            <p:nvPr/>
          </p:nvPicPr>
          <p:blipFill>
            <a:blip r:embed="rId18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Picture 54" descr="no.png"/>
            <p:cNvPicPr/>
            <p:nvPr/>
          </p:nvPicPr>
          <p:blipFill>
            <a:blip r:embed="rId19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Picture 55" descr="nl.png"/>
            <p:cNvPicPr/>
            <p:nvPr/>
          </p:nvPicPr>
          <p:blipFill>
            <a:blip r:embed="rId20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Picture 56" descr="pl.png"/>
            <p:cNvPicPr/>
            <p:nvPr/>
          </p:nvPicPr>
          <p:blipFill>
            <a:blip r:embed="rId21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57" descr="pt.png"/>
            <p:cNvPicPr/>
            <p:nvPr/>
          </p:nvPicPr>
          <p:blipFill>
            <a:blip r:embed="rId22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Picture 58" descr="cz.png"/>
            <p:cNvPicPr/>
            <p:nvPr/>
          </p:nvPicPr>
          <p:blipFill>
            <a:blip r:embed="rId23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Picture 59" descr="ro.png"/>
            <p:cNvPicPr/>
            <p:nvPr/>
          </p:nvPicPr>
          <p:blipFill>
            <a:blip r:embed="rId24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Picture 60" descr="se.png"/>
            <p:cNvPicPr/>
            <p:nvPr/>
          </p:nvPicPr>
          <p:blipFill>
            <a:blip r:embed="rId25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" name="Picture 61" descr="ch.png"/>
            <p:cNvPicPr/>
            <p:nvPr/>
          </p:nvPicPr>
          <p:blipFill>
            <a:blip r:embed="rId26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2" name="Picture 88" descr="uk.png"/>
            <p:cNvPicPr/>
            <p:nvPr/>
          </p:nvPicPr>
          <p:blipFill>
            <a:blip r:embed="rId27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Picture 90" descr=""/>
            <p:cNvPicPr/>
            <p:nvPr/>
          </p:nvPicPr>
          <p:blipFill>
            <a:blip r:embed="rId28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Picture 91" descr=""/>
            <p:cNvPicPr/>
            <p:nvPr/>
          </p:nvPicPr>
          <p:blipFill>
            <a:blip r:embed="rId29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Picture 92" descr="ca.png"/>
            <p:cNvPicPr/>
            <p:nvPr/>
          </p:nvPicPr>
          <p:blipFill>
            <a:blip r:embed="rId30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" name="Picture 93" descr="si.png"/>
            <p:cNvPicPr/>
            <p:nvPr/>
          </p:nvPicPr>
          <p:blipFill>
            <a:blip r:embed="rId31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7" name="Picture 65" descr=""/>
          <p:cNvPicPr/>
          <p:nvPr/>
        </p:nvPicPr>
        <p:blipFill>
          <a:blip r:embed="rId32"/>
          <a:stretch/>
        </p:blipFill>
        <p:spPr>
          <a:xfrm>
            <a:off x="1152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38"/>
          <p:cNvSpPr/>
          <p:nvPr/>
        </p:nvSpPr>
        <p:spPr>
          <a:xfrm>
            <a:off x="0" y="0"/>
            <a:ext cx="12224880" cy="685728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>
                  <a:alpha val="60000"/>
                </a:schemeClr>
              </a:solidFill>
              <a:latin typeface="Arial"/>
            </a:endParaRPr>
          </a:p>
        </p:txBody>
      </p:sp>
      <p:grpSp>
        <p:nvGrpSpPr>
          <p:cNvPr id="109" name="Group 35"/>
          <p:cNvGrpSpPr/>
          <p:nvPr/>
        </p:nvGrpSpPr>
        <p:grpSpPr>
          <a:xfrm>
            <a:off x="-6480" y="0"/>
            <a:ext cx="12303000" cy="6857280"/>
            <a:chOff x="-6480" y="0"/>
            <a:chExt cx="12303000" cy="6857280"/>
          </a:xfrm>
        </p:grpSpPr>
        <p:sp>
          <p:nvSpPr>
            <p:cNvPr id="110" name="Rectangle 36"/>
            <p:cNvSpPr/>
            <p:nvPr/>
          </p:nvSpPr>
          <p:spPr>
            <a:xfrm>
              <a:off x="-6480" y="0"/>
              <a:ext cx="12231360" cy="6857280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300" spc="-1" strike="noStrike">
                <a:solidFill>
                  <a:schemeClr val="lt1"/>
                </a:solidFill>
                <a:latin typeface="Arial"/>
              </a:endParaRPr>
            </a:p>
          </p:txBody>
        </p:sp>
        <p:grpSp>
          <p:nvGrpSpPr>
            <p:cNvPr id="111" name="Group 37"/>
            <p:cNvGrpSpPr/>
            <p:nvPr/>
          </p:nvGrpSpPr>
          <p:grpSpPr>
            <a:xfrm>
              <a:off x="443160" y="3456720"/>
              <a:ext cx="11853360" cy="2970720"/>
              <a:chOff x="443160" y="3456720"/>
              <a:chExt cx="11853360" cy="2970720"/>
            </a:xfrm>
          </p:grpSpPr>
          <p:cxnSp>
            <p:nvCxnSpPr>
              <p:cNvPr id="112" name="Straight Connector 38"/>
              <p:cNvCxnSpPr/>
              <p:nvPr/>
            </p:nvCxnSpPr>
            <p:spPr>
              <a:xfrm flipV="1">
                <a:off x="9327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3" name="Straight Connector 39"/>
              <p:cNvCxnSpPr/>
              <p:nvPr/>
            </p:nvCxnSpPr>
            <p:spPr>
              <a:xfrm flipV="1">
                <a:off x="87969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4" name="Straight Connector 40"/>
              <p:cNvCxnSpPr/>
              <p:nvPr/>
            </p:nvCxnSpPr>
            <p:spPr>
              <a:xfrm flipV="1">
                <a:off x="8258040" y="3456720"/>
                <a:ext cx="296892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5" name="Straight Connector 41"/>
              <p:cNvCxnSpPr/>
              <p:nvPr/>
            </p:nvCxnSpPr>
            <p:spPr>
              <a:xfrm flipV="1">
                <a:off x="78872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6" name="Straight Connector 42"/>
              <p:cNvCxnSpPr/>
              <p:nvPr/>
            </p:nvCxnSpPr>
            <p:spPr>
              <a:xfrm flipV="1">
                <a:off x="75193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7" name="Straight Connector 43"/>
              <p:cNvCxnSpPr/>
              <p:nvPr/>
            </p:nvCxnSpPr>
            <p:spPr>
              <a:xfrm flipV="1">
                <a:off x="7146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8" name="Straight Connector 44"/>
              <p:cNvCxnSpPr/>
              <p:nvPr/>
            </p:nvCxnSpPr>
            <p:spPr>
              <a:xfrm flipV="1">
                <a:off x="677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19" name="Straight Connector 45"/>
              <p:cNvCxnSpPr/>
              <p:nvPr/>
            </p:nvCxnSpPr>
            <p:spPr>
              <a:xfrm flipV="1">
                <a:off x="640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0" name="Straight Connector 46"/>
              <p:cNvCxnSpPr/>
              <p:nvPr/>
            </p:nvCxnSpPr>
            <p:spPr>
              <a:xfrm flipV="1">
                <a:off x="6026040" y="34639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1" name="Straight Connector 47"/>
              <p:cNvCxnSpPr/>
              <p:nvPr/>
            </p:nvCxnSpPr>
            <p:spPr>
              <a:xfrm flipV="1">
                <a:off x="56592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2" name="Straight Connector 48"/>
              <p:cNvCxnSpPr/>
              <p:nvPr/>
            </p:nvCxnSpPr>
            <p:spPr>
              <a:xfrm flipV="1">
                <a:off x="5283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3" name="Straight Connector 49"/>
              <p:cNvCxnSpPr/>
              <p:nvPr/>
            </p:nvCxnSpPr>
            <p:spPr>
              <a:xfrm flipV="1">
                <a:off x="49028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4" name="Straight Connector 50"/>
              <p:cNvCxnSpPr/>
              <p:nvPr/>
            </p:nvCxnSpPr>
            <p:spPr>
              <a:xfrm flipV="1">
                <a:off x="45356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5" name="Straight Connector 51"/>
              <p:cNvCxnSpPr/>
              <p:nvPr/>
            </p:nvCxnSpPr>
            <p:spPr>
              <a:xfrm flipV="1">
                <a:off x="416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6" name="Straight Connector 52"/>
              <p:cNvCxnSpPr/>
              <p:nvPr/>
            </p:nvCxnSpPr>
            <p:spPr>
              <a:xfrm flipV="1">
                <a:off x="379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7" name="Straight Connector 53"/>
              <p:cNvCxnSpPr/>
              <p:nvPr/>
            </p:nvCxnSpPr>
            <p:spPr>
              <a:xfrm flipV="1">
                <a:off x="34297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8" name="Straight Connector 54"/>
              <p:cNvCxnSpPr/>
              <p:nvPr/>
            </p:nvCxnSpPr>
            <p:spPr>
              <a:xfrm flipV="1">
                <a:off x="3059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29" name="Straight Connector 55"/>
              <p:cNvCxnSpPr/>
              <p:nvPr/>
            </p:nvCxnSpPr>
            <p:spPr>
              <a:xfrm flipV="1">
                <a:off x="2681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0" name="Straight Connector 56"/>
              <p:cNvCxnSpPr/>
              <p:nvPr/>
            </p:nvCxnSpPr>
            <p:spPr>
              <a:xfrm flipV="1">
                <a:off x="23148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1" name="Straight Connector 57"/>
              <p:cNvCxnSpPr/>
              <p:nvPr/>
            </p:nvCxnSpPr>
            <p:spPr>
              <a:xfrm flipV="1">
                <a:off x="19360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2" name="Straight Connector 58"/>
              <p:cNvCxnSpPr/>
              <p:nvPr/>
            </p:nvCxnSpPr>
            <p:spPr>
              <a:xfrm flipV="1">
                <a:off x="15624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3" name="Straight Connector 59"/>
              <p:cNvCxnSpPr/>
              <p:nvPr/>
            </p:nvCxnSpPr>
            <p:spPr>
              <a:xfrm flipV="1">
                <a:off x="1191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4" name="Straight Connector 60"/>
              <p:cNvCxnSpPr/>
              <p:nvPr/>
            </p:nvCxnSpPr>
            <p:spPr>
              <a:xfrm flipV="1">
                <a:off x="8161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135" name="Straight Connector 61"/>
              <p:cNvCxnSpPr/>
              <p:nvPr/>
            </p:nvCxnSpPr>
            <p:spPr>
              <a:xfrm flipV="1">
                <a:off x="4431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</p:grpSp>
      </p:grpSp>
      <p:pic>
        <p:nvPicPr>
          <p:cNvPr id="136" name="Picture 58" descr=""/>
          <p:cNvPicPr/>
          <p:nvPr/>
        </p:nvPicPr>
        <p:blipFill>
          <a:blip r:embed="rId3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sp>
        <p:nvSpPr>
          <p:cNvPr id="137" name="Text Box 38"/>
          <p:cNvSpPr/>
          <p:nvPr/>
        </p:nvSpPr>
        <p:spPr>
          <a:xfrm>
            <a:off x="8205840" y="6201720"/>
            <a:ext cx="37508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marL="1221120" algn="r">
              <a:lnSpc>
                <a:spcPct val="100000"/>
              </a:lnSpc>
              <a:spcBef>
                <a:spcPts val="400"/>
              </a:spcBef>
            </a:pPr>
            <a:fld id="{F82AA4F6-66E5-4D31-ABE1-82F00E82FF83}" type="slidenum">
              <a:rPr b="0" lang="en-GB" sz="800" spc="-1" strike="noStrike">
                <a:solidFill>
                  <a:srgbClr val="8197a6"/>
                </a:solidFill>
                <a:latin typeface="Arial"/>
                <a:ea typeface="Arial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8" name="Straight Connector 61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cxnSp>
        <p:nvCxnSpPr>
          <p:cNvPr id="139" name="Straight Connector 63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140" name="Picture 5" descr=""/>
          <p:cNvPicPr/>
          <p:nvPr/>
        </p:nvPicPr>
        <p:blipFill>
          <a:blip r:embed="rId3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141" name="Group 119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142" name="Picture 120" descr="de.png"/>
            <p:cNvPicPr/>
            <p:nvPr/>
          </p:nvPicPr>
          <p:blipFill>
            <a:blip r:embed="rId3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Picture 121" descr="at.png"/>
            <p:cNvPicPr/>
            <p:nvPr/>
          </p:nvPicPr>
          <p:blipFill>
            <a:blip r:embed="rId3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4" name="Picture 122" descr="be.png"/>
            <p:cNvPicPr/>
            <p:nvPr/>
          </p:nvPicPr>
          <p:blipFill>
            <a:blip r:embed="rId3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Picture 123" descr="dk.png"/>
            <p:cNvPicPr/>
            <p:nvPr/>
          </p:nvPicPr>
          <p:blipFill>
            <a:blip r:embed="rId3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Picture 124" descr="es.png"/>
            <p:cNvPicPr/>
            <p:nvPr/>
          </p:nvPicPr>
          <p:blipFill>
            <a:blip r:embed="rId3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7" name="Picture 125" descr="ee.png"/>
            <p:cNvPicPr/>
            <p:nvPr/>
          </p:nvPicPr>
          <p:blipFill>
            <a:blip r:embed="rId4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Picture 126" descr="fi.png"/>
            <p:cNvPicPr/>
            <p:nvPr/>
          </p:nvPicPr>
          <p:blipFill>
            <a:blip r:embed="rId4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9" name="Picture 127" descr="fr.png"/>
            <p:cNvPicPr/>
            <p:nvPr/>
          </p:nvPicPr>
          <p:blipFill>
            <a:blip r:embed="rId4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" name="Picture 128" descr="gr.png"/>
            <p:cNvPicPr/>
            <p:nvPr/>
          </p:nvPicPr>
          <p:blipFill>
            <a:blip r:embed="rId4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1" name="Picture 129" descr="hu.png"/>
            <p:cNvPicPr/>
            <p:nvPr/>
          </p:nvPicPr>
          <p:blipFill>
            <a:blip r:embed="rId4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" name="Picture 130" descr="ie.png"/>
            <p:cNvPicPr/>
            <p:nvPr/>
          </p:nvPicPr>
          <p:blipFill>
            <a:blip r:embed="rId4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Picture 131" descr="it.png"/>
            <p:cNvPicPr/>
            <p:nvPr/>
          </p:nvPicPr>
          <p:blipFill>
            <a:blip r:embed="rId4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" name="Picture 132" descr="lu.png"/>
            <p:cNvPicPr/>
            <p:nvPr/>
          </p:nvPicPr>
          <p:blipFill>
            <a:blip r:embed="rId4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Picture 133" descr="no.png"/>
            <p:cNvPicPr/>
            <p:nvPr/>
          </p:nvPicPr>
          <p:blipFill>
            <a:blip r:embed="rId4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" name="Picture 134" descr="nl.png"/>
            <p:cNvPicPr/>
            <p:nvPr/>
          </p:nvPicPr>
          <p:blipFill>
            <a:blip r:embed="rId4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Picture 135" descr="pl.png"/>
            <p:cNvPicPr/>
            <p:nvPr/>
          </p:nvPicPr>
          <p:blipFill>
            <a:blip r:embed="rId5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Picture 136" descr="pt.png"/>
            <p:cNvPicPr/>
            <p:nvPr/>
          </p:nvPicPr>
          <p:blipFill>
            <a:blip r:embed="rId5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Picture 137" descr="cz.png"/>
            <p:cNvPicPr/>
            <p:nvPr/>
          </p:nvPicPr>
          <p:blipFill>
            <a:blip r:embed="rId5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0" name="Picture 138" descr="ro.png"/>
            <p:cNvPicPr/>
            <p:nvPr/>
          </p:nvPicPr>
          <p:blipFill>
            <a:blip r:embed="rId5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1" name="Picture 139" descr="se.png"/>
            <p:cNvPicPr/>
            <p:nvPr/>
          </p:nvPicPr>
          <p:blipFill>
            <a:blip r:embed="rId5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Picture 140" descr="ch.png"/>
            <p:cNvPicPr/>
            <p:nvPr/>
          </p:nvPicPr>
          <p:blipFill>
            <a:blip r:embed="rId5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Picture 141" descr="uk.png"/>
            <p:cNvPicPr/>
            <p:nvPr/>
          </p:nvPicPr>
          <p:blipFill>
            <a:blip r:embed="rId5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Picture 142" descr=""/>
            <p:cNvPicPr/>
            <p:nvPr/>
          </p:nvPicPr>
          <p:blipFill>
            <a:blip r:embed="rId5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5" name="Picture 143" descr=""/>
            <p:cNvPicPr/>
            <p:nvPr/>
          </p:nvPicPr>
          <p:blipFill>
            <a:blip r:embed="rId5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6" name="Picture 144" descr="ca.png"/>
            <p:cNvPicPr/>
            <p:nvPr/>
          </p:nvPicPr>
          <p:blipFill>
            <a:blip r:embed="rId5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7" name="Picture 145" descr="si.png"/>
            <p:cNvPicPr/>
            <p:nvPr/>
          </p:nvPicPr>
          <p:blipFill>
            <a:blip r:embed="rId6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61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GB" sz="770" spc="-1" strike="noStrike">
              <a:solidFill>
                <a:schemeClr val="dk1"/>
              </a:solidFill>
              <a:latin typeface="Verdana"/>
              <a:ea typeface="DejaVu Sans"/>
            </a:endParaRPr>
          </a:p>
        </p:txBody>
      </p:sp>
      <p:sp>
        <p:nvSpPr>
          <p:cNvPr id="977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GB" sz="770" spc="-1" strike="noStrike">
              <a:solidFill>
                <a:schemeClr val="dk1"/>
              </a:solidFill>
              <a:latin typeface="Verdana"/>
              <a:ea typeface="DejaVu Sans"/>
            </a:endParaRPr>
          </a:p>
        </p:txBody>
      </p:sp>
      <p:sp>
        <p:nvSpPr>
          <p:cNvPr id="978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  <a:ea typeface="DejaVu Sans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  <a:ea typeface="DejaVu Sans"/>
              </a:rPr>
              <a:t>  </a:t>
            </a:r>
            <a:fld id="{862465D9-9D98-4C54-8052-D465E90DA649}" type="slidenum">
              <a:rPr b="0" lang="it-IT" sz="800" spc="-1" strike="noStrike">
                <a:solidFill>
                  <a:srgbClr val="8197a6"/>
                </a:solidFill>
                <a:latin typeface="Arial"/>
                <a:ea typeface="DejaVu Sans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0" name="Picture 37" descr=""/>
          <p:cNvPicPr/>
          <p:nvPr/>
        </p:nvPicPr>
        <p:blipFill>
          <a:blip r:embed="rId2"/>
          <a:stretch/>
        </p:blipFill>
        <p:spPr>
          <a:xfrm>
            <a:off x="10343160" y="6585840"/>
            <a:ext cx="1636200" cy="105120"/>
          </a:xfrm>
          <a:prstGeom prst="rect">
            <a:avLst/>
          </a:prstGeom>
          <a:ln w="0">
            <a:noFill/>
          </a:ln>
        </p:spPr>
      </p:pic>
      <p:grpSp>
        <p:nvGrpSpPr>
          <p:cNvPr id="981" name="Group 65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982" name="Picture 67" descr="de.png"/>
            <p:cNvPicPr/>
            <p:nvPr/>
          </p:nvPicPr>
          <p:blipFill>
            <a:blip r:embed="rId3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3" name="Picture 68" descr="at.png"/>
            <p:cNvPicPr/>
            <p:nvPr/>
          </p:nvPicPr>
          <p:blipFill>
            <a:blip r:embed="rId4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4" name="Picture 69" descr="be.png"/>
            <p:cNvPicPr/>
            <p:nvPr/>
          </p:nvPicPr>
          <p:blipFill>
            <a:blip r:embed="rId5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5" name="Picture 70" descr="dk.png"/>
            <p:cNvPicPr/>
            <p:nvPr/>
          </p:nvPicPr>
          <p:blipFill>
            <a:blip r:embed="rId6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6" name="Picture 71" descr="es.png"/>
            <p:cNvPicPr/>
            <p:nvPr/>
          </p:nvPicPr>
          <p:blipFill>
            <a:blip r:embed="rId7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7" name="Picture 72" descr="ee.png"/>
            <p:cNvPicPr/>
            <p:nvPr/>
          </p:nvPicPr>
          <p:blipFill>
            <a:blip r:embed="rId8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8" name="Picture 73" descr="fi.png"/>
            <p:cNvPicPr/>
            <p:nvPr/>
          </p:nvPicPr>
          <p:blipFill>
            <a:blip r:embed="rId9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9" name="Picture 74" descr="fr.png"/>
            <p:cNvPicPr/>
            <p:nvPr/>
          </p:nvPicPr>
          <p:blipFill>
            <a:blip r:embed="rId10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0" name="Picture 75" descr="gr.png"/>
            <p:cNvPicPr/>
            <p:nvPr/>
          </p:nvPicPr>
          <p:blipFill>
            <a:blip r:embed="rId11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1" name="Picture 76" descr="hu.png"/>
            <p:cNvPicPr/>
            <p:nvPr/>
          </p:nvPicPr>
          <p:blipFill>
            <a:blip r:embed="rId12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2" name="Picture 77" descr="ie.png"/>
            <p:cNvPicPr/>
            <p:nvPr/>
          </p:nvPicPr>
          <p:blipFill>
            <a:blip r:embed="rId13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3" name="Picture 78" descr="it.png"/>
            <p:cNvPicPr/>
            <p:nvPr/>
          </p:nvPicPr>
          <p:blipFill>
            <a:blip r:embed="rId14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4" name="Picture 79" descr="lu.png"/>
            <p:cNvPicPr/>
            <p:nvPr/>
          </p:nvPicPr>
          <p:blipFill>
            <a:blip r:embed="rId15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5" name="Picture 80" descr="no.png"/>
            <p:cNvPicPr/>
            <p:nvPr/>
          </p:nvPicPr>
          <p:blipFill>
            <a:blip r:embed="rId16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6" name="Picture 81" descr="nl.png"/>
            <p:cNvPicPr/>
            <p:nvPr/>
          </p:nvPicPr>
          <p:blipFill>
            <a:blip r:embed="rId17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7" name="Picture 82" descr="pl.png"/>
            <p:cNvPicPr/>
            <p:nvPr/>
          </p:nvPicPr>
          <p:blipFill>
            <a:blip r:embed="rId18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8" name="Picture 83" descr="pt.png"/>
            <p:cNvPicPr/>
            <p:nvPr/>
          </p:nvPicPr>
          <p:blipFill>
            <a:blip r:embed="rId19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9" name="Picture 84" descr="cz.png"/>
            <p:cNvPicPr/>
            <p:nvPr/>
          </p:nvPicPr>
          <p:blipFill>
            <a:blip r:embed="rId20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0" name="Picture 85" descr="ro.png"/>
            <p:cNvPicPr/>
            <p:nvPr/>
          </p:nvPicPr>
          <p:blipFill>
            <a:blip r:embed="rId21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1" name="Picture 86" descr="se.png"/>
            <p:cNvPicPr/>
            <p:nvPr/>
          </p:nvPicPr>
          <p:blipFill>
            <a:blip r:embed="rId22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2" name="Picture 87" descr="ch.png"/>
            <p:cNvPicPr/>
            <p:nvPr/>
          </p:nvPicPr>
          <p:blipFill>
            <a:blip r:embed="rId23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3" name="Picture 88" descr="uk.png"/>
            <p:cNvPicPr/>
            <p:nvPr/>
          </p:nvPicPr>
          <p:blipFill>
            <a:blip r:embed="rId24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4" name="Picture 89" descr=""/>
            <p:cNvPicPr/>
            <p:nvPr/>
          </p:nvPicPr>
          <p:blipFill>
            <a:blip r:embed="rId25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5" name="Picture 90" descr=""/>
            <p:cNvPicPr/>
            <p:nvPr/>
          </p:nvPicPr>
          <p:blipFill>
            <a:blip r:embed="rId26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6" name="Picture 91" descr="ca.png"/>
            <p:cNvPicPr/>
            <p:nvPr/>
          </p:nvPicPr>
          <p:blipFill>
            <a:blip r:embed="rId27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7" name="Picture 92" descr="si.png"/>
            <p:cNvPicPr/>
            <p:nvPr/>
          </p:nvPicPr>
          <p:blipFill>
            <a:blip r:embed="rId28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08" name="Picture 93" descr=""/>
          <p:cNvPicPr/>
          <p:nvPr/>
        </p:nvPicPr>
        <p:blipFill>
          <a:blip r:embed="rId29"/>
          <a:stretch/>
        </p:blipFill>
        <p:spPr>
          <a:xfrm>
            <a:off x="10331640" y="-216000"/>
            <a:ext cx="2094480" cy="1313280"/>
          </a:xfrm>
          <a:prstGeom prst="rect">
            <a:avLst/>
          </a:prstGeom>
          <a:ln w="0">
            <a:noFill/>
          </a:ln>
        </p:spPr>
      </p:pic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 type="body"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3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9" name="Picture 35" descr=""/>
          <p:cNvPicPr/>
          <p:nvPr/>
        </p:nvPicPr>
        <p:blipFill>
          <a:blip r:embed="rId3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170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171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17FF9F8B-3EF0-4B0F-985E-7FF660A6B6AC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2" name="Picture 36" descr=""/>
          <p:cNvPicPr/>
          <p:nvPr/>
        </p:nvPicPr>
        <p:blipFill>
          <a:blip r:embed="rId4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173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174" name="Picture 5" descr=""/>
          <p:cNvPicPr/>
          <p:nvPr/>
        </p:nvPicPr>
        <p:blipFill>
          <a:blip r:embed="rId5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175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176" name="Picture 41" descr="de.png"/>
            <p:cNvPicPr/>
            <p:nvPr/>
          </p:nvPicPr>
          <p:blipFill>
            <a:blip r:embed="rId6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Picture 42" descr="at.png"/>
            <p:cNvPicPr/>
            <p:nvPr/>
          </p:nvPicPr>
          <p:blipFill>
            <a:blip r:embed="rId7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Picture 43" descr="be.png"/>
            <p:cNvPicPr/>
            <p:nvPr/>
          </p:nvPicPr>
          <p:blipFill>
            <a:blip r:embed="rId8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Picture 44" descr="dk.png"/>
            <p:cNvPicPr/>
            <p:nvPr/>
          </p:nvPicPr>
          <p:blipFill>
            <a:blip r:embed="rId9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Picture 45" descr="es.png"/>
            <p:cNvPicPr/>
            <p:nvPr/>
          </p:nvPicPr>
          <p:blipFill>
            <a:blip r:embed="rId10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Picture 46" descr="ee.png"/>
            <p:cNvPicPr/>
            <p:nvPr/>
          </p:nvPicPr>
          <p:blipFill>
            <a:blip r:embed="rId11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Picture 47" descr="fi.png"/>
            <p:cNvPicPr/>
            <p:nvPr/>
          </p:nvPicPr>
          <p:blipFill>
            <a:blip r:embed="rId12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Picture 48" descr="fr.png"/>
            <p:cNvPicPr/>
            <p:nvPr/>
          </p:nvPicPr>
          <p:blipFill>
            <a:blip r:embed="rId13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Picture 49" descr="gr.png"/>
            <p:cNvPicPr/>
            <p:nvPr/>
          </p:nvPicPr>
          <p:blipFill>
            <a:blip r:embed="rId14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Picture 50" descr="hu.png"/>
            <p:cNvPicPr/>
            <p:nvPr/>
          </p:nvPicPr>
          <p:blipFill>
            <a:blip r:embed="rId15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Picture 51" descr="ie.png"/>
            <p:cNvPicPr/>
            <p:nvPr/>
          </p:nvPicPr>
          <p:blipFill>
            <a:blip r:embed="rId16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7" name="Picture 52" descr="it.png"/>
            <p:cNvPicPr/>
            <p:nvPr/>
          </p:nvPicPr>
          <p:blipFill>
            <a:blip r:embed="rId17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8" name="Picture 53" descr="lu.png"/>
            <p:cNvPicPr/>
            <p:nvPr/>
          </p:nvPicPr>
          <p:blipFill>
            <a:blip r:embed="rId18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9" name="Picture 54" descr="no.png"/>
            <p:cNvPicPr/>
            <p:nvPr/>
          </p:nvPicPr>
          <p:blipFill>
            <a:blip r:embed="rId19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Picture 55" descr="nl.png"/>
            <p:cNvPicPr/>
            <p:nvPr/>
          </p:nvPicPr>
          <p:blipFill>
            <a:blip r:embed="rId20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1" name="Picture 56" descr="pl.png"/>
            <p:cNvPicPr/>
            <p:nvPr/>
          </p:nvPicPr>
          <p:blipFill>
            <a:blip r:embed="rId21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Picture 57" descr="pt.png"/>
            <p:cNvPicPr/>
            <p:nvPr/>
          </p:nvPicPr>
          <p:blipFill>
            <a:blip r:embed="rId22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3" name="Picture 58" descr="cz.png"/>
            <p:cNvPicPr/>
            <p:nvPr/>
          </p:nvPicPr>
          <p:blipFill>
            <a:blip r:embed="rId23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Picture 59" descr="ro.png"/>
            <p:cNvPicPr/>
            <p:nvPr/>
          </p:nvPicPr>
          <p:blipFill>
            <a:blip r:embed="rId24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" name="Picture 60" descr="se.png"/>
            <p:cNvPicPr/>
            <p:nvPr/>
          </p:nvPicPr>
          <p:blipFill>
            <a:blip r:embed="rId25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Picture 61" descr="ch.png"/>
            <p:cNvPicPr/>
            <p:nvPr/>
          </p:nvPicPr>
          <p:blipFill>
            <a:blip r:embed="rId26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Picture 88" descr="uk.png"/>
            <p:cNvPicPr/>
            <p:nvPr/>
          </p:nvPicPr>
          <p:blipFill>
            <a:blip r:embed="rId27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Picture 90" descr=""/>
            <p:cNvPicPr/>
            <p:nvPr/>
          </p:nvPicPr>
          <p:blipFill>
            <a:blip r:embed="rId28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9" name="Picture 91" descr=""/>
            <p:cNvPicPr/>
            <p:nvPr/>
          </p:nvPicPr>
          <p:blipFill>
            <a:blip r:embed="rId29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0" name="Picture 92" descr="ca.png"/>
            <p:cNvPicPr/>
            <p:nvPr/>
          </p:nvPicPr>
          <p:blipFill>
            <a:blip r:embed="rId30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1" name="Picture 93" descr="si.png"/>
            <p:cNvPicPr/>
            <p:nvPr/>
          </p:nvPicPr>
          <p:blipFill>
            <a:blip r:embed="rId31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2" name="Picture 36" descr=""/>
          <p:cNvPicPr/>
          <p:nvPr/>
        </p:nvPicPr>
        <p:blipFill>
          <a:blip r:embed="rId32"/>
          <a:stretch/>
        </p:blipFill>
        <p:spPr>
          <a:xfrm>
            <a:off x="1080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38"/>
          <p:cNvSpPr/>
          <p:nvPr/>
        </p:nvSpPr>
        <p:spPr>
          <a:xfrm>
            <a:off x="0" y="0"/>
            <a:ext cx="12224520" cy="685728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>
                  <a:alpha val="60000"/>
                </a:schemeClr>
              </a:solidFill>
              <a:latin typeface="Arial"/>
            </a:endParaRPr>
          </a:p>
        </p:txBody>
      </p:sp>
      <p:pic>
        <p:nvPicPr>
          <p:cNvPr id="204" name="Picture 58" descr=""/>
          <p:cNvPicPr/>
          <p:nvPr/>
        </p:nvPicPr>
        <p:blipFill>
          <a:blip r:embed="rId3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sp>
        <p:nvSpPr>
          <p:cNvPr id="205" name="Text Box 38"/>
          <p:cNvSpPr/>
          <p:nvPr/>
        </p:nvSpPr>
        <p:spPr>
          <a:xfrm>
            <a:off x="8205840" y="6201720"/>
            <a:ext cx="37508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marL="1221120" algn="r">
              <a:lnSpc>
                <a:spcPct val="100000"/>
              </a:lnSpc>
              <a:spcBef>
                <a:spcPts val="400"/>
              </a:spcBef>
            </a:pPr>
            <a:fld id="{2D79205A-6399-4E96-BE3F-1136E61DBCAA}" type="slidenum">
              <a:rPr b="0" lang="en-GB" sz="800" spc="-1" strike="noStrike">
                <a:solidFill>
                  <a:srgbClr val="8197a6"/>
                </a:solidFill>
                <a:latin typeface="Arial"/>
                <a:ea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06" name="Straight Connector 35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cxnSp>
        <p:nvCxnSpPr>
          <p:cNvPr id="207" name="Straight Connector 63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208" name="Picture 5" descr=""/>
          <p:cNvPicPr/>
          <p:nvPr/>
        </p:nvPicPr>
        <p:blipFill>
          <a:blip r:embed="rId3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209" name="Group 64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210" name="Picture 65" descr="de.png"/>
            <p:cNvPicPr/>
            <p:nvPr/>
          </p:nvPicPr>
          <p:blipFill>
            <a:blip r:embed="rId3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Picture 66" descr="at.png"/>
            <p:cNvPicPr/>
            <p:nvPr/>
          </p:nvPicPr>
          <p:blipFill>
            <a:blip r:embed="rId3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Picture 67" descr="be.png"/>
            <p:cNvPicPr/>
            <p:nvPr/>
          </p:nvPicPr>
          <p:blipFill>
            <a:blip r:embed="rId3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Picture 68" descr="dk.png"/>
            <p:cNvPicPr/>
            <p:nvPr/>
          </p:nvPicPr>
          <p:blipFill>
            <a:blip r:embed="rId3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4" name="Picture 69" descr="es.png"/>
            <p:cNvPicPr/>
            <p:nvPr/>
          </p:nvPicPr>
          <p:blipFill>
            <a:blip r:embed="rId3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Picture 70" descr="ee.png"/>
            <p:cNvPicPr/>
            <p:nvPr/>
          </p:nvPicPr>
          <p:blipFill>
            <a:blip r:embed="rId4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Picture 71" descr="fi.png"/>
            <p:cNvPicPr/>
            <p:nvPr/>
          </p:nvPicPr>
          <p:blipFill>
            <a:blip r:embed="rId4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Picture 72" descr="fr.png"/>
            <p:cNvPicPr/>
            <p:nvPr/>
          </p:nvPicPr>
          <p:blipFill>
            <a:blip r:embed="rId4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Picture 73" descr="gr.png"/>
            <p:cNvPicPr/>
            <p:nvPr/>
          </p:nvPicPr>
          <p:blipFill>
            <a:blip r:embed="rId4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Picture 74" descr="hu.png"/>
            <p:cNvPicPr/>
            <p:nvPr/>
          </p:nvPicPr>
          <p:blipFill>
            <a:blip r:embed="rId4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0" name="Picture 75" descr="ie.png"/>
            <p:cNvPicPr/>
            <p:nvPr/>
          </p:nvPicPr>
          <p:blipFill>
            <a:blip r:embed="rId4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Picture 76" descr="it.png"/>
            <p:cNvPicPr/>
            <p:nvPr/>
          </p:nvPicPr>
          <p:blipFill>
            <a:blip r:embed="rId4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2" name="Picture 77" descr="lu.png"/>
            <p:cNvPicPr/>
            <p:nvPr/>
          </p:nvPicPr>
          <p:blipFill>
            <a:blip r:embed="rId4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Picture 78" descr="no.png"/>
            <p:cNvPicPr/>
            <p:nvPr/>
          </p:nvPicPr>
          <p:blipFill>
            <a:blip r:embed="rId4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Picture 79" descr="nl.png"/>
            <p:cNvPicPr/>
            <p:nvPr/>
          </p:nvPicPr>
          <p:blipFill>
            <a:blip r:embed="rId4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Picture 80" descr="pl.png"/>
            <p:cNvPicPr/>
            <p:nvPr/>
          </p:nvPicPr>
          <p:blipFill>
            <a:blip r:embed="rId5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6" name="Picture 81" descr="pt.png"/>
            <p:cNvPicPr/>
            <p:nvPr/>
          </p:nvPicPr>
          <p:blipFill>
            <a:blip r:embed="rId5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Picture 82" descr="cz.png"/>
            <p:cNvPicPr/>
            <p:nvPr/>
          </p:nvPicPr>
          <p:blipFill>
            <a:blip r:embed="rId5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8" name="Picture 83" descr="ro.png"/>
            <p:cNvPicPr/>
            <p:nvPr/>
          </p:nvPicPr>
          <p:blipFill>
            <a:blip r:embed="rId5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9" name="Picture 84" descr="se.png"/>
            <p:cNvPicPr/>
            <p:nvPr/>
          </p:nvPicPr>
          <p:blipFill>
            <a:blip r:embed="rId5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Picture 85" descr="ch.png"/>
            <p:cNvPicPr/>
            <p:nvPr/>
          </p:nvPicPr>
          <p:blipFill>
            <a:blip r:embed="rId5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Picture 86" descr="uk.png"/>
            <p:cNvPicPr/>
            <p:nvPr/>
          </p:nvPicPr>
          <p:blipFill>
            <a:blip r:embed="rId5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2" name="Picture 87" descr=""/>
            <p:cNvPicPr/>
            <p:nvPr/>
          </p:nvPicPr>
          <p:blipFill>
            <a:blip r:embed="rId5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3" name="Picture 88" descr=""/>
            <p:cNvPicPr/>
            <p:nvPr/>
          </p:nvPicPr>
          <p:blipFill>
            <a:blip r:embed="rId5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Picture 89" descr="ca.png"/>
            <p:cNvPicPr/>
            <p:nvPr/>
          </p:nvPicPr>
          <p:blipFill>
            <a:blip r:embed="rId5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Picture 90" descr="si.png"/>
            <p:cNvPicPr/>
            <p:nvPr/>
          </p:nvPicPr>
          <p:blipFill>
            <a:blip r:embed="rId6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61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7" name="Picture 35" descr=""/>
          <p:cNvPicPr/>
          <p:nvPr/>
        </p:nvPicPr>
        <p:blipFill>
          <a:blip r:embed="rId3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238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239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DA0F320F-AC9E-47B0-9B3F-08459CD40326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0" name="Picture 36" descr=""/>
          <p:cNvPicPr/>
          <p:nvPr/>
        </p:nvPicPr>
        <p:blipFill>
          <a:blip r:embed="rId4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241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242" name="Picture 5" descr=""/>
          <p:cNvPicPr/>
          <p:nvPr/>
        </p:nvPicPr>
        <p:blipFill>
          <a:blip r:embed="rId5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243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244" name="Picture 41" descr="de.png"/>
            <p:cNvPicPr/>
            <p:nvPr/>
          </p:nvPicPr>
          <p:blipFill>
            <a:blip r:embed="rId6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Picture 42" descr="at.png"/>
            <p:cNvPicPr/>
            <p:nvPr/>
          </p:nvPicPr>
          <p:blipFill>
            <a:blip r:embed="rId7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Picture 43" descr="be.png"/>
            <p:cNvPicPr/>
            <p:nvPr/>
          </p:nvPicPr>
          <p:blipFill>
            <a:blip r:embed="rId8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7" name="Picture 44" descr="dk.png"/>
            <p:cNvPicPr/>
            <p:nvPr/>
          </p:nvPicPr>
          <p:blipFill>
            <a:blip r:embed="rId9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8" name="Picture 45" descr="es.png"/>
            <p:cNvPicPr/>
            <p:nvPr/>
          </p:nvPicPr>
          <p:blipFill>
            <a:blip r:embed="rId10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Picture 46" descr="ee.png"/>
            <p:cNvPicPr/>
            <p:nvPr/>
          </p:nvPicPr>
          <p:blipFill>
            <a:blip r:embed="rId11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Picture 47" descr="fi.png"/>
            <p:cNvPicPr/>
            <p:nvPr/>
          </p:nvPicPr>
          <p:blipFill>
            <a:blip r:embed="rId12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Picture 48" descr="fr.png"/>
            <p:cNvPicPr/>
            <p:nvPr/>
          </p:nvPicPr>
          <p:blipFill>
            <a:blip r:embed="rId13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Picture 49" descr="gr.png"/>
            <p:cNvPicPr/>
            <p:nvPr/>
          </p:nvPicPr>
          <p:blipFill>
            <a:blip r:embed="rId14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Picture 50" descr="hu.png"/>
            <p:cNvPicPr/>
            <p:nvPr/>
          </p:nvPicPr>
          <p:blipFill>
            <a:blip r:embed="rId15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4" name="Picture 51" descr="ie.png"/>
            <p:cNvPicPr/>
            <p:nvPr/>
          </p:nvPicPr>
          <p:blipFill>
            <a:blip r:embed="rId16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5" name="Picture 52" descr="it.png"/>
            <p:cNvPicPr/>
            <p:nvPr/>
          </p:nvPicPr>
          <p:blipFill>
            <a:blip r:embed="rId17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Picture 53" descr="lu.png"/>
            <p:cNvPicPr/>
            <p:nvPr/>
          </p:nvPicPr>
          <p:blipFill>
            <a:blip r:embed="rId18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7" name="Picture 54" descr="no.png"/>
            <p:cNvPicPr/>
            <p:nvPr/>
          </p:nvPicPr>
          <p:blipFill>
            <a:blip r:embed="rId19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Picture 55" descr="nl.png"/>
            <p:cNvPicPr/>
            <p:nvPr/>
          </p:nvPicPr>
          <p:blipFill>
            <a:blip r:embed="rId20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9" name="Picture 56" descr="pl.png"/>
            <p:cNvPicPr/>
            <p:nvPr/>
          </p:nvPicPr>
          <p:blipFill>
            <a:blip r:embed="rId21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0" name="Picture 57" descr="pt.png"/>
            <p:cNvPicPr/>
            <p:nvPr/>
          </p:nvPicPr>
          <p:blipFill>
            <a:blip r:embed="rId22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1" name="Picture 58" descr="cz.png"/>
            <p:cNvPicPr/>
            <p:nvPr/>
          </p:nvPicPr>
          <p:blipFill>
            <a:blip r:embed="rId23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2" name="Picture 59" descr="ro.png"/>
            <p:cNvPicPr/>
            <p:nvPr/>
          </p:nvPicPr>
          <p:blipFill>
            <a:blip r:embed="rId24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3" name="Picture 60" descr="se.png"/>
            <p:cNvPicPr/>
            <p:nvPr/>
          </p:nvPicPr>
          <p:blipFill>
            <a:blip r:embed="rId25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4" name="Picture 61" descr="ch.png"/>
            <p:cNvPicPr/>
            <p:nvPr/>
          </p:nvPicPr>
          <p:blipFill>
            <a:blip r:embed="rId26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5" name="Picture 88" descr="uk.png"/>
            <p:cNvPicPr/>
            <p:nvPr/>
          </p:nvPicPr>
          <p:blipFill>
            <a:blip r:embed="rId27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6" name="Picture 90" descr=""/>
            <p:cNvPicPr/>
            <p:nvPr/>
          </p:nvPicPr>
          <p:blipFill>
            <a:blip r:embed="rId28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7" name="Picture 91" descr=""/>
            <p:cNvPicPr/>
            <p:nvPr/>
          </p:nvPicPr>
          <p:blipFill>
            <a:blip r:embed="rId29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8" name="Picture 92" descr="ca.png"/>
            <p:cNvPicPr/>
            <p:nvPr/>
          </p:nvPicPr>
          <p:blipFill>
            <a:blip r:embed="rId30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Picture 93" descr="si.png"/>
            <p:cNvPicPr/>
            <p:nvPr/>
          </p:nvPicPr>
          <p:blipFill>
            <a:blip r:embed="rId31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70" name="Picture 37" descr=""/>
          <p:cNvPicPr/>
          <p:nvPr/>
        </p:nvPicPr>
        <p:blipFill>
          <a:blip r:embed="rId32"/>
          <a:stretch/>
        </p:blipFill>
        <p:spPr>
          <a:xfrm>
            <a:off x="1080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71" name="Rectangle 38"/>
          <p:cNvSpPr/>
          <p:nvPr/>
        </p:nvSpPr>
        <p:spPr>
          <a:xfrm>
            <a:off x="0" y="0"/>
            <a:ext cx="12221280" cy="685728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>
                  <a:alpha val="60000"/>
                </a:schemeClr>
              </a:solidFill>
              <a:latin typeface="Arial"/>
            </a:endParaRPr>
          </a:p>
        </p:txBody>
      </p:sp>
      <p:pic>
        <p:nvPicPr>
          <p:cNvPr id="272" name="Picture 58" descr=""/>
          <p:cNvPicPr/>
          <p:nvPr/>
        </p:nvPicPr>
        <p:blipFill>
          <a:blip r:embed="rId3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sp>
        <p:nvSpPr>
          <p:cNvPr id="273" name="Text Box 38"/>
          <p:cNvSpPr/>
          <p:nvPr/>
        </p:nvSpPr>
        <p:spPr>
          <a:xfrm>
            <a:off x="8205840" y="6201720"/>
            <a:ext cx="37508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spAutoFit/>
          </a:bodyPr>
          <a:p>
            <a:pPr marL="1221120" algn="r">
              <a:lnSpc>
                <a:spcPct val="100000"/>
              </a:lnSpc>
              <a:spcBef>
                <a:spcPts val="400"/>
              </a:spcBef>
            </a:pPr>
            <a:fld id="{884DDB3C-6F9B-4AF4-9EFE-65BDAAD86605}" type="slidenum">
              <a:rPr b="0" lang="en-GB" sz="800" spc="-1" strike="noStrike">
                <a:solidFill>
                  <a:srgbClr val="8197a6"/>
                </a:solidFill>
                <a:latin typeface="Arial"/>
                <a:ea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74" name="Straight Connector 35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cxnSp>
        <p:nvCxnSpPr>
          <p:cNvPr id="275" name="Straight Connector 36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276" name="Picture 5" descr=""/>
          <p:cNvPicPr/>
          <p:nvPr/>
        </p:nvPicPr>
        <p:blipFill>
          <a:blip r:embed="rId3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277" name="Group 64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278" name="Picture 65" descr="de.png"/>
            <p:cNvPicPr/>
            <p:nvPr/>
          </p:nvPicPr>
          <p:blipFill>
            <a:blip r:embed="rId3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9" name="Picture 66" descr="at.png"/>
            <p:cNvPicPr/>
            <p:nvPr/>
          </p:nvPicPr>
          <p:blipFill>
            <a:blip r:embed="rId3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0" name="Picture 67" descr="be.png"/>
            <p:cNvPicPr/>
            <p:nvPr/>
          </p:nvPicPr>
          <p:blipFill>
            <a:blip r:embed="rId3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Picture 68" descr="dk.png"/>
            <p:cNvPicPr/>
            <p:nvPr/>
          </p:nvPicPr>
          <p:blipFill>
            <a:blip r:embed="rId3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Picture 69" descr="es.png"/>
            <p:cNvPicPr/>
            <p:nvPr/>
          </p:nvPicPr>
          <p:blipFill>
            <a:blip r:embed="rId3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3" name="Picture 70" descr="ee.png"/>
            <p:cNvPicPr/>
            <p:nvPr/>
          </p:nvPicPr>
          <p:blipFill>
            <a:blip r:embed="rId4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4" name="Picture 71" descr="fi.png"/>
            <p:cNvPicPr/>
            <p:nvPr/>
          </p:nvPicPr>
          <p:blipFill>
            <a:blip r:embed="rId4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Picture 72" descr="fr.png"/>
            <p:cNvPicPr/>
            <p:nvPr/>
          </p:nvPicPr>
          <p:blipFill>
            <a:blip r:embed="rId4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73" descr="gr.png"/>
            <p:cNvPicPr/>
            <p:nvPr/>
          </p:nvPicPr>
          <p:blipFill>
            <a:blip r:embed="rId4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7" name="Picture 74" descr="hu.png"/>
            <p:cNvPicPr/>
            <p:nvPr/>
          </p:nvPicPr>
          <p:blipFill>
            <a:blip r:embed="rId4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8" name="Picture 75" descr="ie.png"/>
            <p:cNvPicPr/>
            <p:nvPr/>
          </p:nvPicPr>
          <p:blipFill>
            <a:blip r:embed="rId4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Picture 76" descr="it.png"/>
            <p:cNvPicPr/>
            <p:nvPr/>
          </p:nvPicPr>
          <p:blipFill>
            <a:blip r:embed="rId4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0" name="Picture 77" descr="lu.png"/>
            <p:cNvPicPr/>
            <p:nvPr/>
          </p:nvPicPr>
          <p:blipFill>
            <a:blip r:embed="rId4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Picture 78" descr="no.png"/>
            <p:cNvPicPr/>
            <p:nvPr/>
          </p:nvPicPr>
          <p:blipFill>
            <a:blip r:embed="rId4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Picture 79" descr="nl.png"/>
            <p:cNvPicPr/>
            <p:nvPr/>
          </p:nvPicPr>
          <p:blipFill>
            <a:blip r:embed="rId4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3" name="Picture 80" descr="pl.png"/>
            <p:cNvPicPr/>
            <p:nvPr/>
          </p:nvPicPr>
          <p:blipFill>
            <a:blip r:embed="rId5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4" name="Picture 81" descr="pt.png"/>
            <p:cNvPicPr/>
            <p:nvPr/>
          </p:nvPicPr>
          <p:blipFill>
            <a:blip r:embed="rId5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5" name="Picture 82" descr="cz.png"/>
            <p:cNvPicPr/>
            <p:nvPr/>
          </p:nvPicPr>
          <p:blipFill>
            <a:blip r:embed="rId5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6" name="Picture 83" descr="ro.png"/>
            <p:cNvPicPr/>
            <p:nvPr/>
          </p:nvPicPr>
          <p:blipFill>
            <a:blip r:embed="rId5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7" name="Picture 84" descr="se.png"/>
            <p:cNvPicPr/>
            <p:nvPr/>
          </p:nvPicPr>
          <p:blipFill>
            <a:blip r:embed="rId5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8" name="Picture 85" descr="ch.png"/>
            <p:cNvPicPr/>
            <p:nvPr/>
          </p:nvPicPr>
          <p:blipFill>
            <a:blip r:embed="rId5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9" name="Picture 86" descr="uk.png"/>
            <p:cNvPicPr/>
            <p:nvPr/>
          </p:nvPicPr>
          <p:blipFill>
            <a:blip r:embed="rId5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87" descr=""/>
            <p:cNvPicPr/>
            <p:nvPr/>
          </p:nvPicPr>
          <p:blipFill>
            <a:blip r:embed="rId5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1" name="Picture 88" descr=""/>
            <p:cNvPicPr/>
            <p:nvPr/>
          </p:nvPicPr>
          <p:blipFill>
            <a:blip r:embed="rId5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2" name="Picture 89" descr="ca.png"/>
            <p:cNvPicPr/>
            <p:nvPr/>
          </p:nvPicPr>
          <p:blipFill>
            <a:blip r:embed="rId5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3" name="Picture 90" descr="si.png"/>
            <p:cNvPicPr/>
            <p:nvPr/>
          </p:nvPicPr>
          <p:blipFill>
            <a:blip r:embed="rId6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61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5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306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307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2380C96A-439E-4BDD-9102-5C1819FE9D89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8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309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310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311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312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3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4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5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6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7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8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9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0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2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3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4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5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6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7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8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9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0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1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2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3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4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5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6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7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38" name="Group 37"/>
          <p:cNvGrpSpPr/>
          <p:nvPr/>
        </p:nvGrpSpPr>
        <p:grpSpPr>
          <a:xfrm>
            <a:off x="443160" y="3456720"/>
            <a:ext cx="11853360" cy="2970720"/>
            <a:chOff x="443160" y="3456720"/>
            <a:chExt cx="11853360" cy="2970720"/>
          </a:xfrm>
        </p:grpSpPr>
        <p:cxnSp>
          <p:nvCxnSpPr>
            <p:cNvPr id="339" name="Straight Connector 38"/>
            <p:cNvCxnSpPr/>
            <p:nvPr/>
          </p:nvCxnSpPr>
          <p:spPr>
            <a:xfrm flipV="1">
              <a:off x="93276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0" name="Straight Connector 39"/>
            <p:cNvCxnSpPr/>
            <p:nvPr/>
          </p:nvCxnSpPr>
          <p:spPr>
            <a:xfrm flipV="1">
              <a:off x="879696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1" name="Straight Connector 40"/>
            <p:cNvCxnSpPr/>
            <p:nvPr/>
          </p:nvCxnSpPr>
          <p:spPr>
            <a:xfrm flipV="1">
              <a:off x="8258040" y="3456720"/>
              <a:ext cx="296892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2" name="Straight Connector 41"/>
            <p:cNvCxnSpPr/>
            <p:nvPr/>
          </p:nvCxnSpPr>
          <p:spPr>
            <a:xfrm flipV="1">
              <a:off x="788724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3" name="Straight Connector 42"/>
            <p:cNvCxnSpPr/>
            <p:nvPr/>
          </p:nvCxnSpPr>
          <p:spPr>
            <a:xfrm flipV="1">
              <a:off x="751932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4" name="Straight Connector 43"/>
            <p:cNvCxnSpPr/>
            <p:nvPr/>
          </p:nvCxnSpPr>
          <p:spPr>
            <a:xfrm flipV="1">
              <a:off x="714636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5" name="Straight Connector 44"/>
            <p:cNvCxnSpPr/>
            <p:nvPr/>
          </p:nvCxnSpPr>
          <p:spPr>
            <a:xfrm flipV="1">
              <a:off x="67770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6" name="Straight Connector 45"/>
            <p:cNvCxnSpPr/>
            <p:nvPr/>
          </p:nvCxnSpPr>
          <p:spPr>
            <a:xfrm flipV="1">
              <a:off x="640692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7" name="Straight Connector 46"/>
            <p:cNvCxnSpPr/>
            <p:nvPr/>
          </p:nvCxnSpPr>
          <p:spPr>
            <a:xfrm flipV="1">
              <a:off x="6026040" y="34639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8" name="Straight Connector 47"/>
            <p:cNvCxnSpPr/>
            <p:nvPr/>
          </p:nvCxnSpPr>
          <p:spPr>
            <a:xfrm flipV="1">
              <a:off x="56592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49" name="Straight Connector 48"/>
            <p:cNvCxnSpPr/>
            <p:nvPr/>
          </p:nvCxnSpPr>
          <p:spPr>
            <a:xfrm flipV="1">
              <a:off x="528336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0" name="Straight Connector 49"/>
            <p:cNvCxnSpPr/>
            <p:nvPr/>
          </p:nvCxnSpPr>
          <p:spPr>
            <a:xfrm flipV="1">
              <a:off x="490284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1" name="Straight Connector 50"/>
            <p:cNvCxnSpPr/>
            <p:nvPr/>
          </p:nvCxnSpPr>
          <p:spPr>
            <a:xfrm flipV="1">
              <a:off x="453564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2" name="Straight Connector 51"/>
            <p:cNvCxnSpPr/>
            <p:nvPr/>
          </p:nvCxnSpPr>
          <p:spPr>
            <a:xfrm flipV="1">
              <a:off x="41670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3" name="Straight Connector 52"/>
            <p:cNvCxnSpPr/>
            <p:nvPr/>
          </p:nvCxnSpPr>
          <p:spPr>
            <a:xfrm flipV="1">
              <a:off x="379692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4" name="Straight Connector 53"/>
            <p:cNvCxnSpPr/>
            <p:nvPr/>
          </p:nvCxnSpPr>
          <p:spPr>
            <a:xfrm flipV="1">
              <a:off x="342972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5" name="Straight Connector 54"/>
            <p:cNvCxnSpPr/>
            <p:nvPr/>
          </p:nvCxnSpPr>
          <p:spPr>
            <a:xfrm flipV="1">
              <a:off x="305928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6" name="Straight Connector 55"/>
            <p:cNvCxnSpPr/>
            <p:nvPr/>
          </p:nvCxnSpPr>
          <p:spPr>
            <a:xfrm flipV="1">
              <a:off x="268128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7" name="Straight Connector 56"/>
            <p:cNvCxnSpPr/>
            <p:nvPr/>
          </p:nvCxnSpPr>
          <p:spPr>
            <a:xfrm flipV="1">
              <a:off x="23148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8" name="Straight Connector 57"/>
            <p:cNvCxnSpPr/>
            <p:nvPr/>
          </p:nvCxnSpPr>
          <p:spPr>
            <a:xfrm flipV="1">
              <a:off x="193608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59" name="Straight Connector 58"/>
            <p:cNvCxnSpPr/>
            <p:nvPr/>
          </p:nvCxnSpPr>
          <p:spPr>
            <a:xfrm flipV="1">
              <a:off x="15624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60" name="Straight Connector 59"/>
            <p:cNvCxnSpPr/>
            <p:nvPr/>
          </p:nvCxnSpPr>
          <p:spPr>
            <a:xfrm flipV="1">
              <a:off x="119160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61" name="Straight Connector 60"/>
            <p:cNvCxnSpPr/>
            <p:nvPr/>
          </p:nvCxnSpPr>
          <p:spPr>
            <a:xfrm flipV="1">
              <a:off x="81612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  <p:cxnSp>
          <p:nvCxnSpPr>
            <p:cNvPr id="362" name="Straight Connector 61"/>
            <p:cNvCxnSpPr/>
            <p:nvPr/>
          </p:nvCxnSpPr>
          <p:spPr>
            <a:xfrm flipV="1">
              <a:off x="443160" y="3456720"/>
              <a:ext cx="2969280" cy="2963880"/>
            </a:xfrm>
            <a:prstGeom prst="straightConnector1">
              <a:avLst/>
            </a:prstGeom>
            <a:ln w="1270">
              <a:solidFill>
                <a:srgbClr val="335e6f"/>
              </a:solidFill>
              <a:round/>
            </a:ln>
          </p:spPr>
        </p:cxnSp>
      </p:grpSp>
      <p:cxnSp>
        <p:nvCxnSpPr>
          <p:cNvPr id="363" name="Straight Connector 30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1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5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366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367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1F6A5D8A-6AC0-4F5C-A8AD-67D7350653A3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8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369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370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371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372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3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4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5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6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7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8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9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0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1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2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3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4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5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6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7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8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9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0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1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2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3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4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5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6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7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98" name="Group 35"/>
          <p:cNvGrpSpPr/>
          <p:nvPr/>
        </p:nvGrpSpPr>
        <p:grpSpPr>
          <a:xfrm>
            <a:off x="-6480" y="0"/>
            <a:ext cx="12303000" cy="6857280"/>
            <a:chOff x="-6480" y="0"/>
            <a:chExt cx="12303000" cy="6857280"/>
          </a:xfrm>
        </p:grpSpPr>
        <p:sp>
          <p:nvSpPr>
            <p:cNvPr id="399" name="Rectangle 36" hidden="1"/>
            <p:cNvSpPr/>
            <p:nvPr/>
          </p:nvSpPr>
          <p:spPr>
            <a:xfrm>
              <a:off x="-6480" y="0"/>
              <a:ext cx="12231360" cy="6857280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300" spc="-1" strike="noStrike">
                <a:solidFill>
                  <a:schemeClr val="lt1"/>
                </a:solidFill>
                <a:latin typeface="Arial"/>
              </a:endParaRPr>
            </a:p>
          </p:txBody>
        </p:sp>
        <p:grpSp>
          <p:nvGrpSpPr>
            <p:cNvPr id="400" name="Group 37"/>
            <p:cNvGrpSpPr/>
            <p:nvPr/>
          </p:nvGrpSpPr>
          <p:grpSpPr>
            <a:xfrm>
              <a:off x="443160" y="3456720"/>
              <a:ext cx="11853360" cy="2970720"/>
              <a:chOff x="443160" y="3456720"/>
              <a:chExt cx="11853360" cy="2970720"/>
            </a:xfrm>
          </p:grpSpPr>
          <p:cxnSp>
            <p:nvCxnSpPr>
              <p:cNvPr id="401" name="Straight Connector 38"/>
              <p:cNvCxnSpPr/>
              <p:nvPr/>
            </p:nvCxnSpPr>
            <p:spPr>
              <a:xfrm flipV="1">
                <a:off x="9327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2" name="Straight Connector 39"/>
              <p:cNvCxnSpPr/>
              <p:nvPr/>
            </p:nvCxnSpPr>
            <p:spPr>
              <a:xfrm flipV="1">
                <a:off x="87969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3" name="Straight Connector 40"/>
              <p:cNvCxnSpPr/>
              <p:nvPr/>
            </p:nvCxnSpPr>
            <p:spPr>
              <a:xfrm flipV="1">
                <a:off x="8258040" y="3456720"/>
                <a:ext cx="296892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4" name="Straight Connector 41"/>
              <p:cNvCxnSpPr/>
              <p:nvPr/>
            </p:nvCxnSpPr>
            <p:spPr>
              <a:xfrm flipV="1">
                <a:off x="78872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5" name="Straight Connector 42"/>
              <p:cNvCxnSpPr/>
              <p:nvPr/>
            </p:nvCxnSpPr>
            <p:spPr>
              <a:xfrm flipV="1">
                <a:off x="75193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6" name="Straight Connector 43"/>
              <p:cNvCxnSpPr/>
              <p:nvPr/>
            </p:nvCxnSpPr>
            <p:spPr>
              <a:xfrm flipV="1">
                <a:off x="7146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7" name="Straight Connector 44"/>
              <p:cNvCxnSpPr/>
              <p:nvPr/>
            </p:nvCxnSpPr>
            <p:spPr>
              <a:xfrm flipV="1">
                <a:off x="677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8" name="Straight Connector 45"/>
              <p:cNvCxnSpPr/>
              <p:nvPr/>
            </p:nvCxnSpPr>
            <p:spPr>
              <a:xfrm flipV="1">
                <a:off x="640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09" name="Straight Connector 46"/>
              <p:cNvCxnSpPr/>
              <p:nvPr/>
            </p:nvCxnSpPr>
            <p:spPr>
              <a:xfrm flipV="1">
                <a:off x="6026040" y="34639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0" name="Straight Connector 47"/>
              <p:cNvCxnSpPr/>
              <p:nvPr/>
            </p:nvCxnSpPr>
            <p:spPr>
              <a:xfrm flipV="1">
                <a:off x="56592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1" name="Straight Connector 48"/>
              <p:cNvCxnSpPr/>
              <p:nvPr/>
            </p:nvCxnSpPr>
            <p:spPr>
              <a:xfrm flipV="1">
                <a:off x="5283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2" name="Straight Connector 49"/>
              <p:cNvCxnSpPr/>
              <p:nvPr/>
            </p:nvCxnSpPr>
            <p:spPr>
              <a:xfrm flipV="1">
                <a:off x="49028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3" name="Straight Connector 50"/>
              <p:cNvCxnSpPr/>
              <p:nvPr/>
            </p:nvCxnSpPr>
            <p:spPr>
              <a:xfrm flipV="1">
                <a:off x="45356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4" name="Straight Connector 51"/>
              <p:cNvCxnSpPr/>
              <p:nvPr/>
            </p:nvCxnSpPr>
            <p:spPr>
              <a:xfrm flipV="1">
                <a:off x="416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5" name="Straight Connector 52"/>
              <p:cNvCxnSpPr/>
              <p:nvPr/>
            </p:nvCxnSpPr>
            <p:spPr>
              <a:xfrm flipV="1">
                <a:off x="379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6" name="Straight Connector 53"/>
              <p:cNvCxnSpPr/>
              <p:nvPr/>
            </p:nvCxnSpPr>
            <p:spPr>
              <a:xfrm flipV="1">
                <a:off x="34297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7" name="Straight Connector 54"/>
              <p:cNvCxnSpPr/>
              <p:nvPr/>
            </p:nvCxnSpPr>
            <p:spPr>
              <a:xfrm flipV="1">
                <a:off x="3059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8" name="Straight Connector 55"/>
              <p:cNvCxnSpPr/>
              <p:nvPr/>
            </p:nvCxnSpPr>
            <p:spPr>
              <a:xfrm flipV="1">
                <a:off x="2681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19" name="Straight Connector 56"/>
              <p:cNvCxnSpPr/>
              <p:nvPr/>
            </p:nvCxnSpPr>
            <p:spPr>
              <a:xfrm flipV="1">
                <a:off x="23148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20" name="Straight Connector 57"/>
              <p:cNvCxnSpPr/>
              <p:nvPr/>
            </p:nvCxnSpPr>
            <p:spPr>
              <a:xfrm flipV="1">
                <a:off x="19360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21" name="Straight Connector 58"/>
              <p:cNvCxnSpPr/>
              <p:nvPr/>
            </p:nvCxnSpPr>
            <p:spPr>
              <a:xfrm flipV="1">
                <a:off x="15624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22" name="Straight Connector 59"/>
              <p:cNvCxnSpPr/>
              <p:nvPr/>
            </p:nvCxnSpPr>
            <p:spPr>
              <a:xfrm flipV="1">
                <a:off x="1191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23" name="Straight Connector 60"/>
              <p:cNvCxnSpPr/>
              <p:nvPr/>
            </p:nvCxnSpPr>
            <p:spPr>
              <a:xfrm flipV="1">
                <a:off x="8161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24" name="Straight Connector 61"/>
              <p:cNvCxnSpPr/>
              <p:nvPr/>
            </p:nvCxnSpPr>
            <p:spPr>
              <a:xfrm flipV="1">
                <a:off x="4431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</p:grp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1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6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427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428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D37F2913-0FB4-4111-89DD-49D3F00B6FD9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9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430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431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432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433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4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5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6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7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8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9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0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1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2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4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5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6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7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8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9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1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2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3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4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5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6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7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8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9" name="Group 35"/>
          <p:cNvGrpSpPr/>
          <p:nvPr/>
        </p:nvGrpSpPr>
        <p:grpSpPr>
          <a:xfrm>
            <a:off x="-6480" y="0"/>
            <a:ext cx="12303000" cy="6857280"/>
            <a:chOff x="-6480" y="0"/>
            <a:chExt cx="12303000" cy="6857280"/>
          </a:xfrm>
        </p:grpSpPr>
        <p:sp>
          <p:nvSpPr>
            <p:cNvPr id="460" name="Rectangle 36" hidden="1"/>
            <p:cNvSpPr/>
            <p:nvPr/>
          </p:nvSpPr>
          <p:spPr>
            <a:xfrm>
              <a:off x="-6480" y="0"/>
              <a:ext cx="12231360" cy="6857280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300" spc="-1" strike="noStrike">
                <a:solidFill>
                  <a:schemeClr val="lt1"/>
                </a:solidFill>
                <a:latin typeface="Arial"/>
              </a:endParaRPr>
            </a:p>
          </p:txBody>
        </p:sp>
        <p:grpSp>
          <p:nvGrpSpPr>
            <p:cNvPr id="461" name="Group 37"/>
            <p:cNvGrpSpPr/>
            <p:nvPr/>
          </p:nvGrpSpPr>
          <p:grpSpPr>
            <a:xfrm>
              <a:off x="443160" y="3456720"/>
              <a:ext cx="11853360" cy="2970720"/>
              <a:chOff x="443160" y="3456720"/>
              <a:chExt cx="11853360" cy="2970720"/>
            </a:xfrm>
          </p:grpSpPr>
          <p:cxnSp>
            <p:nvCxnSpPr>
              <p:cNvPr id="462" name="Straight Connector 38"/>
              <p:cNvCxnSpPr/>
              <p:nvPr/>
            </p:nvCxnSpPr>
            <p:spPr>
              <a:xfrm flipV="1">
                <a:off x="9327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3" name="Straight Connector 39"/>
              <p:cNvCxnSpPr/>
              <p:nvPr/>
            </p:nvCxnSpPr>
            <p:spPr>
              <a:xfrm flipV="1">
                <a:off x="87969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4" name="Straight Connector 40"/>
              <p:cNvCxnSpPr/>
              <p:nvPr/>
            </p:nvCxnSpPr>
            <p:spPr>
              <a:xfrm flipV="1">
                <a:off x="8258040" y="3456720"/>
                <a:ext cx="296892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5" name="Straight Connector 41"/>
              <p:cNvCxnSpPr/>
              <p:nvPr/>
            </p:nvCxnSpPr>
            <p:spPr>
              <a:xfrm flipV="1">
                <a:off x="78872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6" name="Straight Connector 42"/>
              <p:cNvCxnSpPr/>
              <p:nvPr/>
            </p:nvCxnSpPr>
            <p:spPr>
              <a:xfrm flipV="1">
                <a:off x="75193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7" name="Straight Connector 43"/>
              <p:cNvCxnSpPr/>
              <p:nvPr/>
            </p:nvCxnSpPr>
            <p:spPr>
              <a:xfrm flipV="1">
                <a:off x="7146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8" name="Straight Connector 44"/>
              <p:cNvCxnSpPr/>
              <p:nvPr/>
            </p:nvCxnSpPr>
            <p:spPr>
              <a:xfrm flipV="1">
                <a:off x="677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69" name="Straight Connector 45"/>
              <p:cNvCxnSpPr/>
              <p:nvPr/>
            </p:nvCxnSpPr>
            <p:spPr>
              <a:xfrm flipV="1">
                <a:off x="640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0" name="Straight Connector 46"/>
              <p:cNvCxnSpPr/>
              <p:nvPr/>
            </p:nvCxnSpPr>
            <p:spPr>
              <a:xfrm flipV="1">
                <a:off x="6026040" y="34639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1" name="Straight Connector 47"/>
              <p:cNvCxnSpPr/>
              <p:nvPr/>
            </p:nvCxnSpPr>
            <p:spPr>
              <a:xfrm flipV="1">
                <a:off x="56592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2" name="Straight Connector 48"/>
              <p:cNvCxnSpPr/>
              <p:nvPr/>
            </p:nvCxnSpPr>
            <p:spPr>
              <a:xfrm flipV="1">
                <a:off x="5283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3" name="Straight Connector 49"/>
              <p:cNvCxnSpPr/>
              <p:nvPr/>
            </p:nvCxnSpPr>
            <p:spPr>
              <a:xfrm flipV="1">
                <a:off x="49028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4" name="Straight Connector 50"/>
              <p:cNvCxnSpPr/>
              <p:nvPr/>
            </p:nvCxnSpPr>
            <p:spPr>
              <a:xfrm flipV="1">
                <a:off x="45356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5" name="Straight Connector 51"/>
              <p:cNvCxnSpPr/>
              <p:nvPr/>
            </p:nvCxnSpPr>
            <p:spPr>
              <a:xfrm flipV="1">
                <a:off x="416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6" name="Straight Connector 52"/>
              <p:cNvCxnSpPr/>
              <p:nvPr/>
            </p:nvCxnSpPr>
            <p:spPr>
              <a:xfrm flipV="1">
                <a:off x="379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7" name="Straight Connector 53"/>
              <p:cNvCxnSpPr/>
              <p:nvPr/>
            </p:nvCxnSpPr>
            <p:spPr>
              <a:xfrm flipV="1">
                <a:off x="34297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8" name="Straight Connector 54"/>
              <p:cNvCxnSpPr/>
              <p:nvPr/>
            </p:nvCxnSpPr>
            <p:spPr>
              <a:xfrm flipV="1">
                <a:off x="3059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79" name="Straight Connector 55"/>
              <p:cNvCxnSpPr/>
              <p:nvPr/>
            </p:nvCxnSpPr>
            <p:spPr>
              <a:xfrm flipV="1">
                <a:off x="2681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0" name="Straight Connector 56"/>
              <p:cNvCxnSpPr/>
              <p:nvPr/>
            </p:nvCxnSpPr>
            <p:spPr>
              <a:xfrm flipV="1">
                <a:off x="23148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1" name="Straight Connector 57"/>
              <p:cNvCxnSpPr/>
              <p:nvPr/>
            </p:nvCxnSpPr>
            <p:spPr>
              <a:xfrm flipV="1">
                <a:off x="19360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2" name="Straight Connector 58"/>
              <p:cNvCxnSpPr/>
              <p:nvPr/>
            </p:nvCxnSpPr>
            <p:spPr>
              <a:xfrm flipV="1">
                <a:off x="15624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3" name="Straight Connector 59"/>
              <p:cNvCxnSpPr/>
              <p:nvPr/>
            </p:nvCxnSpPr>
            <p:spPr>
              <a:xfrm flipV="1">
                <a:off x="1191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4" name="Straight Connector 60"/>
              <p:cNvCxnSpPr/>
              <p:nvPr/>
            </p:nvCxnSpPr>
            <p:spPr>
              <a:xfrm flipV="1">
                <a:off x="8161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485" name="Straight Connector 61"/>
              <p:cNvCxnSpPr/>
              <p:nvPr/>
            </p:nvCxnSpPr>
            <p:spPr>
              <a:xfrm flipV="1">
                <a:off x="4431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</p:grpSp>
      </p:grpSp>
      <p:cxnSp>
        <p:nvCxnSpPr>
          <p:cNvPr id="486" name="Straight Connector 32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1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8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489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490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12A669B3-FAE4-4D09-B463-6FFAC5C19BED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91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492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493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494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495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6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7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8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9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0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1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2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3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4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5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6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7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8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9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0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1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2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3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4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5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6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7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8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0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21" name="Group 35"/>
          <p:cNvGrpSpPr/>
          <p:nvPr/>
        </p:nvGrpSpPr>
        <p:grpSpPr>
          <a:xfrm>
            <a:off x="-6480" y="0"/>
            <a:ext cx="12303000" cy="6857280"/>
            <a:chOff x="-6480" y="0"/>
            <a:chExt cx="12303000" cy="6857280"/>
          </a:xfrm>
        </p:grpSpPr>
        <p:sp>
          <p:nvSpPr>
            <p:cNvPr id="522" name="Rectangle 36" hidden="1"/>
            <p:cNvSpPr/>
            <p:nvPr/>
          </p:nvSpPr>
          <p:spPr>
            <a:xfrm>
              <a:off x="-6480" y="0"/>
              <a:ext cx="12231360" cy="6857280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300" spc="-1" strike="noStrike">
                <a:solidFill>
                  <a:schemeClr val="lt1"/>
                </a:solidFill>
                <a:latin typeface="Arial"/>
              </a:endParaRPr>
            </a:p>
          </p:txBody>
        </p:sp>
        <p:grpSp>
          <p:nvGrpSpPr>
            <p:cNvPr id="523" name="Group 37"/>
            <p:cNvGrpSpPr/>
            <p:nvPr/>
          </p:nvGrpSpPr>
          <p:grpSpPr>
            <a:xfrm>
              <a:off x="443160" y="3456720"/>
              <a:ext cx="11853360" cy="2970720"/>
              <a:chOff x="443160" y="3456720"/>
              <a:chExt cx="11853360" cy="2970720"/>
            </a:xfrm>
          </p:grpSpPr>
          <p:cxnSp>
            <p:nvCxnSpPr>
              <p:cNvPr id="524" name="Straight Connector 38"/>
              <p:cNvCxnSpPr/>
              <p:nvPr/>
            </p:nvCxnSpPr>
            <p:spPr>
              <a:xfrm flipV="1">
                <a:off x="9327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25" name="Straight Connector 39"/>
              <p:cNvCxnSpPr/>
              <p:nvPr/>
            </p:nvCxnSpPr>
            <p:spPr>
              <a:xfrm flipV="1">
                <a:off x="87969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26" name="Straight Connector 40"/>
              <p:cNvCxnSpPr/>
              <p:nvPr/>
            </p:nvCxnSpPr>
            <p:spPr>
              <a:xfrm flipV="1">
                <a:off x="8258040" y="3456720"/>
                <a:ext cx="296892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27" name="Straight Connector 41"/>
              <p:cNvCxnSpPr/>
              <p:nvPr/>
            </p:nvCxnSpPr>
            <p:spPr>
              <a:xfrm flipV="1">
                <a:off x="78872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28" name="Straight Connector 42"/>
              <p:cNvCxnSpPr/>
              <p:nvPr/>
            </p:nvCxnSpPr>
            <p:spPr>
              <a:xfrm flipV="1">
                <a:off x="75193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29" name="Straight Connector 43"/>
              <p:cNvCxnSpPr/>
              <p:nvPr/>
            </p:nvCxnSpPr>
            <p:spPr>
              <a:xfrm flipV="1">
                <a:off x="7146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0" name="Straight Connector 44"/>
              <p:cNvCxnSpPr/>
              <p:nvPr/>
            </p:nvCxnSpPr>
            <p:spPr>
              <a:xfrm flipV="1">
                <a:off x="677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1" name="Straight Connector 45"/>
              <p:cNvCxnSpPr/>
              <p:nvPr/>
            </p:nvCxnSpPr>
            <p:spPr>
              <a:xfrm flipV="1">
                <a:off x="640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2" name="Straight Connector 46"/>
              <p:cNvCxnSpPr/>
              <p:nvPr/>
            </p:nvCxnSpPr>
            <p:spPr>
              <a:xfrm flipV="1">
                <a:off x="6026040" y="34639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3" name="Straight Connector 47"/>
              <p:cNvCxnSpPr/>
              <p:nvPr/>
            </p:nvCxnSpPr>
            <p:spPr>
              <a:xfrm flipV="1">
                <a:off x="56592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4" name="Straight Connector 48"/>
              <p:cNvCxnSpPr/>
              <p:nvPr/>
            </p:nvCxnSpPr>
            <p:spPr>
              <a:xfrm flipV="1">
                <a:off x="52833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5" name="Straight Connector 49"/>
              <p:cNvCxnSpPr/>
              <p:nvPr/>
            </p:nvCxnSpPr>
            <p:spPr>
              <a:xfrm flipV="1">
                <a:off x="49028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6" name="Straight Connector 50"/>
              <p:cNvCxnSpPr/>
              <p:nvPr/>
            </p:nvCxnSpPr>
            <p:spPr>
              <a:xfrm flipV="1">
                <a:off x="453564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7" name="Straight Connector 51"/>
              <p:cNvCxnSpPr/>
              <p:nvPr/>
            </p:nvCxnSpPr>
            <p:spPr>
              <a:xfrm flipV="1">
                <a:off x="41670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8" name="Straight Connector 52"/>
              <p:cNvCxnSpPr/>
              <p:nvPr/>
            </p:nvCxnSpPr>
            <p:spPr>
              <a:xfrm flipV="1">
                <a:off x="37969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39" name="Straight Connector 53"/>
              <p:cNvCxnSpPr/>
              <p:nvPr/>
            </p:nvCxnSpPr>
            <p:spPr>
              <a:xfrm flipV="1">
                <a:off x="34297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0" name="Straight Connector 54"/>
              <p:cNvCxnSpPr/>
              <p:nvPr/>
            </p:nvCxnSpPr>
            <p:spPr>
              <a:xfrm flipV="1">
                <a:off x="3059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1" name="Straight Connector 55"/>
              <p:cNvCxnSpPr/>
              <p:nvPr/>
            </p:nvCxnSpPr>
            <p:spPr>
              <a:xfrm flipV="1">
                <a:off x="26812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2" name="Straight Connector 56"/>
              <p:cNvCxnSpPr/>
              <p:nvPr/>
            </p:nvCxnSpPr>
            <p:spPr>
              <a:xfrm flipV="1">
                <a:off x="23148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3" name="Straight Connector 57"/>
              <p:cNvCxnSpPr/>
              <p:nvPr/>
            </p:nvCxnSpPr>
            <p:spPr>
              <a:xfrm flipV="1">
                <a:off x="193608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4" name="Straight Connector 58"/>
              <p:cNvCxnSpPr/>
              <p:nvPr/>
            </p:nvCxnSpPr>
            <p:spPr>
              <a:xfrm flipV="1">
                <a:off x="15624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5" name="Straight Connector 59"/>
              <p:cNvCxnSpPr/>
              <p:nvPr/>
            </p:nvCxnSpPr>
            <p:spPr>
              <a:xfrm flipV="1">
                <a:off x="119160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6" name="Straight Connector 60"/>
              <p:cNvCxnSpPr/>
              <p:nvPr/>
            </p:nvCxnSpPr>
            <p:spPr>
              <a:xfrm flipV="1">
                <a:off x="81612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  <p:cxnSp>
            <p:nvCxnSpPr>
              <p:cNvPr id="547" name="Straight Connector 61"/>
              <p:cNvCxnSpPr/>
              <p:nvPr/>
            </p:nvCxnSpPr>
            <p:spPr>
              <a:xfrm flipV="1">
                <a:off x="443160" y="3456720"/>
                <a:ext cx="2969280" cy="2963880"/>
              </a:xfrm>
              <a:prstGeom prst="straightConnector1">
                <a:avLst/>
              </a:prstGeom>
              <a:ln w="1270">
                <a:solidFill>
                  <a:srgbClr val="335e6f"/>
                </a:solidFill>
                <a:round/>
              </a:ln>
            </p:spPr>
          </p:cxnSp>
        </p:grpSp>
      </p:grpSp>
      <p:cxnSp>
        <p:nvCxnSpPr>
          <p:cNvPr id="548" name="Straight Connector 35"/>
          <p:cNvCxnSpPr/>
          <p:nvPr/>
        </p:nvCxnSpPr>
        <p:spPr>
          <a:xfrm>
            <a:off x="218160" y="882000"/>
            <a:ext cx="117691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1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2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 Box 38"/>
          <p:cNvSpPr/>
          <p:nvPr/>
        </p:nvSpPr>
        <p:spPr>
          <a:xfrm>
            <a:off x="221760" y="6202800"/>
            <a:ext cx="119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800" spc="-1" strike="noStrike">
                <a:solidFill>
                  <a:srgbClr val="8197a6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0" name="Picture 35" descr=""/>
          <p:cNvPicPr/>
          <p:nvPr/>
        </p:nvPicPr>
        <p:blipFill>
          <a:blip r:embed="rId2"/>
          <a:stretch/>
        </p:blipFill>
        <p:spPr>
          <a:xfrm>
            <a:off x="0" y="0"/>
            <a:ext cx="12224520" cy="6857280"/>
          </a:xfrm>
          <a:prstGeom prst="rect">
            <a:avLst/>
          </a:prstGeom>
          <a:ln w="0">
            <a:noFill/>
          </a:ln>
        </p:spPr>
      </p:pic>
      <p:sp>
        <p:nvSpPr>
          <p:cNvPr id="551" name="Text Box DG"/>
          <p:cNvSpPr/>
          <p:nvPr/>
        </p:nvSpPr>
        <p:spPr>
          <a:xfrm>
            <a:off x="772920" y="447480"/>
            <a:ext cx="67060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</a:pPr>
            <a:endParaRPr b="0" lang="en-GB" sz="77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52" name="Text Box 34"/>
          <p:cNvSpPr/>
          <p:nvPr/>
        </p:nvSpPr>
        <p:spPr>
          <a:xfrm>
            <a:off x="9773640" y="6202800"/>
            <a:ext cx="612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it-IT" sz="800" spc="-1" strike="noStrike">
                <a:solidFill>
                  <a:schemeClr val="lt1"/>
                </a:solidFill>
                <a:latin typeface="Arial"/>
              </a:rPr>
              <a:t>  </a:t>
            </a:r>
            <a:fld id="{B6D3EB3C-93DA-453E-9AA5-01CE8CEF6096}" type="slidenum">
              <a:rPr b="0" lang="it-IT" sz="800" spc="-1" strike="noStrike">
                <a:solidFill>
                  <a:srgbClr val="8197a6"/>
                </a:solidFill>
                <a:latin typeface="Arial"/>
              </a:rPr>
              <a:t>&lt;number&gt;</a:t>
            </a:fld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3" name="Picture 36" descr=""/>
          <p:cNvPicPr/>
          <p:nvPr/>
        </p:nvPicPr>
        <p:blipFill>
          <a:blip r:embed="rId3"/>
          <a:stretch/>
        </p:blipFill>
        <p:spPr>
          <a:xfrm>
            <a:off x="10331640" y="-216000"/>
            <a:ext cx="2093040" cy="1313280"/>
          </a:xfrm>
          <a:prstGeom prst="rect">
            <a:avLst/>
          </a:prstGeom>
          <a:ln w="0">
            <a:noFill/>
          </a:ln>
        </p:spPr>
      </p:pic>
      <p:cxnSp>
        <p:nvCxnSpPr>
          <p:cNvPr id="554" name="Straight Connector 37"/>
          <p:cNvCxnSpPr/>
          <p:nvPr/>
        </p:nvCxnSpPr>
        <p:spPr>
          <a:xfrm>
            <a:off x="221400" y="6422760"/>
            <a:ext cx="11736720" cy="720"/>
          </a:xfrm>
          <a:prstGeom prst="straightConnector1">
            <a:avLst/>
          </a:prstGeom>
          <a:ln w="0">
            <a:solidFill>
              <a:srgbClr val="feffff"/>
            </a:solidFill>
          </a:ln>
        </p:spPr>
      </p:cxnSp>
      <p:pic>
        <p:nvPicPr>
          <p:cNvPr id="555" name="Picture 5" descr=""/>
          <p:cNvPicPr/>
          <p:nvPr/>
        </p:nvPicPr>
        <p:blipFill>
          <a:blip r:embed="rId4"/>
          <a:stretch/>
        </p:blipFill>
        <p:spPr>
          <a:xfrm>
            <a:off x="10342800" y="6584400"/>
            <a:ext cx="1637280" cy="103680"/>
          </a:xfrm>
          <a:prstGeom prst="rect">
            <a:avLst/>
          </a:prstGeom>
          <a:ln w="0">
            <a:noFill/>
          </a:ln>
        </p:spPr>
      </p:pic>
      <p:grpSp>
        <p:nvGrpSpPr>
          <p:cNvPr id="556" name="Group 40"/>
          <p:cNvGrpSpPr/>
          <p:nvPr/>
        </p:nvGrpSpPr>
        <p:grpSpPr>
          <a:xfrm>
            <a:off x="226800" y="6569640"/>
            <a:ext cx="9627840" cy="143280"/>
            <a:chOff x="226800" y="6569640"/>
            <a:chExt cx="9627840" cy="143280"/>
          </a:xfrm>
        </p:grpSpPr>
        <p:pic>
          <p:nvPicPr>
            <p:cNvPr id="557" name="Picture 41" descr="de.png"/>
            <p:cNvPicPr/>
            <p:nvPr/>
          </p:nvPicPr>
          <p:blipFill>
            <a:blip r:embed="rId5"/>
            <a:stretch/>
          </p:blipFill>
          <p:spPr>
            <a:xfrm>
              <a:off x="226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8" name="Picture 42" descr="at.png"/>
            <p:cNvPicPr/>
            <p:nvPr/>
          </p:nvPicPr>
          <p:blipFill>
            <a:blip r:embed="rId6"/>
            <a:stretch/>
          </p:blipFill>
          <p:spPr>
            <a:xfrm>
              <a:off x="5979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9" name="Picture 43" descr="be.png"/>
            <p:cNvPicPr/>
            <p:nvPr/>
          </p:nvPicPr>
          <p:blipFill>
            <a:blip r:embed="rId7"/>
            <a:stretch/>
          </p:blipFill>
          <p:spPr>
            <a:xfrm>
              <a:off x="9691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0" name="Picture 44" descr="dk.png"/>
            <p:cNvPicPr/>
            <p:nvPr/>
          </p:nvPicPr>
          <p:blipFill>
            <a:blip r:embed="rId8"/>
            <a:stretch/>
          </p:blipFill>
          <p:spPr>
            <a:xfrm>
              <a:off x="13402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1" name="Picture 45" descr="es.png"/>
            <p:cNvPicPr/>
            <p:nvPr/>
          </p:nvPicPr>
          <p:blipFill>
            <a:blip r:embed="rId9"/>
            <a:stretch/>
          </p:blipFill>
          <p:spPr>
            <a:xfrm>
              <a:off x="17110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2" name="Picture 46" descr="ee.png"/>
            <p:cNvPicPr/>
            <p:nvPr/>
          </p:nvPicPr>
          <p:blipFill>
            <a:blip r:embed="rId10"/>
            <a:stretch/>
          </p:blipFill>
          <p:spPr>
            <a:xfrm>
              <a:off x="20822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3" name="Picture 47" descr="fi.png"/>
            <p:cNvPicPr/>
            <p:nvPr/>
          </p:nvPicPr>
          <p:blipFill>
            <a:blip r:embed="rId11"/>
            <a:stretch/>
          </p:blipFill>
          <p:spPr>
            <a:xfrm>
              <a:off x="24534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4" name="Picture 48" descr="fr.png"/>
            <p:cNvPicPr/>
            <p:nvPr/>
          </p:nvPicPr>
          <p:blipFill>
            <a:blip r:embed="rId12"/>
            <a:stretch/>
          </p:blipFill>
          <p:spPr>
            <a:xfrm>
              <a:off x="28245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5" name="Picture 49" descr="gr.png"/>
            <p:cNvPicPr/>
            <p:nvPr/>
          </p:nvPicPr>
          <p:blipFill>
            <a:blip r:embed="rId13"/>
            <a:stretch/>
          </p:blipFill>
          <p:spPr>
            <a:xfrm>
              <a:off x="31957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6" name="Picture 50" descr="hu.png"/>
            <p:cNvPicPr/>
            <p:nvPr/>
          </p:nvPicPr>
          <p:blipFill>
            <a:blip r:embed="rId14"/>
            <a:stretch/>
          </p:blipFill>
          <p:spPr>
            <a:xfrm>
              <a:off x="35668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7" name="Picture 51" descr="ie.png"/>
            <p:cNvPicPr/>
            <p:nvPr/>
          </p:nvPicPr>
          <p:blipFill>
            <a:blip r:embed="rId15"/>
            <a:stretch/>
          </p:blipFill>
          <p:spPr>
            <a:xfrm>
              <a:off x="39380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8" name="Picture 52" descr="it.png"/>
            <p:cNvPicPr/>
            <p:nvPr/>
          </p:nvPicPr>
          <p:blipFill>
            <a:blip r:embed="rId16"/>
            <a:stretch/>
          </p:blipFill>
          <p:spPr>
            <a:xfrm>
              <a:off x="43092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9" name="Picture 53" descr="lu.png"/>
            <p:cNvPicPr/>
            <p:nvPr/>
          </p:nvPicPr>
          <p:blipFill>
            <a:blip r:embed="rId17"/>
            <a:stretch/>
          </p:blipFill>
          <p:spPr>
            <a:xfrm>
              <a:off x="46803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0" name="Picture 54" descr="no.png"/>
            <p:cNvPicPr/>
            <p:nvPr/>
          </p:nvPicPr>
          <p:blipFill>
            <a:blip r:embed="rId18"/>
            <a:stretch/>
          </p:blipFill>
          <p:spPr>
            <a:xfrm>
              <a:off x="50515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1" name="Picture 55" descr="nl.png"/>
            <p:cNvPicPr/>
            <p:nvPr/>
          </p:nvPicPr>
          <p:blipFill>
            <a:blip r:embed="rId19"/>
            <a:stretch/>
          </p:blipFill>
          <p:spPr>
            <a:xfrm>
              <a:off x="54226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2" name="Picture 56" descr="pl.png"/>
            <p:cNvPicPr/>
            <p:nvPr/>
          </p:nvPicPr>
          <p:blipFill>
            <a:blip r:embed="rId20"/>
            <a:stretch/>
          </p:blipFill>
          <p:spPr>
            <a:xfrm>
              <a:off x="57938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3" name="Picture 57" descr="pt.png"/>
            <p:cNvPicPr/>
            <p:nvPr/>
          </p:nvPicPr>
          <p:blipFill>
            <a:blip r:embed="rId21"/>
            <a:stretch/>
          </p:blipFill>
          <p:spPr>
            <a:xfrm>
              <a:off x="61650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4" name="Picture 58" descr="cz.png"/>
            <p:cNvPicPr/>
            <p:nvPr/>
          </p:nvPicPr>
          <p:blipFill>
            <a:blip r:embed="rId22"/>
            <a:stretch/>
          </p:blipFill>
          <p:spPr>
            <a:xfrm>
              <a:off x="653616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5" name="Picture 59" descr="ro.png"/>
            <p:cNvPicPr/>
            <p:nvPr/>
          </p:nvPicPr>
          <p:blipFill>
            <a:blip r:embed="rId23"/>
            <a:stretch/>
          </p:blipFill>
          <p:spPr>
            <a:xfrm>
              <a:off x="690732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6" name="Picture 60" descr="se.png"/>
            <p:cNvPicPr/>
            <p:nvPr/>
          </p:nvPicPr>
          <p:blipFill>
            <a:blip r:embed="rId24"/>
            <a:stretch/>
          </p:blipFill>
          <p:spPr>
            <a:xfrm>
              <a:off x="764964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7" name="Picture 61" descr="ch.png"/>
            <p:cNvPicPr/>
            <p:nvPr/>
          </p:nvPicPr>
          <p:blipFill>
            <a:blip r:embed="rId25"/>
            <a:stretch/>
          </p:blipFill>
          <p:spPr>
            <a:xfrm>
              <a:off x="802080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8" name="Picture 88" descr="uk.png"/>
            <p:cNvPicPr/>
            <p:nvPr/>
          </p:nvPicPr>
          <p:blipFill>
            <a:blip r:embed="rId26"/>
            <a:stretch/>
          </p:blipFill>
          <p:spPr>
            <a:xfrm>
              <a:off x="7278480" y="6569640"/>
              <a:ext cx="2170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9" name="Picture 90" descr=""/>
            <p:cNvPicPr/>
            <p:nvPr/>
          </p:nvPicPr>
          <p:blipFill>
            <a:blip r:embed="rId27"/>
            <a:stretch/>
          </p:blipFill>
          <p:spPr>
            <a:xfrm>
              <a:off x="855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0" name="Picture 91" descr=""/>
            <p:cNvPicPr/>
            <p:nvPr/>
          </p:nvPicPr>
          <p:blipFill>
            <a:blip r:embed="rId28"/>
            <a:stretch/>
          </p:blipFill>
          <p:spPr>
            <a:xfrm>
              <a:off x="8918640" y="6569640"/>
              <a:ext cx="215280" cy="14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1" name="Picture 92" descr="ca.png"/>
            <p:cNvPicPr/>
            <p:nvPr/>
          </p:nvPicPr>
          <p:blipFill>
            <a:blip r:embed="rId29"/>
            <a:stretch/>
          </p:blipFill>
          <p:spPr>
            <a:xfrm>
              <a:off x="9639360" y="6569640"/>
              <a:ext cx="215280" cy="1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2" name="Picture 93" descr="si.png"/>
            <p:cNvPicPr/>
            <p:nvPr/>
          </p:nvPicPr>
          <p:blipFill>
            <a:blip r:embed="rId30"/>
            <a:stretch/>
          </p:blipFill>
          <p:spPr>
            <a:xfrm>
              <a:off x="9278280" y="6569640"/>
              <a:ext cx="216720" cy="142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83" name="Rettangolo 2"/>
          <p:cNvSpPr/>
          <p:nvPr/>
        </p:nvSpPr>
        <p:spPr>
          <a:xfrm>
            <a:off x="0" y="0"/>
            <a:ext cx="12276720" cy="685728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4" name="Rectangle 8"/>
          <p:cNvSpPr/>
          <p:nvPr/>
        </p:nvSpPr>
        <p:spPr>
          <a:xfrm flipH="1">
            <a:off x="4698360" y="2011320"/>
            <a:ext cx="2826360" cy="281844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27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5" name="Subtitle 2"/>
          <p:cNvSpPr/>
          <p:nvPr/>
        </p:nvSpPr>
        <p:spPr>
          <a:xfrm>
            <a:off x="4699080" y="4524120"/>
            <a:ext cx="281988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6240" rIns="66240" tIns="33120" bIns="33120" anchor="t">
            <a:norm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1010" spc="-1" strike="noStrike">
              <a:solidFill>
                <a:srgbClr val="8197a6"/>
              </a:solidFill>
              <a:latin typeface="Arial"/>
              <a:ea typeface="Arial"/>
            </a:endParaRPr>
          </a:p>
        </p:txBody>
      </p:sp>
      <p:sp>
        <p:nvSpPr>
          <p:cNvPr id="586" name="Subtitle 2"/>
          <p:cNvSpPr/>
          <p:nvPr/>
        </p:nvSpPr>
        <p:spPr>
          <a:xfrm>
            <a:off x="4699080" y="1739880"/>
            <a:ext cx="28263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6240" rIns="66240" tIns="33120" bIns="3312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790" spc="-1" strike="noStrike">
                <a:solidFill>
                  <a:schemeClr val="lt1"/>
                </a:solidFill>
                <a:latin typeface="Arial"/>
                <a:ea typeface="Arial"/>
              </a:rPr>
              <a:t>Produced by</a:t>
            </a:r>
            <a:endParaRPr b="0" lang="en-US" sz="79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slideLayout" Target="../slideLayouts/slideLayout1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Rectangle 19"/>
          <p:cNvSpPr/>
          <p:nvPr/>
        </p:nvSpPr>
        <p:spPr>
          <a:xfrm>
            <a:off x="311760" y="2825640"/>
            <a:ext cx="1191276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8200" rIns="88200" tIns="44280" bIns="44280" anchor="b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lt1">
                    <a:lumMod val="95000"/>
                  </a:schemeClr>
                </a:solidFill>
                <a:latin typeface="Verdana"/>
              </a:rPr>
              <a:t>Service Metadata &amp; Discovery </a:t>
            </a:r>
            <a:br>
              <a:rPr sz="4000"/>
            </a:br>
            <a:r>
              <a:rPr b="0" lang="en-US" sz="4000" spc="-1" strike="noStrike">
                <a:solidFill>
                  <a:schemeClr val="lt1">
                    <a:lumMod val="95000"/>
                  </a:schemeClr>
                </a:solidFill>
                <a:latin typeface="Verdana"/>
              </a:rPr>
              <a:t>Best Practice – STAC Integration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Text Box 24"/>
          <p:cNvSpPr/>
          <p:nvPr/>
        </p:nvSpPr>
        <p:spPr>
          <a:xfrm>
            <a:off x="6258240" y="5224320"/>
            <a:ext cx="5780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chemeClr val="lt1"/>
                </a:solidFill>
                <a:latin typeface="Verdana"/>
              </a:rPr>
              <a:t>Yves Coene (Spacebel for ESA), Mattia Stipa (ESA)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Text Box 25"/>
          <p:cNvSpPr/>
          <p:nvPr/>
        </p:nvSpPr>
        <p:spPr>
          <a:xfrm>
            <a:off x="6915600" y="5885640"/>
            <a:ext cx="5123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chemeClr val="lt1"/>
                </a:solidFill>
                <a:latin typeface="Arial"/>
              </a:rPr>
              <a:t>CEOS WGISS #58, Sioux Falls (SD, US)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chemeClr val="lt1"/>
                </a:solidFill>
                <a:latin typeface="Arial"/>
              </a:rPr>
              <a:t>Session 5: STAC Topics, 17/10/2024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2" name="Text Box 99"/>
          <p:cNvSpPr/>
          <p:nvPr/>
        </p:nvSpPr>
        <p:spPr>
          <a:xfrm>
            <a:off x="7288560" y="5590800"/>
            <a:ext cx="4750200" cy="21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200" spc="-1" strike="noStrike">
              <a:solidFill>
                <a:schemeClr val="l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2" presetSubtype="2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" descr=""/>
          <p:cNvPicPr/>
          <p:nvPr/>
        </p:nvPicPr>
        <p:blipFill>
          <a:blip r:embed="rId1"/>
          <a:stretch/>
        </p:blipFill>
        <p:spPr>
          <a:xfrm>
            <a:off x="1138320" y="1307880"/>
            <a:ext cx="9278640" cy="5464440"/>
          </a:xfrm>
          <a:prstGeom prst="rect">
            <a:avLst/>
          </a:prstGeom>
          <a:ln w="0">
            <a:solidFill>
              <a:srgbClr val="003249"/>
            </a:solidFill>
          </a:ln>
        </p:spPr>
      </p:pic>
      <p:sp>
        <p:nvSpPr>
          <p:cNvPr id="1062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Service/Tool Metadata Example - Notebook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AI4EO Notebook.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Oval Callout 6"/>
          <p:cNvSpPr/>
          <p:nvPr/>
        </p:nvSpPr>
        <p:spPr>
          <a:xfrm>
            <a:off x="9569880" y="4502520"/>
            <a:ext cx="2557440" cy="1371240"/>
          </a:xfrm>
          <a:prstGeom prst="wedgeEllipseCallout">
            <a:avLst>
              <a:gd name="adj1" fmla="val -73544"/>
              <a:gd name="adj2" fmla="val 58354"/>
            </a:avLst>
          </a:prstGeom>
          <a:solidFill>
            <a:srgbClr val="ffffcc"/>
          </a:solidFill>
          <a:ln w="0">
            <a:solidFill>
              <a:srgbClr val="003249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t">
            <a:noAutofit/>
          </a:bodyPr>
          <a:p>
            <a:pPr algn="ctr" defTabSz="914400">
              <a:lnSpc>
                <a:spcPct val="119000"/>
              </a:lnSpc>
              <a:spcBef>
                <a:spcPts val="24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Verdana"/>
              </a:rPr>
              <a:t>Scientific STAC </a:t>
            </a:r>
            <a:br>
              <a:rPr sz="1200"/>
            </a:br>
            <a:r>
              <a:rPr b="0" lang="en-US" sz="1200" spc="-1" strike="noStrike">
                <a:solidFill>
                  <a:schemeClr val="dk1"/>
                </a:solidFill>
                <a:latin typeface="Verdana"/>
              </a:rPr>
              <a:t>Extension (for associated DOI, </a:t>
            </a:r>
            <a:br>
              <a:rPr sz="1200"/>
            </a:br>
            <a:r>
              <a:rPr b="0" lang="en-US" sz="1200" spc="-1" strike="noStrike">
                <a:solidFill>
                  <a:schemeClr val="dk1"/>
                </a:solidFill>
                <a:latin typeface="Verdana"/>
              </a:rPr>
              <a:t>e.g. publications)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5" name="Oval Callout 6"/>
          <p:cNvSpPr/>
          <p:nvPr/>
        </p:nvSpPr>
        <p:spPr>
          <a:xfrm>
            <a:off x="0" y="3217680"/>
            <a:ext cx="2557440" cy="772200"/>
          </a:xfrm>
          <a:prstGeom prst="wedgeEllipseCallout">
            <a:avLst>
              <a:gd name="adj1" fmla="val 18870"/>
              <a:gd name="adj2" fmla="val 110521"/>
            </a:avLst>
          </a:prstGeom>
          <a:solidFill>
            <a:srgbClr val="ffffcc"/>
          </a:solidFill>
          <a:ln w="0">
            <a:solidFill>
              <a:srgbClr val="003249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t">
            <a:noAutofit/>
          </a:bodyPr>
          <a:p>
            <a:pPr algn="ctr" defTabSz="914400">
              <a:lnSpc>
                <a:spcPct val="119000"/>
              </a:lnSpc>
              <a:spcBef>
                <a:spcPts val="24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Verdana"/>
              </a:rPr>
              <a:t>Download </a:t>
            </a:r>
            <a:br>
              <a:rPr sz="1200"/>
            </a:br>
            <a:r>
              <a:rPr b="0" lang="en-US" sz="1200" spc="-1" strike="noStrike">
                <a:solidFill>
                  <a:schemeClr val="dk1"/>
                </a:solidFill>
                <a:latin typeface="Verdana"/>
              </a:rPr>
              <a:t>Notebook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Service/Tool Metadata Example - Tool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AI4EO Notebook metadata (STAC).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8" name="" descr=""/>
          <p:cNvPicPr/>
          <p:nvPr/>
        </p:nvPicPr>
        <p:blipFill>
          <a:blip r:embed="rId1"/>
          <a:stretch/>
        </p:blipFill>
        <p:spPr>
          <a:xfrm>
            <a:off x="228600" y="981360"/>
            <a:ext cx="11587680" cy="5367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In Summary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0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017180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No changes to the objective of the document, the use cases and the document organisation.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STAC added as additional metadata encoding.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STAC API added as additional discovery interface.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V1.1 now available.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AOB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2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3" name="Picture 3" descr=""/>
          <p:cNvPicPr/>
          <p:nvPr/>
        </p:nvPicPr>
        <p:blipFill>
          <a:blip r:embed="rId1"/>
          <a:stretch/>
        </p:blipFill>
        <p:spPr>
          <a:xfrm>
            <a:off x="240840" y="1595160"/>
            <a:ext cx="5104800" cy="232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Outline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Introduction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Document updates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8197a6"/>
                </a:solidFill>
                <a:latin typeface="Arial"/>
                <a:ea typeface="MS PGothic"/>
              </a:rPr>
              <a:t>STAC Examples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81200"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81200"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Introduction – Best Practices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" name="PlaceHolder 2"/>
          <p:cNvSpPr>
            <a:spLocks noGrp="1"/>
          </p:cNvSpPr>
          <p:nvPr>
            <p:ph/>
          </p:nvPr>
        </p:nvSpPr>
        <p:spPr>
          <a:xfrm>
            <a:off x="246960" y="969480"/>
            <a:ext cx="10851480" cy="509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80880" indent="-38088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“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CEOS Best Practices for Service Metadata and Discovery”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1162440" indent="-38088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MS PGothic"/>
              </a:rPr>
              <a:t>Version 1.0: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approved and published in November ’22.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162440" indent="-38088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Extends Best Practices for collection and granule discovery (CEOS OpenSearch Best Practices) to “services” (incl. tools, applications, service endpoints) with intention to “share”.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162440" indent="-38088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Defines core set of metadata properties </a:t>
            </a:r>
            <a:r>
              <a:rPr b="0" lang="en-US" sz="1800" spc="-1" strike="noStrike" u="sng">
                <a:solidFill>
                  <a:srgbClr val="8197a6"/>
                </a:solidFill>
                <a:uFillTx/>
                <a:latin typeface="Arial"/>
                <a:ea typeface="MS PGothic"/>
              </a:rPr>
              <a:t>without imposing single metadata format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162440" indent="-38088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First step towards sharing tools and applications metadata via CEOS IDN.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162440" indent="-38088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MS PGothic"/>
              </a:rPr>
              <a:t>Version 1.1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: updated to include STAC and STAC API (September ‘24 / Draft April ‘24).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7" name="Picture 6" descr=""/>
          <p:cNvPicPr/>
          <p:nvPr/>
        </p:nvPicPr>
        <p:blipFill>
          <a:blip r:embed="rId1"/>
          <a:stretch/>
        </p:blipFill>
        <p:spPr>
          <a:xfrm>
            <a:off x="1836720" y="2273040"/>
            <a:ext cx="8220600" cy="59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Introduction - TOC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§2 - Objectives and needs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Use cases for service discovery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Detailed scenarios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81200"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§3 - Best Practices and recommendations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Service metadata model (minimal)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 u="sng">
                <a:solidFill>
                  <a:srgbClr val="8197a6"/>
                </a:solidFill>
                <a:uFillTx/>
                <a:latin typeface="Arial"/>
                <a:ea typeface="MS PGothic"/>
              </a:rPr>
              <a:t>Metadata encodings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Controlled vocabularies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Service discovery interface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81200"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§4 - Description of current implementations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0" name="Picture 3" descr=""/>
          <p:cNvPicPr/>
          <p:nvPr/>
        </p:nvPicPr>
        <p:blipFill>
          <a:blip r:embed="rId1"/>
          <a:stretch/>
        </p:blipFill>
        <p:spPr>
          <a:xfrm>
            <a:off x="6350040" y="388800"/>
            <a:ext cx="4146480" cy="5820480"/>
          </a:xfrm>
          <a:prstGeom prst="rect">
            <a:avLst/>
          </a:prstGeom>
          <a:ln w="0">
            <a:solidFill>
              <a:srgbClr val="00324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Introduction - Discovery Scenarios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017180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Best practices document describes several discovery scenarios for tools and services: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Scenario 2: Downloadable tools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64340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Source code, binaries, Jupyter Notebooks, Docker images, 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64340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Download from repository (GitHub, Zenodo, ..) or registry (e.g. DockerHub, …)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Scenario 3: Web GUI tools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64340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Software as a Service (SaaS)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64340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E.g. Jupyter Notebook on Google Colaboratory, Binder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Scenario 5: Coupled Services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64340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Associate tools and services (e.g. Notebook) to EO collections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3" name="Picture 4" descr=""/>
          <p:cNvPicPr/>
          <p:nvPr/>
        </p:nvPicPr>
        <p:blipFill>
          <a:blip r:embed="rId1"/>
          <a:stretch/>
        </p:blipFill>
        <p:spPr>
          <a:xfrm>
            <a:off x="11323440" y="2500920"/>
            <a:ext cx="513720" cy="44712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"/>
          <p:cNvPicPr/>
          <p:nvPr/>
        </p:nvPicPr>
        <p:blipFill>
          <a:blip r:embed="rId2"/>
          <a:stretch/>
        </p:blipFill>
        <p:spPr>
          <a:xfrm>
            <a:off x="10893600" y="3456360"/>
            <a:ext cx="943560" cy="409680"/>
          </a:xfrm>
          <a:prstGeom prst="rect">
            <a:avLst/>
          </a:prstGeom>
          <a:ln w="0">
            <a:noFill/>
          </a:ln>
        </p:spPr>
      </p:pic>
      <p:pic>
        <p:nvPicPr>
          <p:cNvPr id="1035" name="Picture 7" descr=""/>
          <p:cNvPicPr/>
          <p:nvPr/>
        </p:nvPicPr>
        <p:blipFill>
          <a:blip r:embed="rId3"/>
          <a:stretch/>
        </p:blipFill>
        <p:spPr>
          <a:xfrm>
            <a:off x="10538640" y="3944520"/>
            <a:ext cx="1298520" cy="317880"/>
          </a:xfrm>
          <a:prstGeom prst="rect">
            <a:avLst/>
          </a:prstGeom>
          <a:ln w="0">
            <a:noFill/>
          </a:ln>
        </p:spPr>
      </p:pic>
      <p:pic>
        <p:nvPicPr>
          <p:cNvPr id="1036" name="Picture 9" descr=""/>
          <p:cNvPicPr/>
          <p:nvPr/>
        </p:nvPicPr>
        <p:blipFill>
          <a:blip r:embed="rId4"/>
          <a:stretch/>
        </p:blipFill>
        <p:spPr>
          <a:xfrm>
            <a:off x="10718640" y="3014640"/>
            <a:ext cx="1118520" cy="41364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2" descr="INSPIRE"/>
          <p:cNvPicPr/>
          <p:nvPr/>
        </p:nvPicPr>
        <p:blipFill>
          <a:blip r:embed="rId5"/>
          <a:stretch/>
        </p:blipFill>
        <p:spPr>
          <a:xfrm>
            <a:off x="10117080" y="4451760"/>
            <a:ext cx="1160640" cy="65268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8" descr=""/>
          <p:cNvPicPr/>
          <p:nvPr/>
        </p:nvPicPr>
        <p:blipFill>
          <a:blip r:embed="rId6"/>
          <a:stretch/>
        </p:blipFill>
        <p:spPr>
          <a:xfrm>
            <a:off x="10392120" y="2109240"/>
            <a:ext cx="1445040" cy="32256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5" descr=""/>
          <p:cNvPicPr/>
          <p:nvPr/>
        </p:nvPicPr>
        <p:blipFill>
          <a:blip r:embed="rId7"/>
          <a:stretch/>
        </p:blipFill>
        <p:spPr>
          <a:xfrm>
            <a:off x="11115000" y="4588560"/>
            <a:ext cx="943560" cy="32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Best Practices and Recommendations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§3.2 Service metadata model (encoding agnostic)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8 categories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2 levels: [Requirement] or [Recommendation]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based on survey of applicable models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§3.3 Service metadata encoding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Applies Best Practices to </a:t>
            </a:r>
            <a:r>
              <a:rPr b="0" lang="en-US" sz="1800" spc="-1" strike="sngStrike">
                <a:solidFill>
                  <a:srgbClr val="8197a6"/>
                </a:solidFill>
                <a:latin typeface="Arial"/>
                <a:ea typeface="MS PGothic"/>
              </a:rPr>
              <a:t>7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MS PGothic"/>
              </a:rPr>
              <a:t>8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encodings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Including encoding examples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MS PGothic"/>
              </a:rPr>
              <a:t>STAC added.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§3.5 Service discovery interface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81200" indent="-32400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MS PGothic"/>
              </a:rPr>
              <a:t>STAC API added.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Arrow: Right 4"/>
          <p:cNvSpPr/>
          <p:nvPr/>
        </p:nvSpPr>
        <p:spPr>
          <a:xfrm>
            <a:off x="6952680" y="2598120"/>
            <a:ext cx="515520" cy="559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BE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043" name="Picture 3" descr=""/>
          <p:cNvPicPr/>
          <p:nvPr/>
        </p:nvPicPr>
        <p:blipFill>
          <a:blip r:embed="rId1"/>
          <a:stretch/>
        </p:blipFill>
        <p:spPr>
          <a:xfrm>
            <a:off x="7468920" y="132840"/>
            <a:ext cx="3071160" cy="6569640"/>
          </a:xfrm>
          <a:prstGeom prst="rect">
            <a:avLst/>
          </a:prstGeom>
          <a:ln w="0">
            <a:noFill/>
          </a:ln>
        </p:spPr>
      </p:pic>
      <p:sp>
        <p:nvSpPr>
          <p:cNvPr id="1044" name="Arrow: Right 6"/>
          <p:cNvSpPr/>
          <p:nvPr/>
        </p:nvSpPr>
        <p:spPr>
          <a:xfrm>
            <a:off x="6903360" y="6297840"/>
            <a:ext cx="515520" cy="559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BE" sz="1800" spc="-1" strike="noStrike">
              <a:solidFill>
                <a:schemeClr val="l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Best Practices and Recommendations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76408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Proposed Best Practices can be applied to different encodings: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7" name="Picture 4" descr=""/>
          <p:cNvPicPr/>
          <p:nvPr/>
        </p:nvPicPr>
        <p:blipFill>
          <a:blip r:embed="rId1"/>
          <a:stretch/>
        </p:blipFill>
        <p:spPr>
          <a:xfrm>
            <a:off x="1147680" y="1359720"/>
            <a:ext cx="8579160" cy="492480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5"/>
          <p:cNvSpPr/>
          <p:nvPr/>
        </p:nvSpPr>
        <p:spPr>
          <a:xfrm>
            <a:off x="8813160" y="1359720"/>
            <a:ext cx="913680" cy="5011560"/>
          </a:xfrm>
          <a:prstGeom prst="rect">
            <a:avLst/>
          </a:prstGeom>
          <a:noFill/>
          <a:ln w="317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BE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049" name="Picture 6" descr=""/>
          <p:cNvPicPr/>
          <p:nvPr/>
        </p:nvPicPr>
        <p:blipFill>
          <a:blip r:embed="rId2"/>
          <a:stretch/>
        </p:blipFill>
        <p:spPr>
          <a:xfrm>
            <a:off x="9760680" y="882000"/>
            <a:ext cx="1049760" cy="96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Example Content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553932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Presentation organized as the other metadata encodings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Including STAC encoding examples.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2" name="Picture 3" descr=""/>
          <p:cNvPicPr/>
          <p:nvPr/>
        </p:nvPicPr>
        <p:blipFill>
          <a:blip r:embed="rId1"/>
          <a:stretch/>
        </p:blipFill>
        <p:spPr>
          <a:xfrm>
            <a:off x="5892840" y="278640"/>
            <a:ext cx="4581360" cy="32666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4" descr=""/>
          <p:cNvPicPr/>
          <p:nvPr/>
        </p:nvPicPr>
        <p:blipFill>
          <a:blip r:embed="rId2"/>
          <a:stretch/>
        </p:blipFill>
        <p:spPr>
          <a:xfrm>
            <a:off x="5880960" y="3244320"/>
            <a:ext cx="4753080" cy="3924000"/>
          </a:xfrm>
          <a:prstGeom prst="rect">
            <a:avLst/>
          </a:prstGeom>
          <a:ln w="0">
            <a:noFill/>
          </a:ln>
        </p:spPr>
      </p:pic>
      <p:pic>
        <p:nvPicPr>
          <p:cNvPr id="1054" name="Picture 5" descr=""/>
          <p:cNvPicPr/>
          <p:nvPr/>
        </p:nvPicPr>
        <p:blipFill>
          <a:blip r:embed="rId3"/>
          <a:stretch/>
        </p:blipFill>
        <p:spPr>
          <a:xfrm>
            <a:off x="5947920" y="1615320"/>
            <a:ext cx="4552920" cy="1628280"/>
          </a:xfrm>
          <a:prstGeom prst="rect">
            <a:avLst/>
          </a:prstGeom>
          <a:ln w="0">
            <a:noFill/>
          </a:ln>
        </p:spPr>
      </p:pic>
      <p:pic>
        <p:nvPicPr>
          <p:cNvPr id="1055" name="Picture 6" descr=""/>
          <p:cNvPicPr/>
          <p:nvPr/>
        </p:nvPicPr>
        <p:blipFill>
          <a:blip r:embed="rId4"/>
          <a:stretch/>
        </p:blipFill>
        <p:spPr>
          <a:xfrm>
            <a:off x="7347960" y="96840"/>
            <a:ext cx="1049760" cy="96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080" cy="56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3249"/>
                </a:solidFill>
                <a:latin typeface="Arial"/>
              </a:rPr>
              <a:t>Service and Tool Discovery – STAC API (Search)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/>
          </p:nvPr>
        </p:nvSpPr>
        <p:spPr>
          <a:xfrm>
            <a:off x="219600" y="882000"/>
            <a:ext cx="11645640" cy="532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5840" indent="-285840">
              <a:lnSpc>
                <a:spcPct val="119000"/>
              </a:lnSpc>
              <a:spcBef>
                <a:spcPts val="360"/>
              </a:spcBef>
              <a:buClr>
                <a:srgbClr val="8197a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STAC API Search requests (filter, CQL2) to find tools and notebooks about a subject or platform or 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Free text search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1067040" indent="-285840">
              <a:lnSpc>
                <a:spcPct val="119000"/>
              </a:lnSpc>
              <a:spcBef>
                <a:spcPts val="360"/>
              </a:spcBef>
              <a:buClr>
                <a:srgbClr val="75c8ae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197a6"/>
                </a:solidFill>
                <a:latin typeface="Arial"/>
                <a:ea typeface="MS PGothic"/>
              </a:rPr>
              <a:t>Controlled keyword (concept) search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9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8" name="Picture 4" descr=""/>
          <p:cNvPicPr/>
          <p:nvPr/>
        </p:nvPicPr>
        <p:blipFill>
          <a:blip r:embed="rId1"/>
          <a:stretch/>
        </p:blipFill>
        <p:spPr>
          <a:xfrm>
            <a:off x="216000" y="2471400"/>
            <a:ext cx="4147200" cy="4231080"/>
          </a:xfrm>
          <a:prstGeom prst="rect">
            <a:avLst/>
          </a:prstGeom>
          <a:ln w="0">
            <a:solidFill>
              <a:srgbClr val="003249"/>
            </a:solidFill>
          </a:ln>
        </p:spPr>
      </p:pic>
      <p:pic>
        <p:nvPicPr>
          <p:cNvPr id="1059" name="Picture 7" descr=""/>
          <p:cNvPicPr/>
          <p:nvPr/>
        </p:nvPicPr>
        <p:blipFill>
          <a:blip r:embed="rId2"/>
          <a:stretch/>
        </p:blipFill>
        <p:spPr>
          <a:xfrm>
            <a:off x="3556080" y="2194560"/>
            <a:ext cx="4569120" cy="4095720"/>
          </a:xfrm>
          <a:prstGeom prst="rect">
            <a:avLst/>
          </a:prstGeom>
          <a:ln w="0">
            <a:solidFill>
              <a:srgbClr val="003249"/>
            </a:solidFill>
          </a:ln>
        </p:spPr>
      </p:pic>
      <p:pic>
        <p:nvPicPr>
          <p:cNvPr id="1060" name="Picture 3" descr=""/>
          <p:cNvPicPr/>
          <p:nvPr/>
        </p:nvPicPr>
        <p:blipFill>
          <a:blip r:embed="rId3"/>
          <a:stretch/>
        </p:blipFill>
        <p:spPr>
          <a:xfrm>
            <a:off x="7384320" y="1310760"/>
            <a:ext cx="4620600" cy="4531320"/>
          </a:xfrm>
          <a:prstGeom prst="rect">
            <a:avLst/>
          </a:prstGeom>
          <a:ln w="0">
            <a:solidFill>
              <a:srgbClr val="00324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34518</TotalTime>
  <Application>LibreOffice/7.6.6.3$Windows_X86_64 LibreOffice_project/d97b2716a9a4a2ce1391dee1765565ea469b0ae7</Application>
  <AppVersion>15.0000</AppVersion>
  <Words>674</Words>
  <Paragraphs>109</Paragraphs>
  <Company>ESA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2022-03-18T14:00:45Z</dcterms:created>
  <dc:creator>Yves Coene</dc:creator>
  <dc:description/>
  <dc:language>en-US</dc:language>
  <cp:lastModifiedBy/>
  <cp:lastPrinted>2008-08-26T16:26:23Z</cp:lastPrinted>
  <dcterms:modified xsi:type="dcterms:W3CDTF">2024-10-17T04:27:09Z</dcterms:modified>
  <cp:revision>578</cp:revision>
  <dc:subject>WGISS-56, ESA, STAC, Jupyter</dc:subject>
  <dc:title>Best Practice and Registry Tools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ESA UNCLASSIFIED – For ESA Official Use Only</vt:lpwstr>
  </property>
  <property fmtid="{D5CDD505-2E9C-101B-9397-08002B2CF9AE}" pid="3" name="Classification Caveat">
    <vt:lpwstr/>
  </property>
  <property fmtid="{D5CDD505-2E9C-101B-9397-08002B2CF9AE}" pid="4" name="ContentTypeId">
    <vt:lpwstr>0x010100B93108F87DD4F24BAE6D0E809C37974D000FC206F40FA8F44792B0B25BFFF4A9D0</vt:lpwstr>
  </property>
  <property fmtid="{D5CDD505-2E9C-101B-9397-08002B2CF9AE}" pid="5" name="Distribution">
    <vt:lpwstr/>
  </property>
  <property fmtid="{D5CDD505-2E9C-101B-9397-08002B2CF9AE}" pid="6" name="Document ID Value">
    <vt:lpwstr>PKKMWAM5UKCP-1108600927-1303</vt:lpwstr>
  </property>
  <property fmtid="{D5CDD505-2E9C-101B-9397-08002B2CF9AE}" pid="7" name="Document Type">
    <vt:lpwstr>HO - Handout / Presentation</vt:lpwstr>
  </property>
  <property fmtid="{D5CDD505-2E9C-101B-9397-08002B2CF9AE}" pid="8" name="ESAVersion">
    <vt:lpwstr>5GV2.0</vt:lpwstr>
  </property>
  <property fmtid="{D5CDD505-2E9C-101B-9397-08002B2CF9AE}" pid="9" name="IconOverlay">
    <vt:lpwstr/>
  </property>
  <property fmtid="{D5CDD505-2E9C-101B-9397-08002B2CF9AE}" pid="10" name="Issue">
    <vt:i4>0</vt:i4>
  </property>
  <property fmtid="{D5CDD505-2E9C-101B-9397-08002B2CF9AE}" pid="11" name="Issue Date">
    <vt:filetime>2022-03-17T23:00:00Z</vt:filetime>
  </property>
  <property fmtid="{D5CDD505-2E9C-101B-9397-08002B2CF9AE}" pid="12" name="MSIP_Label_3976fa30-1907-4356-8241-62ea5e1c0256_ActionId">
    <vt:lpwstr>12cffb5a-e4fd-4993-a937-3b8906224a24</vt:lpwstr>
  </property>
  <property fmtid="{D5CDD505-2E9C-101B-9397-08002B2CF9AE}" pid="13" name="MSIP_Label_3976fa30-1907-4356-8241-62ea5e1c0256_ContentBits">
    <vt:lpwstr>0</vt:lpwstr>
  </property>
  <property fmtid="{D5CDD505-2E9C-101B-9397-08002B2CF9AE}" pid="14" name="MSIP_Label_3976fa30-1907-4356-8241-62ea5e1c0256_Enabled">
    <vt:lpwstr>true</vt:lpwstr>
  </property>
  <property fmtid="{D5CDD505-2E9C-101B-9397-08002B2CF9AE}" pid="15" name="MSIP_Label_3976fa30-1907-4356-8241-62ea5e1c0256_Method">
    <vt:lpwstr>Standard</vt:lpwstr>
  </property>
  <property fmtid="{D5CDD505-2E9C-101B-9397-08002B2CF9AE}" pid="16" name="MSIP_Label_3976fa30-1907-4356-8241-62ea5e1c0256_Name">
    <vt:lpwstr>ESA UNCLASSIFIED – For ESA Official Use Only</vt:lpwstr>
  </property>
  <property fmtid="{D5CDD505-2E9C-101B-9397-08002B2CF9AE}" pid="17" name="MSIP_Label_3976fa30-1907-4356-8241-62ea5e1c0256_SetDate">
    <vt:lpwstr>2020-09-30T12:03:24Z</vt:lpwstr>
  </property>
  <property fmtid="{D5CDD505-2E9C-101B-9397-08002B2CF9AE}" pid="18" name="MSIP_Label_3976fa30-1907-4356-8241-62ea5e1c0256_SiteId">
    <vt:lpwstr>9a5cacd0-2bef-4dd7-ac5c-7ebe1f54f495</vt:lpwstr>
  </property>
  <property fmtid="{D5CDD505-2E9C-101B-9397-08002B2CF9AE}" pid="19" name="Notes">
    <vt:i4>3</vt:i4>
  </property>
  <property fmtid="{D5CDD505-2E9C-101B-9397-08002B2CF9AE}" pid="20" name="Organisational entity">
    <vt:lpwstr/>
  </property>
  <property fmtid="{D5CDD505-2E9C-101B-9397-08002B2CF9AE}" pid="21" name="Organisational_x0020_entity">
    <vt:lpwstr>ESA</vt:lpwstr>
  </property>
  <property fmtid="{D5CDD505-2E9C-101B-9397-08002B2CF9AE}" pid="22" name="Originating Organisation">
    <vt:lpwstr>ESA</vt:lpwstr>
  </property>
  <property fmtid="{D5CDD505-2E9C-101B-9397-08002B2CF9AE}" pid="23" name="PAuthor">
    <vt:lpwstr>Yves Coene</vt:lpwstr>
  </property>
  <property fmtid="{D5CDD505-2E9C-101B-9397-08002B2CF9AE}" pid="24" name="PClassification">
    <vt:lpwstr>ESA UNCLASSIFIED – For Official Use</vt:lpwstr>
  </property>
  <property fmtid="{D5CDD505-2E9C-101B-9397-08002B2CF9AE}" pid="25" name="PDate">
    <vt:lpwstr>DD/MM/YYYY</vt:lpwstr>
  </property>
  <property fmtid="{D5CDD505-2E9C-101B-9397-08002B2CF9AE}" pid="26" name="PEmail">
    <vt:lpwstr/>
  </property>
  <property fmtid="{D5CDD505-2E9C-101B-9397-08002B2CF9AE}" pid="27" name="POptionButton1">
    <vt:bool>1</vt:bool>
  </property>
  <property fmtid="{D5CDD505-2E9C-101B-9397-08002B2CF9AE}" pid="28" name="POptionButton2">
    <vt:bool>0</vt:bool>
  </property>
  <property fmtid="{D5CDD505-2E9C-101B-9397-08002B2CF9AE}" pid="29" name="PPlace">
    <vt:lpwstr/>
  </property>
  <property fmtid="{D5CDD505-2E9C-101B-9397-08002B2CF9AE}" pid="30" name="PProgramme">
    <vt:lpwstr/>
  </property>
  <property fmtid="{D5CDD505-2E9C-101B-9397-08002B2CF9AE}" pid="31" name="PSubtitle">
    <vt:lpwstr>TITLE OF PRESENTATION</vt:lpwstr>
  </property>
  <property fmtid="{D5CDD505-2E9C-101B-9397-08002B2CF9AE}" pid="32" name="PTitle">
    <vt:lpwstr>TITLE OF PRESENTATION</vt:lpwstr>
  </property>
  <property fmtid="{D5CDD505-2E9C-101B-9397-08002B2CF9AE}" pid="33" name="PresentationFormat">
    <vt:lpwstr>Custom</vt:lpwstr>
  </property>
  <property fmtid="{D5CDD505-2E9C-101B-9397-08002B2CF9AE}" pid="34" name="Reference">
    <vt:lpwstr/>
  </property>
  <property fmtid="{D5CDD505-2E9C-101B-9397-08002B2CF9AE}" pid="35" name="Revision">
    <vt:i4>0</vt:i4>
  </property>
  <property fmtid="{D5CDD505-2E9C-101B-9397-08002B2CF9AE}" pid="36" name="ShowESADialog1">
    <vt:bool>1</vt:bool>
  </property>
  <property fmtid="{D5CDD505-2E9C-101B-9397-08002B2CF9AE}" pid="37" name="Slides">
    <vt:i4>13</vt:i4>
  </property>
  <property fmtid="{D5CDD505-2E9C-101B-9397-08002B2CF9AE}" pid="38" name="Status">
    <vt:lpwstr>N/A</vt:lpwstr>
  </property>
  <property fmtid="{D5CDD505-2E9C-101B-9397-08002B2CF9AE}" pid="39" name="_dlc_DocIdItemGuid">
    <vt:lpwstr>5f0bab48-4ce0-4eab-83cc-d71b5b88219f</vt:lpwstr>
  </property>
  <property fmtid="{D5CDD505-2E9C-101B-9397-08002B2CF9AE}" pid="40" name="bmsAddress">
    <vt:lpwstr/>
  </property>
  <property fmtid="{D5CDD505-2E9C-101B-9397-08002B2CF9AE}" pid="41" name="bmsPhoneFax">
    <vt:lpwstr/>
  </property>
  <property fmtid="{D5CDD505-2E9C-101B-9397-08002B2CF9AE}" pid="42" name="bmsPlace">
    <vt:lpwstr/>
  </property>
  <property fmtid="{D5CDD505-2E9C-101B-9397-08002B2CF9AE}" pid="43" name="bmsSiteName">
    <vt:lpwstr/>
  </property>
  <property fmtid="{D5CDD505-2E9C-101B-9397-08002B2CF9AE}" pid="44" name="bmsSitename2">
    <vt:lpwstr/>
  </property>
</Properties>
</file>