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
  </p:notesMasterIdLst>
  <p:sldIdLst>
    <p:sldId id="256" r:id="rId2"/>
    <p:sldId id="1532" r:id="rId3"/>
    <p:sldId id="260" r:id="rId4"/>
    <p:sldId id="1529" r:id="rId5"/>
    <p:sldId id="1530" r:id="rId6"/>
    <p:sldId id="1533" r:id="rId7"/>
    <p:sldId id="1531" r:id="rId8"/>
    <p:sldId id="1534" r:id="rId9"/>
    <p:sldId id="296" r:id="rId10"/>
  </p:sldIdLst>
  <p:sldSz cx="9144000" cy="5143500" type="screen16x9"/>
  <p:notesSz cx="6858000" cy="9144000"/>
  <p:embeddedFontLst>
    <p:embeddedFont>
      <p:font typeface="Montserrat" panose="00000500000000000000" pitchFamily="2" charset="0"/>
      <p:regular r:id="rId12"/>
      <p:bold r:id="rId13"/>
      <p:italic r:id="rId14"/>
      <p:boldItalic r:id="rId15"/>
    </p:embeddedFont>
    <p:embeddedFont>
      <p:font typeface="Montserrat Medium" panose="000006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6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8700C-423E-4CC5-9AD3-47FBDE48C1E6}" type="doc">
      <dgm:prSet loTypeId="urn:microsoft.com/office/officeart/2005/8/layout/cycle4" loCatId="cycle" qsTypeId="urn:microsoft.com/office/officeart/2005/8/quickstyle/simple2" qsCatId="simple" csTypeId="urn:microsoft.com/office/officeart/2005/8/colors/colorful2" csCatId="colorful" phldr="1"/>
      <dgm:spPr/>
      <dgm:t>
        <a:bodyPr/>
        <a:lstStyle/>
        <a:p>
          <a:endParaRPr lang="en-US"/>
        </a:p>
      </dgm:t>
    </dgm:pt>
    <dgm:pt modelId="{C56F1820-85EB-44BC-A119-40BE9C61F4FC}">
      <dgm:prSet phldrT="[Text]"/>
      <dgm:spPr/>
      <dgm:t>
        <a:bodyPr/>
        <a:lstStyle/>
        <a:p>
          <a:r>
            <a:rPr lang="en-US" b="1" dirty="0"/>
            <a:t>Document</a:t>
          </a:r>
          <a:r>
            <a:rPr lang="en-US" dirty="0"/>
            <a:t> </a:t>
          </a:r>
          <a:r>
            <a:rPr lang="en-US" b="1" dirty="0"/>
            <a:t>creation</a:t>
          </a:r>
        </a:p>
      </dgm:t>
    </dgm:pt>
    <dgm:pt modelId="{488B4849-2589-4BC5-A532-6E61A00E4FFE}" type="parTrans" cxnId="{F8C42289-6917-45D0-86E4-4C489D69CBC7}">
      <dgm:prSet/>
      <dgm:spPr/>
      <dgm:t>
        <a:bodyPr/>
        <a:lstStyle/>
        <a:p>
          <a:endParaRPr lang="en-US"/>
        </a:p>
      </dgm:t>
    </dgm:pt>
    <dgm:pt modelId="{B1E3A1CF-F4C7-4347-B684-FE429A019832}" type="sibTrans" cxnId="{F8C42289-6917-45D0-86E4-4C489D69CBC7}">
      <dgm:prSet/>
      <dgm:spPr/>
      <dgm:t>
        <a:bodyPr/>
        <a:lstStyle/>
        <a:p>
          <a:endParaRPr lang="en-US"/>
        </a:p>
      </dgm:t>
    </dgm:pt>
    <dgm:pt modelId="{59DAF5B9-9456-4537-8F09-9C34D4D1C1EF}">
      <dgm:prSet phldrT="[Text]" custT="1"/>
      <dgm:spPr/>
      <dgm:t>
        <a:bodyPr/>
        <a:lstStyle/>
        <a:p>
          <a:r>
            <a:rPr lang="en-US" sz="1200" dirty="0"/>
            <a:t>Confirm need of a new document</a:t>
          </a:r>
        </a:p>
      </dgm:t>
    </dgm:pt>
    <dgm:pt modelId="{5C280822-2157-4B57-B51D-21AEE0381A44}" type="parTrans" cxnId="{CC81FC0C-334A-40E9-96B7-3E092863D1B7}">
      <dgm:prSet/>
      <dgm:spPr/>
      <dgm:t>
        <a:bodyPr/>
        <a:lstStyle/>
        <a:p>
          <a:endParaRPr lang="en-US"/>
        </a:p>
      </dgm:t>
    </dgm:pt>
    <dgm:pt modelId="{8EBD3903-DD64-489D-8060-F5C146AB2251}" type="sibTrans" cxnId="{CC81FC0C-334A-40E9-96B7-3E092863D1B7}">
      <dgm:prSet/>
      <dgm:spPr/>
      <dgm:t>
        <a:bodyPr/>
        <a:lstStyle/>
        <a:p>
          <a:endParaRPr lang="en-US"/>
        </a:p>
      </dgm:t>
    </dgm:pt>
    <dgm:pt modelId="{793FAD54-A1D0-480D-9F78-BDBECB3BB11D}">
      <dgm:prSet phldrT="[Text]"/>
      <dgm:spPr/>
      <dgm:t>
        <a:bodyPr/>
        <a:lstStyle/>
        <a:p>
          <a:r>
            <a:rPr lang="en-US" b="1" dirty="0"/>
            <a:t>Document review and formal approval</a:t>
          </a:r>
        </a:p>
      </dgm:t>
    </dgm:pt>
    <dgm:pt modelId="{63969F2A-4C5D-4202-ADFD-C88B96ADB201}" type="parTrans" cxnId="{1E407E34-EDFA-472B-A5D0-6E7D6BA5E804}">
      <dgm:prSet/>
      <dgm:spPr/>
      <dgm:t>
        <a:bodyPr/>
        <a:lstStyle/>
        <a:p>
          <a:endParaRPr lang="en-US"/>
        </a:p>
      </dgm:t>
    </dgm:pt>
    <dgm:pt modelId="{27C1AC69-A8ED-4EAC-84D2-943038CABCB8}" type="sibTrans" cxnId="{1E407E34-EDFA-472B-A5D0-6E7D6BA5E804}">
      <dgm:prSet/>
      <dgm:spPr/>
      <dgm:t>
        <a:bodyPr/>
        <a:lstStyle/>
        <a:p>
          <a:endParaRPr lang="en-US"/>
        </a:p>
      </dgm:t>
    </dgm:pt>
    <dgm:pt modelId="{16F9F4F2-4719-4AF0-AB14-46D3A642FDAC}">
      <dgm:prSet phldrT="[Text]" custT="1"/>
      <dgm:spPr/>
      <dgm:t>
        <a:bodyPr/>
        <a:lstStyle/>
        <a:p>
          <a:r>
            <a:rPr lang="en-US" sz="1200" dirty="0"/>
            <a:t>New document circulated for review to all IGs</a:t>
          </a:r>
        </a:p>
      </dgm:t>
    </dgm:pt>
    <dgm:pt modelId="{6180633F-0921-4A2E-A123-F444278C743E}" type="parTrans" cxnId="{BD60CFEE-F80E-49B6-83BA-07435567BAC0}">
      <dgm:prSet/>
      <dgm:spPr/>
      <dgm:t>
        <a:bodyPr/>
        <a:lstStyle/>
        <a:p>
          <a:endParaRPr lang="en-US"/>
        </a:p>
      </dgm:t>
    </dgm:pt>
    <dgm:pt modelId="{76A15732-F6AE-417A-B72E-5FDE4D84797F}" type="sibTrans" cxnId="{BD60CFEE-F80E-49B6-83BA-07435567BAC0}">
      <dgm:prSet/>
      <dgm:spPr/>
      <dgm:t>
        <a:bodyPr/>
        <a:lstStyle/>
        <a:p>
          <a:endParaRPr lang="en-US"/>
        </a:p>
      </dgm:t>
    </dgm:pt>
    <dgm:pt modelId="{C6437FC4-312D-486C-A3FF-191CBBB0BF9B}">
      <dgm:prSet phldrT="[Text]"/>
      <dgm:spPr/>
      <dgm:t>
        <a:bodyPr/>
        <a:lstStyle/>
        <a:p>
          <a:r>
            <a:rPr lang="en-US" b="1" dirty="0"/>
            <a:t>Document storage and discovery</a:t>
          </a:r>
        </a:p>
      </dgm:t>
    </dgm:pt>
    <dgm:pt modelId="{1F6489FC-D689-4E80-BDD9-9C2328E2DD9B}" type="parTrans" cxnId="{963A49B9-2AA6-4637-951E-A1761FDEB098}">
      <dgm:prSet/>
      <dgm:spPr/>
      <dgm:t>
        <a:bodyPr/>
        <a:lstStyle/>
        <a:p>
          <a:endParaRPr lang="en-US"/>
        </a:p>
      </dgm:t>
    </dgm:pt>
    <dgm:pt modelId="{6D64B570-CE75-499D-93BD-FFA6F3073D26}" type="sibTrans" cxnId="{963A49B9-2AA6-4637-951E-A1761FDEB098}">
      <dgm:prSet/>
      <dgm:spPr/>
      <dgm:t>
        <a:bodyPr/>
        <a:lstStyle/>
        <a:p>
          <a:endParaRPr lang="en-US"/>
        </a:p>
      </dgm:t>
    </dgm:pt>
    <dgm:pt modelId="{ABB48007-D931-4F15-8CC1-1F8A873F89D4}">
      <dgm:prSet phldrT="[Text]" custT="1"/>
      <dgm:spPr/>
      <dgm:t>
        <a:bodyPr/>
        <a:lstStyle/>
        <a:p>
          <a:pPr algn="l">
            <a:lnSpc>
              <a:spcPct val="100000"/>
            </a:lnSpc>
          </a:pPr>
          <a:r>
            <a:rPr lang="en-US" sz="1050" dirty="0"/>
            <a:t>Approved document distribution to WGISS_ALL and storage on WGISS website (discoverable and accessible)</a:t>
          </a:r>
        </a:p>
      </dgm:t>
    </dgm:pt>
    <dgm:pt modelId="{F97EA8CA-9E5B-4098-8A69-D4C7B258E137}" type="parTrans" cxnId="{0FDCD63E-A4A6-440E-B31F-84683676D37B}">
      <dgm:prSet/>
      <dgm:spPr/>
      <dgm:t>
        <a:bodyPr/>
        <a:lstStyle/>
        <a:p>
          <a:endParaRPr lang="en-US"/>
        </a:p>
      </dgm:t>
    </dgm:pt>
    <dgm:pt modelId="{3B17D6D3-4090-4CED-B995-DFE4E6CBBCEF}" type="sibTrans" cxnId="{0FDCD63E-A4A6-440E-B31F-84683676D37B}">
      <dgm:prSet/>
      <dgm:spPr/>
      <dgm:t>
        <a:bodyPr/>
        <a:lstStyle/>
        <a:p>
          <a:endParaRPr lang="en-US"/>
        </a:p>
      </dgm:t>
    </dgm:pt>
    <dgm:pt modelId="{4CBB9E47-1AA0-4E0C-9BB7-05C68F3C8E93}">
      <dgm:prSet phldrT="[Text]"/>
      <dgm:spPr/>
      <dgm:t>
        <a:bodyPr/>
        <a:lstStyle/>
        <a:p>
          <a:r>
            <a:rPr lang="en-US" b="1" dirty="0"/>
            <a:t>Document periodic review and (if needed) disposal </a:t>
          </a:r>
        </a:p>
      </dgm:t>
    </dgm:pt>
    <dgm:pt modelId="{5C67A4E3-A7A5-40C3-B03C-862275ADCD8F}" type="parTrans" cxnId="{EEB01C58-990A-4629-ADAB-65653F3E1520}">
      <dgm:prSet/>
      <dgm:spPr/>
      <dgm:t>
        <a:bodyPr/>
        <a:lstStyle/>
        <a:p>
          <a:endParaRPr lang="en-US"/>
        </a:p>
      </dgm:t>
    </dgm:pt>
    <dgm:pt modelId="{DCBDA3EE-BB21-4EE5-B42E-7940DAABA765}" type="sibTrans" cxnId="{EEB01C58-990A-4629-ADAB-65653F3E1520}">
      <dgm:prSet/>
      <dgm:spPr/>
      <dgm:t>
        <a:bodyPr/>
        <a:lstStyle/>
        <a:p>
          <a:endParaRPr lang="en-US"/>
        </a:p>
      </dgm:t>
    </dgm:pt>
    <dgm:pt modelId="{910E1DCD-4148-470E-9B64-81E0A2CA26EB}">
      <dgm:prSet phldrT="[Text]" custT="1"/>
      <dgm:spPr/>
      <dgm:t>
        <a:bodyPr/>
        <a:lstStyle/>
        <a:p>
          <a:r>
            <a:rPr lang="en-US" sz="1200" dirty="0"/>
            <a:t>Review cycle every 2 years or </a:t>
          </a:r>
          <a:r>
            <a:rPr lang="en-US" sz="1200" b="1" dirty="0">
              <a:solidFill>
                <a:schemeClr val="accent1">
                  <a:lumMod val="60000"/>
                  <a:lumOff val="40000"/>
                </a:schemeClr>
              </a:solidFill>
            </a:rPr>
            <a:t>on-demand</a:t>
          </a:r>
          <a:endParaRPr lang="en-US" sz="1200" dirty="0"/>
        </a:p>
      </dgm:t>
    </dgm:pt>
    <dgm:pt modelId="{3A0272F4-2F18-4AD3-BC0C-6D032C14FBB5}" type="parTrans" cxnId="{48EB78EA-974F-4A06-9E6A-F7A7210FCADA}">
      <dgm:prSet/>
      <dgm:spPr/>
      <dgm:t>
        <a:bodyPr/>
        <a:lstStyle/>
        <a:p>
          <a:endParaRPr lang="en-US"/>
        </a:p>
      </dgm:t>
    </dgm:pt>
    <dgm:pt modelId="{83A4E6B1-DF27-43E7-B029-B456E87486E0}" type="sibTrans" cxnId="{48EB78EA-974F-4A06-9E6A-F7A7210FCADA}">
      <dgm:prSet/>
      <dgm:spPr/>
      <dgm:t>
        <a:bodyPr/>
        <a:lstStyle/>
        <a:p>
          <a:endParaRPr lang="en-US"/>
        </a:p>
      </dgm:t>
    </dgm:pt>
    <dgm:pt modelId="{C77F9928-1F45-4017-B50F-3D5C405A6414}">
      <dgm:prSet phldrT="[Text]" custT="1"/>
      <dgm:spPr/>
      <dgm:t>
        <a:bodyPr/>
        <a:lstStyle/>
        <a:p>
          <a:r>
            <a:rPr lang="en-US" sz="1200" dirty="0"/>
            <a:t>Selection of the relevant IG as owner</a:t>
          </a:r>
        </a:p>
      </dgm:t>
    </dgm:pt>
    <dgm:pt modelId="{A25705D1-935F-481D-8B2A-9D7E3E5049C4}" type="parTrans" cxnId="{E876CF2D-AC1B-459B-B738-41FDAF53399E}">
      <dgm:prSet/>
      <dgm:spPr/>
      <dgm:t>
        <a:bodyPr/>
        <a:lstStyle/>
        <a:p>
          <a:endParaRPr lang="en-US"/>
        </a:p>
      </dgm:t>
    </dgm:pt>
    <dgm:pt modelId="{97E174B2-442D-4F23-9E34-C9A012831C35}" type="sibTrans" cxnId="{E876CF2D-AC1B-459B-B738-41FDAF53399E}">
      <dgm:prSet/>
      <dgm:spPr/>
      <dgm:t>
        <a:bodyPr/>
        <a:lstStyle/>
        <a:p>
          <a:endParaRPr lang="en-US"/>
        </a:p>
      </dgm:t>
    </dgm:pt>
    <dgm:pt modelId="{1630CD11-1E43-4EAC-B538-5000063A9D40}">
      <dgm:prSet phldrT="[Text]" custT="1"/>
      <dgm:spPr/>
      <dgm:t>
        <a:bodyPr/>
        <a:lstStyle/>
        <a:p>
          <a:r>
            <a:rPr lang="en-US" sz="1200" dirty="0"/>
            <a:t>Final issue and formal approval </a:t>
          </a:r>
        </a:p>
      </dgm:t>
    </dgm:pt>
    <dgm:pt modelId="{9223DD09-8BF9-43BA-A283-FD69CC05050E}" type="parTrans" cxnId="{17A49352-86B1-4D5F-AD7A-8C0A3485D0D9}">
      <dgm:prSet/>
      <dgm:spPr/>
      <dgm:t>
        <a:bodyPr/>
        <a:lstStyle/>
        <a:p>
          <a:endParaRPr lang="en-US"/>
        </a:p>
      </dgm:t>
    </dgm:pt>
    <dgm:pt modelId="{65AAC275-6039-4A01-9579-21CA9DE4F498}" type="sibTrans" cxnId="{17A49352-86B1-4D5F-AD7A-8C0A3485D0D9}">
      <dgm:prSet/>
      <dgm:spPr/>
      <dgm:t>
        <a:bodyPr/>
        <a:lstStyle/>
        <a:p>
          <a:endParaRPr lang="en-US"/>
        </a:p>
      </dgm:t>
    </dgm:pt>
    <dgm:pt modelId="{4580120D-8161-4591-8589-4D0FA9CBCD39}">
      <dgm:prSet phldrT="[Text]" custT="1"/>
      <dgm:spPr/>
      <dgm:t>
        <a:bodyPr/>
        <a:lstStyle/>
        <a:p>
          <a:pPr>
            <a:buNone/>
          </a:pPr>
          <a:r>
            <a:rPr lang="en-US" sz="1200" dirty="0"/>
            <a:t>   </a:t>
          </a:r>
          <a:r>
            <a:rPr lang="en-US" sz="1200" b="1" dirty="0"/>
            <a:t>Action EXEC</a:t>
          </a:r>
        </a:p>
      </dgm:t>
    </dgm:pt>
    <dgm:pt modelId="{DDE10772-D722-4128-9DD0-1BCB54955F48}" type="parTrans" cxnId="{C0FA4055-3E05-4B2A-B3F5-966583B0545B}">
      <dgm:prSet/>
      <dgm:spPr/>
      <dgm:t>
        <a:bodyPr/>
        <a:lstStyle/>
        <a:p>
          <a:endParaRPr lang="en-US"/>
        </a:p>
      </dgm:t>
    </dgm:pt>
    <dgm:pt modelId="{3AF868E8-31D4-4454-A038-16F67E447918}" type="sibTrans" cxnId="{C0FA4055-3E05-4B2A-B3F5-966583B0545B}">
      <dgm:prSet/>
      <dgm:spPr/>
      <dgm:t>
        <a:bodyPr/>
        <a:lstStyle/>
        <a:p>
          <a:endParaRPr lang="en-US"/>
        </a:p>
      </dgm:t>
    </dgm:pt>
    <dgm:pt modelId="{545C1D73-5EDA-4E44-A9CB-8DB1B2C6E2B1}">
      <dgm:prSet phldrT="[Text]" custT="1"/>
      <dgm:spPr/>
      <dgm:t>
        <a:bodyPr/>
        <a:lstStyle/>
        <a:p>
          <a:endParaRPr lang="en-US" sz="1200" dirty="0"/>
        </a:p>
      </dgm:t>
    </dgm:pt>
    <dgm:pt modelId="{7B8FDB01-0B91-4B22-B195-5E992366C9A1}" type="parTrans" cxnId="{EFBC86C5-8C44-4605-96DD-51FF9463375D}">
      <dgm:prSet/>
      <dgm:spPr/>
      <dgm:t>
        <a:bodyPr/>
        <a:lstStyle/>
        <a:p>
          <a:endParaRPr lang="en-US"/>
        </a:p>
      </dgm:t>
    </dgm:pt>
    <dgm:pt modelId="{BCCDDBB9-670A-4817-B356-B7B916600AC5}" type="sibTrans" cxnId="{EFBC86C5-8C44-4605-96DD-51FF9463375D}">
      <dgm:prSet/>
      <dgm:spPr/>
      <dgm:t>
        <a:bodyPr/>
        <a:lstStyle/>
        <a:p>
          <a:endParaRPr lang="en-US"/>
        </a:p>
      </dgm:t>
    </dgm:pt>
    <dgm:pt modelId="{C1D88BF0-8680-457D-8A7B-2145DAAEC9B9}">
      <dgm:prSet phldrT="[Text]" custT="1"/>
      <dgm:spPr/>
      <dgm:t>
        <a:bodyPr/>
        <a:lstStyle/>
        <a:p>
          <a:endParaRPr lang="en-US" sz="1200" dirty="0"/>
        </a:p>
      </dgm:t>
    </dgm:pt>
    <dgm:pt modelId="{890FB592-5172-4C8C-9357-A9AE42F09BC5}" type="parTrans" cxnId="{2BDA4BF4-9399-438E-8225-36D9F5AF0F85}">
      <dgm:prSet/>
      <dgm:spPr/>
      <dgm:t>
        <a:bodyPr/>
        <a:lstStyle/>
        <a:p>
          <a:endParaRPr lang="en-US"/>
        </a:p>
      </dgm:t>
    </dgm:pt>
    <dgm:pt modelId="{CDCDBADB-CD89-4355-80A5-761E64FFC487}" type="sibTrans" cxnId="{2BDA4BF4-9399-438E-8225-36D9F5AF0F85}">
      <dgm:prSet/>
      <dgm:spPr/>
      <dgm:t>
        <a:bodyPr/>
        <a:lstStyle/>
        <a:p>
          <a:endParaRPr lang="en-US"/>
        </a:p>
      </dgm:t>
    </dgm:pt>
    <dgm:pt modelId="{0169097D-F3C7-4BBB-B38F-3C1BDFE0A502}">
      <dgm:prSet phldrT="[Text]" custT="1"/>
      <dgm:spPr/>
      <dgm:t>
        <a:bodyPr/>
        <a:lstStyle/>
        <a:p>
          <a:pPr>
            <a:buNone/>
          </a:pPr>
          <a:r>
            <a:rPr lang="en-US" sz="1200" b="1" dirty="0"/>
            <a:t>     Action Owner IG </a:t>
          </a:r>
          <a:endParaRPr lang="en-US" sz="1200" dirty="0"/>
        </a:p>
      </dgm:t>
    </dgm:pt>
    <dgm:pt modelId="{59511922-AAD0-46B2-8935-5A3BAFD06311}" type="parTrans" cxnId="{E109D00A-455E-4726-9C38-6E504A2E18B5}">
      <dgm:prSet/>
      <dgm:spPr/>
      <dgm:t>
        <a:bodyPr/>
        <a:lstStyle/>
        <a:p>
          <a:endParaRPr lang="en-US"/>
        </a:p>
      </dgm:t>
    </dgm:pt>
    <dgm:pt modelId="{45C25674-F477-498D-BAF6-93D8994B5DC1}" type="sibTrans" cxnId="{E109D00A-455E-4726-9C38-6E504A2E18B5}">
      <dgm:prSet/>
      <dgm:spPr/>
      <dgm:t>
        <a:bodyPr/>
        <a:lstStyle/>
        <a:p>
          <a:endParaRPr lang="en-US"/>
        </a:p>
      </dgm:t>
    </dgm:pt>
    <dgm:pt modelId="{D0005D7F-435A-47DA-84B2-9EBF0CC6BF9F}">
      <dgm:prSet phldrT="[Text]" custT="1"/>
      <dgm:spPr/>
      <dgm:t>
        <a:bodyPr/>
        <a:lstStyle/>
        <a:p>
          <a:pPr algn="l">
            <a:lnSpc>
              <a:spcPct val="100000"/>
            </a:lnSpc>
            <a:buNone/>
          </a:pPr>
          <a:r>
            <a:rPr lang="en-US" sz="1050" b="1" dirty="0"/>
            <a:t>Action WGISS Secretariat</a:t>
          </a:r>
          <a:endParaRPr lang="en-US" sz="1050" dirty="0"/>
        </a:p>
      </dgm:t>
    </dgm:pt>
    <dgm:pt modelId="{5EFFEE28-44B3-4D05-A9B7-9753DEC0A573}" type="parTrans" cxnId="{12CE1980-055D-4194-B48E-B27BC9EDAC66}">
      <dgm:prSet/>
      <dgm:spPr/>
      <dgm:t>
        <a:bodyPr/>
        <a:lstStyle/>
        <a:p>
          <a:endParaRPr lang="en-US"/>
        </a:p>
      </dgm:t>
    </dgm:pt>
    <dgm:pt modelId="{BCBD28D4-D44D-4ED8-BE3C-52155CD9C1E9}" type="sibTrans" cxnId="{12CE1980-055D-4194-B48E-B27BC9EDAC66}">
      <dgm:prSet/>
      <dgm:spPr/>
      <dgm:t>
        <a:bodyPr/>
        <a:lstStyle/>
        <a:p>
          <a:endParaRPr lang="en-US"/>
        </a:p>
      </dgm:t>
    </dgm:pt>
    <dgm:pt modelId="{1CE29C3B-A6AE-4E83-AA37-B0EF65DD0519}">
      <dgm:prSet phldrT="[Text]" custT="1"/>
      <dgm:spPr/>
      <dgm:t>
        <a:bodyPr/>
        <a:lstStyle/>
        <a:p>
          <a:pPr>
            <a:buNone/>
          </a:pPr>
          <a:r>
            <a:rPr lang="en-US" sz="1200" b="1" dirty="0"/>
            <a:t>      Action Owner IG </a:t>
          </a:r>
          <a:endParaRPr lang="en-US" sz="1200" dirty="0"/>
        </a:p>
      </dgm:t>
    </dgm:pt>
    <dgm:pt modelId="{F29EF03D-30C5-4975-82AE-47FF4808209B}" type="parTrans" cxnId="{C4357EFD-B07F-4C36-9BD3-F7205D092E26}">
      <dgm:prSet/>
      <dgm:spPr/>
      <dgm:t>
        <a:bodyPr/>
        <a:lstStyle/>
        <a:p>
          <a:endParaRPr lang="en-US"/>
        </a:p>
      </dgm:t>
    </dgm:pt>
    <dgm:pt modelId="{690E4873-373D-4DCB-9C84-6A5A630D1821}" type="sibTrans" cxnId="{C4357EFD-B07F-4C36-9BD3-F7205D092E26}">
      <dgm:prSet/>
      <dgm:spPr/>
      <dgm:t>
        <a:bodyPr/>
        <a:lstStyle/>
        <a:p>
          <a:endParaRPr lang="en-US"/>
        </a:p>
      </dgm:t>
    </dgm:pt>
    <dgm:pt modelId="{02AE5623-C71B-44F2-8FE5-527349C83E6F}">
      <dgm:prSet phldrT="[Text]" custT="1"/>
      <dgm:spPr/>
      <dgm:t>
        <a:bodyPr/>
        <a:lstStyle/>
        <a:p>
          <a:pPr>
            <a:buNone/>
          </a:pPr>
          <a:endParaRPr lang="en-US" sz="1200" dirty="0"/>
        </a:p>
      </dgm:t>
    </dgm:pt>
    <dgm:pt modelId="{07686777-D2BC-4312-8FE7-CFF8107BA0D3}" type="parTrans" cxnId="{5165788F-E0B6-47FA-8130-023371F6133D}">
      <dgm:prSet/>
      <dgm:spPr/>
      <dgm:t>
        <a:bodyPr/>
        <a:lstStyle/>
        <a:p>
          <a:endParaRPr lang="en-US"/>
        </a:p>
      </dgm:t>
    </dgm:pt>
    <dgm:pt modelId="{5EF52FF3-FC70-4B88-9065-E5933107EB83}" type="sibTrans" cxnId="{5165788F-E0B6-47FA-8130-023371F6133D}">
      <dgm:prSet/>
      <dgm:spPr/>
      <dgm:t>
        <a:bodyPr/>
        <a:lstStyle/>
        <a:p>
          <a:endParaRPr lang="en-US"/>
        </a:p>
      </dgm:t>
    </dgm:pt>
    <dgm:pt modelId="{B194A6E5-7B53-41AE-9386-B172B90BBB08}" type="pres">
      <dgm:prSet presAssocID="{2678700C-423E-4CC5-9AD3-47FBDE48C1E6}" presName="cycleMatrixDiagram" presStyleCnt="0">
        <dgm:presLayoutVars>
          <dgm:chMax val="1"/>
          <dgm:dir/>
          <dgm:animLvl val="lvl"/>
          <dgm:resizeHandles val="exact"/>
        </dgm:presLayoutVars>
      </dgm:prSet>
      <dgm:spPr/>
    </dgm:pt>
    <dgm:pt modelId="{C4423DA1-C87E-4248-9011-ED983C599281}" type="pres">
      <dgm:prSet presAssocID="{2678700C-423E-4CC5-9AD3-47FBDE48C1E6}" presName="children" presStyleCnt="0"/>
      <dgm:spPr/>
    </dgm:pt>
    <dgm:pt modelId="{D82FD44F-D96C-48B4-AB47-D915EC841EC6}" type="pres">
      <dgm:prSet presAssocID="{2678700C-423E-4CC5-9AD3-47FBDE48C1E6}" presName="child1group" presStyleCnt="0"/>
      <dgm:spPr/>
    </dgm:pt>
    <dgm:pt modelId="{95EDB299-D989-4B05-ACF2-5D4DD1DAE08F}" type="pres">
      <dgm:prSet presAssocID="{2678700C-423E-4CC5-9AD3-47FBDE48C1E6}" presName="child1" presStyleLbl="bgAcc1" presStyleIdx="0" presStyleCnt="4" custScaleX="141230" custLinFactNeighborX="-38743" custLinFactNeighborY="48292"/>
      <dgm:spPr/>
    </dgm:pt>
    <dgm:pt modelId="{815EDF74-31D5-4BF5-87D2-B163E048C278}" type="pres">
      <dgm:prSet presAssocID="{2678700C-423E-4CC5-9AD3-47FBDE48C1E6}" presName="child1Text" presStyleLbl="bgAcc1" presStyleIdx="0" presStyleCnt="4">
        <dgm:presLayoutVars>
          <dgm:bulletEnabled val="1"/>
        </dgm:presLayoutVars>
      </dgm:prSet>
      <dgm:spPr/>
    </dgm:pt>
    <dgm:pt modelId="{04359581-C264-4796-845A-267A34B0BADD}" type="pres">
      <dgm:prSet presAssocID="{2678700C-423E-4CC5-9AD3-47FBDE48C1E6}" presName="child2group" presStyleCnt="0"/>
      <dgm:spPr/>
    </dgm:pt>
    <dgm:pt modelId="{35B7F37B-936B-4E27-B6EB-321C03077876}" type="pres">
      <dgm:prSet presAssocID="{2678700C-423E-4CC5-9AD3-47FBDE48C1E6}" presName="child2" presStyleLbl="bgAcc1" presStyleIdx="1" presStyleCnt="4" custScaleX="142736" custLinFactNeighborX="48770" custLinFactNeighborY="43784"/>
      <dgm:spPr/>
    </dgm:pt>
    <dgm:pt modelId="{90A5C97D-5981-4477-9C6F-9EF44F7AD1FA}" type="pres">
      <dgm:prSet presAssocID="{2678700C-423E-4CC5-9AD3-47FBDE48C1E6}" presName="child2Text" presStyleLbl="bgAcc1" presStyleIdx="1" presStyleCnt="4">
        <dgm:presLayoutVars>
          <dgm:bulletEnabled val="1"/>
        </dgm:presLayoutVars>
      </dgm:prSet>
      <dgm:spPr/>
    </dgm:pt>
    <dgm:pt modelId="{217EDD49-F811-4561-91E8-DBB5F94139F0}" type="pres">
      <dgm:prSet presAssocID="{2678700C-423E-4CC5-9AD3-47FBDE48C1E6}" presName="child3group" presStyleCnt="0"/>
      <dgm:spPr/>
    </dgm:pt>
    <dgm:pt modelId="{EFA6B7C3-5B7B-4A7F-8A1B-5C5D18258D18}" type="pres">
      <dgm:prSet presAssocID="{2678700C-423E-4CC5-9AD3-47FBDE48C1E6}" presName="child3" presStyleLbl="bgAcc1" presStyleIdx="2" presStyleCnt="4" custScaleX="164230" custScaleY="106469" custLinFactNeighborX="43571"/>
      <dgm:spPr/>
    </dgm:pt>
    <dgm:pt modelId="{F854E379-EF61-480A-BB5C-DB703B9C29A2}" type="pres">
      <dgm:prSet presAssocID="{2678700C-423E-4CC5-9AD3-47FBDE48C1E6}" presName="child3Text" presStyleLbl="bgAcc1" presStyleIdx="2" presStyleCnt="4">
        <dgm:presLayoutVars>
          <dgm:bulletEnabled val="1"/>
        </dgm:presLayoutVars>
      </dgm:prSet>
      <dgm:spPr/>
    </dgm:pt>
    <dgm:pt modelId="{26287694-7E4E-4780-AFF3-BC44F1BDBBD0}" type="pres">
      <dgm:prSet presAssocID="{2678700C-423E-4CC5-9AD3-47FBDE48C1E6}" presName="child4group" presStyleCnt="0"/>
      <dgm:spPr/>
    </dgm:pt>
    <dgm:pt modelId="{CEA28EC2-09F3-47BE-B788-23F0D31CA5FD}" type="pres">
      <dgm:prSet presAssocID="{2678700C-423E-4CC5-9AD3-47FBDE48C1E6}" presName="child4" presStyleLbl="bgAcc1" presStyleIdx="3" presStyleCnt="4" custScaleX="156598" custLinFactNeighborX="-36862" custLinFactNeighborY="504"/>
      <dgm:spPr/>
    </dgm:pt>
    <dgm:pt modelId="{5B7D73DD-16B8-4FA7-880A-0D98D5D93E98}" type="pres">
      <dgm:prSet presAssocID="{2678700C-423E-4CC5-9AD3-47FBDE48C1E6}" presName="child4Text" presStyleLbl="bgAcc1" presStyleIdx="3" presStyleCnt="4">
        <dgm:presLayoutVars>
          <dgm:bulletEnabled val="1"/>
        </dgm:presLayoutVars>
      </dgm:prSet>
      <dgm:spPr/>
    </dgm:pt>
    <dgm:pt modelId="{3635D854-C808-4E87-AC19-57D42A59ABDB}" type="pres">
      <dgm:prSet presAssocID="{2678700C-423E-4CC5-9AD3-47FBDE48C1E6}" presName="childPlaceholder" presStyleCnt="0"/>
      <dgm:spPr/>
    </dgm:pt>
    <dgm:pt modelId="{FAA9BCBC-7D8B-4301-94D3-0789C7594523}" type="pres">
      <dgm:prSet presAssocID="{2678700C-423E-4CC5-9AD3-47FBDE48C1E6}" presName="circle" presStyleCnt="0"/>
      <dgm:spPr/>
    </dgm:pt>
    <dgm:pt modelId="{EFAF6881-F246-442B-9DD4-8110A0FDBE04}" type="pres">
      <dgm:prSet presAssocID="{2678700C-423E-4CC5-9AD3-47FBDE48C1E6}" presName="quadrant1" presStyleLbl="node1" presStyleIdx="0" presStyleCnt="4">
        <dgm:presLayoutVars>
          <dgm:chMax val="1"/>
          <dgm:bulletEnabled val="1"/>
        </dgm:presLayoutVars>
      </dgm:prSet>
      <dgm:spPr/>
    </dgm:pt>
    <dgm:pt modelId="{7FA5B73B-75A7-4065-9E17-B8950F79E824}" type="pres">
      <dgm:prSet presAssocID="{2678700C-423E-4CC5-9AD3-47FBDE48C1E6}" presName="quadrant2" presStyleLbl="node1" presStyleIdx="1" presStyleCnt="4">
        <dgm:presLayoutVars>
          <dgm:chMax val="1"/>
          <dgm:bulletEnabled val="1"/>
        </dgm:presLayoutVars>
      </dgm:prSet>
      <dgm:spPr/>
    </dgm:pt>
    <dgm:pt modelId="{0CF129EA-C279-4466-9E14-75B76651D8FF}" type="pres">
      <dgm:prSet presAssocID="{2678700C-423E-4CC5-9AD3-47FBDE48C1E6}" presName="quadrant3" presStyleLbl="node1" presStyleIdx="2" presStyleCnt="4">
        <dgm:presLayoutVars>
          <dgm:chMax val="1"/>
          <dgm:bulletEnabled val="1"/>
        </dgm:presLayoutVars>
      </dgm:prSet>
      <dgm:spPr/>
    </dgm:pt>
    <dgm:pt modelId="{E42BB6DA-C3A7-45B3-80EC-006AE14F4E91}" type="pres">
      <dgm:prSet presAssocID="{2678700C-423E-4CC5-9AD3-47FBDE48C1E6}" presName="quadrant4" presStyleLbl="node1" presStyleIdx="3" presStyleCnt="4">
        <dgm:presLayoutVars>
          <dgm:chMax val="1"/>
          <dgm:bulletEnabled val="1"/>
        </dgm:presLayoutVars>
      </dgm:prSet>
      <dgm:spPr/>
    </dgm:pt>
    <dgm:pt modelId="{EEE3B4EE-436A-4C9C-BE51-F7D270722DDA}" type="pres">
      <dgm:prSet presAssocID="{2678700C-423E-4CC5-9AD3-47FBDE48C1E6}" presName="quadrantPlaceholder" presStyleCnt="0"/>
      <dgm:spPr/>
    </dgm:pt>
    <dgm:pt modelId="{BD9690D9-EEC6-4DF4-8D24-7699E3FAFD50}" type="pres">
      <dgm:prSet presAssocID="{2678700C-423E-4CC5-9AD3-47FBDE48C1E6}" presName="center1" presStyleLbl="fgShp" presStyleIdx="0" presStyleCnt="2"/>
      <dgm:spPr/>
    </dgm:pt>
    <dgm:pt modelId="{773996C6-B4DC-4C53-9512-7E7B4C3C10F4}" type="pres">
      <dgm:prSet presAssocID="{2678700C-423E-4CC5-9AD3-47FBDE48C1E6}" presName="center2" presStyleLbl="fgShp" presStyleIdx="1" presStyleCnt="2"/>
      <dgm:spPr/>
    </dgm:pt>
  </dgm:ptLst>
  <dgm:cxnLst>
    <dgm:cxn modelId="{63F4B701-0A45-445A-A16E-D4F5AB2A841D}" type="presOf" srcId="{545C1D73-5EDA-4E44-A9CB-8DB1B2C6E2B1}" destId="{95EDB299-D989-4B05-ACF2-5D4DD1DAE08F}" srcOrd="0" destOrd="2" presId="urn:microsoft.com/office/officeart/2005/8/layout/cycle4"/>
    <dgm:cxn modelId="{B12F0208-6D97-41D5-B4E9-04E7015023A4}" type="presOf" srcId="{C56F1820-85EB-44BC-A119-40BE9C61F4FC}" destId="{EFAF6881-F246-442B-9DD4-8110A0FDBE04}" srcOrd="0" destOrd="0" presId="urn:microsoft.com/office/officeart/2005/8/layout/cycle4"/>
    <dgm:cxn modelId="{E109D00A-455E-4726-9C38-6E504A2E18B5}" srcId="{793FAD54-A1D0-480D-9F78-BDBECB3BB11D}" destId="{0169097D-F3C7-4BBB-B38F-3C1BDFE0A502}" srcOrd="2" destOrd="0" parTransId="{59511922-AAD0-46B2-8935-5A3BAFD06311}" sibTransId="{45C25674-F477-498D-BAF6-93D8994B5DC1}"/>
    <dgm:cxn modelId="{CC81FC0C-334A-40E9-96B7-3E092863D1B7}" srcId="{C56F1820-85EB-44BC-A119-40BE9C61F4FC}" destId="{59DAF5B9-9456-4537-8F09-9C34D4D1C1EF}" srcOrd="0" destOrd="0" parTransId="{5C280822-2157-4B57-B51D-21AEE0381A44}" sibTransId="{8EBD3903-DD64-489D-8060-F5C146AB2251}"/>
    <dgm:cxn modelId="{CBB7C60F-E243-400D-BD9E-A8F6AA31B7C8}" type="presOf" srcId="{2678700C-423E-4CC5-9AD3-47FBDE48C1E6}" destId="{B194A6E5-7B53-41AE-9386-B172B90BBB08}" srcOrd="0" destOrd="0" presId="urn:microsoft.com/office/officeart/2005/8/layout/cycle4"/>
    <dgm:cxn modelId="{95830217-1A35-4228-BB1D-C5916BB10073}" type="presOf" srcId="{59DAF5B9-9456-4537-8F09-9C34D4D1C1EF}" destId="{95EDB299-D989-4B05-ACF2-5D4DD1DAE08F}" srcOrd="0" destOrd="0" presId="urn:microsoft.com/office/officeart/2005/8/layout/cycle4"/>
    <dgm:cxn modelId="{E7F2C627-0EE3-41A1-9AEE-3AF9515B0963}" type="presOf" srcId="{ABB48007-D931-4F15-8CC1-1F8A873F89D4}" destId="{F854E379-EF61-480A-BB5C-DB703B9C29A2}" srcOrd="1" destOrd="0" presId="urn:microsoft.com/office/officeart/2005/8/layout/cycle4"/>
    <dgm:cxn modelId="{E876CF2D-AC1B-459B-B738-41FDAF53399E}" srcId="{C56F1820-85EB-44BC-A119-40BE9C61F4FC}" destId="{C77F9928-1F45-4017-B50F-3D5C405A6414}" srcOrd="1" destOrd="0" parTransId="{A25705D1-935F-481D-8B2A-9D7E3E5049C4}" sibTransId="{97E174B2-442D-4F23-9E34-C9A012831C35}"/>
    <dgm:cxn modelId="{1E407E34-EDFA-472B-A5D0-6E7D6BA5E804}" srcId="{2678700C-423E-4CC5-9AD3-47FBDE48C1E6}" destId="{793FAD54-A1D0-480D-9F78-BDBECB3BB11D}" srcOrd="1" destOrd="0" parTransId="{63969F2A-4C5D-4202-ADFD-C88B96ADB201}" sibTransId="{27C1AC69-A8ED-4EAC-84D2-943038CABCB8}"/>
    <dgm:cxn modelId="{BF899534-85F7-45DF-9705-188C0A2272AD}" type="presOf" srcId="{D0005D7F-435A-47DA-84B2-9EBF0CC6BF9F}" destId="{F854E379-EF61-480A-BB5C-DB703B9C29A2}" srcOrd="1" destOrd="1" presId="urn:microsoft.com/office/officeart/2005/8/layout/cycle4"/>
    <dgm:cxn modelId="{0FDCD63E-A4A6-440E-B31F-84683676D37B}" srcId="{C6437FC4-312D-486C-A3FF-191CBBB0BF9B}" destId="{ABB48007-D931-4F15-8CC1-1F8A873F89D4}" srcOrd="0" destOrd="0" parTransId="{F97EA8CA-9E5B-4098-8A69-D4C7B258E137}" sibTransId="{3B17D6D3-4090-4CED-B995-DFE4E6CBBCEF}"/>
    <dgm:cxn modelId="{6CC3A83F-D93B-4920-A9BC-CA4A63A230C3}" type="presOf" srcId="{D0005D7F-435A-47DA-84B2-9EBF0CC6BF9F}" destId="{EFA6B7C3-5B7B-4A7F-8A1B-5C5D18258D18}" srcOrd="0" destOrd="1" presId="urn:microsoft.com/office/officeart/2005/8/layout/cycle4"/>
    <dgm:cxn modelId="{AD5BC843-C205-44F9-8E16-C26F8EB8FD4F}" type="presOf" srcId="{0169097D-F3C7-4BBB-B38F-3C1BDFE0A502}" destId="{35B7F37B-936B-4E27-B6EB-321C03077876}" srcOrd="0" destOrd="2" presId="urn:microsoft.com/office/officeart/2005/8/layout/cycle4"/>
    <dgm:cxn modelId="{00770164-3265-4E8B-967B-62BEC5A6525F}" type="presOf" srcId="{C77F9928-1F45-4017-B50F-3D5C405A6414}" destId="{815EDF74-31D5-4BF5-87D2-B163E048C278}" srcOrd="1" destOrd="1" presId="urn:microsoft.com/office/officeart/2005/8/layout/cycle4"/>
    <dgm:cxn modelId="{408D2067-CD03-4016-9728-B2F5FCB62EF7}" type="presOf" srcId="{1630CD11-1E43-4EAC-B538-5000063A9D40}" destId="{35B7F37B-936B-4E27-B6EB-321C03077876}" srcOrd="0" destOrd="1" presId="urn:microsoft.com/office/officeart/2005/8/layout/cycle4"/>
    <dgm:cxn modelId="{B99C6F47-B17C-46D6-A576-68A6B1ADE8BD}" type="presOf" srcId="{4580120D-8161-4591-8589-4D0FA9CBCD39}" destId="{95EDB299-D989-4B05-ACF2-5D4DD1DAE08F}" srcOrd="0" destOrd="3" presId="urn:microsoft.com/office/officeart/2005/8/layout/cycle4"/>
    <dgm:cxn modelId="{74097951-B9F2-40D7-B25F-E94569CED988}" type="presOf" srcId="{4CBB9E47-1AA0-4E0C-9BB7-05C68F3C8E93}" destId="{E42BB6DA-C3A7-45B3-80EC-006AE14F4E91}" srcOrd="0" destOrd="0" presId="urn:microsoft.com/office/officeart/2005/8/layout/cycle4"/>
    <dgm:cxn modelId="{C6DE2072-44EF-4688-97E6-E0CC72CB9C00}" type="presOf" srcId="{1CE29C3B-A6AE-4E83-AA37-B0EF65DD0519}" destId="{5B7D73DD-16B8-4FA7-880A-0D98D5D93E98}" srcOrd="1" destOrd="2" presId="urn:microsoft.com/office/officeart/2005/8/layout/cycle4"/>
    <dgm:cxn modelId="{17A49352-86B1-4D5F-AD7A-8C0A3485D0D9}" srcId="{793FAD54-A1D0-480D-9F78-BDBECB3BB11D}" destId="{1630CD11-1E43-4EAC-B538-5000063A9D40}" srcOrd="1" destOrd="0" parTransId="{9223DD09-8BF9-43BA-A283-FD69CC05050E}" sibTransId="{65AAC275-6039-4A01-9579-21CA9DE4F498}"/>
    <dgm:cxn modelId="{C0FA4055-3E05-4B2A-B3F5-966583B0545B}" srcId="{C56F1820-85EB-44BC-A119-40BE9C61F4FC}" destId="{4580120D-8161-4591-8589-4D0FA9CBCD39}" srcOrd="3" destOrd="0" parTransId="{DDE10772-D722-4128-9DD0-1BCB54955F48}" sibTransId="{3AF868E8-31D4-4454-A038-16F67E447918}"/>
    <dgm:cxn modelId="{892BE756-3B7E-4246-B540-C993D5CC3219}" type="presOf" srcId="{ABB48007-D931-4F15-8CC1-1F8A873F89D4}" destId="{EFA6B7C3-5B7B-4A7F-8A1B-5C5D18258D18}" srcOrd="0" destOrd="0" presId="urn:microsoft.com/office/officeart/2005/8/layout/cycle4"/>
    <dgm:cxn modelId="{EEB01C58-990A-4629-ADAB-65653F3E1520}" srcId="{2678700C-423E-4CC5-9AD3-47FBDE48C1E6}" destId="{4CBB9E47-1AA0-4E0C-9BB7-05C68F3C8E93}" srcOrd="3" destOrd="0" parTransId="{5C67A4E3-A7A5-40C3-B03C-862275ADCD8F}" sibTransId="{DCBDA3EE-BB21-4EE5-B42E-7940DAABA765}"/>
    <dgm:cxn modelId="{4D296979-721F-4EEF-B7B0-2BE361422EC1}" type="presOf" srcId="{0169097D-F3C7-4BBB-B38F-3C1BDFE0A502}" destId="{90A5C97D-5981-4477-9C6F-9EF44F7AD1FA}" srcOrd="1" destOrd="2" presId="urn:microsoft.com/office/officeart/2005/8/layout/cycle4"/>
    <dgm:cxn modelId="{12CE1980-055D-4194-B48E-B27BC9EDAC66}" srcId="{C6437FC4-312D-486C-A3FF-191CBBB0BF9B}" destId="{D0005D7F-435A-47DA-84B2-9EBF0CC6BF9F}" srcOrd="1" destOrd="0" parTransId="{5EFFEE28-44B3-4D05-A9B7-9753DEC0A573}" sibTransId="{BCBD28D4-D44D-4ED8-BE3C-52155CD9C1E9}"/>
    <dgm:cxn modelId="{08B7EA80-8BBF-47DC-BA10-2B293FD390ED}" type="presOf" srcId="{C77F9928-1F45-4017-B50F-3D5C405A6414}" destId="{95EDB299-D989-4B05-ACF2-5D4DD1DAE08F}" srcOrd="0" destOrd="1" presId="urn:microsoft.com/office/officeart/2005/8/layout/cycle4"/>
    <dgm:cxn modelId="{F8C42289-6917-45D0-86E4-4C489D69CBC7}" srcId="{2678700C-423E-4CC5-9AD3-47FBDE48C1E6}" destId="{C56F1820-85EB-44BC-A119-40BE9C61F4FC}" srcOrd="0" destOrd="0" parTransId="{488B4849-2589-4BC5-A532-6E61A00E4FFE}" sibTransId="{B1E3A1CF-F4C7-4347-B684-FE429A019832}"/>
    <dgm:cxn modelId="{BA2B938C-0032-45ED-B59E-8E2AAA26D34E}" type="presOf" srcId="{59DAF5B9-9456-4537-8F09-9C34D4D1C1EF}" destId="{815EDF74-31D5-4BF5-87D2-B163E048C278}" srcOrd="1" destOrd="0" presId="urn:microsoft.com/office/officeart/2005/8/layout/cycle4"/>
    <dgm:cxn modelId="{4303A78E-2A1A-4D21-AE79-F299D3BBA999}" type="presOf" srcId="{1CE29C3B-A6AE-4E83-AA37-B0EF65DD0519}" destId="{CEA28EC2-09F3-47BE-B788-23F0D31CA5FD}" srcOrd="0" destOrd="2" presId="urn:microsoft.com/office/officeart/2005/8/layout/cycle4"/>
    <dgm:cxn modelId="{5165788F-E0B6-47FA-8130-023371F6133D}" srcId="{4CBB9E47-1AA0-4E0C-9BB7-05C68F3C8E93}" destId="{02AE5623-C71B-44F2-8FE5-527349C83E6F}" srcOrd="1" destOrd="0" parTransId="{07686777-D2BC-4312-8FE7-CFF8107BA0D3}" sibTransId="{5EF52FF3-FC70-4B88-9065-E5933107EB83}"/>
    <dgm:cxn modelId="{3473C890-87B7-4D3D-A857-E0514F46F2AB}" type="presOf" srcId="{16F9F4F2-4719-4AF0-AB14-46D3A642FDAC}" destId="{35B7F37B-936B-4E27-B6EB-321C03077876}" srcOrd="0" destOrd="0" presId="urn:microsoft.com/office/officeart/2005/8/layout/cycle4"/>
    <dgm:cxn modelId="{D7B97C95-C0BC-45F1-8315-7C7F84850497}" type="presOf" srcId="{C6437FC4-312D-486C-A3FF-191CBBB0BF9B}" destId="{0CF129EA-C279-4466-9E14-75B76651D8FF}" srcOrd="0" destOrd="0" presId="urn:microsoft.com/office/officeart/2005/8/layout/cycle4"/>
    <dgm:cxn modelId="{56ECB595-CFF4-4E9C-9E08-D85E0B74F433}" type="presOf" srcId="{C1D88BF0-8680-457D-8A7B-2145DAAEC9B9}" destId="{35B7F37B-936B-4E27-B6EB-321C03077876}" srcOrd="0" destOrd="3" presId="urn:microsoft.com/office/officeart/2005/8/layout/cycle4"/>
    <dgm:cxn modelId="{8C1018A9-2717-47AA-B884-486E32707625}" type="presOf" srcId="{02AE5623-C71B-44F2-8FE5-527349C83E6F}" destId="{5B7D73DD-16B8-4FA7-880A-0D98D5D93E98}" srcOrd="1" destOrd="1" presId="urn:microsoft.com/office/officeart/2005/8/layout/cycle4"/>
    <dgm:cxn modelId="{ACB319AC-C597-4C08-AED2-CCC88893C87B}" type="presOf" srcId="{910E1DCD-4148-470E-9B64-81E0A2CA26EB}" destId="{CEA28EC2-09F3-47BE-B788-23F0D31CA5FD}" srcOrd="0" destOrd="0" presId="urn:microsoft.com/office/officeart/2005/8/layout/cycle4"/>
    <dgm:cxn modelId="{963A49B9-2AA6-4637-951E-A1761FDEB098}" srcId="{2678700C-423E-4CC5-9AD3-47FBDE48C1E6}" destId="{C6437FC4-312D-486C-A3FF-191CBBB0BF9B}" srcOrd="2" destOrd="0" parTransId="{1F6489FC-D689-4E80-BDD9-9C2328E2DD9B}" sibTransId="{6D64B570-CE75-499D-93BD-FFA6F3073D26}"/>
    <dgm:cxn modelId="{59B1B5BE-7109-4980-BA9B-529DB0C3233D}" type="presOf" srcId="{545C1D73-5EDA-4E44-A9CB-8DB1B2C6E2B1}" destId="{815EDF74-31D5-4BF5-87D2-B163E048C278}" srcOrd="1" destOrd="2" presId="urn:microsoft.com/office/officeart/2005/8/layout/cycle4"/>
    <dgm:cxn modelId="{409BF3BE-D1F8-44CB-91FC-A6014253B812}" type="presOf" srcId="{1630CD11-1E43-4EAC-B538-5000063A9D40}" destId="{90A5C97D-5981-4477-9C6F-9EF44F7AD1FA}" srcOrd="1" destOrd="1" presId="urn:microsoft.com/office/officeart/2005/8/layout/cycle4"/>
    <dgm:cxn modelId="{EFBC86C5-8C44-4605-96DD-51FF9463375D}" srcId="{C56F1820-85EB-44BC-A119-40BE9C61F4FC}" destId="{545C1D73-5EDA-4E44-A9CB-8DB1B2C6E2B1}" srcOrd="2" destOrd="0" parTransId="{7B8FDB01-0B91-4B22-B195-5E992366C9A1}" sibTransId="{BCCDDBB9-670A-4817-B356-B7B916600AC5}"/>
    <dgm:cxn modelId="{208DEFC6-F10E-4354-A422-6EDC34CCFBD1}" type="presOf" srcId="{16F9F4F2-4719-4AF0-AB14-46D3A642FDAC}" destId="{90A5C97D-5981-4477-9C6F-9EF44F7AD1FA}" srcOrd="1" destOrd="0" presId="urn:microsoft.com/office/officeart/2005/8/layout/cycle4"/>
    <dgm:cxn modelId="{6FB8FDCB-A0D6-4FFA-BA3E-BDFA54217D38}" type="presOf" srcId="{910E1DCD-4148-470E-9B64-81E0A2CA26EB}" destId="{5B7D73DD-16B8-4FA7-880A-0D98D5D93E98}" srcOrd="1" destOrd="0" presId="urn:microsoft.com/office/officeart/2005/8/layout/cycle4"/>
    <dgm:cxn modelId="{48EB78EA-974F-4A06-9E6A-F7A7210FCADA}" srcId="{4CBB9E47-1AA0-4E0C-9BB7-05C68F3C8E93}" destId="{910E1DCD-4148-470E-9B64-81E0A2CA26EB}" srcOrd="0" destOrd="0" parTransId="{3A0272F4-2F18-4AD3-BC0C-6D032C14FBB5}" sibTransId="{83A4E6B1-DF27-43E7-B029-B456E87486E0}"/>
    <dgm:cxn modelId="{044490EB-37CD-44C9-9637-03EDEB66ADCD}" type="presOf" srcId="{4580120D-8161-4591-8589-4D0FA9CBCD39}" destId="{815EDF74-31D5-4BF5-87D2-B163E048C278}" srcOrd="1" destOrd="3" presId="urn:microsoft.com/office/officeart/2005/8/layout/cycle4"/>
    <dgm:cxn modelId="{BD60CFEE-F80E-49B6-83BA-07435567BAC0}" srcId="{793FAD54-A1D0-480D-9F78-BDBECB3BB11D}" destId="{16F9F4F2-4719-4AF0-AB14-46D3A642FDAC}" srcOrd="0" destOrd="0" parTransId="{6180633F-0921-4A2E-A123-F444278C743E}" sibTransId="{76A15732-F6AE-417A-B72E-5FDE4D84797F}"/>
    <dgm:cxn modelId="{8984D9EF-E054-4CAA-8927-D0A8D22F6052}" type="presOf" srcId="{793FAD54-A1D0-480D-9F78-BDBECB3BB11D}" destId="{7FA5B73B-75A7-4065-9E17-B8950F79E824}" srcOrd="0" destOrd="0" presId="urn:microsoft.com/office/officeart/2005/8/layout/cycle4"/>
    <dgm:cxn modelId="{594DD9F0-949B-4029-8B82-CF3D4DFEC4AE}" type="presOf" srcId="{02AE5623-C71B-44F2-8FE5-527349C83E6F}" destId="{CEA28EC2-09F3-47BE-B788-23F0D31CA5FD}" srcOrd="0" destOrd="1" presId="urn:microsoft.com/office/officeart/2005/8/layout/cycle4"/>
    <dgm:cxn modelId="{2BDA4BF4-9399-438E-8225-36D9F5AF0F85}" srcId="{793FAD54-A1D0-480D-9F78-BDBECB3BB11D}" destId="{C1D88BF0-8680-457D-8A7B-2145DAAEC9B9}" srcOrd="3" destOrd="0" parTransId="{890FB592-5172-4C8C-9357-A9AE42F09BC5}" sibTransId="{CDCDBADB-CD89-4355-80A5-761E64FFC487}"/>
    <dgm:cxn modelId="{327714FB-9A51-4FD9-8B20-D9EE40A58E1B}" type="presOf" srcId="{C1D88BF0-8680-457D-8A7B-2145DAAEC9B9}" destId="{90A5C97D-5981-4477-9C6F-9EF44F7AD1FA}" srcOrd="1" destOrd="3" presId="urn:microsoft.com/office/officeart/2005/8/layout/cycle4"/>
    <dgm:cxn modelId="{C4357EFD-B07F-4C36-9BD3-F7205D092E26}" srcId="{4CBB9E47-1AA0-4E0C-9BB7-05C68F3C8E93}" destId="{1CE29C3B-A6AE-4E83-AA37-B0EF65DD0519}" srcOrd="2" destOrd="0" parTransId="{F29EF03D-30C5-4975-82AE-47FF4808209B}" sibTransId="{690E4873-373D-4DCB-9C84-6A5A630D1821}"/>
    <dgm:cxn modelId="{992813E5-91CE-4303-9A2D-C18C0F7BB5F7}" type="presParOf" srcId="{B194A6E5-7B53-41AE-9386-B172B90BBB08}" destId="{C4423DA1-C87E-4248-9011-ED983C599281}" srcOrd="0" destOrd="0" presId="urn:microsoft.com/office/officeart/2005/8/layout/cycle4"/>
    <dgm:cxn modelId="{474C8C8E-C817-4CC0-8455-16F4E093C6FB}" type="presParOf" srcId="{C4423DA1-C87E-4248-9011-ED983C599281}" destId="{D82FD44F-D96C-48B4-AB47-D915EC841EC6}" srcOrd="0" destOrd="0" presId="urn:microsoft.com/office/officeart/2005/8/layout/cycle4"/>
    <dgm:cxn modelId="{745E4B76-3B8A-45F8-93F6-1C455075F822}" type="presParOf" srcId="{D82FD44F-D96C-48B4-AB47-D915EC841EC6}" destId="{95EDB299-D989-4B05-ACF2-5D4DD1DAE08F}" srcOrd="0" destOrd="0" presId="urn:microsoft.com/office/officeart/2005/8/layout/cycle4"/>
    <dgm:cxn modelId="{E6BF4B39-8EFF-4042-BE82-B2989F542B57}" type="presParOf" srcId="{D82FD44F-D96C-48B4-AB47-D915EC841EC6}" destId="{815EDF74-31D5-4BF5-87D2-B163E048C278}" srcOrd="1" destOrd="0" presId="urn:microsoft.com/office/officeart/2005/8/layout/cycle4"/>
    <dgm:cxn modelId="{BA552B90-A635-4085-B029-2C62B31A6910}" type="presParOf" srcId="{C4423DA1-C87E-4248-9011-ED983C599281}" destId="{04359581-C264-4796-845A-267A34B0BADD}" srcOrd="1" destOrd="0" presId="urn:microsoft.com/office/officeart/2005/8/layout/cycle4"/>
    <dgm:cxn modelId="{B191D870-31FD-48EA-9ACA-8255D5067E46}" type="presParOf" srcId="{04359581-C264-4796-845A-267A34B0BADD}" destId="{35B7F37B-936B-4E27-B6EB-321C03077876}" srcOrd="0" destOrd="0" presId="urn:microsoft.com/office/officeart/2005/8/layout/cycle4"/>
    <dgm:cxn modelId="{C51BD1C2-317E-4621-A22E-86B387CB108E}" type="presParOf" srcId="{04359581-C264-4796-845A-267A34B0BADD}" destId="{90A5C97D-5981-4477-9C6F-9EF44F7AD1FA}" srcOrd="1" destOrd="0" presId="urn:microsoft.com/office/officeart/2005/8/layout/cycle4"/>
    <dgm:cxn modelId="{013D8D49-FD49-40EA-AB97-2AA63CABB9CA}" type="presParOf" srcId="{C4423DA1-C87E-4248-9011-ED983C599281}" destId="{217EDD49-F811-4561-91E8-DBB5F94139F0}" srcOrd="2" destOrd="0" presId="urn:microsoft.com/office/officeart/2005/8/layout/cycle4"/>
    <dgm:cxn modelId="{E3D56D3B-1353-44C3-A9EA-532B52195C0A}" type="presParOf" srcId="{217EDD49-F811-4561-91E8-DBB5F94139F0}" destId="{EFA6B7C3-5B7B-4A7F-8A1B-5C5D18258D18}" srcOrd="0" destOrd="0" presId="urn:microsoft.com/office/officeart/2005/8/layout/cycle4"/>
    <dgm:cxn modelId="{BDFBC563-AC00-45F9-B3AE-B6A65D8E73FA}" type="presParOf" srcId="{217EDD49-F811-4561-91E8-DBB5F94139F0}" destId="{F854E379-EF61-480A-BB5C-DB703B9C29A2}" srcOrd="1" destOrd="0" presId="urn:microsoft.com/office/officeart/2005/8/layout/cycle4"/>
    <dgm:cxn modelId="{E08F5152-F28B-44FC-8F7D-8F615AF6BEBB}" type="presParOf" srcId="{C4423DA1-C87E-4248-9011-ED983C599281}" destId="{26287694-7E4E-4780-AFF3-BC44F1BDBBD0}" srcOrd="3" destOrd="0" presId="urn:microsoft.com/office/officeart/2005/8/layout/cycle4"/>
    <dgm:cxn modelId="{A4624AC3-0866-4C34-8A6B-8D6401F88CD8}" type="presParOf" srcId="{26287694-7E4E-4780-AFF3-BC44F1BDBBD0}" destId="{CEA28EC2-09F3-47BE-B788-23F0D31CA5FD}" srcOrd="0" destOrd="0" presId="urn:microsoft.com/office/officeart/2005/8/layout/cycle4"/>
    <dgm:cxn modelId="{1FD08D37-3EF5-4675-B41C-51C95FA0A4DE}" type="presParOf" srcId="{26287694-7E4E-4780-AFF3-BC44F1BDBBD0}" destId="{5B7D73DD-16B8-4FA7-880A-0D98D5D93E98}" srcOrd="1" destOrd="0" presId="urn:microsoft.com/office/officeart/2005/8/layout/cycle4"/>
    <dgm:cxn modelId="{DB61DFAA-02F1-4AA1-8BB8-2B23C25C5214}" type="presParOf" srcId="{C4423DA1-C87E-4248-9011-ED983C599281}" destId="{3635D854-C808-4E87-AC19-57D42A59ABDB}" srcOrd="4" destOrd="0" presId="urn:microsoft.com/office/officeart/2005/8/layout/cycle4"/>
    <dgm:cxn modelId="{AF01CE99-6955-4419-973D-22CFC20AF460}" type="presParOf" srcId="{B194A6E5-7B53-41AE-9386-B172B90BBB08}" destId="{FAA9BCBC-7D8B-4301-94D3-0789C7594523}" srcOrd="1" destOrd="0" presId="urn:microsoft.com/office/officeart/2005/8/layout/cycle4"/>
    <dgm:cxn modelId="{F4ADA926-165B-4CE6-956B-7F75AA98030E}" type="presParOf" srcId="{FAA9BCBC-7D8B-4301-94D3-0789C7594523}" destId="{EFAF6881-F246-442B-9DD4-8110A0FDBE04}" srcOrd="0" destOrd="0" presId="urn:microsoft.com/office/officeart/2005/8/layout/cycle4"/>
    <dgm:cxn modelId="{926CAE07-7148-4346-B738-A77CC85129BC}" type="presParOf" srcId="{FAA9BCBC-7D8B-4301-94D3-0789C7594523}" destId="{7FA5B73B-75A7-4065-9E17-B8950F79E824}" srcOrd="1" destOrd="0" presId="urn:microsoft.com/office/officeart/2005/8/layout/cycle4"/>
    <dgm:cxn modelId="{08214D61-4955-4976-996A-7F52DC67977F}" type="presParOf" srcId="{FAA9BCBC-7D8B-4301-94D3-0789C7594523}" destId="{0CF129EA-C279-4466-9E14-75B76651D8FF}" srcOrd="2" destOrd="0" presId="urn:microsoft.com/office/officeart/2005/8/layout/cycle4"/>
    <dgm:cxn modelId="{FBBDD596-9C39-499F-A5B5-5620082440E8}" type="presParOf" srcId="{FAA9BCBC-7D8B-4301-94D3-0789C7594523}" destId="{E42BB6DA-C3A7-45B3-80EC-006AE14F4E91}" srcOrd="3" destOrd="0" presId="urn:microsoft.com/office/officeart/2005/8/layout/cycle4"/>
    <dgm:cxn modelId="{7E9D7F47-1CB0-4088-8C30-9930E66A5A2D}" type="presParOf" srcId="{FAA9BCBC-7D8B-4301-94D3-0789C7594523}" destId="{EEE3B4EE-436A-4C9C-BE51-F7D270722DDA}" srcOrd="4" destOrd="0" presId="urn:microsoft.com/office/officeart/2005/8/layout/cycle4"/>
    <dgm:cxn modelId="{7FC98F16-2E21-4970-BBE9-B9323068BAEA}" type="presParOf" srcId="{B194A6E5-7B53-41AE-9386-B172B90BBB08}" destId="{BD9690D9-EEC6-4DF4-8D24-7699E3FAFD50}" srcOrd="2" destOrd="0" presId="urn:microsoft.com/office/officeart/2005/8/layout/cycle4"/>
    <dgm:cxn modelId="{781AD2DF-143E-4CA2-8009-03C1AA91AB04}" type="presParOf" srcId="{B194A6E5-7B53-41AE-9386-B172B90BBB08}" destId="{773996C6-B4DC-4C53-9512-7E7B4C3C10F4}" srcOrd="3" destOrd="0" presId="urn:microsoft.com/office/officeart/2005/8/layout/cycle4"/>
  </dgm:cxnLst>
  <dgm:bg>
    <a:solidFill>
      <a:schemeClr val="lt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6B7C3-5B7B-4A7F-8A1B-5C5D18258D18}">
      <dsp:nvSpPr>
        <dsp:cNvPr id="0" name=""/>
        <dsp:cNvSpPr/>
      </dsp:nvSpPr>
      <dsp:spPr>
        <a:xfrm>
          <a:off x="4574311" y="2487661"/>
          <a:ext cx="3024417" cy="127009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1232356"/>
              <a:satOff val="-11260"/>
              <a:lumOff val="52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100000"/>
            </a:lnSpc>
            <a:spcBef>
              <a:spcPct val="0"/>
            </a:spcBef>
            <a:spcAft>
              <a:spcPct val="15000"/>
            </a:spcAft>
            <a:buChar char="•"/>
          </a:pPr>
          <a:r>
            <a:rPr lang="en-US" sz="1050" kern="1200" dirty="0"/>
            <a:t>Approved document distribution to WGISS_ALL and storage on WGISS website (discoverable and accessible)</a:t>
          </a:r>
        </a:p>
        <a:p>
          <a:pPr marL="57150" lvl="1" indent="-57150" algn="l" defTabSz="466725">
            <a:lnSpc>
              <a:spcPct val="100000"/>
            </a:lnSpc>
            <a:spcBef>
              <a:spcPct val="0"/>
            </a:spcBef>
            <a:spcAft>
              <a:spcPct val="15000"/>
            </a:spcAft>
            <a:buNone/>
          </a:pPr>
          <a:r>
            <a:rPr lang="en-US" sz="1050" b="1" kern="1200" dirty="0"/>
            <a:t>Action WGISS Secretariat</a:t>
          </a:r>
          <a:endParaRPr lang="en-US" sz="1050" kern="1200" dirty="0"/>
        </a:p>
      </dsp:txBody>
      <dsp:txXfrm>
        <a:off x="5509536" y="2833084"/>
        <a:ext cx="2061292" cy="896769"/>
      </dsp:txXfrm>
    </dsp:sp>
    <dsp:sp modelId="{CEA28EC2-09F3-47BE-B788-23F0D31CA5FD}">
      <dsp:nvSpPr>
        <dsp:cNvPr id="0" name=""/>
        <dsp:cNvSpPr/>
      </dsp:nvSpPr>
      <dsp:spPr>
        <a:xfrm>
          <a:off x="158678" y="2532258"/>
          <a:ext cx="2883868" cy="11929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6848534"/>
              <a:satOff val="-16890"/>
              <a:lumOff val="78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Review cycle every 2 years or </a:t>
          </a:r>
          <a:r>
            <a:rPr lang="en-US" sz="1200" b="1" kern="1200" dirty="0">
              <a:solidFill>
                <a:schemeClr val="accent1">
                  <a:lumMod val="60000"/>
                  <a:lumOff val="40000"/>
                </a:schemeClr>
              </a:solidFill>
            </a:rPr>
            <a:t>on-demand</a:t>
          </a:r>
          <a:endParaRPr lang="en-US" sz="1200" kern="1200" dirty="0"/>
        </a:p>
        <a:p>
          <a:pPr marL="114300" lvl="1" indent="-114300" algn="l" defTabSz="533400">
            <a:lnSpc>
              <a:spcPct val="90000"/>
            </a:lnSpc>
            <a:spcBef>
              <a:spcPct val="0"/>
            </a:spcBef>
            <a:spcAft>
              <a:spcPct val="15000"/>
            </a:spcAft>
            <a:buNone/>
          </a:pPr>
          <a:endParaRPr lang="en-US" sz="1200" kern="1200" dirty="0"/>
        </a:p>
        <a:p>
          <a:pPr marL="114300" lvl="1" indent="-114300" algn="l" defTabSz="533400">
            <a:lnSpc>
              <a:spcPct val="90000"/>
            </a:lnSpc>
            <a:spcBef>
              <a:spcPct val="0"/>
            </a:spcBef>
            <a:spcAft>
              <a:spcPct val="15000"/>
            </a:spcAft>
            <a:buNone/>
          </a:pPr>
          <a:r>
            <a:rPr lang="en-US" sz="1200" b="1" kern="1200" dirty="0"/>
            <a:t>      Action Owner IG </a:t>
          </a:r>
          <a:endParaRPr lang="en-US" sz="1200" kern="1200" dirty="0"/>
        </a:p>
      </dsp:txBody>
      <dsp:txXfrm>
        <a:off x="184883" y="2856694"/>
        <a:ext cx="1966298" cy="842282"/>
      </dsp:txXfrm>
    </dsp:sp>
    <dsp:sp modelId="{35B7F37B-936B-4E27-B6EB-321C03077876}">
      <dsp:nvSpPr>
        <dsp:cNvPr id="0" name=""/>
        <dsp:cNvSpPr/>
      </dsp:nvSpPr>
      <dsp:spPr>
        <a:xfrm>
          <a:off x="4867968" y="513594"/>
          <a:ext cx="2628589" cy="11929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5616178"/>
              <a:satOff val="-5630"/>
              <a:lumOff val="26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New document circulated for review to all IGs</a:t>
          </a:r>
        </a:p>
        <a:p>
          <a:pPr marL="114300" lvl="1" indent="-114300" algn="l" defTabSz="533400">
            <a:lnSpc>
              <a:spcPct val="90000"/>
            </a:lnSpc>
            <a:spcBef>
              <a:spcPct val="0"/>
            </a:spcBef>
            <a:spcAft>
              <a:spcPct val="15000"/>
            </a:spcAft>
            <a:buChar char="•"/>
          </a:pPr>
          <a:r>
            <a:rPr lang="en-US" sz="1200" kern="1200" dirty="0"/>
            <a:t>Final issue and formal approval </a:t>
          </a:r>
        </a:p>
        <a:p>
          <a:pPr marL="114300" lvl="1" indent="-114300" algn="l" defTabSz="533400">
            <a:lnSpc>
              <a:spcPct val="90000"/>
            </a:lnSpc>
            <a:spcBef>
              <a:spcPct val="0"/>
            </a:spcBef>
            <a:spcAft>
              <a:spcPct val="15000"/>
            </a:spcAft>
            <a:buNone/>
          </a:pPr>
          <a:r>
            <a:rPr lang="en-US" sz="1200" b="1" kern="1200" dirty="0"/>
            <a:t>     Action Owner IG </a:t>
          </a:r>
          <a:endParaRPr lang="en-US" sz="1200" kern="1200" dirty="0"/>
        </a:p>
        <a:p>
          <a:pPr marL="114300" lvl="1" indent="-114300" algn="l" defTabSz="533400">
            <a:lnSpc>
              <a:spcPct val="90000"/>
            </a:lnSpc>
            <a:spcBef>
              <a:spcPct val="0"/>
            </a:spcBef>
            <a:spcAft>
              <a:spcPct val="15000"/>
            </a:spcAft>
            <a:buChar char="•"/>
          </a:pPr>
          <a:endParaRPr lang="en-US" sz="1200" kern="1200" dirty="0"/>
        </a:p>
      </dsp:txBody>
      <dsp:txXfrm>
        <a:off x="5682750" y="539799"/>
        <a:ext cx="1787602" cy="842282"/>
      </dsp:txXfrm>
    </dsp:sp>
    <dsp:sp modelId="{95EDB299-D989-4B05-ACF2-5D4DD1DAE08F}">
      <dsp:nvSpPr>
        <dsp:cNvPr id="0" name=""/>
        <dsp:cNvSpPr/>
      </dsp:nvSpPr>
      <dsp:spPr>
        <a:xfrm>
          <a:off x="265544" y="567371"/>
          <a:ext cx="2600855" cy="11929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Confirm need of a new document</a:t>
          </a:r>
        </a:p>
        <a:p>
          <a:pPr marL="114300" lvl="1" indent="-114300" algn="l" defTabSz="533400">
            <a:lnSpc>
              <a:spcPct val="90000"/>
            </a:lnSpc>
            <a:spcBef>
              <a:spcPct val="0"/>
            </a:spcBef>
            <a:spcAft>
              <a:spcPct val="15000"/>
            </a:spcAft>
            <a:buChar char="•"/>
          </a:pPr>
          <a:r>
            <a:rPr lang="en-US" sz="1200" kern="1200" dirty="0"/>
            <a:t>Selection of the relevant IG as owner</a:t>
          </a:r>
        </a:p>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None/>
          </a:pPr>
          <a:r>
            <a:rPr lang="en-US" sz="1200" kern="1200" dirty="0"/>
            <a:t>   </a:t>
          </a:r>
          <a:r>
            <a:rPr lang="en-US" sz="1200" b="1" kern="1200" dirty="0"/>
            <a:t>Action EXEC</a:t>
          </a:r>
        </a:p>
      </dsp:txBody>
      <dsp:txXfrm>
        <a:off x="291749" y="593576"/>
        <a:ext cx="1768188" cy="842282"/>
      </dsp:txXfrm>
    </dsp:sp>
    <dsp:sp modelId="{EFAF6881-F246-442B-9DD4-8110A0FDBE04}">
      <dsp:nvSpPr>
        <dsp:cNvPr id="0" name=""/>
        <dsp:cNvSpPr/>
      </dsp:nvSpPr>
      <dsp:spPr>
        <a:xfrm>
          <a:off x="2165475" y="223067"/>
          <a:ext cx="1614173" cy="1614173"/>
        </a:xfrm>
        <a:prstGeom prst="pieWedg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Document</a:t>
          </a:r>
          <a:r>
            <a:rPr lang="en-US" sz="1400" kern="1200" dirty="0"/>
            <a:t> </a:t>
          </a:r>
          <a:r>
            <a:rPr lang="en-US" sz="1400" b="1" kern="1200" dirty="0"/>
            <a:t>creation</a:t>
          </a:r>
        </a:p>
      </dsp:txBody>
      <dsp:txXfrm>
        <a:off x="2638255" y="695847"/>
        <a:ext cx="1141393" cy="1141393"/>
      </dsp:txXfrm>
    </dsp:sp>
    <dsp:sp modelId="{7FA5B73B-75A7-4065-9E17-B8950F79E824}">
      <dsp:nvSpPr>
        <dsp:cNvPr id="0" name=""/>
        <dsp:cNvSpPr/>
      </dsp:nvSpPr>
      <dsp:spPr>
        <a:xfrm rot="5400000">
          <a:off x="3854206" y="223067"/>
          <a:ext cx="1614173" cy="1614173"/>
        </a:xfrm>
        <a:prstGeom prst="pieWedge">
          <a:avLst/>
        </a:prstGeom>
        <a:solidFill>
          <a:schemeClr val="accent2">
            <a:hueOff val="5616178"/>
            <a:satOff val="-5630"/>
            <a:lumOff val="26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Document review and formal approval</a:t>
          </a:r>
        </a:p>
      </dsp:txBody>
      <dsp:txXfrm rot="-5400000">
        <a:off x="3854206" y="695847"/>
        <a:ext cx="1141393" cy="1141393"/>
      </dsp:txXfrm>
    </dsp:sp>
    <dsp:sp modelId="{0CF129EA-C279-4466-9E14-75B76651D8FF}">
      <dsp:nvSpPr>
        <dsp:cNvPr id="0" name=""/>
        <dsp:cNvSpPr/>
      </dsp:nvSpPr>
      <dsp:spPr>
        <a:xfrm rot="10800000">
          <a:off x="3854206" y="1911798"/>
          <a:ext cx="1614173" cy="1614173"/>
        </a:xfrm>
        <a:prstGeom prst="pieWedge">
          <a:avLst/>
        </a:prstGeom>
        <a:solidFill>
          <a:schemeClr val="accent2">
            <a:hueOff val="11232356"/>
            <a:satOff val="-11260"/>
            <a:lumOff val="52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Document storage and discovery</a:t>
          </a:r>
        </a:p>
      </dsp:txBody>
      <dsp:txXfrm rot="10800000">
        <a:off x="3854206" y="1911798"/>
        <a:ext cx="1141393" cy="1141393"/>
      </dsp:txXfrm>
    </dsp:sp>
    <dsp:sp modelId="{E42BB6DA-C3A7-45B3-80EC-006AE14F4E91}">
      <dsp:nvSpPr>
        <dsp:cNvPr id="0" name=""/>
        <dsp:cNvSpPr/>
      </dsp:nvSpPr>
      <dsp:spPr>
        <a:xfrm rot="16200000">
          <a:off x="2165475" y="1911798"/>
          <a:ext cx="1614173" cy="1614173"/>
        </a:xfrm>
        <a:prstGeom prst="pieWedge">
          <a:avLst/>
        </a:prstGeom>
        <a:solidFill>
          <a:schemeClr val="accent2">
            <a:hueOff val="16848534"/>
            <a:satOff val="-16890"/>
            <a:lumOff val="784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t>Document periodic review and (if needed) disposal </a:t>
          </a:r>
        </a:p>
      </dsp:txBody>
      <dsp:txXfrm rot="5400000">
        <a:off x="2638255" y="1911798"/>
        <a:ext cx="1141393" cy="1141393"/>
      </dsp:txXfrm>
    </dsp:sp>
    <dsp:sp modelId="{BD9690D9-EEC6-4DF4-8D24-7699E3FAFD50}">
      <dsp:nvSpPr>
        <dsp:cNvPr id="0" name=""/>
        <dsp:cNvSpPr/>
      </dsp:nvSpPr>
      <dsp:spPr>
        <a:xfrm>
          <a:off x="3538268" y="1539010"/>
          <a:ext cx="557318" cy="484624"/>
        </a:xfrm>
        <a:prstGeom prst="circularArrow">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73996C6-B4DC-4C53-9512-7E7B4C3C10F4}">
      <dsp:nvSpPr>
        <dsp:cNvPr id="0" name=""/>
        <dsp:cNvSpPr/>
      </dsp:nvSpPr>
      <dsp:spPr>
        <a:xfrm rot="10800000">
          <a:off x="3538268" y="1725404"/>
          <a:ext cx="557318" cy="484624"/>
        </a:xfrm>
        <a:prstGeom prst="circularArrow">
          <a:avLst/>
        </a:prstGeom>
        <a:solidFill>
          <a:schemeClr val="accent2">
            <a:tint val="4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68716329a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68716329a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3</a:t>
            </a:fld>
            <a:endParaRPr lang="en-US" dirty="0"/>
          </a:p>
        </p:txBody>
      </p:sp>
    </p:spTree>
    <p:extLst>
      <p:ext uri="{BB962C8B-B14F-4D97-AF65-F5344CB8AC3E}">
        <p14:creationId xmlns:p14="http://schemas.microsoft.com/office/powerpoint/2010/main" val="149475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4</a:t>
            </a:fld>
            <a:endParaRPr lang="en-US" dirty="0"/>
          </a:p>
        </p:txBody>
      </p:sp>
    </p:spTree>
    <p:extLst>
      <p:ext uri="{BB962C8B-B14F-4D97-AF65-F5344CB8AC3E}">
        <p14:creationId xmlns:p14="http://schemas.microsoft.com/office/powerpoint/2010/main" val="224860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5</a:t>
            </a:fld>
            <a:endParaRPr lang="en-US" dirty="0"/>
          </a:p>
        </p:txBody>
      </p:sp>
    </p:spTree>
    <p:extLst>
      <p:ext uri="{BB962C8B-B14F-4D97-AF65-F5344CB8AC3E}">
        <p14:creationId xmlns:p14="http://schemas.microsoft.com/office/powerpoint/2010/main" val="1144115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7</a:t>
            </a:fld>
            <a:endParaRPr lang="en-US" dirty="0"/>
          </a:p>
        </p:txBody>
      </p:sp>
    </p:spTree>
    <p:extLst>
      <p:ext uri="{BB962C8B-B14F-4D97-AF65-F5344CB8AC3E}">
        <p14:creationId xmlns:p14="http://schemas.microsoft.com/office/powerpoint/2010/main" val="2449904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194957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0256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2476313" y="1699297"/>
            <a:ext cx="6216117" cy="2067536"/>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118210" y="3618186"/>
            <a:ext cx="4043667" cy="1528573"/>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6358008" y="-1"/>
            <a:ext cx="2785992" cy="2015111"/>
          </a:xfrm>
          <a:prstGeom prst="rect">
            <a:avLst/>
          </a:prstGeom>
          <a:noFill/>
          <a:ln>
            <a:noFill/>
          </a:ln>
        </p:spPr>
      </p:pic>
      <p:sp>
        <p:nvSpPr>
          <p:cNvPr id="15" name="Google Shape;15;p2"/>
          <p:cNvSpPr/>
          <p:nvPr/>
        </p:nvSpPr>
        <p:spPr>
          <a:xfrm flipH="1">
            <a:off x="4092296" y="1476329"/>
            <a:ext cx="5063603" cy="367583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 name="Google Shape;16;p2"/>
          <p:cNvSpPr/>
          <p:nvPr/>
        </p:nvSpPr>
        <p:spPr>
          <a:xfrm flipH="1">
            <a:off x="-6599" y="-10906"/>
            <a:ext cx="9152384" cy="5161407"/>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03823" y="3983624"/>
            <a:ext cx="2054172" cy="1131386"/>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4300773" y="-762121"/>
            <a:ext cx="4091400" cy="5610600"/>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4344520" y="3615007"/>
            <a:ext cx="1289700" cy="1775100"/>
          </a:xfrm>
          <a:prstGeom prst="rtTriangle">
            <a:avLst/>
          </a:prstGeom>
          <a:noFill/>
          <a:ln>
            <a:noFill/>
          </a:ln>
        </p:spPr>
      </p:pic>
      <p:sp>
        <p:nvSpPr>
          <p:cNvPr id="20" name="Google Shape;20;p2"/>
          <p:cNvSpPr txBox="1">
            <a:spLocks noGrp="1"/>
          </p:cNvSpPr>
          <p:nvPr>
            <p:ph type="title"/>
          </p:nvPr>
        </p:nvSpPr>
        <p:spPr>
          <a:xfrm>
            <a:off x="132035" y="131953"/>
            <a:ext cx="4617900" cy="2979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userDrawn="1">
  <p:cSld name="Two Content">
    <p:spTree>
      <p:nvGrpSpPr>
        <p:cNvPr id="1" name="Shape 31"/>
        <p:cNvGrpSpPr/>
        <p:nvPr/>
      </p:nvGrpSpPr>
      <p:grpSpPr>
        <a:xfrm>
          <a:off x="0" y="0"/>
          <a:ext cx="0" cy="0"/>
          <a:chOff x="0" y="0"/>
          <a:chExt cx="0" cy="0"/>
        </a:xfrm>
      </p:grpSpPr>
      <p:sp>
        <p:nvSpPr>
          <p:cNvPr id="32" name="Google Shape;32;p4"/>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34" name="Google Shape;34;p4"/>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6" name="Google Shape;36;p4"/>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289974"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4722271" y="1084442"/>
            <a:ext cx="4131900" cy="3581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50000"/>
              </a:lnSpc>
              <a:spcBef>
                <a:spcPts val="800"/>
              </a:spcBef>
              <a:spcAft>
                <a:spcPts val="0"/>
              </a:spcAft>
              <a:buClr>
                <a:schemeClr val="dk1"/>
              </a:buClr>
              <a:buSzPts val="2100"/>
              <a:buFont typeface="Montserrat"/>
              <a:buChar char="❖"/>
              <a:defRPr sz="2100" i="0" u="none" strike="noStrike" cap="none">
                <a:solidFill>
                  <a:schemeClr val="dk1"/>
                </a:solidFill>
                <a:latin typeface="Montserrat"/>
                <a:ea typeface="Montserrat"/>
                <a:cs typeface="Montserrat"/>
                <a:sym typeface="Montserrat"/>
              </a:defRPr>
            </a:lvl1pPr>
            <a:lvl2pPr marL="914400" marR="0" lvl="1" indent="-342900" algn="l" rtl="0">
              <a:lnSpc>
                <a:spcPct val="150000"/>
              </a:lnSpc>
              <a:spcBef>
                <a:spcPts val="4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2pPr>
            <a:lvl3pPr marL="1371600" marR="0" lvl="2" indent="-323850" algn="l" rtl="0">
              <a:lnSpc>
                <a:spcPct val="150000"/>
              </a:lnSpc>
              <a:spcBef>
                <a:spcPts val="400"/>
              </a:spcBef>
              <a:spcAft>
                <a:spcPts val="0"/>
              </a:spcAft>
              <a:buClr>
                <a:schemeClr val="dk1"/>
              </a:buClr>
              <a:buSzPts val="1500"/>
              <a:buFont typeface="Montserrat"/>
              <a:buChar char="o"/>
              <a:defRPr sz="1500" i="0" u="none" strike="noStrike" cap="none">
                <a:solidFill>
                  <a:schemeClr val="dk1"/>
                </a:solidFill>
                <a:latin typeface="Montserrat"/>
                <a:ea typeface="Montserrat"/>
                <a:cs typeface="Montserrat"/>
                <a:sym typeface="Montserrat"/>
              </a:defRPr>
            </a:lvl3pPr>
            <a:lvl4pPr marL="1828800" marR="0" lvl="3"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4pPr>
            <a:lvl5pPr marL="2286000" marR="0" lvl="4" indent="-317500" algn="l" rtl="0">
              <a:lnSpc>
                <a:spcPct val="150000"/>
              </a:lnSpc>
              <a:spcBef>
                <a:spcPts val="400"/>
              </a:spcBef>
              <a:spcAft>
                <a:spcPts val="0"/>
              </a:spcAft>
              <a:buClr>
                <a:schemeClr val="dk1"/>
              </a:buClr>
              <a:buSzPts val="1400"/>
              <a:buFont typeface="Montserrat"/>
              <a:buChar char="•"/>
              <a:defRPr sz="1400" i="0" u="none" strike="noStrike" cap="none">
                <a:solidFill>
                  <a:schemeClr val="dk1"/>
                </a:solidFill>
                <a:latin typeface="Montserrat"/>
                <a:ea typeface="Montserrat"/>
                <a:cs typeface="Montserrat"/>
                <a:sym typeface="Montserrat"/>
              </a:defRPr>
            </a:lvl5pPr>
            <a:lvl6pPr marL="2743200" marR="0" lvl="5"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6pPr>
            <a:lvl7pPr marL="3200400" marR="0" lvl="6"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7pPr>
            <a:lvl8pPr marL="3657600" marR="0" lvl="7"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8pPr>
            <a:lvl9pPr marL="4114800" marR="0" lvl="8" indent="-323850" algn="l" rtl="0">
              <a:lnSpc>
                <a:spcPct val="150000"/>
              </a:lnSpc>
              <a:spcBef>
                <a:spcPts val="400"/>
              </a:spcBef>
              <a:spcAft>
                <a:spcPts val="0"/>
              </a:spcAft>
              <a:buClr>
                <a:schemeClr val="dk1"/>
              </a:buClr>
              <a:buSzPts val="1500"/>
              <a:buFont typeface="Montserrat"/>
              <a:buChar char="•"/>
              <a:defRPr sz="1500" i="0" u="none" strike="noStrike" cap="none">
                <a:solidFill>
                  <a:schemeClr val="dk1"/>
                </a:solidFill>
                <a:latin typeface="Montserrat"/>
                <a:ea typeface="Montserrat"/>
                <a:cs typeface="Montserrat"/>
                <a:sym typeface="Montserrat"/>
              </a:defRPr>
            </a:lvl9pPr>
          </a:lstStyle>
          <a:p>
            <a:endParaRPr/>
          </a:p>
        </p:txBody>
      </p:sp>
      <p:sp>
        <p:nvSpPr>
          <p:cNvPr id="40" name="Google Shape;40;p4"/>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a:solidFill>
                <a:schemeClr val="accent1"/>
              </a:solidFill>
              <a:latin typeface="Montserrat"/>
              <a:ea typeface="Montserrat"/>
              <a:cs typeface="Montserrat"/>
              <a:sym typeface="Montserrat"/>
            </a:endParaRPr>
          </a:p>
        </p:txBody>
      </p:sp>
      <p:sp>
        <p:nvSpPr>
          <p:cNvPr id="41" name="Google Shape;41;p4"/>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 Only">
    <p:spTree>
      <p:nvGrpSpPr>
        <p:cNvPr id="1" name="Shape 42"/>
        <p:cNvGrpSpPr/>
        <p:nvPr/>
      </p:nvGrpSpPr>
      <p:grpSpPr>
        <a:xfrm>
          <a:off x="0" y="0"/>
          <a:ext cx="0" cy="0"/>
          <a:chOff x="0" y="0"/>
          <a:chExt cx="0" cy="0"/>
        </a:xfrm>
      </p:grpSpPr>
      <p:pic>
        <p:nvPicPr>
          <p:cNvPr id="44" name="Google Shape;44;p5"/>
          <p:cNvPicPr preferRelativeResize="0"/>
          <p:nvPr/>
        </p:nvPicPr>
        <p:blipFill rotWithShape="1">
          <a:blip r:embed="rId2">
            <a:alphaModFix amt="34000"/>
          </a:blip>
          <a:srcRect l="51339" t="39269" r="-2839" b="35419"/>
          <a:stretch/>
        </p:blipFill>
        <p:spPr>
          <a:xfrm flipH="1">
            <a:off x="6978317" y="0"/>
            <a:ext cx="2165683" cy="778120"/>
          </a:xfrm>
          <a:prstGeom prst="rect">
            <a:avLst/>
          </a:prstGeom>
          <a:noFill/>
          <a:ln>
            <a:noFill/>
          </a:ln>
        </p:spPr>
      </p:pic>
      <p:pic>
        <p:nvPicPr>
          <p:cNvPr id="45" name="Google Shape;45;p5"/>
          <p:cNvPicPr preferRelativeResize="0"/>
          <p:nvPr/>
        </p:nvPicPr>
        <p:blipFill rotWithShape="1">
          <a:blip r:embed="rId3">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7" name="Google Shape;47;p5"/>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2"/>
              </a:solidFill>
              <a:latin typeface="Arial"/>
              <a:ea typeface="Arial"/>
              <a:cs typeface="Arial"/>
              <a:sym typeface="Arial"/>
            </a:endParaRPr>
          </a:p>
        </p:txBody>
      </p:sp>
      <p:sp>
        <p:nvSpPr>
          <p:cNvPr id="48" name="Google Shape;48;p5"/>
          <p:cNvSpPr txBox="1"/>
          <p:nvPr/>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dirty="0">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dirty="0">
              <a:solidFill>
                <a:schemeClr val="accent1"/>
              </a:solidFill>
              <a:latin typeface="Montserrat"/>
              <a:ea typeface="Montserrat"/>
              <a:cs typeface="Montserrat"/>
              <a:sym typeface="Montserrat"/>
            </a:endParaRPr>
          </a:p>
        </p:txBody>
      </p:sp>
      <p:sp>
        <p:nvSpPr>
          <p:cNvPr id="50" name="Google Shape;50;p5"/>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
        <p:cNvGrpSpPr/>
        <p:nvPr/>
      </p:nvGrpSpPr>
      <p:grpSpPr>
        <a:xfrm>
          <a:off x="0" y="0"/>
          <a:ext cx="0" cy="0"/>
          <a:chOff x="0" y="0"/>
          <a:chExt cx="0" cy="0"/>
        </a:xfrm>
      </p:grpSpPr>
      <p:sp>
        <p:nvSpPr>
          <p:cNvPr id="52" name="Google Shape;52;p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53" name="Google Shape;53;p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5" name="Google Shape;55;p6"/>
          <p:cNvSpPr txBox="1"/>
          <p:nvPr/>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chemeClr val="dk2"/>
                </a:solidFill>
                <a:latin typeface="Montserrat"/>
                <a:ea typeface="Montserrat"/>
                <a:cs typeface="Montserrat"/>
                <a:sym typeface="Montserrat"/>
              </a:rPr>
              <a:t>WGISS-57, 4-7 March 2024</a:t>
            </a:r>
            <a:endParaRPr sz="1100" b="1">
              <a:solidFill>
                <a:schemeClr val="dk2"/>
              </a:solidFill>
              <a:latin typeface="Montserrat"/>
              <a:ea typeface="Montserrat"/>
              <a:cs typeface="Montserrat"/>
              <a:sym typeface="Montserrat"/>
            </a:endParaRPr>
          </a:p>
        </p:txBody>
      </p:sp>
      <p:sp>
        <p:nvSpPr>
          <p:cNvPr id="2" name="Google Shape;48;p5">
            <a:extLst>
              <a:ext uri="{FF2B5EF4-FFF2-40B4-BE49-F238E27FC236}">
                <a16:creationId xmlns:a16="http://schemas.microsoft.com/office/drawing/2014/main" id="{44608891-D1CB-D180-846D-1C0437EC59F8}"/>
              </a:ext>
            </a:extLst>
          </p:cNvPr>
          <p:cNvSpPr txBox="1"/>
          <p:nvPr userDrawn="1"/>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dirty="0">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dirty="0">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a:t>
            </a:r>
          </a:p>
        </p:txBody>
      </p:sp>
      <p:sp>
        <p:nvSpPr>
          <p:cNvPr id="3" name="Content Placeholder 2"/>
          <p:cNvSpPr>
            <a:spLocks noGrp="1"/>
          </p:cNvSpPr>
          <p:nvPr>
            <p:ph idx="1"/>
          </p:nvPr>
        </p:nvSpPr>
        <p:spPr/>
        <p:txBody>
          <a:bodyPr/>
          <a:lstStyle/>
          <a:p>
            <a:pPr lvl="0"/>
            <a:endParaRPr lang="en-GB"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endParaRPr lang="en-GB" dirty="0"/>
          </a:p>
        </p:txBody>
      </p:sp>
      <p:sp>
        <p:nvSpPr>
          <p:cNvPr id="7" name="Google Shape;41;p4">
            <a:extLst>
              <a:ext uri="{FF2B5EF4-FFF2-40B4-BE49-F238E27FC236}">
                <a16:creationId xmlns:a16="http://schemas.microsoft.com/office/drawing/2014/main" id="{FEA98536-237E-76DC-3B8C-C9F7C942118A}"/>
              </a:ext>
            </a:extLst>
          </p:cNvPr>
          <p:cNvSpPr txBox="1"/>
          <p:nvPr userDrawn="1"/>
        </p:nvSpPr>
        <p:spPr>
          <a:xfrm>
            <a:off x="-40725" y="4872750"/>
            <a:ext cx="2891100" cy="35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dirty="0">
                <a:solidFill>
                  <a:schemeClr val="dk2"/>
                </a:solidFill>
                <a:latin typeface="Montserrat"/>
                <a:ea typeface="Montserrat"/>
                <a:cs typeface="Montserrat"/>
                <a:sym typeface="Montserrat"/>
              </a:rPr>
              <a:t>WGISS-58, 16-17 October 2024</a:t>
            </a:r>
            <a:endParaRPr sz="1100" b="1" dirty="0">
              <a:solidFill>
                <a:schemeClr val="dk2"/>
              </a:solidFill>
              <a:latin typeface="Montserrat"/>
              <a:ea typeface="Montserrat"/>
              <a:cs typeface="Montserrat"/>
              <a:sym typeface="Montserrat"/>
            </a:endParaRPr>
          </a:p>
        </p:txBody>
      </p:sp>
      <p:sp>
        <p:nvSpPr>
          <p:cNvPr id="8" name="Google Shape;48;p5">
            <a:extLst>
              <a:ext uri="{FF2B5EF4-FFF2-40B4-BE49-F238E27FC236}">
                <a16:creationId xmlns:a16="http://schemas.microsoft.com/office/drawing/2014/main" id="{9F2C4866-2E37-7064-F806-987AD71D0BAF}"/>
              </a:ext>
            </a:extLst>
          </p:cNvPr>
          <p:cNvSpPr txBox="1"/>
          <p:nvPr userDrawn="1"/>
        </p:nvSpPr>
        <p:spPr>
          <a:xfrm>
            <a:off x="7699248" y="4930953"/>
            <a:ext cx="1444200" cy="238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100" b="1" i="0" u="none" strike="noStrike" cap="none" dirty="0">
                <a:solidFill>
                  <a:schemeClr val="accent1"/>
                </a:solidFill>
                <a:latin typeface="Montserrat"/>
                <a:ea typeface="Montserrat"/>
                <a:cs typeface="Montserrat"/>
                <a:sym typeface="Montserrat"/>
              </a:rPr>
              <a:t>Slide </a:t>
            </a:r>
            <a:fld id="{00000000-1234-1234-1234-123412341234}" type="slidenum">
              <a:rPr lang="en" sz="1100" b="1" i="0" u="none" strike="noStrike" cap="none">
                <a:solidFill>
                  <a:schemeClr val="accent1"/>
                </a:solidFill>
                <a:latin typeface="Montserrat"/>
                <a:ea typeface="Montserrat"/>
                <a:cs typeface="Montserrat"/>
                <a:sym typeface="Montserrat"/>
              </a:rPr>
              <a:t>‹#›</a:t>
            </a:fld>
            <a:endParaRPr sz="1100" b="1" i="0" u="none" strike="noStrike" cap="none" dirty="0">
              <a:solidFill>
                <a:schemeClr val="accent1"/>
              </a:solidFill>
              <a:latin typeface="Montserrat"/>
              <a:ea typeface="Montserrat"/>
              <a:cs typeface="Montserrat"/>
              <a:sym typeface="Montserrat"/>
            </a:endParaRPr>
          </a:p>
        </p:txBody>
      </p:sp>
    </p:spTree>
    <p:extLst>
      <p:ext uri="{BB962C8B-B14F-4D97-AF65-F5344CB8AC3E}">
        <p14:creationId xmlns:p14="http://schemas.microsoft.com/office/powerpoint/2010/main" val="1223226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4972052"/>
            <a:ext cx="304800" cy="140464"/>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825" i="1" smtClean="0">
                <a:solidFill>
                  <a:schemeClr val="tx2"/>
                </a:solidFill>
                <a:latin typeface="+mj-lt"/>
                <a:ea typeface="+mj-ea"/>
                <a:cs typeface="Proxima Nova Regular"/>
              </a:defRPr>
            </a:lvl1pPr>
          </a:lstStyle>
          <a:p>
            <a:pPr defTabSz="685800"/>
            <a:fld id="{86CB4B4D-7CA3-9044-876B-883B54F8677D}" type="slidenum">
              <a:rPr lang="en-US" smtClean="0"/>
              <a:pPr defTabSz="685800"/>
              <a:t>‹#›</a:t>
            </a:fld>
            <a:endParaRPr lang="en-US" dirty="0"/>
          </a:p>
        </p:txBody>
      </p:sp>
      <p:sp>
        <p:nvSpPr>
          <p:cNvPr id="3" name="Content Placeholder 2"/>
          <p:cNvSpPr>
            <a:spLocks noGrp="1"/>
          </p:cNvSpPr>
          <p:nvPr>
            <p:ph sz="quarter" idx="10"/>
          </p:nvPr>
        </p:nvSpPr>
        <p:spPr>
          <a:xfrm>
            <a:off x="457200" y="1200150"/>
            <a:ext cx="8153400" cy="3543300"/>
          </a:xfrm>
          <a:prstGeom prst="rect">
            <a:avLst/>
          </a:prstGeom>
        </p:spPr>
        <p:txBody>
          <a:bodyPr/>
          <a:lstStyle>
            <a:lvl1pPr>
              <a:defRPr sz="1500">
                <a:latin typeface="+mj-lt"/>
                <a:cs typeface="Arial" panose="020B0604020202020204" pitchFamily="34" charset="0"/>
              </a:defRPr>
            </a:lvl1pPr>
            <a:lvl2pPr marL="576695" indent="-233795">
              <a:buFont typeface="Courier New" panose="02070309020205020404" pitchFamily="49" charset="0"/>
              <a:buChar char="o"/>
              <a:defRPr sz="1500">
                <a:latin typeface="+mj-lt"/>
                <a:cs typeface="Arial" panose="020B0604020202020204" pitchFamily="34" charset="0"/>
              </a:defRPr>
            </a:lvl2pPr>
            <a:lvl3pPr marL="891539" indent="-205739">
              <a:buFont typeface="Wingdings" panose="05000000000000000000" pitchFamily="2" charset="2"/>
              <a:buChar char="§"/>
              <a:defRPr sz="1500">
                <a:latin typeface="+mj-lt"/>
                <a:cs typeface="Arial" panose="020B0604020202020204" pitchFamily="34" charset="0"/>
              </a:defRPr>
            </a:lvl3pPr>
            <a:lvl4pPr>
              <a:defRPr sz="1500">
                <a:latin typeface="+mj-lt"/>
                <a:cs typeface="Arial" panose="020B0604020202020204" pitchFamily="34" charset="0"/>
              </a:defRPr>
            </a:lvl4pPr>
            <a:lvl5pPr>
              <a:defRPr sz="15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quarter" idx="11" hasCustomPrompt="1"/>
          </p:nvPr>
        </p:nvSpPr>
        <p:spPr>
          <a:xfrm>
            <a:off x="2057400" y="228600"/>
            <a:ext cx="4953000" cy="400050"/>
          </a:xfrm>
          <a:prstGeom prst="rect">
            <a:avLst/>
          </a:prstGeom>
        </p:spPr>
        <p:txBody>
          <a:bodyPr/>
          <a:lstStyle>
            <a:lvl1pPr marL="0" indent="0">
              <a:buNone/>
              <a:defRPr>
                <a:solidFill>
                  <a:schemeClr val="bg1"/>
                </a:solidFill>
                <a:latin typeface="+mj-lt"/>
              </a:defRPr>
            </a:lvl1pPr>
          </a:lstStyle>
          <a:p>
            <a:pPr marL="257175" marR="0" lvl="0" indent="-257175" defTabSz="685800" eaLnBrk="1" fontAlgn="auto" latinLnBrk="0" hangingPunct="1">
              <a:lnSpc>
                <a:spcPct val="100000"/>
              </a:lnSpc>
              <a:spcBef>
                <a:spcPts val="375"/>
              </a:spcBef>
              <a:spcAft>
                <a:spcPts val="0"/>
              </a:spcAft>
              <a:buClrTx/>
              <a:buSzPct val="100000"/>
              <a:tabLst/>
              <a:defRPr/>
            </a:pPr>
            <a:r>
              <a:rPr lang="en-US" dirty="0"/>
              <a:t>Title TBA</a:t>
            </a:r>
          </a:p>
        </p:txBody>
      </p:sp>
    </p:spTree>
    <p:extLst>
      <p:ext uri="{BB962C8B-B14F-4D97-AF65-F5344CB8AC3E}">
        <p14:creationId xmlns:p14="http://schemas.microsoft.com/office/powerpoint/2010/main" val="183866587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9144000" cy="778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8">
            <a:alphaModFix amt="34000"/>
          </a:blip>
          <a:srcRect l="51339" t="39269" r="-2839" b="35419"/>
          <a:stretch/>
        </p:blipFill>
        <p:spPr>
          <a:xfrm flipH="1">
            <a:off x="6978317" y="0"/>
            <a:ext cx="2165683" cy="778120"/>
          </a:xfrm>
          <a:prstGeom prst="rect">
            <a:avLst/>
          </a:prstGeom>
          <a:noFill/>
          <a:ln>
            <a:noFill/>
          </a:ln>
        </p:spPr>
      </p:pic>
      <p:pic>
        <p:nvPicPr>
          <p:cNvPr id="8" name="Google Shape;8;p1"/>
          <p:cNvPicPr preferRelativeResize="0"/>
          <p:nvPr/>
        </p:nvPicPr>
        <p:blipFill rotWithShape="1">
          <a:blip r:embed="rId9">
            <a:alphaModFix/>
          </a:blip>
          <a:srcRect/>
          <a:stretch/>
        </p:blipFill>
        <p:spPr>
          <a:xfrm>
            <a:off x="7343775" y="83742"/>
            <a:ext cx="1520926" cy="60257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333" y="4930953"/>
            <a:ext cx="9145200" cy="2124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3378" y="4905272"/>
            <a:ext cx="9147300" cy="447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7"/>
          <p:cNvSpPr txBox="1">
            <a:spLocks noGrp="1"/>
          </p:cNvSpPr>
          <p:nvPr>
            <p:ph type="title"/>
          </p:nvPr>
        </p:nvSpPr>
        <p:spPr>
          <a:xfrm>
            <a:off x="132023" y="131950"/>
            <a:ext cx="5915486" cy="2979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US" sz="3600" dirty="0"/>
              <a:t>Approval process for WGISS documents - </a:t>
            </a:r>
            <a:br>
              <a:rPr lang="en-US" sz="3600" dirty="0"/>
            </a:br>
            <a:r>
              <a:rPr lang="en-US" sz="3600" dirty="0"/>
              <a:t>Revision process</a:t>
            </a:r>
          </a:p>
        </p:txBody>
      </p:sp>
      <p:sp>
        <p:nvSpPr>
          <p:cNvPr id="61" name="Google Shape;61;p7"/>
          <p:cNvSpPr txBox="1"/>
          <p:nvPr/>
        </p:nvSpPr>
        <p:spPr>
          <a:xfrm>
            <a:off x="5167745" y="3511250"/>
            <a:ext cx="3976255" cy="1509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I.Maggio, Starion for ESA</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Agenda Item 3.1</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WGISS-58</a:t>
            </a:r>
            <a:endParaRPr sz="1700" b="1" dirty="0">
              <a:solidFill>
                <a:schemeClr val="accent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700" b="1" dirty="0">
                <a:solidFill>
                  <a:schemeClr val="accent1"/>
                </a:solidFill>
                <a:latin typeface="Montserrat"/>
                <a:ea typeface="Montserrat"/>
                <a:cs typeface="Montserrat"/>
                <a:sym typeface="Montserrat"/>
              </a:rPr>
              <a:t>16-17 October 2024</a:t>
            </a:r>
          </a:p>
          <a:p>
            <a:pPr marL="0" lvl="0" indent="0" algn="r" rtl="0">
              <a:lnSpc>
                <a:spcPct val="115000"/>
              </a:lnSpc>
              <a:spcBef>
                <a:spcPts val="0"/>
              </a:spcBef>
              <a:spcAft>
                <a:spcPts val="0"/>
              </a:spcAft>
              <a:buNone/>
            </a:pPr>
            <a:r>
              <a:rPr lang="sv-SE" sz="1700" b="1" dirty="0">
                <a:solidFill>
                  <a:schemeClr val="accent1"/>
                </a:solidFill>
                <a:latin typeface="Montserrat"/>
                <a:ea typeface="Montserrat"/>
                <a:cs typeface="Montserrat"/>
                <a:sym typeface="Montserrat"/>
              </a:rPr>
              <a:t>Sioux Falls, South Dakota, USA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9D963B-9E80-713D-8995-E97CAD62AF3D}"/>
              </a:ext>
            </a:extLst>
          </p:cNvPr>
          <p:cNvPicPr>
            <a:picLocks noChangeAspect="1"/>
          </p:cNvPicPr>
          <p:nvPr/>
        </p:nvPicPr>
        <p:blipFill>
          <a:blip r:embed="rId2"/>
          <a:stretch>
            <a:fillRect/>
          </a:stretch>
        </p:blipFill>
        <p:spPr>
          <a:xfrm>
            <a:off x="761624" y="870452"/>
            <a:ext cx="7498527" cy="3774699"/>
          </a:xfrm>
          <a:prstGeom prst="rect">
            <a:avLst/>
          </a:prstGeom>
        </p:spPr>
      </p:pic>
    </p:spTree>
    <p:extLst>
      <p:ext uri="{BB962C8B-B14F-4D97-AF65-F5344CB8AC3E}">
        <p14:creationId xmlns:p14="http://schemas.microsoft.com/office/powerpoint/2010/main" val="2853131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endParaRPr lang="en-GB" b="1" dirty="0"/>
          </a:p>
        </p:txBody>
      </p:sp>
      <p:sp>
        <p:nvSpPr>
          <p:cNvPr id="13" name="Title 2">
            <a:extLst>
              <a:ext uri="{FF2B5EF4-FFF2-40B4-BE49-F238E27FC236}">
                <a16:creationId xmlns:a16="http://schemas.microsoft.com/office/drawing/2014/main" id="{9FAED8B0-C297-CFA1-5B13-015681FCB177}"/>
              </a:ext>
            </a:extLst>
          </p:cNvPr>
          <p:cNvSpPr txBox="1">
            <a:spLocks/>
          </p:cNvSpPr>
          <p:nvPr/>
        </p:nvSpPr>
        <p:spPr>
          <a:xfrm>
            <a:off x="0" y="113594"/>
            <a:ext cx="9386864" cy="779002"/>
          </a:xfr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0" indent="0">
              <a:lnSpc>
                <a:spcPct val="90000"/>
              </a:lnSpc>
              <a:buClr>
                <a:schemeClr val="lt1"/>
              </a:buClr>
              <a:buSzPts val="3300"/>
              <a:buFont typeface="Montserrat Medium"/>
              <a:buNone/>
              <a:defRPr sz="3300">
                <a:solidFill>
                  <a:schemeClr val="lt1"/>
                </a:solidFill>
                <a:latin typeface="Montserrat Medium"/>
                <a:ea typeface="Montserrat Medium"/>
                <a:cs typeface="Montserrat Medium"/>
                <a:sym typeface="Montserrat Medium"/>
              </a:defRPr>
            </a:lvl1pPr>
            <a:lvl2pPr>
              <a:buSzPts val="1100"/>
              <a:buNone/>
            </a:lvl2pPr>
            <a:lvl3pPr>
              <a:buSzPts val="1100"/>
              <a:buNone/>
            </a:lvl3pPr>
            <a:lvl4pPr>
              <a:buSzPts val="1100"/>
              <a:buNone/>
            </a:lvl4pPr>
            <a:lvl5pPr>
              <a:buSzPts val="1100"/>
              <a:buNone/>
            </a:lvl5pPr>
            <a:lvl6pPr>
              <a:buSzPts val="1100"/>
              <a:buNone/>
            </a:lvl6pPr>
            <a:lvl7pPr>
              <a:buSzPts val="1100"/>
              <a:buNone/>
            </a:lvl7pPr>
            <a:lvl8pPr>
              <a:buSzPts val="1100"/>
              <a:buNone/>
            </a:lvl8pPr>
            <a:lvl9pPr>
              <a:buSzPts val="1100"/>
              <a:buNone/>
            </a:lvl9pPr>
          </a:lstStyle>
          <a:p>
            <a:r>
              <a:rPr lang="en-US" dirty="0"/>
              <a:t>WGISS Internal Approval Process</a:t>
            </a:r>
          </a:p>
        </p:txBody>
      </p:sp>
      <p:sp>
        <p:nvSpPr>
          <p:cNvPr id="8" name="TextBox 7">
            <a:extLst>
              <a:ext uri="{FF2B5EF4-FFF2-40B4-BE49-F238E27FC236}">
                <a16:creationId xmlns:a16="http://schemas.microsoft.com/office/drawing/2014/main" id="{730575C6-5BFB-5690-2BB1-DD710BEEF0BF}"/>
              </a:ext>
            </a:extLst>
          </p:cNvPr>
          <p:cNvSpPr txBox="1"/>
          <p:nvPr/>
        </p:nvSpPr>
        <p:spPr>
          <a:xfrm>
            <a:off x="122196" y="836684"/>
            <a:ext cx="4232359" cy="2246769"/>
          </a:xfrm>
          <a:prstGeom prst="rect">
            <a:avLst/>
          </a:prstGeom>
          <a:noFill/>
        </p:spPr>
        <p:txBody>
          <a:bodyPr wrap="square">
            <a:spAutoFit/>
          </a:bodyPr>
          <a:lstStyle>
            <a:defPPr marR="0" lvl="0" algn="l" rtl="0">
              <a:lnSpc>
                <a:spcPct val="100000"/>
              </a:lnSpc>
              <a:spcBef>
                <a:spcPts val="0"/>
              </a:spcBef>
              <a:spcAft>
                <a:spcPts val="0"/>
              </a:spcAft>
              <a:defRPr/>
            </a:defPPr>
            <a:lvl1pPr algn="just">
              <a:defRPr sz="1200">
                <a:solidFill>
                  <a:schemeClr val="dk1"/>
                </a:solidFill>
                <a:latin typeface="Montserrat"/>
              </a:defRPr>
            </a:lvl1pPr>
          </a:lstStyle>
          <a:p>
            <a:r>
              <a:rPr lang="en-US" dirty="0"/>
              <a:t>The WGISS website encompasses all Interest Groups information, activities and documentation. It is a good way to </a:t>
            </a:r>
            <a:r>
              <a:rPr lang="en-US" dirty="0" err="1"/>
              <a:t>publicise</a:t>
            </a:r>
            <a:r>
              <a:rPr lang="en-US" dirty="0"/>
              <a:t> the WGISS activities, collaborations, outcomes and for this reason it needs to be periodically reviewed to be maintained up to date with respect the activities performed in the frame of CEOS WGISS periodic meetings. The review involves documents (Best Practices, White Paper and Guides) and all relevant Interest Groups web pages.</a:t>
            </a:r>
          </a:p>
        </p:txBody>
      </p:sp>
      <p:pic>
        <p:nvPicPr>
          <p:cNvPr id="9" name="Picture 8" descr="A screenshot of a website&#10;&#10;Description automatically generated">
            <a:extLst>
              <a:ext uri="{FF2B5EF4-FFF2-40B4-BE49-F238E27FC236}">
                <a16:creationId xmlns:a16="http://schemas.microsoft.com/office/drawing/2014/main" id="{03926FFB-D883-9197-6296-E66D2D6F42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782320"/>
            <a:ext cx="4667250" cy="4036060"/>
          </a:xfrm>
          <a:prstGeom prst="rect">
            <a:avLst/>
          </a:prstGeom>
          <a:noFill/>
          <a:ln>
            <a:noFill/>
          </a:ln>
        </p:spPr>
      </p:pic>
      <p:sp>
        <p:nvSpPr>
          <p:cNvPr id="11" name="TextBox 10">
            <a:extLst>
              <a:ext uri="{FF2B5EF4-FFF2-40B4-BE49-F238E27FC236}">
                <a16:creationId xmlns:a16="http://schemas.microsoft.com/office/drawing/2014/main" id="{D9B85799-8157-7253-C2FA-FE7EA8F83457}"/>
              </a:ext>
            </a:extLst>
          </p:cNvPr>
          <p:cNvSpPr txBox="1"/>
          <p:nvPr/>
        </p:nvSpPr>
        <p:spPr>
          <a:xfrm>
            <a:off x="4998233" y="4582852"/>
            <a:ext cx="4641272" cy="307777"/>
          </a:xfrm>
          <a:prstGeom prst="rect">
            <a:avLst/>
          </a:prstGeom>
          <a:noFill/>
        </p:spPr>
        <p:txBody>
          <a:bodyPr wrap="square">
            <a:spAutoFit/>
          </a:bodyPr>
          <a:lstStyle/>
          <a:p>
            <a:r>
              <a:rPr lang="en-US" dirty="0"/>
              <a:t>(https://ceos.org/ourwork/workinggroups/wgiss/) </a:t>
            </a:r>
          </a:p>
        </p:txBody>
      </p:sp>
      <p:sp>
        <p:nvSpPr>
          <p:cNvPr id="12" name="TextBox 11">
            <a:extLst>
              <a:ext uri="{FF2B5EF4-FFF2-40B4-BE49-F238E27FC236}">
                <a16:creationId xmlns:a16="http://schemas.microsoft.com/office/drawing/2014/main" id="{48F21CCC-6C86-52BF-00D5-6936107CACD2}"/>
              </a:ext>
            </a:extLst>
          </p:cNvPr>
          <p:cNvSpPr txBox="1"/>
          <p:nvPr/>
        </p:nvSpPr>
        <p:spPr>
          <a:xfrm>
            <a:off x="452002" y="2789337"/>
            <a:ext cx="3771695" cy="2308324"/>
          </a:xfrm>
          <a:prstGeom prst="rect">
            <a:avLst/>
          </a:prstGeom>
          <a:noFill/>
        </p:spPr>
        <p:txBody>
          <a:bodyPr wrap="square">
            <a:spAutoFit/>
          </a:bodyPr>
          <a:lstStyle>
            <a:defPPr marR="0" lvl="0" algn="l" rtl="0">
              <a:lnSpc>
                <a:spcPct val="100000"/>
              </a:lnSpc>
              <a:spcBef>
                <a:spcPts val="0"/>
              </a:spcBef>
              <a:spcAft>
                <a:spcPts val="0"/>
              </a:spcAft>
              <a:defRPr/>
            </a:defPPr>
            <a:lvl1pPr algn="just">
              <a:defRPr sz="1200">
                <a:solidFill>
                  <a:schemeClr val="dk1"/>
                </a:solidFill>
                <a:latin typeface="Montserrat"/>
              </a:defRPr>
            </a:lvl1pPr>
          </a:lstStyle>
          <a:p>
            <a:r>
              <a:rPr lang="en-US" b="1" dirty="0"/>
              <a:t>DECISION taken during last WGISS#57 </a:t>
            </a:r>
          </a:p>
          <a:p>
            <a:endParaRPr lang="en-US" b="1" dirty="0"/>
          </a:p>
          <a:p>
            <a:r>
              <a:rPr lang="en-US" dirty="0"/>
              <a:t>REVIEW of WGISS Webpages should be performed every 2 years (e.g. when new chair takes lead):</a:t>
            </a:r>
          </a:p>
          <a:p>
            <a:endParaRPr lang="en-US" dirty="0"/>
          </a:p>
          <a:p>
            <a:r>
              <a:rPr lang="en-US" dirty="0"/>
              <a:t>Organisation</a:t>
            </a:r>
          </a:p>
          <a:p>
            <a:r>
              <a:rPr lang="en-US" dirty="0"/>
              <a:t>Terms of Reference</a:t>
            </a:r>
          </a:p>
          <a:p>
            <a:r>
              <a:rPr lang="en-US" dirty="0"/>
              <a:t>Interest Groups definitions</a:t>
            </a:r>
          </a:p>
          <a:p>
            <a:r>
              <a:rPr lang="en-US" dirty="0"/>
              <a:t>Collaborations projects</a:t>
            </a:r>
          </a:p>
          <a:p>
            <a:r>
              <a:rPr lang="en-US" dirty="0"/>
              <a:t>…</a:t>
            </a:r>
          </a:p>
          <a:p>
            <a:endParaRPr lang="en-US" dirty="0"/>
          </a:p>
        </p:txBody>
      </p:sp>
    </p:spTree>
    <p:extLst>
      <p:ext uri="{BB962C8B-B14F-4D97-AF65-F5344CB8AC3E}">
        <p14:creationId xmlns:p14="http://schemas.microsoft.com/office/powerpoint/2010/main" val="338452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endParaRPr lang="en-GB" b="1" dirty="0"/>
          </a:p>
        </p:txBody>
      </p:sp>
      <p:sp>
        <p:nvSpPr>
          <p:cNvPr id="13" name="Title 2">
            <a:extLst>
              <a:ext uri="{FF2B5EF4-FFF2-40B4-BE49-F238E27FC236}">
                <a16:creationId xmlns:a16="http://schemas.microsoft.com/office/drawing/2014/main" id="{9FAED8B0-C297-CFA1-5B13-015681FCB177}"/>
              </a:ext>
            </a:extLst>
          </p:cNvPr>
          <p:cNvSpPr txBox="1">
            <a:spLocks/>
          </p:cNvSpPr>
          <p:nvPr/>
        </p:nvSpPr>
        <p:spPr>
          <a:xfrm>
            <a:off x="0" y="-73435"/>
            <a:ext cx="7467600" cy="779002"/>
          </a:xfr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a:defPPr>
            <a:lvl1pPr marL="0" indent="0">
              <a:lnSpc>
                <a:spcPct val="90000"/>
              </a:lnSpc>
              <a:buClr>
                <a:schemeClr val="lt1"/>
              </a:buClr>
              <a:buSzPts val="3300"/>
              <a:buFont typeface="Montserrat Medium"/>
              <a:buNone/>
              <a:defRPr sz="3300">
                <a:solidFill>
                  <a:schemeClr val="lt1"/>
                </a:solidFill>
                <a:latin typeface="Montserrat Medium"/>
                <a:ea typeface="Montserrat Medium"/>
                <a:cs typeface="Montserrat Medium"/>
              </a:defRPr>
            </a:lvl1pPr>
            <a:lvl2pPr>
              <a:buSzPts val="1100"/>
              <a:buNone/>
            </a:lvl2pPr>
            <a:lvl3pPr>
              <a:buSzPts val="1100"/>
              <a:buNone/>
            </a:lvl3pPr>
            <a:lvl4pPr>
              <a:buSzPts val="1100"/>
              <a:buNone/>
            </a:lvl4pPr>
            <a:lvl5pPr>
              <a:buSzPts val="1100"/>
              <a:buNone/>
            </a:lvl5pPr>
            <a:lvl6pPr>
              <a:buSzPts val="1100"/>
              <a:buNone/>
            </a:lvl6pPr>
            <a:lvl7pPr>
              <a:buSzPts val="1100"/>
              <a:buNone/>
            </a:lvl7pPr>
            <a:lvl8pPr>
              <a:buSzPts val="1100"/>
              <a:buNone/>
            </a:lvl8pPr>
            <a:lvl9pPr>
              <a:buSzPts val="1100"/>
              <a:buNone/>
            </a:lvl9pPr>
          </a:lstStyle>
          <a:p>
            <a:r>
              <a:rPr lang="en-US" sz="3200" dirty="0">
                <a:sym typeface="Montserrat Medium"/>
              </a:rPr>
              <a:t>WGISS Internal Documents Review Cycle</a:t>
            </a:r>
            <a:endParaRPr lang="en-US" sz="3200" dirty="0"/>
          </a:p>
        </p:txBody>
      </p:sp>
      <p:grpSp>
        <p:nvGrpSpPr>
          <p:cNvPr id="4" name="Group 3">
            <a:extLst>
              <a:ext uri="{FF2B5EF4-FFF2-40B4-BE49-F238E27FC236}">
                <a16:creationId xmlns:a16="http://schemas.microsoft.com/office/drawing/2014/main" id="{B7476A4F-3094-928F-72A5-C2AAE39178D1}"/>
              </a:ext>
            </a:extLst>
          </p:cNvPr>
          <p:cNvGrpSpPr/>
          <p:nvPr/>
        </p:nvGrpSpPr>
        <p:grpSpPr>
          <a:xfrm>
            <a:off x="2597" y="789709"/>
            <a:ext cx="8968221" cy="3755389"/>
            <a:chOff x="2597" y="789709"/>
            <a:chExt cx="8968221" cy="3755389"/>
          </a:xfrm>
        </p:grpSpPr>
        <p:graphicFrame>
          <p:nvGraphicFramePr>
            <p:cNvPr id="6" name="Diagram 5">
              <a:extLst>
                <a:ext uri="{FF2B5EF4-FFF2-40B4-BE49-F238E27FC236}">
                  <a16:creationId xmlns:a16="http://schemas.microsoft.com/office/drawing/2014/main" id="{A1EA4E1C-5F37-F813-460C-271E85CB24A3}"/>
                </a:ext>
              </a:extLst>
            </p:cNvPr>
            <p:cNvGraphicFramePr/>
            <p:nvPr>
              <p:extLst>
                <p:ext uri="{D42A27DB-BD31-4B8C-83A1-F6EECF244321}">
                  <p14:modId xmlns:p14="http://schemas.microsoft.com/office/powerpoint/2010/main" val="902624486"/>
                </p:ext>
              </p:extLst>
            </p:nvPr>
          </p:nvGraphicFramePr>
          <p:xfrm>
            <a:off x="1336962" y="796058"/>
            <a:ext cx="7633856" cy="3749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7C8DFE6D-B627-4FA3-430C-21C1DD607186}"/>
                </a:ext>
              </a:extLst>
            </p:cNvPr>
            <p:cNvSpPr/>
            <p:nvPr/>
          </p:nvSpPr>
          <p:spPr>
            <a:xfrm>
              <a:off x="464127" y="789709"/>
              <a:ext cx="1835728" cy="665019"/>
            </a:xfrm>
            <a:prstGeom prst="ellipse">
              <a:avLst/>
            </a:prstGeom>
            <a:no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3DC313-46ED-6B9E-D63E-93CD5A76A652}"/>
                </a:ext>
              </a:extLst>
            </p:cNvPr>
            <p:cNvSpPr txBox="1"/>
            <p:nvPr/>
          </p:nvSpPr>
          <p:spPr>
            <a:xfrm>
              <a:off x="670214" y="923897"/>
              <a:ext cx="1423554" cy="430887"/>
            </a:xfrm>
            <a:prstGeom prst="rect">
              <a:avLst/>
            </a:prstGeom>
            <a:noFill/>
          </p:spPr>
          <p:txBody>
            <a:bodyPr wrap="square" rtlCol="0">
              <a:spAutoFit/>
            </a:bodyPr>
            <a:lstStyle/>
            <a:p>
              <a:pPr algn="ctr"/>
              <a:r>
                <a:rPr lang="en-US" sz="1100" dirty="0"/>
                <a:t>Internal or external request</a:t>
              </a:r>
            </a:p>
          </p:txBody>
        </p:sp>
        <p:sp>
          <p:nvSpPr>
            <p:cNvPr id="3" name="Oval 2">
              <a:extLst>
                <a:ext uri="{FF2B5EF4-FFF2-40B4-BE49-F238E27FC236}">
                  <a16:creationId xmlns:a16="http://schemas.microsoft.com/office/drawing/2014/main" id="{6995179F-5763-488B-F597-5290E9A73768}"/>
                </a:ext>
              </a:extLst>
            </p:cNvPr>
            <p:cNvSpPr/>
            <p:nvPr/>
          </p:nvSpPr>
          <p:spPr>
            <a:xfrm>
              <a:off x="2597" y="2541482"/>
              <a:ext cx="2193348" cy="970645"/>
            </a:xfrm>
            <a:prstGeom prst="ellipse">
              <a:avLst/>
            </a:prstGeom>
            <a:no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786CBE-43C7-440B-1569-87298F87CEF1}"/>
                </a:ext>
              </a:extLst>
            </p:cNvPr>
            <p:cNvSpPr txBox="1"/>
            <p:nvPr/>
          </p:nvSpPr>
          <p:spPr>
            <a:xfrm>
              <a:off x="309996" y="2690642"/>
              <a:ext cx="1726621" cy="646331"/>
            </a:xfrm>
            <a:prstGeom prst="rect">
              <a:avLst/>
            </a:prstGeom>
            <a:noFill/>
          </p:spPr>
          <p:txBody>
            <a:bodyPr wrap="square">
              <a:spAutoFit/>
            </a:bodyPr>
            <a:lstStyle/>
            <a:p>
              <a:pPr lvl="0"/>
              <a:r>
                <a:rPr lang="en-US" sz="900" dirty="0"/>
                <a:t>Refreshment for Technology changes, verification of links and references and/or adding more details, etc.</a:t>
              </a:r>
            </a:p>
          </p:txBody>
        </p:sp>
      </p:grpSp>
    </p:spTree>
    <p:extLst>
      <p:ext uri="{BB962C8B-B14F-4D97-AF65-F5344CB8AC3E}">
        <p14:creationId xmlns:p14="http://schemas.microsoft.com/office/powerpoint/2010/main" val="393837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endParaRPr lang="en-GB" b="1" dirty="0"/>
          </a:p>
        </p:txBody>
      </p:sp>
      <p:sp>
        <p:nvSpPr>
          <p:cNvPr id="8" name="TextBox 7">
            <a:extLst>
              <a:ext uri="{FF2B5EF4-FFF2-40B4-BE49-F238E27FC236}">
                <a16:creationId xmlns:a16="http://schemas.microsoft.com/office/drawing/2014/main" id="{AB212F2A-47BA-917F-F2A1-71545A7CA8CE}"/>
              </a:ext>
            </a:extLst>
          </p:cNvPr>
          <p:cNvSpPr txBox="1"/>
          <p:nvPr/>
        </p:nvSpPr>
        <p:spPr>
          <a:xfrm>
            <a:off x="270073" y="723190"/>
            <a:ext cx="8659182" cy="360720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Existing documents from other sources (CEOS agencies, CGMS, etc.) might be of interest for WGISS</a:t>
            </a:r>
          </a:p>
          <a:p>
            <a:pPr marL="285750" indent="-285750">
              <a:lnSpc>
                <a:spcPct val="150000"/>
              </a:lnSpc>
              <a:buFont typeface="Arial" panose="020B0604020202020204" pitchFamily="34" charset="0"/>
              <a:buChar char="•"/>
            </a:pPr>
            <a:r>
              <a:rPr lang="en-US" dirty="0"/>
              <a:t>Additional section in Best Practices and Guides web page might be added to point to the relevant documents</a:t>
            </a:r>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pPr>
              <a:lnSpc>
                <a:spcPct val="150000"/>
              </a:lnSpc>
            </a:pPr>
            <a:endParaRPr lang="en-US" dirty="0"/>
          </a:p>
        </p:txBody>
      </p:sp>
      <p:grpSp>
        <p:nvGrpSpPr>
          <p:cNvPr id="9" name="Group 8">
            <a:extLst>
              <a:ext uri="{FF2B5EF4-FFF2-40B4-BE49-F238E27FC236}">
                <a16:creationId xmlns:a16="http://schemas.microsoft.com/office/drawing/2014/main" id="{3E5B693D-97B5-7C91-FCC9-4EE37DBA83A0}"/>
              </a:ext>
            </a:extLst>
          </p:cNvPr>
          <p:cNvGrpSpPr/>
          <p:nvPr/>
        </p:nvGrpSpPr>
        <p:grpSpPr>
          <a:xfrm>
            <a:off x="270073" y="1396262"/>
            <a:ext cx="8787984" cy="3322576"/>
            <a:chOff x="270073" y="1396262"/>
            <a:chExt cx="8787984" cy="3322576"/>
          </a:xfrm>
        </p:grpSpPr>
        <p:pic>
          <p:nvPicPr>
            <p:cNvPr id="10" name="Picture 9">
              <a:extLst>
                <a:ext uri="{FF2B5EF4-FFF2-40B4-BE49-F238E27FC236}">
                  <a16:creationId xmlns:a16="http://schemas.microsoft.com/office/drawing/2014/main" id="{D7749ADD-9242-F318-305C-3CEDAF92B6F1}"/>
                </a:ext>
              </a:extLst>
            </p:cNvPr>
            <p:cNvPicPr>
              <a:picLocks noChangeAspect="1"/>
            </p:cNvPicPr>
            <p:nvPr/>
          </p:nvPicPr>
          <p:blipFill>
            <a:blip r:embed="rId3"/>
            <a:stretch>
              <a:fillRect/>
            </a:stretch>
          </p:blipFill>
          <p:spPr>
            <a:xfrm>
              <a:off x="6157484" y="1396262"/>
              <a:ext cx="2642969" cy="1583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19B6ED8-7A07-18B8-6F2D-000188C980C6}"/>
                </a:ext>
              </a:extLst>
            </p:cNvPr>
            <p:cNvPicPr>
              <a:picLocks noChangeAspect="1"/>
            </p:cNvPicPr>
            <p:nvPr/>
          </p:nvPicPr>
          <p:blipFill>
            <a:blip r:embed="rId4"/>
            <a:stretch>
              <a:fillRect/>
            </a:stretch>
          </p:blipFill>
          <p:spPr>
            <a:xfrm>
              <a:off x="270073" y="1756480"/>
              <a:ext cx="5758609" cy="2426117"/>
            </a:xfrm>
            <a:prstGeom prst="rect">
              <a:avLst/>
            </a:prstGeom>
          </p:spPr>
        </p:pic>
        <p:pic>
          <p:nvPicPr>
            <p:cNvPr id="12" name="Picture 11">
              <a:extLst>
                <a:ext uri="{FF2B5EF4-FFF2-40B4-BE49-F238E27FC236}">
                  <a16:creationId xmlns:a16="http://schemas.microsoft.com/office/drawing/2014/main" id="{ACE058FD-1533-7378-D1AF-13D94D3D5A1E}"/>
                </a:ext>
              </a:extLst>
            </p:cNvPr>
            <p:cNvPicPr>
              <a:picLocks noChangeAspect="1"/>
            </p:cNvPicPr>
            <p:nvPr/>
          </p:nvPicPr>
          <p:blipFill>
            <a:blip r:embed="rId5"/>
            <a:stretch>
              <a:fillRect/>
            </a:stretch>
          </p:blipFill>
          <p:spPr>
            <a:xfrm>
              <a:off x="6480250" y="2777592"/>
              <a:ext cx="2577807" cy="1941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206E626B-770F-5EC3-D255-8500277A9498}"/>
                </a:ext>
              </a:extLst>
            </p:cNvPr>
            <p:cNvSpPr txBox="1"/>
            <p:nvPr/>
          </p:nvSpPr>
          <p:spPr>
            <a:xfrm>
              <a:off x="6971907" y="4084175"/>
              <a:ext cx="1902020" cy="184666"/>
            </a:xfrm>
            <a:prstGeom prst="rect">
              <a:avLst/>
            </a:prstGeom>
            <a:noFill/>
          </p:spPr>
          <p:txBody>
            <a:bodyPr wrap="square">
              <a:spAutoFit/>
            </a:bodyPr>
            <a:lstStyle/>
            <a:p>
              <a:pPr algn="l" fontAlgn="base"/>
              <a:r>
                <a:rPr lang="en-US" sz="600" b="1" i="0" dirty="0">
                  <a:solidFill>
                    <a:schemeClr val="accent4">
                      <a:lumMod val="75000"/>
                    </a:schemeClr>
                  </a:solidFill>
                  <a:effectLst/>
                  <a:latin typeface="Droid Serif"/>
                </a:rPr>
                <a:t>Document from other sources</a:t>
              </a:r>
            </a:p>
          </p:txBody>
        </p:sp>
        <p:sp>
          <p:nvSpPr>
            <p:cNvPr id="16" name="Arrow: Right 15">
              <a:extLst>
                <a:ext uri="{FF2B5EF4-FFF2-40B4-BE49-F238E27FC236}">
                  <a16:creationId xmlns:a16="http://schemas.microsoft.com/office/drawing/2014/main" id="{86CD288A-12C2-00CA-08B1-9EF8E93276E8}"/>
                </a:ext>
              </a:extLst>
            </p:cNvPr>
            <p:cNvSpPr/>
            <p:nvPr/>
          </p:nvSpPr>
          <p:spPr>
            <a:xfrm>
              <a:off x="6296891" y="4031827"/>
              <a:ext cx="656010" cy="3045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itle 2">
            <a:extLst>
              <a:ext uri="{FF2B5EF4-FFF2-40B4-BE49-F238E27FC236}">
                <a16:creationId xmlns:a16="http://schemas.microsoft.com/office/drawing/2014/main" id="{6FCEA910-5F9B-8F73-9D18-EE843BD6112B}"/>
              </a:ext>
            </a:extLst>
          </p:cNvPr>
          <p:cNvSpPr txBox="1">
            <a:spLocks/>
          </p:cNvSpPr>
          <p:nvPr/>
        </p:nvSpPr>
        <p:spPr>
          <a:xfrm>
            <a:off x="0" y="113594"/>
            <a:ext cx="9386864" cy="779002"/>
          </a:xfr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a:defPPr>
            <a:lvl1pPr marL="0" indent="0">
              <a:lnSpc>
                <a:spcPct val="90000"/>
              </a:lnSpc>
              <a:buClr>
                <a:schemeClr val="lt1"/>
              </a:buClr>
              <a:buSzPts val="3300"/>
              <a:buFont typeface="Montserrat Medium"/>
              <a:buNone/>
              <a:defRPr sz="3200">
                <a:solidFill>
                  <a:schemeClr val="lt1"/>
                </a:solidFill>
                <a:latin typeface="Montserrat Medium"/>
                <a:ea typeface="Montserrat Medium"/>
                <a:cs typeface="Montserrat Medium"/>
              </a:defRPr>
            </a:lvl1pPr>
            <a:lvl2pPr>
              <a:buSzPts val="1100"/>
              <a:buNone/>
            </a:lvl2pPr>
            <a:lvl3pPr>
              <a:buSzPts val="1100"/>
              <a:buNone/>
            </a:lvl3pPr>
            <a:lvl4pPr>
              <a:buSzPts val="1100"/>
              <a:buNone/>
            </a:lvl4pPr>
            <a:lvl5pPr>
              <a:buSzPts val="1100"/>
              <a:buNone/>
            </a:lvl5pPr>
            <a:lvl6pPr>
              <a:buSzPts val="1100"/>
              <a:buNone/>
            </a:lvl6pPr>
            <a:lvl7pPr>
              <a:buSzPts val="1100"/>
              <a:buNone/>
            </a:lvl7pPr>
            <a:lvl8pPr>
              <a:buSzPts val="1100"/>
              <a:buNone/>
            </a:lvl8pPr>
            <a:lvl9pPr>
              <a:buSzPts val="1100"/>
              <a:buNone/>
            </a:lvl9pPr>
          </a:lstStyle>
          <a:p>
            <a:r>
              <a:rPr lang="en-US" dirty="0">
                <a:sym typeface="Montserrat Medium"/>
              </a:rPr>
              <a:t>Documents from other sources</a:t>
            </a:r>
            <a:endParaRPr lang="en-US" dirty="0"/>
          </a:p>
        </p:txBody>
      </p:sp>
    </p:spTree>
    <p:extLst>
      <p:ext uri="{BB962C8B-B14F-4D97-AF65-F5344CB8AC3E}">
        <p14:creationId xmlns:p14="http://schemas.microsoft.com/office/powerpoint/2010/main" val="257594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17695A-668B-A930-CCD3-D785A31E2D97}"/>
              </a:ext>
            </a:extLst>
          </p:cNvPr>
          <p:cNvPicPr>
            <a:picLocks noChangeAspect="1"/>
          </p:cNvPicPr>
          <p:nvPr/>
        </p:nvPicPr>
        <p:blipFill>
          <a:blip r:embed="rId2"/>
          <a:stretch>
            <a:fillRect/>
          </a:stretch>
        </p:blipFill>
        <p:spPr>
          <a:xfrm>
            <a:off x="2251365" y="2571750"/>
            <a:ext cx="3836029" cy="2264048"/>
          </a:xfrm>
          <a:prstGeom prst="rect">
            <a:avLst/>
          </a:prstGeom>
        </p:spPr>
      </p:pic>
      <p:sp>
        <p:nvSpPr>
          <p:cNvPr id="4" name="TextBox 3">
            <a:extLst>
              <a:ext uri="{FF2B5EF4-FFF2-40B4-BE49-F238E27FC236}">
                <a16:creationId xmlns:a16="http://schemas.microsoft.com/office/drawing/2014/main" id="{009318DE-0032-DD8A-D7CB-6C0A217BD3E5}"/>
              </a:ext>
            </a:extLst>
          </p:cNvPr>
          <p:cNvSpPr txBox="1"/>
          <p:nvPr/>
        </p:nvSpPr>
        <p:spPr>
          <a:xfrm>
            <a:off x="416845" y="817424"/>
            <a:ext cx="8310310" cy="1754326"/>
          </a:xfrm>
          <a:prstGeom prst="rect">
            <a:avLst/>
          </a:prstGeom>
          <a:noFill/>
        </p:spPr>
        <p:txBody>
          <a:bodyPr wrap="square" rtlCol="0">
            <a:spAutoFit/>
          </a:bodyPr>
          <a:lstStyle/>
          <a:p>
            <a:pPr algn="ctr"/>
            <a:r>
              <a:rPr lang="en-US" sz="3600" dirty="0">
                <a:solidFill>
                  <a:schemeClr val="accent1">
                    <a:lumMod val="60000"/>
                    <a:lumOff val="40000"/>
                  </a:schemeClr>
                </a:solidFill>
              </a:rPr>
              <a:t>New Discussion including the case of endorsement by CEOS Principals and at SIT or Plenary</a:t>
            </a:r>
          </a:p>
        </p:txBody>
      </p:sp>
    </p:spTree>
    <p:extLst>
      <p:ext uri="{BB962C8B-B14F-4D97-AF65-F5344CB8AC3E}">
        <p14:creationId xmlns:p14="http://schemas.microsoft.com/office/powerpoint/2010/main" val="325395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endParaRPr lang="en-GB" b="1" dirty="0"/>
          </a:p>
        </p:txBody>
      </p:sp>
      <p:sp>
        <p:nvSpPr>
          <p:cNvPr id="17" name="Title 2">
            <a:extLst>
              <a:ext uri="{FF2B5EF4-FFF2-40B4-BE49-F238E27FC236}">
                <a16:creationId xmlns:a16="http://schemas.microsoft.com/office/drawing/2014/main" id="{6FCEA910-5F9B-8F73-9D18-EE843BD6112B}"/>
              </a:ext>
            </a:extLst>
          </p:cNvPr>
          <p:cNvSpPr txBox="1">
            <a:spLocks/>
          </p:cNvSpPr>
          <p:nvPr/>
        </p:nvSpPr>
        <p:spPr>
          <a:xfrm>
            <a:off x="0" y="113594"/>
            <a:ext cx="9386864" cy="779002"/>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800" dirty="0">
              <a:solidFill>
                <a:schemeClr val="bg1"/>
              </a:solidFill>
            </a:endParaRPr>
          </a:p>
        </p:txBody>
      </p:sp>
      <p:sp>
        <p:nvSpPr>
          <p:cNvPr id="6" name="TextBox 5">
            <a:extLst>
              <a:ext uri="{FF2B5EF4-FFF2-40B4-BE49-F238E27FC236}">
                <a16:creationId xmlns:a16="http://schemas.microsoft.com/office/drawing/2014/main" id="{50211EA6-8DE4-D2B1-1252-BBB2A64B438D}"/>
              </a:ext>
            </a:extLst>
          </p:cNvPr>
          <p:cNvSpPr txBox="1"/>
          <p:nvPr/>
        </p:nvSpPr>
        <p:spPr>
          <a:xfrm>
            <a:off x="163033" y="1094611"/>
            <a:ext cx="8576929" cy="2862322"/>
          </a:xfrm>
          <a:prstGeom prst="rect">
            <a:avLst/>
          </a:prstGeom>
          <a:noFill/>
        </p:spPr>
        <p:txBody>
          <a:bodyPr wrap="square">
            <a:spAutoFit/>
          </a:bodyPr>
          <a:lstStyle/>
          <a:p>
            <a:pPr algn="just" rtl="0">
              <a:spcBef>
                <a:spcPts val="0"/>
              </a:spcBef>
              <a:spcAft>
                <a:spcPts val="0"/>
              </a:spcAft>
            </a:pPr>
            <a:r>
              <a:rPr lang="en-US" sz="1200" dirty="0">
                <a:solidFill>
                  <a:schemeClr val="dk1"/>
                </a:solidFill>
                <a:latin typeface="Montserrat"/>
                <a:sym typeface="Montserrat"/>
              </a:rPr>
              <a:t>This outlines how documents produced by WGISS can be approved, and how it differs for different types of documents. </a:t>
            </a:r>
          </a:p>
          <a:p>
            <a:pPr algn="just" rtl="0">
              <a:spcBef>
                <a:spcPts val="0"/>
              </a:spcBef>
              <a:spcAft>
                <a:spcPts val="0"/>
              </a:spcAft>
            </a:pPr>
            <a:endParaRPr lang="en-US" sz="1200" dirty="0">
              <a:solidFill>
                <a:schemeClr val="dk1"/>
              </a:solidFill>
              <a:latin typeface="Montserrat"/>
              <a:sym typeface="Montserrat"/>
            </a:endParaRPr>
          </a:p>
          <a:p>
            <a:pPr algn="just" rtl="0">
              <a:spcBef>
                <a:spcPts val="0"/>
              </a:spcBef>
              <a:spcAft>
                <a:spcPts val="0"/>
              </a:spcAft>
            </a:pPr>
            <a:br>
              <a:rPr lang="en-US" sz="1200" dirty="0">
                <a:solidFill>
                  <a:schemeClr val="dk1"/>
                </a:solidFill>
                <a:latin typeface="Montserrat"/>
                <a:sym typeface="Montserrat"/>
              </a:rPr>
            </a:br>
            <a:r>
              <a:rPr lang="en-US" sz="1200" dirty="0">
                <a:solidFill>
                  <a:schemeClr val="dk1"/>
                </a:solidFill>
                <a:latin typeface="Montserrat"/>
                <a:sym typeface="Montserrat"/>
              </a:rPr>
              <a:t>There are two cases:</a:t>
            </a:r>
          </a:p>
          <a:p>
            <a:pPr algn="just" rtl="0">
              <a:spcBef>
                <a:spcPts val="0"/>
              </a:spcBef>
              <a:spcAft>
                <a:spcPts val="0"/>
              </a:spcAft>
            </a:pPr>
            <a:endParaRPr lang="en-US" sz="1200" dirty="0">
              <a:solidFill>
                <a:schemeClr val="dk1"/>
              </a:solidFill>
              <a:latin typeface="Montserrat"/>
              <a:sym typeface="Montserrat"/>
            </a:endParaRPr>
          </a:p>
          <a:p>
            <a:pPr marL="342900" indent="-342900" algn="just" rtl="0" fontAlgn="base">
              <a:spcBef>
                <a:spcPts val="0"/>
              </a:spcBef>
              <a:spcAft>
                <a:spcPts val="0"/>
              </a:spcAft>
              <a:buFont typeface="+mj-lt"/>
              <a:buAutoNum type="arabicPeriod"/>
            </a:pPr>
            <a:r>
              <a:rPr lang="en-US" sz="1200" dirty="0">
                <a:solidFill>
                  <a:schemeClr val="dk1"/>
                </a:solidFill>
                <a:latin typeface="Montserrat"/>
                <a:sym typeface="Montserrat"/>
              </a:rPr>
              <a:t>A document is ‘asking’ something from CEOS Agencies, e.g. asking them to implement recommendations, follow best practices, or supply more resources to tackle a specific topic. In this case, endorsement by CEOS Principals and at SIT or Plenary meeting is required to ensure visibility of the request.</a:t>
            </a:r>
          </a:p>
          <a:p>
            <a:pPr marL="342900" indent="-342900" algn="just" rtl="0" fontAlgn="base">
              <a:spcBef>
                <a:spcPts val="0"/>
              </a:spcBef>
              <a:spcAft>
                <a:spcPts val="0"/>
              </a:spcAft>
              <a:buFont typeface="+mj-lt"/>
              <a:buAutoNum type="arabicPeriod"/>
            </a:pPr>
            <a:endParaRPr lang="en-US" sz="1200" dirty="0">
              <a:solidFill>
                <a:schemeClr val="dk1"/>
              </a:solidFill>
              <a:latin typeface="Montserrat"/>
              <a:sym typeface="Montserrat"/>
            </a:endParaRPr>
          </a:p>
          <a:p>
            <a:pPr marL="342900" indent="-342900" algn="just" rtl="0" fontAlgn="base">
              <a:spcBef>
                <a:spcPts val="0"/>
              </a:spcBef>
              <a:spcAft>
                <a:spcPts val="0"/>
              </a:spcAft>
              <a:buFont typeface="+mj-lt"/>
              <a:buAutoNum type="arabicPeriod"/>
            </a:pPr>
            <a:r>
              <a:rPr lang="en-US" sz="1200" dirty="0">
                <a:solidFill>
                  <a:schemeClr val="dk1"/>
                </a:solidFill>
                <a:latin typeface="Montserrat"/>
                <a:sym typeface="Montserrat"/>
              </a:rPr>
              <a:t>A document is a research paper - compiling activities from different agencies to put together a comprehensive overview of a specific topic. As there is no ‘ask’ for agencies in this case, it is not required that CEOS Principals endorse this document. However, it is recommended that the document is presented to Principals for information, at either a SIT or Plenary meeting.</a:t>
            </a:r>
          </a:p>
        </p:txBody>
      </p:sp>
      <p:sp>
        <p:nvSpPr>
          <p:cNvPr id="7" name="Title 2">
            <a:extLst>
              <a:ext uri="{FF2B5EF4-FFF2-40B4-BE49-F238E27FC236}">
                <a16:creationId xmlns:a16="http://schemas.microsoft.com/office/drawing/2014/main" id="{CEE14638-53C1-3A3A-8445-B98B21A642D7}"/>
              </a:ext>
            </a:extLst>
          </p:cNvPr>
          <p:cNvSpPr txBox="1">
            <a:spLocks/>
          </p:cNvSpPr>
          <p:nvPr/>
        </p:nvSpPr>
        <p:spPr>
          <a:xfrm>
            <a:off x="-69274" y="-33005"/>
            <a:ext cx="8104909" cy="779002"/>
          </a:xfr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a:defPPr>
            <a:lvl1pPr marL="0" indent="0">
              <a:lnSpc>
                <a:spcPct val="90000"/>
              </a:lnSpc>
              <a:buClr>
                <a:schemeClr val="lt1"/>
              </a:buClr>
              <a:buSzPts val="3300"/>
              <a:buFont typeface="Montserrat Medium"/>
              <a:buNone/>
              <a:defRPr sz="3200">
                <a:solidFill>
                  <a:schemeClr val="lt1"/>
                </a:solidFill>
                <a:latin typeface="Montserrat Medium"/>
                <a:ea typeface="Montserrat Medium"/>
                <a:cs typeface="Montserrat Medium"/>
              </a:defRPr>
            </a:lvl1pPr>
            <a:lvl2pPr>
              <a:buSzPts val="1100"/>
              <a:buNone/>
            </a:lvl2pPr>
            <a:lvl3pPr>
              <a:buSzPts val="1100"/>
              <a:buNone/>
            </a:lvl3pPr>
            <a:lvl4pPr>
              <a:buSzPts val="1100"/>
              <a:buNone/>
            </a:lvl4pPr>
            <a:lvl5pPr>
              <a:buSzPts val="1100"/>
              <a:buNone/>
            </a:lvl5pPr>
            <a:lvl6pPr>
              <a:buSzPts val="1100"/>
              <a:buNone/>
            </a:lvl6pPr>
            <a:lvl7pPr>
              <a:buSzPts val="1100"/>
              <a:buNone/>
            </a:lvl7pPr>
            <a:lvl8pPr>
              <a:buSzPts val="1100"/>
              <a:buNone/>
            </a:lvl8pPr>
            <a:lvl9pPr>
              <a:buSzPts val="1100"/>
              <a:buNone/>
            </a:lvl9pPr>
          </a:lstStyle>
          <a:p>
            <a:r>
              <a:rPr lang="en-US" sz="3000" dirty="0"/>
              <a:t>Guideline on approval of documents produced by WGISS</a:t>
            </a:r>
          </a:p>
        </p:txBody>
      </p:sp>
    </p:spTree>
    <p:extLst>
      <p:ext uri="{BB962C8B-B14F-4D97-AF65-F5344CB8AC3E}">
        <p14:creationId xmlns:p14="http://schemas.microsoft.com/office/powerpoint/2010/main" val="1406236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br>
              <a:rPr lang="en-US" dirty="0"/>
            </a:br>
            <a:endParaRPr lang="en-GB" b="1" dirty="0"/>
          </a:p>
        </p:txBody>
      </p:sp>
      <p:sp>
        <p:nvSpPr>
          <p:cNvPr id="17" name="Title 2">
            <a:extLst>
              <a:ext uri="{FF2B5EF4-FFF2-40B4-BE49-F238E27FC236}">
                <a16:creationId xmlns:a16="http://schemas.microsoft.com/office/drawing/2014/main" id="{6FCEA910-5F9B-8F73-9D18-EE843BD6112B}"/>
              </a:ext>
            </a:extLst>
          </p:cNvPr>
          <p:cNvSpPr txBox="1">
            <a:spLocks/>
          </p:cNvSpPr>
          <p:nvPr/>
        </p:nvSpPr>
        <p:spPr>
          <a:xfrm>
            <a:off x="0" y="113594"/>
            <a:ext cx="9386864" cy="779002"/>
          </a:xfr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a:defPPr>
            <a:lvl1pPr marL="0" indent="0">
              <a:lnSpc>
                <a:spcPct val="90000"/>
              </a:lnSpc>
              <a:buClr>
                <a:schemeClr val="lt1"/>
              </a:buClr>
              <a:buSzPts val="3300"/>
              <a:buFont typeface="Montserrat Medium"/>
              <a:buNone/>
              <a:defRPr sz="3000">
                <a:solidFill>
                  <a:schemeClr val="lt1"/>
                </a:solidFill>
                <a:latin typeface="Montserrat Medium"/>
                <a:ea typeface="Montserrat Medium"/>
                <a:cs typeface="Montserrat Medium"/>
              </a:defRPr>
            </a:lvl1pPr>
            <a:lvl2pPr>
              <a:buSzPts val="1100"/>
              <a:buNone/>
            </a:lvl2pPr>
            <a:lvl3pPr>
              <a:buSzPts val="1100"/>
              <a:buNone/>
            </a:lvl3pPr>
            <a:lvl4pPr>
              <a:buSzPts val="1100"/>
              <a:buNone/>
            </a:lvl4pPr>
            <a:lvl5pPr>
              <a:buSzPts val="1100"/>
              <a:buNone/>
            </a:lvl5pPr>
            <a:lvl6pPr>
              <a:buSzPts val="1100"/>
              <a:buNone/>
            </a:lvl6pPr>
            <a:lvl7pPr>
              <a:buSzPts val="1100"/>
              <a:buNone/>
            </a:lvl7pPr>
            <a:lvl8pPr>
              <a:buSzPts val="1100"/>
              <a:buNone/>
            </a:lvl8pPr>
            <a:lvl9pPr>
              <a:buSzPts val="1100"/>
              <a:buNone/>
            </a:lvl9pPr>
          </a:lstStyle>
          <a:p>
            <a:r>
              <a:rPr lang="en-US" dirty="0">
                <a:sym typeface="Montserrat Medium"/>
              </a:rPr>
              <a:t>Approval process to </a:t>
            </a:r>
            <a:r>
              <a:rPr lang="en-US">
                <a:sym typeface="Montserrat Medium"/>
              </a:rPr>
              <a:t>be discussed</a:t>
            </a:r>
            <a:endParaRPr lang="en-US" dirty="0"/>
          </a:p>
        </p:txBody>
      </p:sp>
      <p:pic>
        <p:nvPicPr>
          <p:cNvPr id="3" name="Picture 2">
            <a:extLst>
              <a:ext uri="{FF2B5EF4-FFF2-40B4-BE49-F238E27FC236}">
                <a16:creationId xmlns:a16="http://schemas.microsoft.com/office/drawing/2014/main" id="{42610CCE-F962-9117-0D94-B4730E6A2C40}"/>
              </a:ext>
            </a:extLst>
          </p:cNvPr>
          <p:cNvPicPr>
            <a:picLocks noChangeAspect="1"/>
          </p:cNvPicPr>
          <p:nvPr/>
        </p:nvPicPr>
        <p:blipFill>
          <a:blip r:embed="rId3"/>
          <a:stretch>
            <a:fillRect/>
          </a:stretch>
        </p:blipFill>
        <p:spPr>
          <a:xfrm>
            <a:off x="4572000" y="892596"/>
            <a:ext cx="4178368" cy="3799609"/>
          </a:xfrm>
          <a:prstGeom prst="rect">
            <a:avLst/>
          </a:prstGeom>
        </p:spPr>
      </p:pic>
      <p:sp>
        <p:nvSpPr>
          <p:cNvPr id="4" name="TextBox 3">
            <a:extLst>
              <a:ext uri="{FF2B5EF4-FFF2-40B4-BE49-F238E27FC236}">
                <a16:creationId xmlns:a16="http://schemas.microsoft.com/office/drawing/2014/main" id="{1EF6CAE4-A9DC-8803-76FC-A03D902E0D8D}"/>
              </a:ext>
            </a:extLst>
          </p:cNvPr>
          <p:cNvSpPr txBox="1"/>
          <p:nvPr/>
        </p:nvSpPr>
        <p:spPr>
          <a:xfrm>
            <a:off x="110838" y="892596"/>
            <a:ext cx="4641272" cy="3970318"/>
          </a:xfrm>
          <a:prstGeom prst="rect">
            <a:avLst/>
          </a:prstGeom>
          <a:noFill/>
        </p:spPr>
        <p:txBody>
          <a:bodyPr wrap="square">
            <a:spAutoFit/>
          </a:bodyPr>
          <a:lstStyle>
            <a:defPPr marR="0" lvl="0" algn="l" rtl="0">
              <a:lnSpc>
                <a:spcPct val="100000"/>
              </a:lnSpc>
              <a:spcBef>
                <a:spcPts val="0"/>
              </a:spcBef>
              <a:spcAft>
                <a:spcPts val="0"/>
              </a:spcAft>
            </a:defPPr>
            <a:lvl1pPr algn="just">
              <a:defRPr sz="1200">
                <a:solidFill>
                  <a:schemeClr val="dk1"/>
                </a:solidFill>
                <a:latin typeface="Montserrat"/>
              </a:defRPr>
            </a:lvl1pPr>
          </a:lstStyle>
          <a:p>
            <a:r>
              <a:rPr lang="en-US" dirty="0"/>
              <a:t>To receive endorsement at a SIT or Plenary meeting, the document should be provided to CEOS Principals at least two weeks in advance. In the case of CEOS Plenary, the SIT Technical Workshop provides an opportunity for community review, and any document targeting endorsement at CEOS Plenary should be presented for discussion. </a:t>
            </a:r>
          </a:p>
          <a:p>
            <a:br>
              <a:rPr lang="en-US" dirty="0"/>
            </a:br>
            <a:r>
              <a:rPr lang="en-US" dirty="0"/>
              <a:t>To prepare for these meetings, WGISS members should be given a chance to review and provide feedback on the documents. Ideally, this would happen at the WGISS meeting preceding SIT or CEOS Plenary, however may also be done via email. </a:t>
            </a:r>
          </a:p>
          <a:p>
            <a:br>
              <a:rPr lang="en-US" dirty="0"/>
            </a:br>
            <a:r>
              <a:rPr lang="en-US" dirty="0"/>
              <a:t>Documents not requiring endorsement by CEOS Principals should be reviewed and accepted by WGISS members at a WGISS meeting. </a:t>
            </a:r>
          </a:p>
          <a:p>
            <a:br>
              <a:rPr lang="en-US" dirty="0"/>
            </a:br>
            <a:endParaRPr lang="en-US" dirty="0"/>
          </a:p>
        </p:txBody>
      </p:sp>
    </p:spTree>
    <p:extLst>
      <p:ext uri="{BB962C8B-B14F-4D97-AF65-F5344CB8AC3E}">
        <p14:creationId xmlns:p14="http://schemas.microsoft.com/office/powerpoint/2010/main" val="2824491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thank you languages 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1" y="0"/>
            <a:ext cx="7143749" cy="55182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33367361"/>
      </p:ext>
    </p:extLst>
  </p:cSld>
  <p:clrMapOvr>
    <a:masterClrMapping/>
  </p:clrMapOvr>
  <p:transition spd="med"/>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3474</TotalTime>
  <Words>638</Words>
  <Application>Microsoft Office PowerPoint</Application>
  <PresentationFormat>On-screen Show (16:9)</PresentationFormat>
  <Paragraphs>69</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Montserrat Medium</vt:lpstr>
      <vt:lpstr>Wingdings</vt:lpstr>
      <vt:lpstr>Courier New</vt:lpstr>
      <vt:lpstr>Arial</vt:lpstr>
      <vt:lpstr>Droid Serif</vt:lpstr>
      <vt:lpstr>Montserrat</vt:lpstr>
      <vt:lpstr>ceos</vt:lpstr>
      <vt:lpstr>Approval process for WGISS documents -  Revision process</vt:lpstr>
      <vt:lpstr>PowerPoint Presentation</vt:lpstr>
      <vt:lpstr> </vt:lpstr>
      <vt:lpstr> </vt:lpstr>
      <vt:lpstr> </vt:lpstr>
      <vt:lpstr>PowerPoint Presentation</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WGISS-57 Presentation Template</dc:title>
  <dc:creator>Iolanda maggio</dc:creator>
  <cp:lastModifiedBy>Iolanda</cp:lastModifiedBy>
  <cp:revision>24</cp:revision>
  <dcterms:modified xsi:type="dcterms:W3CDTF">2024-10-06T15:05:20Z</dcterms:modified>
</cp:coreProperties>
</file>