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VOWSLYI4fy-94MYMR1y-E0MHeuNZ8ZpP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WGISS-57 Presentation Template</a:t>
            </a: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Organisation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X.X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/>
              <a:t>Guidance</a:t>
            </a:r>
            <a:endParaRPr/>
          </a:p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All presentations should be uploaded to the shared google drive: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https://drive.google.com/drive/folders/1VOWSLYI4fy-94MYMR1y-E0MHeuNZ8ZpP?usp=drive_link</a:t>
            </a:r>
            <a:r>
              <a:rPr lang="en" sz="1700"/>
              <a:t>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Ask Libby for edit access as required (libby@symbioscomms.com)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Files should be named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E.g.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Report_Tom Sohre_v1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Presenters should join the webex line and present from their own screen using </a:t>
            </a:r>
            <a:r>
              <a:rPr lang="en" sz="1700"/>
              <a:t>screen share</a:t>
            </a:r>
            <a:r>
              <a:rPr lang="en" sz="1700"/>
              <a:t> features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