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boldItalic.fntdata"/><Relationship Id="rId10" Type="http://schemas.openxmlformats.org/officeDocument/2006/relationships/font" Target="fonts/MontserratSemiBold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2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68716329a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68716329a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5.jpg"/><Relationship Id="rId4" Type="http://schemas.openxmlformats.org/officeDocument/2006/relationships/image" Target="../media/image8.jp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4092296" y="1476329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6599" y="-10906"/>
            <a:ext cx="9152384" cy="5161407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0" name="Google Shape;30;p3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40" name="Google Shape;40;p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4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53" name="Google Shape;53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4" name="Google Shape;5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6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rive.google.com/drive/folders/1VOWSLYI4fy-94MYMR1y-E0MHeuNZ8ZpP?usp=drive_link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/>
          <p:nvPr>
            <p:ph type="title"/>
          </p:nvPr>
        </p:nvSpPr>
        <p:spPr>
          <a:xfrm>
            <a:off x="132023" y="131950"/>
            <a:ext cx="5308800" cy="2979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WGISS-57 Presentation Template</a:t>
            </a:r>
            <a:endParaRPr/>
          </a:p>
        </p:txBody>
      </p:sp>
      <p:sp>
        <p:nvSpPr>
          <p:cNvPr id="61" name="Google Shape;61;p7"/>
          <p:cNvSpPr txBox="1"/>
          <p:nvPr/>
        </p:nvSpPr>
        <p:spPr>
          <a:xfrm>
            <a:off x="5566200" y="3511250"/>
            <a:ext cx="3577800" cy="15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Presenter, Organisation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X.X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WGISS-57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4-7 March 2023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Sydney, Australia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</a:t>
            </a:r>
            <a:r>
              <a:rPr lang="en"/>
              <a:t>Guidance</a:t>
            </a:r>
            <a:endParaRPr/>
          </a:p>
        </p:txBody>
      </p:sp>
      <p:sp>
        <p:nvSpPr>
          <p:cNvPr id="67" name="Google Shape;67;p8"/>
          <p:cNvSpPr txBox="1"/>
          <p:nvPr>
            <p:ph idx="1" type="body"/>
          </p:nvPr>
        </p:nvSpPr>
        <p:spPr>
          <a:xfrm>
            <a:off x="261150" y="1026550"/>
            <a:ext cx="8621700" cy="349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6550" lvl="0" marL="457200" rtl="0" algn="l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All presentations should be uploaded to the shared google drive: </a:t>
            </a:r>
            <a:r>
              <a:rPr lang="en" sz="1700" u="sng">
                <a:solidFill>
                  <a:schemeClr val="hlink"/>
                </a:solidFill>
                <a:hlinkClick r:id="rId3"/>
              </a:rPr>
              <a:t>https://drive.google.com/drive/folders/1VOWSLYI4fy-94MYMR1y-E0MHeuNZ8ZpP?usp=drive_link</a:t>
            </a:r>
            <a:r>
              <a:rPr lang="en" sz="1700"/>
              <a:t> 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" sz="1700"/>
              <a:t>Ask Libby for edit access as required (libby@symbioscomms.com)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Files should be named </a:t>
            </a:r>
            <a:r>
              <a:rPr lang="en" sz="1700">
                <a:latin typeface="Montserrat SemiBold"/>
                <a:ea typeface="Montserrat SemiBold"/>
                <a:cs typeface="Montserrat SemiBold"/>
                <a:sym typeface="Montserrat SemiBold"/>
              </a:rPr>
              <a:t>Item_Presentation Title_Name_version</a:t>
            </a:r>
            <a:endParaRPr sz="17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" sz="1700"/>
              <a:t>E.g. </a:t>
            </a:r>
            <a:r>
              <a:rPr lang="en" sz="1700">
                <a:latin typeface="Montserrat SemiBold"/>
                <a:ea typeface="Montserrat SemiBold"/>
                <a:cs typeface="Montserrat SemiBold"/>
                <a:sym typeface="Montserrat SemiBold"/>
              </a:rPr>
              <a:t>1.3_WGISS Chair Report_Tom Sohre_v1</a:t>
            </a:r>
            <a:endParaRPr sz="17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Presenters should join the webex line and present from their own screen using </a:t>
            </a:r>
            <a:r>
              <a:rPr lang="en" sz="1700"/>
              <a:t>screen share</a:t>
            </a:r>
            <a:r>
              <a:rPr lang="en" sz="1700"/>
              <a:t> features</a:t>
            </a:r>
            <a:endParaRPr sz="1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