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1"/>
  </p:notesMasterIdLst>
  <p:sldIdLst>
    <p:sldId id="256" r:id="rId2"/>
    <p:sldId id="496" r:id="rId3"/>
    <p:sldId id="498" r:id="rId4"/>
    <p:sldId id="490" r:id="rId5"/>
    <p:sldId id="487" r:id="rId6"/>
    <p:sldId id="489" r:id="rId7"/>
    <p:sldId id="497" r:id="rId8"/>
    <p:sldId id="259" r:id="rId9"/>
    <p:sldId id="260" r:id="rId10"/>
    <p:sldId id="482" r:id="rId11"/>
    <p:sldId id="483" r:id="rId12"/>
    <p:sldId id="484" r:id="rId13"/>
    <p:sldId id="486" r:id="rId14"/>
    <p:sldId id="491" r:id="rId15"/>
    <p:sldId id="492" r:id="rId16"/>
    <p:sldId id="494" r:id="rId17"/>
    <p:sldId id="258" r:id="rId18"/>
    <p:sldId id="493" r:id="rId19"/>
    <p:sldId id="495" r:id="rId20"/>
  </p:sldIdLst>
  <p:sldSz cx="9144000" cy="5143500" type="screen16x9"/>
  <p:notesSz cx="6858000" cy="9144000"/>
  <p:embeddedFontLst>
    <p:embeddedFont>
      <p:font typeface="Montserrat"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1EBAB0-3324-A13D-31A2-013CDD84345A}" name="Claire Krause" initials="" userId="S::Claire.Krause@ga.gov.au::b5831aa8-7a5b-4e7f-a074-9f3c4ee67388" providerId="AD"/>
  <p188:author id="{951C68EC-E468-A4B2-B62C-1EE3637D8BBF}" name="Simon Oliver" initials="SO" userId="S::simon.oliver@ga.gov.au::441751aa-b3c6-4735-8d67-cba52ae95ad9" providerId="AD"/>
  <p188:author id="{881DEFF6-36D0-1FF0-9260-14668B66299E}" name="Claire Krause" initials="CK" userId="S::claire.krause@ga.gov.au::b5831aa8-7a5b-4e7f-a074-9f3c4ee673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7723F-9A86-810D-3FE7-35A166FBBE87}" v="1" dt="2024-02-25T23:05:13.991"/>
    <p1510:client id="{486D531D-EC1B-03E2-6725-A22714E637B0}" v="5" dt="2024-02-26T18:39:19.385"/>
    <p1510:client id="{5E7A2289-3A86-C39B-02E4-E02EE54AC47F}" v="128" dt="2024-02-25T07:59:14.074"/>
    <p1510:client id="{68021D82-DB8B-ECD1-5A02-04B865B97B80}" v="2" dt="2024-02-25T22:21:32.406"/>
    <p1510:client id="{83F84CB9-2288-29A1-B33F-6D9B9D97C4BA}" v="607" dt="2024-02-25T10:40:08.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5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Oliver" userId="S::simon.oliver@ga.gov.au::441751aa-b3c6-4735-8d67-cba52ae95ad9" providerId="AD" clId="Web-{4BB70434-3FAD-9E57-7450-BD61A6443E19}"/>
    <pc:docChg chg="addSld delSld modSld">
      <pc:chgData name="Simon Oliver" userId="S::simon.oliver@ga.gov.au::441751aa-b3c6-4735-8d67-cba52ae95ad9" providerId="AD" clId="Web-{4BB70434-3FAD-9E57-7450-BD61A6443E19}" dt="2024-02-19T06:45:07.882" v="2255" actId="20577"/>
      <pc:docMkLst>
        <pc:docMk/>
      </pc:docMkLst>
      <pc:sldChg chg="modSp">
        <pc:chgData name="Simon Oliver" userId="S::simon.oliver@ga.gov.au::441751aa-b3c6-4735-8d67-cba52ae95ad9" providerId="AD" clId="Web-{4BB70434-3FAD-9E57-7450-BD61A6443E19}" dt="2024-02-19T05:49:34.814" v="60" actId="20577"/>
        <pc:sldMkLst>
          <pc:docMk/>
          <pc:sldMk cId="0" sldId="256"/>
        </pc:sldMkLst>
        <pc:spChg chg="mod">
          <ac:chgData name="Simon Oliver" userId="S::simon.oliver@ga.gov.au::441751aa-b3c6-4735-8d67-cba52ae95ad9" providerId="AD" clId="Web-{4BB70434-3FAD-9E57-7450-BD61A6443E19}" dt="2024-02-19T05:48:36.093" v="12" actId="20577"/>
          <ac:spMkLst>
            <pc:docMk/>
            <pc:sldMk cId="0" sldId="256"/>
            <ac:spMk id="60" creationId="{00000000-0000-0000-0000-000000000000}"/>
          </ac:spMkLst>
        </pc:spChg>
        <pc:spChg chg="mod">
          <ac:chgData name="Simon Oliver" userId="S::simon.oliver@ga.gov.au::441751aa-b3c6-4735-8d67-cba52ae95ad9" providerId="AD" clId="Web-{4BB70434-3FAD-9E57-7450-BD61A6443E19}" dt="2024-02-19T05:49:34.814" v="60" actId="20577"/>
          <ac:spMkLst>
            <pc:docMk/>
            <pc:sldMk cId="0" sldId="256"/>
            <ac:spMk id="61" creationId="{00000000-0000-0000-0000-000000000000}"/>
          </ac:spMkLst>
        </pc:spChg>
      </pc:sldChg>
      <pc:sldChg chg="addSp delSp modSp new">
        <pc:chgData name="Simon Oliver" userId="S::simon.oliver@ga.gov.au::441751aa-b3c6-4735-8d67-cba52ae95ad9" providerId="AD" clId="Web-{4BB70434-3FAD-9E57-7450-BD61A6443E19}" dt="2024-02-19T05:58:33.095" v="347"/>
        <pc:sldMkLst>
          <pc:docMk/>
          <pc:sldMk cId="1330685769" sldId="258"/>
        </pc:sldMkLst>
        <pc:spChg chg="del">
          <ac:chgData name="Simon Oliver" userId="S::simon.oliver@ga.gov.au::441751aa-b3c6-4735-8d67-cba52ae95ad9" providerId="AD" clId="Web-{4BB70434-3FAD-9E57-7450-BD61A6443E19}" dt="2024-02-19T05:53:34.165" v="118"/>
          <ac:spMkLst>
            <pc:docMk/>
            <pc:sldMk cId="1330685769" sldId="258"/>
            <ac:spMk id="2" creationId="{BF65FFF0-E873-9C2C-1785-0EB188A3A84E}"/>
          </ac:spMkLst>
        </pc:spChg>
        <pc:graphicFrameChg chg="add del mod modGraphic">
          <ac:chgData name="Simon Oliver" userId="S::simon.oliver@ga.gov.au::441751aa-b3c6-4735-8d67-cba52ae95ad9" providerId="AD" clId="Web-{4BB70434-3FAD-9E57-7450-BD61A6443E19}" dt="2024-02-19T05:52:06.131" v="113"/>
          <ac:graphicFrameMkLst>
            <pc:docMk/>
            <pc:sldMk cId="1330685769" sldId="258"/>
            <ac:graphicFrameMk id="5" creationId="{6429A043-6A1D-8C85-A22F-E6C1F67FF62B}"/>
          </ac:graphicFrameMkLst>
        </pc:graphicFrameChg>
        <pc:graphicFrameChg chg="add del">
          <ac:chgData name="Simon Oliver" userId="S::simon.oliver@ga.gov.au::441751aa-b3c6-4735-8d67-cba52ae95ad9" providerId="AD" clId="Web-{4BB70434-3FAD-9E57-7450-BD61A6443E19}" dt="2024-02-19T05:53:01.773" v="115"/>
          <ac:graphicFrameMkLst>
            <pc:docMk/>
            <pc:sldMk cId="1330685769" sldId="258"/>
            <ac:graphicFrameMk id="6" creationId="{22C489CB-B37E-0DEA-1B3C-788AA9746DEC}"/>
          </ac:graphicFrameMkLst>
        </pc:graphicFrameChg>
        <pc:graphicFrameChg chg="add del mod">
          <ac:chgData name="Simon Oliver" userId="S::simon.oliver@ga.gov.au::441751aa-b3c6-4735-8d67-cba52ae95ad9" providerId="AD" clId="Web-{4BB70434-3FAD-9E57-7450-BD61A6443E19}" dt="2024-02-19T05:53:30.993" v="117"/>
          <ac:graphicFrameMkLst>
            <pc:docMk/>
            <pc:sldMk cId="1330685769" sldId="258"/>
            <ac:graphicFrameMk id="8" creationId="{16EBA37A-F72C-CBDE-725C-1D6E1008C32E}"/>
          </ac:graphicFrameMkLst>
        </pc:graphicFrameChg>
        <pc:graphicFrameChg chg="add mod modGraphic">
          <ac:chgData name="Simon Oliver" userId="S::simon.oliver@ga.gov.au::441751aa-b3c6-4735-8d67-cba52ae95ad9" providerId="AD" clId="Web-{4BB70434-3FAD-9E57-7450-BD61A6443E19}" dt="2024-02-19T05:58:33.095" v="347"/>
          <ac:graphicFrameMkLst>
            <pc:docMk/>
            <pc:sldMk cId="1330685769" sldId="258"/>
            <ac:graphicFrameMk id="9" creationId="{4D74DD79-C3BA-0442-C03A-CBA4DC6A1CBD}"/>
          </ac:graphicFrameMkLst>
        </pc:graphicFrameChg>
        <pc:graphicFrameChg chg="add del mod">
          <ac:chgData name="Simon Oliver" userId="S::simon.oliver@ga.gov.au::441751aa-b3c6-4735-8d67-cba52ae95ad9" providerId="AD" clId="Web-{4BB70434-3FAD-9E57-7450-BD61A6443E19}" dt="2024-02-19T05:54:34.385" v="172"/>
          <ac:graphicFrameMkLst>
            <pc:docMk/>
            <pc:sldMk cId="1330685769" sldId="258"/>
            <ac:graphicFrameMk id="11" creationId="{DF1BCB01-15BD-7658-4D86-9A2C5A4DC05A}"/>
          </ac:graphicFrameMkLst>
        </pc:graphicFrameChg>
        <pc:graphicFrameChg chg="add del mod">
          <ac:chgData name="Simon Oliver" userId="S::simon.oliver@ga.gov.au::441751aa-b3c6-4735-8d67-cba52ae95ad9" providerId="AD" clId="Web-{4BB70434-3FAD-9E57-7450-BD61A6443E19}" dt="2024-02-19T05:54:27.791" v="171"/>
          <ac:graphicFrameMkLst>
            <pc:docMk/>
            <pc:sldMk cId="1330685769" sldId="258"/>
            <ac:graphicFrameMk id="13" creationId="{DCC8E4CB-CF12-97DB-9665-F884F60AF3AB}"/>
          </ac:graphicFrameMkLst>
        </pc:graphicFrameChg>
      </pc:sldChg>
      <pc:sldChg chg="addSp modSp new">
        <pc:chgData name="Simon Oliver" userId="S::simon.oliver@ga.gov.au::441751aa-b3c6-4735-8d67-cba52ae95ad9" providerId="AD" clId="Web-{4BB70434-3FAD-9E57-7450-BD61A6443E19}" dt="2024-02-19T06:03:01.807" v="771" actId="1076"/>
        <pc:sldMkLst>
          <pc:docMk/>
          <pc:sldMk cId="729070893" sldId="259"/>
        </pc:sldMkLst>
        <pc:spChg chg="mod">
          <ac:chgData name="Simon Oliver" userId="S::simon.oliver@ga.gov.au::441751aa-b3c6-4735-8d67-cba52ae95ad9" providerId="AD" clId="Web-{4BB70434-3FAD-9E57-7450-BD61A6443E19}" dt="2024-02-19T05:59:16.175" v="373" actId="20577"/>
          <ac:spMkLst>
            <pc:docMk/>
            <pc:sldMk cId="729070893" sldId="259"/>
            <ac:spMk id="3" creationId="{1F5F68C2-7B82-567B-D3E0-4367AF6EEA0A}"/>
          </ac:spMkLst>
        </pc:spChg>
        <pc:graphicFrameChg chg="add mod modGraphic">
          <ac:chgData name="Simon Oliver" userId="S::simon.oliver@ga.gov.au::441751aa-b3c6-4735-8d67-cba52ae95ad9" providerId="AD" clId="Web-{4BB70434-3FAD-9E57-7450-BD61A6443E19}" dt="2024-02-19T06:03:01.807" v="771" actId="1076"/>
          <ac:graphicFrameMkLst>
            <pc:docMk/>
            <pc:sldMk cId="729070893" sldId="259"/>
            <ac:graphicFrameMk id="4" creationId="{3C22AB48-A299-6FBB-936D-7FF7A6E2EFC5}"/>
          </ac:graphicFrameMkLst>
        </pc:graphicFrameChg>
      </pc:sldChg>
      <pc:sldChg chg="addSp delSp modSp new">
        <pc:chgData name="Simon Oliver" userId="S::simon.oliver@ga.gov.au::441751aa-b3c6-4735-8d67-cba52ae95ad9" providerId="AD" clId="Web-{4BB70434-3FAD-9E57-7450-BD61A6443E19}" dt="2024-02-19T06:07:29.861" v="1159"/>
        <pc:sldMkLst>
          <pc:docMk/>
          <pc:sldMk cId="914922472" sldId="260"/>
        </pc:sldMkLst>
        <pc:spChg chg="del">
          <ac:chgData name="Simon Oliver" userId="S::simon.oliver@ga.gov.au::441751aa-b3c6-4735-8d67-cba52ae95ad9" providerId="AD" clId="Web-{4BB70434-3FAD-9E57-7450-BD61A6443E19}" dt="2024-02-19T06:07:29.861" v="1159"/>
          <ac:spMkLst>
            <pc:docMk/>
            <pc:sldMk cId="914922472" sldId="260"/>
            <ac:spMk id="2" creationId="{8E908550-F5D5-7122-E6AD-71076AC1C6BA}"/>
          </ac:spMkLst>
        </pc:spChg>
        <pc:spChg chg="mod">
          <ac:chgData name="Simon Oliver" userId="S::simon.oliver@ga.gov.au::441751aa-b3c6-4735-8d67-cba52ae95ad9" providerId="AD" clId="Web-{4BB70434-3FAD-9E57-7450-BD61A6443E19}" dt="2024-02-19T06:04:24.809" v="787" actId="20577"/>
          <ac:spMkLst>
            <pc:docMk/>
            <pc:sldMk cId="914922472" sldId="260"/>
            <ac:spMk id="3" creationId="{8DF677CA-17E3-4CEE-0BAF-C90A2ED15B80}"/>
          </ac:spMkLst>
        </pc:spChg>
        <pc:graphicFrameChg chg="add del mod">
          <ac:chgData name="Simon Oliver" userId="S::simon.oliver@ga.gov.au::441751aa-b3c6-4735-8d67-cba52ae95ad9" providerId="AD" clId="Web-{4BB70434-3FAD-9E57-7450-BD61A6443E19}" dt="2024-02-19T06:05:37.702" v="789"/>
          <ac:graphicFrameMkLst>
            <pc:docMk/>
            <pc:sldMk cId="914922472" sldId="260"/>
            <ac:graphicFrameMk id="5" creationId="{EDF4B03A-E253-8202-8E29-3F76E52464F3}"/>
          </ac:graphicFrameMkLst>
        </pc:graphicFrameChg>
        <pc:graphicFrameChg chg="add mod modGraphic">
          <ac:chgData name="Simon Oliver" userId="S::simon.oliver@ga.gov.au::441751aa-b3c6-4735-8d67-cba52ae95ad9" providerId="AD" clId="Web-{4BB70434-3FAD-9E57-7450-BD61A6443E19}" dt="2024-02-19T06:07:27.127" v="1158" actId="1076"/>
          <ac:graphicFrameMkLst>
            <pc:docMk/>
            <pc:sldMk cId="914922472" sldId="260"/>
            <ac:graphicFrameMk id="6" creationId="{BEABFF27-534B-6D49-3865-3C85CA918F4C}"/>
          </ac:graphicFrameMkLst>
        </pc:graphicFrameChg>
      </pc:sldChg>
      <pc:sldChg chg="add">
        <pc:chgData name="Simon Oliver" userId="S::simon.oliver@ga.gov.au::441751aa-b3c6-4735-8d67-cba52ae95ad9" providerId="AD" clId="Web-{4BB70434-3FAD-9E57-7450-BD61A6443E19}" dt="2024-02-19T06:03:55.433" v="774"/>
        <pc:sldMkLst>
          <pc:docMk/>
          <pc:sldMk cId="1563366336" sldId="482"/>
        </pc:sldMkLst>
      </pc:sldChg>
      <pc:sldChg chg="add">
        <pc:chgData name="Simon Oliver" userId="S::simon.oliver@ga.gov.au::441751aa-b3c6-4735-8d67-cba52ae95ad9" providerId="AD" clId="Web-{4BB70434-3FAD-9E57-7450-BD61A6443E19}" dt="2024-02-19T06:03:54.980" v="773"/>
        <pc:sldMkLst>
          <pc:docMk/>
          <pc:sldMk cId="2205943725" sldId="483"/>
        </pc:sldMkLst>
      </pc:sldChg>
      <pc:sldChg chg="modSp new">
        <pc:chgData name="Simon Oliver" userId="S::simon.oliver@ga.gov.au::441751aa-b3c6-4735-8d67-cba52ae95ad9" providerId="AD" clId="Web-{4BB70434-3FAD-9E57-7450-BD61A6443E19}" dt="2024-02-19T06:10:04.272" v="1194" actId="20577"/>
        <pc:sldMkLst>
          <pc:docMk/>
          <pc:sldMk cId="1119539432" sldId="484"/>
        </pc:sldMkLst>
        <pc:spChg chg="mod">
          <ac:chgData name="Simon Oliver" userId="S::simon.oliver@ga.gov.au::441751aa-b3c6-4735-8d67-cba52ae95ad9" providerId="AD" clId="Web-{4BB70434-3FAD-9E57-7450-BD61A6443E19}" dt="2024-02-19T06:10:04.272" v="1194" actId="20577"/>
          <ac:spMkLst>
            <pc:docMk/>
            <pc:sldMk cId="1119539432" sldId="484"/>
            <ac:spMk id="2" creationId="{59F6DEA7-67C8-368C-398D-5953E0E996B7}"/>
          </ac:spMkLst>
        </pc:spChg>
        <pc:spChg chg="mod">
          <ac:chgData name="Simon Oliver" userId="S::simon.oliver@ga.gov.au::441751aa-b3c6-4735-8d67-cba52ae95ad9" providerId="AD" clId="Web-{4BB70434-3FAD-9E57-7450-BD61A6443E19}" dt="2024-02-19T06:07:55.518" v="1177" actId="20577"/>
          <ac:spMkLst>
            <pc:docMk/>
            <pc:sldMk cId="1119539432" sldId="484"/>
            <ac:spMk id="3" creationId="{D5D46CF8-F15C-F5CB-ADD4-AA525862E447}"/>
          </ac:spMkLst>
        </pc:spChg>
      </pc:sldChg>
      <pc:sldChg chg="new del">
        <pc:chgData name="Simon Oliver" userId="S::simon.oliver@ga.gov.au::441751aa-b3c6-4735-8d67-cba52ae95ad9" providerId="AD" clId="Web-{4BB70434-3FAD-9E57-7450-BD61A6443E19}" dt="2024-02-19T06:09:54.897" v="1193"/>
        <pc:sldMkLst>
          <pc:docMk/>
          <pc:sldMk cId="2777227076" sldId="485"/>
        </pc:sldMkLst>
      </pc:sldChg>
      <pc:sldChg chg="add del replId">
        <pc:chgData name="Simon Oliver" userId="S::simon.oliver@ga.gov.au::441751aa-b3c6-4735-8d67-cba52ae95ad9" providerId="AD" clId="Web-{4BB70434-3FAD-9E57-7450-BD61A6443E19}" dt="2024-02-19T06:09:44.756" v="1191"/>
        <pc:sldMkLst>
          <pc:docMk/>
          <pc:sldMk cId="2160759324" sldId="486"/>
        </pc:sldMkLst>
      </pc:sldChg>
      <pc:sldChg chg="modSp add replId">
        <pc:chgData name="Simon Oliver" userId="S::simon.oliver@ga.gov.au::441751aa-b3c6-4735-8d67-cba52ae95ad9" providerId="AD" clId="Web-{4BB70434-3FAD-9E57-7450-BD61A6443E19}" dt="2024-02-19T06:10:12.241" v="1196" actId="20577"/>
        <pc:sldMkLst>
          <pc:docMk/>
          <pc:sldMk cId="3980616625" sldId="486"/>
        </pc:sldMkLst>
        <pc:spChg chg="mod">
          <ac:chgData name="Simon Oliver" userId="S::simon.oliver@ga.gov.au::441751aa-b3c6-4735-8d67-cba52ae95ad9" providerId="AD" clId="Web-{4BB70434-3FAD-9E57-7450-BD61A6443E19}" dt="2024-02-19T06:10:12.241" v="1196" actId="20577"/>
          <ac:spMkLst>
            <pc:docMk/>
            <pc:sldMk cId="3980616625" sldId="486"/>
            <ac:spMk id="2" creationId="{59F6DEA7-67C8-368C-398D-5953E0E996B7}"/>
          </ac:spMkLst>
        </pc:spChg>
      </pc:sldChg>
      <pc:sldChg chg="modSp new">
        <pc:chgData name="Simon Oliver" userId="S::simon.oliver@ga.gov.au::441751aa-b3c6-4735-8d67-cba52ae95ad9" providerId="AD" clId="Web-{4BB70434-3FAD-9E57-7450-BD61A6443E19}" dt="2024-02-19T06:12:15.136" v="1229" actId="20577"/>
        <pc:sldMkLst>
          <pc:docMk/>
          <pc:sldMk cId="409816694" sldId="487"/>
        </pc:sldMkLst>
        <pc:spChg chg="mod">
          <ac:chgData name="Simon Oliver" userId="S::simon.oliver@ga.gov.au::441751aa-b3c6-4735-8d67-cba52ae95ad9" providerId="AD" clId="Web-{4BB70434-3FAD-9E57-7450-BD61A6443E19}" dt="2024-02-19T06:12:15.136" v="1229" actId="20577"/>
          <ac:spMkLst>
            <pc:docMk/>
            <pc:sldMk cId="409816694" sldId="487"/>
            <ac:spMk id="2" creationId="{6DA77745-2D84-A5B6-4BBB-FD41D2B36161}"/>
          </ac:spMkLst>
        </pc:spChg>
        <pc:spChg chg="mod">
          <ac:chgData name="Simon Oliver" userId="S::simon.oliver@ga.gov.au::441751aa-b3c6-4735-8d67-cba52ae95ad9" providerId="AD" clId="Web-{4BB70434-3FAD-9E57-7450-BD61A6443E19}" dt="2024-02-19T06:10:45.399" v="1217" actId="14100"/>
          <ac:spMkLst>
            <pc:docMk/>
            <pc:sldMk cId="409816694" sldId="487"/>
            <ac:spMk id="3" creationId="{5D09ACC5-15F8-4C21-2AA8-ACF36F5AE853}"/>
          </ac:spMkLst>
        </pc:spChg>
      </pc:sldChg>
      <pc:sldChg chg="modSp add replId">
        <pc:chgData name="Simon Oliver" userId="S::simon.oliver@ga.gov.au::441751aa-b3c6-4735-8d67-cba52ae95ad9" providerId="AD" clId="Web-{4BB70434-3FAD-9E57-7450-BD61A6443E19}" dt="2024-02-19T06:12:22.042" v="1232" actId="20577"/>
        <pc:sldMkLst>
          <pc:docMk/>
          <pc:sldMk cId="2345330340" sldId="488"/>
        </pc:sldMkLst>
        <pc:spChg chg="mod">
          <ac:chgData name="Simon Oliver" userId="S::simon.oliver@ga.gov.au::441751aa-b3c6-4735-8d67-cba52ae95ad9" providerId="AD" clId="Web-{4BB70434-3FAD-9E57-7450-BD61A6443E19}" dt="2024-02-19T06:12:22.042" v="1232" actId="20577"/>
          <ac:spMkLst>
            <pc:docMk/>
            <pc:sldMk cId="2345330340" sldId="488"/>
            <ac:spMk id="2" creationId="{6DA77745-2D84-A5B6-4BBB-FD41D2B36161}"/>
          </ac:spMkLst>
        </pc:spChg>
      </pc:sldChg>
      <pc:sldChg chg="addSp delSp modSp new">
        <pc:chgData name="Simon Oliver" userId="S::simon.oliver@ga.gov.au::441751aa-b3c6-4735-8d67-cba52ae95ad9" providerId="AD" clId="Web-{4BB70434-3FAD-9E57-7450-BD61A6443E19}" dt="2024-02-19T06:15:48.158" v="1377"/>
        <pc:sldMkLst>
          <pc:docMk/>
          <pc:sldMk cId="1103133140" sldId="489"/>
        </pc:sldMkLst>
        <pc:spChg chg="del">
          <ac:chgData name="Simon Oliver" userId="S::simon.oliver@ga.gov.au::441751aa-b3c6-4735-8d67-cba52ae95ad9" providerId="AD" clId="Web-{4BB70434-3FAD-9E57-7450-BD61A6443E19}" dt="2024-02-19T06:13:23.888" v="1272"/>
          <ac:spMkLst>
            <pc:docMk/>
            <pc:sldMk cId="1103133140" sldId="489"/>
            <ac:spMk id="2" creationId="{28ED7CF2-10DF-4F31-F36A-9527E3450554}"/>
          </ac:spMkLst>
        </pc:spChg>
        <pc:spChg chg="mod">
          <ac:chgData name="Simon Oliver" userId="S::simon.oliver@ga.gov.au::441751aa-b3c6-4735-8d67-cba52ae95ad9" providerId="AD" clId="Web-{4BB70434-3FAD-9E57-7450-BD61A6443E19}" dt="2024-02-19T06:13:19.903" v="1271" actId="20577"/>
          <ac:spMkLst>
            <pc:docMk/>
            <pc:sldMk cId="1103133140" sldId="489"/>
            <ac:spMk id="3" creationId="{99B78991-6511-7D6B-67E2-C3F61543074E}"/>
          </ac:spMkLst>
        </pc:spChg>
        <pc:graphicFrameChg chg="add mod modGraphic">
          <ac:chgData name="Simon Oliver" userId="S::simon.oliver@ga.gov.au::441751aa-b3c6-4735-8d67-cba52ae95ad9" providerId="AD" clId="Web-{4BB70434-3FAD-9E57-7450-BD61A6443E19}" dt="2024-02-19T06:15:48.158" v="1377"/>
          <ac:graphicFrameMkLst>
            <pc:docMk/>
            <pc:sldMk cId="1103133140" sldId="489"/>
            <ac:graphicFrameMk id="5" creationId="{A94F6AD7-FCEB-BB08-1994-06E9F08E47DB}"/>
          </ac:graphicFrameMkLst>
        </pc:graphicFrameChg>
      </pc:sldChg>
      <pc:sldChg chg="add del replId">
        <pc:chgData name="Simon Oliver" userId="S::simon.oliver@ga.gov.au::441751aa-b3c6-4735-8d67-cba52ae95ad9" providerId="AD" clId="Web-{4BB70434-3FAD-9E57-7450-BD61A6443E19}" dt="2024-02-19T06:12:44.715" v="1234"/>
        <pc:sldMkLst>
          <pc:docMk/>
          <pc:sldMk cId="2542937312" sldId="489"/>
        </pc:sldMkLst>
      </pc:sldChg>
      <pc:sldChg chg="addSp modSp new">
        <pc:chgData name="Simon Oliver" userId="S::simon.oliver@ga.gov.au::441751aa-b3c6-4735-8d67-cba52ae95ad9" providerId="AD" clId="Web-{4BB70434-3FAD-9E57-7450-BD61A6443E19}" dt="2024-02-19T06:17:38.083" v="1400" actId="1076"/>
        <pc:sldMkLst>
          <pc:docMk/>
          <pc:sldMk cId="2234748867" sldId="490"/>
        </pc:sldMkLst>
        <pc:spChg chg="mod">
          <ac:chgData name="Simon Oliver" userId="S::simon.oliver@ga.gov.au::441751aa-b3c6-4735-8d67-cba52ae95ad9" providerId="AD" clId="Web-{4BB70434-3FAD-9E57-7450-BD61A6443E19}" dt="2024-02-19T06:16:36.706" v="1388" actId="20577"/>
          <ac:spMkLst>
            <pc:docMk/>
            <pc:sldMk cId="2234748867" sldId="490"/>
            <ac:spMk id="3" creationId="{95E85126-65AB-215A-D07D-BD1CFCDAA16F}"/>
          </ac:spMkLst>
        </pc:spChg>
        <pc:picChg chg="add mod">
          <ac:chgData name="Simon Oliver" userId="S::simon.oliver@ga.gov.au::441751aa-b3c6-4735-8d67-cba52ae95ad9" providerId="AD" clId="Web-{4BB70434-3FAD-9E57-7450-BD61A6443E19}" dt="2024-02-19T06:17:38.083" v="1400" actId="1076"/>
          <ac:picMkLst>
            <pc:docMk/>
            <pc:sldMk cId="2234748867" sldId="490"/>
            <ac:picMk id="4" creationId="{7EE8348E-37A8-DA81-E014-17731BE59653}"/>
          </ac:picMkLst>
        </pc:picChg>
        <pc:picChg chg="add mod">
          <ac:chgData name="Simon Oliver" userId="S::simon.oliver@ga.gov.au::441751aa-b3c6-4735-8d67-cba52ae95ad9" providerId="AD" clId="Web-{4BB70434-3FAD-9E57-7450-BD61A6443E19}" dt="2024-02-19T06:17:33.348" v="1399" actId="1076"/>
          <ac:picMkLst>
            <pc:docMk/>
            <pc:sldMk cId="2234748867" sldId="490"/>
            <ac:picMk id="5" creationId="{C0AF0729-365D-B789-38E9-9B9D710637DB}"/>
          </ac:picMkLst>
        </pc:picChg>
      </pc:sldChg>
      <pc:sldChg chg="addSp modSp new">
        <pc:chgData name="Simon Oliver" userId="S::simon.oliver@ga.gov.au::441751aa-b3c6-4735-8d67-cba52ae95ad9" providerId="AD" clId="Web-{4BB70434-3FAD-9E57-7450-BD61A6443E19}" dt="2024-02-19T06:19:11.992" v="1433" actId="14100"/>
        <pc:sldMkLst>
          <pc:docMk/>
          <pc:sldMk cId="4054017599" sldId="491"/>
        </pc:sldMkLst>
        <pc:spChg chg="mod">
          <ac:chgData name="Simon Oliver" userId="S::simon.oliver@ga.gov.au::441751aa-b3c6-4735-8d67-cba52ae95ad9" providerId="AD" clId="Web-{4BB70434-3FAD-9E57-7450-BD61A6443E19}" dt="2024-02-19T06:18:08.131" v="1421" actId="1076"/>
          <ac:spMkLst>
            <pc:docMk/>
            <pc:sldMk cId="4054017599" sldId="491"/>
            <ac:spMk id="3" creationId="{3C360DAC-39F6-2A53-23F4-314AD06ABA1D}"/>
          </ac:spMkLst>
        </pc:spChg>
        <pc:picChg chg="add mod">
          <ac:chgData name="Simon Oliver" userId="S::simon.oliver@ga.gov.au::441751aa-b3c6-4735-8d67-cba52ae95ad9" providerId="AD" clId="Web-{4BB70434-3FAD-9E57-7450-BD61A6443E19}" dt="2024-02-19T06:19:11.992" v="1433" actId="14100"/>
          <ac:picMkLst>
            <pc:docMk/>
            <pc:sldMk cId="4054017599" sldId="491"/>
            <ac:picMk id="4" creationId="{8AD6CA6D-0648-1979-013F-3DF63AB50914}"/>
          </ac:picMkLst>
        </pc:picChg>
      </pc:sldChg>
      <pc:sldChg chg="addSp modSp new">
        <pc:chgData name="Simon Oliver" userId="S::simon.oliver@ga.gov.au::441751aa-b3c6-4735-8d67-cba52ae95ad9" providerId="AD" clId="Web-{4BB70434-3FAD-9E57-7450-BD61A6443E19}" dt="2024-02-19T06:31:33.045" v="1472" actId="20577"/>
        <pc:sldMkLst>
          <pc:docMk/>
          <pc:sldMk cId="1655242258" sldId="492"/>
        </pc:sldMkLst>
        <pc:spChg chg="mod">
          <ac:chgData name="Simon Oliver" userId="S::simon.oliver@ga.gov.au::441751aa-b3c6-4735-8d67-cba52ae95ad9" providerId="AD" clId="Web-{4BB70434-3FAD-9E57-7450-BD61A6443E19}" dt="2024-02-19T06:31:33.045" v="1472" actId="20577"/>
          <ac:spMkLst>
            <pc:docMk/>
            <pc:sldMk cId="1655242258" sldId="492"/>
            <ac:spMk id="3" creationId="{17638E93-B247-E802-7D19-714129474DC2}"/>
          </ac:spMkLst>
        </pc:spChg>
        <pc:spChg chg="add mod">
          <ac:chgData name="Simon Oliver" userId="S::simon.oliver@ga.gov.au::441751aa-b3c6-4735-8d67-cba52ae95ad9" providerId="AD" clId="Web-{4BB70434-3FAD-9E57-7450-BD61A6443E19}" dt="2024-02-19T06:30:31.747" v="1459" actId="20577"/>
          <ac:spMkLst>
            <pc:docMk/>
            <pc:sldMk cId="1655242258" sldId="492"/>
            <ac:spMk id="4" creationId="{889F8F38-7A7A-3150-C0DB-0F71975306C3}"/>
          </ac:spMkLst>
        </pc:spChg>
        <pc:spChg chg="add mod">
          <ac:chgData name="Simon Oliver" userId="S::simon.oliver@ga.gov.au::441751aa-b3c6-4735-8d67-cba52ae95ad9" providerId="AD" clId="Web-{4BB70434-3FAD-9E57-7450-BD61A6443E19}" dt="2024-02-19T06:30:22.324" v="1456" actId="14100"/>
          <ac:spMkLst>
            <pc:docMk/>
            <pc:sldMk cId="1655242258" sldId="492"/>
            <ac:spMk id="5" creationId="{1BEFEBF9-4EE3-6EBB-6EC1-AD69BD0C99C8}"/>
          </ac:spMkLst>
        </pc:spChg>
        <pc:spChg chg="add mod">
          <ac:chgData name="Simon Oliver" userId="S::simon.oliver@ga.gov.au::441751aa-b3c6-4735-8d67-cba52ae95ad9" providerId="AD" clId="Web-{4BB70434-3FAD-9E57-7450-BD61A6443E19}" dt="2024-02-19T06:30:42.997" v="1462" actId="20577"/>
          <ac:spMkLst>
            <pc:docMk/>
            <pc:sldMk cId="1655242258" sldId="492"/>
            <ac:spMk id="6" creationId="{3E0DC071-9DA0-9A07-6E5B-17939FF59C6B}"/>
          </ac:spMkLst>
        </pc:spChg>
      </pc:sldChg>
      <pc:sldChg chg="modSp new">
        <pc:chgData name="Simon Oliver" userId="S::simon.oliver@ga.gov.au::441751aa-b3c6-4735-8d67-cba52ae95ad9" providerId="AD" clId="Web-{4BB70434-3FAD-9E57-7450-BD61A6443E19}" dt="2024-02-19T06:35:10.145" v="1743" actId="20577"/>
        <pc:sldMkLst>
          <pc:docMk/>
          <pc:sldMk cId="1310656110" sldId="493"/>
        </pc:sldMkLst>
        <pc:spChg chg="mod">
          <ac:chgData name="Simon Oliver" userId="S::simon.oliver@ga.gov.au::441751aa-b3c6-4735-8d67-cba52ae95ad9" providerId="AD" clId="Web-{4BB70434-3FAD-9E57-7450-BD61A6443E19}" dt="2024-02-19T06:35:10.145" v="1743" actId="20577"/>
          <ac:spMkLst>
            <pc:docMk/>
            <pc:sldMk cId="1310656110" sldId="493"/>
            <ac:spMk id="2" creationId="{80402507-A5CE-80D7-9050-A0F1C86B7DC4}"/>
          </ac:spMkLst>
        </pc:spChg>
        <pc:spChg chg="mod">
          <ac:chgData name="Simon Oliver" userId="S::simon.oliver@ga.gov.au::441751aa-b3c6-4735-8d67-cba52ae95ad9" providerId="AD" clId="Web-{4BB70434-3FAD-9E57-7450-BD61A6443E19}" dt="2024-02-19T06:34:34.957" v="1718" actId="20577"/>
          <ac:spMkLst>
            <pc:docMk/>
            <pc:sldMk cId="1310656110" sldId="493"/>
            <ac:spMk id="3" creationId="{C28122D6-CAC6-06B2-083D-6AC14011EFAD}"/>
          </ac:spMkLst>
        </pc:spChg>
      </pc:sldChg>
      <pc:sldChg chg="addSp modSp new">
        <pc:chgData name="Simon Oliver" userId="S::simon.oliver@ga.gov.au::441751aa-b3c6-4735-8d67-cba52ae95ad9" providerId="AD" clId="Web-{4BB70434-3FAD-9E57-7450-BD61A6443E19}" dt="2024-02-19T06:41:45.564" v="1967" actId="20577"/>
        <pc:sldMkLst>
          <pc:docMk/>
          <pc:sldMk cId="2726719072" sldId="494"/>
        </pc:sldMkLst>
        <pc:spChg chg="mod">
          <ac:chgData name="Simon Oliver" userId="S::simon.oliver@ga.gov.au::441751aa-b3c6-4735-8d67-cba52ae95ad9" providerId="AD" clId="Web-{4BB70434-3FAD-9E57-7450-BD61A6443E19}" dt="2024-02-19T06:41:45.564" v="1967" actId="20577"/>
          <ac:spMkLst>
            <pc:docMk/>
            <pc:sldMk cId="2726719072" sldId="494"/>
            <ac:spMk id="2" creationId="{F3AE912F-B7FD-0844-CD02-5B5E960C35A9}"/>
          </ac:spMkLst>
        </pc:spChg>
        <pc:spChg chg="mod">
          <ac:chgData name="Simon Oliver" userId="S::simon.oliver@ga.gov.au::441751aa-b3c6-4735-8d67-cba52ae95ad9" providerId="AD" clId="Web-{4BB70434-3FAD-9E57-7450-BD61A6443E19}" dt="2024-02-19T06:37:16.634" v="1754" actId="20577"/>
          <ac:spMkLst>
            <pc:docMk/>
            <pc:sldMk cId="2726719072" sldId="494"/>
            <ac:spMk id="3" creationId="{CF3A8847-E9E7-1AEF-6690-B9A6DA4DFB01}"/>
          </ac:spMkLst>
        </pc:spChg>
        <pc:picChg chg="add mod">
          <ac:chgData name="Simon Oliver" userId="S::simon.oliver@ga.gov.au::441751aa-b3c6-4735-8d67-cba52ae95ad9" providerId="AD" clId="Web-{4BB70434-3FAD-9E57-7450-BD61A6443E19}" dt="2024-02-19T06:39:10.778" v="1757" actId="1076"/>
          <ac:picMkLst>
            <pc:docMk/>
            <pc:sldMk cId="2726719072" sldId="494"/>
            <ac:picMk id="4" creationId="{B6E8E250-1338-3F1B-BCB6-D7B9BE7C0108}"/>
          </ac:picMkLst>
        </pc:picChg>
      </pc:sldChg>
      <pc:sldChg chg="addSp delSp modSp new">
        <pc:chgData name="Simon Oliver" userId="S::simon.oliver@ga.gov.au::441751aa-b3c6-4735-8d67-cba52ae95ad9" providerId="AD" clId="Web-{4BB70434-3FAD-9E57-7450-BD61A6443E19}" dt="2024-02-19T06:45:07.882" v="2255" actId="20577"/>
        <pc:sldMkLst>
          <pc:docMk/>
          <pc:sldMk cId="1628489279" sldId="495"/>
        </pc:sldMkLst>
        <pc:spChg chg="del mod">
          <ac:chgData name="Simon Oliver" userId="S::simon.oliver@ga.gov.au::441751aa-b3c6-4735-8d67-cba52ae95ad9" providerId="AD" clId="Web-{4BB70434-3FAD-9E57-7450-BD61A6443E19}" dt="2024-02-19T06:44:20.224" v="2235"/>
          <ac:spMkLst>
            <pc:docMk/>
            <pc:sldMk cId="1628489279" sldId="495"/>
            <ac:spMk id="2" creationId="{86E388A7-AAEB-4EEC-C87D-4BD90A0EB4DA}"/>
          </ac:spMkLst>
        </pc:spChg>
        <pc:spChg chg="mod">
          <ac:chgData name="Simon Oliver" userId="S::simon.oliver@ga.gov.au::441751aa-b3c6-4735-8d67-cba52ae95ad9" providerId="AD" clId="Web-{4BB70434-3FAD-9E57-7450-BD61A6443E19}" dt="2024-02-19T06:45:07.882" v="2255" actId="20577"/>
          <ac:spMkLst>
            <pc:docMk/>
            <pc:sldMk cId="1628489279" sldId="495"/>
            <ac:spMk id="3" creationId="{CE3B8A86-5A6D-57AD-ED91-CCD19DDA436C}"/>
          </ac:spMkLst>
        </pc:spChg>
        <pc:spChg chg="add del mod">
          <ac:chgData name="Simon Oliver" userId="S::simon.oliver@ga.gov.au::441751aa-b3c6-4735-8d67-cba52ae95ad9" providerId="AD" clId="Web-{4BB70434-3FAD-9E57-7450-BD61A6443E19}" dt="2024-02-19T06:44:37.241" v="2237"/>
          <ac:spMkLst>
            <pc:docMk/>
            <pc:sldMk cId="1628489279" sldId="495"/>
            <ac:spMk id="2004" creationId="{DC36D20E-358B-F206-72E8-2E976A5EAD41}"/>
          </ac:spMkLst>
        </pc:spChg>
        <pc:graphicFrameChg chg="add mod modGraphic">
          <ac:chgData name="Simon Oliver" userId="S::simon.oliver@ga.gov.au::441751aa-b3c6-4735-8d67-cba52ae95ad9" providerId="AD" clId="Web-{4BB70434-3FAD-9E57-7450-BD61A6443E19}" dt="2024-02-19T06:44:49.116" v="2239" actId="14100"/>
          <ac:graphicFrameMkLst>
            <pc:docMk/>
            <pc:sldMk cId="1628489279" sldId="495"/>
            <ac:graphicFrameMk id="4" creationId="{897B7861-92E3-F990-40CE-FF6A873E4864}"/>
          </ac:graphicFrameMkLst>
        </pc:graphicFrameChg>
      </pc:sldChg>
    </pc:docChg>
  </pc:docChgLst>
  <pc:docChgLst>
    <pc:chgData name="Claire Krause" userId="S::claire.krause@ga.gov.au::b5831aa8-7a5b-4e7f-a074-9f3c4ee67388" providerId="AD" clId="Web-{32F7723F-9A86-810D-3FE7-35A166FBBE87}"/>
    <pc:docChg chg="">
      <pc:chgData name="Claire Krause" userId="S::claire.krause@ga.gov.au::b5831aa8-7a5b-4e7f-a074-9f3c4ee67388" providerId="AD" clId="Web-{32F7723F-9A86-810D-3FE7-35A166FBBE87}" dt="2024-02-25T23:05:13.991" v="0"/>
      <pc:docMkLst>
        <pc:docMk/>
      </pc:docMkLst>
      <pc:sldChg chg="modCm">
        <pc:chgData name="Claire Krause" userId="S::claire.krause@ga.gov.au::b5831aa8-7a5b-4e7f-a074-9f3c4ee67388" providerId="AD" clId="Web-{32F7723F-9A86-810D-3FE7-35A166FBBE87}" dt="2024-02-25T23:05:13.991" v="0"/>
        <pc:sldMkLst>
          <pc:docMk/>
          <pc:sldMk cId="0" sldId="256"/>
        </pc:sldMkLst>
        <pc:extLst>
          <p:ext xmlns:p="http://schemas.openxmlformats.org/presentationml/2006/main" uri="{D6D511B9-2390-475A-947B-AFAB55BFBCF1}">
            <pc226:cmChg xmlns:pc226="http://schemas.microsoft.com/office/powerpoint/2022/06/main/command" chg="">
              <pc226:chgData name="Claire Krause" userId="S::claire.krause@ga.gov.au::b5831aa8-7a5b-4e7f-a074-9f3c4ee67388" providerId="AD" clId="Web-{32F7723F-9A86-810D-3FE7-35A166FBBE87}" dt="2024-02-25T23:05:13.991" v="0"/>
              <pc2:cmMkLst xmlns:pc2="http://schemas.microsoft.com/office/powerpoint/2019/9/main/command">
                <pc:docMk/>
                <pc:sldMk cId="0" sldId="256"/>
                <pc2:cmMk id="{59AFAAEC-ADDF-4DA8-A547-BA8CA7A52D1E}"/>
              </pc2:cmMkLst>
              <pc226:cmRplyChg chg="add">
                <pc226:chgData name="Claire Krause" userId="S::claire.krause@ga.gov.au::b5831aa8-7a5b-4e7f-a074-9f3c4ee67388" providerId="AD" clId="Web-{32F7723F-9A86-810D-3FE7-35A166FBBE87}" dt="2024-02-25T23:05:13.991" v="0"/>
                <pc2:cmRplyMkLst xmlns:pc2="http://schemas.microsoft.com/office/powerpoint/2019/9/main/command">
                  <pc:docMk/>
                  <pc:sldMk cId="0" sldId="256"/>
                  <pc2:cmMk id="{59AFAAEC-ADDF-4DA8-A547-BA8CA7A52D1E}"/>
                  <pc2:cmRplyMk id="{E02B6FB1-8F45-4B6A-9BAA-7DC5417021AC}"/>
                </pc2:cmRplyMkLst>
              </pc226:cmRplyChg>
            </pc226:cmChg>
          </p:ext>
        </pc:extLst>
      </pc:sldChg>
    </pc:docChg>
  </pc:docChgLst>
  <pc:docChgLst>
    <pc:chgData name="Simon Oliver" userId="S::simon.oliver@ga.gov.au::441751aa-b3c6-4735-8d67-cba52ae95ad9" providerId="AD" clId="Web-{486D531D-EC1B-03E2-6725-A22714E637B0}"/>
    <pc:docChg chg="modSld">
      <pc:chgData name="Simon Oliver" userId="S::simon.oliver@ga.gov.au::441751aa-b3c6-4735-8d67-cba52ae95ad9" providerId="AD" clId="Web-{486D531D-EC1B-03E2-6725-A22714E637B0}" dt="2024-02-26T18:39:19.385" v="4"/>
      <pc:docMkLst>
        <pc:docMk/>
      </pc:docMkLst>
      <pc:sldChg chg="delCm modCm">
        <pc:chgData name="Simon Oliver" userId="S::simon.oliver@ga.gov.au::441751aa-b3c6-4735-8d67-cba52ae95ad9" providerId="AD" clId="Web-{486D531D-EC1B-03E2-6725-A22714E637B0}" dt="2024-02-26T18:39:19.385" v="4"/>
        <pc:sldMkLst>
          <pc:docMk/>
          <pc:sldMk cId="1103133140" sldId="489"/>
        </pc:sldMkLst>
        <pc:extLst>
          <p:ext xmlns:p="http://schemas.openxmlformats.org/presentationml/2006/main" uri="{D6D511B9-2390-475A-947B-AFAB55BFBCF1}">
            <pc226:cmChg xmlns:pc226="http://schemas.microsoft.com/office/powerpoint/2022/06/main/command" chg="del mod">
              <pc226:chgData name="Simon Oliver" userId="S::simon.oliver@ga.gov.au::441751aa-b3c6-4735-8d67-cba52ae95ad9" providerId="AD" clId="Web-{486D531D-EC1B-03E2-6725-A22714E637B0}" dt="2024-02-26T18:39:19.385" v="4"/>
              <pc2:cmMkLst xmlns:pc2="http://schemas.microsoft.com/office/powerpoint/2019/9/main/command">
                <pc:docMk/>
                <pc:sldMk cId="1103133140" sldId="489"/>
                <pc2:cmMk id="{EBA1B6A7-14DC-4CFC-90AE-5022B86285FD}"/>
              </pc2:cmMkLst>
            </pc226:cmChg>
          </p:ext>
        </pc:extLst>
      </pc:sldChg>
      <pc:sldChg chg="modSp">
        <pc:chgData name="Simon Oliver" userId="S::simon.oliver@ga.gov.au::441751aa-b3c6-4735-8d67-cba52ae95ad9" providerId="AD" clId="Web-{486D531D-EC1B-03E2-6725-A22714E637B0}" dt="2024-02-26T18:38:30.430" v="2" actId="20577"/>
        <pc:sldMkLst>
          <pc:docMk/>
          <pc:sldMk cId="2092782567" sldId="498"/>
        </pc:sldMkLst>
        <pc:spChg chg="mod">
          <ac:chgData name="Simon Oliver" userId="S::simon.oliver@ga.gov.au::441751aa-b3c6-4735-8d67-cba52ae95ad9" providerId="AD" clId="Web-{486D531D-EC1B-03E2-6725-A22714E637B0}" dt="2024-02-26T18:38:30.430" v="2" actId="20577"/>
          <ac:spMkLst>
            <pc:docMk/>
            <pc:sldMk cId="2092782567" sldId="498"/>
            <ac:spMk id="2" creationId="{DC02DF58-6838-4763-C830-7E11B64BBF8C}"/>
          </ac:spMkLst>
        </pc:spChg>
      </pc:sldChg>
    </pc:docChg>
  </pc:docChgLst>
  <pc:docChgLst>
    <pc:chgData name="Simon Oliver" userId="S::simon.oliver@ga.gov.au::441751aa-b3c6-4735-8d67-cba52ae95ad9" providerId="AD" clId="Web-{5E7A2289-3A86-C39B-02E4-E02EE54AC47F}"/>
    <pc:docChg chg="addSld delSld modSld">
      <pc:chgData name="Simon Oliver" userId="S::simon.oliver@ga.gov.au::441751aa-b3c6-4735-8d67-cba52ae95ad9" providerId="AD" clId="Web-{5E7A2289-3A86-C39B-02E4-E02EE54AC47F}" dt="2024-02-25T07:59:14.074" v="125" actId="20577"/>
      <pc:docMkLst>
        <pc:docMk/>
      </pc:docMkLst>
      <pc:sldChg chg="del">
        <pc:chgData name="Simon Oliver" userId="S::simon.oliver@ga.gov.au::441751aa-b3c6-4735-8d67-cba52ae95ad9" providerId="AD" clId="Web-{5E7A2289-3A86-C39B-02E4-E02EE54AC47F}" dt="2024-02-25T07:53:31.971" v="0"/>
        <pc:sldMkLst>
          <pc:docMk/>
          <pc:sldMk cId="0" sldId="257"/>
        </pc:sldMkLst>
      </pc:sldChg>
      <pc:sldChg chg="modSp new">
        <pc:chgData name="Simon Oliver" userId="S::simon.oliver@ga.gov.au::441751aa-b3c6-4735-8d67-cba52ae95ad9" providerId="AD" clId="Web-{5E7A2289-3A86-C39B-02E4-E02EE54AC47F}" dt="2024-02-25T07:59:14.074" v="125" actId="20577"/>
        <pc:sldMkLst>
          <pc:docMk/>
          <pc:sldMk cId="2015732138" sldId="496"/>
        </pc:sldMkLst>
        <pc:spChg chg="mod">
          <ac:chgData name="Simon Oliver" userId="S::simon.oliver@ga.gov.au::441751aa-b3c6-4735-8d67-cba52ae95ad9" providerId="AD" clId="Web-{5E7A2289-3A86-C39B-02E4-E02EE54AC47F}" dt="2024-02-25T07:59:14.074" v="125" actId="20577"/>
          <ac:spMkLst>
            <pc:docMk/>
            <pc:sldMk cId="2015732138" sldId="496"/>
            <ac:spMk id="2" creationId="{1CE6DA91-5473-7F3A-9628-02AABBBBC127}"/>
          </ac:spMkLst>
        </pc:spChg>
        <pc:spChg chg="mod">
          <ac:chgData name="Simon Oliver" userId="S::simon.oliver@ga.gov.au::441751aa-b3c6-4735-8d67-cba52ae95ad9" providerId="AD" clId="Web-{5E7A2289-3A86-C39B-02E4-E02EE54AC47F}" dt="2024-02-25T07:53:45.987" v="4" actId="20577"/>
          <ac:spMkLst>
            <pc:docMk/>
            <pc:sldMk cId="2015732138" sldId="496"/>
            <ac:spMk id="3" creationId="{C5534E2A-2573-7EDB-E3D5-11CF63392534}"/>
          </ac:spMkLst>
        </pc:spChg>
      </pc:sldChg>
    </pc:docChg>
  </pc:docChgLst>
  <pc:docChgLst>
    <pc:chgData name="Claire Krause" userId="S::claire.krause@ga.gov.au::b5831aa8-7a5b-4e7f-a074-9f3c4ee67388" providerId="AD" clId="Web-{1272AFD3-5392-5D81-914B-26D386A1BD29}"/>
    <pc:docChg chg="modSld">
      <pc:chgData name="Claire Krause" userId="S::claire.krause@ga.gov.au::b5831aa8-7a5b-4e7f-a074-9f3c4ee67388" providerId="AD" clId="Web-{1272AFD3-5392-5D81-914B-26D386A1BD29}" dt="2024-02-20T05:40:52.337" v="1" actId="20577"/>
      <pc:docMkLst>
        <pc:docMk/>
      </pc:docMkLst>
      <pc:sldChg chg="modSp">
        <pc:chgData name="Claire Krause" userId="S::claire.krause@ga.gov.au::b5831aa8-7a5b-4e7f-a074-9f3c4ee67388" providerId="AD" clId="Web-{1272AFD3-5392-5D81-914B-26D386A1BD29}" dt="2024-02-20T05:40:52.337" v="1" actId="20577"/>
        <pc:sldMkLst>
          <pc:docMk/>
          <pc:sldMk cId="729070893" sldId="259"/>
        </pc:sldMkLst>
        <pc:spChg chg="mod">
          <ac:chgData name="Claire Krause" userId="S::claire.krause@ga.gov.au::b5831aa8-7a5b-4e7f-a074-9f3c4ee67388" providerId="AD" clId="Web-{1272AFD3-5392-5D81-914B-26D386A1BD29}" dt="2024-02-20T05:40:52.337" v="1" actId="20577"/>
          <ac:spMkLst>
            <pc:docMk/>
            <pc:sldMk cId="729070893" sldId="259"/>
            <ac:spMk id="3" creationId="{1F5F68C2-7B82-567B-D3E0-4367AF6EEA0A}"/>
          </ac:spMkLst>
        </pc:spChg>
      </pc:sldChg>
    </pc:docChg>
  </pc:docChgLst>
  <pc:docChgLst>
    <pc:chgData name="Claire Krause" userId="S::claire.krause@ga.gov.au::b5831aa8-7a5b-4e7f-a074-9f3c4ee67388" providerId="AD" clId="Web-{68021D82-DB8B-ECD1-5A02-04B865B97B80}"/>
    <pc:docChg chg="mod">
      <pc:chgData name="Claire Krause" userId="S::claire.krause@ga.gov.au::b5831aa8-7a5b-4e7f-a074-9f3c4ee67388" providerId="AD" clId="Web-{68021D82-DB8B-ECD1-5A02-04B865B97B80}" dt="2024-02-25T22:21:32.406" v="1"/>
      <pc:docMkLst>
        <pc:docMk/>
      </pc:docMkLst>
      <pc:sldChg chg="modCm">
        <pc:chgData name="Claire Krause" userId="S::claire.krause@ga.gov.au::b5831aa8-7a5b-4e7f-a074-9f3c4ee67388" providerId="AD" clId="Web-{68021D82-DB8B-ECD1-5A02-04B865B97B80}" dt="2024-02-25T22:21:32.406" v="1"/>
        <pc:sldMkLst>
          <pc:docMk/>
          <pc:sldMk cId="1103133140" sldId="489"/>
        </pc:sldMkLst>
        <pc:extLst>
          <p:ext xmlns:p="http://schemas.openxmlformats.org/presentationml/2006/main" uri="{D6D511B9-2390-475A-947B-AFAB55BFBCF1}">
            <pc226:cmChg xmlns:pc226="http://schemas.microsoft.com/office/powerpoint/2022/06/main/command" chg="">
              <pc226:chgData name="Claire Krause" userId="S::claire.krause@ga.gov.au::b5831aa8-7a5b-4e7f-a074-9f3c4ee67388" providerId="AD" clId="Web-{68021D82-DB8B-ECD1-5A02-04B865B97B80}" dt="2024-02-25T22:21:32.406" v="1"/>
              <pc2:cmMkLst xmlns:pc2="http://schemas.microsoft.com/office/powerpoint/2019/9/main/command">
                <pc:docMk/>
                <pc:sldMk cId="1103133140" sldId="489"/>
                <pc2:cmMk id="{EBA1B6A7-14DC-4CFC-90AE-5022B86285FD}"/>
              </pc2:cmMkLst>
              <pc226:cmRplyChg chg="add">
                <pc226:chgData name="Claire Krause" userId="S::claire.krause@ga.gov.au::b5831aa8-7a5b-4e7f-a074-9f3c4ee67388" providerId="AD" clId="Web-{68021D82-DB8B-ECD1-5A02-04B865B97B80}" dt="2024-02-25T22:21:32.406" v="1"/>
                <pc2:cmRplyMkLst xmlns:pc2="http://schemas.microsoft.com/office/powerpoint/2019/9/main/command">
                  <pc:docMk/>
                  <pc:sldMk cId="1103133140" sldId="489"/>
                  <pc2:cmMk id="{EBA1B6A7-14DC-4CFC-90AE-5022B86285FD}"/>
                  <pc2:cmRplyMk id="{BC105603-53E4-4A74-9BF3-BE94B4DD8ACA}"/>
                </pc2:cmRplyMkLst>
              </pc226:cmRplyChg>
            </pc226:cmChg>
          </p:ext>
        </pc:extLst>
      </pc:sldChg>
    </pc:docChg>
  </pc:docChgLst>
  <pc:docChgLst>
    <pc:chgData name="Simon Oliver" userId="S::simon.oliver@ga.gov.au::441751aa-b3c6-4735-8d67-cba52ae95ad9" providerId="AD" clId="Web-{83F84CB9-2288-29A1-B33F-6D9B9D97C4BA}"/>
    <pc:docChg chg="mod addSld delSld modSld sldOrd">
      <pc:chgData name="Simon Oliver" userId="S::simon.oliver@ga.gov.au::441751aa-b3c6-4735-8d67-cba52ae95ad9" providerId="AD" clId="Web-{83F84CB9-2288-29A1-B33F-6D9B9D97C4BA}" dt="2024-02-25T10:40:08.856" v="6250"/>
      <pc:docMkLst>
        <pc:docMk/>
      </pc:docMkLst>
      <pc:sldChg chg="addCm">
        <pc:chgData name="Simon Oliver" userId="S::simon.oliver@ga.gov.au::441751aa-b3c6-4735-8d67-cba52ae95ad9" providerId="AD" clId="Web-{83F84CB9-2288-29A1-B33F-6D9B9D97C4BA}" dt="2024-02-25T10:40:08.856" v="6250"/>
        <pc:sldMkLst>
          <pc:docMk/>
          <pc:sldMk cId="0" sldId="256"/>
        </pc:sldMkLst>
        <pc:extLst>
          <p:ext xmlns:p="http://schemas.openxmlformats.org/presentationml/2006/main" uri="{D6D511B9-2390-475A-947B-AFAB55BFBCF1}">
            <pc226:cmChg xmlns:pc226="http://schemas.microsoft.com/office/powerpoint/2022/06/main/command" chg="add">
              <pc226:chgData name="Simon Oliver" userId="S::simon.oliver@ga.gov.au::441751aa-b3c6-4735-8d67-cba52ae95ad9" providerId="AD" clId="Web-{83F84CB9-2288-29A1-B33F-6D9B9D97C4BA}" dt="2024-02-25T10:40:08.856" v="6250"/>
              <pc2:cmMkLst xmlns:pc2="http://schemas.microsoft.com/office/powerpoint/2019/9/main/command">
                <pc:docMk/>
                <pc:sldMk cId="0" sldId="256"/>
                <pc2:cmMk id="{59AFAAEC-ADDF-4DA8-A547-BA8CA7A52D1E}"/>
              </pc2:cmMkLst>
            </pc226:cmChg>
          </p:ext>
        </pc:extLst>
      </pc:sldChg>
      <pc:sldChg chg="mod ord modShow">
        <pc:chgData name="Simon Oliver" userId="S::simon.oliver@ga.gov.au::441751aa-b3c6-4735-8d67-cba52ae95ad9" providerId="AD" clId="Web-{83F84CB9-2288-29A1-B33F-6D9B9D97C4BA}" dt="2024-02-25T10:28:31.343" v="5119"/>
        <pc:sldMkLst>
          <pc:docMk/>
          <pc:sldMk cId="1330685769" sldId="258"/>
        </pc:sldMkLst>
      </pc:sldChg>
      <pc:sldChg chg="ord modNotes">
        <pc:chgData name="Simon Oliver" userId="S::simon.oliver@ga.gov.au::441751aa-b3c6-4735-8d67-cba52ae95ad9" providerId="AD" clId="Web-{83F84CB9-2288-29A1-B33F-6D9B9D97C4BA}" dt="2024-02-25T10:04:30.028" v="2943"/>
        <pc:sldMkLst>
          <pc:docMk/>
          <pc:sldMk cId="729070893" sldId="259"/>
        </pc:sldMkLst>
      </pc:sldChg>
      <pc:sldChg chg="ord modNotes">
        <pc:chgData name="Simon Oliver" userId="S::simon.oliver@ga.gov.au::441751aa-b3c6-4735-8d67-cba52ae95ad9" providerId="AD" clId="Web-{83F84CB9-2288-29A1-B33F-6D9B9D97C4BA}" dt="2024-02-25T10:06:46.578" v="3170"/>
        <pc:sldMkLst>
          <pc:docMk/>
          <pc:sldMk cId="914922472" sldId="260"/>
        </pc:sldMkLst>
      </pc:sldChg>
      <pc:sldChg chg="modNotes">
        <pc:chgData name="Simon Oliver" userId="S::simon.oliver@ga.gov.au::441751aa-b3c6-4735-8d67-cba52ae95ad9" providerId="AD" clId="Web-{83F84CB9-2288-29A1-B33F-6D9B9D97C4BA}" dt="2024-02-25T10:12:13.678" v="3743"/>
        <pc:sldMkLst>
          <pc:docMk/>
          <pc:sldMk cId="1563366336" sldId="482"/>
        </pc:sldMkLst>
      </pc:sldChg>
      <pc:sldChg chg="modNotes">
        <pc:chgData name="Simon Oliver" userId="S::simon.oliver@ga.gov.au::441751aa-b3c6-4735-8d67-cba52ae95ad9" providerId="AD" clId="Web-{83F84CB9-2288-29A1-B33F-6D9B9D97C4BA}" dt="2024-02-25T10:14:14.852" v="3944"/>
        <pc:sldMkLst>
          <pc:docMk/>
          <pc:sldMk cId="2205943725" sldId="483"/>
        </pc:sldMkLst>
      </pc:sldChg>
      <pc:sldChg chg="modSp modNotes">
        <pc:chgData name="Simon Oliver" userId="S::simon.oliver@ga.gov.au::441751aa-b3c6-4735-8d67-cba52ae95ad9" providerId="AD" clId="Web-{83F84CB9-2288-29A1-B33F-6D9B9D97C4BA}" dt="2024-02-25T10:20:32.875" v="4497"/>
        <pc:sldMkLst>
          <pc:docMk/>
          <pc:sldMk cId="1119539432" sldId="484"/>
        </pc:sldMkLst>
        <pc:spChg chg="mod">
          <ac:chgData name="Simon Oliver" userId="S::simon.oliver@ga.gov.au::441751aa-b3c6-4735-8d67-cba52ae95ad9" providerId="AD" clId="Web-{83F84CB9-2288-29A1-B33F-6D9B9D97C4BA}" dt="2024-02-25T10:18:40.248" v="4253" actId="20577"/>
          <ac:spMkLst>
            <pc:docMk/>
            <pc:sldMk cId="1119539432" sldId="484"/>
            <ac:spMk id="2" creationId="{59F6DEA7-67C8-368C-398D-5953E0E996B7}"/>
          </ac:spMkLst>
        </pc:spChg>
      </pc:sldChg>
      <pc:sldChg chg="modSp modNotes">
        <pc:chgData name="Simon Oliver" userId="S::simon.oliver@ga.gov.au::441751aa-b3c6-4735-8d67-cba52ae95ad9" providerId="AD" clId="Web-{83F84CB9-2288-29A1-B33F-6D9B9D97C4BA}" dt="2024-02-25T10:24:50.474" v="4970"/>
        <pc:sldMkLst>
          <pc:docMk/>
          <pc:sldMk cId="3980616625" sldId="486"/>
        </pc:sldMkLst>
        <pc:spChg chg="mod">
          <ac:chgData name="Simon Oliver" userId="S::simon.oliver@ga.gov.au::441751aa-b3c6-4735-8d67-cba52ae95ad9" providerId="AD" clId="Web-{83F84CB9-2288-29A1-B33F-6D9B9D97C4BA}" dt="2024-02-25T10:16:28.261" v="4056" actId="20577"/>
          <ac:spMkLst>
            <pc:docMk/>
            <pc:sldMk cId="3980616625" sldId="486"/>
            <ac:spMk id="2" creationId="{59F6DEA7-67C8-368C-398D-5953E0E996B7}"/>
          </ac:spMkLst>
        </pc:spChg>
      </pc:sldChg>
      <pc:sldChg chg="modSp ord modNotes">
        <pc:chgData name="Simon Oliver" userId="S::simon.oliver@ga.gov.au::441751aa-b3c6-4735-8d67-cba52ae95ad9" providerId="AD" clId="Web-{83F84CB9-2288-29A1-B33F-6D9B9D97C4BA}" dt="2024-02-25T09:47:41.368" v="1493" actId="20577"/>
        <pc:sldMkLst>
          <pc:docMk/>
          <pc:sldMk cId="409816694" sldId="487"/>
        </pc:sldMkLst>
        <pc:spChg chg="mod">
          <ac:chgData name="Simon Oliver" userId="S::simon.oliver@ga.gov.au::441751aa-b3c6-4735-8d67-cba52ae95ad9" providerId="AD" clId="Web-{83F84CB9-2288-29A1-B33F-6D9B9D97C4BA}" dt="2024-02-25T09:33:34.382" v="936" actId="1076"/>
          <ac:spMkLst>
            <pc:docMk/>
            <pc:sldMk cId="409816694" sldId="487"/>
            <ac:spMk id="2" creationId="{6DA77745-2D84-A5B6-4BBB-FD41D2B36161}"/>
          </ac:spMkLst>
        </pc:spChg>
        <pc:spChg chg="mod">
          <ac:chgData name="Simon Oliver" userId="S::simon.oliver@ga.gov.au::441751aa-b3c6-4735-8d67-cba52ae95ad9" providerId="AD" clId="Web-{83F84CB9-2288-29A1-B33F-6D9B9D97C4BA}" dt="2024-02-25T09:47:41.368" v="1493" actId="20577"/>
          <ac:spMkLst>
            <pc:docMk/>
            <pc:sldMk cId="409816694" sldId="487"/>
            <ac:spMk id="3" creationId="{5D09ACC5-15F8-4C21-2AA8-ACF36F5AE853}"/>
          </ac:spMkLst>
        </pc:spChg>
      </pc:sldChg>
      <pc:sldChg chg="del">
        <pc:chgData name="Simon Oliver" userId="S::simon.oliver@ga.gov.au::441751aa-b3c6-4735-8d67-cba52ae95ad9" providerId="AD" clId="Web-{83F84CB9-2288-29A1-B33F-6D9B9D97C4BA}" dt="2024-02-25T09:04:22.004" v="131"/>
        <pc:sldMkLst>
          <pc:docMk/>
          <pc:sldMk cId="2345330340" sldId="488"/>
        </pc:sldMkLst>
      </pc:sldChg>
      <pc:sldChg chg="addSp delSp modSp ord addCm modNotes">
        <pc:chgData name="Simon Oliver" userId="S::simon.oliver@ga.gov.au::441751aa-b3c6-4735-8d67-cba52ae95ad9" providerId="AD" clId="Web-{83F84CB9-2288-29A1-B33F-6D9B9D97C4BA}" dt="2024-02-25T09:32:47.474" v="934"/>
        <pc:sldMkLst>
          <pc:docMk/>
          <pc:sldMk cId="1103133140" sldId="489"/>
        </pc:sldMkLst>
        <pc:graphicFrameChg chg="mod modGraphic">
          <ac:chgData name="Simon Oliver" userId="S::simon.oliver@ga.gov.au::441751aa-b3c6-4735-8d67-cba52ae95ad9" providerId="AD" clId="Web-{83F84CB9-2288-29A1-B33F-6D9B9D97C4BA}" dt="2024-02-25T09:31:04.988" v="915"/>
          <ac:graphicFrameMkLst>
            <pc:docMk/>
            <pc:sldMk cId="1103133140" sldId="489"/>
            <ac:graphicFrameMk id="5" creationId="{A94F6AD7-FCEB-BB08-1994-06E9F08E47DB}"/>
          </ac:graphicFrameMkLst>
        </pc:graphicFrameChg>
        <pc:picChg chg="add del mod">
          <ac:chgData name="Simon Oliver" userId="S::simon.oliver@ga.gov.au::441751aa-b3c6-4735-8d67-cba52ae95ad9" providerId="AD" clId="Web-{83F84CB9-2288-29A1-B33F-6D9B9D97C4BA}" dt="2024-02-25T09:30:37.144" v="894"/>
          <ac:picMkLst>
            <pc:docMk/>
            <pc:sldMk cId="1103133140" sldId="489"/>
            <ac:picMk id="2" creationId="{21FD563E-A6DD-8DCC-4D72-2ACE48F5534D}"/>
          </ac:picMkLst>
        </pc:picChg>
        <pc:extLst>
          <p:ext xmlns:p="http://schemas.openxmlformats.org/presentationml/2006/main" uri="{D6D511B9-2390-475A-947B-AFAB55BFBCF1}">
            <pc226:cmChg xmlns:pc226="http://schemas.microsoft.com/office/powerpoint/2022/06/main/command" chg="add">
              <pc226:chgData name="Simon Oliver" userId="S::simon.oliver@ga.gov.au::441751aa-b3c6-4735-8d67-cba52ae95ad9" providerId="AD" clId="Web-{83F84CB9-2288-29A1-B33F-6D9B9D97C4BA}" dt="2024-02-25T09:11:06.262" v="170"/>
              <pc2:cmMkLst xmlns:pc2="http://schemas.microsoft.com/office/powerpoint/2019/9/main/command">
                <pc:docMk/>
                <pc:sldMk cId="1103133140" sldId="489"/>
                <pc2:cmMk id="{EBA1B6A7-14DC-4CFC-90AE-5022B86285FD}"/>
              </pc2:cmMkLst>
            </pc226:cmChg>
          </p:ext>
        </pc:extLst>
      </pc:sldChg>
      <pc:sldChg chg="addSp delSp modSp ord modNotes">
        <pc:chgData name="Simon Oliver" userId="S::simon.oliver@ga.gov.au::441751aa-b3c6-4735-8d67-cba52ae95ad9" providerId="AD" clId="Web-{83F84CB9-2288-29A1-B33F-6D9B9D97C4BA}" dt="2024-02-25T09:47:09.070" v="1475" actId="20577"/>
        <pc:sldMkLst>
          <pc:docMk/>
          <pc:sldMk cId="2234748867" sldId="490"/>
        </pc:sldMkLst>
        <pc:spChg chg="mod">
          <ac:chgData name="Simon Oliver" userId="S::simon.oliver@ga.gov.au::441751aa-b3c6-4735-8d67-cba52ae95ad9" providerId="AD" clId="Web-{83F84CB9-2288-29A1-B33F-6D9B9D97C4BA}" dt="2024-02-25T09:47:09.070" v="1475" actId="20577"/>
          <ac:spMkLst>
            <pc:docMk/>
            <pc:sldMk cId="2234748867" sldId="490"/>
            <ac:spMk id="3" creationId="{95E85126-65AB-215A-D07D-BD1CFCDAA16F}"/>
          </ac:spMkLst>
        </pc:spChg>
        <pc:picChg chg="mod">
          <ac:chgData name="Simon Oliver" userId="S::simon.oliver@ga.gov.au::441751aa-b3c6-4735-8d67-cba52ae95ad9" providerId="AD" clId="Web-{83F84CB9-2288-29A1-B33F-6D9B9D97C4BA}" dt="2024-02-25T09:02:05.515" v="126" actId="1076"/>
          <ac:picMkLst>
            <pc:docMk/>
            <pc:sldMk cId="2234748867" sldId="490"/>
            <ac:picMk id="4" creationId="{7EE8348E-37A8-DA81-E014-17731BE59653}"/>
          </ac:picMkLst>
        </pc:picChg>
        <pc:picChg chg="add del mod">
          <ac:chgData name="Simon Oliver" userId="S::simon.oliver@ga.gov.au::441751aa-b3c6-4735-8d67-cba52ae95ad9" providerId="AD" clId="Web-{83F84CB9-2288-29A1-B33F-6D9B9D97C4BA}" dt="2024-02-25T09:02:00.718" v="125"/>
          <ac:picMkLst>
            <pc:docMk/>
            <pc:sldMk cId="2234748867" sldId="490"/>
            <ac:picMk id="6" creationId="{C7C7C604-16E7-7B30-BDD1-311894F46B0D}"/>
          </ac:picMkLst>
        </pc:picChg>
        <pc:picChg chg="add mod">
          <ac:chgData name="Simon Oliver" userId="S::simon.oliver@ga.gov.au::441751aa-b3c6-4735-8d67-cba52ae95ad9" providerId="AD" clId="Web-{83F84CB9-2288-29A1-B33F-6D9B9D97C4BA}" dt="2024-02-25T09:21:57.337" v="825" actId="14100"/>
          <ac:picMkLst>
            <pc:docMk/>
            <pc:sldMk cId="2234748867" sldId="490"/>
            <ac:picMk id="7" creationId="{8063BBAE-CD5B-2041-0A0E-4AC439185AE7}"/>
          </ac:picMkLst>
        </pc:picChg>
        <pc:picChg chg="add mod">
          <ac:chgData name="Simon Oliver" userId="S::simon.oliver@ga.gov.au::441751aa-b3c6-4735-8d67-cba52ae95ad9" providerId="AD" clId="Web-{83F84CB9-2288-29A1-B33F-6D9B9D97C4BA}" dt="2024-02-25T09:22:22.291" v="829" actId="14100"/>
          <ac:picMkLst>
            <pc:docMk/>
            <pc:sldMk cId="2234748867" sldId="490"/>
            <ac:picMk id="8" creationId="{D95B5216-8E61-4ED6-D162-71ADD31562BC}"/>
          </ac:picMkLst>
        </pc:picChg>
      </pc:sldChg>
      <pc:sldChg chg="delSp ord modNotes">
        <pc:chgData name="Simon Oliver" userId="S::simon.oliver@ga.gov.au::441751aa-b3c6-4735-8d67-cba52ae95ad9" providerId="AD" clId="Web-{83F84CB9-2288-29A1-B33F-6D9B9D97C4BA}" dt="2024-02-25T10:25:30.428" v="5037"/>
        <pc:sldMkLst>
          <pc:docMk/>
          <pc:sldMk cId="4054017599" sldId="491"/>
        </pc:sldMkLst>
        <pc:spChg chg="del">
          <ac:chgData name="Simon Oliver" userId="S::simon.oliver@ga.gov.au::441751aa-b3c6-4735-8d67-cba52ae95ad9" providerId="AD" clId="Web-{83F84CB9-2288-29A1-B33F-6D9B9D97C4BA}" dt="2024-02-25T09:04:07.395" v="130"/>
          <ac:spMkLst>
            <pc:docMk/>
            <pc:sldMk cId="4054017599" sldId="491"/>
            <ac:spMk id="2" creationId="{DEAFF974-2562-AAF5-0D0E-C4EA24282567}"/>
          </ac:spMkLst>
        </pc:spChg>
      </pc:sldChg>
      <pc:sldChg chg="mod ord modShow modNotes">
        <pc:chgData name="Simon Oliver" userId="S::simon.oliver@ga.gov.au::441751aa-b3c6-4735-8d67-cba52ae95ad9" providerId="AD" clId="Web-{83F84CB9-2288-29A1-B33F-6D9B9D97C4BA}" dt="2024-02-25T10:27:32.498" v="5118"/>
        <pc:sldMkLst>
          <pc:docMk/>
          <pc:sldMk cId="1655242258" sldId="492"/>
        </pc:sldMkLst>
      </pc:sldChg>
      <pc:sldChg chg="modNotes">
        <pc:chgData name="Simon Oliver" userId="S::simon.oliver@ga.gov.au::441751aa-b3c6-4735-8d67-cba52ae95ad9" providerId="AD" clId="Web-{83F84CB9-2288-29A1-B33F-6D9B9D97C4BA}" dt="2024-02-25T10:34:10.381" v="5604"/>
        <pc:sldMkLst>
          <pc:docMk/>
          <pc:sldMk cId="1310656110" sldId="493"/>
        </pc:sldMkLst>
      </pc:sldChg>
      <pc:sldChg chg="modSp ord modNotes">
        <pc:chgData name="Simon Oliver" userId="S::simon.oliver@ga.gov.au::441751aa-b3c6-4735-8d67-cba52ae95ad9" providerId="AD" clId="Web-{83F84CB9-2288-29A1-B33F-6D9B9D97C4BA}" dt="2024-02-25T10:36:36.071" v="5920"/>
        <pc:sldMkLst>
          <pc:docMk/>
          <pc:sldMk cId="2726719072" sldId="494"/>
        </pc:sldMkLst>
        <pc:spChg chg="mod">
          <ac:chgData name="Simon Oliver" userId="S::simon.oliver@ga.gov.au::441751aa-b3c6-4735-8d67-cba52ae95ad9" providerId="AD" clId="Web-{83F84CB9-2288-29A1-B33F-6D9B9D97C4BA}" dt="2024-02-25T09:40:45.718" v="1166" actId="20577"/>
          <ac:spMkLst>
            <pc:docMk/>
            <pc:sldMk cId="2726719072" sldId="494"/>
            <ac:spMk id="3" creationId="{CF3A8847-E9E7-1AEF-6690-B9A6DA4DFB01}"/>
          </ac:spMkLst>
        </pc:spChg>
      </pc:sldChg>
      <pc:sldChg chg="modNotes">
        <pc:chgData name="Simon Oliver" userId="S::simon.oliver@ga.gov.au::441751aa-b3c6-4735-8d67-cba52ae95ad9" providerId="AD" clId="Web-{83F84CB9-2288-29A1-B33F-6D9B9D97C4BA}" dt="2024-02-25T10:38:38.667" v="6249"/>
        <pc:sldMkLst>
          <pc:docMk/>
          <pc:sldMk cId="1628489279" sldId="495"/>
        </pc:sldMkLst>
      </pc:sldChg>
      <pc:sldChg chg="modSp">
        <pc:chgData name="Simon Oliver" userId="S::simon.oliver@ga.gov.au::441751aa-b3c6-4735-8d67-cba52ae95ad9" providerId="AD" clId="Web-{83F84CB9-2288-29A1-B33F-6D9B9D97C4BA}" dt="2024-02-25T09:46:28.210" v="1421" actId="20577"/>
        <pc:sldMkLst>
          <pc:docMk/>
          <pc:sldMk cId="2015732138" sldId="496"/>
        </pc:sldMkLst>
        <pc:spChg chg="mod">
          <ac:chgData name="Simon Oliver" userId="S::simon.oliver@ga.gov.au::441751aa-b3c6-4735-8d67-cba52ae95ad9" providerId="AD" clId="Web-{83F84CB9-2288-29A1-B33F-6D9B9D97C4BA}" dt="2024-02-25T09:46:28.210" v="1421" actId="20577"/>
          <ac:spMkLst>
            <pc:docMk/>
            <pc:sldMk cId="2015732138" sldId="496"/>
            <ac:spMk id="2" creationId="{1CE6DA91-5473-7F3A-9628-02AABBBBC127}"/>
          </ac:spMkLst>
        </pc:spChg>
      </pc:sldChg>
      <pc:sldChg chg="addSp delSp modSp add replId modNotes">
        <pc:chgData name="Simon Oliver" userId="S::simon.oliver@ga.gov.au::441751aa-b3c6-4735-8d67-cba52ae95ad9" providerId="AD" clId="Web-{83F84CB9-2288-29A1-B33F-6D9B9D97C4BA}" dt="2024-02-25T09:54:14.329" v="2025"/>
        <pc:sldMkLst>
          <pc:docMk/>
          <pc:sldMk cId="3485053746" sldId="497"/>
        </pc:sldMkLst>
        <pc:spChg chg="del mod">
          <ac:chgData name="Simon Oliver" userId="S::simon.oliver@ga.gov.au::441751aa-b3c6-4735-8d67-cba52ae95ad9" providerId="AD" clId="Web-{83F84CB9-2288-29A1-B33F-6D9B9D97C4BA}" dt="2024-02-25T09:41:10.750" v="1169"/>
          <ac:spMkLst>
            <pc:docMk/>
            <pc:sldMk cId="3485053746" sldId="497"/>
            <ac:spMk id="2" creationId="{F3AE912F-B7FD-0844-CD02-5B5E960C35A9}"/>
          </ac:spMkLst>
        </pc:spChg>
        <pc:spChg chg="add del mod">
          <ac:chgData name="Simon Oliver" userId="S::simon.oliver@ga.gov.au::441751aa-b3c6-4735-8d67-cba52ae95ad9" providerId="AD" clId="Web-{83F84CB9-2288-29A1-B33F-6D9B9D97C4BA}" dt="2024-02-25T09:41:26.532" v="1171"/>
          <ac:spMkLst>
            <pc:docMk/>
            <pc:sldMk cId="3485053746" sldId="497"/>
            <ac:spMk id="6" creationId="{E2C5C000-79E4-0F95-330D-1FBEB4658ECC}"/>
          </ac:spMkLst>
        </pc:spChg>
        <pc:picChg chg="mod">
          <ac:chgData name="Simon Oliver" userId="S::simon.oliver@ga.gov.au::441751aa-b3c6-4735-8d67-cba52ae95ad9" providerId="AD" clId="Web-{83F84CB9-2288-29A1-B33F-6D9B9D97C4BA}" dt="2024-02-25T09:48:01.899" v="1495" actId="14100"/>
          <ac:picMkLst>
            <pc:docMk/>
            <pc:sldMk cId="3485053746" sldId="497"/>
            <ac:picMk id="4" creationId="{B6E8E250-1338-3F1B-BCB6-D7B9BE7C0108}"/>
          </ac:picMkLst>
        </pc:picChg>
      </pc:sldChg>
      <pc:sldChg chg="modSp new">
        <pc:chgData name="Simon Oliver" userId="S::simon.oliver@ga.gov.au::441751aa-b3c6-4735-8d67-cba52ae95ad9" providerId="AD" clId="Web-{83F84CB9-2288-29A1-B33F-6D9B9D97C4BA}" dt="2024-02-25T09:46:04.553" v="1406" actId="20577"/>
        <pc:sldMkLst>
          <pc:docMk/>
          <pc:sldMk cId="2092782567" sldId="498"/>
        </pc:sldMkLst>
        <pc:spChg chg="mod">
          <ac:chgData name="Simon Oliver" userId="S::simon.oliver@ga.gov.au::441751aa-b3c6-4735-8d67-cba52ae95ad9" providerId="AD" clId="Web-{83F84CB9-2288-29A1-B33F-6D9B9D97C4BA}" dt="2024-02-25T09:46:04.553" v="1406" actId="20577"/>
          <ac:spMkLst>
            <pc:docMk/>
            <pc:sldMk cId="2092782567" sldId="498"/>
            <ac:spMk id="2" creationId="{DC02DF58-6838-4763-C830-7E11B64BBF8C}"/>
          </ac:spMkLst>
        </pc:spChg>
        <pc:spChg chg="mod">
          <ac:chgData name="Simon Oliver" userId="S::simon.oliver@ga.gov.au::441751aa-b3c6-4735-8d67-cba52ae95ad9" providerId="AD" clId="Web-{83F84CB9-2288-29A1-B33F-6D9B9D97C4BA}" dt="2024-02-25T09:43:01.315" v="1246" actId="20577"/>
          <ac:spMkLst>
            <pc:docMk/>
            <pc:sldMk cId="2092782567" sldId="498"/>
            <ac:spMk id="3" creationId="{C6CDD05E-2F37-0C03-7A70-B08F5569AAD3}"/>
          </ac:spMkLst>
        </pc:sp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59AFAAEC-ADDF-4DA8-A547-BA8CA7A52D1E}" authorId="{951C68EC-E468-A4B2-B62C-1EE3637D8BBF}" created="2024-02-25T10:40:08.856" startDate="2024-02-25T10:40:08.856" dueDate="2024-02-25T10:40:08.856" assignedTo="{EE1EBAB0-3324-A13D-31A2-013CDD84345A}" title="@Claire Krause - Hi Claire - I've had a rethink on the approach and have added a bunch of notes. Hopefully it makes a little more sense know but would be great to have your views on that.">
    <pc:sldMkLst xmlns:pc="http://schemas.microsoft.com/office/powerpoint/2013/main/command">
      <pc:docMk/>
      <pc:sldMk cId="0" sldId="256"/>
    </pc:sldMkLst>
    <p188:replyLst>
      <p188:reply id="{E02B6FB1-8F45-4B6A-9BAA-7DC5417021AC}" authorId="{881DEFF6-36D0-1FF0-9260-14668B66299E}" created="2024-02-25T23:05:13.991">
        <p188:txBody>
          <a:bodyPr/>
          <a:lstStyle/>
          <a:p>
            <a:r>
              <a:rPr lang="en-US"/>
              <a:t>I think this is much clearer and has a nice thesis to it now. It's much easier to follow and I can see the key points. </a:t>
            </a:r>
          </a:p>
        </p188:txBody>
      </p188:reply>
    </p188:replyLst>
    <p188:txBody>
      <a:bodyPr/>
      <a:lstStyle/>
      <a:p>
        <a:r>
          <a:rPr lang="en-US"/>
          <a:t>[@Claire Krause] - Hi Claire - I've had a rethink on the approach and have added a bunch of notes. Hopefully it makes a little more sense know but would be great to have your views on that.</a:t>
        </a:r>
      </a:p>
    </p188:txBody>
    <p188:extLst>
      <p:ext xmlns:p="http://schemas.openxmlformats.org/presentationml/2006/main" uri="{5BB2D875-25FF-4072-B9AC-8F64D62656EB}">
        <p228:taskDetails xmlns:p228="http://schemas.microsoft.com/office/powerpoint/2022/08/main">
          <p228:history>
            <p228:event time="2024-02-25T10:40:08.856" id="{D14589EB-C88C-4311-A9A9-E4DF76506B4C}">
              <p228:atrbtn authorId="{951C68EC-E468-A4B2-B62C-1EE3637D8BBF}"/>
              <p228:anchr>
                <p228:comment id="{59AFAAEC-ADDF-4DA8-A547-BA8CA7A52D1E}"/>
              </p228:anchr>
              <p228:add/>
            </p228:event>
            <p228:event time="2024-02-25T10:40:08.856" id="{3F873A91-A197-42ED-A206-D57E81E1875D}">
              <p228:atrbtn authorId="{951C68EC-E468-A4B2-B62C-1EE3637D8BBF}"/>
              <p228:anchr>
                <p228:comment id="{59AFAAEC-ADDF-4DA8-A547-BA8CA7A52D1E}"/>
              </p228:anchr>
              <p228:asgn authorId="{EE1EBAB0-3324-A13D-31A2-013CDD84345A}"/>
            </p228:event>
            <p228:event time="2024-02-25T10:40:08.856" id="{230F542D-D0C6-4529-B190-227164798852}">
              <p228:atrbtn authorId="{951C68EC-E468-A4B2-B62C-1EE3637D8BBF}"/>
              <p228:anchr>
                <p228:comment id="{59AFAAEC-ADDF-4DA8-A547-BA8CA7A52D1E}"/>
              </p228:anchr>
              <p228:title val="@Claire Krause - Hi Claire - I've had a rethink on the approach and have added a bunch of notes. Hopefully it makes a little more sense know but would be great to have your views on that."/>
            </p228:event>
            <p228:event time="2024-02-25T10:40:08.856" id="{50992A45-8C0E-4117-AF1C-44DD886F03E5}">
              <p228:atrbtn authorId="{951C68EC-E468-A4B2-B62C-1EE3637D8BBF}"/>
              <p228:anchr>
                <p228:comment id="{59AFAAEC-ADDF-4DA8-A547-BA8CA7A52D1E}"/>
              </p228:anchr>
              <p228:date stDt="2024-02-25T10:40:08.856" endDt="2024-02-25T10:40:08.856"/>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F75AA-7257-4959-9CD0-1B0155BCFBA8}" type="doc">
      <dgm:prSet loTypeId="urn:microsoft.com/office/officeart/2005/8/layout/arrow2" loCatId="process" qsTypeId="urn:microsoft.com/office/officeart/2005/8/quickstyle/simple1" qsCatId="simple" csTypeId="urn:microsoft.com/office/officeart/2005/8/colors/accent1_2" csCatId="accent1" phldr="1"/>
      <dgm:spPr/>
    </dgm:pt>
    <dgm:pt modelId="{E68E7714-AAAC-4FDC-AA74-2714144A66E1}">
      <dgm:prSet phldrT="[Text]" phldr="0"/>
      <dgm:spPr/>
      <dgm:t>
        <a:bodyPr/>
        <a:lstStyle/>
        <a:p>
          <a:pPr rtl="0"/>
          <a:r>
            <a:rPr lang="en-US">
              <a:latin typeface="Arial"/>
            </a:rPr>
            <a:t>Establish a working group within WGISS</a:t>
          </a:r>
          <a:endParaRPr lang="en-US"/>
        </a:p>
      </dgm:t>
    </dgm:pt>
    <dgm:pt modelId="{6287E6E0-44B8-426E-9DE1-873305C8467F}" type="parTrans" cxnId="{9192C477-6654-443B-AC7E-91C2008A6382}">
      <dgm:prSet/>
      <dgm:spPr/>
    </dgm:pt>
    <dgm:pt modelId="{ECB6FD2A-763A-44B8-A322-F12317E3FEEB}" type="sibTrans" cxnId="{9192C477-6654-443B-AC7E-91C2008A6382}">
      <dgm:prSet/>
      <dgm:spPr/>
    </dgm:pt>
    <dgm:pt modelId="{A7DC474C-B913-4013-B5CB-C45E983F0EF0}">
      <dgm:prSet phldrT="[Text]" phldr="0"/>
      <dgm:spPr/>
      <dgm:t>
        <a:bodyPr/>
        <a:lstStyle/>
        <a:p>
          <a:pPr rtl="0"/>
          <a:r>
            <a:rPr lang="en-US" dirty="0">
              <a:latin typeface="Arial"/>
            </a:rPr>
            <a:t>Rework and confirm relevant existing definitions</a:t>
          </a:r>
          <a:endParaRPr lang="en-US" dirty="0"/>
        </a:p>
      </dgm:t>
    </dgm:pt>
    <dgm:pt modelId="{EE9C8B4C-D6D0-4307-BDDE-9C0FF8476EA8}" type="parTrans" cxnId="{E0E670A8-C98A-416F-B602-64CA85AAFF7E}">
      <dgm:prSet/>
      <dgm:spPr/>
    </dgm:pt>
    <dgm:pt modelId="{FB06422F-EF30-4BB1-9E54-0373A0CE5F0B}" type="sibTrans" cxnId="{E0E670A8-C98A-416F-B602-64CA85AAFF7E}">
      <dgm:prSet/>
      <dgm:spPr/>
    </dgm:pt>
    <dgm:pt modelId="{EAA7FACB-6F94-4528-84EB-C940746B3BB6}">
      <dgm:prSet phldrT="[Text]" phldr="0"/>
      <dgm:spPr/>
      <dgm:t>
        <a:bodyPr/>
        <a:lstStyle/>
        <a:p>
          <a:pPr rtl="0"/>
          <a:r>
            <a:rPr lang="en-US" dirty="0">
              <a:latin typeface="Arial"/>
            </a:rPr>
            <a:t>Develop set of agreed principles</a:t>
          </a:r>
          <a:endParaRPr lang="en-US" dirty="0"/>
        </a:p>
      </dgm:t>
    </dgm:pt>
    <dgm:pt modelId="{A3BC1DFE-3AAE-47B7-9683-D0213A0F94E2}" type="parTrans" cxnId="{0968B46D-7A7C-43A5-ADB4-DD73BF7C6A76}">
      <dgm:prSet/>
      <dgm:spPr/>
    </dgm:pt>
    <dgm:pt modelId="{AC9D6782-E8FA-4F49-9F26-38E91BA89775}" type="sibTrans" cxnId="{0968B46D-7A7C-43A5-ADB4-DD73BF7C6A76}">
      <dgm:prSet/>
      <dgm:spPr/>
    </dgm:pt>
    <dgm:pt modelId="{A26DC302-9FB6-409C-9ECD-6D629EAEB130}">
      <dgm:prSet phldr="0"/>
      <dgm:spPr/>
      <dgm:t>
        <a:bodyPr/>
        <a:lstStyle/>
        <a:p>
          <a:pPr rtl="0"/>
          <a:r>
            <a:rPr lang="en-US" dirty="0">
              <a:latin typeface="Arial"/>
            </a:rPr>
            <a:t>Promote within our </a:t>
          </a:r>
          <a:r>
            <a:rPr lang="en-US" dirty="0" err="1">
              <a:latin typeface="Arial"/>
            </a:rPr>
            <a:t>organisations</a:t>
          </a:r>
        </a:p>
      </dgm:t>
    </dgm:pt>
    <dgm:pt modelId="{619D30BE-4094-460D-B664-26C5DB676302}" type="parTrans" cxnId="{112FC041-550F-41A6-9BE7-35239A5E74B2}">
      <dgm:prSet/>
      <dgm:spPr/>
    </dgm:pt>
    <dgm:pt modelId="{4E078D18-8C60-4BFB-A30C-6673DAAA7E1B}" type="sibTrans" cxnId="{112FC041-550F-41A6-9BE7-35239A5E74B2}">
      <dgm:prSet/>
      <dgm:spPr/>
    </dgm:pt>
    <dgm:pt modelId="{328F0C21-4278-4841-90D7-6C11BF58D922}" type="pres">
      <dgm:prSet presAssocID="{4DCF75AA-7257-4959-9CD0-1B0155BCFBA8}" presName="arrowDiagram" presStyleCnt="0">
        <dgm:presLayoutVars>
          <dgm:chMax val="5"/>
          <dgm:dir/>
          <dgm:resizeHandles val="exact"/>
        </dgm:presLayoutVars>
      </dgm:prSet>
      <dgm:spPr/>
    </dgm:pt>
    <dgm:pt modelId="{64BBC788-328F-4E2E-B053-BE941947368F}" type="pres">
      <dgm:prSet presAssocID="{4DCF75AA-7257-4959-9CD0-1B0155BCFBA8}" presName="arrow" presStyleLbl="bgShp" presStyleIdx="0" presStyleCnt="1"/>
      <dgm:spPr/>
    </dgm:pt>
    <dgm:pt modelId="{9ED47F21-7B88-4DC6-AC7F-99CD8A5DF7AF}" type="pres">
      <dgm:prSet presAssocID="{4DCF75AA-7257-4959-9CD0-1B0155BCFBA8}" presName="arrowDiagram4" presStyleCnt="0"/>
      <dgm:spPr/>
    </dgm:pt>
    <dgm:pt modelId="{FAAC1D69-3AB8-49D5-82DA-BF99849B8590}" type="pres">
      <dgm:prSet presAssocID="{E68E7714-AAAC-4FDC-AA74-2714144A66E1}" presName="bullet4a" presStyleLbl="node1" presStyleIdx="0" presStyleCnt="4"/>
      <dgm:spPr/>
    </dgm:pt>
    <dgm:pt modelId="{CAD74BA7-63B6-40C4-989C-346B147575E0}" type="pres">
      <dgm:prSet presAssocID="{E68E7714-AAAC-4FDC-AA74-2714144A66E1}" presName="textBox4a" presStyleLbl="revTx" presStyleIdx="0" presStyleCnt="4">
        <dgm:presLayoutVars>
          <dgm:bulletEnabled val="1"/>
        </dgm:presLayoutVars>
      </dgm:prSet>
      <dgm:spPr/>
    </dgm:pt>
    <dgm:pt modelId="{435E1157-4ED2-4028-AD9F-3D7483D22B3C}" type="pres">
      <dgm:prSet presAssocID="{A7DC474C-B913-4013-B5CB-C45E983F0EF0}" presName="bullet4b" presStyleLbl="node1" presStyleIdx="1" presStyleCnt="4"/>
      <dgm:spPr/>
    </dgm:pt>
    <dgm:pt modelId="{7280BB9E-C067-45F5-8AC0-3F0961158B09}" type="pres">
      <dgm:prSet presAssocID="{A7DC474C-B913-4013-B5CB-C45E983F0EF0}" presName="textBox4b" presStyleLbl="revTx" presStyleIdx="1" presStyleCnt="4">
        <dgm:presLayoutVars>
          <dgm:bulletEnabled val="1"/>
        </dgm:presLayoutVars>
      </dgm:prSet>
      <dgm:spPr/>
    </dgm:pt>
    <dgm:pt modelId="{2A22A66B-64FC-4771-BC4E-74012E32CFB1}" type="pres">
      <dgm:prSet presAssocID="{EAA7FACB-6F94-4528-84EB-C940746B3BB6}" presName="bullet4c" presStyleLbl="node1" presStyleIdx="2" presStyleCnt="4"/>
      <dgm:spPr/>
    </dgm:pt>
    <dgm:pt modelId="{E3E0E034-5205-4EFD-8D5A-B7BD9829FAC5}" type="pres">
      <dgm:prSet presAssocID="{EAA7FACB-6F94-4528-84EB-C940746B3BB6}" presName="textBox4c" presStyleLbl="revTx" presStyleIdx="2" presStyleCnt="4">
        <dgm:presLayoutVars>
          <dgm:bulletEnabled val="1"/>
        </dgm:presLayoutVars>
      </dgm:prSet>
      <dgm:spPr/>
    </dgm:pt>
    <dgm:pt modelId="{8425BC08-9CDA-4585-8962-57A9FC52A101}" type="pres">
      <dgm:prSet presAssocID="{A26DC302-9FB6-409C-9ECD-6D629EAEB130}" presName="bullet4d" presStyleLbl="node1" presStyleIdx="3" presStyleCnt="4"/>
      <dgm:spPr/>
    </dgm:pt>
    <dgm:pt modelId="{A593F74C-BD3B-47AD-BB61-E3150585AF65}" type="pres">
      <dgm:prSet presAssocID="{A26DC302-9FB6-409C-9ECD-6D629EAEB130}" presName="textBox4d" presStyleLbl="revTx" presStyleIdx="3" presStyleCnt="4">
        <dgm:presLayoutVars>
          <dgm:bulletEnabled val="1"/>
        </dgm:presLayoutVars>
      </dgm:prSet>
      <dgm:spPr/>
    </dgm:pt>
  </dgm:ptLst>
  <dgm:cxnLst>
    <dgm:cxn modelId="{2BDD0C32-7F8C-46A3-8826-79BD13F524F6}" type="presOf" srcId="{A7DC474C-B913-4013-B5CB-C45E983F0EF0}" destId="{7280BB9E-C067-45F5-8AC0-3F0961158B09}" srcOrd="0" destOrd="0" presId="urn:microsoft.com/office/officeart/2005/8/layout/arrow2"/>
    <dgm:cxn modelId="{4621673B-ABC7-435B-8F11-D9DECAB375B6}" type="presOf" srcId="{E68E7714-AAAC-4FDC-AA74-2714144A66E1}" destId="{CAD74BA7-63B6-40C4-989C-346B147575E0}" srcOrd="0" destOrd="0" presId="urn:microsoft.com/office/officeart/2005/8/layout/arrow2"/>
    <dgm:cxn modelId="{DF0EAC3E-5587-42C7-ADA5-1F7D5D5C5F36}" type="presOf" srcId="{4DCF75AA-7257-4959-9CD0-1B0155BCFBA8}" destId="{328F0C21-4278-4841-90D7-6C11BF58D922}" srcOrd="0" destOrd="0" presId="urn:microsoft.com/office/officeart/2005/8/layout/arrow2"/>
    <dgm:cxn modelId="{112FC041-550F-41A6-9BE7-35239A5E74B2}" srcId="{4DCF75AA-7257-4959-9CD0-1B0155BCFBA8}" destId="{A26DC302-9FB6-409C-9ECD-6D629EAEB130}" srcOrd="3" destOrd="0" parTransId="{619D30BE-4094-460D-B664-26C5DB676302}" sibTransId="{4E078D18-8C60-4BFB-A30C-6673DAAA7E1B}"/>
    <dgm:cxn modelId="{0968B46D-7A7C-43A5-ADB4-DD73BF7C6A76}" srcId="{4DCF75AA-7257-4959-9CD0-1B0155BCFBA8}" destId="{EAA7FACB-6F94-4528-84EB-C940746B3BB6}" srcOrd="2" destOrd="0" parTransId="{A3BC1DFE-3AAE-47B7-9683-D0213A0F94E2}" sibTransId="{AC9D6782-E8FA-4F49-9F26-38E91BA89775}"/>
    <dgm:cxn modelId="{7684B372-BA3C-4BD2-88DC-42F4E73C27E9}" type="presOf" srcId="{A26DC302-9FB6-409C-9ECD-6D629EAEB130}" destId="{A593F74C-BD3B-47AD-BB61-E3150585AF65}" srcOrd="0" destOrd="0" presId="urn:microsoft.com/office/officeart/2005/8/layout/arrow2"/>
    <dgm:cxn modelId="{9192C477-6654-443B-AC7E-91C2008A6382}" srcId="{4DCF75AA-7257-4959-9CD0-1B0155BCFBA8}" destId="{E68E7714-AAAC-4FDC-AA74-2714144A66E1}" srcOrd="0" destOrd="0" parTransId="{6287E6E0-44B8-426E-9DE1-873305C8467F}" sibTransId="{ECB6FD2A-763A-44B8-A322-F12317E3FEEB}"/>
    <dgm:cxn modelId="{217DE783-638B-47C9-B98D-79DF18F05C97}" type="presOf" srcId="{EAA7FACB-6F94-4528-84EB-C940746B3BB6}" destId="{E3E0E034-5205-4EFD-8D5A-B7BD9829FAC5}" srcOrd="0" destOrd="0" presId="urn:microsoft.com/office/officeart/2005/8/layout/arrow2"/>
    <dgm:cxn modelId="{E0E670A8-C98A-416F-B602-64CA85AAFF7E}" srcId="{4DCF75AA-7257-4959-9CD0-1B0155BCFBA8}" destId="{A7DC474C-B913-4013-B5CB-C45E983F0EF0}" srcOrd="1" destOrd="0" parTransId="{EE9C8B4C-D6D0-4307-BDDE-9C0FF8476EA8}" sibTransId="{FB06422F-EF30-4BB1-9E54-0373A0CE5F0B}"/>
    <dgm:cxn modelId="{B76747F4-A998-4AE7-8116-8AFAA0E60D90}" type="presParOf" srcId="{328F0C21-4278-4841-90D7-6C11BF58D922}" destId="{64BBC788-328F-4E2E-B053-BE941947368F}" srcOrd="0" destOrd="0" presId="urn:microsoft.com/office/officeart/2005/8/layout/arrow2"/>
    <dgm:cxn modelId="{A945BC9C-55CD-465A-B11D-F48445FDDABB}" type="presParOf" srcId="{328F0C21-4278-4841-90D7-6C11BF58D922}" destId="{9ED47F21-7B88-4DC6-AC7F-99CD8A5DF7AF}" srcOrd="1" destOrd="0" presId="urn:microsoft.com/office/officeart/2005/8/layout/arrow2"/>
    <dgm:cxn modelId="{1BB38AA5-EB84-45A0-89C0-1D01187100A9}" type="presParOf" srcId="{9ED47F21-7B88-4DC6-AC7F-99CD8A5DF7AF}" destId="{FAAC1D69-3AB8-49D5-82DA-BF99849B8590}" srcOrd="0" destOrd="0" presId="urn:microsoft.com/office/officeart/2005/8/layout/arrow2"/>
    <dgm:cxn modelId="{2FC090D4-6249-4921-8AD8-E3DF28A31EAE}" type="presParOf" srcId="{9ED47F21-7B88-4DC6-AC7F-99CD8A5DF7AF}" destId="{CAD74BA7-63B6-40C4-989C-346B147575E0}" srcOrd="1" destOrd="0" presId="urn:microsoft.com/office/officeart/2005/8/layout/arrow2"/>
    <dgm:cxn modelId="{4E17A22F-5388-4D8E-A214-EB2A503EF200}" type="presParOf" srcId="{9ED47F21-7B88-4DC6-AC7F-99CD8A5DF7AF}" destId="{435E1157-4ED2-4028-AD9F-3D7483D22B3C}" srcOrd="2" destOrd="0" presId="urn:microsoft.com/office/officeart/2005/8/layout/arrow2"/>
    <dgm:cxn modelId="{751D7A9F-6963-44EA-A3FB-B77EC3B7F387}" type="presParOf" srcId="{9ED47F21-7B88-4DC6-AC7F-99CD8A5DF7AF}" destId="{7280BB9E-C067-45F5-8AC0-3F0961158B09}" srcOrd="3" destOrd="0" presId="urn:microsoft.com/office/officeart/2005/8/layout/arrow2"/>
    <dgm:cxn modelId="{0ECB4E9C-ACF5-4211-AFC5-680AE7FE68D4}" type="presParOf" srcId="{9ED47F21-7B88-4DC6-AC7F-99CD8A5DF7AF}" destId="{2A22A66B-64FC-4771-BC4E-74012E32CFB1}" srcOrd="4" destOrd="0" presId="urn:microsoft.com/office/officeart/2005/8/layout/arrow2"/>
    <dgm:cxn modelId="{E37E9FDC-58DF-45D7-A664-BE79A3B9DC0E}" type="presParOf" srcId="{9ED47F21-7B88-4DC6-AC7F-99CD8A5DF7AF}" destId="{E3E0E034-5205-4EFD-8D5A-B7BD9829FAC5}" srcOrd="5" destOrd="0" presId="urn:microsoft.com/office/officeart/2005/8/layout/arrow2"/>
    <dgm:cxn modelId="{A2B98A31-ED28-44BE-A732-3CE952D1D11B}" type="presParOf" srcId="{9ED47F21-7B88-4DC6-AC7F-99CD8A5DF7AF}" destId="{8425BC08-9CDA-4585-8962-57A9FC52A101}" srcOrd="6" destOrd="0" presId="urn:microsoft.com/office/officeart/2005/8/layout/arrow2"/>
    <dgm:cxn modelId="{2FBD774F-F160-41BB-85D6-A3095C31ACDF}" type="presParOf" srcId="{9ED47F21-7B88-4DC6-AC7F-99CD8A5DF7AF}" destId="{A593F74C-BD3B-47AD-BB61-E3150585AF6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BC788-328F-4E2E-B053-BE941947368F}">
      <dsp:nvSpPr>
        <dsp:cNvPr id="0" name=""/>
        <dsp:cNvSpPr/>
      </dsp:nvSpPr>
      <dsp:spPr>
        <a:xfrm>
          <a:off x="0" y="561121"/>
          <a:ext cx="6092404" cy="380775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C1D69-3AB8-49D5-82DA-BF99849B8590}">
      <dsp:nvSpPr>
        <dsp:cNvPr id="0" name=""/>
        <dsp:cNvSpPr/>
      </dsp:nvSpPr>
      <dsp:spPr>
        <a:xfrm>
          <a:off x="600101" y="3392566"/>
          <a:ext cx="140125" cy="1401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74BA7-63B6-40C4-989C-346B147575E0}">
      <dsp:nvSpPr>
        <dsp:cNvPr id="0" name=""/>
        <dsp:cNvSpPr/>
      </dsp:nvSpPr>
      <dsp:spPr>
        <a:xfrm>
          <a:off x="670164" y="3462628"/>
          <a:ext cx="1041801" cy="906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49" tIns="0" rIns="0" bIns="0" numCol="1" spcCol="1270" anchor="t" anchorCtr="0">
          <a:noAutofit/>
        </a:bodyPr>
        <a:lstStyle/>
        <a:p>
          <a:pPr marL="0" lvl="0" indent="0" algn="l" defTabSz="577850" rtl="0">
            <a:lnSpc>
              <a:spcPct val="90000"/>
            </a:lnSpc>
            <a:spcBef>
              <a:spcPct val="0"/>
            </a:spcBef>
            <a:spcAft>
              <a:spcPct val="35000"/>
            </a:spcAft>
            <a:buNone/>
          </a:pPr>
          <a:r>
            <a:rPr lang="en-US" sz="1300" kern="1200">
              <a:latin typeface="Arial"/>
            </a:rPr>
            <a:t>Establish a working group within WGISS</a:t>
          </a:r>
          <a:endParaRPr lang="en-US" sz="1300" kern="1200"/>
        </a:p>
      </dsp:txBody>
      <dsp:txXfrm>
        <a:off x="670164" y="3462628"/>
        <a:ext cx="1041801" cy="906245"/>
      </dsp:txXfrm>
    </dsp:sp>
    <dsp:sp modelId="{435E1157-4ED2-4028-AD9F-3D7483D22B3C}">
      <dsp:nvSpPr>
        <dsp:cNvPr id="0" name=""/>
        <dsp:cNvSpPr/>
      </dsp:nvSpPr>
      <dsp:spPr>
        <a:xfrm>
          <a:off x="1590117" y="2506882"/>
          <a:ext cx="243696" cy="243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0BB9E-C067-45F5-8AC0-3F0961158B09}">
      <dsp:nvSpPr>
        <dsp:cNvPr id="0" name=""/>
        <dsp:cNvSpPr/>
      </dsp:nvSpPr>
      <dsp:spPr>
        <a:xfrm>
          <a:off x="1711965" y="2628730"/>
          <a:ext cx="1279404" cy="174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30" tIns="0" rIns="0" bIns="0" numCol="1" spcCol="1270" anchor="t" anchorCtr="0">
          <a:noAutofit/>
        </a:bodyPr>
        <a:lstStyle/>
        <a:p>
          <a:pPr marL="0" lvl="0" indent="0" algn="l" defTabSz="577850" rtl="0">
            <a:lnSpc>
              <a:spcPct val="90000"/>
            </a:lnSpc>
            <a:spcBef>
              <a:spcPct val="0"/>
            </a:spcBef>
            <a:spcAft>
              <a:spcPct val="35000"/>
            </a:spcAft>
            <a:buNone/>
          </a:pPr>
          <a:r>
            <a:rPr lang="en-US" sz="1300" kern="1200" dirty="0">
              <a:latin typeface="Arial"/>
            </a:rPr>
            <a:t>Rework and confirm relevant existing definitions</a:t>
          </a:r>
          <a:endParaRPr lang="en-US" sz="1300" kern="1200" dirty="0"/>
        </a:p>
      </dsp:txBody>
      <dsp:txXfrm>
        <a:off x="1711965" y="2628730"/>
        <a:ext cx="1279404" cy="1740142"/>
      </dsp:txXfrm>
    </dsp:sp>
    <dsp:sp modelId="{2A22A66B-64FC-4771-BC4E-74012E32CFB1}">
      <dsp:nvSpPr>
        <dsp:cNvPr id="0" name=""/>
        <dsp:cNvSpPr/>
      </dsp:nvSpPr>
      <dsp:spPr>
        <a:xfrm>
          <a:off x="2854291" y="1854233"/>
          <a:ext cx="322897" cy="322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0E034-5205-4EFD-8D5A-B7BD9829FAC5}">
      <dsp:nvSpPr>
        <dsp:cNvPr id="0" name=""/>
        <dsp:cNvSpPr/>
      </dsp:nvSpPr>
      <dsp:spPr>
        <a:xfrm>
          <a:off x="3015739" y="2015682"/>
          <a:ext cx="1279404" cy="2353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97" tIns="0" rIns="0" bIns="0" numCol="1" spcCol="1270" anchor="t" anchorCtr="0">
          <a:noAutofit/>
        </a:bodyPr>
        <a:lstStyle/>
        <a:p>
          <a:pPr marL="0" lvl="0" indent="0" algn="l" defTabSz="577850" rtl="0">
            <a:lnSpc>
              <a:spcPct val="90000"/>
            </a:lnSpc>
            <a:spcBef>
              <a:spcPct val="0"/>
            </a:spcBef>
            <a:spcAft>
              <a:spcPct val="35000"/>
            </a:spcAft>
            <a:buNone/>
          </a:pPr>
          <a:r>
            <a:rPr lang="en-US" sz="1300" kern="1200" dirty="0">
              <a:latin typeface="Arial"/>
            </a:rPr>
            <a:t>Develop set of agreed principles</a:t>
          </a:r>
          <a:endParaRPr lang="en-US" sz="1300" kern="1200" dirty="0"/>
        </a:p>
      </dsp:txBody>
      <dsp:txXfrm>
        <a:off x="3015739" y="2015682"/>
        <a:ext cx="1279404" cy="2353191"/>
      </dsp:txXfrm>
    </dsp:sp>
    <dsp:sp modelId="{8425BC08-9CDA-4585-8962-57A9FC52A101}">
      <dsp:nvSpPr>
        <dsp:cNvPr id="0" name=""/>
        <dsp:cNvSpPr/>
      </dsp:nvSpPr>
      <dsp:spPr>
        <a:xfrm>
          <a:off x="4231174" y="1422434"/>
          <a:ext cx="432560" cy="4325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93F74C-BD3B-47AD-BB61-E3150585AF65}">
      <dsp:nvSpPr>
        <dsp:cNvPr id="0" name=""/>
        <dsp:cNvSpPr/>
      </dsp:nvSpPr>
      <dsp:spPr>
        <a:xfrm>
          <a:off x="4447454" y="1638715"/>
          <a:ext cx="1279404" cy="2730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205" tIns="0" rIns="0" bIns="0" numCol="1" spcCol="1270" anchor="t" anchorCtr="0">
          <a:noAutofit/>
        </a:bodyPr>
        <a:lstStyle/>
        <a:p>
          <a:pPr marL="0" lvl="0" indent="0" algn="l" defTabSz="577850" rtl="0">
            <a:lnSpc>
              <a:spcPct val="90000"/>
            </a:lnSpc>
            <a:spcBef>
              <a:spcPct val="0"/>
            </a:spcBef>
            <a:spcAft>
              <a:spcPct val="35000"/>
            </a:spcAft>
            <a:buNone/>
          </a:pPr>
          <a:r>
            <a:rPr lang="en-US" sz="1300" kern="1200" dirty="0">
              <a:latin typeface="Arial"/>
            </a:rPr>
            <a:t>Promote within our </a:t>
          </a:r>
          <a:r>
            <a:rPr lang="en-US" sz="1300" kern="1200" dirty="0" err="1">
              <a:latin typeface="Arial"/>
            </a:rPr>
            <a:t>organisations</a:t>
          </a:r>
        </a:p>
      </dsp:txBody>
      <dsp:txXfrm>
        <a:off x="4447454" y="1638715"/>
        <a:ext cx="1279404" cy="273015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I'd like to highlight a few of the more important policies used in the management of GA's Collections:</a:t>
            </a:r>
          </a:p>
          <a:p>
            <a:pPr>
              <a:buFont typeface="Calibri"/>
              <a:buChar char="-"/>
            </a:pPr>
            <a:r>
              <a:rPr lang="en-US" dirty="0">
                <a:latin typeface="Calibri"/>
                <a:ea typeface="Calibri"/>
                <a:cs typeface="Calibri"/>
              </a:rPr>
              <a:t>Not all upstream changes are automatic. Due to management considerations / resourcing and impacts to users, not all upstream changes are automatically transferred to our users. These may be held back in order to ensure a well managed / orderly implementation.</a:t>
            </a:r>
          </a:p>
          <a:p>
            <a:pPr>
              <a:buFont typeface="Calibri"/>
              <a:buChar char="-"/>
            </a:pPr>
            <a:r>
              <a:rPr lang="en-US" dirty="0">
                <a:latin typeface="Calibri"/>
                <a:ea typeface="Calibri"/>
                <a:cs typeface="Calibri"/>
              </a:rPr>
              <a:t>Maintaining consistency is imperative. Users rely on consistency for timeseries analysis and the ability to generate results that they can depend on.</a:t>
            </a:r>
          </a:p>
          <a:p>
            <a:pPr>
              <a:buFont typeface="Calibri"/>
              <a:buChar char="-"/>
            </a:pPr>
            <a:r>
              <a:rPr lang="en-US" dirty="0">
                <a:latin typeface="Calibri"/>
                <a:ea typeface="Calibri"/>
                <a:cs typeface="Calibri"/>
              </a:rPr>
              <a:t>Legal requirements must be adhered to – though at times the technology outstrips the applicability of legal instruments (</a:t>
            </a:r>
            <a:r>
              <a:rPr lang="en-US" dirty="0" err="1">
                <a:latin typeface="Calibri"/>
                <a:ea typeface="Calibri"/>
                <a:cs typeface="Calibri"/>
              </a:rPr>
              <a:t>eg.</a:t>
            </a:r>
            <a:r>
              <a:rPr lang="en-US" dirty="0">
                <a:latin typeface="Calibri"/>
                <a:ea typeface="Calibri"/>
                <a:cs typeface="Calibri"/>
              </a:rPr>
              <a:t> Archives Act written in 1983).</a:t>
            </a:r>
          </a:p>
        </p:txBody>
      </p:sp>
    </p:spTree>
    <p:extLst>
      <p:ext uri="{BB962C8B-B14F-4D97-AF65-F5344CB8AC3E}">
        <p14:creationId xmlns:p14="http://schemas.microsoft.com/office/powerpoint/2010/main" val="406392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Calibri"/>
              <a:buChar char="-"/>
            </a:pPr>
            <a:r>
              <a:rPr lang="en-US" dirty="0">
                <a:latin typeface="Calibri"/>
                <a:ea typeface="Calibri"/>
                <a:cs typeface="Calibri"/>
              </a:rPr>
              <a:t>Communication is a key aspect of effective Collection management – when done well, users can anticipate and be well prepared for changes when they are released – helps build trust an confidence in our users.</a:t>
            </a:r>
          </a:p>
          <a:p>
            <a:pPr marL="285750" indent="-285750">
              <a:buFont typeface="Calibri"/>
              <a:buChar char="-"/>
            </a:pPr>
            <a:r>
              <a:rPr lang="en-US" dirty="0">
                <a:latin typeface="Calibri"/>
                <a:ea typeface="Calibri"/>
                <a:cs typeface="Calibri"/>
              </a:rPr>
              <a:t>And at a more granular level, we have processes that ensure that only one instantiation of a dataset is available to our users at any given moment. We do this through our implementation of our maturity concept, which automatically replaced superseded data (i.e. when data transitions from NRT with non-final auxiliaries, to the final product. </a:t>
            </a:r>
          </a:p>
        </p:txBody>
      </p:sp>
    </p:spTree>
    <p:extLst>
      <p:ext uri="{BB962C8B-B14F-4D97-AF65-F5344CB8AC3E}">
        <p14:creationId xmlns:p14="http://schemas.microsoft.com/office/powerpoint/2010/main" val="159899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Further detail on the maturity concept is represented here. I won't go into detail on that .</a:t>
            </a:r>
          </a:p>
        </p:txBody>
      </p:sp>
    </p:spTree>
    <p:extLst>
      <p:ext uri="{BB962C8B-B14F-4D97-AF65-F5344CB8AC3E}">
        <p14:creationId xmlns:p14="http://schemas.microsoft.com/office/powerpoint/2010/main" val="332389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We've considered the </a:t>
            </a:r>
          </a:p>
        </p:txBody>
      </p:sp>
    </p:spTree>
    <p:extLst>
      <p:ext uri="{BB962C8B-B14F-4D97-AF65-F5344CB8AC3E}">
        <p14:creationId xmlns:p14="http://schemas.microsoft.com/office/powerpoint/2010/main" val="390829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In some work that Geoscience Australia and USGS have initiated, we've started to distill a set of common principles that could contribute to a common guidance or best practice reference for optimal Collection Lifecycle Management. We're hoping that such a reference will lead to more predictable and commonly communicated Collection management across CEOS agencies. </a:t>
            </a:r>
          </a:p>
          <a:p>
            <a:pPr>
              <a:buNone/>
            </a:pPr>
            <a:endParaRPr lang="en-US" dirty="0">
              <a:latin typeface="Calibri"/>
              <a:ea typeface="Calibri"/>
              <a:cs typeface="Calibri"/>
            </a:endParaRPr>
          </a:p>
          <a:p>
            <a:pPr>
              <a:buNone/>
            </a:pPr>
            <a:r>
              <a:rPr lang="en-US" dirty="0">
                <a:latin typeface="Calibri"/>
                <a:ea typeface="Calibri"/>
                <a:cs typeface="Calibri"/>
              </a:rPr>
              <a:t>Our work revealed a number of consistencies in practice, but also a number of differences in terminology. The importance of developing a common language in our discussions became quite important.</a:t>
            </a:r>
          </a:p>
        </p:txBody>
      </p:sp>
    </p:spTree>
    <p:extLst>
      <p:ext uri="{BB962C8B-B14F-4D97-AF65-F5344CB8AC3E}">
        <p14:creationId xmlns:p14="http://schemas.microsoft.com/office/powerpoint/2010/main" val="155644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We're hoping that such a reference will lead to more predictable and commonly communicated Collection management across CEOS agencies. </a:t>
            </a:r>
          </a:p>
          <a:p>
            <a:pPr>
              <a:buNone/>
            </a:pPr>
            <a:r>
              <a:rPr lang="en-US" dirty="0"/>
              <a:t>While still a work in progress, there may be scope within WGISS to take this on as a collective effort. </a:t>
            </a:r>
          </a:p>
        </p:txBody>
      </p:sp>
    </p:spTree>
    <p:extLst>
      <p:ext uri="{BB962C8B-B14F-4D97-AF65-F5344CB8AC3E}">
        <p14:creationId xmlns:p14="http://schemas.microsoft.com/office/powerpoint/2010/main" val="47776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If WGISS does decide to </a:t>
            </a:r>
            <a:r>
              <a:rPr lang="en-US">
                <a:latin typeface="Calibri"/>
                <a:ea typeface="Calibri"/>
                <a:cs typeface="Calibri"/>
              </a:rPr>
              <a:t>take on the challenge of developing a set of Collection lifecycle principles, the steps could be as follows:</a:t>
            </a:r>
          </a:p>
          <a:p>
            <a:pPr>
              <a:buFont typeface="Calibri"/>
              <a:buChar char="-"/>
            </a:pPr>
            <a:r>
              <a:rPr lang="en-US">
                <a:latin typeface="Calibri"/>
                <a:ea typeface="Calibri"/>
                <a:cs typeface="Calibri"/>
              </a:rPr>
              <a:t>Establish working group</a:t>
            </a:r>
          </a:p>
          <a:p>
            <a:pPr>
              <a:buFont typeface="Calibri"/>
              <a:buChar char="-"/>
            </a:pPr>
            <a:r>
              <a:rPr lang="en-US">
                <a:latin typeface="Calibri"/>
                <a:ea typeface="Calibri"/>
                <a:cs typeface="Calibri"/>
              </a:rPr>
              <a:t>Revisit and agree relevant definitions to form a Collections vocabulary</a:t>
            </a:r>
          </a:p>
          <a:p>
            <a:pPr>
              <a:buFont typeface="Calibri"/>
              <a:buChar char="-"/>
            </a:pPr>
            <a:r>
              <a:rPr lang="en-US" dirty="0">
                <a:latin typeface="Calibri"/>
                <a:ea typeface="Calibri"/>
                <a:cs typeface="Calibri"/>
              </a:rPr>
              <a:t>Develop the principles</a:t>
            </a:r>
          </a:p>
          <a:p>
            <a:pPr>
              <a:buFont typeface="Calibri"/>
              <a:buChar char="-"/>
            </a:pPr>
            <a:r>
              <a:rPr lang="en-US" dirty="0">
                <a:latin typeface="Calibri"/>
                <a:ea typeface="Calibri"/>
                <a:cs typeface="Calibri"/>
              </a:rPr>
              <a:t>Promote and use within our </a:t>
            </a:r>
            <a:r>
              <a:rPr lang="en-US" dirty="0" err="1">
                <a:latin typeface="Calibri"/>
                <a:ea typeface="Calibri"/>
                <a:cs typeface="Calibri"/>
              </a:rPr>
              <a:t>organisations</a:t>
            </a:r>
            <a:r>
              <a:rPr lang="en-US" dirty="0">
                <a:latin typeface="Calibri"/>
                <a:ea typeface="Calibri"/>
                <a:cs typeface="Calibri"/>
              </a:rPr>
              <a:t> to improve practice and the experience of our users.</a:t>
            </a:r>
          </a:p>
        </p:txBody>
      </p:sp>
    </p:spTree>
    <p:extLst>
      <p:ext uri="{BB962C8B-B14F-4D97-AF65-F5344CB8AC3E}">
        <p14:creationId xmlns:p14="http://schemas.microsoft.com/office/powerpoint/2010/main" val="349736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0">
              <a:buNone/>
            </a:pPr>
            <a:r>
              <a:rPr lang="en-US" dirty="0">
                <a:latin typeface="Calibri"/>
                <a:ea typeface="Calibri"/>
                <a:cs typeface="Calibri"/>
              </a:rPr>
              <a:t>Geoscience Australia maintains collections of Landsat and Sentinel-2 derived products. In both cases the underlying input is a Level 1 product, which runs through a custom Analysis Ready Data pipeline to create baseline product that feeds into downstream or derivative products. We use the same algorithm and auxiliary inputs to both datasets in order to create a harmonizable set of ARD whereby like spectral bands can be used relatively interchangeably. Where possible, formatting, metadata, naming conventions </a:t>
            </a:r>
            <a:r>
              <a:rPr lang="en-US" err="1">
                <a:latin typeface="Calibri"/>
                <a:ea typeface="Calibri"/>
                <a:cs typeface="Calibri"/>
              </a:rPr>
              <a:t>etc</a:t>
            </a:r>
            <a:r>
              <a:rPr lang="en-US" dirty="0">
                <a:latin typeface="Calibri"/>
                <a:ea typeface="Calibri"/>
                <a:cs typeface="Calibri"/>
              </a:rPr>
              <a:t> are common between our Landsat and Sentinel-2 products in order to ease integration into downstream services and to make life easier for users of the data. </a:t>
            </a:r>
            <a:endParaRPr lang="en-US"/>
          </a:p>
        </p:txBody>
      </p:sp>
    </p:spTree>
    <p:extLst>
      <p:ext uri="{BB962C8B-B14F-4D97-AF65-F5344CB8AC3E}">
        <p14:creationId xmlns:p14="http://schemas.microsoft.com/office/powerpoint/2010/main" val="163733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0">
              <a:buNone/>
            </a:pPr>
            <a:r>
              <a:rPr lang="en-US" dirty="0"/>
              <a:t>To simplify management of the data across our Landsat and Sentinel-2 Collections - </a:t>
            </a:r>
            <a:r>
              <a:rPr lang="en-US" dirty="0" err="1"/>
              <a:t>forrmatting</a:t>
            </a:r>
            <a:r>
              <a:rPr lang="en-US" dirty="0"/>
              <a:t>, metadata, naming conventions </a:t>
            </a:r>
            <a:r>
              <a:rPr lang="en-US" dirty="0" err="1"/>
              <a:t>etc</a:t>
            </a:r>
            <a:r>
              <a:rPr lang="en-US" dirty="0"/>
              <a:t> are common between our Landsat and Sentinel-2 products. This aids integration into downstream services and make life easier for users of the data. </a:t>
            </a:r>
          </a:p>
        </p:txBody>
      </p:sp>
    </p:spTree>
    <p:extLst>
      <p:ext uri="{BB962C8B-B14F-4D97-AF65-F5344CB8AC3E}">
        <p14:creationId xmlns:p14="http://schemas.microsoft.com/office/powerpoint/2010/main" val="218991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0">
              <a:buNone/>
            </a:pPr>
            <a:r>
              <a:rPr lang="en-US" dirty="0">
                <a:latin typeface="Calibri"/>
                <a:ea typeface="Calibri"/>
                <a:cs typeface="Calibri"/>
              </a:rPr>
              <a:t>Our collections are evolving. As an example, Landsat 9 was introduced relatively recently. It's slowly being integrated into downstream data products. The reason I'm showing this slide is to highlight the idea that far from being static, Collections must evolve as the primary inputs to the Collection evolve.</a:t>
            </a:r>
            <a:endParaRPr lang="en-US" dirty="0"/>
          </a:p>
        </p:txBody>
      </p:sp>
    </p:spTree>
    <p:extLst>
      <p:ext uri="{BB962C8B-B14F-4D97-AF65-F5344CB8AC3E}">
        <p14:creationId xmlns:p14="http://schemas.microsoft.com/office/powerpoint/2010/main" val="424931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Collections have a Lifecycle which may be represented like this, with 5 discrete stages representing the transition from one Collection to the next.</a:t>
            </a:r>
          </a:p>
          <a:p>
            <a:pPr>
              <a:buFont typeface="Calibri"/>
              <a:buChar char="-"/>
            </a:pPr>
            <a:r>
              <a:rPr lang="en-US">
                <a:latin typeface="Calibri"/>
                <a:ea typeface="Calibri"/>
                <a:cs typeface="Calibri"/>
              </a:rPr>
              <a:t>The Collection Concept stage, where an idea of a new collection is evolved and elaborated.</a:t>
            </a:r>
          </a:p>
          <a:p>
            <a:pPr>
              <a:buFont typeface="Calibri"/>
              <a:buChar char="-"/>
            </a:pPr>
            <a:r>
              <a:rPr lang="en-US" dirty="0">
                <a:latin typeface="Calibri"/>
                <a:ea typeface="Calibri"/>
                <a:cs typeface="Calibri"/>
              </a:rPr>
              <a:t>The Development Stage, where the decisions on what the collection will comprise, and the code developed and the products created that constitute the collection</a:t>
            </a:r>
          </a:p>
          <a:p>
            <a:pPr>
              <a:buFont typeface="Calibri"/>
              <a:buChar char="-"/>
            </a:pPr>
            <a:r>
              <a:rPr lang="en-US" dirty="0">
                <a:latin typeface="Calibri"/>
                <a:ea typeface="Calibri"/>
                <a:cs typeface="Calibri"/>
              </a:rPr>
              <a:t>Publication, where the products are released and maintained, new data added as the root data is added to</a:t>
            </a:r>
          </a:p>
          <a:p>
            <a:pPr>
              <a:buFont typeface="Calibri"/>
              <a:buChar char="-"/>
            </a:pPr>
            <a:r>
              <a:rPr lang="en-US" dirty="0">
                <a:latin typeface="Calibri"/>
                <a:ea typeface="Calibri"/>
                <a:cs typeface="Calibri"/>
              </a:rPr>
              <a:t>Decommissioning – where a decision has been made to replace or retire a Collection</a:t>
            </a:r>
          </a:p>
          <a:p>
            <a:pPr>
              <a:buFont typeface="Calibri"/>
              <a:buChar char="-"/>
            </a:pPr>
            <a:r>
              <a:rPr lang="en-US" dirty="0">
                <a:latin typeface="Calibri"/>
                <a:ea typeface="Calibri"/>
                <a:cs typeface="Calibri"/>
              </a:rPr>
              <a:t>Preservation stage – where </a:t>
            </a:r>
            <a:r>
              <a:rPr lang="en-US" dirty="0" err="1">
                <a:latin typeface="Calibri"/>
                <a:ea typeface="Calibri"/>
                <a:cs typeface="Calibri"/>
              </a:rPr>
              <a:t>archving</a:t>
            </a:r>
            <a:r>
              <a:rPr lang="en-US" dirty="0">
                <a:latin typeface="Calibri"/>
                <a:ea typeface="Calibri"/>
                <a:cs typeface="Calibri"/>
              </a:rPr>
              <a:t>, disposal of the old Collection takes place.</a:t>
            </a:r>
          </a:p>
        </p:txBody>
      </p:sp>
    </p:spTree>
    <p:extLst>
      <p:ext uri="{BB962C8B-B14F-4D97-AF65-F5344CB8AC3E}">
        <p14:creationId xmlns:p14="http://schemas.microsoft.com/office/powerpoint/2010/main" val="349273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There are a number of Governance elements used to help guide management of Geoscience Australia's Collection Management.</a:t>
            </a:r>
          </a:p>
          <a:p>
            <a:pPr>
              <a:buFont typeface="Calibri"/>
              <a:buChar char="-"/>
            </a:pPr>
            <a:r>
              <a:rPr lang="en-US" dirty="0">
                <a:latin typeface="Calibri"/>
                <a:ea typeface="Calibri"/>
                <a:cs typeface="Calibri"/>
              </a:rPr>
              <a:t>The Archives Act which is a piece of </a:t>
            </a:r>
            <a:r>
              <a:rPr lang="en-US" dirty="0" err="1">
                <a:latin typeface="Calibri"/>
                <a:ea typeface="Calibri"/>
                <a:cs typeface="Calibri"/>
              </a:rPr>
              <a:t>australian</a:t>
            </a:r>
            <a:r>
              <a:rPr lang="en-US" dirty="0">
                <a:latin typeface="Calibri"/>
                <a:ea typeface="Calibri"/>
                <a:cs typeface="Calibri"/>
              </a:rPr>
              <a:t> government legislation that outlines the legal responsibility of </a:t>
            </a:r>
            <a:r>
              <a:rPr lang="en-US" dirty="0" err="1">
                <a:latin typeface="Calibri"/>
                <a:ea typeface="Calibri"/>
                <a:cs typeface="Calibri"/>
              </a:rPr>
              <a:t>organisations</a:t>
            </a:r>
            <a:r>
              <a:rPr lang="en-US" dirty="0">
                <a:latin typeface="Calibri"/>
                <a:ea typeface="Calibri"/>
                <a:cs typeface="Calibri"/>
              </a:rPr>
              <a:t> for </a:t>
            </a:r>
            <a:r>
              <a:rPr lang="en-US" dirty="0" err="1">
                <a:latin typeface="Calibri"/>
                <a:ea typeface="Calibri"/>
                <a:cs typeface="Calibri"/>
              </a:rPr>
              <a:t>propera</a:t>
            </a:r>
            <a:r>
              <a:rPr lang="en-US" dirty="0">
                <a:latin typeface="Calibri"/>
                <a:ea typeface="Calibri"/>
                <a:cs typeface="Calibri"/>
              </a:rPr>
              <a:t> management of government records</a:t>
            </a:r>
          </a:p>
          <a:p>
            <a:pPr>
              <a:buFont typeface="Calibri"/>
              <a:buChar char="-"/>
            </a:pPr>
            <a:r>
              <a:rPr lang="en-US" dirty="0">
                <a:latin typeface="Calibri"/>
                <a:ea typeface="Calibri"/>
                <a:cs typeface="Calibri"/>
              </a:rPr>
              <a:t>The National Archives of Australia, who collect Australian Government records, manage them, preserve them and make them public.</a:t>
            </a:r>
            <a:endParaRPr lang="en-US">
              <a:ea typeface="Calibri"/>
            </a:endParaRPr>
          </a:p>
          <a:p>
            <a:pPr lvl="1">
              <a:buFont typeface="Courier New"/>
              <a:buChar char="o"/>
            </a:pPr>
            <a:r>
              <a:rPr lang="en-US" dirty="0"/>
              <a:t>They do this so everyone can access evidence of government decisions and actions, making them transparent and accountable.</a:t>
            </a:r>
          </a:p>
          <a:p>
            <a:pPr>
              <a:buFont typeface="Calibri"/>
              <a:buChar char="-"/>
            </a:pPr>
            <a:r>
              <a:rPr lang="en-US" dirty="0">
                <a:ea typeface="Calibri"/>
              </a:rPr>
              <a:t>The records management authority within Geoscience Australia – who provide general guidance and records disposal authority – which confirms records can be destroyed / deleted</a:t>
            </a:r>
          </a:p>
          <a:p>
            <a:pPr>
              <a:buFont typeface="Calibri"/>
              <a:buChar char="-"/>
            </a:pPr>
            <a:r>
              <a:rPr lang="en-US" dirty="0">
                <a:ea typeface="Calibri"/>
              </a:rPr>
              <a:t>And our internal processes – The Digital Earth Australia Management Committee – who make decisions on major changes to Collections (otherwise call Upgrades), and the Change Control Board, which looks after minor changes or updates to a Collection.</a:t>
            </a:r>
          </a:p>
          <a:p>
            <a:pPr>
              <a:buFont typeface="Calibri"/>
              <a:buChar char="-"/>
            </a:pPr>
            <a:endParaRPr lang="en-US" dirty="0">
              <a:latin typeface="Calibri"/>
              <a:ea typeface="Calibri"/>
              <a:cs typeface="Calibri"/>
            </a:endParaRPr>
          </a:p>
        </p:txBody>
      </p:sp>
    </p:spTree>
    <p:extLst>
      <p:ext uri="{BB962C8B-B14F-4D97-AF65-F5344CB8AC3E}">
        <p14:creationId xmlns:p14="http://schemas.microsoft.com/office/powerpoint/2010/main" val="97642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In essence, changes to a Collection can be </a:t>
            </a:r>
            <a:r>
              <a:rPr lang="en-US" dirty="0" err="1">
                <a:latin typeface="Calibri"/>
                <a:ea typeface="Calibri"/>
                <a:cs typeface="Calibri"/>
              </a:rPr>
              <a:t>categorised</a:t>
            </a:r>
            <a:r>
              <a:rPr lang="en-US" dirty="0">
                <a:latin typeface="Calibri"/>
                <a:ea typeface="Calibri"/>
                <a:cs typeface="Calibri"/>
              </a:rPr>
              <a:t> as Updates, or Upgrades, depending on their scope and significance. The internal governance (management committee, and change control board), exist to effectively adjudicate on the scope and significance of a propose change to a collection.</a:t>
            </a:r>
          </a:p>
        </p:txBody>
      </p:sp>
    </p:spTree>
    <p:extLst>
      <p:ext uri="{BB962C8B-B14F-4D97-AF65-F5344CB8AC3E}">
        <p14:creationId xmlns:p14="http://schemas.microsoft.com/office/powerpoint/2010/main" val="226763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This diagram represents the decision making process that takes place for Collection upgrades within Geoscience Australia's EO Collections – starting at the dotted line and moving clockwise. </a:t>
            </a:r>
            <a:endParaRPr lang="en-US" dirty="0"/>
          </a:p>
          <a:p>
            <a:pPr>
              <a:buNone/>
            </a:pPr>
            <a:endParaRPr lang="en-US" dirty="0">
              <a:latin typeface="Calibri"/>
              <a:ea typeface="Calibri"/>
              <a:cs typeface="Calibri"/>
            </a:endParaRPr>
          </a:p>
          <a:p>
            <a:pPr>
              <a:buNone/>
            </a:pPr>
            <a:r>
              <a:rPr lang="en-US" dirty="0">
                <a:latin typeface="Calibri"/>
                <a:ea typeface="Calibri"/>
                <a:cs typeface="Calibri"/>
              </a:rPr>
              <a:t>We use a semantic number approach as used in software versioning. With the first digit at left indicating Major, then Minor, then Patch at right. Upgrades constitute a Major version change for a dataset.</a:t>
            </a:r>
            <a:endParaRPr lang="en-US"/>
          </a:p>
        </p:txBody>
      </p:sp>
    </p:spTree>
    <p:extLst>
      <p:ext uri="{BB962C8B-B14F-4D97-AF65-F5344CB8AC3E}">
        <p14:creationId xmlns:p14="http://schemas.microsoft.com/office/powerpoint/2010/main" val="4823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This diagram represents the Collection Update process. The Update process is a much lighter process, with the aim being to ensure consistency is maintained within the Collection by limiting </a:t>
            </a:r>
            <a:r>
              <a:rPr lang="en-US" dirty="0" err="1">
                <a:latin typeface="Calibri"/>
                <a:ea typeface="Calibri"/>
                <a:cs typeface="Calibri"/>
              </a:rPr>
              <a:t>unncesesary</a:t>
            </a:r>
            <a:r>
              <a:rPr lang="en-US" dirty="0">
                <a:latin typeface="Calibri"/>
                <a:ea typeface="Calibri"/>
                <a:cs typeface="Calibri"/>
              </a:rPr>
              <a:t> changes. </a:t>
            </a:r>
          </a:p>
        </p:txBody>
      </p:sp>
    </p:spTree>
    <p:extLst>
      <p:ext uri="{BB962C8B-B14F-4D97-AF65-F5344CB8AC3E}">
        <p14:creationId xmlns:p14="http://schemas.microsoft.com/office/powerpoint/2010/main" val="814423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24" name="Google Shape;24;p3"/>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27" name="Google Shape;27;p3"/>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28" name="Google Shape;28;p3"/>
          <p:cNvSpPr txBox="1">
            <a:spLocks noGrp="1"/>
          </p:cNvSpPr>
          <p:nvPr>
            <p:ph type="body" idx="1"/>
          </p:nvPr>
        </p:nvSpPr>
        <p:spPr>
          <a:xfrm>
            <a:off x="243175" y="1168900"/>
            <a:ext cx="8621700" cy="3497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29" name="Google Shape;29;p3"/>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0" name="Google Shape;30;p3"/>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a:spLocks noGrp="1"/>
          </p:cNvSpPr>
          <p:nvPr>
            <p:ph type="title"/>
          </p:nvPr>
        </p:nvSpPr>
        <p:spPr>
          <a:xfrm>
            <a:off x="132036" y="131954"/>
            <a:ext cx="70401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32036" y="131954"/>
            <a:ext cx="7040400" cy="584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3300"/>
              <a:buFont typeface="Montserrat Medium"/>
              <a:buNone/>
              <a:defRPr sz="33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3" name="Google Shape;53;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Google Shape;5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5" name="Google Shape;55;p6"/>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8">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5.svg"/><Relationship Id="rId4" Type="http://schemas.openxmlformats.org/officeDocument/2006/relationships/image" Target="../media/image13.sv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32023" y="131950"/>
            <a:ext cx="5308800" cy="2979600"/>
          </a:xfrm>
          <a:prstGeom prst="rect">
            <a:avLst/>
          </a:prstGeom>
        </p:spPr>
        <p:txBody>
          <a:bodyPr spcFirstLastPara="1" wrap="square" lIns="68575" tIns="34275" rIns="68575" bIns="34275" anchor="t" anchorCtr="0">
            <a:noAutofit/>
          </a:bodyPr>
          <a:lstStyle/>
          <a:p>
            <a:pPr>
              <a:lnSpc>
                <a:spcPct val="100000"/>
              </a:lnSpc>
            </a:pPr>
            <a:r>
              <a:rPr lang="en" dirty="0"/>
              <a:t>Geoscience Australia </a:t>
            </a:r>
            <a:r>
              <a:rPr lang="en" sz="3200" dirty="0"/>
              <a:t>Collection Management Practices</a:t>
            </a:r>
          </a:p>
        </p:txBody>
      </p:sp>
      <p:sp>
        <p:nvSpPr>
          <p:cNvPr id="61" name="Google Shape;61;p7"/>
          <p:cNvSpPr txBox="1"/>
          <p:nvPr/>
        </p:nvSpPr>
        <p:spPr>
          <a:xfrm>
            <a:off x="5509756" y="3165528"/>
            <a:ext cx="3577800" cy="1509000"/>
          </a:xfrm>
          <a:prstGeom prst="rect">
            <a:avLst/>
          </a:prstGeom>
          <a:noFill/>
          <a:ln>
            <a:noFill/>
          </a:ln>
        </p:spPr>
        <p:txBody>
          <a:bodyPr spcFirstLastPara="1" wrap="square" lIns="91425" tIns="91425" rIns="91425" bIns="91425" anchor="t" anchorCtr="0">
            <a:noAutofit/>
          </a:bodyPr>
          <a:lstStyle/>
          <a:p>
            <a:pPr algn="r">
              <a:lnSpc>
                <a:spcPct val="115000"/>
              </a:lnSpc>
            </a:pPr>
            <a:r>
              <a:rPr lang="en" sz="1700" b="1" dirty="0">
                <a:solidFill>
                  <a:schemeClr val="accent1"/>
                </a:solidFill>
                <a:latin typeface="Montserrat"/>
                <a:ea typeface="Montserrat"/>
                <a:cs typeface="Montserrat"/>
              </a:rPr>
              <a:t>Simon Oliver</a:t>
            </a:r>
          </a:p>
          <a:p>
            <a:pPr algn="r">
              <a:lnSpc>
                <a:spcPct val="114999"/>
              </a:lnSpc>
            </a:pPr>
            <a:r>
              <a:rPr lang="en" sz="1700" b="1" dirty="0">
                <a:solidFill>
                  <a:schemeClr val="accent1"/>
                </a:solidFill>
                <a:latin typeface="Montserrat"/>
                <a:ea typeface="Montserrat"/>
                <a:cs typeface="Montserrat"/>
              </a:rPr>
              <a:t>Geoscience Australia</a:t>
            </a:r>
            <a:endParaRPr lang="en" sz="1700" b="1" dirty="0">
              <a:solidFill>
                <a:schemeClr val="accent1"/>
              </a:solidFill>
              <a:latin typeface="Montserrat"/>
              <a:ea typeface="Montserrat"/>
              <a:cs typeface="Montserrat"/>
              <a:sym typeface="Montserrat"/>
            </a:endParaRPr>
          </a:p>
          <a:p>
            <a:pPr algn="r">
              <a:lnSpc>
                <a:spcPct val="115000"/>
              </a:lnSpc>
            </a:pPr>
            <a:r>
              <a:rPr lang="en" sz="1700" b="1" dirty="0">
                <a:solidFill>
                  <a:schemeClr val="accent1"/>
                </a:solidFill>
                <a:latin typeface="Montserrat"/>
                <a:ea typeface="Montserrat"/>
                <a:cs typeface="Montserrat"/>
              </a:rPr>
              <a:t>Agenda Item 10.5</a:t>
            </a: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WGISS-57</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4-7 March 2023</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Sydney, Australia</a:t>
            </a:r>
            <a:endParaRPr sz="1700" b="1" dirty="0">
              <a:solidFill>
                <a:schemeClr val="accent1"/>
              </a:solidFill>
              <a:latin typeface="Montserrat"/>
              <a:ea typeface="Montserrat"/>
              <a:cs typeface="Montserrat"/>
              <a:sym typeface="Montserrat"/>
            </a:endParaRP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03EA7-4F94-854B-E990-C5DDDB3086A3}"/>
              </a:ext>
            </a:extLst>
          </p:cNvPr>
          <p:cNvSpPr>
            <a:spLocks noGrp="1"/>
          </p:cNvSpPr>
          <p:nvPr>
            <p:ph type="title"/>
          </p:nvPr>
        </p:nvSpPr>
        <p:spPr>
          <a:xfrm>
            <a:off x="132036" y="131954"/>
            <a:ext cx="8591314" cy="584400"/>
          </a:xfrm>
        </p:spPr>
        <p:txBody>
          <a:bodyPr/>
          <a:lstStyle/>
          <a:p>
            <a:r>
              <a:rPr lang="en-US" dirty="0"/>
              <a:t>Collection UPGRADE 3.x.x</a:t>
            </a:r>
          </a:p>
        </p:txBody>
      </p:sp>
      <p:sp>
        <p:nvSpPr>
          <p:cNvPr id="5" name="Rectangle 4">
            <a:extLst>
              <a:ext uri="{FF2B5EF4-FFF2-40B4-BE49-F238E27FC236}">
                <a16:creationId xmlns:a16="http://schemas.microsoft.com/office/drawing/2014/main" id="{63E92C30-0351-188F-6BF8-A34CBC36152E}"/>
              </a:ext>
            </a:extLst>
          </p:cNvPr>
          <p:cNvSpPr/>
          <p:nvPr/>
        </p:nvSpPr>
        <p:spPr>
          <a:xfrm>
            <a:off x="5371857" y="3742897"/>
            <a:ext cx="1898256" cy="40979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Upstream Collection Upgrade</a:t>
            </a:r>
            <a:endParaRPr lang="en-US" sz="1013">
              <a:solidFill>
                <a:srgbClr val="FFFFFF"/>
              </a:solidFill>
            </a:endParaRPr>
          </a:p>
        </p:txBody>
      </p:sp>
      <p:sp>
        <p:nvSpPr>
          <p:cNvPr id="7" name="Rectangle 6">
            <a:extLst>
              <a:ext uri="{FF2B5EF4-FFF2-40B4-BE49-F238E27FC236}">
                <a16:creationId xmlns:a16="http://schemas.microsoft.com/office/drawing/2014/main" id="{BB470DF0-69A0-4599-53BE-9817EEAEB194}"/>
              </a:ext>
            </a:extLst>
          </p:cNvPr>
          <p:cNvSpPr/>
          <p:nvPr/>
        </p:nvSpPr>
        <p:spPr>
          <a:xfrm>
            <a:off x="4093474" y="4305868"/>
            <a:ext cx="1694149" cy="417963"/>
          </a:xfrm>
          <a:prstGeom prst="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Innovation milestone within GA</a:t>
            </a:r>
            <a:endParaRPr lang="en-US" sz="1013">
              <a:solidFill>
                <a:srgbClr val="FFFFFF"/>
              </a:solidFill>
            </a:endParaRPr>
          </a:p>
        </p:txBody>
      </p:sp>
      <p:sp>
        <p:nvSpPr>
          <p:cNvPr id="9" name="Rectangle 8">
            <a:extLst>
              <a:ext uri="{FF2B5EF4-FFF2-40B4-BE49-F238E27FC236}">
                <a16:creationId xmlns:a16="http://schemas.microsoft.com/office/drawing/2014/main" id="{7DA2A12D-EF93-4560-592D-38E092636D88}"/>
              </a:ext>
            </a:extLst>
          </p:cNvPr>
          <p:cNvSpPr/>
          <p:nvPr/>
        </p:nvSpPr>
        <p:spPr>
          <a:xfrm>
            <a:off x="1807475" y="4160860"/>
            <a:ext cx="2064222" cy="230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Upgrade Champion</a:t>
            </a:r>
            <a:endParaRPr lang="en-GB" sz="1013">
              <a:solidFill>
                <a:srgbClr val="FFFFFF"/>
              </a:solidFill>
              <a:cs typeface="Calibri"/>
            </a:endParaRPr>
          </a:p>
        </p:txBody>
      </p:sp>
      <p:sp>
        <p:nvSpPr>
          <p:cNvPr id="11" name="Rectangle 10">
            <a:extLst>
              <a:ext uri="{FF2B5EF4-FFF2-40B4-BE49-F238E27FC236}">
                <a16:creationId xmlns:a16="http://schemas.microsoft.com/office/drawing/2014/main" id="{B0939B62-310B-809B-5212-69874F3EF65E}"/>
              </a:ext>
            </a:extLst>
          </p:cNvPr>
          <p:cNvSpPr/>
          <p:nvPr/>
        </p:nvSpPr>
        <p:spPr>
          <a:xfrm>
            <a:off x="1082436" y="2659606"/>
            <a:ext cx="2072753" cy="8188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b="1">
                <a:solidFill>
                  <a:srgbClr val="FFFFFF"/>
                </a:solidFill>
                <a:ea typeface="+mn-lt"/>
                <a:cs typeface="+mn-lt"/>
              </a:rPr>
              <a:t>DEA Management Committee</a:t>
            </a:r>
            <a:endParaRPr lang="en-US" sz="1013" b="1">
              <a:solidFill>
                <a:srgbClr val="FFFFFF"/>
              </a:solidFill>
              <a:ea typeface="+mn-lt"/>
              <a:cs typeface="+mn-lt"/>
            </a:endParaRPr>
          </a:p>
          <a:p>
            <a:pPr algn="ctr"/>
            <a:r>
              <a:rPr lang="en-GB" sz="1013">
                <a:solidFill>
                  <a:srgbClr val="FFFFFF"/>
                </a:solidFill>
                <a:ea typeface="+mn-lt"/>
                <a:cs typeface="+mn-lt"/>
              </a:rPr>
              <a:t>Senior Responsible Official</a:t>
            </a:r>
            <a:endParaRPr lang="en-GB" sz="1013">
              <a:solidFill>
                <a:srgbClr val="FFFFFF"/>
              </a:solidFill>
            </a:endParaRPr>
          </a:p>
        </p:txBody>
      </p:sp>
      <p:sp>
        <p:nvSpPr>
          <p:cNvPr id="13" name="Rectangle 12">
            <a:extLst>
              <a:ext uri="{FF2B5EF4-FFF2-40B4-BE49-F238E27FC236}">
                <a16:creationId xmlns:a16="http://schemas.microsoft.com/office/drawing/2014/main" id="{4882565B-2679-A516-A618-92428281D6C3}"/>
              </a:ext>
            </a:extLst>
          </p:cNvPr>
          <p:cNvSpPr/>
          <p:nvPr/>
        </p:nvSpPr>
        <p:spPr>
          <a:xfrm>
            <a:off x="1389511" y="1738382"/>
            <a:ext cx="2072753" cy="2644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Project Initiation</a:t>
            </a:r>
            <a:endParaRPr lang="en-GB" sz="1013">
              <a:solidFill>
                <a:srgbClr val="FFFFFF"/>
              </a:solidFill>
              <a:cs typeface="Calibri"/>
            </a:endParaRPr>
          </a:p>
        </p:txBody>
      </p:sp>
      <p:sp>
        <p:nvSpPr>
          <p:cNvPr id="15" name="Rectangle 14">
            <a:extLst>
              <a:ext uri="{FF2B5EF4-FFF2-40B4-BE49-F238E27FC236}">
                <a16:creationId xmlns:a16="http://schemas.microsoft.com/office/drawing/2014/main" id="{803156B9-D071-903C-DC9E-86A11944FEC1}"/>
              </a:ext>
            </a:extLst>
          </p:cNvPr>
          <p:cNvSpPr/>
          <p:nvPr/>
        </p:nvSpPr>
        <p:spPr>
          <a:xfrm>
            <a:off x="1713645" y="1226589"/>
            <a:ext cx="2072753" cy="2388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Prototyping</a:t>
            </a:r>
            <a:endParaRPr lang="en-GB" sz="1013">
              <a:solidFill>
                <a:srgbClr val="FFFFFF"/>
              </a:solidFill>
              <a:cs typeface="Calibri"/>
            </a:endParaRPr>
          </a:p>
        </p:txBody>
      </p:sp>
      <p:sp>
        <p:nvSpPr>
          <p:cNvPr id="17" name="Rectangle 16">
            <a:extLst>
              <a:ext uri="{FF2B5EF4-FFF2-40B4-BE49-F238E27FC236}">
                <a16:creationId xmlns:a16="http://schemas.microsoft.com/office/drawing/2014/main" id="{04C5CA47-04F9-AD6D-A36E-75D48AF9BBD1}"/>
              </a:ext>
            </a:extLst>
          </p:cNvPr>
          <p:cNvSpPr/>
          <p:nvPr/>
        </p:nvSpPr>
        <p:spPr>
          <a:xfrm>
            <a:off x="3194583" y="874824"/>
            <a:ext cx="2072753" cy="230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Operations Development</a:t>
            </a:r>
            <a:endParaRPr lang="en-GB" sz="1013">
              <a:solidFill>
                <a:srgbClr val="FFFFFF"/>
              </a:solidFill>
              <a:cs typeface="Calibri"/>
            </a:endParaRPr>
          </a:p>
        </p:txBody>
      </p:sp>
      <p:sp>
        <p:nvSpPr>
          <p:cNvPr id="19" name="Rectangle 18">
            <a:extLst>
              <a:ext uri="{FF2B5EF4-FFF2-40B4-BE49-F238E27FC236}">
                <a16:creationId xmlns:a16="http://schemas.microsoft.com/office/drawing/2014/main" id="{7F21FC30-3AB7-2B02-F31E-398DD3F4BC00}"/>
              </a:ext>
            </a:extLst>
          </p:cNvPr>
          <p:cNvSpPr/>
          <p:nvPr/>
        </p:nvSpPr>
        <p:spPr>
          <a:xfrm>
            <a:off x="4392016" y="1209528"/>
            <a:ext cx="2072753" cy="2729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Operations Implementation</a:t>
            </a:r>
            <a:endParaRPr lang="en-GB" sz="1013" err="1">
              <a:solidFill>
                <a:srgbClr val="FFFFFF"/>
              </a:solidFill>
              <a:cs typeface="Calibri"/>
            </a:endParaRPr>
          </a:p>
        </p:txBody>
      </p:sp>
      <p:sp>
        <p:nvSpPr>
          <p:cNvPr id="21" name="Oval 20">
            <a:extLst>
              <a:ext uri="{FF2B5EF4-FFF2-40B4-BE49-F238E27FC236}">
                <a16:creationId xmlns:a16="http://schemas.microsoft.com/office/drawing/2014/main" id="{706945C8-119B-BFCE-B5B6-20E3015BFAEB}"/>
              </a:ext>
            </a:extLst>
          </p:cNvPr>
          <p:cNvSpPr/>
          <p:nvPr/>
        </p:nvSpPr>
        <p:spPr>
          <a:xfrm>
            <a:off x="1808755" y="3596186"/>
            <a:ext cx="1885097" cy="43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Upgrade Proposal</a:t>
            </a:r>
          </a:p>
        </p:txBody>
      </p:sp>
      <p:sp>
        <p:nvSpPr>
          <p:cNvPr id="23" name="Oval 22">
            <a:extLst>
              <a:ext uri="{FF2B5EF4-FFF2-40B4-BE49-F238E27FC236}">
                <a16:creationId xmlns:a16="http://schemas.microsoft.com/office/drawing/2014/main" id="{6F1BE195-96F9-3E87-5A1E-7A92CB603C4A}"/>
              </a:ext>
            </a:extLst>
          </p:cNvPr>
          <p:cNvSpPr/>
          <p:nvPr/>
        </p:nvSpPr>
        <p:spPr>
          <a:xfrm>
            <a:off x="1271374" y="2137580"/>
            <a:ext cx="1885097" cy="36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Endorsement</a:t>
            </a:r>
          </a:p>
        </p:txBody>
      </p:sp>
      <p:sp>
        <p:nvSpPr>
          <p:cNvPr id="25" name="Oval 24">
            <a:extLst>
              <a:ext uri="{FF2B5EF4-FFF2-40B4-BE49-F238E27FC236}">
                <a16:creationId xmlns:a16="http://schemas.microsoft.com/office/drawing/2014/main" id="{5774E1B7-7688-39EA-E3C2-057BD1D05392}"/>
              </a:ext>
            </a:extLst>
          </p:cNvPr>
          <p:cNvSpPr/>
          <p:nvPr/>
        </p:nvSpPr>
        <p:spPr>
          <a:xfrm>
            <a:off x="5348644" y="1574611"/>
            <a:ext cx="1893626" cy="50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Commission New Collection</a:t>
            </a:r>
          </a:p>
        </p:txBody>
      </p:sp>
      <p:sp>
        <p:nvSpPr>
          <p:cNvPr id="27" name="Oval 26">
            <a:extLst>
              <a:ext uri="{FF2B5EF4-FFF2-40B4-BE49-F238E27FC236}">
                <a16:creationId xmlns:a16="http://schemas.microsoft.com/office/drawing/2014/main" id="{4211694F-2ABB-4F6A-0DA1-144D8E4822C2}"/>
              </a:ext>
            </a:extLst>
          </p:cNvPr>
          <p:cNvSpPr/>
          <p:nvPr/>
        </p:nvSpPr>
        <p:spPr>
          <a:xfrm>
            <a:off x="5672778" y="2256999"/>
            <a:ext cx="1885097" cy="801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Decommission</a:t>
            </a:r>
          </a:p>
          <a:p>
            <a:pPr algn="ctr"/>
            <a:r>
              <a:rPr lang="en-GB" sz="1013">
                <a:solidFill>
                  <a:srgbClr val="FFFFFF"/>
                </a:solidFill>
                <a:cs typeface="Calibri"/>
              </a:rPr>
              <a:t>Previous Collection</a:t>
            </a:r>
          </a:p>
        </p:txBody>
      </p:sp>
      <p:sp>
        <p:nvSpPr>
          <p:cNvPr id="29" name="Rectangle 28">
            <a:extLst>
              <a:ext uri="{FF2B5EF4-FFF2-40B4-BE49-F238E27FC236}">
                <a16:creationId xmlns:a16="http://schemas.microsoft.com/office/drawing/2014/main" id="{440A94A7-E4C9-E5F4-2607-E917CAC64C02}"/>
              </a:ext>
            </a:extLst>
          </p:cNvPr>
          <p:cNvSpPr/>
          <p:nvPr/>
        </p:nvSpPr>
        <p:spPr>
          <a:xfrm>
            <a:off x="7352870" y="1163039"/>
            <a:ext cx="1424485" cy="2473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Archives Act 1983</a:t>
            </a:r>
          </a:p>
        </p:txBody>
      </p:sp>
      <p:sp>
        <p:nvSpPr>
          <p:cNvPr id="31" name="Rectangle 30">
            <a:extLst>
              <a:ext uri="{FF2B5EF4-FFF2-40B4-BE49-F238E27FC236}">
                <a16:creationId xmlns:a16="http://schemas.microsoft.com/office/drawing/2014/main" id="{8013352C-370A-89E4-EFBA-B63E398D2E02}"/>
              </a:ext>
            </a:extLst>
          </p:cNvPr>
          <p:cNvSpPr/>
          <p:nvPr/>
        </p:nvSpPr>
        <p:spPr>
          <a:xfrm>
            <a:off x="5714146" y="3214046"/>
            <a:ext cx="2072753" cy="2644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Project Close</a:t>
            </a:r>
            <a:endParaRPr lang="en-GB" sz="1013">
              <a:solidFill>
                <a:srgbClr val="FFFFFF"/>
              </a:solidFill>
              <a:cs typeface="Calibri"/>
            </a:endParaRPr>
          </a:p>
        </p:txBody>
      </p:sp>
      <p:pic>
        <p:nvPicPr>
          <p:cNvPr id="33" name="Graphic 21" descr="Refresh outline">
            <a:extLst>
              <a:ext uri="{FF2B5EF4-FFF2-40B4-BE49-F238E27FC236}">
                <a16:creationId xmlns:a16="http://schemas.microsoft.com/office/drawing/2014/main" id="{BBFDC6B6-1A5A-9E01-59D1-52C71B3F3B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0000">
            <a:off x="3401704" y="1870596"/>
            <a:ext cx="2118815" cy="2135875"/>
          </a:xfrm>
          <a:prstGeom prst="rect">
            <a:avLst/>
          </a:prstGeom>
        </p:spPr>
      </p:pic>
      <p:cxnSp>
        <p:nvCxnSpPr>
          <p:cNvPr id="35" name="Straight Arrow Connector 34">
            <a:extLst>
              <a:ext uri="{FF2B5EF4-FFF2-40B4-BE49-F238E27FC236}">
                <a16:creationId xmlns:a16="http://schemas.microsoft.com/office/drawing/2014/main" id="{DCEBFFE7-168D-865E-D743-6BD26F13D8EA}"/>
              </a:ext>
            </a:extLst>
          </p:cNvPr>
          <p:cNvCxnSpPr/>
          <p:nvPr/>
        </p:nvCxnSpPr>
        <p:spPr>
          <a:xfrm>
            <a:off x="5562600" y="3590925"/>
            <a:ext cx="2352675" cy="9525"/>
          </a:xfrm>
          <a:prstGeom prst="straightConnector1">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7" name="Graphic 23" descr="Girl wearing cape">
            <a:extLst>
              <a:ext uri="{FF2B5EF4-FFF2-40B4-BE49-F238E27FC236}">
                <a16:creationId xmlns:a16="http://schemas.microsoft.com/office/drawing/2014/main" id="{BD5185B1-21D9-FD8D-B497-683D8E0A26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3975" y="3956448"/>
            <a:ext cx="485775" cy="1002506"/>
          </a:xfrm>
          <a:prstGeom prst="rect">
            <a:avLst/>
          </a:prstGeom>
        </p:spPr>
      </p:pic>
      <p:pic>
        <p:nvPicPr>
          <p:cNvPr id="39" name="Graphic 24" descr="Scales of justice outline">
            <a:extLst>
              <a:ext uri="{FF2B5EF4-FFF2-40B4-BE49-F238E27FC236}">
                <a16:creationId xmlns:a16="http://schemas.microsoft.com/office/drawing/2014/main" id="{84D762FB-CBDA-DB00-47CE-B62735C8EA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8125" y="738438"/>
            <a:ext cx="409575" cy="419100"/>
          </a:xfrm>
          <a:prstGeom prst="rect">
            <a:avLst/>
          </a:prstGeom>
        </p:spPr>
      </p:pic>
      <p:pic>
        <p:nvPicPr>
          <p:cNvPr id="41" name="Graphic 26" descr="Board Of Directors with solid fill">
            <a:extLst>
              <a:ext uri="{FF2B5EF4-FFF2-40B4-BE49-F238E27FC236}">
                <a16:creationId xmlns:a16="http://schemas.microsoft.com/office/drawing/2014/main" id="{8C2C5806-9EA8-EE16-FA4B-064942981E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3375" y="2724150"/>
            <a:ext cx="685800" cy="685800"/>
          </a:xfrm>
          <a:prstGeom prst="rect">
            <a:avLst/>
          </a:prstGeom>
        </p:spPr>
      </p:pic>
      <p:pic>
        <p:nvPicPr>
          <p:cNvPr id="43" name="Graphic 27" descr="Man holding sign">
            <a:extLst>
              <a:ext uri="{FF2B5EF4-FFF2-40B4-BE49-F238E27FC236}">
                <a16:creationId xmlns:a16="http://schemas.microsoft.com/office/drawing/2014/main" id="{14DCFB7B-FE61-B607-FA04-4B84074F0A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5356" y="1162050"/>
            <a:ext cx="404813" cy="838200"/>
          </a:xfrm>
          <a:prstGeom prst="rect">
            <a:avLst/>
          </a:prstGeom>
        </p:spPr>
      </p:pic>
      <p:sp>
        <p:nvSpPr>
          <p:cNvPr id="45" name="Rectangle 44">
            <a:extLst>
              <a:ext uri="{FF2B5EF4-FFF2-40B4-BE49-F238E27FC236}">
                <a16:creationId xmlns:a16="http://schemas.microsoft.com/office/drawing/2014/main" id="{13F281E8-0B35-68EF-C2F8-B19039F5D7C5}"/>
              </a:ext>
            </a:extLst>
          </p:cNvPr>
          <p:cNvSpPr/>
          <p:nvPr/>
        </p:nvSpPr>
        <p:spPr>
          <a:xfrm>
            <a:off x="7238146" y="2061521"/>
            <a:ext cx="1806053" cy="2453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Records Managment</a:t>
            </a:r>
            <a:endParaRPr lang="en-GB" sz="1013">
              <a:solidFill>
                <a:srgbClr val="FFFFFF"/>
              </a:solidFill>
              <a:cs typeface="Calibri"/>
            </a:endParaRPr>
          </a:p>
        </p:txBody>
      </p:sp>
      <p:pic>
        <p:nvPicPr>
          <p:cNvPr id="47" name="Graphic 29" descr="Line arrow: Anti-clockwise curve with solid fill">
            <a:extLst>
              <a:ext uri="{FF2B5EF4-FFF2-40B4-BE49-F238E27FC236}">
                <a16:creationId xmlns:a16="http://schemas.microsoft.com/office/drawing/2014/main" id="{C614DB5B-4D33-5ADB-187E-7CF24733FE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3680000" flipH="1">
            <a:off x="7658100" y="2266950"/>
            <a:ext cx="514350" cy="676275"/>
          </a:xfrm>
          <a:prstGeom prst="rect">
            <a:avLst/>
          </a:prstGeom>
        </p:spPr>
      </p:pic>
      <p:sp>
        <p:nvSpPr>
          <p:cNvPr id="49" name="Oval 48">
            <a:extLst>
              <a:ext uri="{FF2B5EF4-FFF2-40B4-BE49-F238E27FC236}">
                <a16:creationId xmlns:a16="http://schemas.microsoft.com/office/drawing/2014/main" id="{2DBA0CB5-D127-E60F-4060-21850625EAAC}"/>
              </a:ext>
            </a:extLst>
          </p:cNvPr>
          <p:cNvSpPr/>
          <p:nvPr/>
        </p:nvSpPr>
        <p:spPr>
          <a:xfrm>
            <a:off x="7557848" y="1564489"/>
            <a:ext cx="1328079" cy="42706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Disposal Authority</a:t>
            </a:r>
            <a:endParaRPr lang="en-US" sz="1013">
              <a:solidFill>
                <a:srgbClr val="FFFFFF"/>
              </a:solidFill>
            </a:endParaRPr>
          </a:p>
        </p:txBody>
      </p:sp>
      <p:sp>
        <p:nvSpPr>
          <p:cNvPr id="51" name="Rectangle 50">
            <a:extLst>
              <a:ext uri="{FF2B5EF4-FFF2-40B4-BE49-F238E27FC236}">
                <a16:creationId xmlns:a16="http://schemas.microsoft.com/office/drawing/2014/main" id="{469FEF75-9DC0-A660-8F1B-4E9F47BB4094}"/>
              </a:ext>
            </a:extLst>
          </p:cNvPr>
          <p:cNvSpPr/>
          <p:nvPr/>
        </p:nvSpPr>
        <p:spPr>
          <a:xfrm>
            <a:off x="101361" y="2059530"/>
            <a:ext cx="1053578" cy="3426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b="1">
                <a:solidFill>
                  <a:srgbClr val="FFFFFF"/>
                </a:solidFill>
                <a:ea typeface="+mn-lt"/>
                <a:cs typeface="+mn-lt"/>
              </a:rPr>
              <a:t>DEA Board</a:t>
            </a:r>
            <a:endParaRPr lang="en-US" sz="1013" b="1">
              <a:solidFill>
                <a:srgbClr val="FFFFFF"/>
              </a:solidFill>
              <a:cs typeface="Calibri" panose="020F0502020204030204"/>
            </a:endParaRPr>
          </a:p>
        </p:txBody>
      </p:sp>
      <p:pic>
        <p:nvPicPr>
          <p:cNvPr id="53" name="Graphic 29" descr="Line arrow: Anti-clockwise curve with solid fill">
            <a:extLst>
              <a:ext uri="{FF2B5EF4-FFF2-40B4-BE49-F238E27FC236}">
                <a16:creationId xmlns:a16="http://schemas.microsoft.com/office/drawing/2014/main" id="{92EB2A28-4935-FBA7-2154-D2E913EDDB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720000" flipH="1">
            <a:off x="790574" y="2171699"/>
            <a:ext cx="514350" cy="676275"/>
          </a:xfrm>
          <a:prstGeom prst="rect">
            <a:avLst/>
          </a:prstGeom>
        </p:spPr>
      </p:pic>
    </p:spTree>
    <p:extLst>
      <p:ext uri="{BB962C8B-B14F-4D97-AF65-F5344CB8AC3E}">
        <p14:creationId xmlns:p14="http://schemas.microsoft.com/office/powerpoint/2010/main" val="156336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C640EF-8CFD-B731-8C2E-D3C09325418C}"/>
              </a:ext>
            </a:extLst>
          </p:cNvPr>
          <p:cNvSpPr>
            <a:spLocks noGrp="1"/>
          </p:cNvSpPr>
          <p:nvPr>
            <p:ph type="title"/>
          </p:nvPr>
        </p:nvSpPr>
        <p:spPr/>
        <p:txBody>
          <a:bodyPr/>
          <a:lstStyle/>
          <a:p>
            <a:r>
              <a:rPr lang="en-US" dirty="0"/>
              <a:t>Collection UPDATE x.1.0</a:t>
            </a:r>
          </a:p>
        </p:txBody>
      </p:sp>
      <p:sp>
        <p:nvSpPr>
          <p:cNvPr id="5" name="Rectangle 4">
            <a:extLst>
              <a:ext uri="{FF2B5EF4-FFF2-40B4-BE49-F238E27FC236}">
                <a16:creationId xmlns:a16="http://schemas.microsoft.com/office/drawing/2014/main" id="{DE09D8DF-EDFA-AE8D-78FF-42783600475D}"/>
              </a:ext>
            </a:extLst>
          </p:cNvPr>
          <p:cNvSpPr/>
          <p:nvPr/>
        </p:nvSpPr>
        <p:spPr>
          <a:xfrm>
            <a:off x="5381484" y="3768486"/>
            <a:ext cx="1620671" cy="4179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Issue identified</a:t>
            </a:r>
          </a:p>
        </p:txBody>
      </p:sp>
      <p:sp>
        <p:nvSpPr>
          <p:cNvPr id="7" name="Rectangle 6">
            <a:extLst>
              <a:ext uri="{FF2B5EF4-FFF2-40B4-BE49-F238E27FC236}">
                <a16:creationId xmlns:a16="http://schemas.microsoft.com/office/drawing/2014/main" id="{21BB4B45-F063-E719-D42A-2C514108AFC6}"/>
              </a:ext>
            </a:extLst>
          </p:cNvPr>
          <p:cNvSpPr/>
          <p:nvPr/>
        </p:nvSpPr>
        <p:spPr>
          <a:xfrm>
            <a:off x="3752280" y="4322927"/>
            <a:ext cx="1620671" cy="417963"/>
          </a:xfrm>
          <a:prstGeom prst="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Remedy evaluation</a:t>
            </a:r>
          </a:p>
        </p:txBody>
      </p:sp>
      <p:sp>
        <p:nvSpPr>
          <p:cNvPr id="9" name="Rectangle 8">
            <a:extLst>
              <a:ext uri="{FF2B5EF4-FFF2-40B4-BE49-F238E27FC236}">
                <a16:creationId xmlns:a16="http://schemas.microsoft.com/office/drawing/2014/main" id="{96FE66B3-D722-8371-3888-6D600754B448}"/>
              </a:ext>
            </a:extLst>
          </p:cNvPr>
          <p:cNvSpPr/>
          <p:nvPr/>
        </p:nvSpPr>
        <p:spPr>
          <a:xfrm>
            <a:off x="1875714" y="3862315"/>
            <a:ext cx="2064222" cy="230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Update Proponent</a:t>
            </a:r>
            <a:endParaRPr lang="en-GB" sz="1013">
              <a:solidFill>
                <a:srgbClr val="FFFFFF"/>
              </a:solidFill>
              <a:cs typeface="Calibri"/>
            </a:endParaRPr>
          </a:p>
        </p:txBody>
      </p:sp>
      <p:sp>
        <p:nvSpPr>
          <p:cNvPr id="11" name="Rectangle 10">
            <a:extLst>
              <a:ext uri="{FF2B5EF4-FFF2-40B4-BE49-F238E27FC236}">
                <a16:creationId xmlns:a16="http://schemas.microsoft.com/office/drawing/2014/main" id="{2FAD6EBA-5F8C-C496-7334-340BB306ACA2}"/>
              </a:ext>
            </a:extLst>
          </p:cNvPr>
          <p:cNvSpPr/>
          <p:nvPr/>
        </p:nvSpPr>
        <p:spPr>
          <a:xfrm>
            <a:off x="1338331" y="2267233"/>
            <a:ext cx="2072753" cy="8188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b="1">
                <a:solidFill>
                  <a:srgbClr val="FFFFFF"/>
                </a:solidFill>
                <a:ea typeface="+mn-lt"/>
                <a:cs typeface="+mn-lt"/>
              </a:rPr>
              <a:t>DEA Change Control Board</a:t>
            </a:r>
            <a:endParaRPr lang="en-US" sz="1013" b="1">
              <a:solidFill>
                <a:srgbClr val="FFFFFF"/>
              </a:solidFill>
              <a:cs typeface="Calibri" panose="020F0502020204030204"/>
            </a:endParaRPr>
          </a:p>
        </p:txBody>
      </p:sp>
      <p:sp>
        <p:nvSpPr>
          <p:cNvPr id="13" name="Rectangle 12">
            <a:extLst>
              <a:ext uri="{FF2B5EF4-FFF2-40B4-BE49-F238E27FC236}">
                <a16:creationId xmlns:a16="http://schemas.microsoft.com/office/drawing/2014/main" id="{C02B4BB3-D32F-7FC3-671E-8F8DF0AF136A}"/>
              </a:ext>
            </a:extLst>
          </p:cNvPr>
          <p:cNvSpPr/>
          <p:nvPr/>
        </p:nvSpPr>
        <p:spPr>
          <a:xfrm>
            <a:off x="1679527" y="1303360"/>
            <a:ext cx="2072753" cy="2644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Change Implementation</a:t>
            </a:r>
            <a:endParaRPr lang="en-GB" sz="1013">
              <a:solidFill>
                <a:srgbClr val="FFFFFF"/>
              </a:solidFill>
              <a:cs typeface="Calibri"/>
            </a:endParaRPr>
          </a:p>
        </p:txBody>
      </p:sp>
      <p:sp>
        <p:nvSpPr>
          <p:cNvPr id="15" name="Rectangle 14">
            <a:extLst>
              <a:ext uri="{FF2B5EF4-FFF2-40B4-BE49-F238E27FC236}">
                <a16:creationId xmlns:a16="http://schemas.microsoft.com/office/drawing/2014/main" id="{86C2165D-8EBE-5B24-3C5F-EFE0573EF974}"/>
              </a:ext>
            </a:extLst>
          </p:cNvPr>
          <p:cNvSpPr/>
          <p:nvPr/>
        </p:nvSpPr>
        <p:spPr>
          <a:xfrm>
            <a:off x="3118937" y="836776"/>
            <a:ext cx="2072753" cy="2303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Operations Development</a:t>
            </a:r>
            <a:endParaRPr lang="en-GB" sz="1013">
              <a:solidFill>
                <a:srgbClr val="FFFFFF"/>
              </a:solidFill>
              <a:cs typeface="Calibri"/>
            </a:endParaRPr>
          </a:p>
        </p:txBody>
      </p:sp>
      <p:sp>
        <p:nvSpPr>
          <p:cNvPr id="17" name="Oval 16">
            <a:extLst>
              <a:ext uri="{FF2B5EF4-FFF2-40B4-BE49-F238E27FC236}">
                <a16:creationId xmlns:a16="http://schemas.microsoft.com/office/drawing/2014/main" id="{8F389FB2-EAA9-E948-3EDB-A354E97B6862}"/>
              </a:ext>
            </a:extLst>
          </p:cNvPr>
          <p:cNvSpPr/>
          <p:nvPr/>
        </p:nvSpPr>
        <p:spPr>
          <a:xfrm>
            <a:off x="1177546" y="3203813"/>
            <a:ext cx="1885097" cy="435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Change Control Board Proposal</a:t>
            </a:r>
          </a:p>
        </p:txBody>
      </p:sp>
      <p:sp>
        <p:nvSpPr>
          <p:cNvPr id="19" name="Oval 18">
            <a:extLst>
              <a:ext uri="{FF2B5EF4-FFF2-40B4-BE49-F238E27FC236}">
                <a16:creationId xmlns:a16="http://schemas.microsoft.com/office/drawing/2014/main" id="{BBC6A6F6-E6F6-B8F4-98CA-52ED89475B8C}"/>
              </a:ext>
            </a:extLst>
          </p:cNvPr>
          <p:cNvSpPr/>
          <p:nvPr/>
        </p:nvSpPr>
        <p:spPr>
          <a:xfrm>
            <a:off x="1527270" y="1745207"/>
            <a:ext cx="1885097" cy="366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Approval</a:t>
            </a:r>
          </a:p>
        </p:txBody>
      </p:sp>
      <p:sp>
        <p:nvSpPr>
          <p:cNvPr id="21" name="Oval 20">
            <a:extLst>
              <a:ext uri="{FF2B5EF4-FFF2-40B4-BE49-F238E27FC236}">
                <a16:creationId xmlns:a16="http://schemas.microsoft.com/office/drawing/2014/main" id="{2A22E9F1-2F66-D52C-0B6B-44C5EF0EE837}"/>
              </a:ext>
            </a:extLst>
          </p:cNvPr>
          <p:cNvSpPr/>
          <p:nvPr/>
        </p:nvSpPr>
        <p:spPr>
          <a:xfrm>
            <a:off x="5109808" y="1745208"/>
            <a:ext cx="1893626" cy="5032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Operational Deployment</a:t>
            </a:r>
          </a:p>
        </p:txBody>
      </p:sp>
      <p:sp>
        <p:nvSpPr>
          <p:cNvPr id="23" name="Rectangle 22">
            <a:extLst>
              <a:ext uri="{FF2B5EF4-FFF2-40B4-BE49-F238E27FC236}">
                <a16:creationId xmlns:a16="http://schemas.microsoft.com/office/drawing/2014/main" id="{F462EB07-FE09-DF67-CCB7-DDF1D5DB858D}"/>
              </a:ext>
            </a:extLst>
          </p:cNvPr>
          <p:cNvSpPr/>
          <p:nvPr/>
        </p:nvSpPr>
        <p:spPr>
          <a:xfrm>
            <a:off x="5935921" y="2906971"/>
            <a:ext cx="1620671" cy="2388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Issue Closed</a:t>
            </a:r>
            <a:endParaRPr lang="en-GB" sz="1013">
              <a:solidFill>
                <a:srgbClr val="FFFFFF"/>
              </a:solidFill>
              <a:cs typeface="Calibri"/>
            </a:endParaRPr>
          </a:p>
        </p:txBody>
      </p:sp>
      <p:pic>
        <p:nvPicPr>
          <p:cNvPr id="25" name="Graphic 21" descr="Refresh outline">
            <a:extLst>
              <a:ext uri="{FF2B5EF4-FFF2-40B4-BE49-F238E27FC236}">
                <a16:creationId xmlns:a16="http://schemas.microsoft.com/office/drawing/2014/main" id="{C1C4E591-D423-C769-F634-9565C9BD3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0000">
            <a:off x="3401704" y="1870596"/>
            <a:ext cx="2118815" cy="2135875"/>
          </a:xfrm>
          <a:prstGeom prst="rect">
            <a:avLst/>
          </a:prstGeom>
        </p:spPr>
      </p:pic>
      <p:cxnSp>
        <p:nvCxnSpPr>
          <p:cNvPr id="27" name="Straight Arrow Connector 26">
            <a:extLst>
              <a:ext uri="{FF2B5EF4-FFF2-40B4-BE49-F238E27FC236}">
                <a16:creationId xmlns:a16="http://schemas.microsoft.com/office/drawing/2014/main" id="{B56C5E05-0335-2461-7911-33FFEE4B061D}"/>
              </a:ext>
            </a:extLst>
          </p:cNvPr>
          <p:cNvCxnSpPr/>
          <p:nvPr/>
        </p:nvCxnSpPr>
        <p:spPr>
          <a:xfrm>
            <a:off x="5519951" y="3462977"/>
            <a:ext cx="2352675" cy="9525"/>
          </a:xfrm>
          <a:prstGeom prst="straightConnector1">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9" name="Graphic 23" descr="Girl wearing cape">
            <a:extLst>
              <a:ext uri="{FF2B5EF4-FFF2-40B4-BE49-F238E27FC236}">
                <a16:creationId xmlns:a16="http://schemas.microsoft.com/office/drawing/2014/main" id="{47C2F688-C062-EFA4-9DE8-7BA70E10B4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1326" y="3743202"/>
            <a:ext cx="485775" cy="1002506"/>
          </a:xfrm>
          <a:prstGeom prst="rect">
            <a:avLst/>
          </a:prstGeom>
        </p:spPr>
      </p:pic>
      <p:pic>
        <p:nvPicPr>
          <p:cNvPr id="31" name="Graphic 26" descr="Board Of Directors with solid fill">
            <a:extLst>
              <a:ext uri="{FF2B5EF4-FFF2-40B4-BE49-F238E27FC236}">
                <a16:creationId xmlns:a16="http://schemas.microsoft.com/office/drawing/2014/main" id="{BA7DAA22-5A0A-8957-C943-3419881C48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271" y="2331777"/>
            <a:ext cx="685800" cy="685800"/>
          </a:xfrm>
          <a:prstGeom prst="rect">
            <a:avLst/>
          </a:prstGeom>
        </p:spPr>
      </p:pic>
      <p:pic>
        <p:nvPicPr>
          <p:cNvPr id="33" name="Graphic 14" descr="Programmer female outline">
            <a:extLst>
              <a:ext uri="{FF2B5EF4-FFF2-40B4-BE49-F238E27FC236}">
                <a16:creationId xmlns:a16="http://schemas.microsoft.com/office/drawing/2014/main" id="{4EECE99E-2BC9-A994-5CD9-941B8D75C5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6287" y="1068790"/>
            <a:ext cx="685800" cy="685800"/>
          </a:xfrm>
          <a:prstGeom prst="rect">
            <a:avLst/>
          </a:prstGeom>
        </p:spPr>
      </p:pic>
      <p:sp>
        <p:nvSpPr>
          <p:cNvPr id="35" name="Rectangle 34">
            <a:extLst>
              <a:ext uri="{FF2B5EF4-FFF2-40B4-BE49-F238E27FC236}">
                <a16:creationId xmlns:a16="http://schemas.microsoft.com/office/drawing/2014/main" id="{5D020DF3-C5BF-474A-F660-E5EC3051F3D7}"/>
              </a:ext>
            </a:extLst>
          </p:cNvPr>
          <p:cNvSpPr/>
          <p:nvPr/>
        </p:nvSpPr>
        <p:spPr>
          <a:xfrm>
            <a:off x="5712010" y="2414797"/>
            <a:ext cx="1492724" cy="2644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ea typeface="+mn-lt"/>
                <a:cs typeface="+mn-lt"/>
              </a:rPr>
              <a:t>Monitoring</a:t>
            </a:r>
            <a:endParaRPr lang="en-US" sz="1013">
              <a:solidFill>
                <a:srgbClr val="FFFFFF"/>
              </a:solidFill>
            </a:endParaRPr>
          </a:p>
        </p:txBody>
      </p:sp>
      <p:sp>
        <p:nvSpPr>
          <p:cNvPr id="37" name="Rectangle 36">
            <a:extLst>
              <a:ext uri="{FF2B5EF4-FFF2-40B4-BE49-F238E27FC236}">
                <a16:creationId xmlns:a16="http://schemas.microsoft.com/office/drawing/2014/main" id="{74755E41-1C6E-BCD6-E86B-7A009C703E91}"/>
              </a:ext>
            </a:extLst>
          </p:cNvPr>
          <p:cNvSpPr/>
          <p:nvPr/>
        </p:nvSpPr>
        <p:spPr>
          <a:xfrm>
            <a:off x="4775861" y="1311889"/>
            <a:ext cx="1620671" cy="255896"/>
          </a:xfrm>
          <a:prstGeom prst="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013">
                <a:solidFill>
                  <a:srgbClr val="FFFFFF"/>
                </a:solidFill>
                <a:cs typeface="Calibri"/>
              </a:rPr>
              <a:t>Version update</a:t>
            </a:r>
          </a:p>
        </p:txBody>
      </p:sp>
    </p:spTree>
    <p:extLst>
      <p:ext uri="{BB962C8B-B14F-4D97-AF65-F5344CB8AC3E}">
        <p14:creationId xmlns:p14="http://schemas.microsoft.com/office/powerpoint/2010/main" val="220594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6DEA7-67C8-368C-398D-5953E0E996B7}"/>
              </a:ext>
            </a:extLst>
          </p:cNvPr>
          <p:cNvSpPr>
            <a:spLocks noGrp="1"/>
          </p:cNvSpPr>
          <p:nvPr>
            <p:ph type="body" idx="1"/>
          </p:nvPr>
        </p:nvSpPr>
        <p:spPr>
          <a:xfrm>
            <a:off x="59864" y="823843"/>
            <a:ext cx="9042237" cy="3497100"/>
          </a:xfrm>
        </p:spPr>
        <p:txBody>
          <a:bodyPr/>
          <a:lstStyle/>
          <a:p>
            <a:pPr>
              <a:lnSpc>
                <a:spcPct val="100000"/>
              </a:lnSpc>
            </a:pPr>
            <a:r>
              <a:rPr lang="en-US" dirty="0"/>
              <a:t>Updates to source datasets are staged and not automatic</a:t>
            </a:r>
          </a:p>
          <a:p>
            <a:pPr lvl="2">
              <a:lnSpc>
                <a:spcPct val="100000"/>
              </a:lnSpc>
              <a:buSzPts val="1800"/>
              <a:buFont typeface="Wingdings"/>
              <a:buChar char="§"/>
            </a:pPr>
            <a:r>
              <a:rPr lang="en-US" dirty="0"/>
              <a:t>e.g. USGS Landsat 9 reprocessing does not automatically trigger updates in GA Collection</a:t>
            </a:r>
          </a:p>
          <a:p>
            <a:pPr>
              <a:lnSpc>
                <a:spcPct val="100000"/>
              </a:lnSpc>
            </a:pPr>
            <a:r>
              <a:rPr lang="en-US" dirty="0"/>
              <a:t>Changes to data or systems with a potential to impact the consistency of the Collection </a:t>
            </a:r>
            <a:r>
              <a:rPr lang="en-US" b="1" dirty="0"/>
              <a:t>must be approved by the Change Control Board</a:t>
            </a:r>
          </a:p>
          <a:p>
            <a:pPr>
              <a:lnSpc>
                <a:spcPct val="100000"/>
              </a:lnSpc>
            </a:pPr>
            <a:r>
              <a:rPr lang="en-US" dirty="0"/>
              <a:t>Upgrades to Collections are approved via the DEA Management Committee</a:t>
            </a:r>
          </a:p>
          <a:p>
            <a:pPr>
              <a:lnSpc>
                <a:spcPct val="100000"/>
              </a:lnSpc>
            </a:pPr>
            <a:r>
              <a:rPr lang="en-US" dirty="0"/>
              <a:t>Collection Disposal is conducted in line with Archive Act responsibilities through consultation with Records Management and National Archives of Australia</a:t>
            </a:r>
          </a:p>
        </p:txBody>
      </p:sp>
      <p:sp>
        <p:nvSpPr>
          <p:cNvPr id="3" name="Title 2">
            <a:extLst>
              <a:ext uri="{FF2B5EF4-FFF2-40B4-BE49-F238E27FC236}">
                <a16:creationId xmlns:a16="http://schemas.microsoft.com/office/drawing/2014/main" id="{D5D46CF8-F15C-F5CB-ADD4-AA525862E447}"/>
              </a:ext>
            </a:extLst>
          </p:cNvPr>
          <p:cNvSpPr>
            <a:spLocks noGrp="1"/>
          </p:cNvSpPr>
          <p:nvPr>
            <p:ph type="title"/>
          </p:nvPr>
        </p:nvSpPr>
        <p:spPr/>
        <p:txBody>
          <a:bodyPr/>
          <a:lstStyle/>
          <a:p>
            <a:r>
              <a:rPr lang="en-US" dirty="0"/>
              <a:t>Policies Summary</a:t>
            </a:r>
          </a:p>
        </p:txBody>
      </p:sp>
    </p:spTree>
    <p:extLst>
      <p:ext uri="{BB962C8B-B14F-4D97-AF65-F5344CB8AC3E}">
        <p14:creationId xmlns:p14="http://schemas.microsoft.com/office/powerpoint/2010/main" val="111953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6DEA7-67C8-368C-398D-5953E0E996B7}"/>
              </a:ext>
            </a:extLst>
          </p:cNvPr>
          <p:cNvSpPr>
            <a:spLocks noGrp="1"/>
          </p:cNvSpPr>
          <p:nvPr>
            <p:ph type="body" idx="1"/>
          </p:nvPr>
        </p:nvSpPr>
        <p:spPr>
          <a:xfrm>
            <a:off x="59864" y="823843"/>
            <a:ext cx="9042237" cy="3497100"/>
          </a:xfrm>
        </p:spPr>
        <p:txBody>
          <a:bodyPr/>
          <a:lstStyle/>
          <a:p>
            <a:pPr>
              <a:lnSpc>
                <a:spcPct val="100000"/>
              </a:lnSpc>
            </a:pPr>
            <a:r>
              <a:rPr lang="en-US" dirty="0"/>
              <a:t>All changes likely to impact users </a:t>
            </a:r>
            <a:r>
              <a:rPr lang="en-US" b="1" dirty="0"/>
              <a:t>must be communicated</a:t>
            </a:r>
          </a:p>
          <a:p>
            <a:pPr>
              <a:lnSpc>
                <a:spcPct val="100000"/>
              </a:lnSpc>
            </a:pPr>
            <a:r>
              <a:rPr lang="en-US" dirty="0"/>
              <a:t>Only a single instantiation of a dataset (</a:t>
            </a:r>
            <a:r>
              <a:rPr lang="en-US" dirty="0" err="1"/>
              <a:t>nrt</a:t>
            </a:r>
            <a:r>
              <a:rPr lang="en-US" dirty="0"/>
              <a:t>, interim or final) is available to a user at any given instant.</a:t>
            </a:r>
          </a:p>
          <a:p>
            <a:pPr lvl="1">
              <a:lnSpc>
                <a:spcPct val="100000"/>
              </a:lnSpc>
            </a:pPr>
            <a:r>
              <a:rPr lang="en-US" dirty="0"/>
              <a:t>Dataset maturity may be specified in API calls.</a:t>
            </a:r>
          </a:p>
        </p:txBody>
      </p:sp>
      <p:sp>
        <p:nvSpPr>
          <p:cNvPr id="3" name="Title 2">
            <a:extLst>
              <a:ext uri="{FF2B5EF4-FFF2-40B4-BE49-F238E27FC236}">
                <a16:creationId xmlns:a16="http://schemas.microsoft.com/office/drawing/2014/main" id="{D5D46CF8-F15C-F5CB-ADD4-AA525862E447}"/>
              </a:ext>
            </a:extLst>
          </p:cNvPr>
          <p:cNvSpPr>
            <a:spLocks noGrp="1"/>
          </p:cNvSpPr>
          <p:nvPr>
            <p:ph type="title"/>
          </p:nvPr>
        </p:nvSpPr>
        <p:spPr/>
        <p:txBody>
          <a:bodyPr/>
          <a:lstStyle/>
          <a:p>
            <a:r>
              <a:rPr lang="en-US" dirty="0"/>
              <a:t>Policies Summary</a:t>
            </a:r>
          </a:p>
        </p:txBody>
      </p:sp>
    </p:spTree>
    <p:extLst>
      <p:ext uri="{BB962C8B-B14F-4D97-AF65-F5344CB8AC3E}">
        <p14:creationId xmlns:p14="http://schemas.microsoft.com/office/powerpoint/2010/main" val="398061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60DAC-39F6-2A53-23F4-314AD06ABA1D}"/>
              </a:ext>
            </a:extLst>
          </p:cNvPr>
          <p:cNvSpPr>
            <a:spLocks noGrp="1"/>
          </p:cNvSpPr>
          <p:nvPr>
            <p:ph type="title"/>
          </p:nvPr>
        </p:nvSpPr>
        <p:spPr>
          <a:xfrm>
            <a:off x="2640" y="131954"/>
            <a:ext cx="7428288" cy="584400"/>
          </a:xfrm>
        </p:spPr>
        <p:txBody>
          <a:bodyPr/>
          <a:lstStyle/>
          <a:p>
            <a:r>
              <a:rPr lang="en-US" dirty="0"/>
              <a:t>Dataset Maturity Implementation</a:t>
            </a:r>
          </a:p>
        </p:txBody>
      </p:sp>
      <p:pic>
        <p:nvPicPr>
          <p:cNvPr id="4" name="Picture 3" descr="Diagram&#10;&#10;Description automatically generated">
            <a:extLst>
              <a:ext uri="{FF2B5EF4-FFF2-40B4-BE49-F238E27FC236}">
                <a16:creationId xmlns:a16="http://schemas.microsoft.com/office/drawing/2014/main" id="{8AD6CA6D-0648-1979-013F-3DF63AB50914}"/>
              </a:ext>
            </a:extLst>
          </p:cNvPr>
          <p:cNvPicPr>
            <a:picLocks noChangeAspect="1"/>
          </p:cNvPicPr>
          <p:nvPr/>
        </p:nvPicPr>
        <p:blipFill>
          <a:blip r:embed="rId3"/>
          <a:stretch>
            <a:fillRect/>
          </a:stretch>
        </p:blipFill>
        <p:spPr>
          <a:xfrm>
            <a:off x="3718806" y="0"/>
            <a:ext cx="5426530" cy="4895490"/>
          </a:xfrm>
          <a:prstGeom prst="rect">
            <a:avLst/>
          </a:prstGeom>
        </p:spPr>
      </p:pic>
    </p:spTree>
    <p:extLst>
      <p:ext uri="{BB962C8B-B14F-4D97-AF65-F5344CB8AC3E}">
        <p14:creationId xmlns:p14="http://schemas.microsoft.com/office/powerpoint/2010/main" val="405401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653B2C-15A1-AC3C-5406-AFD6A0D68F9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7638E93-B247-E802-7D19-714129474DC2}"/>
              </a:ext>
            </a:extLst>
          </p:cNvPr>
          <p:cNvSpPr>
            <a:spLocks noGrp="1"/>
          </p:cNvSpPr>
          <p:nvPr>
            <p:ph type="title"/>
          </p:nvPr>
        </p:nvSpPr>
        <p:spPr/>
        <p:txBody>
          <a:bodyPr/>
          <a:lstStyle/>
          <a:p>
            <a:r>
              <a:rPr lang="en-US" dirty="0"/>
              <a:t>Current State Practices</a:t>
            </a:r>
          </a:p>
        </p:txBody>
      </p:sp>
      <p:sp>
        <p:nvSpPr>
          <p:cNvPr id="4" name="TextBox 1">
            <a:extLst>
              <a:ext uri="{FF2B5EF4-FFF2-40B4-BE49-F238E27FC236}">
                <a16:creationId xmlns:a16="http://schemas.microsoft.com/office/drawing/2014/main" id="{889F8F38-7A7A-3150-C0DB-0F71975306C3}"/>
              </a:ext>
            </a:extLst>
          </p:cNvPr>
          <p:cNvSpPr txBox="1"/>
          <p:nvPr/>
        </p:nvSpPr>
        <p:spPr>
          <a:xfrm>
            <a:off x="763" y="797514"/>
            <a:ext cx="2972136" cy="440120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t>Collections Past</a:t>
            </a:r>
            <a:endParaRPr lang="en-US" sz="1400" dirty="0"/>
          </a:p>
          <a:p>
            <a:pPr algn="ctr"/>
            <a:endParaRPr lang="en-US" sz="1400" dirty="0"/>
          </a:p>
          <a:p>
            <a:pPr algn="ctr"/>
            <a:r>
              <a:rPr lang="en-US" sz="1400" i="1" dirty="0">
                <a:latin typeface="Arial"/>
                <a:cs typeface="Arial"/>
              </a:rPr>
              <a:t>How are obsolete collections best handled?</a:t>
            </a:r>
          </a:p>
          <a:p>
            <a:pPr algn="ctr"/>
            <a:endParaRPr lang="en-US" sz="1400" dirty="0">
              <a:cs typeface="Arial"/>
            </a:endParaRPr>
          </a:p>
          <a:p>
            <a:pPr marL="285750" indent="-285750">
              <a:buFont typeface="Arial" panose="020B0604020202020204" pitchFamily="34" charset="0"/>
              <a:buChar char="•"/>
            </a:pPr>
            <a:r>
              <a:rPr lang="en-US" sz="1400" dirty="0">
                <a:latin typeface="Arial"/>
                <a:cs typeface="Arial"/>
              </a:rPr>
              <a:t>GA Records Management</a:t>
            </a:r>
            <a:endParaRPr lang="en-US" sz="1400">
              <a:cs typeface="Arial"/>
            </a:endParaRPr>
          </a:p>
          <a:p>
            <a:pPr marL="285750" indent="-285750">
              <a:buFont typeface="Arial"/>
              <a:buChar char="•"/>
            </a:pPr>
            <a:r>
              <a:rPr lang="en-US" sz="1400" dirty="0">
                <a:latin typeface="Arial"/>
                <a:cs typeface="Arial"/>
              </a:rPr>
              <a:t>GA/DEA</a:t>
            </a:r>
          </a:p>
          <a:p>
            <a:pPr marL="742950" lvl="1" indent="-285750">
              <a:buFont typeface="Arial"/>
              <a:buChar char="•"/>
            </a:pPr>
            <a:r>
              <a:rPr lang="en-US" sz="1400" dirty="0">
                <a:latin typeface="Arial"/>
                <a:cs typeface="Arial"/>
              </a:rPr>
              <a:t>Reproduceable Science </a:t>
            </a:r>
            <a:endParaRPr lang="en-US" sz="1400">
              <a:cs typeface="Arial" panose="020B0604020202020204" pitchFamily="34" charset="0"/>
            </a:endParaRPr>
          </a:p>
          <a:p>
            <a:pPr marL="742950" lvl="1" indent="-285750">
              <a:buFont typeface="Arial"/>
              <a:buChar char="•"/>
            </a:pPr>
            <a:r>
              <a:rPr lang="en-US" sz="1400" dirty="0">
                <a:latin typeface="Arial"/>
                <a:cs typeface="Arial"/>
              </a:rPr>
              <a:t>Code and Ancillary  Repository Management  </a:t>
            </a:r>
            <a:endParaRPr lang="en-US" sz="1400">
              <a:cs typeface="Arial" panose="020B0604020202020204" pitchFamily="34" charset="0"/>
            </a:endParaRPr>
          </a:p>
          <a:p>
            <a:pPr marL="285750" indent="-285750">
              <a:buFont typeface="Arial"/>
              <a:buChar char="•"/>
            </a:pPr>
            <a:r>
              <a:rPr lang="en-US" sz="1400" dirty="0"/>
              <a:t>Decommissioning processes</a:t>
            </a:r>
            <a:endParaRPr lang="en-US" sz="1400">
              <a:cs typeface="Arial" panose="020B0604020202020204" pitchFamily="34" charset="0"/>
            </a:endParaRPr>
          </a:p>
          <a:p>
            <a:pPr marL="285750" indent="-285750">
              <a:buFont typeface="Arial" panose="020B0604020202020204" pitchFamily="34" charset="0"/>
              <a:buChar char="•"/>
            </a:pPr>
            <a:r>
              <a:rPr lang="en-US" sz="1400" dirty="0"/>
              <a:t>Preservation responsibilities</a:t>
            </a:r>
            <a:endParaRPr lang="en-US" sz="1400" dirty="0">
              <a:cs typeface="Arial"/>
            </a:endParaRPr>
          </a:p>
          <a:p>
            <a:pPr marL="742950" lvl="1" indent="-285750">
              <a:buFont typeface="Arial,Sans-Serif" panose="020B0604020202020204" pitchFamily="34" charset="0"/>
              <a:buChar char="•"/>
            </a:pPr>
            <a:r>
              <a:rPr lang="en-US" sz="1400" dirty="0">
                <a:latin typeface="Arial"/>
                <a:cs typeface="Arial"/>
              </a:rPr>
              <a:t>PB-scale Special Interest Group in Australian Government</a:t>
            </a:r>
          </a:p>
          <a:p>
            <a:pPr marL="742950" lvl="1" indent="-285750">
              <a:buFont typeface="Arial,Sans-Serif" panose="020B0604020202020204" pitchFamily="34" charset="0"/>
              <a:buChar char="•"/>
            </a:pPr>
            <a:r>
              <a:rPr lang="en-US" sz="1400" dirty="0">
                <a:latin typeface="Arial"/>
                <a:cs typeface="Arial"/>
              </a:rPr>
              <a:t>National Archives Act 1983</a:t>
            </a:r>
          </a:p>
          <a:p>
            <a:pPr marL="1200150" lvl="2" indent="-285750">
              <a:buFont typeface="Arial,Sans-Serif" panose="020B0604020202020204" pitchFamily="34" charset="0"/>
              <a:buChar char="•"/>
            </a:pPr>
            <a:r>
              <a:rPr lang="en-US" sz="1400" dirty="0">
                <a:latin typeface="Arial"/>
                <a:cs typeface="Arial"/>
              </a:rPr>
              <a:t>Disposal Authorities</a:t>
            </a:r>
          </a:p>
          <a:p>
            <a:pPr marL="285750" indent="-285750">
              <a:buFont typeface="Arial" panose="020B0604020202020204" pitchFamily="34" charset="0"/>
              <a:buChar char="•"/>
            </a:pPr>
            <a:r>
              <a:rPr lang="en-US" sz="1400" dirty="0">
                <a:latin typeface="Arial"/>
                <a:cs typeface="Arial"/>
              </a:rPr>
              <a:t>User impact / communications</a:t>
            </a:r>
          </a:p>
        </p:txBody>
      </p:sp>
      <p:sp>
        <p:nvSpPr>
          <p:cNvPr id="5" name="TextBox 1">
            <a:extLst>
              <a:ext uri="{FF2B5EF4-FFF2-40B4-BE49-F238E27FC236}">
                <a16:creationId xmlns:a16="http://schemas.microsoft.com/office/drawing/2014/main" id="{1BEFEBF9-4EE3-6EBB-6EC1-AD69BD0C99C8}"/>
              </a:ext>
            </a:extLst>
          </p:cNvPr>
          <p:cNvSpPr txBox="1"/>
          <p:nvPr/>
        </p:nvSpPr>
        <p:spPr>
          <a:xfrm>
            <a:off x="2975365" y="797514"/>
            <a:ext cx="2948940" cy="3970318"/>
          </a:xfrm>
          <a:prstGeom prst="rect">
            <a:avLst/>
          </a:prstGeom>
          <a:solidFill>
            <a:schemeClr val="accent1">
              <a:lumMod val="40000"/>
              <a:lumOff val="6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a:cs typeface="Arial"/>
              </a:rPr>
              <a:t>Collections Present - Updates</a:t>
            </a:r>
            <a:endParaRPr lang="en-US" sz="1400" dirty="0"/>
          </a:p>
          <a:p>
            <a:pPr algn="ctr"/>
            <a:endParaRPr lang="en-US" sz="1400" i="1" dirty="0">
              <a:cs typeface="Arial"/>
            </a:endParaRPr>
          </a:p>
          <a:p>
            <a:pPr algn="ctr"/>
            <a:r>
              <a:rPr lang="en-US" sz="1400" i="1" dirty="0">
                <a:latin typeface="Arial"/>
                <a:cs typeface="Arial"/>
              </a:rPr>
              <a:t>How is potential change in a current collection best handled?</a:t>
            </a:r>
          </a:p>
          <a:p>
            <a:pPr algn="ctr"/>
            <a:endParaRPr lang="en-US" sz="1400" dirty="0">
              <a:cs typeface="Arial"/>
            </a:endParaRPr>
          </a:p>
          <a:p>
            <a:pPr marL="285750" indent="-285750">
              <a:buFont typeface="Arial" panose="020B0604020202020204" pitchFamily="34" charset="0"/>
              <a:buChar char="•"/>
            </a:pPr>
            <a:r>
              <a:rPr lang="en-US" sz="1400" dirty="0">
                <a:latin typeface="Arial"/>
                <a:cs typeface="Arial"/>
              </a:rPr>
              <a:t>External impacts (data supply)</a:t>
            </a:r>
          </a:p>
          <a:p>
            <a:pPr marL="285750" indent="-285750">
              <a:buFont typeface="Arial" panose="020B0604020202020204" pitchFamily="34" charset="0"/>
              <a:buChar char="•"/>
            </a:pPr>
            <a:r>
              <a:rPr lang="en-US" sz="1400" dirty="0">
                <a:latin typeface="Arial"/>
                <a:cs typeface="Arial"/>
              </a:rPr>
              <a:t>Team lead proposal</a:t>
            </a:r>
          </a:p>
          <a:p>
            <a:pPr marL="742950" lvl="1" indent="-285750">
              <a:buFont typeface="Arial" panose="020B0604020202020204" pitchFamily="34" charset="0"/>
              <a:buChar char="•"/>
            </a:pPr>
            <a:r>
              <a:rPr lang="en-US" sz="1400" dirty="0">
                <a:latin typeface="Arial"/>
                <a:cs typeface="Arial"/>
              </a:rPr>
              <a:t>Evaluation of change impact</a:t>
            </a:r>
          </a:p>
          <a:p>
            <a:pPr marL="285750" indent="-285750">
              <a:buFont typeface="Arial" panose="020B0604020202020204" pitchFamily="34" charset="0"/>
              <a:buChar char="•"/>
            </a:pPr>
            <a:r>
              <a:rPr lang="en-US" sz="1400" dirty="0">
                <a:latin typeface="Arial"/>
                <a:cs typeface="Arial"/>
              </a:rPr>
              <a:t>Change Control Board</a:t>
            </a:r>
          </a:p>
          <a:p>
            <a:pPr marL="742950" lvl="1" indent="-285750">
              <a:buFont typeface="Arial" panose="020B0604020202020204" pitchFamily="34" charset="0"/>
              <a:buChar char="•"/>
            </a:pPr>
            <a:r>
              <a:rPr lang="en-US" sz="1400" dirty="0">
                <a:latin typeface="Arial"/>
                <a:cs typeface="Arial"/>
              </a:rPr>
              <a:t>Assessment and approval of change proposal.</a:t>
            </a:r>
          </a:p>
          <a:p>
            <a:pPr marL="285750" indent="-285750">
              <a:buFont typeface="Arial" panose="020B0604020202020204" pitchFamily="34" charset="0"/>
              <a:buChar char="•"/>
            </a:pPr>
            <a:r>
              <a:rPr lang="en-US" sz="1400" dirty="0">
                <a:latin typeface="Arial"/>
                <a:cs typeface="Arial"/>
              </a:rPr>
              <a:t>Traceability of changes in dataset versioning and related code repository and product metadata</a:t>
            </a:r>
            <a:endParaRPr lang="en-US" sz="1400">
              <a:cs typeface="Arial"/>
            </a:endParaRPr>
          </a:p>
          <a:p>
            <a:pPr marL="285750" indent="-285750">
              <a:buFont typeface="Arial" panose="020B0604020202020204" pitchFamily="34" charset="0"/>
              <a:buChar char="•"/>
            </a:pPr>
            <a:r>
              <a:rPr lang="en-US" sz="1400" dirty="0">
                <a:latin typeface="Arial"/>
                <a:cs typeface="Arial"/>
              </a:rPr>
              <a:t>User impact / communications</a:t>
            </a:r>
          </a:p>
        </p:txBody>
      </p:sp>
      <p:sp>
        <p:nvSpPr>
          <p:cNvPr id="6" name="TextBox 1">
            <a:extLst>
              <a:ext uri="{FF2B5EF4-FFF2-40B4-BE49-F238E27FC236}">
                <a16:creationId xmlns:a16="http://schemas.microsoft.com/office/drawing/2014/main" id="{3E0DC071-9DA0-9A07-6E5B-17939FF59C6B}"/>
              </a:ext>
            </a:extLst>
          </p:cNvPr>
          <p:cNvSpPr txBox="1"/>
          <p:nvPr/>
        </p:nvSpPr>
        <p:spPr>
          <a:xfrm>
            <a:off x="5920074" y="797515"/>
            <a:ext cx="3220403" cy="4185761"/>
          </a:xfrm>
          <a:prstGeom prst="rect">
            <a:avLst/>
          </a:prstGeom>
          <a:solidFill>
            <a:schemeClr val="accent1">
              <a:lumMod val="60000"/>
              <a:lumOff val="4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a:cs typeface="Arial"/>
              </a:rPr>
              <a:t>Collections Future - Upgrades</a:t>
            </a:r>
            <a:endParaRPr lang="en-US" sz="1400" dirty="0"/>
          </a:p>
          <a:p>
            <a:pPr algn="ctr"/>
            <a:endParaRPr lang="en-US" sz="1400" dirty="0">
              <a:cs typeface="Arial"/>
            </a:endParaRPr>
          </a:p>
          <a:p>
            <a:pPr algn="ctr"/>
            <a:r>
              <a:rPr lang="en-US" sz="1400" i="1" dirty="0">
                <a:latin typeface="Arial"/>
                <a:cs typeface="Arial"/>
              </a:rPr>
              <a:t>How is the development of a future collection best handled?</a:t>
            </a:r>
          </a:p>
          <a:p>
            <a:pPr algn="ctr"/>
            <a:endParaRPr lang="en-US" sz="1400" dirty="0">
              <a:cs typeface="Arial"/>
            </a:endParaRPr>
          </a:p>
          <a:p>
            <a:pPr marL="285750" indent="-285750">
              <a:buFont typeface="Arial" panose="020B0604020202020204" pitchFamily="34" charset="0"/>
              <a:buChar char="•"/>
            </a:pPr>
            <a:r>
              <a:rPr lang="en-US" sz="1400" dirty="0">
                <a:latin typeface="Arial"/>
                <a:cs typeface="Arial"/>
              </a:rPr>
              <a:t>External influence / Collection Upgrades.</a:t>
            </a:r>
          </a:p>
          <a:p>
            <a:pPr marL="285750" indent="-285750">
              <a:buFont typeface="Arial" panose="020B0604020202020204" pitchFamily="34" charset="0"/>
              <a:buChar char="•"/>
            </a:pPr>
            <a:r>
              <a:rPr lang="en-US" sz="1400" dirty="0">
                <a:latin typeface="Arial"/>
                <a:cs typeface="Arial"/>
              </a:rPr>
              <a:t>Integrating stakeholder feedback</a:t>
            </a:r>
          </a:p>
          <a:p>
            <a:pPr marL="285750" indent="-285750">
              <a:buFont typeface="Arial" panose="020B0604020202020204" pitchFamily="34" charset="0"/>
              <a:buChar char="•"/>
            </a:pPr>
            <a:r>
              <a:rPr lang="en-US" sz="1400" dirty="0">
                <a:latin typeface="Arial"/>
                <a:cs typeface="Arial"/>
              </a:rPr>
              <a:t>Project Planning</a:t>
            </a:r>
            <a:endParaRPr lang="en-US" sz="1400">
              <a:cs typeface="Arial"/>
            </a:endParaRPr>
          </a:p>
          <a:p>
            <a:pPr marL="285750" indent="-285750">
              <a:buFont typeface="Arial" panose="020B0604020202020204" pitchFamily="34" charset="0"/>
              <a:buChar char="•"/>
            </a:pPr>
            <a:r>
              <a:rPr lang="en-US" sz="1400" dirty="0">
                <a:latin typeface="Arial"/>
                <a:cs typeface="Arial"/>
              </a:rPr>
              <a:t>DEA Management Committee</a:t>
            </a:r>
          </a:p>
          <a:p>
            <a:pPr marL="285750" indent="-285750">
              <a:buFont typeface="Arial" panose="020B0604020202020204" pitchFamily="34" charset="0"/>
              <a:buChar char="•"/>
            </a:pPr>
            <a:r>
              <a:rPr lang="en-US" sz="1400" dirty="0">
                <a:latin typeface="Arial"/>
                <a:cs typeface="Arial"/>
              </a:rPr>
              <a:t>SATO-</a:t>
            </a:r>
            <a:r>
              <a:rPr lang="en-US" sz="1400" dirty="0" err="1">
                <a:latin typeface="Arial"/>
                <a:cs typeface="Arial"/>
              </a:rPr>
              <a:t>esque</a:t>
            </a:r>
            <a:r>
              <a:rPr lang="en-US" sz="1400" dirty="0">
                <a:latin typeface="Arial"/>
                <a:cs typeface="Arial"/>
              </a:rPr>
              <a:t> processes</a:t>
            </a:r>
            <a:endParaRPr lang="en-US" sz="1400">
              <a:cs typeface="Arial"/>
            </a:endParaRPr>
          </a:p>
          <a:p>
            <a:pPr marL="742950" lvl="1" indent="-285750">
              <a:buFont typeface="Arial" panose="020B0604020202020204" pitchFamily="34" charset="0"/>
              <a:buChar char="•"/>
            </a:pPr>
            <a:r>
              <a:rPr lang="en-US" sz="1400" dirty="0">
                <a:latin typeface="Arial"/>
                <a:cs typeface="Arial"/>
              </a:rPr>
              <a:t>PMP and BRD</a:t>
            </a:r>
            <a:endParaRPr lang="en-US" sz="1400" dirty="0">
              <a:cs typeface="Arial" panose="020B0604020202020204" pitchFamily="34" charset="0"/>
            </a:endParaRPr>
          </a:p>
          <a:p>
            <a:pPr marL="742950" lvl="1" indent="-285750">
              <a:buFont typeface="Arial" panose="020B0604020202020204" pitchFamily="34" charset="0"/>
              <a:buChar char="•"/>
            </a:pPr>
            <a:r>
              <a:rPr lang="en-US" sz="1400" dirty="0">
                <a:latin typeface="Arial"/>
                <a:cs typeface="Arial"/>
              </a:rPr>
              <a:t>Initiation</a:t>
            </a:r>
          </a:p>
          <a:p>
            <a:pPr marL="742950" lvl="1" indent="-285750">
              <a:buFont typeface="Arial" panose="020B0604020202020204" pitchFamily="34" charset="0"/>
              <a:buChar char="•"/>
            </a:pPr>
            <a:r>
              <a:rPr lang="en-US" sz="1400" dirty="0">
                <a:latin typeface="Arial"/>
                <a:cs typeface="Arial"/>
              </a:rPr>
              <a:t>Validation</a:t>
            </a:r>
          </a:p>
          <a:p>
            <a:pPr marL="742950" lvl="1" indent="-285750">
              <a:buFont typeface="Arial" panose="020B0604020202020204" pitchFamily="34" charset="0"/>
              <a:buChar char="•"/>
            </a:pPr>
            <a:r>
              <a:rPr lang="en-US" sz="1400" dirty="0">
                <a:latin typeface="Arial"/>
                <a:cs typeface="Arial"/>
              </a:rPr>
              <a:t>Operations Development</a:t>
            </a:r>
            <a:endParaRPr lang="en-US" sz="1400" dirty="0">
              <a:cs typeface="Arial" panose="020B0604020202020204" pitchFamily="34" charset="0"/>
            </a:endParaRPr>
          </a:p>
          <a:p>
            <a:pPr marL="742950" lvl="1" indent="-285750">
              <a:buFont typeface="Arial" panose="020B0604020202020204" pitchFamily="34" charset="0"/>
              <a:buChar char="•"/>
            </a:pPr>
            <a:r>
              <a:rPr lang="en-US" sz="1400" dirty="0">
                <a:latin typeface="Arial"/>
                <a:cs typeface="Arial"/>
              </a:rPr>
              <a:t>Operations Handover</a:t>
            </a:r>
            <a:endParaRPr lang="en-US" sz="1400" dirty="0">
              <a:cs typeface="Arial" panose="020B0604020202020204" pitchFamily="34" charset="0"/>
            </a:endParaRPr>
          </a:p>
          <a:p>
            <a:pPr marL="742950" lvl="1" indent="-285750">
              <a:buFont typeface="Arial" panose="020B0604020202020204" pitchFamily="34" charset="0"/>
              <a:buChar char="•"/>
            </a:pPr>
            <a:r>
              <a:rPr lang="en-US" sz="1400" dirty="0">
                <a:latin typeface="Arial"/>
                <a:cs typeface="Arial"/>
              </a:rPr>
              <a:t>Decommissioning.</a:t>
            </a:r>
            <a:endParaRPr lang="en-US" sz="1400" dirty="0">
              <a:cs typeface="Arial" panose="020B0604020202020204" pitchFamily="34" charset="0"/>
            </a:endParaRPr>
          </a:p>
          <a:p>
            <a:pPr marL="742950" lvl="1" indent="-285750">
              <a:buFont typeface="Arial" panose="020B0604020202020204" pitchFamily="34" charset="0"/>
              <a:buChar char="•"/>
            </a:pPr>
            <a:r>
              <a:rPr lang="en-US" sz="1400" dirty="0">
                <a:latin typeface="Arial"/>
                <a:cs typeface="Arial"/>
              </a:rPr>
              <a:t>User impact / communications</a:t>
            </a:r>
            <a:endParaRPr lang="en-US" sz="1400" dirty="0">
              <a:cs typeface="Arial" panose="020B0604020202020204" pitchFamily="34" charset="0"/>
            </a:endParaRPr>
          </a:p>
        </p:txBody>
      </p:sp>
    </p:spTree>
    <p:extLst>
      <p:ext uri="{BB962C8B-B14F-4D97-AF65-F5344CB8AC3E}">
        <p14:creationId xmlns:p14="http://schemas.microsoft.com/office/powerpoint/2010/main" val="165524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AE912F-B7FD-0844-CD02-5B5E960C35A9}"/>
              </a:ext>
            </a:extLst>
          </p:cNvPr>
          <p:cNvSpPr>
            <a:spLocks noGrp="1"/>
          </p:cNvSpPr>
          <p:nvPr>
            <p:ph type="body" idx="1"/>
          </p:nvPr>
        </p:nvSpPr>
        <p:spPr>
          <a:xfrm>
            <a:off x="4319156" y="1168900"/>
            <a:ext cx="4761379" cy="3497100"/>
          </a:xfrm>
        </p:spPr>
        <p:txBody>
          <a:bodyPr/>
          <a:lstStyle/>
          <a:p>
            <a:pPr marL="95250" indent="0">
              <a:buNone/>
            </a:pPr>
            <a:r>
              <a:rPr lang="en-US" dirty="0"/>
              <a:t>Examples...</a:t>
            </a:r>
          </a:p>
          <a:p>
            <a:r>
              <a:rPr lang="en-US" dirty="0"/>
              <a:t>Collection Concept Stage</a:t>
            </a:r>
          </a:p>
          <a:p>
            <a:pPr lvl="1"/>
            <a:r>
              <a:rPr lang="en-US" dirty="0"/>
              <a:t>Principle 1: Products should be consistent within Collections</a:t>
            </a:r>
          </a:p>
          <a:p>
            <a:pPr lvl="1"/>
            <a:r>
              <a:rPr lang="en-US" dirty="0"/>
              <a:t>Principle 2: Collection Upgrades should be deliberate, meaningful and well considered</a:t>
            </a:r>
          </a:p>
          <a:p>
            <a:pPr lvl="1"/>
            <a:endParaRPr lang="en-US" dirty="0"/>
          </a:p>
          <a:p>
            <a:endParaRPr lang="en-US" dirty="0"/>
          </a:p>
        </p:txBody>
      </p:sp>
      <p:sp>
        <p:nvSpPr>
          <p:cNvPr id="3" name="Title 2">
            <a:extLst>
              <a:ext uri="{FF2B5EF4-FFF2-40B4-BE49-F238E27FC236}">
                <a16:creationId xmlns:a16="http://schemas.microsoft.com/office/drawing/2014/main" id="{CF3A8847-E9E7-1AEF-6690-B9A6DA4DFB01}"/>
              </a:ext>
            </a:extLst>
          </p:cNvPr>
          <p:cNvSpPr>
            <a:spLocks noGrp="1"/>
          </p:cNvSpPr>
          <p:nvPr>
            <p:ph type="title"/>
          </p:nvPr>
        </p:nvSpPr>
        <p:spPr/>
        <p:txBody>
          <a:bodyPr/>
          <a:lstStyle/>
          <a:p>
            <a:r>
              <a:rPr lang="en-US" dirty="0"/>
              <a:t> Collection Lifecycle</a:t>
            </a:r>
          </a:p>
        </p:txBody>
      </p:sp>
      <p:pic>
        <p:nvPicPr>
          <p:cNvPr id="4" name="Picture 3" descr="A diagram of stages of development&#10;&#10;Description automatically generated">
            <a:extLst>
              <a:ext uri="{FF2B5EF4-FFF2-40B4-BE49-F238E27FC236}">
                <a16:creationId xmlns:a16="http://schemas.microsoft.com/office/drawing/2014/main" id="{B6E8E250-1338-3F1B-BCB6-D7B9BE7C0108}"/>
              </a:ext>
            </a:extLst>
          </p:cNvPr>
          <p:cNvPicPr>
            <a:picLocks noChangeAspect="1"/>
          </p:cNvPicPr>
          <p:nvPr/>
        </p:nvPicPr>
        <p:blipFill>
          <a:blip r:embed="rId3"/>
          <a:stretch>
            <a:fillRect/>
          </a:stretch>
        </p:blipFill>
        <p:spPr>
          <a:xfrm>
            <a:off x="162015" y="758136"/>
            <a:ext cx="4237188" cy="3907587"/>
          </a:xfrm>
          <a:prstGeom prst="rect">
            <a:avLst/>
          </a:prstGeom>
        </p:spPr>
      </p:pic>
    </p:spTree>
    <p:extLst>
      <p:ext uri="{BB962C8B-B14F-4D97-AF65-F5344CB8AC3E}">
        <p14:creationId xmlns:p14="http://schemas.microsoft.com/office/powerpoint/2010/main" val="272671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75B571-CBC5-4FDB-66FC-211EBBD0A1CA}"/>
              </a:ext>
            </a:extLst>
          </p:cNvPr>
          <p:cNvSpPr>
            <a:spLocks noGrp="1"/>
          </p:cNvSpPr>
          <p:nvPr>
            <p:ph type="title"/>
          </p:nvPr>
        </p:nvSpPr>
        <p:spPr/>
        <p:txBody>
          <a:bodyPr/>
          <a:lstStyle/>
          <a:p>
            <a:endParaRPr lang="en-US"/>
          </a:p>
        </p:txBody>
      </p:sp>
      <p:graphicFrame>
        <p:nvGraphicFramePr>
          <p:cNvPr id="9" name="Table 8">
            <a:extLst>
              <a:ext uri="{FF2B5EF4-FFF2-40B4-BE49-F238E27FC236}">
                <a16:creationId xmlns:a16="http://schemas.microsoft.com/office/drawing/2014/main" id="{4D74DD79-C3BA-0442-C03A-CBA4DC6A1CBD}"/>
              </a:ext>
            </a:extLst>
          </p:cNvPr>
          <p:cNvGraphicFramePr>
            <a:graphicFrameLocks noGrp="1"/>
          </p:cNvGraphicFramePr>
          <p:nvPr>
            <p:extLst>
              <p:ext uri="{D42A27DB-BD31-4B8C-83A1-F6EECF244321}">
                <p14:modId xmlns:p14="http://schemas.microsoft.com/office/powerpoint/2010/main" val="2078233880"/>
              </p:ext>
            </p:extLst>
          </p:nvPr>
        </p:nvGraphicFramePr>
        <p:xfrm>
          <a:off x="-107830" y="-1"/>
          <a:ext cx="9241585" cy="5158428"/>
        </p:xfrm>
        <a:graphic>
          <a:graphicData uri="http://schemas.openxmlformats.org/drawingml/2006/table">
            <a:tbl>
              <a:tblPr firstRow="1" bandRow="1">
                <a:tableStyleId>{5C22544A-7EE6-4342-B048-85BDC9FD1C3A}</a:tableStyleId>
              </a:tblPr>
              <a:tblGrid>
                <a:gridCol w="1203070">
                  <a:extLst>
                    <a:ext uri="{9D8B030D-6E8A-4147-A177-3AD203B41FA5}">
                      <a16:colId xmlns:a16="http://schemas.microsoft.com/office/drawing/2014/main" val="644250173"/>
                    </a:ext>
                  </a:extLst>
                </a:gridCol>
                <a:gridCol w="8038515">
                  <a:extLst>
                    <a:ext uri="{9D8B030D-6E8A-4147-A177-3AD203B41FA5}">
                      <a16:colId xmlns:a16="http://schemas.microsoft.com/office/drawing/2014/main" val="1811018730"/>
                    </a:ext>
                  </a:extLst>
                </a:gridCol>
              </a:tblGrid>
              <a:tr h="404265">
                <a:tc>
                  <a:txBody>
                    <a:bodyPr/>
                    <a:lstStyle/>
                    <a:p>
                      <a:pPr lvl="0">
                        <a:buNone/>
                      </a:pPr>
                      <a:r>
                        <a:rPr lang="en-US" dirty="0"/>
                        <a:t>Term</a:t>
                      </a:r>
                    </a:p>
                  </a:txBody>
                  <a:tcPr/>
                </a:tc>
                <a:tc>
                  <a:txBody>
                    <a:bodyPr/>
                    <a:lstStyle/>
                    <a:p>
                      <a:r>
                        <a:rPr lang="en-US" dirty="0"/>
                        <a:t>Definition</a:t>
                      </a:r>
                    </a:p>
                  </a:txBody>
                  <a:tcPr/>
                </a:tc>
                <a:extLst>
                  <a:ext uri="{0D108BD9-81ED-4DB2-BD59-A6C34878D82A}">
                    <a16:rowId xmlns:a16="http://schemas.microsoft.com/office/drawing/2014/main" val="1284168392"/>
                  </a:ext>
                </a:extLst>
              </a:tr>
              <a:tr h="549801">
                <a:tc>
                  <a:txBody>
                    <a:bodyPr/>
                    <a:lstStyle/>
                    <a:p>
                      <a:pPr lvl="0">
                        <a:buNone/>
                      </a:pPr>
                      <a:r>
                        <a:rPr lang="en-US" dirty="0"/>
                        <a:t>Product</a:t>
                      </a:r>
                    </a:p>
                  </a:txBody>
                  <a:tcPr/>
                </a:tc>
                <a:tc>
                  <a:txBody>
                    <a:bodyPr/>
                    <a:lstStyle/>
                    <a:p>
                      <a:pPr lvl="0">
                        <a:buNone/>
                      </a:pPr>
                      <a:r>
                        <a:rPr lang="en-US" sz="1400" b="0" i="0" u="none" strike="noStrike" baseline="0" noProof="0" dirty="0">
                          <a:solidFill>
                            <a:srgbClr val="000000"/>
                          </a:solidFill>
                          <a:latin typeface="Arial"/>
                        </a:rPr>
                        <a:t>A categorical term applied to describe the output from a process. Typically, a product has an associated product definition which contains the product description and specification.</a:t>
                      </a:r>
                      <a:endParaRPr lang="en-US" dirty="0"/>
                    </a:p>
                  </a:txBody>
                  <a:tcPr/>
                </a:tc>
                <a:extLst>
                  <a:ext uri="{0D108BD9-81ED-4DB2-BD59-A6C34878D82A}">
                    <a16:rowId xmlns:a16="http://schemas.microsoft.com/office/drawing/2014/main" val="358395237"/>
                  </a:ext>
                </a:extLst>
              </a:tr>
              <a:tr h="549801">
                <a:tc>
                  <a:txBody>
                    <a:bodyPr/>
                    <a:lstStyle/>
                    <a:p>
                      <a:pPr lvl="0">
                        <a:buNone/>
                      </a:pPr>
                      <a:r>
                        <a:rPr lang="en-US" dirty="0"/>
                        <a:t>Dataset</a:t>
                      </a:r>
                    </a:p>
                  </a:txBody>
                  <a:tcPr/>
                </a:tc>
                <a:tc>
                  <a:txBody>
                    <a:bodyPr/>
                    <a:lstStyle/>
                    <a:p>
                      <a:pPr lvl="0">
                        <a:buNone/>
                      </a:pPr>
                      <a:r>
                        <a:rPr lang="en-US" sz="1400" b="0" i="0" u="none" strike="noStrike" baseline="0" noProof="0" dirty="0">
                          <a:solidFill>
                            <a:srgbClr val="000000"/>
                          </a:solidFill>
                          <a:latin typeface="Arial"/>
                        </a:rPr>
                        <a:t>A related set of files composed of separate elements that can be manipulated as a unit. It is an instantiation of a product.</a:t>
                      </a:r>
                      <a:endParaRPr lang="en-US" dirty="0"/>
                    </a:p>
                  </a:txBody>
                  <a:tcPr/>
                </a:tc>
                <a:extLst>
                  <a:ext uri="{0D108BD9-81ED-4DB2-BD59-A6C34878D82A}">
                    <a16:rowId xmlns:a16="http://schemas.microsoft.com/office/drawing/2014/main" val="130656963"/>
                  </a:ext>
                </a:extLst>
              </a:tr>
              <a:tr h="776190">
                <a:tc>
                  <a:txBody>
                    <a:bodyPr/>
                    <a:lstStyle/>
                    <a:p>
                      <a:pPr lvl="0">
                        <a:buNone/>
                      </a:pPr>
                      <a:r>
                        <a:rPr lang="en-US" dirty="0"/>
                        <a:t>Collection</a:t>
                      </a:r>
                    </a:p>
                  </a:txBody>
                  <a:tcPr/>
                </a:tc>
                <a:tc>
                  <a:txBody>
                    <a:bodyPr/>
                    <a:lstStyle/>
                    <a:p>
                      <a:pPr lvl="0">
                        <a:buNone/>
                      </a:pPr>
                      <a:r>
                        <a:rPr lang="en-US" sz="1400" b="0" i="0" u="none" strike="noStrike" baseline="0" noProof="0" dirty="0">
                          <a:solidFill>
                            <a:srgbClr val="000000"/>
                          </a:solidFill>
                          <a:latin typeface="Arial"/>
                        </a:rPr>
                        <a:t>All products downstream of the rawest form of the main input data to a system, produced sequentially and processed with consistent algorithm/code/inputs/outputs. (DEA Content Management Interface).</a:t>
                      </a:r>
                      <a:endParaRPr lang="en-US" dirty="0"/>
                    </a:p>
                  </a:txBody>
                  <a:tcPr/>
                </a:tc>
                <a:extLst>
                  <a:ext uri="{0D108BD9-81ED-4DB2-BD59-A6C34878D82A}">
                    <a16:rowId xmlns:a16="http://schemas.microsoft.com/office/drawing/2014/main" val="4083263819"/>
                  </a:ext>
                </a:extLst>
              </a:tr>
              <a:tr h="776190">
                <a:tc>
                  <a:txBody>
                    <a:bodyPr/>
                    <a:lstStyle/>
                    <a:p>
                      <a:pPr lvl="0">
                        <a:buNone/>
                      </a:pPr>
                      <a:r>
                        <a:rPr lang="en-US" dirty="0"/>
                        <a:t>Collection Governance</a:t>
                      </a:r>
                    </a:p>
                  </a:txBody>
                  <a:tcPr/>
                </a:tc>
                <a:tc>
                  <a:txBody>
                    <a:bodyPr/>
                    <a:lstStyle/>
                    <a:p>
                      <a:pPr lvl="0">
                        <a:buNone/>
                      </a:pPr>
                      <a:r>
                        <a:rPr lang="en-US" sz="1400" b="0" i="0" u="none" strike="noStrike" baseline="0" noProof="0" dirty="0">
                          <a:solidFill>
                            <a:srgbClr val="000000"/>
                          </a:solidFill>
                          <a:latin typeface="Arial"/>
                        </a:rPr>
                        <a:t>A management concept concerning the capability that enables an organization to ensure that high data quality exists throughout the complete lifecycle of the collection, and data controls are implemented that support business objectives.</a:t>
                      </a:r>
                      <a:endParaRPr lang="en-US" dirty="0"/>
                    </a:p>
                  </a:txBody>
                  <a:tcPr/>
                </a:tc>
                <a:extLst>
                  <a:ext uri="{0D108BD9-81ED-4DB2-BD59-A6C34878D82A}">
                    <a16:rowId xmlns:a16="http://schemas.microsoft.com/office/drawing/2014/main" val="1539803840"/>
                  </a:ext>
                </a:extLst>
              </a:tr>
              <a:tr h="776190">
                <a:tc>
                  <a:txBody>
                    <a:bodyPr/>
                    <a:lstStyle/>
                    <a:p>
                      <a:pPr lvl="0">
                        <a:buNone/>
                      </a:pPr>
                      <a:r>
                        <a:rPr lang="en-US" dirty="0"/>
                        <a:t>Collection Upgrade</a:t>
                      </a:r>
                    </a:p>
                  </a:txBody>
                  <a:tcPr/>
                </a:tc>
                <a:tc>
                  <a:txBody>
                    <a:bodyPr/>
                    <a:lstStyle/>
                    <a:p>
                      <a:pPr lvl="0">
                        <a:buNone/>
                      </a:pPr>
                      <a:r>
                        <a:rPr lang="en-GB" sz="1400" b="0" i="0" u="none" strike="noStrike" cap="none" baseline="0" noProof="0">
                          <a:solidFill>
                            <a:srgbClr val="000000"/>
                          </a:solidFill>
                          <a:latin typeface="Arial"/>
                          <a:ea typeface="+mn-ea"/>
                          <a:cs typeface="+mn-cs"/>
                          <a:sym typeface="Arial"/>
                        </a:rPr>
                        <a:t>Reproduction of the Collection, including all downstream products, with the initial input being the rawest form of the data within the Collection system. *for GA Collections reflects as an increment in the Major number in the Collection's semantic number.</a:t>
                      </a:r>
                      <a:endParaRPr lang="en-US" sz="1400" b="0" i="0" u="none" strike="noStrike" cap="none" baseline="0">
                        <a:solidFill>
                          <a:srgbClr val="000000"/>
                        </a:solidFill>
                        <a:latin typeface="Arial"/>
                        <a:ea typeface="+mn-ea"/>
                        <a:cs typeface="+mn-cs"/>
                        <a:sym typeface="Arial"/>
                      </a:endParaRPr>
                    </a:p>
                  </a:txBody>
                  <a:tcPr/>
                </a:tc>
                <a:extLst>
                  <a:ext uri="{0D108BD9-81ED-4DB2-BD59-A6C34878D82A}">
                    <a16:rowId xmlns:a16="http://schemas.microsoft.com/office/drawing/2014/main" val="18015553"/>
                  </a:ext>
                </a:extLst>
              </a:tr>
              <a:tr h="776190">
                <a:tc>
                  <a:txBody>
                    <a:bodyPr/>
                    <a:lstStyle/>
                    <a:p>
                      <a:pPr lvl="0">
                        <a:buNone/>
                      </a:pPr>
                      <a:r>
                        <a:rPr lang="en-US" dirty="0"/>
                        <a:t>Collection Update</a:t>
                      </a:r>
                    </a:p>
                  </a:txBody>
                  <a:tcPr/>
                </a:tc>
                <a:tc>
                  <a:txBody>
                    <a:bodyPr/>
                    <a:lstStyle/>
                    <a:p>
                      <a:pPr lvl="0">
                        <a:buNone/>
                      </a:pPr>
                      <a:r>
                        <a:rPr lang="en-GB" sz="1400" b="0" i="0" u="none" strike="noStrike" cap="none" baseline="0" noProof="0">
                          <a:solidFill>
                            <a:srgbClr val="000000"/>
                          </a:solidFill>
                          <a:latin typeface="Arial"/>
                          <a:ea typeface="+mn-ea"/>
                          <a:cs typeface="+mn-cs"/>
                          <a:sym typeface="Arial"/>
                        </a:rPr>
                        <a:t>Minor modification to an aspect of the Collections data, metadata or supporting production systems or software.  *for GA Collections reflects as an increment in the Minor or Patch number in the Collection's semantic number.</a:t>
                      </a:r>
                      <a:endParaRPr lang="en-US" sz="1400" b="0" i="0" u="none" strike="noStrike" cap="none" baseline="0">
                        <a:solidFill>
                          <a:srgbClr val="000000"/>
                        </a:solidFill>
                        <a:latin typeface="Arial"/>
                        <a:ea typeface="+mn-ea"/>
                        <a:cs typeface="+mn-cs"/>
                        <a:sym typeface="Arial"/>
                      </a:endParaRPr>
                    </a:p>
                  </a:txBody>
                  <a:tcPr/>
                </a:tc>
                <a:extLst>
                  <a:ext uri="{0D108BD9-81ED-4DB2-BD59-A6C34878D82A}">
                    <a16:rowId xmlns:a16="http://schemas.microsoft.com/office/drawing/2014/main" val="1767089379"/>
                  </a:ext>
                </a:extLst>
              </a:tr>
              <a:tr h="549801">
                <a:tc>
                  <a:txBody>
                    <a:bodyPr/>
                    <a:lstStyle/>
                    <a:p>
                      <a:pPr lvl="0">
                        <a:buNone/>
                      </a:pPr>
                      <a:r>
                        <a:rPr lang="en-US" dirty="0"/>
                        <a:t>Provisional Product</a:t>
                      </a:r>
                    </a:p>
                  </a:txBody>
                  <a:tcPr/>
                </a:tc>
                <a:tc>
                  <a:txBody>
                    <a:bodyPr/>
                    <a:lstStyle/>
                    <a:p>
                      <a:pPr lvl="0">
                        <a:buNone/>
                      </a:pPr>
                      <a:r>
                        <a:rPr lang="en-US" sz="1400" b="0" i="0" u="none" strike="noStrike" baseline="0" noProof="0">
                          <a:solidFill>
                            <a:srgbClr val="000000"/>
                          </a:solidFill>
                          <a:latin typeface="Arial"/>
                        </a:rPr>
                        <a:t>Denote products that are in the process of being developed but have not yet  been released.</a:t>
                      </a:r>
                      <a:endParaRPr lang="en-US"/>
                    </a:p>
                  </a:txBody>
                  <a:tcPr/>
                </a:tc>
                <a:extLst>
                  <a:ext uri="{0D108BD9-81ED-4DB2-BD59-A6C34878D82A}">
                    <a16:rowId xmlns:a16="http://schemas.microsoft.com/office/drawing/2014/main" val="1954638454"/>
                  </a:ext>
                </a:extLst>
              </a:tr>
            </a:tbl>
          </a:graphicData>
        </a:graphic>
      </p:graphicFrame>
    </p:spTree>
    <p:extLst>
      <p:ext uri="{BB962C8B-B14F-4D97-AF65-F5344CB8AC3E}">
        <p14:creationId xmlns:p14="http://schemas.microsoft.com/office/powerpoint/2010/main" val="133068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402507-A5CE-80D7-9050-A0F1C86B7DC4}"/>
              </a:ext>
            </a:extLst>
          </p:cNvPr>
          <p:cNvSpPr>
            <a:spLocks noGrp="1"/>
          </p:cNvSpPr>
          <p:nvPr>
            <p:ph type="body" idx="1"/>
          </p:nvPr>
        </p:nvSpPr>
        <p:spPr/>
        <p:txBody>
          <a:bodyPr/>
          <a:lstStyle/>
          <a:p>
            <a:r>
              <a:rPr lang="en-US" dirty="0"/>
              <a:t>WGISS as a vehicle to promote a common set of Collection Principles</a:t>
            </a:r>
          </a:p>
          <a:p>
            <a:r>
              <a:rPr lang="en-US" dirty="0"/>
              <a:t>Consistent / predictable approaches</a:t>
            </a:r>
          </a:p>
          <a:p>
            <a:r>
              <a:rPr lang="en-US" dirty="0"/>
              <a:t>Improved outcomes for users</a:t>
            </a:r>
          </a:p>
          <a:p>
            <a:r>
              <a:rPr lang="en-US" dirty="0"/>
              <a:t>GA and USGS Collaboration as a starting point</a:t>
            </a:r>
          </a:p>
        </p:txBody>
      </p:sp>
      <p:sp>
        <p:nvSpPr>
          <p:cNvPr id="3" name="Title 2">
            <a:extLst>
              <a:ext uri="{FF2B5EF4-FFF2-40B4-BE49-F238E27FC236}">
                <a16:creationId xmlns:a16="http://schemas.microsoft.com/office/drawing/2014/main" id="{C28122D6-CAC6-06B2-083D-6AC14011EFAD}"/>
              </a:ext>
            </a:extLst>
          </p:cNvPr>
          <p:cNvSpPr>
            <a:spLocks noGrp="1"/>
          </p:cNvSpPr>
          <p:nvPr>
            <p:ph type="title"/>
          </p:nvPr>
        </p:nvSpPr>
        <p:spPr/>
        <p:txBody>
          <a:bodyPr/>
          <a:lstStyle/>
          <a:p>
            <a:r>
              <a:rPr lang="en-US" dirty="0"/>
              <a:t>Toward Common Principles</a:t>
            </a:r>
          </a:p>
        </p:txBody>
      </p:sp>
    </p:spTree>
    <p:extLst>
      <p:ext uri="{BB962C8B-B14F-4D97-AF65-F5344CB8AC3E}">
        <p14:creationId xmlns:p14="http://schemas.microsoft.com/office/powerpoint/2010/main" val="131065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3B8A86-5A6D-57AD-ED91-CCD19DDA436C}"/>
              </a:ext>
            </a:extLst>
          </p:cNvPr>
          <p:cNvSpPr>
            <a:spLocks noGrp="1"/>
          </p:cNvSpPr>
          <p:nvPr>
            <p:ph type="title"/>
          </p:nvPr>
        </p:nvSpPr>
        <p:spPr/>
        <p:txBody>
          <a:bodyPr/>
          <a:lstStyle/>
          <a:p>
            <a:r>
              <a:rPr lang="en-US" dirty="0"/>
              <a:t>Next Steps</a:t>
            </a:r>
          </a:p>
        </p:txBody>
      </p:sp>
      <p:graphicFrame>
        <p:nvGraphicFramePr>
          <p:cNvPr id="4" name="Diagram 3">
            <a:extLst>
              <a:ext uri="{FF2B5EF4-FFF2-40B4-BE49-F238E27FC236}">
                <a16:creationId xmlns:a16="http://schemas.microsoft.com/office/drawing/2014/main" id="{897B7861-92E3-F990-40CE-FF6A873E4864}"/>
              </a:ext>
            </a:extLst>
          </p:cNvPr>
          <p:cNvGraphicFramePr/>
          <p:nvPr>
            <p:extLst>
              <p:ext uri="{D42A27DB-BD31-4B8C-83A1-F6EECF244321}">
                <p14:modId xmlns:p14="http://schemas.microsoft.com/office/powerpoint/2010/main" val="4216377204"/>
              </p:ext>
            </p:extLst>
          </p:nvPr>
        </p:nvGraphicFramePr>
        <p:xfrm>
          <a:off x="1725284" y="343979"/>
          <a:ext cx="6092404" cy="4929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84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E6DA91-5473-7F3A-9628-02AABBBBC127}"/>
              </a:ext>
            </a:extLst>
          </p:cNvPr>
          <p:cNvSpPr>
            <a:spLocks noGrp="1"/>
          </p:cNvSpPr>
          <p:nvPr>
            <p:ph type="body" idx="1"/>
          </p:nvPr>
        </p:nvSpPr>
        <p:spPr/>
        <p:txBody>
          <a:bodyPr/>
          <a:lstStyle/>
          <a:p>
            <a:r>
              <a:rPr lang="en-US" dirty="0"/>
              <a:t>Attributes of an EO Collection</a:t>
            </a:r>
          </a:p>
          <a:p>
            <a:r>
              <a:rPr lang="en-US" dirty="0"/>
              <a:t>Overview of EO Collections at Geoscience Australia</a:t>
            </a:r>
          </a:p>
          <a:p>
            <a:r>
              <a:rPr lang="en-US" dirty="0"/>
              <a:t>Collection Governance – how/who decides?</a:t>
            </a:r>
          </a:p>
          <a:p>
            <a:r>
              <a:rPr lang="en-US" dirty="0"/>
              <a:t>Upgrades versus Updates</a:t>
            </a:r>
          </a:p>
          <a:p>
            <a:r>
              <a:rPr lang="en-US" dirty="0"/>
              <a:t>Principles</a:t>
            </a:r>
          </a:p>
          <a:p>
            <a:r>
              <a:rPr lang="en-US" dirty="0"/>
              <a:t>Options for a WGISS activity?</a:t>
            </a:r>
          </a:p>
          <a:p>
            <a:pPr marL="95250" indent="0">
              <a:buNone/>
            </a:pPr>
            <a:endParaRPr lang="en-US" dirty="0"/>
          </a:p>
        </p:txBody>
      </p:sp>
      <p:sp>
        <p:nvSpPr>
          <p:cNvPr id="3" name="Title 2">
            <a:extLst>
              <a:ext uri="{FF2B5EF4-FFF2-40B4-BE49-F238E27FC236}">
                <a16:creationId xmlns:a16="http://schemas.microsoft.com/office/drawing/2014/main" id="{C5534E2A-2573-7EDB-E3D5-11CF63392534}"/>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01573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02DF58-6838-4763-C830-7E11B64BBF8C}"/>
              </a:ext>
            </a:extLst>
          </p:cNvPr>
          <p:cNvSpPr>
            <a:spLocks noGrp="1"/>
          </p:cNvSpPr>
          <p:nvPr>
            <p:ph type="body" idx="1"/>
          </p:nvPr>
        </p:nvSpPr>
        <p:spPr/>
        <p:txBody>
          <a:bodyPr/>
          <a:lstStyle/>
          <a:p>
            <a:r>
              <a:rPr lang="en-US" dirty="0"/>
              <a:t>Consistent base</a:t>
            </a:r>
          </a:p>
          <a:p>
            <a:r>
              <a:rPr lang="en-US" dirty="0"/>
              <a:t>Contains multiple datasets derived from a common root</a:t>
            </a:r>
          </a:p>
          <a:p>
            <a:r>
              <a:rPr lang="en-US" dirty="0"/>
              <a:t>Some change is allowed, within tolerance</a:t>
            </a:r>
          </a:p>
          <a:p>
            <a:r>
              <a:rPr lang="en-US" dirty="0"/>
              <a:t>Multiple factors can drive decisions regarding management of collections</a:t>
            </a:r>
          </a:p>
          <a:p>
            <a:endParaRPr lang="en-US" dirty="0"/>
          </a:p>
        </p:txBody>
      </p:sp>
      <p:sp>
        <p:nvSpPr>
          <p:cNvPr id="3" name="Title 2">
            <a:extLst>
              <a:ext uri="{FF2B5EF4-FFF2-40B4-BE49-F238E27FC236}">
                <a16:creationId xmlns:a16="http://schemas.microsoft.com/office/drawing/2014/main" id="{C6CDD05E-2F37-0C03-7A70-B08F5569AAD3}"/>
              </a:ext>
            </a:extLst>
          </p:cNvPr>
          <p:cNvSpPr>
            <a:spLocks noGrp="1"/>
          </p:cNvSpPr>
          <p:nvPr>
            <p:ph type="title"/>
          </p:nvPr>
        </p:nvSpPr>
        <p:spPr/>
        <p:txBody>
          <a:bodyPr/>
          <a:lstStyle/>
          <a:p>
            <a:r>
              <a:rPr lang="en-US" dirty="0"/>
              <a:t>Attributes of a Collection</a:t>
            </a:r>
          </a:p>
        </p:txBody>
      </p:sp>
    </p:spTree>
    <p:extLst>
      <p:ext uri="{BB962C8B-B14F-4D97-AF65-F5344CB8AC3E}">
        <p14:creationId xmlns:p14="http://schemas.microsoft.com/office/powerpoint/2010/main" val="209278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BA3F-A7F5-064F-1CFE-E933F5C9F93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95E85126-65AB-215A-D07D-BD1CFCDAA16F}"/>
              </a:ext>
            </a:extLst>
          </p:cNvPr>
          <p:cNvSpPr>
            <a:spLocks noGrp="1"/>
          </p:cNvSpPr>
          <p:nvPr>
            <p:ph type="title"/>
          </p:nvPr>
        </p:nvSpPr>
        <p:spPr/>
        <p:txBody>
          <a:bodyPr/>
          <a:lstStyle/>
          <a:p>
            <a:r>
              <a:rPr lang="en-US" dirty="0"/>
              <a:t>Advantages of Consistency</a:t>
            </a:r>
          </a:p>
        </p:txBody>
      </p:sp>
      <p:pic>
        <p:nvPicPr>
          <p:cNvPr id="4" name="Picture 3" descr="Diagram, timeline&#10;&#10;Description automatically generated">
            <a:extLst>
              <a:ext uri="{FF2B5EF4-FFF2-40B4-BE49-F238E27FC236}">
                <a16:creationId xmlns:a16="http://schemas.microsoft.com/office/drawing/2014/main" id="{7EE8348E-37A8-DA81-E014-17731BE59653}"/>
              </a:ext>
            </a:extLst>
          </p:cNvPr>
          <p:cNvPicPr>
            <a:picLocks noChangeAspect="1"/>
          </p:cNvPicPr>
          <p:nvPr/>
        </p:nvPicPr>
        <p:blipFill>
          <a:blip r:embed="rId3"/>
          <a:stretch>
            <a:fillRect/>
          </a:stretch>
        </p:blipFill>
        <p:spPr>
          <a:xfrm>
            <a:off x="4407695" y="2386011"/>
            <a:ext cx="4457701" cy="2207420"/>
          </a:xfrm>
          <a:prstGeom prst="rect">
            <a:avLst/>
          </a:prstGeom>
        </p:spPr>
      </p:pic>
      <p:pic>
        <p:nvPicPr>
          <p:cNvPr id="5" name="Picture 4" descr="Diagram, timeline&#10;&#10;Description automatically generated">
            <a:extLst>
              <a:ext uri="{FF2B5EF4-FFF2-40B4-BE49-F238E27FC236}">
                <a16:creationId xmlns:a16="http://schemas.microsoft.com/office/drawing/2014/main" id="{C0AF0729-365D-B789-38E9-9B9D710637DB}"/>
              </a:ext>
            </a:extLst>
          </p:cNvPr>
          <p:cNvPicPr>
            <a:picLocks noChangeAspect="1"/>
          </p:cNvPicPr>
          <p:nvPr/>
        </p:nvPicPr>
        <p:blipFill>
          <a:blip r:embed="rId4"/>
          <a:stretch>
            <a:fillRect/>
          </a:stretch>
        </p:blipFill>
        <p:spPr>
          <a:xfrm>
            <a:off x="1" y="978694"/>
            <a:ext cx="4374357" cy="2259807"/>
          </a:xfrm>
          <a:prstGeom prst="rect">
            <a:avLst/>
          </a:prstGeom>
        </p:spPr>
      </p:pic>
      <p:pic>
        <p:nvPicPr>
          <p:cNvPr id="7" name="Picture 6" descr="GA and DEA Logo">
            <a:extLst>
              <a:ext uri="{FF2B5EF4-FFF2-40B4-BE49-F238E27FC236}">
                <a16:creationId xmlns:a16="http://schemas.microsoft.com/office/drawing/2014/main" id="{8063BBAE-CD5B-2041-0A0E-4AC439185AE7}"/>
              </a:ext>
            </a:extLst>
          </p:cNvPr>
          <p:cNvPicPr>
            <a:picLocks noChangeAspect="1"/>
          </p:cNvPicPr>
          <p:nvPr/>
        </p:nvPicPr>
        <p:blipFill>
          <a:blip r:embed="rId5"/>
          <a:stretch>
            <a:fillRect/>
          </a:stretch>
        </p:blipFill>
        <p:spPr>
          <a:xfrm>
            <a:off x="6025551" y="981142"/>
            <a:ext cx="1503153" cy="1596111"/>
          </a:xfrm>
          <a:prstGeom prst="rect">
            <a:avLst/>
          </a:prstGeom>
        </p:spPr>
      </p:pic>
      <p:pic>
        <p:nvPicPr>
          <p:cNvPr id="8" name="Picture 7" descr="GA and DEA Logo">
            <a:extLst>
              <a:ext uri="{FF2B5EF4-FFF2-40B4-BE49-F238E27FC236}">
                <a16:creationId xmlns:a16="http://schemas.microsoft.com/office/drawing/2014/main" id="{D95B5216-8E61-4ED6-D162-71ADD31562BC}"/>
              </a:ext>
            </a:extLst>
          </p:cNvPr>
          <p:cNvPicPr>
            <a:picLocks noChangeAspect="1"/>
          </p:cNvPicPr>
          <p:nvPr/>
        </p:nvPicPr>
        <p:blipFill>
          <a:blip r:embed="rId6"/>
          <a:stretch>
            <a:fillRect/>
          </a:stretch>
        </p:blipFill>
        <p:spPr>
          <a:xfrm>
            <a:off x="1464335" y="3341747"/>
            <a:ext cx="2009954" cy="1414550"/>
          </a:xfrm>
          <a:prstGeom prst="rect">
            <a:avLst/>
          </a:prstGeom>
        </p:spPr>
      </p:pic>
    </p:spTree>
    <p:extLst>
      <p:ext uri="{BB962C8B-B14F-4D97-AF65-F5344CB8AC3E}">
        <p14:creationId xmlns:p14="http://schemas.microsoft.com/office/powerpoint/2010/main" val="223474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A77745-2D84-A5B6-4BBB-FD41D2B36161}"/>
              </a:ext>
            </a:extLst>
          </p:cNvPr>
          <p:cNvSpPr>
            <a:spLocks noGrp="1"/>
          </p:cNvSpPr>
          <p:nvPr>
            <p:ph type="body" idx="1"/>
          </p:nvPr>
        </p:nvSpPr>
        <p:spPr>
          <a:xfrm>
            <a:off x="200043" y="931674"/>
            <a:ext cx="8621700" cy="3497100"/>
          </a:xfrm>
        </p:spPr>
        <p:txBody>
          <a:bodyPr/>
          <a:lstStyle/>
          <a:p>
            <a:pPr>
              <a:lnSpc>
                <a:spcPct val="100000"/>
              </a:lnSpc>
            </a:pPr>
            <a:r>
              <a:rPr lang="en-US" dirty="0"/>
              <a:t>Consistency between collections maintained through a common code base</a:t>
            </a:r>
          </a:p>
          <a:p>
            <a:pPr lvl="1">
              <a:lnSpc>
                <a:spcPct val="100000"/>
              </a:lnSpc>
            </a:pPr>
            <a:r>
              <a:rPr lang="en-US" dirty="0"/>
              <a:t>Consistent approaches to ARD generation</a:t>
            </a:r>
          </a:p>
          <a:p>
            <a:pPr lvl="2">
              <a:lnSpc>
                <a:spcPct val="100000"/>
              </a:lnSpc>
            </a:pPr>
            <a:r>
              <a:rPr lang="en-US" dirty="0"/>
              <a:t>Algorithmic</a:t>
            </a:r>
          </a:p>
          <a:p>
            <a:pPr lvl="3">
              <a:lnSpc>
                <a:spcPct val="100000"/>
              </a:lnSpc>
              <a:buSzPts val="1500"/>
              <a:buChar char="❖"/>
            </a:pPr>
            <a:r>
              <a:rPr lang="en-US" err="1"/>
              <a:t>Minimise</a:t>
            </a:r>
            <a:r>
              <a:rPr lang="en-US" dirty="0"/>
              <a:t> mission data interoperation issues</a:t>
            </a:r>
          </a:p>
          <a:p>
            <a:pPr lvl="3">
              <a:lnSpc>
                <a:spcPct val="100000"/>
              </a:lnSpc>
              <a:buSzPts val="1500"/>
              <a:buChar char="❖"/>
            </a:pPr>
            <a:r>
              <a:rPr lang="en-US" err="1"/>
              <a:t>Maximise</a:t>
            </a:r>
            <a:r>
              <a:rPr lang="en-US" dirty="0"/>
              <a:t> fused product quality</a:t>
            </a:r>
          </a:p>
          <a:p>
            <a:pPr lvl="2">
              <a:lnSpc>
                <a:spcPct val="100000"/>
              </a:lnSpc>
            </a:pPr>
            <a:r>
              <a:rPr lang="en-US" dirty="0"/>
              <a:t>Auxiliary inputs</a:t>
            </a:r>
          </a:p>
          <a:p>
            <a:pPr lvl="2">
              <a:lnSpc>
                <a:spcPct val="100000"/>
              </a:lnSpc>
            </a:pPr>
            <a:r>
              <a:rPr lang="en-US" dirty="0"/>
              <a:t>Formatting</a:t>
            </a:r>
          </a:p>
          <a:p>
            <a:pPr lvl="2">
              <a:lnSpc>
                <a:spcPct val="100000"/>
              </a:lnSpc>
            </a:pPr>
            <a:r>
              <a:rPr lang="en-US" dirty="0"/>
              <a:t>Geometric baseline</a:t>
            </a:r>
          </a:p>
          <a:p>
            <a:pPr lvl="2">
              <a:lnSpc>
                <a:spcPct val="100000"/>
              </a:lnSpc>
            </a:pPr>
            <a:r>
              <a:rPr lang="en-US" dirty="0"/>
              <a:t>Quality assurance</a:t>
            </a:r>
          </a:p>
          <a:p>
            <a:pPr lvl="2">
              <a:lnSpc>
                <a:spcPct val="100000"/>
              </a:lnSpc>
            </a:pPr>
            <a:r>
              <a:rPr lang="en-US" dirty="0"/>
              <a:t>Metadata</a:t>
            </a:r>
          </a:p>
          <a:p>
            <a:pPr lvl="2">
              <a:lnSpc>
                <a:spcPct val="100000"/>
              </a:lnSpc>
            </a:pPr>
            <a:r>
              <a:rPr lang="en-US" dirty="0"/>
              <a:t>Geometric Quality Assessment</a:t>
            </a:r>
          </a:p>
          <a:p>
            <a:pPr lvl="2">
              <a:lnSpc>
                <a:spcPct val="100000"/>
              </a:lnSpc>
            </a:pPr>
            <a:r>
              <a:rPr lang="en-US" dirty="0"/>
              <a:t>Data access  and analytics from a common codebase</a:t>
            </a:r>
          </a:p>
        </p:txBody>
      </p:sp>
      <p:sp>
        <p:nvSpPr>
          <p:cNvPr id="3" name="Title 2">
            <a:extLst>
              <a:ext uri="{FF2B5EF4-FFF2-40B4-BE49-F238E27FC236}">
                <a16:creationId xmlns:a16="http://schemas.microsoft.com/office/drawing/2014/main" id="{5D09ACC5-15F8-4C21-2AA8-ACF36F5AE853}"/>
              </a:ext>
            </a:extLst>
          </p:cNvPr>
          <p:cNvSpPr>
            <a:spLocks noGrp="1"/>
          </p:cNvSpPr>
          <p:nvPr>
            <p:ph type="title"/>
          </p:nvPr>
        </p:nvSpPr>
        <p:spPr>
          <a:xfrm>
            <a:off x="132036" y="131954"/>
            <a:ext cx="8441892" cy="584400"/>
          </a:xfrm>
        </p:spPr>
        <p:txBody>
          <a:bodyPr/>
          <a:lstStyle/>
          <a:p>
            <a:r>
              <a:rPr lang="en-US" dirty="0"/>
              <a:t>Advantages of Consistency</a:t>
            </a:r>
          </a:p>
        </p:txBody>
      </p:sp>
    </p:spTree>
    <p:extLst>
      <p:ext uri="{BB962C8B-B14F-4D97-AF65-F5344CB8AC3E}">
        <p14:creationId xmlns:p14="http://schemas.microsoft.com/office/powerpoint/2010/main" val="40981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B78991-6511-7D6B-67E2-C3F61543074E}"/>
              </a:ext>
            </a:extLst>
          </p:cNvPr>
          <p:cNvSpPr>
            <a:spLocks noGrp="1"/>
          </p:cNvSpPr>
          <p:nvPr>
            <p:ph type="title"/>
          </p:nvPr>
        </p:nvSpPr>
        <p:spPr/>
        <p:txBody>
          <a:bodyPr/>
          <a:lstStyle/>
          <a:p>
            <a:r>
              <a:rPr lang="en-US" dirty="0"/>
              <a:t>GA Landsat Collection Structure</a:t>
            </a:r>
          </a:p>
        </p:txBody>
      </p:sp>
      <p:graphicFrame>
        <p:nvGraphicFramePr>
          <p:cNvPr id="5" name="Table 4">
            <a:extLst>
              <a:ext uri="{FF2B5EF4-FFF2-40B4-BE49-F238E27FC236}">
                <a16:creationId xmlns:a16="http://schemas.microsoft.com/office/drawing/2014/main" id="{A94F6AD7-FCEB-BB08-1994-06E9F08E47DB}"/>
              </a:ext>
            </a:extLst>
          </p:cNvPr>
          <p:cNvGraphicFramePr>
            <a:graphicFrameLocks noGrp="1"/>
          </p:cNvGraphicFramePr>
          <p:nvPr>
            <p:extLst>
              <p:ext uri="{D42A27DB-BD31-4B8C-83A1-F6EECF244321}">
                <p14:modId xmlns:p14="http://schemas.microsoft.com/office/powerpoint/2010/main" val="90181402"/>
              </p:ext>
            </p:extLst>
          </p:nvPr>
        </p:nvGraphicFramePr>
        <p:xfrm>
          <a:off x="0" y="700087"/>
          <a:ext cx="9067191" cy="4133781"/>
        </p:xfrm>
        <a:graphic>
          <a:graphicData uri="http://schemas.openxmlformats.org/drawingml/2006/table">
            <a:tbl>
              <a:tblPr bandRow="1">
                <a:tableStyleId>{5C22544A-7EE6-4342-B048-85BDC9FD1C3A}</a:tableStyleId>
              </a:tblPr>
              <a:tblGrid>
                <a:gridCol w="787998">
                  <a:extLst>
                    <a:ext uri="{9D8B030D-6E8A-4147-A177-3AD203B41FA5}">
                      <a16:colId xmlns:a16="http://schemas.microsoft.com/office/drawing/2014/main" val="662531578"/>
                    </a:ext>
                  </a:extLst>
                </a:gridCol>
                <a:gridCol w="2583609">
                  <a:extLst>
                    <a:ext uri="{9D8B030D-6E8A-4147-A177-3AD203B41FA5}">
                      <a16:colId xmlns:a16="http://schemas.microsoft.com/office/drawing/2014/main" val="3707559851"/>
                    </a:ext>
                  </a:extLst>
                </a:gridCol>
                <a:gridCol w="1382229">
                  <a:extLst>
                    <a:ext uri="{9D8B030D-6E8A-4147-A177-3AD203B41FA5}">
                      <a16:colId xmlns:a16="http://schemas.microsoft.com/office/drawing/2014/main" val="2566596645"/>
                    </a:ext>
                  </a:extLst>
                </a:gridCol>
                <a:gridCol w="1253050">
                  <a:extLst>
                    <a:ext uri="{9D8B030D-6E8A-4147-A177-3AD203B41FA5}">
                      <a16:colId xmlns:a16="http://schemas.microsoft.com/office/drawing/2014/main" val="1389092527"/>
                    </a:ext>
                  </a:extLst>
                </a:gridCol>
                <a:gridCol w="1413710">
                  <a:extLst>
                    <a:ext uri="{9D8B030D-6E8A-4147-A177-3AD203B41FA5}">
                      <a16:colId xmlns:a16="http://schemas.microsoft.com/office/drawing/2014/main" val="500064225"/>
                    </a:ext>
                  </a:extLst>
                </a:gridCol>
                <a:gridCol w="1646595">
                  <a:extLst>
                    <a:ext uri="{9D8B030D-6E8A-4147-A177-3AD203B41FA5}">
                      <a16:colId xmlns:a16="http://schemas.microsoft.com/office/drawing/2014/main" val="1263984413"/>
                    </a:ext>
                  </a:extLst>
                </a:gridCol>
              </a:tblGrid>
              <a:tr h="340610">
                <a:tc gridSpan="6">
                  <a:txBody>
                    <a:bodyPr/>
                    <a:lstStyle/>
                    <a:p>
                      <a:pPr fontAlgn="base"/>
                      <a:r>
                        <a:rPr lang="en-US" sz="1200" b="1" dirty="0">
                          <a:solidFill>
                            <a:srgbClr val="FFFFFF"/>
                          </a:solidFill>
                          <a:effectLst/>
                          <a:latin typeface="Calibri Light"/>
                        </a:rPr>
                        <a:t> Operational </a:t>
                      </a: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2E6F8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4549357"/>
                  </a:ext>
                </a:extLst>
              </a:tr>
              <a:tr h="356094">
                <a:tc>
                  <a:txBody>
                    <a:bodyPr/>
                    <a:lstStyle/>
                    <a:p>
                      <a:pPr algn="ctr" fontAlgn="base"/>
                      <a:r>
                        <a:rPr lang="en-US" sz="1200" b="1" dirty="0">
                          <a:solidFill>
                            <a:srgbClr val="000000"/>
                          </a:solidFill>
                          <a:effectLst/>
                          <a:latin typeface="Calibri Light"/>
                        </a:rPr>
                        <a:t>Level</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algn="ctr" fontAlgn="base"/>
                      <a:r>
                        <a:rPr lang="en-US" sz="1200" b="1" dirty="0">
                          <a:solidFill>
                            <a:srgbClr val="000000"/>
                          </a:solidFill>
                          <a:effectLst/>
                          <a:latin typeface="Calibri Light"/>
                        </a:rPr>
                        <a:t>Spatial Manifestation</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4">
                  <a:txBody>
                    <a:bodyPr/>
                    <a:lstStyle/>
                    <a:p>
                      <a:pPr algn="ctr" fontAlgn="auto"/>
                      <a:r>
                        <a:rPr lang="en-US" sz="1200" b="1" i="0" u="none" strike="noStrike" cap="none" dirty="0">
                          <a:solidFill>
                            <a:srgbClr val="000000"/>
                          </a:solidFill>
                          <a:effectLst/>
                          <a:latin typeface="Calibri Light"/>
                          <a:ea typeface="+mn-ea"/>
                          <a:cs typeface="+mn-cs"/>
                          <a:sym typeface="Arial"/>
                        </a:rPr>
                        <a:t>Landsat Mission </a:t>
                      </a:r>
                    </a:p>
                  </a:txBody>
                  <a:tcP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8544669"/>
                  </a:ext>
                </a:extLst>
              </a:tr>
              <a:tr h="371575">
                <a:tc>
                  <a:txBody>
                    <a:bodyPr/>
                    <a:lstStyle/>
                    <a:p>
                      <a:pPr algn="ctr" fontAlgn="base"/>
                      <a:r>
                        <a:rPr lang="en-US" sz="1200" dirty="0">
                          <a:solidFill>
                            <a:srgbClr val="000000"/>
                          </a:solidFill>
                          <a:effectLst/>
                          <a:latin typeface="Calibri Light"/>
                        </a:rPr>
                        <a:t>1</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D9D9D9"/>
                    </a:solidFill>
                  </a:tcPr>
                </a:tc>
                <a:tc>
                  <a:txBody>
                    <a:bodyPr/>
                    <a:lstStyle/>
                    <a:p>
                      <a:pPr algn="ctr" fontAlgn="base"/>
                      <a:r>
                        <a:rPr lang="en-US" sz="1400" b="1" i="0" u="none" strike="noStrike" cap="none" dirty="0">
                          <a:solidFill>
                            <a:srgbClr val="808080"/>
                          </a:solidFill>
                          <a:effectLst/>
                          <a:latin typeface="Calibri Light"/>
                          <a:ea typeface="+mn-ea"/>
                          <a:cs typeface="+mn-cs"/>
                          <a:sym typeface="Arial"/>
                        </a:rPr>
                        <a:t>USGS Replica C1/ C2 Scenes</a:t>
                      </a: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D9D9D9"/>
                    </a:solidFill>
                  </a:tcPr>
                </a:tc>
                <a:tc>
                  <a:txBody>
                    <a:bodyPr/>
                    <a:lstStyle/>
                    <a:p>
                      <a:pPr algn="ctr" fontAlgn="base"/>
                      <a:r>
                        <a:rPr lang="en-US" sz="1400" b="1" i="0" u="none" strike="noStrike" cap="none" dirty="0">
                          <a:solidFill>
                            <a:srgbClr val="808080"/>
                          </a:solidFill>
                          <a:effectLst/>
                          <a:latin typeface="Calibri Light"/>
                          <a:ea typeface="+mn-ea"/>
                          <a:cs typeface="+mn-cs"/>
                          <a:sym typeface="Arial"/>
                        </a:rPr>
                        <a:t>TM (4-5)</a:t>
                      </a: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D9D9D9"/>
                    </a:solidFill>
                  </a:tcPr>
                </a:tc>
                <a:tc>
                  <a:txBody>
                    <a:bodyPr/>
                    <a:lstStyle/>
                    <a:p>
                      <a:pPr algn="ctr" fontAlgn="base"/>
                      <a:r>
                        <a:rPr lang="en-US" sz="1400" b="1" i="0" u="none" strike="noStrike" cap="none" dirty="0">
                          <a:solidFill>
                            <a:srgbClr val="808080"/>
                          </a:solidFill>
                          <a:effectLst/>
                          <a:latin typeface="Calibri Light"/>
                          <a:ea typeface="+mn-ea"/>
                          <a:cs typeface="+mn-cs"/>
                          <a:sym typeface="Arial"/>
                        </a:rPr>
                        <a:t>ETM+ (7)</a:t>
                      </a: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D9D9D9"/>
                    </a:solidFill>
                  </a:tcPr>
                </a:tc>
                <a:tc gridSpan="2">
                  <a:txBody>
                    <a:bodyPr/>
                    <a:lstStyle/>
                    <a:p>
                      <a:pPr algn="ctr" fontAlgn="base"/>
                      <a:r>
                        <a:rPr lang="en-US" sz="1400" b="1" dirty="0">
                          <a:solidFill>
                            <a:srgbClr val="808080"/>
                          </a:solidFill>
                          <a:effectLst/>
                          <a:latin typeface="Calibri Light"/>
                        </a:rPr>
                        <a:t>OLI/TIRS (8-9)</a:t>
                      </a:r>
                      <a:endParaRPr lang="en-US" sz="14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637812405"/>
                  </a:ext>
                </a:extLst>
              </a:tr>
              <a:tr h="278682">
                <a:tc>
                  <a:txBody>
                    <a:bodyPr/>
                    <a:lstStyle/>
                    <a:p>
                      <a:pPr algn="ctr" fontAlgn="base"/>
                      <a:r>
                        <a:rPr lang="en-US" sz="1200" dirty="0">
                          <a:solidFill>
                            <a:srgbClr val="000000"/>
                          </a:solidFill>
                          <a:effectLst/>
                          <a:latin typeface="Calibri Light"/>
                        </a:rPr>
                        <a:t>2</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algn="ctr" fontAlgn="base"/>
                      <a:r>
                        <a:rPr lang="en-US" sz="1200" dirty="0">
                          <a:solidFill>
                            <a:srgbClr val="111B1D"/>
                          </a:solidFill>
                          <a:effectLst/>
                          <a:latin typeface="Calibri Light"/>
                        </a:rPr>
                        <a:t>UTM Scenes</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4">
                  <a:txBody>
                    <a:bodyPr/>
                    <a:lstStyle/>
                    <a:p>
                      <a:pPr algn="ctr" fontAlgn="base"/>
                      <a:r>
                        <a:rPr lang="en-US" sz="1200" b="1" dirty="0">
                          <a:solidFill>
                            <a:srgbClr val="000000"/>
                          </a:solidFill>
                          <a:effectLst/>
                          <a:latin typeface="Calibri Light"/>
                        </a:rPr>
                        <a:t>ARD (NBAR-T + OA)</a:t>
                      </a:r>
                      <a:endParaRPr lang="en-US" sz="1200" b="1"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4458497"/>
                  </a:ext>
                </a:extLst>
              </a:tr>
              <a:tr h="278682">
                <a:tc>
                  <a:txBody>
                    <a:bodyPr/>
                    <a:lstStyle/>
                    <a:p>
                      <a:pPr algn="ctr" fontAlgn="base"/>
                      <a:r>
                        <a:rPr lang="en-US" sz="1200" dirty="0">
                          <a:solidFill>
                            <a:srgbClr val="000000"/>
                          </a:solidFill>
                          <a:effectLst/>
                          <a:latin typeface="Calibri Light"/>
                        </a:rPr>
                        <a:t>3</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lvl="0" algn="ctr">
                        <a:buNone/>
                      </a:pPr>
                      <a:r>
                        <a:rPr lang="en-US" sz="1200" b="0" i="0" u="none" strike="noStrike" noProof="0" dirty="0">
                          <a:solidFill>
                            <a:srgbClr val="111B1D"/>
                          </a:solidFill>
                          <a:effectLst/>
                          <a:latin typeface="Calibri Light"/>
                        </a:rPr>
                        <a:t>UTM Scenes</a:t>
                      </a:r>
                      <a:endParaRPr lang="en-US" b="0" i="0" u="none" strike="noStrike" noProof="0" dirty="0"/>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000000"/>
                          </a:solidFill>
                          <a:effectLst/>
                          <a:latin typeface="Calibri Light"/>
                        </a:rPr>
                        <a:t>Fractional Cover</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rowSpan="9">
                  <a:txBody>
                    <a:bodyPr/>
                    <a:lstStyle/>
                    <a:p>
                      <a:pPr fontAlgn="auto"/>
                      <a:endParaRPr lang="en-US" sz="1800">
                        <a:solidFill>
                          <a:srgbClr val="000000"/>
                        </a:solidFill>
                        <a:effectLst/>
                        <a:latin typeface="Calibri" panose="020F0502020204030204" pitchFamily="34" charset="0"/>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FFFF"/>
                    </a:solidFill>
                  </a:tcPr>
                </a:tc>
                <a:extLst>
                  <a:ext uri="{0D108BD9-81ED-4DB2-BD59-A6C34878D82A}">
                    <a16:rowId xmlns:a16="http://schemas.microsoft.com/office/drawing/2014/main" val="2185950883"/>
                  </a:ext>
                </a:extLst>
              </a:tr>
              <a:tr h="278682">
                <a:tc>
                  <a:txBody>
                    <a:bodyPr/>
                    <a:lstStyle/>
                    <a:p>
                      <a:pPr algn="ctr" fontAlgn="base"/>
                      <a:r>
                        <a:rPr lang="en-US" sz="1200" dirty="0">
                          <a:solidFill>
                            <a:srgbClr val="000000"/>
                          </a:solidFill>
                          <a:effectLst/>
                          <a:latin typeface="Calibri Light"/>
                        </a:rPr>
                        <a:t>3</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lvl="0" algn="ctr">
                        <a:buNone/>
                      </a:pPr>
                      <a:r>
                        <a:rPr lang="en-US" sz="1200" b="0" i="0" u="none" strike="noStrike" noProof="0" dirty="0">
                          <a:solidFill>
                            <a:srgbClr val="111B1D"/>
                          </a:solidFill>
                          <a:effectLst/>
                          <a:latin typeface="Calibri Light"/>
                        </a:rPr>
                        <a:t>UTM Scenes</a:t>
                      </a:r>
                      <a:endParaRPr lang="en-US" b="0" i="0" u="none" strike="noStrike" noProof="0" dirty="0"/>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000000"/>
                          </a:solidFill>
                          <a:effectLst/>
                          <a:latin typeface="Calibri Light"/>
                        </a:rPr>
                        <a:t>Water Observations</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777709814"/>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lvl="0" algn="ctr">
                        <a:buNone/>
                      </a:pPr>
                      <a:r>
                        <a:rPr lang="en-US" sz="1200" b="0" i="0" u="none" strike="noStrike" noProof="0" dirty="0">
                          <a:solidFill>
                            <a:srgbClr val="111B1D"/>
                          </a:solidFill>
                          <a:effectLst/>
                          <a:latin typeface="Calibri Light"/>
                        </a:rPr>
                        <a:t>UTM Scenes</a:t>
                      </a:r>
                      <a:endParaRPr lang="en-US" b="0" i="0" u="none" strike="noStrike" noProof="0" dirty="0"/>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111B1D"/>
                          </a:solidFill>
                          <a:effectLst/>
                          <a:latin typeface="Calibri Light"/>
                        </a:rPr>
                        <a:t>NBAR-T Geometric Median</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208346068"/>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algn="ctr" fontAlgn="base"/>
                      <a:r>
                        <a:rPr lang="en-US" sz="1200" dirty="0">
                          <a:solidFill>
                            <a:srgbClr val="111B1D"/>
                          </a:solidFill>
                          <a:effectLst/>
                          <a:latin typeface="Calibri Light"/>
                        </a:rPr>
                        <a:t>Australian Albers EA Tiles</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111B1D"/>
                          </a:solidFill>
                          <a:effectLst/>
                          <a:latin typeface="Calibri Light"/>
                        </a:rPr>
                        <a:t>Water Observations Frequency</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559122304"/>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lvl="0" algn="ctr">
                        <a:buNone/>
                      </a:pPr>
                      <a:r>
                        <a:rPr lang="en-US" sz="1200" b="0" i="0" u="none" strike="noStrike" noProof="0" dirty="0">
                          <a:solidFill>
                            <a:srgbClr val="111B1D"/>
                          </a:solidFill>
                          <a:effectLst/>
                          <a:latin typeface="Calibri Light"/>
                        </a:rPr>
                        <a:t>Australian Albers EA Tiles</a:t>
                      </a:r>
                      <a:endParaRPr lang="en-US" b="0" i="0" u="none" strike="noStrike" noProof="0" dirty="0"/>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111B1D"/>
                          </a:solidFill>
                          <a:effectLst/>
                          <a:latin typeface="Calibri Light"/>
                        </a:rPr>
                        <a:t>Fractional Cover Percentiles</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120565947"/>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lvl="0" algn="ctr">
                        <a:buNone/>
                      </a:pPr>
                      <a:r>
                        <a:rPr lang="en-US" sz="1200" b="0" i="0" u="none" strike="noStrike" noProof="0" dirty="0">
                          <a:solidFill>
                            <a:srgbClr val="111B1D"/>
                          </a:solidFill>
                          <a:effectLst/>
                          <a:latin typeface="Calibri Light"/>
                        </a:rPr>
                        <a:t>Australian Albers EA Tiles</a:t>
                      </a:r>
                      <a:endParaRPr lang="en-US" b="0" i="0" u="none" strike="noStrike" noProof="0" dirty="0"/>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111B1D"/>
                          </a:solidFill>
                          <a:effectLst/>
                          <a:latin typeface="Calibri Light"/>
                        </a:rPr>
                        <a:t>Tasseled Cap Percentiles</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968415151"/>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lvl="0" algn="ctr">
                        <a:buNone/>
                      </a:pPr>
                      <a:r>
                        <a:rPr lang="en-US" sz="1200" b="0" i="0" u="none" strike="noStrike" noProof="0" dirty="0">
                          <a:solidFill>
                            <a:srgbClr val="111B1D"/>
                          </a:solidFill>
                          <a:effectLst/>
                          <a:latin typeface="Calibri Light"/>
                        </a:rPr>
                        <a:t>Australian Albers EA Tiles</a:t>
                      </a:r>
                      <a:endParaRPr lang="en-US" b="0" i="0" u="none" strike="noStrike" noProof="0" dirty="0"/>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111B1D"/>
                          </a:solidFill>
                          <a:effectLst/>
                          <a:latin typeface="Calibri Light"/>
                        </a:rPr>
                        <a:t>Landcover</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991501973"/>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lvl="0" algn="ctr">
                        <a:buNone/>
                      </a:pPr>
                      <a:r>
                        <a:rPr lang="en-US" sz="1200" b="0" i="0" u="none" strike="noStrike" noProof="0" dirty="0">
                          <a:solidFill>
                            <a:srgbClr val="111B1D"/>
                          </a:solidFill>
                          <a:effectLst/>
                          <a:latin typeface="Calibri Light"/>
                        </a:rPr>
                        <a:t>Australian Albers EA Tiles</a:t>
                      </a:r>
                      <a:endParaRPr lang="en-US" b="0" i="0" u="none" strike="noStrike" noProof="0" dirty="0"/>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111B1D"/>
                          </a:solidFill>
                          <a:effectLst/>
                          <a:latin typeface="Calibri Light"/>
                        </a:rPr>
                        <a:t>Mangroves</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585291798"/>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algn="ctr" fontAlgn="base"/>
                      <a:r>
                        <a:rPr lang="en-US" sz="1200" dirty="0">
                          <a:solidFill>
                            <a:srgbClr val="111B1D"/>
                          </a:solidFill>
                          <a:effectLst/>
                          <a:latin typeface="Calibri Light"/>
                        </a:rPr>
                        <a:t>Vectors</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3">
                  <a:txBody>
                    <a:bodyPr/>
                    <a:lstStyle/>
                    <a:p>
                      <a:pPr algn="ctr" fontAlgn="base"/>
                      <a:r>
                        <a:rPr lang="en-US" sz="1200" b="1" dirty="0">
                          <a:solidFill>
                            <a:srgbClr val="111B1D"/>
                          </a:solidFill>
                          <a:effectLst/>
                          <a:latin typeface="Calibri Light"/>
                        </a:rPr>
                        <a:t>Waterbodies</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155429868"/>
                  </a:ext>
                </a:extLst>
              </a:tr>
              <a:tr h="278682">
                <a:tc>
                  <a:txBody>
                    <a:bodyPr/>
                    <a:lstStyle/>
                    <a:p>
                      <a:pPr algn="ctr" fontAlgn="base"/>
                      <a:r>
                        <a:rPr lang="en-US" sz="1200" dirty="0">
                          <a:solidFill>
                            <a:srgbClr val="000000"/>
                          </a:solidFill>
                          <a:effectLst/>
                          <a:latin typeface="Calibri Light"/>
                        </a:rPr>
                        <a:t>4</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CEE5EE"/>
                    </a:solidFill>
                  </a:tcPr>
                </a:tc>
                <a:tc>
                  <a:txBody>
                    <a:bodyPr/>
                    <a:lstStyle/>
                    <a:p>
                      <a:pPr algn="ctr" fontAlgn="base"/>
                      <a:r>
                        <a:rPr lang="en-US" sz="1200" dirty="0">
                          <a:solidFill>
                            <a:srgbClr val="111B1D"/>
                          </a:solidFill>
                          <a:effectLst/>
                          <a:latin typeface="Calibri Light"/>
                        </a:rPr>
                        <a:t>Vectors</a:t>
                      </a:r>
                      <a:endParaRPr lang="en-US" sz="1200" dirty="0">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DCCDE"/>
                    </a:solidFill>
                  </a:tcPr>
                </a:tc>
                <a:tc gridSpan="4">
                  <a:txBody>
                    <a:bodyPr/>
                    <a:lstStyle/>
                    <a:p>
                      <a:pPr algn="ctr" fontAlgn="base"/>
                      <a:r>
                        <a:rPr lang="en-US" sz="1200" b="1" dirty="0">
                          <a:solidFill>
                            <a:srgbClr val="111B1D"/>
                          </a:solidFill>
                          <a:effectLst/>
                          <a:latin typeface="Calibri Light"/>
                        </a:rPr>
                        <a:t>Coastlines</a:t>
                      </a:r>
                      <a:endParaRPr lang="en-US" sz="1200" b="1">
                        <a:solidFill>
                          <a:srgbClr val="636F74"/>
                        </a:solidFill>
                        <a:effectLst/>
                        <a:latin typeface="Calibri Light"/>
                      </a:endParaRPr>
                    </a:p>
                  </a:txBody>
                  <a:tcPr anchor="ctr">
                    <a:lnL w="9525" cap="flat" cmpd="sng" algn="ctr">
                      <a:solidFill>
                        <a:srgbClr val="636F74"/>
                      </a:solidFill>
                      <a:prstDash val="solid"/>
                      <a:round/>
                      <a:headEnd type="none" w="med" len="med"/>
                      <a:tailEnd type="none" w="med" len="med"/>
                    </a:lnL>
                    <a:lnR w="9525" cap="flat" cmpd="sng" algn="ctr">
                      <a:solidFill>
                        <a:srgbClr val="636F74"/>
                      </a:solidFill>
                      <a:prstDash val="solid"/>
                      <a:round/>
                      <a:headEnd type="none" w="med" len="med"/>
                      <a:tailEnd type="none" w="med" len="med"/>
                    </a:lnR>
                    <a:lnT w="9525" cap="flat" cmpd="sng" algn="ctr">
                      <a:solidFill>
                        <a:srgbClr val="636F74"/>
                      </a:solidFill>
                      <a:prstDash val="solid"/>
                      <a:round/>
                      <a:headEnd type="none" w="med" len="med"/>
                      <a:tailEnd type="none" w="med" len="med"/>
                    </a:lnT>
                    <a:lnB w="9525" cap="flat" cmpd="sng" algn="ctr">
                      <a:solidFill>
                        <a:srgbClr val="636F74"/>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2324525"/>
                  </a:ext>
                </a:extLst>
              </a:tr>
            </a:tbl>
          </a:graphicData>
        </a:graphic>
      </p:graphicFrame>
    </p:spTree>
    <p:extLst>
      <p:ext uri="{BB962C8B-B14F-4D97-AF65-F5344CB8AC3E}">
        <p14:creationId xmlns:p14="http://schemas.microsoft.com/office/powerpoint/2010/main" val="110313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3A8847-E9E7-1AEF-6690-B9A6DA4DFB01}"/>
              </a:ext>
            </a:extLst>
          </p:cNvPr>
          <p:cNvSpPr>
            <a:spLocks noGrp="1"/>
          </p:cNvSpPr>
          <p:nvPr>
            <p:ph type="title"/>
          </p:nvPr>
        </p:nvSpPr>
        <p:spPr/>
        <p:txBody>
          <a:bodyPr/>
          <a:lstStyle/>
          <a:p>
            <a:r>
              <a:rPr lang="en-US" dirty="0"/>
              <a:t> Collection Lifecycle</a:t>
            </a:r>
          </a:p>
        </p:txBody>
      </p:sp>
      <p:pic>
        <p:nvPicPr>
          <p:cNvPr id="4" name="Picture 3" descr="A diagram of stages of development&#10;&#10;Description automatically generated">
            <a:extLst>
              <a:ext uri="{FF2B5EF4-FFF2-40B4-BE49-F238E27FC236}">
                <a16:creationId xmlns:a16="http://schemas.microsoft.com/office/drawing/2014/main" id="{B6E8E250-1338-3F1B-BCB6-D7B9BE7C0108}"/>
              </a:ext>
            </a:extLst>
          </p:cNvPr>
          <p:cNvPicPr>
            <a:picLocks noChangeAspect="1"/>
          </p:cNvPicPr>
          <p:nvPr/>
        </p:nvPicPr>
        <p:blipFill>
          <a:blip r:embed="rId3"/>
          <a:stretch>
            <a:fillRect/>
          </a:stretch>
        </p:blipFill>
        <p:spPr>
          <a:xfrm>
            <a:off x="2534279" y="833617"/>
            <a:ext cx="4237188" cy="4026200"/>
          </a:xfrm>
          <a:prstGeom prst="rect">
            <a:avLst/>
          </a:prstGeom>
        </p:spPr>
      </p:pic>
    </p:spTree>
    <p:extLst>
      <p:ext uri="{BB962C8B-B14F-4D97-AF65-F5344CB8AC3E}">
        <p14:creationId xmlns:p14="http://schemas.microsoft.com/office/powerpoint/2010/main" val="348505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BA98A-14D9-2200-3136-D4DEEAD8B2A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F5F68C2-7B82-567B-D3E0-4367AF6EEA0A}"/>
              </a:ext>
            </a:extLst>
          </p:cNvPr>
          <p:cNvSpPr>
            <a:spLocks noGrp="1"/>
          </p:cNvSpPr>
          <p:nvPr>
            <p:ph type="title"/>
          </p:nvPr>
        </p:nvSpPr>
        <p:spPr/>
        <p:txBody>
          <a:bodyPr/>
          <a:lstStyle/>
          <a:p>
            <a:r>
              <a:rPr lang="en-US" dirty="0"/>
              <a:t>EO Collection Governance</a:t>
            </a:r>
          </a:p>
        </p:txBody>
      </p:sp>
      <p:graphicFrame>
        <p:nvGraphicFramePr>
          <p:cNvPr id="4" name="Table 3">
            <a:extLst>
              <a:ext uri="{FF2B5EF4-FFF2-40B4-BE49-F238E27FC236}">
                <a16:creationId xmlns:a16="http://schemas.microsoft.com/office/drawing/2014/main" id="{3C22AB48-A299-6FBB-936D-7FF7A6E2EFC5}"/>
              </a:ext>
            </a:extLst>
          </p:cNvPr>
          <p:cNvGraphicFramePr>
            <a:graphicFrameLocks noGrp="1"/>
          </p:cNvGraphicFramePr>
          <p:nvPr>
            <p:extLst>
              <p:ext uri="{D42A27DB-BD31-4B8C-83A1-F6EECF244321}">
                <p14:modId xmlns:p14="http://schemas.microsoft.com/office/powerpoint/2010/main" val="1918234639"/>
              </p:ext>
            </p:extLst>
          </p:nvPr>
        </p:nvGraphicFramePr>
        <p:xfrm>
          <a:off x="21566" y="711679"/>
          <a:ext cx="9121269" cy="4246745"/>
        </p:xfrm>
        <a:graphic>
          <a:graphicData uri="http://schemas.openxmlformats.org/drawingml/2006/table">
            <a:tbl>
              <a:tblPr firstRow="1" bandRow="1">
                <a:tableStyleId>{5C22544A-7EE6-4342-B048-85BDC9FD1C3A}</a:tableStyleId>
              </a:tblPr>
              <a:tblGrid>
                <a:gridCol w="2165684">
                  <a:extLst>
                    <a:ext uri="{9D8B030D-6E8A-4147-A177-3AD203B41FA5}">
                      <a16:colId xmlns:a16="http://schemas.microsoft.com/office/drawing/2014/main" val="3342765974"/>
                    </a:ext>
                  </a:extLst>
                </a:gridCol>
                <a:gridCol w="6955585">
                  <a:extLst>
                    <a:ext uri="{9D8B030D-6E8A-4147-A177-3AD203B41FA5}">
                      <a16:colId xmlns:a16="http://schemas.microsoft.com/office/drawing/2014/main" val="691470689"/>
                    </a:ext>
                  </a:extLst>
                </a:gridCol>
              </a:tblGrid>
              <a:tr h="360947">
                <a:tc>
                  <a:txBody>
                    <a:bodyPr/>
                    <a:lstStyle/>
                    <a:p>
                      <a:r>
                        <a:rPr lang="en-US" dirty="0"/>
                        <a:t>Geoscience Australia</a:t>
                      </a:r>
                    </a:p>
                  </a:txBody>
                  <a:tcPr/>
                </a:tc>
                <a:tc>
                  <a:txBody>
                    <a:bodyPr/>
                    <a:lstStyle/>
                    <a:p>
                      <a:endParaRPr lang="en-US"/>
                    </a:p>
                  </a:txBody>
                  <a:tcPr/>
                </a:tc>
                <a:extLst>
                  <a:ext uri="{0D108BD9-81ED-4DB2-BD59-A6C34878D82A}">
                    <a16:rowId xmlns:a16="http://schemas.microsoft.com/office/drawing/2014/main" val="2972118279"/>
                  </a:ext>
                </a:extLst>
              </a:tr>
              <a:tr h="512193">
                <a:tc>
                  <a:txBody>
                    <a:bodyPr/>
                    <a:lstStyle/>
                    <a:p>
                      <a:r>
                        <a:rPr lang="en-US" dirty="0"/>
                        <a:t>National Archives Act 1983</a:t>
                      </a:r>
                    </a:p>
                  </a:txBody>
                  <a:tcPr/>
                </a:tc>
                <a:tc>
                  <a:txBody>
                    <a:bodyPr/>
                    <a:lstStyle/>
                    <a:p>
                      <a:pPr lvl="0">
                        <a:buNone/>
                      </a:pPr>
                      <a:r>
                        <a:rPr lang="en-GB" sz="1400" b="0" i="0" u="none" strike="noStrike" cap="none" noProof="0" dirty="0">
                          <a:solidFill>
                            <a:schemeClr val="dk1"/>
                          </a:solidFill>
                          <a:latin typeface="+mn-lt"/>
                          <a:ea typeface="+mn-ea"/>
                          <a:cs typeface="+mn-cs"/>
                          <a:sym typeface="Arial"/>
                        </a:rPr>
                        <a:t>Governing legislation for management of official 'records'</a:t>
                      </a: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4232313249"/>
                  </a:ext>
                </a:extLst>
              </a:tr>
              <a:tr h="1173078">
                <a:tc>
                  <a:txBody>
                    <a:bodyPr/>
                    <a:lstStyle/>
                    <a:p>
                      <a:r>
                        <a:rPr lang="en-US" dirty="0"/>
                        <a:t>National Archives of Australia</a:t>
                      </a:r>
                    </a:p>
                  </a:txBody>
                  <a:tcPr/>
                </a:tc>
                <a:tc>
                  <a:txBody>
                    <a:bodyPr/>
                    <a:lstStyle/>
                    <a:p>
                      <a:pPr marL="285750" lvl="0" indent="-285750">
                        <a:buClr>
                          <a:srgbClr val="000000"/>
                        </a:buClr>
                        <a:buFont typeface="Arial"/>
                        <a:buChar char="•"/>
                      </a:pPr>
                      <a:r>
                        <a:rPr lang="en-GB" sz="1400" b="0" i="0" u="none" strike="noStrike" cap="none" noProof="0" dirty="0">
                          <a:solidFill>
                            <a:schemeClr val="dk1"/>
                          </a:solidFill>
                          <a:latin typeface="+mn-lt"/>
                          <a:ea typeface="+mn-ea"/>
                          <a:cs typeface="+mn-cs"/>
                          <a:sym typeface="Arial"/>
                        </a:rPr>
                        <a:t>Collects Australian Government records, manages them, preserves them and makes them public.  </a:t>
                      </a:r>
                      <a:endParaRPr lang="en-US" sz="1400" b="0" i="0" u="none" strike="noStrike" cap="none" noProof="0" dirty="0">
                        <a:solidFill>
                          <a:schemeClr val="dk1"/>
                        </a:solidFill>
                        <a:latin typeface="+mn-lt"/>
                        <a:ea typeface="+mn-ea"/>
                        <a:cs typeface="+mn-cs"/>
                        <a:sym typeface="Arial"/>
                      </a:endParaRPr>
                    </a:p>
                    <a:p>
                      <a:pPr marL="285750" lvl="0" indent="-285750">
                        <a:buClr>
                          <a:srgbClr val="000000"/>
                        </a:buClr>
                        <a:buFont typeface="Arial"/>
                        <a:buChar char="•"/>
                      </a:pPr>
                      <a:r>
                        <a:rPr lang="en-GB" sz="1400" b="0" i="0" u="none" strike="noStrike" cap="none" noProof="0" dirty="0">
                          <a:solidFill>
                            <a:schemeClr val="dk1"/>
                          </a:solidFill>
                          <a:latin typeface="+mn-lt"/>
                          <a:ea typeface="+mn-ea"/>
                          <a:cs typeface="+mn-cs"/>
                          <a:sym typeface="Arial"/>
                        </a:rPr>
                        <a:t>Assist Australian Government employees working in information management.</a:t>
                      </a:r>
                      <a:endParaRPr lang="en-US" sz="1400" b="0" i="0" u="none" strike="noStrike" cap="none" noProof="0" dirty="0">
                        <a:solidFill>
                          <a:schemeClr val="dk1"/>
                        </a:solidFill>
                        <a:latin typeface="+mn-lt"/>
                        <a:ea typeface="+mn-ea"/>
                        <a:cs typeface="+mn-cs"/>
                        <a:sym typeface="Arial"/>
                      </a:endParaRPr>
                    </a:p>
                    <a:p>
                      <a:pPr marL="285750" lvl="0" indent="-285750">
                        <a:buClr>
                          <a:srgbClr val="000000"/>
                        </a:buClr>
                        <a:buFont typeface="Arial"/>
                        <a:buChar char="•"/>
                      </a:pPr>
                      <a:r>
                        <a:rPr lang="en-GB" sz="1400" b="0" i="0" u="none" strike="noStrike" cap="none" noProof="0" dirty="0">
                          <a:solidFill>
                            <a:schemeClr val="dk1"/>
                          </a:solidFill>
                          <a:latin typeface="+mn-lt"/>
                          <a:ea typeface="+mn-ea"/>
                          <a:cs typeface="+mn-cs"/>
                          <a:sym typeface="Arial"/>
                        </a:rPr>
                        <a:t>Administers Disposal Authorities which enable the accountable disposal of business information and records.</a:t>
                      </a: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513004529"/>
                  </a:ext>
                </a:extLst>
              </a:tr>
              <a:tr h="721894">
                <a:tc>
                  <a:txBody>
                    <a:bodyPr/>
                    <a:lstStyle/>
                    <a:p>
                      <a:r>
                        <a:rPr lang="en-US" dirty="0"/>
                        <a:t>GA Information and Records Management Team</a:t>
                      </a:r>
                    </a:p>
                  </a:txBody>
                  <a:tcPr/>
                </a:tc>
                <a:tc>
                  <a:txBody>
                    <a:bodyPr/>
                    <a:lstStyle/>
                    <a:p>
                      <a:pPr lvl="0">
                        <a:buNone/>
                      </a:pPr>
                      <a:r>
                        <a:rPr lang="en-GB" sz="1400" b="0" i="0" u="none" strike="noStrike" cap="none" noProof="0" dirty="0">
                          <a:solidFill>
                            <a:schemeClr val="dk1"/>
                          </a:solidFill>
                          <a:latin typeface="+mn-lt"/>
                          <a:ea typeface="+mn-ea"/>
                          <a:cs typeface="+mn-cs"/>
                          <a:sym typeface="Arial"/>
                        </a:rPr>
                        <a:t>Under a Records Disposal Authority issued by the National Archives of Australia (NAA), copies of superseded products are not required to be retained</a:t>
                      </a: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1890586104"/>
                  </a:ext>
                </a:extLst>
              </a:tr>
              <a:tr h="932447">
                <a:tc>
                  <a:txBody>
                    <a:bodyPr/>
                    <a:lstStyle/>
                    <a:p>
                      <a:r>
                        <a:rPr lang="en-US" dirty="0"/>
                        <a:t>Digital Earth Australia Management Committee</a:t>
                      </a:r>
                    </a:p>
                  </a:txBody>
                  <a:tcPr/>
                </a:tc>
                <a:tc>
                  <a:txBody>
                    <a:bodyPr/>
                    <a:lstStyle/>
                    <a:p>
                      <a:pPr lvl="0">
                        <a:buNone/>
                      </a:pPr>
                      <a:r>
                        <a:rPr lang="en-GB" sz="1400" b="0" i="0" u="none" strike="noStrike" cap="none" noProof="0" dirty="0">
                          <a:solidFill>
                            <a:schemeClr val="dk1"/>
                          </a:solidFill>
                          <a:latin typeface="+mn-lt"/>
                          <a:ea typeface="+mn-ea"/>
                          <a:cs typeface="+mn-cs"/>
                          <a:sym typeface="Arial"/>
                        </a:rPr>
                        <a:t>Program decision-making body on Upgrades to Collections based on project business case – managed as project</a:t>
                      </a:r>
                      <a:endParaRPr lang="en-US" sz="1400" b="0" i="0" u="none" strike="noStrike" cap="none" noProof="0" dirty="0">
                        <a:solidFill>
                          <a:schemeClr val="dk1"/>
                        </a:solidFill>
                        <a:latin typeface="+mn-lt"/>
                        <a:ea typeface="+mn-ea"/>
                        <a:cs typeface="+mn-cs"/>
                        <a:sym typeface="Arial"/>
                      </a:endParaRPr>
                    </a:p>
                    <a:p>
                      <a:pPr marL="285750" lvl="0" indent="-285750">
                        <a:buClr>
                          <a:srgbClr val="000000"/>
                        </a:buClr>
                        <a:buFont typeface="Arial,Sans-Serif"/>
                        <a:buChar char="•"/>
                      </a:pPr>
                      <a:r>
                        <a:rPr lang="en-GB" sz="1400" b="0" i="0" u="none" strike="noStrike" cap="none" noProof="0" dirty="0">
                          <a:solidFill>
                            <a:schemeClr val="dk1"/>
                          </a:solidFill>
                          <a:latin typeface="+mn-lt"/>
                          <a:ea typeface="+mn-ea"/>
                          <a:cs typeface="+mn-cs"/>
                          <a:sym typeface="Arial"/>
                        </a:rPr>
                        <a:t>Upstream upgrade (Level 1)</a:t>
                      </a:r>
                      <a:endParaRPr lang="en-US" sz="1400" b="0" i="0" u="none" strike="noStrike" cap="none" noProof="0" dirty="0">
                        <a:solidFill>
                          <a:schemeClr val="dk1"/>
                        </a:solidFill>
                        <a:latin typeface="+mn-lt"/>
                        <a:ea typeface="+mn-ea"/>
                        <a:cs typeface="+mn-cs"/>
                        <a:sym typeface="Arial"/>
                      </a:endParaRPr>
                    </a:p>
                    <a:p>
                      <a:pPr marL="285750" lvl="0" indent="-285750">
                        <a:buClr>
                          <a:srgbClr val="000000"/>
                        </a:buClr>
                        <a:buFont typeface="Arial,Sans-Serif"/>
                        <a:buChar char="•"/>
                      </a:pPr>
                      <a:r>
                        <a:rPr lang="en-GB" sz="1400" b="0" i="0" u="none" strike="noStrike" cap="none" noProof="0" dirty="0">
                          <a:solidFill>
                            <a:schemeClr val="dk1"/>
                          </a:solidFill>
                          <a:latin typeface="+mn-lt"/>
                          <a:ea typeface="+mn-ea"/>
                          <a:cs typeface="+mn-cs"/>
                          <a:sym typeface="Arial"/>
                        </a:rPr>
                        <a:t>DEA ARD of Information Product Upgrades</a:t>
                      </a: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1513443758"/>
                  </a:ext>
                </a:extLst>
              </a:tr>
              <a:tr h="512193">
                <a:tc>
                  <a:txBody>
                    <a:bodyPr/>
                    <a:lstStyle/>
                    <a:p>
                      <a:r>
                        <a:rPr lang="en-US" dirty="0"/>
                        <a:t>Digital Earth Australia Control Board</a:t>
                      </a:r>
                    </a:p>
                  </a:txBody>
                  <a:tcPr/>
                </a:tc>
                <a:tc>
                  <a:txBody>
                    <a:bodyPr/>
                    <a:lstStyle/>
                    <a:p>
                      <a:pPr lvl="0">
                        <a:buNone/>
                      </a:pPr>
                      <a:r>
                        <a:rPr lang="en-GB" sz="1400" b="0" i="0" u="none" strike="noStrike" cap="none" noProof="0" dirty="0">
                          <a:solidFill>
                            <a:schemeClr val="dk1"/>
                          </a:solidFill>
                          <a:latin typeface="+mn-lt"/>
                          <a:ea typeface="+mn-ea"/>
                          <a:cs typeface="+mn-cs"/>
                          <a:sym typeface="Arial"/>
                        </a:rPr>
                        <a:t>Peer review of proposed Updates to existing Collections.</a:t>
                      </a:r>
                      <a:endParaRPr lang="en-US" sz="14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755695684"/>
                  </a:ext>
                </a:extLst>
              </a:tr>
            </a:tbl>
          </a:graphicData>
        </a:graphic>
      </p:graphicFrame>
    </p:spTree>
    <p:extLst>
      <p:ext uri="{BB962C8B-B14F-4D97-AF65-F5344CB8AC3E}">
        <p14:creationId xmlns:p14="http://schemas.microsoft.com/office/powerpoint/2010/main" val="72907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F677CA-17E3-4CEE-0BAF-C90A2ED15B80}"/>
              </a:ext>
            </a:extLst>
          </p:cNvPr>
          <p:cNvSpPr>
            <a:spLocks noGrp="1"/>
          </p:cNvSpPr>
          <p:nvPr>
            <p:ph type="title"/>
          </p:nvPr>
        </p:nvSpPr>
        <p:spPr/>
        <p:txBody>
          <a:bodyPr/>
          <a:lstStyle/>
          <a:p>
            <a:r>
              <a:rPr lang="en-US" dirty="0"/>
              <a:t>UPGRADE vs UPDATE triggers</a:t>
            </a:r>
          </a:p>
        </p:txBody>
      </p:sp>
      <p:graphicFrame>
        <p:nvGraphicFramePr>
          <p:cNvPr id="6" name="Table 5">
            <a:extLst>
              <a:ext uri="{FF2B5EF4-FFF2-40B4-BE49-F238E27FC236}">
                <a16:creationId xmlns:a16="http://schemas.microsoft.com/office/drawing/2014/main" id="{BEABFF27-534B-6D49-3865-3C85CA918F4C}"/>
              </a:ext>
            </a:extLst>
          </p:cNvPr>
          <p:cNvGraphicFramePr>
            <a:graphicFrameLocks noGrp="1"/>
          </p:cNvGraphicFramePr>
          <p:nvPr>
            <p:extLst>
              <p:ext uri="{D42A27DB-BD31-4B8C-83A1-F6EECF244321}">
                <p14:modId xmlns:p14="http://schemas.microsoft.com/office/powerpoint/2010/main" val="971835495"/>
              </p:ext>
            </p:extLst>
          </p:nvPr>
        </p:nvGraphicFramePr>
        <p:xfrm>
          <a:off x="254048" y="1164480"/>
          <a:ext cx="8639992" cy="2546874"/>
        </p:xfrm>
        <a:graphic>
          <a:graphicData uri="http://schemas.openxmlformats.org/drawingml/2006/table">
            <a:tbl>
              <a:tblPr firstRow="1" bandRow="1">
                <a:tableStyleId>{5C22544A-7EE6-4342-B048-85BDC9FD1C3A}</a:tableStyleId>
              </a:tblPr>
              <a:tblGrid>
                <a:gridCol w="4319996">
                  <a:extLst>
                    <a:ext uri="{9D8B030D-6E8A-4147-A177-3AD203B41FA5}">
                      <a16:colId xmlns:a16="http://schemas.microsoft.com/office/drawing/2014/main" val="1634962437"/>
                    </a:ext>
                  </a:extLst>
                </a:gridCol>
                <a:gridCol w="4319996">
                  <a:extLst>
                    <a:ext uri="{9D8B030D-6E8A-4147-A177-3AD203B41FA5}">
                      <a16:colId xmlns:a16="http://schemas.microsoft.com/office/drawing/2014/main" val="710061218"/>
                    </a:ext>
                  </a:extLst>
                </a:gridCol>
              </a:tblGrid>
              <a:tr h="475163">
                <a:tc>
                  <a:txBody>
                    <a:bodyPr/>
                    <a:lstStyle/>
                    <a:p>
                      <a:r>
                        <a:rPr lang="en-US" sz="1800" dirty="0"/>
                        <a:t>Collection UPDATE</a:t>
                      </a:r>
                    </a:p>
                  </a:txBody>
                  <a:tcPr/>
                </a:tc>
                <a:tc>
                  <a:txBody>
                    <a:bodyPr/>
                    <a:lstStyle/>
                    <a:p>
                      <a:r>
                        <a:rPr lang="en-US" sz="1800" dirty="0"/>
                        <a:t>Collection UPGRADE</a:t>
                      </a:r>
                    </a:p>
                  </a:txBody>
                  <a:tcPr/>
                </a:tc>
                <a:extLst>
                  <a:ext uri="{0D108BD9-81ED-4DB2-BD59-A6C34878D82A}">
                    <a16:rowId xmlns:a16="http://schemas.microsoft.com/office/drawing/2014/main" val="3916042907"/>
                  </a:ext>
                </a:extLst>
              </a:tr>
              <a:tr h="475163">
                <a:tc>
                  <a:txBody>
                    <a:bodyPr/>
                    <a:lstStyle/>
                    <a:p>
                      <a:r>
                        <a:rPr lang="en-US" sz="1800" dirty="0"/>
                        <a:t>Software updates</a:t>
                      </a:r>
                    </a:p>
                  </a:txBody>
                  <a:tcPr/>
                </a:tc>
                <a:tc>
                  <a:txBody>
                    <a:bodyPr/>
                    <a:lstStyle/>
                    <a:p>
                      <a:r>
                        <a:rPr lang="en-US" sz="1800" dirty="0"/>
                        <a:t>Algorithm enhancement</a:t>
                      </a:r>
                    </a:p>
                  </a:txBody>
                  <a:tcPr/>
                </a:tc>
                <a:extLst>
                  <a:ext uri="{0D108BD9-81ED-4DB2-BD59-A6C34878D82A}">
                    <a16:rowId xmlns:a16="http://schemas.microsoft.com/office/drawing/2014/main" val="3136515939"/>
                  </a:ext>
                </a:extLst>
              </a:tr>
              <a:tr h="646222">
                <a:tc>
                  <a:txBody>
                    <a:bodyPr/>
                    <a:lstStyle/>
                    <a:p>
                      <a:r>
                        <a:rPr lang="en-US" sz="1800" dirty="0"/>
                        <a:t>Source or auxiliary data reprocessing or upgrades</a:t>
                      </a:r>
                    </a:p>
                  </a:txBody>
                  <a:tcPr/>
                </a:tc>
                <a:tc>
                  <a:txBody>
                    <a:bodyPr/>
                    <a:lstStyle/>
                    <a:p>
                      <a:r>
                        <a:rPr lang="en-US" sz="1800" dirty="0"/>
                        <a:t>Baseline / input data upgrade</a:t>
                      </a:r>
                    </a:p>
                  </a:txBody>
                  <a:tcPr/>
                </a:tc>
                <a:extLst>
                  <a:ext uri="{0D108BD9-81ED-4DB2-BD59-A6C34878D82A}">
                    <a16:rowId xmlns:a16="http://schemas.microsoft.com/office/drawing/2014/main" val="2933827719"/>
                  </a:ext>
                </a:extLst>
              </a:tr>
              <a:tr h="475163">
                <a:tc>
                  <a:txBody>
                    <a:bodyPr/>
                    <a:lstStyle/>
                    <a:p>
                      <a:r>
                        <a:rPr lang="en-US" sz="1800" dirty="0"/>
                        <a:t>Metadata fixes</a:t>
                      </a:r>
                    </a:p>
                  </a:txBody>
                  <a:tcPr/>
                </a:tc>
                <a:tc>
                  <a:txBody>
                    <a:bodyPr/>
                    <a:lstStyle/>
                    <a:p>
                      <a:endParaRPr lang="en-US" sz="1800" dirty="0"/>
                    </a:p>
                  </a:txBody>
                  <a:tcPr/>
                </a:tc>
                <a:extLst>
                  <a:ext uri="{0D108BD9-81ED-4DB2-BD59-A6C34878D82A}">
                    <a16:rowId xmlns:a16="http://schemas.microsoft.com/office/drawing/2014/main" val="1355292239"/>
                  </a:ext>
                </a:extLst>
              </a:tr>
              <a:tr h="475163">
                <a:tc>
                  <a:txBody>
                    <a:bodyPr/>
                    <a:lstStyle/>
                    <a:p>
                      <a:r>
                        <a:rPr lang="en-US" sz="1800" dirty="0"/>
                        <a:t>Remedial reprocessing</a:t>
                      </a:r>
                    </a:p>
                  </a:txBody>
                  <a:tcPr/>
                </a:tc>
                <a:tc>
                  <a:txBody>
                    <a:bodyPr/>
                    <a:lstStyle/>
                    <a:p>
                      <a:endParaRPr lang="en-US" sz="1800" dirty="0"/>
                    </a:p>
                  </a:txBody>
                  <a:tcPr/>
                </a:tc>
                <a:extLst>
                  <a:ext uri="{0D108BD9-81ED-4DB2-BD59-A6C34878D82A}">
                    <a16:rowId xmlns:a16="http://schemas.microsoft.com/office/drawing/2014/main" val="2437998262"/>
                  </a:ext>
                </a:extLst>
              </a:tr>
            </a:tbl>
          </a:graphicData>
        </a:graphic>
      </p:graphicFrame>
    </p:spTree>
    <p:extLst>
      <p:ext uri="{BB962C8B-B14F-4D97-AF65-F5344CB8AC3E}">
        <p14:creationId xmlns:p14="http://schemas.microsoft.com/office/powerpoint/2010/main" val="914922472"/>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Words>
  <Application>Microsoft Office PowerPoint</Application>
  <PresentationFormat>On-screen Show (16:9)</PresentationFormat>
  <Paragraphs>12</Paragraphs>
  <Slides>19</Slides>
  <Notes>16</Notes>
  <HiddenSlides>2</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ceos</vt:lpstr>
      <vt:lpstr>Geoscience Australia Collection Management Practices</vt:lpstr>
      <vt:lpstr>Overview</vt:lpstr>
      <vt:lpstr>Attributes of a Collection</vt:lpstr>
      <vt:lpstr>Advantages of Consistency</vt:lpstr>
      <vt:lpstr>Advantages of Consistency</vt:lpstr>
      <vt:lpstr>GA Landsat Collection Structure</vt:lpstr>
      <vt:lpstr> Collection Lifecycle</vt:lpstr>
      <vt:lpstr>EO Collection Governance</vt:lpstr>
      <vt:lpstr>UPGRADE vs UPDATE triggers</vt:lpstr>
      <vt:lpstr>Collection UPGRADE 3.x.x</vt:lpstr>
      <vt:lpstr>Collection UPDATE x.1.0</vt:lpstr>
      <vt:lpstr>Policies Summary</vt:lpstr>
      <vt:lpstr>Policies Summary</vt:lpstr>
      <vt:lpstr>Dataset Maturity Implementation</vt:lpstr>
      <vt:lpstr>Current State Practices</vt:lpstr>
      <vt:lpstr> Collection Lifecycle</vt:lpstr>
      <vt:lpstr>PowerPoint Presentation</vt:lpstr>
      <vt:lpstr>Toward Common Principles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WGISS-57 Presentation Template</dc:title>
  <dc:creator>Simon Oliver</dc:creator>
  <cp:lastModifiedBy>Simon Oliver</cp:lastModifiedBy>
  <cp:revision>939</cp:revision>
  <dcterms:modified xsi:type="dcterms:W3CDTF">2024-02-26T18:39:28Z</dcterms:modified>
</cp:coreProperties>
</file>