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434" r:id="rId3"/>
    <p:sldId id="420" r:id="rId4"/>
    <p:sldId id="428" r:id="rId5"/>
    <p:sldId id="421" r:id="rId6"/>
    <p:sldId id="437" r:id="rId7"/>
    <p:sldId id="425" r:id="rId8"/>
    <p:sldId id="438" r:id="rId9"/>
    <p:sldId id="42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C23"/>
    <a:srgbClr val="FA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1521F-7A0F-420D-BABF-B3264F61857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51EFEB-D961-4A92-942B-DA5F0149D15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R&amp;D</a:t>
          </a:r>
        </a:p>
      </dgm:t>
    </dgm:pt>
    <dgm:pt modelId="{8252A218-69D9-4307-880E-3747BA8028E2}" type="parTrans" cxnId="{0793F06D-22FC-42B0-97A0-5C844C42EDEE}">
      <dgm:prSet/>
      <dgm:spPr/>
      <dgm:t>
        <a:bodyPr/>
        <a:lstStyle/>
        <a:p>
          <a:endParaRPr lang="en-US"/>
        </a:p>
      </dgm:t>
    </dgm:pt>
    <dgm:pt modelId="{E8871AD2-A377-43E0-A35E-E10DD3144C33}" type="sibTrans" cxnId="{0793F06D-22FC-42B0-97A0-5C844C42EDEE}">
      <dgm:prSet/>
      <dgm:spPr/>
      <dgm:t>
        <a:bodyPr/>
        <a:lstStyle/>
        <a:p>
          <a:endParaRPr lang="en-US"/>
        </a:p>
      </dgm:t>
    </dgm:pt>
    <dgm:pt modelId="{0C08D68C-C335-49F2-89E6-1BB3D3837DA2}">
      <dgm:prSet phldrT="[Text]"/>
      <dgm:spPr/>
      <dgm:t>
        <a:bodyPr/>
        <a:lstStyle/>
        <a:p>
          <a:r>
            <a:rPr lang="en-US" dirty="0"/>
            <a:t>PROD</a:t>
          </a:r>
        </a:p>
      </dgm:t>
    </dgm:pt>
    <dgm:pt modelId="{66E75107-870B-49C6-B031-36F108B161CC}" type="parTrans" cxnId="{CF3A555C-9D1A-417E-AA77-9C38711D3566}">
      <dgm:prSet/>
      <dgm:spPr/>
      <dgm:t>
        <a:bodyPr/>
        <a:lstStyle/>
        <a:p>
          <a:endParaRPr lang="en-US"/>
        </a:p>
      </dgm:t>
    </dgm:pt>
    <dgm:pt modelId="{B6459128-5E70-44D6-BC3A-005073001764}" type="sibTrans" cxnId="{CF3A555C-9D1A-417E-AA77-9C38711D3566}">
      <dgm:prSet/>
      <dgm:spPr/>
      <dgm:t>
        <a:bodyPr/>
        <a:lstStyle/>
        <a:p>
          <a:endParaRPr lang="en-US"/>
        </a:p>
      </dgm:t>
    </dgm:pt>
    <dgm:pt modelId="{A294D788-6E3E-400A-8AB9-F87733E2BC82}" type="pres">
      <dgm:prSet presAssocID="{01D1521F-7A0F-420D-BABF-B3264F61857D}" presName="Name0" presStyleCnt="0">
        <dgm:presLayoutVars>
          <dgm:dir/>
          <dgm:animOne val="branch"/>
          <dgm:animLvl val="lvl"/>
        </dgm:presLayoutVars>
      </dgm:prSet>
      <dgm:spPr/>
    </dgm:pt>
    <dgm:pt modelId="{C19DE789-46DA-4799-AF0E-8019F12F799B}" type="pres">
      <dgm:prSet presAssocID="{E451EFEB-D961-4A92-942B-DA5F0149D15D}" presName="chaos" presStyleCnt="0"/>
      <dgm:spPr/>
    </dgm:pt>
    <dgm:pt modelId="{8838B36A-C0DD-4BEE-8075-9D46DEA4E53F}" type="pres">
      <dgm:prSet presAssocID="{E451EFEB-D961-4A92-942B-DA5F0149D15D}" presName="parTx1" presStyleLbl="revTx" presStyleIdx="0" presStyleCnt="1" custScaleX="52392"/>
      <dgm:spPr/>
    </dgm:pt>
    <dgm:pt modelId="{A1E97811-EEBD-4291-9C04-E3FE77B5F195}" type="pres">
      <dgm:prSet presAssocID="{E451EFEB-D961-4A92-942B-DA5F0149D15D}" presName="c1" presStyleLbl="node1" presStyleIdx="0" presStyleCnt="19"/>
      <dgm:spPr/>
    </dgm:pt>
    <dgm:pt modelId="{848A98E8-BC6B-499B-81B0-7AF3846809BF}" type="pres">
      <dgm:prSet presAssocID="{E451EFEB-D961-4A92-942B-DA5F0149D15D}" presName="c2" presStyleLbl="node1" presStyleIdx="1" presStyleCnt="19"/>
      <dgm:spPr/>
    </dgm:pt>
    <dgm:pt modelId="{EA768F97-F8F7-4312-A053-35EEE47EE8C6}" type="pres">
      <dgm:prSet presAssocID="{E451EFEB-D961-4A92-942B-DA5F0149D15D}" presName="c3" presStyleLbl="node1" presStyleIdx="2" presStyleCnt="19"/>
      <dgm:spPr/>
    </dgm:pt>
    <dgm:pt modelId="{931AB81A-4C6C-4369-A3DE-4A2337D8F306}" type="pres">
      <dgm:prSet presAssocID="{E451EFEB-D961-4A92-942B-DA5F0149D15D}" presName="c4" presStyleLbl="node1" presStyleIdx="3" presStyleCnt="19"/>
      <dgm:spPr/>
    </dgm:pt>
    <dgm:pt modelId="{35B7C973-464E-4E9C-89FA-B2109A41C62B}" type="pres">
      <dgm:prSet presAssocID="{E451EFEB-D961-4A92-942B-DA5F0149D15D}" presName="c5" presStyleLbl="node1" presStyleIdx="4" presStyleCnt="19"/>
      <dgm:spPr/>
    </dgm:pt>
    <dgm:pt modelId="{7C07497C-2D46-45A2-B085-00273E698918}" type="pres">
      <dgm:prSet presAssocID="{E451EFEB-D961-4A92-942B-DA5F0149D15D}" presName="c6" presStyleLbl="node1" presStyleIdx="5" presStyleCnt="19"/>
      <dgm:spPr/>
    </dgm:pt>
    <dgm:pt modelId="{A4E821FC-808D-472B-93C9-6FB32AC053F9}" type="pres">
      <dgm:prSet presAssocID="{E451EFEB-D961-4A92-942B-DA5F0149D15D}" presName="c7" presStyleLbl="node1" presStyleIdx="6" presStyleCnt="19"/>
      <dgm:spPr/>
    </dgm:pt>
    <dgm:pt modelId="{456C584E-761C-41BA-A7ED-67C1106489F8}" type="pres">
      <dgm:prSet presAssocID="{E451EFEB-D961-4A92-942B-DA5F0149D15D}" presName="c8" presStyleLbl="node1" presStyleIdx="7" presStyleCnt="19"/>
      <dgm:spPr/>
    </dgm:pt>
    <dgm:pt modelId="{DE2D8753-363A-43F8-AFEB-CD765D323DAF}" type="pres">
      <dgm:prSet presAssocID="{E451EFEB-D961-4A92-942B-DA5F0149D15D}" presName="c9" presStyleLbl="node1" presStyleIdx="8" presStyleCnt="19"/>
      <dgm:spPr/>
    </dgm:pt>
    <dgm:pt modelId="{AE16CB57-143A-4BF8-B1D7-CCB371F28F91}" type="pres">
      <dgm:prSet presAssocID="{E451EFEB-D961-4A92-942B-DA5F0149D15D}" presName="c10" presStyleLbl="node1" presStyleIdx="9" presStyleCnt="19"/>
      <dgm:spPr/>
    </dgm:pt>
    <dgm:pt modelId="{0CE3E3E4-94A2-4615-8536-76A709BDA351}" type="pres">
      <dgm:prSet presAssocID="{E451EFEB-D961-4A92-942B-DA5F0149D15D}" presName="c11" presStyleLbl="node1" presStyleIdx="10" presStyleCnt="19"/>
      <dgm:spPr/>
    </dgm:pt>
    <dgm:pt modelId="{A3CB01FF-6A42-4E5E-BD12-AC8EC8573EAE}" type="pres">
      <dgm:prSet presAssocID="{E451EFEB-D961-4A92-942B-DA5F0149D15D}" presName="c12" presStyleLbl="node1" presStyleIdx="11" presStyleCnt="19"/>
      <dgm:spPr/>
    </dgm:pt>
    <dgm:pt modelId="{7C1F032F-F48A-4218-A459-F5822CC32CAB}" type="pres">
      <dgm:prSet presAssocID="{E451EFEB-D961-4A92-942B-DA5F0149D15D}" presName="c13" presStyleLbl="node1" presStyleIdx="12" presStyleCnt="19"/>
      <dgm:spPr/>
    </dgm:pt>
    <dgm:pt modelId="{78E44133-84B0-4EFA-A982-03D068256F29}" type="pres">
      <dgm:prSet presAssocID="{E451EFEB-D961-4A92-942B-DA5F0149D15D}" presName="c14" presStyleLbl="node1" presStyleIdx="13" presStyleCnt="19"/>
      <dgm:spPr/>
    </dgm:pt>
    <dgm:pt modelId="{143A04A9-9C97-4C23-A3FB-344C1652E4BE}" type="pres">
      <dgm:prSet presAssocID="{E451EFEB-D961-4A92-942B-DA5F0149D15D}" presName="c15" presStyleLbl="node1" presStyleIdx="14" presStyleCnt="19"/>
      <dgm:spPr/>
    </dgm:pt>
    <dgm:pt modelId="{5FB5F15A-3D3F-4E4D-A613-98C95C4F300A}" type="pres">
      <dgm:prSet presAssocID="{E451EFEB-D961-4A92-942B-DA5F0149D15D}" presName="c16" presStyleLbl="node1" presStyleIdx="15" presStyleCnt="19"/>
      <dgm:spPr/>
    </dgm:pt>
    <dgm:pt modelId="{563BE61A-B2F9-4465-8E2E-F98BD617CAD7}" type="pres">
      <dgm:prSet presAssocID="{E451EFEB-D961-4A92-942B-DA5F0149D15D}" presName="c17" presStyleLbl="node1" presStyleIdx="16" presStyleCnt="19"/>
      <dgm:spPr/>
    </dgm:pt>
    <dgm:pt modelId="{AB82C483-401A-4EBE-A9E0-7AE37CE2F920}" type="pres">
      <dgm:prSet presAssocID="{E451EFEB-D961-4A92-942B-DA5F0149D15D}" presName="c18" presStyleLbl="node1" presStyleIdx="17" presStyleCnt="19"/>
      <dgm:spPr/>
    </dgm:pt>
    <dgm:pt modelId="{A2F32525-0111-40EE-AABE-FD5D69296DAD}" type="pres">
      <dgm:prSet presAssocID="{E8871AD2-A377-43E0-A35E-E10DD3144C33}" presName="chevronComposite1" presStyleCnt="0"/>
      <dgm:spPr/>
    </dgm:pt>
    <dgm:pt modelId="{08FD2791-4E34-4256-A333-D15CD2EBFDD8}" type="pres">
      <dgm:prSet presAssocID="{E8871AD2-A377-43E0-A35E-E10DD3144C33}" presName="chevron1" presStyleLbl="sibTrans2D1" presStyleIdx="0" presStyleCnt="2"/>
      <dgm:spPr/>
    </dgm:pt>
    <dgm:pt modelId="{2AFAC528-7DE1-47AE-B8F1-6724B0C8E025}" type="pres">
      <dgm:prSet presAssocID="{E8871AD2-A377-43E0-A35E-E10DD3144C33}" presName="spChevron1" presStyleCnt="0"/>
      <dgm:spPr/>
    </dgm:pt>
    <dgm:pt modelId="{C9AAD3C5-41DF-477D-9B54-EA40D6E8765A}" type="pres">
      <dgm:prSet presAssocID="{E8871AD2-A377-43E0-A35E-E10DD3144C33}" presName="overlap" presStyleCnt="0"/>
      <dgm:spPr/>
    </dgm:pt>
    <dgm:pt modelId="{AAEE93A8-E974-43C5-8724-0BFA14FA24D7}" type="pres">
      <dgm:prSet presAssocID="{E8871AD2-A377-43E0-A35E-E10DD3144C33}" presName="chevronComposite2" presStyleCnt="0"/>
      <dgm:spPr/>
    </dgm:pt>
    <dgm:pt modelId="{422246B7-17DE-4F7B-BF35-08597713FACA}" type="pres">
      <dgm:prSet presAssocID="{E8871AD2-A377-43E0-A35E-E10DD3144C33}" presName="chevron2" presStyleLbl="sibTrans2D1" presStyleIdx="1" presStyleCnt="2"/>
      <dgm:spPr/>
    </dgm:pt>
    <dgm:pt modelId="{17A689D1-0E22-4E80-80F7-44FD1058824A}" type="pres">
      <dgm:prSet presAssocID="{E8871AD2-A377-43E0-A35E-E10DD3144C33}" presName="spChevron2" presStyleCnt="0"/>
      <dgm:spPr/>
    </dgm:pt>
    <dgm:pt modelId="{75BD2821-B425-4FC7-B6B7-0B1B3B3945EB}" type="pres">
      <dgm:prSet presAssocID="{0C08D68C-C335-49F2-89E6-1BB3D3837DA2}" presName="last" presStyleCnt="0"/>
      <dgm:spPr/>
    </dgm:pt>
    <dgm:pt modelId="{9A71EFE8-4EBF-41C4-A057-A877501240BC}" type="pres">
      <dgm:prSet presAssocID="{0C08D68C-C335-49F2-89E6-1BB3D3837DA2}" presName="circleTx" presStyleLbl="node1" presStyleIdx="18" presStyleCnt="19" custLinFactNeighborX="36630" custLinFactNeighborY="-4545"/>
      <dgm:spPr/>
    </dgm:pt>
    <dgm:pt modelId="{E6DA1411-0405-49DA-B590-CEDA04D52990}" type="pres">
      <dgm:prSet presAssocID="{0C08D68C-C335-49F2-89E6-1BB3D3837DA2}" presName="spN" presStyleCnt="0"/>
      <dgm:spPr/>
    </dgm:pt>
  </dgm:ptLst>
  <dgm:cxnLst>
    <dgm:cxn modelId="{0D454235-6587-437A-908F-70DA1CCAA261}" type="presOf" srcId="{E451EFEB-D961-4A92-942B-DA5F0149D15D}" destId="{8838B36A-C0DD-4BEE-8075-9D46DEA4E53F}" srcOrd="0" destOrd="0" presId="urn:microsoft.com/office/officeart/2009/3/layout/RandomtoResultProcess"/>
    <dgm:cxn modelId="{CF3A555C-9D1A-417E-AA77-9C38711D3566}" srcId="{01D1521F-7A0F-420D-BABF-B3264F61857D}" destId="{0C08D68C-C335-49F2-89E6-1BB3D3837DA2}" srcOrd="1" destOrd="0" parTransId="{66E75107-870B-49C6-B031-36F108B161CC}" sibTransId="{B6459128-5E70-44D6-BC3A-005073001764}"/>
    <dgm:cxn modelId="{0793F06D-22FC-42B0-97A0-5C844C42EDEE}" srcId="{01D1521F-7A0F-420D-BABF-B3264F61857D}" destId="{E451EFEB-D961-4A92-942B-DA5F0149D15D}" srcOrd="0" destOrd="0" parTransId="{8252A218-69D9-4307-880E-3747BA8028E2}" sibTransId="{E8871AD2-A377-43E0-A35E-E10DD3144C33}"/>
    <dgm:cxn modelId="{64D517C5-1508-4EB1-B4BE-A37A1182BAA3}" type="presOf" srcId="{01D1521F-7A0F-420D-BABF-B3264F61857D}" destId="{A294D788-6E3E-400A-8AB9-F87733E2BC82}" srcOrd="0" destOrd="0" presId="urn:microsoft.com/office/officeart/2009/3/layout/RandomtoResultProcess"/>
    <dgm:cxn modelId="{17D7A8C5-A915-46D5-96B3-B067CA63F6ED}" type="presOf" srcId="{0C08D68C-C335-49F2-89E6-1BB3D3837DA2}" destId="{9A71EFE8-4EBF-41C4-A057-A877501240BC}" srcOrd="0" destOrd="0" presId="urn:microsoft.com/office/officeart/2009/3/layout/RandomtoResultProcess"/>
    <dgm:cxn modelId="{448D574A-767F-4DC7-8C97-996430EFD614}" type="presParOf" srcId="{A294D788-6E3E-400A-8AB9-F87733E2BC82}" destId="{C19DE789-46DA-4799-AF0E-8019F12F799B}" srcOrd="0" destOrd="0" presId="urn:microsoft.com/office/officeart/2009/3/layout/RandomtoResultProcess"/>
    <dgm:cxn modelId="{DF1F3739-F614-4544-B282-129C2AB70E6B}" type="presParOf" srcId="{C19DE789-46DA-4799-AF0E-8019F12F799B}" destId="{8838B36A-C0DD-4BEE-8075-9D46DEA4E53F}" srcOrd="0" destOrd="0" presId="urn:microsoft.com/office/officeart/2009/3/layout/RandomtoResultProcess"/>
    <dgm:cxn modelId="{228A1E7D-7ACA-429B-91DB-7FCFFCA61548}" type="presParOf" srcId="{C19DE789-46DA-4799-AF0E-8019F12F799B}" destId="{A1E97811-EEBD-4291-9C04-E3FE77B5F195}" srcOrd="1" destOrd="0" presId="urn:microsoft.com/office/officeart/2009/3/layout/RandomtoResultProcess"/>
    <dgm:cxn modelId="{5366330F-7E05-48B5-A168-BE11ADFE6EAA}" type="presParOf" srcId="{C19DE789-46DA-4799-AF0E-8019F12F799B}" destId="{848A98E8-BC6B-499B-81B0-7AF3846809BF}" srcOrd="2" destOrd="0" presId="urn:microsoft.com/office/officeart/2009/3/layout/RandomtoResultProcess"/>
    <dgm:cxn modelId="{24957688-7D3D-4316-9B5F-F40E5BCA9826}" type="presParOf" srcId="{C19DE789-46DA-4799-AF0E-8019F12F799B}" destId="{EA768F97-F8F7-4312-A053-35EEE47EE8C6}" srcOrd="3" destOrd="0" presId="urn:microsoft.com/office/officeart/2009/3/layout/RandomtoResultProcess"/>
    <dgm:cxn modelId="{ECF35623-C45B-43BD-BB7B-67871FE137B8}" type="presParOf" srcId="{C19DE789-46DA-4799-AF0E-8019F12F799B}" destId="{931AB81A-4C6C-4369-A3DE-4A2337D8F306}" srcOrd="4" destOrd="0" presId="urn:microsoft.com/office/officeart/2009/3/layout/RandomtoResultProcess"/>
    <dgm:cxn modelId="{ADD8F0C6-D875-427C-8490-7247E668509D}" type="presParOf" srcId="{C19DE789-46DA-4799-AF0E-8019F12F799B}" destId="{35B7C973-464E-4E9C-89FA-B2109A41C62B}" srcOrd="5" destOrd="0" presId="urn:microsoft.com/office/officeart/2009/3/layout/RandomtoResultProcess"/>
    <dgm:cxn modelId="{1CCED395-E6AF-400C-A03F-5EEDFBBA4F42}" type="presParOf" srcId="{C19DE789-46DA-4799-AF0E-8019F12F799B}" destId="{7C07497C-2D46-45A2-B085-00273E698918}" srcOrd="6" destOrd="0" presId="urn:microsoft.com/office/officeart/2009/3/layout/RandomtoResultProcess"/>
    <dgm:cxn modelId="{0B7B11B0-37A6-4F02-8952-EB7F20C186E1}" type="presParOf" srcId="{C19DE789-46DA-4799-AF0E-8019F12F799B}" destId="{A4E821FC-808D-472B-93C9-6FB32AC053F9}" srcOrd="7" destOrd="0" presId="urn:microsoft.com/office/officeart/2009/3/layout/RandomtoResultProcess"/>
    <dgm:cxn modelId="{3A6EF685-EF79-4AB0-9AB9-3BBEEC01EF71}" type="presParOf" srcId="{C19DE789-46DA-4799-AF0E-8019F12F799B}" destId="{456C584E-761C-41BA-A7ED-67C1106489F8}" srcOrd="8" destOrd="0" presId="urn:microsoft.com/office/officeart/2009/3/layout/RandomtoResultProcess"/>
    <dgm:cxn modelId="{A99F4AA6-8A8C-4E80-973B-A4B8AF20E0AE}" type="presParOf" srcId="{C19DE789-46DA-4799-AF0E-8019F12F799B}" destId="{DE2D8753-363A-43F8-AFEB-CD765D323DAF}" srcOrd="9" destOrd="0" presId="urn:microsoft.com/office/officeart/2009/3/layout/RandomtoResultProcess"/>
    <dgm:cxn modelId="{8DE7C6AE-0139-4BC8-9E95-579F314FE376}" type="presParOf" srcId="{C19DE789-46DA-4799-AF0E-8019F12F799B}" destId="{AE16CB57-143A-4BF8-B1D7-CCB371F28F91}" srcOrd="10" destOrd="0" presId="urn:microsoft.com/office/officeart/2009/3/layout/RandomtoResultProcess"/>
    <dgm:cxn modelId="{B68AE61E-96BA-474B-A9DF-EA53CA2B28F4}" type="presParOf" srcId="{C19DE789-46DA-4799-AF0E-8019F12F799B}" destId="{0CE3E3E4-94A2-4615-8536-76A709BDA351}" srcOrd="11" destOrd="0" presId="urn:microsoft.com/office/officeart/2009/3/layout/RandomtoResultProcess"/>
    <dgm:cxn modelId="{BD2BF11C-C53F-4E00-A59C-17E9208FF1C5}" type="presParOf" srcId="{C19DE789-46DA-4799-AF0E-8019F12F799B}" destId="{A3CB01FF-6A42-4E5E-BD12-AC8EC8573EAE}" srcOrd="12" destOrd="0" presId="urn:microsoft.com/office/officeart/2009/3/layout/RandomtoResultProcess"/>
    <dgm:cxn modelId="{E6DEBEB4-0775-491A-AFDA-5B805E7F3F60}" type="presParOf" srcId="{C19DE789-46DA-4799-AF0E-8019F12F799B}" destId="{7C1F032F-F48A-4218-A459-F5822CC32CAB}" srcOrd="13" destOrd="0" presId="urn:microsoft.com/office/officeart/2009/3/layout/RandomtoResultProcess"/>
    <dgm:cxn modelId="{42E18F50-9686-4BCE-93B5-D9A62A901B95}" type="presParOf" srcId="{C19DE789-46DA-4799-AF0E-8019F12F799B}" destId="{78E44133-84B0-4EFA-A982-03D068256F29}" srcOrd="14" destOrd="0" presId="urn:microsoft.com/office/officeart/2009/3/layout/RandomtoResultProcess"/>
    <dgm:cxn modelId="{E7B6C6C9-3861-4380-A635-2F1FADB5B32A}" type="presParOf" srcId="{C19DE789-46DA-4799-AF0E-8019F12F799B}" destId="{143A04A9-9C97-4C23-A3FB-344C1652E4BE}" srcOrd="15" destOrd="0" presId="urn:microsoft.com/office/officeart/2009/3/layout/RandomtoResultProcess"/>
    <dgm:cxn modelId="{5C013133-BC56-4523-A92C-67975CB4E748}" type="presParOf" srcId="{C19DE789-46DA-4799-AF0E-8019F12F799B}" destId="{5FB5F15A-3D3F-4E4D-A613-98C95C4F300A}" srcOrd="16" destOrd="0" presId="urn:microsoft.com/office/officeart/2009/3/layout/RandomtoResultProcess"/>
    <dgm:cxn modelId="{3A92CA81-9D60-4B21-ABAB-0631698671C8}" type="presParOf" srcId="{C19DE789-46DA-4799-AF0E-8019F12F799B}" destId="{563BE61A-B2F9-4465-8E2E-F98BD617CAD7}" srcOrd="17" destOrd="0" presId="urn:microsoft.com/office/officeart/2009/3/layout/RandomtoResultProcess"/>
    <dgm:cxn modelId="{A5ED0B0E-3738-4756-81B7-295A36CDCC80}" type="presParOf" srcId="{C19DE789-46DA-4799-AF0E-8019F12F799B}" destId="{AB82C483-401A-4EBE-A9E0-7AE37CE2F920}" srcOrd="18" destOrd="0" presId="urn:microsoft.com/office/officeart/2009/3/layout/RandomtoResultProcess"/>
    <dgm:cxn modelId="{581F19DC-49ED-4B57-BADE-84EA6CEFDAA9}" type="presParOf" srcId="{A294D788-6E3E-400A-8AB9-F87733E2BC82}" destId="{A2F32525-0111-40EE-AABE-FD5D69296DAD}" srcOrd="1" destOrd="0" presId="urn:microsoft.com/office/officeart/2009/3/layout/RandomtoResultProcess"/>
    <dgm:cxn modelId="{798250E1-CF91-4E59-A1C2-ABA5273DA5C0}" type="presParOf" srcId="{A2F32525-0111-40EE-AABE-FD5D69296DAD}" destId="{08FD2791-4E34-4256-A333-D15CD2EBFDD8}" srcOrd="0" destOrd="0" presId="urn:microsoft.com/office/officeart/2009/3/layout/RandomtoResultProcess"/>
    <dgm:cxn modelId="{EB1F79F2-C0A2-4545-81CE-3DE0BC6523BD}" type="presParOf" srcId="{A2F32525-0111-40EE-AABE-FD5D69296DAD}" destId="{2AFAC528-7DE1-47AE-B8F1-6724B0C8E025}" srcOrd="1" destOrd="0" presId="urn:microsoft.com/office/officeart/2009/3/layout/RandomtoResultProcess"/>
    <dgm:cxn modelId="{C2D2C3BF-C200-42E6-B854-E873E7C4FFD2}" type="presParOf" srcId="{A294D788-6E3E-400A-8AB9-F87733E2BC82}" destId="{C9AAD3C5-41DF-477D-9B54-EA40D6E8765A}" srcOrd="2" destOrd="0" presId="urn:microsoft.com/office/officeart/2009/3/layout/RandomtoResultProcess"/>
    <dgm:cxn modelId="{264AF9C3-4D6D-486A-91E4-58519B516A4E}" type="presParOf" srcId="{A294D788-6E3E-400A-8AB9-F87733E2BC82}" destId="{AAEE93A8-E974-43C5-8724-0BFA14FA24D7}" srcOrd="3" destOrd="0" presId="urn:microsoft.com/office/officeart/2009/3/layout/RandomtoResultProcess"/>
    <dgm:cxn modelId="{81651936-87FD-4521-AC56-27039F1D461E}" type="presParOf" srcId="{AAEE93A8-E974-43C5-8724-0BFA14FA24D7}" destId="{422246B7-17DE-4F7B-BF35-08597713FACA}" srcOrd="0" destOrd="0" presId="urn:microsoft.com/office/officeart/2009/3/layout/RandomtoResultProcess"/>
    <dgm:cxn modelId="{73A11757-9365-4369-9064-7EE56F4851BE}" type="presParOf" srcId="{AAEE93A8-E974-43C5-8724-0BFA14FA24D7}" destId="{17A689D1-0E22-4E80-80F7-44FD1058824A}" srcOrd="1" destOrd="0" presId="urn:microsoft.com/office/officeart/2009/3/layout/RandomtoResultProcess"/>
    <dgm:cxn modelId="{10116848-9054-42F9-A33B-78884AA76345}" type="presParOf" srcId="{A294D788-6E3E-400A-8AB9-F87733E2BC82}" destId="{75BD2821-B425-4FC7-B6B7-0B1B3B3945EB}" srcOrd="4" destOrd="0" presId="urn:microsoft.com/office/officeart/2009/3/layout/RandomtoResultProcess"/>
    <dgm:cxn modelId="{845C9988-3523-4C30-9628-1B08D73565DA}" type="presParOf" srcId="{75BD2821-B425-4FC7-B6B7-0B1B3B3945EB}" destId="{9A71EFE8-4EBF-41C4-A057-A877501240BC}" srcOrd="0" destOrd="0" presId="urn:microsoft.com/office/officeart/2009/3/layout/RandomtoResultProcess"/>
    <dgm:cxn modelId="{D2885B5E-05D8-4862-8B26-C947E4BB706E}" type="presParOf" srcId="{75BD2821-B425-4FC7-B6B7-0B1B3B3945EB}" destId="{E6DA1411-0405-49DA-B590-CEDA04D52990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2C17D-EF92-42BE-A2C2-1ADB2A5A30F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11211-9B74-41DD-A5A8-1842D8BE3A34}">
      <dgm:prSet phldrT="[Text]" custT="1"/>
      <dgm:spPr/>
      <dgm:t>
        <a:bodyPr/>
        <a:lstStyle/>
        <a:p>
          <a:r>
            <a:rPr lang="en-US" sz="1400" b="1" dirty="0"/>
            <a:t>National Land Imaging </a:t>
          </a:r>
        </a:p>
        <a:p>
          <a:r>
            <a:rPr lang="en-US" sz="1400" b="1" dirty="0"/>
            <a:t>Program Decision Board</a:t>
          </a:r>
        </a:p>
      </dgm:t>
    </dgm:pt>
    <dgm:pt modelId="{59AF2F43-1CE6-434C-839C-100A017A8CA2}" type="parTrans" cxnId="{B8BCD8BA-3C97-4121-A9DB-1512C800B934}">
      <dgm:prSet/>
      <dgm:spPr/>
      <dgm:t>
        <a:bodyPr/>
        <a:lstStyle/>
        <a:p>
          <a:endParaRPr lang="en-US"/>
        </a:p>
      </dgm:t>
    </dgm:pt>
    <dgm:pt modelId="{B32E870D-F465-4320-9ACA-93270E81F675}" type="sibTrans" cxnId="{B8BCD8BA-3C97-4121-A9DB-1512C800B934}">
      <dgm:prSet/>
      <dgm:spPr/>
      <dgm:t>
        <a:bodyPr/>
        <a:lstStyle/>
        <a:p>
          <a:endParaRPr lang="en-US"/>
        </a:p>
      </dgm:t>
    </dgm:pt>
    <dgm:pt modelId="{39028582-3F8D-4C1F-A07B-AC9002620BCA}">
      <dgm:prSet phldrT="[Text]"/>
      <dgm:spPr/>
      <dgm:t>
        <a:bodyPr/>
        <a:lstStyle/>
        <a:p>
          <a:r>
            <a:rPr lang="en-US" b="1" dirty="0"/>
            <a:t>EROS Product Control Board</a:t>
          </a:r>
        </a:p>
      </dgm:t>
    </dgm:pt>
    <dgm:pt modelId="{A867DF50-3FB2-4363-B919-C8BDB6B968D0}" type="parTrans" cxnId="{9F9A2425-6E97-4138-9AB5-1032B14725FC}">
      <dgm:prSet/>
      <dgm:spPr/>
      <dgm:t>
        <a:bodyPr/>
        <a:lstStyle/>
        <a:p>
          <a:endParaRPr lang="en-US"/>
        </a:p>
      </dgm:t>
    </dgm:pt>
    <dgm:pt modelId="{70EAA0A0-3418-4B9F-BC04-EA609A033553}" type="sibTrans" cxnId="{9F9A2425-6E97-4138-9AB5-1032B14725FC}">
      <dgm:prSet/>
      <dgm:spPr/>
      <dgm:t>
        <a:bodyPr/>
        <a:lstStyle/>
        <a:p>
          <a:endParaRPr lang="en-US"/>
        </a:p>
      </dgm:t>
    </dgm:pt>
    <dgm:pt modelId="{58D1EEDC-A2CD-4804-A2E1-44AA2FF5F135}">
      <dgm:prSet phldrT="[Text]" custScaleX="163442"/>
      <dgm:spPr/>
    </dgm:pt>
    <dgm:pt modelId="{27634E6A-DC66-4128-B731-EED2AD860B0B}" type="parTrans" cxnId="{988E10E1-1E16-49A3-A3E0-1A0822ACC9AC}">
      <dgm:prSet/>
      <dgm:spPr/>
      <dgm:t>
        <a:bodyPr/>
        <a:lstStyle/>
        <a:p>
          <a:endParaRPr lang="en-US"/>
        </a:p>
      </dgm:t>
    </dgm:pt>
    <dgm:pt modelId="{826D37BF-10E6-42B5-8381-CBA23771B0F4}" type="sibTrans" cxnId="{988E10E1-1E16-49A3-A3E0-1A0822ACC9AC}">
      <dgm:prSet/>
      <dgm:spPr/>
      <dgm:t>
        <a:bodyPr/>
        <a:lstStyle/>
        <a:p>
          <a:endParaRPr lang="en-US"/>
        </a:p>
      </dgm:t>
    </dgm:pt>
    <dgm:pt modelId="{6396F4A3-C549-4768-9C94-7FD0E3B6F24A}">
      <dgm:prSet phldrT="[Text]" custScaleX="163442"/>
      <dgm:spPr/>
    </dgm:pt>
    <dgm:pt modelId="{4DB71CE4-AC13-453F-9E48-19778ECD84F0}" type="parTrans" cxnId="{440F187D-4FB9-46B5-A50F-DE1A8660B66A}">
      <dgm:prSet/>
      <dgm:spPr/>
      <dgm:t>
        <a:bodyPr/>
        <a:lstStyle/>
        <a:p>
          <a:endParaRPr lang="en-US"/>
        </a:p>
      </dgm:t>
    </dgm:pt>
    <dgm:pt modelId="{F4627AC1-F1BD-4527-8F15-EB3AB471353B}" type="sibTrans" cxnId="{440F187D-4FB9-46B5-A50F-DE1A8660B66A}">
      <dgm:prSet/>
      <dgm:spPr/>
      <dgm:t>
        <a:bodyPr/>
        <a:lstStyle/>
        <a:p>
          <a:endParaRPr lang="en-US"/>
        </a:p>
      </dgm:t>
    </dgm:pt>
    <dgm:pt modelId="{5EF759F5-7A39-4B3E-B852-BD8CDB2F4D3F}" type="pres">
      <dgm:prSet presAssocID="{1D02C17D-EF92-42BE-A2C2-1ADB2A5A30F7}" presName="compositeShape" presStyleCnt="0">
        <dgm:presLayoutVars>
          <dgm:chMax val="2"/>
          <dgm:dir/>
          <dgm:resizeHandles val="exact"/>
        </dgm:presLayoutVars>
      </dgm:prSet>
      <dgm:spPr/>
    </dgm:pt>
    <dgm:pt modelId="{A3BC2DB7-D8DF-4000-9BA8-5CC235F4BAC4}" type="pres">
      <dgm:prSet presAssocID="{1D02C17D-EF92-42BE-A2C2-1ADB2A5A30F7}" presName="divider" presStyleLbl="fgShp" presStyleIdx="0" presStyleCnt="1"/>
      <dgm:spPr/>
    </dgm:pt>
    <dgm:pt modelId="{BF7F803A-C377-48F3-9E36-0E526D2A49FC}" type="pres">
      <dgm:prSet presAssocID="{A2C11211-9B74-41DD-A5A8-1842D8BE3A34}" presName="downArrow" presStyleLbl="node1" presStyleIdx="0" presStyleCnt="2" custScaleX="37125" custLinFactNeighborX="53735" custLinFactNeighborY="-4179"/>
      <dgm:spPr/>
    </dgm:pt>
    <dgm:pt modelId="{BF003E7B-FC2B-4490-B148-4A4154C645F8}" type="pres">
      <dgm:prSet presAssocID="{A2C11211-9B74-41DD-A5A8-1842D8BE3A34}" presName="downArrowText" presStyleLbl="revTx" presStyleIdx="0" presStyleCnt="2" custScaleX="161345">
        <dgm:presLayoutVars>
          <dgm:bulletEnabled val="1"/>
        </dgm:presLayoutVars>
      </dgm:prSet>
      <dgm:spPr/>
    </dgm:pt>
    <dgm:pt modelId="{8FEAD5DC-1528-451A-AD01-EDD602B2CF9C}" type="pres">
      <dgm:prSet presAssocID="{39028582-3F8D-4C1F-A07B-AC9002620BCA}" presName="upArrow" presStyleLbl="node1" presStyleIdx="1" presStyleCnt="2" custScaleX="31900" custLinFactNeighborX="-39528" custLinFactNeighborY="4719"/>
      <dgm:spPr/>
    </dgm:pt>
    <dgm:pt modelId="{006D86D0-DF8C-4D7F-88D2-1EC323D34D14}" type="pres">
      <dgm:prSet presAssocID="{39028582-3F8D-4C1F-A07B-AC9002620BCA}" presName="upArrowText" presStyleLbl="revTx" presStyleIdx="1" presStyleCnt="2" custScaleX="163442">
        <dgm:presLayoutVars>
          <dgm:bulletEnabled val="1"/>
        </dgm:presLayoutVars>
      </dgm:prSet>
      <dgm:spPr/>
    </dgm:pt>
  </dgm:ptLst>
  <dgm:cxnLst>
    <dgm:cxn modelId="{B180D802-A3D1-409C-84A8-8BEC477C22A0}" type="presOf" srcId="{1D02C17D-EF92-42BE-A2C2-1ADB2A5A30F7}" destId="{5EF759F5-7A39-4B3E-B852-BD8CDB2F4D3F}" srcOrd="0" destOrd="0" presId="urn:microsoft.com/office/officeart/2005/8/layout/arrow3"/>
    <dgm:cxn modelId="{9CC9320A-EABD-488E-A33E-9D75589AE1AA}" type="presOf" srcId="{39028582-3F8D-4C1F-A07B-AC9002620BCA}" destId="{006D86D0-DF8C-4D7F-88D2-1EC323D34D14}" srcOrd="0" destOrd="0" presId="urn:microsoft.com/office/officeart/2005/8/layout/arrow3"/>
    <dgm:cxn modelId="{9F9A2425-6E97-4138-9AB5-1032B14725FC}" srcId="{1D02C17D-EF92-42BE-A2C2-1ADB2A5A30F7}" destId="{39028582-3F8D-4C1F-A07B-AC9002620BCA}" srcOrd="1" destOrd="0" parTransId="{A867DF50-3FB2-4363-B919-C8BDB6B968D0}" sibTransId="{70EAA0A0-3418-4B9F-BC04-EA609A033553}"/>
    <dgm:cxn modelId="{54EED536-C780-438B-9A57-5CA6965A6086}" type="presOf" srcId="{A2C11211-9B74-41DD-A5A8-1842D8BE3A34}" destId="{BF003E7B-FC2B-4490-B148-4A4154C645F8}" srcOrd="0" destOrd="0" presId="urn:microsoft.com/office/officeart/2005/8/layout/arrow3"/>
    <dgm:cxn modelId="{440F187D-4FB9-46B5-A50F-DE1A8660B66A}" srcId="{1D02C17D-EF92-42BE-A2C2-1ADB2A5A30F7}" destId="{6396F4A3-C549-4768-9C94-7FD0E3B6F24A}" srcOrd="2" destOrd="0" parTransId="{4DB71CE4-AC13-453F-9E48-19778ECD84F0}" sibTransId="{F4627AC1-F1BD-4527-8F15-EB3AB471353B}"/>
    <dgm:cxn modelId="{B8BCD8BA-3C97-4121-A9DB-1512C800B934}" srcId="{1D02C17D-EF92-42BE-A2C2-1ADB2A5A30F7}" destId="{A2C11211-9B74-41DD-A5A8-1842D8BE3A34}" srcOrd="0" destOrd="0" parTransId="{59AF2F43-1CE6-434C-839C-100A017A8CA2}" sibTransId="{B32E870D-F465-4320-9ACA-93270E81F675}"/>
    <dgm:cxn modelId="{988E10E1-1E16-49A3-A3E0-1A0822ACC9AC}" srcId="{1D02C17D-EF92-42BE-A2C2-1ADB2A5A30F7}" destId="{58D1EEDC-A2CD-4804-A2E1-44AA2FF5F135}" srcOrd="3" destOrd="0" parTransId="{27634E6A-DC66-4128-B731-EED2AD860B0B}" sibTransId="{826D37BF-10E6-42B5-8381-CBA23771B0F4}"/>
    <dgm:cxn modelId="{450DD02B-D613-4619-9C28-3A303C3A73B0}" type="presParOf" srcId="{5EF759F5-7A39-4B3E-B852-BD8CDB2F4D3F}" destId="{A3BC2DB7-D8DF-4000-9BA8-5CC235F4BAC4}" srcOrd="0" destOrd="0" presId="urn:microsoft.com/office/officeart/2005/8/layout/arrow3"/>
    <dgm:cxn modelId="{26FB3ED8-415C-4D95-87D8-2389B6828E5D}" type="presParOf" srcId="{5EF759F5-7A39-4B3E-B852-BD8CDB2F4D3F}" destId="{BF7F803A-C377-48F3-9E36-0E526D2A49FC}" srcOrd="1" destOrd="0" presId="urn:microsoft.com/office/officeart/2005/8/layout/arrow3"/>
    <dgm:cxn modelId="{9C7509E2-3E77-44AE-B50C-D97859E31C2C}" type="presParOf" srcId="{5EF759F5-7A39-4B3E-B852-BD8CDB2F4D3F}" destId="{BF003E7B-FC2B-4490-B148-4A4154C645F8}" srcOrd="2" destOrd="0" presId="urn:microsoft.com/office/officeart/2005/8/layout/arrow3"/>
    <dgm:cxn modelId="{50662F93-8E00-47FA-8F27-7B076019CF75}" type="presParOf" srcId="{5EF759F5-7A39-4B3E-B852-BD8CDB2F4D3F}" destId="{8FEAD5DC-1528-451A-AD01-EDD602B2CF9C}" srcOrd="3" destOrd="0" presId="urn:microsoft.com/office/officeart/2005/8/layout/arrow3"/>
    <dgm:cxn modelId="{30D49494-EA6A-4758-9112-C29504730829}" type="presParOf" srcId="{5EF759F5-7A39-4B3E-B852-BD8CDB2F4D3F}" destId="{006D86D0-DF8C-4D7F-88D2-1EC323D34D1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8B36A-C0DD-4BEE-8075-9D46DEA4E53F}">
      <dsp:nvSpPr>
        <dsp:cNvPr id="0" name=""/>
        <dsp:cNvSpPr/>
      </dsp:nvSpPr>
      <dsp:spPr>
        <a:xfrm>
          <a:off x="785014" y="365348"/>
          <a:ext cx="522791" cy="32883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R&amp;D</a:t>
          </a:r>
        </a:p>
      </dsp:txBody>
      <dsp:txXfrm>
        <a:off x="785014" y="365348"/>
        <a:ext cx="522791" cy="328835"/>
      </dsp:txXfrm>
    </dsp:sp>
    <dsp:sp modelId="{A1E97811-EEBD-4291-9C04-E3FE77B5F195}">
      <dsp:nvSpPr>
        <dsp:cNvPr id="0" name=""/>
        <dsp:cNvSpPr/>
      </dsp:nvSpPr>
      <dsp:spPr>
        <a:xfrm>
          <a:off x="546353" y="265336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A98E8-BC6B-499B-81B0-7AF3846809BF}">
      <dsp:nvSpPr>
        <dsp:cNvPr id="0" name=""/>
        <dsp:cNvSpPr/>
      </dsp:nvSpPr>
      <dsp:spPr>
        <a:xfrm>
          <a:off x="601915" y="154212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68F97-F8F7-4312-A053-35EEE47EE8C6}">
      <dsp:nvSpPr>
        <dsp:cNvPr id="0" name=""/>
        <dsp:cNvSpPr/>
      </dsp:nvSpPr>
      <dsp:spPr>
        <a:xfrm>
          <a:off x="735263" y="176437"/>
          <a:ext cx="124730" cy="124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AB81A-4C6C-4369-A3DE-4A2337D8F306}">
      <dsp:nvSpPr>
        <dsp:cNvPr id="0" name=""/>
        <dsp:cNvSpPr/>
      </dsp:nvSpPr>
      <dsp:spPr>
        <a:xfrm>
          <a:off x="846387" y="54201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7C973-464E-4E9C-89FA-B2109A41C62B}">
      <dsp:nvSpPr>
        <dsp:cNvPr id="0" name=""/>
        <dsp:cNvSpPr/>
      </dsp:nvSpPr>
      <dsp:spPr>
        <a:xfrm>
          <a:off x="990848" y="9751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7497C-2D46-45A2-B085-00273E698918}">
      <dsp:nvSpPr>
        <dsp:cNvPr id="0" name=""/>
        <dsp:cNvSpPr/>
      </dsp:nvSpPr>
      <dsp:spPr>
        <a:xfrm>
          <a:off x="1168646" y="87538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821FC-808D-472B-93C9-6FB32AC053F9}">
      <dsp:nvSpPr>
        <dsp:cNvPr id="0" name=""/>
        <dsp:cNvSpPr/>
      </dsp:nvSpPr>
      <dsp:spPr>
        <a:xfrm>
          <a:off x="1279770" y="143100"/>
          <a:ext cx="124730" cy="124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C584E-761C-41BA-A7ED-67C1106489F8}">
      <dsp:nvSpPr>
        <dsp:cNvPr id="0" name=""/>
        <dsp:cNvSpPr/>
      </dsp:nvSpPr>
      <dsp:spPr>
        <a:xfrm>
          <a:off x="1435343" y="265336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D8753-363A-43F8-AFEB-CD765D323DAF}">
      <dsp:nvSpPr>
        <dsp:cNvPr id="0" name=""/>
        <dsp:cNvSpPr/>
      </dsp:nvSpPr>
      <dsp:spPr>
        <a:xfrm>
          <a:off x="1502018" y="387572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6CB57-143A-4BF8-B1D7-CCB371F28F91}">
      <dsp:nvSpPr>
        <dsp:cNvPr id="0" name=""/>
        <dsp:cNvSpPr/>
      </dsp:nvSpPr>
      <dsp:spPr>
        <a:xfrm>
          <a:off x="924174" y="154212"/>
          <a:ext cx="204104" cy="204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E3E4-94A2-4615-8536-76A709BDA351}">
      <dsp:nvSpPr>
        <dsp:cNvPr id="0" name=""/>
        <dsp:cNvSpPr/>
      </dsp:nvSpPr>
      <dsp:spPr>
        <a:xfrm>
          <a:off x="490791" y="576483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B01FF-6A42-4E5E-BD12-AC8EC8573EAE}">
      <dsp:nvSpPr>
        <dsp:cNvPr id="0" name=""/>
        <dsp:cNvSpPr/>
      </dsp:nvSpPr>
      <dsp:spPr>
        <a:xfrm>
          <a:off x="557465" y="676494"/>
          <a:ext cx="124730" cy="124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F032F-F48A-4218-A459-F5822CC32CAB}">
      <dsp:nvSpPr>
        <dsp:cNvPr id="0" name=""/>
        <dsp:cNvSpPr/>
      </dsp:nvSpPr>
      <dsp:spPr>
        <a:xfrm>
          <a:off x="724151" y="765393"/>
          <a:ext cx="181426" cy="18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44133-84B0-4EFA-A982-03D068256F29}">
      <dsp:nvSpPr>
        <dsp:cNvPr id="0" name=""/>
        <dsp:cNvSpPr/>
      </dsp:nvSpPr>
      <dsp:spPr>
        <a:xfrm>
          <a:off x="957511" y="909854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A04A9-9C97-4C23-A3FB-344C1652E4BE}">
      <dsp:nvSpPr>
        <dsp:cNvPr id="0" name=""/>
        <dsp:cNvSpPr/>
      </dsp:nvSpPr>
      <dsp:spPr>
        <a:xfrm>
          <a:off x="1001961" y="765393"/>
          <a:ext cx="124730" cy="124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5F15A-3D3F-4E4D-A613-98C95C4F300A}">
      <dsp:nvSpPr>
        <dsp:cNvPr id="0" name=""/>
        <dsp:cNvSpPr/>
      </dsp:nvSpPr>
      <dsp:spPr>
        <a:xfrm>
          <a:off x="1113084" y="920966"/>
          <a:ext cx="79374" cy="79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BE61A-B2F9-4465-8E2E-F98BD617CAD7}">
      <dsp:nvSpPr>
        <dsp:cNvPr id="0" name=""/>
        <dsp:cNvSpPr/>
      </dsp:nvSpPr>
      <dsp:spPr>
        <a:xfrm>
          <a:off x="1213096" y="743168"/>
          <a:ext cx="181426" cy="18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2C483-401A-4EBE-A9E0-7AE37CE2F920}">
      <dsp:nvSpPr>
        <dsp:cNvPr id="0" name=""/>
        <dsp:cNvSpPr/>
      </dsp:nvSpPr>
      <dsp:spPr>
        <a:xfrm>
          <a:off x="1457568" y="698719"/>
          <a:ext cx="124730" cy="124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D2791-4E34-4256-A333-D15CD2EBFDD8}">
      <dsp:nvSpPr>
        <dsp:cNvPr id="0" name=""/>
        <dsp:cNvSpPr/>
      </dsp:nvSpPr>
      <dsp:spPr>
        <a:xfrm>
          <a:off x="1582299" y="176252"/>
          <a:ext cx="366316" cy="69933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246B7-17DE-4F7B-BF35-08597713FACA}">
      <dsp:nvSpPr>
        <dsp:cNvPr id="0" name=""/>
        <dsp:cNvSpPr/>
      </dsp:nvSpPr>
      <dsp:spPr>
        <a:xfrm>
          <a:off x="1882012" y="176252"/>
          <a:ext cx="366316" cy="69933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EFE8-4EBF-41C4-A057-A877501240BC}">
      <dsp:nvSpPr>
        <dsp:cNvPr id="0" name=""/>
        <dsp:cNvSpPr/>
      </dsp:nvSpPr>
      <dsp:spPr>
        <a:xfrm>
          <a:off x="2599348" y="79862"/>
          <a:ext cx="849188" cy="849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PROD</a:t>
          </a:r>
        </a:p>
      </dsp:txBody>
      <dsp:txXfrm>
        <a:off x="2723709" y="204223"/>
        <a:ext cx="600466" cy="600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C2DB7-D8DF-4000-9BA8-5CC235F4BAC4}">
      <dsp:nvSpPr>
        <dsp:cNvPr id="0" name=""/>
        <dsp:cNvSpPr/>
      </dsp:nvSpPr>
      <dsp:spPr>
        <a:xfrm rot="21300000">
          <a:off x="1244513" y="508399"/>
          <a:ext cx="2919401" cy="25541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F803A-C377-48F3-9E36-0E526D2A49FC}">
      <dsp:nvSpPr>
        <dsp:cNvPr id="0" name=""/>
        <dsp:cNvSpPr/>
      </dsp:nvSpPr>
      <dsp:spPr>
        <a:xfrm>
          <a:off x="2030959" y="42344"/>
          <a:ext cx="602363" cy="5088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03E7B-FC2B-4490-B148-4A4154C645F8}">
      <dsp:nvSpPr>
        <dsp:cNvPr id="0" name=""/>
        <dsp:cNvSpPr/>
      </dsp:nvSpPr>
      <dsp:spPr>
        <a:xfrm>
          <a:off x="2335618" y="0"/>
          <a:ext cx="2792393" cy="534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National Land Imaging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Program Decision Board</a:t>
          </a:r>
        </a:p>
      </dsp:txBody>
      <dsp:txXfrm>
        <a:off x="2335618" y="0"/>
        <a:ext cx="2792393" cy="534329"/>
      </dsp:txXfrm>
    </dsp:sp>
    <dsp:sp modelId="{8FEAD5DC-1528-451A-AD01-EDD602B2CF9C}">
      <dsp:nvSpPr>
        <dsp:cNvPr id="0" name=""/>
        <dsp:cNvSpPr/>
      </dsp:nvSpPr>
      <dsp:spPr>
        <a:xfrm>
          <a:off x="3048006" y="723731"/>
          <a:ext cx="517586" cy="5088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D86D0-DF8C-4D7F-88D2-1EC323D34D14}">
      <dsp:nvSpPr>
        <dsp:cNvPr id="0" name=""/>
        <dsp:cNvSpPr/>
      </dsp:nvSpPr>
      <dsp:spPr>
        <a:xfrm>
          <a:off x="262269" y="737883"/>
          <a:ext cx="2828685" cy="534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EROS Product Control Board</a:t>
          </a:r>
        </a:p>
      </dsp:txBody>
      <dsp:txXfrm>
        <a:off x="262269" y="737883"/>
        <a:ext cx="2828685" cy="534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9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72FF6-AEDB-4DCC-ACA0-288ECFC7BE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alphaModFix amt="1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4" y="133350"/>
            <a:ext cx="8758168" cy="497681"/>
          </a:xfrm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782" y="798844"/>
            <a:ext cx="8762618" cy="36969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0124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USGS Collection Management Practices</a:t>
            </a:r>
            <a:endParaRPr sz="5400"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Maiersperger, USGS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9.3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ta Lifecycle | U.S. Geological Survey">
            <a:extLst>
              <a:ext uri="{FF2B5EF4-FFF2-40B4-BE49-F238E27FC236}">
                <a16:creationId xmlns:a16="http://schemas.microsoft.com/office/drawing/2014/main" id="{D9A084C9-8637-D736-EB1F-532E5CA3A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8" b="32648"/>
          <a:stretch/>
        </p:blipFill>
        <p:spPr bwMode="auto">
          <a:xfrm>
            <a:off x="1502088" y="2578531"/>
            <a:ext cx="5966305" cy="1455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a Release | U.S. Geological Survey">
            <a:extLst>
              <a:ext uri="{FF2B5EF4-FFF2-40B4-BE49-F238E27FC236}">
                <a16:creationId xmlns:a16="http://schemas.microsoft.com/office/drawing/2014/main" id="{FEE8A360-4A0D-BFB6-7D29-9C3741978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6242" r="13659" b="5978"/>
          <a:stretch/>
        </p:blipFill>
        <p:spPr bwMode="auto">
          <a:xfrm>
            <a:off x="6701956" y="3514022"/>
            <a:ext cx="2111374" cy="1239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66;p8">
            <a:extLst>
              <a:ext uri="{FF2B5EF4-FFF2-40B4-BE49-F238E27FC236}">
                <a16:creationId xmlns:a16="http://schemas.microsoft.com/office/drawing/2014/main" id="{EE540407-76B1-2AC3-497F-9F51637D9E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USGS Collections Governance Overview</a:t>
            </a:r>
            <a:endParaRPr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4F5F7F7-9B8F-3D48-CFDF-1159EFE97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242326"/>
              </p:ext>
            </p:extLst>
          </p:nvPr>
        </p:nvGraphicFramePr>
        <p:xfrm>
          <a:off x="0" y="3726539"/>
          <a:ext cx="3668233" cy="101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D3FB46C4-F247-0C9A-9D99-00461CD6590E}"/>
              </a:ext>
            </a:extLst>
          </p:cNvPr>
          <p:cNvSpPr/>
          <p:nvPr/>
        </p:nvSpPr>
        <p:spPr>
          <a:xfrm>
            <a:off x="2166637" y="3902594"/>
            <a:ext cx="366316" cy="699338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FF98B0F-CC31-C0EB-9983-55412931A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995669"/>
              </p:ext>
            </p:extLst>
          </p:nvPr>
        </p:nvGraphicFramePr>
        <p:xfrm>
          <a:off x="1773157" y="982427"/>
          <a:ext cx="5408428" cy="127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FED7F9F2-0EF4-7717-EC51-2D9EEE70F04D}"/>
              </a:ext>
            </a:extLst>
          </p:cNvPr>
          <p:cNvGrpSpPr/>
          <p:nvPr/>
        </p:nvGrpSpPr>
        <p:grpSpPr>
          <a:xfrm>
            <a:off x="548614" y="1233377"/>
            <a:ext cx="876993" cy="939208"/>
            <a:chOff x="372010" y="1233377"/>
            <a:chExt cx="876993" cy="939208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F6A84A9C-A33B-5A08-43FF-3D6E9831E786}"/>
                </a:ext>
              </a:extLst>
            </p:cNvPr>
            <p:cNvSpPr/>
            <p:nvPr/>
          </p:nvSpPr>
          <p:spPr>
            <a:xfrm>
              <a:off x="574158" y="1233377"/>
              <a:ext cx="265814" cy="287079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6B1F74AD-7630-2951-FA8A-0D93EF8BABE4}"/>
                </a:ext>
              </a:extLst>
            </p:cNvPr>
            <p:cNvSpPr/>
            <p:nvPr/>
          </p:nvSpPr>
          <p:spPr>
            <a:xfrm>
              <a:off x="937950" y="1520455"/>
              <a:ext cx="265814" cy="287079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B3D37D15-A35B-F9ED-E943-9365827C02FD}"/>
                </a:ext>
              </a:extLst>
            </p:cNvPr>
            <p:cNvSpPr/>
            <p:nvPr/>
          </p:nvSpPr>
          <p:spPr>
            <a:xfrm>
              <a:off x="579475" y="1733106"/>
              <a:ext cx="265814" cy="287079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C16B2203-6E35-2F69-B7C7-F5DA9F307081}"/>
                </a:ext>
              </a:extLst>
            </p:cNvPr>
            <p:cNvSpPr/>
            <p:nvPr/>
          </p:nvSpPr>
          <p:spPr>
            <a:xfrm>
              <a:off x="749492" y="1327999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41DE20B-B3B8-12E3-7363-1464CE4AB252}"/>
                </a:ext>
              </a:extLst>
            </p:cNvPr>
            <p:cNvSpPr/>
            <p:nvPr/>
          </p:nvSpPr>
          <p:spPr>
            <a:xfrm>
              <a:off x="1008524" y="1812948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D2983F1F-1D3A-BAB8-1A62-89AB20961DC0}"/>
                </a:ext>
              </a:extLst>
            </p:cNvPr>
            <p:cNvSpPr/>
            <p:nvPr/>
          </p:nvSpPr>
          <p:spPr>
            <a:xfrm>
              <a:off x="666972" y="1939644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38D1223-D213-7B97-3177-1D1ABE43F860}"/>
                </a:ext>
              </a:extLst>
            </p:cNvPr>
            <p:cNvSpPr/>
            <p:nvPr/>
          </p:nvSpPr>
          <p:spPr>
            <a:xfrm>
              <a:off x="372010" y="1675006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24" name="Flowchart: Connector 1023">
              <a:extLst>
                <a:ext uri="{FF2B5EF4-FFF2-40B4-BE49-F238E27FC236}">
                  <a16:creationId xmlns:a16="http://schemas.microsoft.com/office/drawing/2014/main" id="{969EE95D-117D-857E-DB36-B822959E331F}"/>
                </a:ext>
              </a:extLst>
            </p:cNvPr>
            <p:cNvSpPr/>
            <p:nvPr/>
          </p:nvSpPr>
          <p:spPr>
            <a:xfrm>
              <a:off x="1061561" y="1441402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27" name="Flowchart: Connector 1026">
              <a:extLst>
                <a:ext uri="{FF2B5EF4-FFF2-40B4-BE49-F238E27FC236}">
                  <a16:creationId xmlns:a16="http://schemas.microsoft.com/office/drawing/2014/main" id="{922454E9-D526-69BF-C607-5005853166AA}"/>
                </a:ext>
              </a:extLst>
            </p:cNvPr>
            <p:cNvSpPr/>
            <p:nvPr/>
          </p:nvSpPr>
          <p:spPr>
            <a:xfrm>
              <a:off x="1011119" y="1253193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29" name="Flowchart: Connector 1028">
              <a:extLst>
                <a:ext uri="{FF2B5EF4-FFF2-40B4-BE49-F238E27FC236}">
                  <a16:creationId xmlns:a16="http://schemas.microsoft.com/office/drawing/2014/main" id="{50EEE98B-E8D1-E518-1B7E-47CF33C1794E}"/>
                </a:ext>
              </a:extLst>
            </p:cNvPr>
            <p:cNvSpPr/>
            <p:nvPr/>
          </p:nvSpPr>
          <p:spPr>
            <a:xfrm>
              <a:off x="474481" y="1931223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1" name="Flowchart: Connector 1030">
              <a:extLst>
                <a:ext uri="{FF2B5EF4-FFF2-40B4-BE49-F238E27FC236}">
                  <a16:creationId xmlns:a16="http://schemas.microsoft.com/office/drawing/2014/main" id="{870DC8D0-AA26-5597-09E0-0F8E09C00F3D}"/>
                </a:ext>
              </a:extLst>
            </p:cNvPr>
            <p:cNvSpPr/>
            <p:nvPr/>
          </p:nvSpPr>
          <p:spPr>
            <a:xfrm>
              <a:off x="730087" y="1564211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3" name="Flowchart: Connector 1032">
              <a:extLst>
                <a:ext uri="{FF2B5EF4-FFF2-40B4-BE49-F238E27FC236}">
                  <a16:creationId xmlns:a16="http://schemas.microsoft.com/office/drawing/2014/main" id="{2E8EA7D7-2652-AA62-837F-0F5C66C245F2}"/>
                </a:ext>
              </a:extLst>
            </p:cNvPr>
            <p:cNvSpPr/>
            <p:nvPr/>
          </p:nvSpPr>
          <p:spPr>
            <a:xfrm>
              <a:off x="884786" y="1812947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4" name="Flowchart: Connector 1033">
              <a:extLst>
                <a:ext uri="{FF2B5EF4-FFF2-40B4-BE49-F238E27FC236}">
                  <a16:creationId xmlns:a16="http://schemas.microsoft.com/office/drawing/2014/main" id="{4B171830-4E4A-0EC7-81E3-99CAF46BBE50}"/>
                </a:ext>
              </a:extLst>
            </p:cNvPr>
            <p:cNvSpPr/>
            <p:nvPr/>
          </p:nvSpPr>
          <p:spPr>
            <a:xfrm>
              <a:off x="856639" y="1529572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5" name="Flowchart: Connector 1034">
              <a:extLst>
                <a:ext uri="{FF2B5EF4-FFF2-40B4-BE49-F238E27FC236}">
                  <a16:creationId xmlns:a16="http://schemas.microsoft.com/office/drawing/2014/main" id="{7053FC33-D98E-CF88-BFAE-A38BA3932AC5}"/>
                </a:ext>
              </a:extLst>
            </p:cNvPr>
            <p:cNvSpPr/>
            <p:nvPr/>
          </p:nvSpPr>
          <p:spPr>
            <a:xfrm>
              <a:off x="1176860" y="1680999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6" name="Flowchart: Connector 1035">
              <a:extLst>
                <a:ext uri="{FF2B5EF4-FFF2-40B4-BE49-F238E27FC236}">
                  <a16:creationId xmlns:a16="http://schemas.microsoft.com/office/drawing/2014/main" id="{C2BAA201-007D-A875-6209-D088E469B667}"/>
                </a:ext>
              </a:extLst>
            </p:cNvPr>
            <p:cNvSpPr/>
            <p:nvPr/>
          </p:nvSpPr>
          <p:spPr>
            <a:xfrm>
              <a:off x="626881" y="2083623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A6527A-4845-B1F8-7C00-E3D617DB3C0A}"/>
              </a:ext>
            </a:extLst>
          </p:cNvPr>
          <p:cNvGrpSpPr/>
          <p:nvPr/>
        </p:nvGrpSpPr>
        <p:grpSpPr>
          <a:xfrm>
            <a:off x="7611518" y="1233377"/>
            <a:ext cx="941841" cy="899867"/>
            <a:chOff x="7470540" y="1233376"/>
            <a:chExt cx="941841" cy="899867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5B37B764-52D0-8BB8-AD90-A1415A400CA0}"/>
                </a:ext>
              </a:extLst>
            </p:cNvPr>
            <p:cNvSpPr/>
            <p:nvPr/>
          </p:nvSpPr>
          <p:spPr>
            <a:xfrm>
              <a:off x="7575517" y="1733107"/>
              <a:ext cx="265814" cy="287079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4259C307-0D7C-F92B-997D-E6458E5D525D}"/>
                </a:ext>
              </a:extLst>
            </p:cNvPr>
            <p:cNvSpPr/>
            <p:nvPr/>
          </p:nvSpPr>
          <p:spPr>
            <a:xfrm>
              <a:off x="7939309" y="1619325"/>
              <a:ext cx="265814" cy="287079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758AC36A-E8EC-1437-FB4F-CA27F98A0E14}"/>
                </a:ext>
              </a:extLst>
            </p:cNvPr>
            <p:cNvSpPr/>
            <p:nvPr/>
          </p:nvSpPr>
          <p:spPr>
            <a:xfrm>
              <a:off x="7708424" y="1233376"/>
              <a:ext cx="265814" cy="287079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C6DFC44-3DCE-F35A-D0E4-22C9243C26EF}"/>
                </a:ext>
              </a:extLst>
            </p:cNvPr>
            <p:cNvSpPr/>
            <p:nvPr/>
          </p:nvSpPr>
          <p:spPr>
            <a:xfrm>
              <a:off x="8072216" y="1303006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A6357CFB-D3D4-FC5F-B35A-13C37CFEEB2C}"/>
                </a:ext>
              </a:extLst>
            </p:cNvPr>
            <p:cNvSpPr/>
            <p:nvPr/>
          </p:nvSpPr>
          <p:spPr>
            <a:xfrm>
              <a:off x="7737214" y="1955320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E28BE985-5EC4-70E4-4F08-8780270EEFFA}"/>
                </a:ext>
              </a:extLst>
            </p:cNvPr>
            <p:cNvSpPr/>
            <p:nvPr/>
          </p:nvSpPr>
          <p:spPr>
            <a:xfrm>
              <a:off x="7549165" y="1608692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25" name="Flowchart: Connector 1024">
              <a:extLst>
                <a:ext uri="{FF2B5EF4-FFF2-40B4-BE49-F238E27FC236}">
                  <a16:creationId xmlns:a16="http://schemas.microsoft.com/office/drawing/2014/main" id="{6541F9A5-71D6-0C8E-2716-9774211A0957}"/>
                </a:ext>
              </a:extLst>
            </p:cNvPr>
            <p:cNvSpPr/>
            <p:nvPr/>
          </p:nvSpPr>
          <p:spPr>
            <a:xfrm>
              <a:off x="8114643" y="1812948"/>
              <a:ext cx="180960" cy="177923"/>
            </a:xfrm>
            <a:prstGeom prst="flowChartConnector">
              <a:avLst/>
            </a:prstGeom>
            <a:solidFill>
              <a:srgbClr val="FA8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7" name="Flowchart: Connector 1036">
              <a:extLst>
                <a:ext uri="{FF2B5EF4-FFF2-40B4-BE49-F238E27FC236}">
                  <a16:creationId xmlns:a16="http://schemas.microsoft.com/office/drawing/2014/main" id="{CFA0DA09-E2FF-4742-BCBF-DF059AED28FC}"/>
                </a:ext>
              </a:extLst>
            </p:cNvPr>
            <p:cNvSpPr/>
            <p:nvPr/>
          </p:nvSpPr>
          <p:spPr>
            <a:xfrm>
              <a:off x="7805259" y="1388220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8" name="Flowchart: Connector 1037">
              <a:extLst>
                <a:ext uri="{FF2B5EF4-FFF2-40B4-BE49-F238E27FC236}">
                  <a16:creationId xmlns:a16="http://schemas.microsoft.com/office/drawing/2014/main" id="{D8590D52-DF09-47A9-9D18-8BF9C8F824F6}"/>
                </a:ext>
              </a:extLst>
            </p:cNvPr>
            <p:cNvSpPr/>
            <p:nvPr/>
          </p:nvSpPr>
          <p:spPr>
            <a:xfrm>
              <a:off x="7470540" y="1556528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39" name="Flowchart: Connector 1038">
              <a:extLst>
                <a:ext uri="{FF2B5EF4-FFF2-40B4-BE49-F238E27FC236}">
                  <a16:creationId xmlns:a16="http://schemas.microsoft.com/office/drawing/2014/main" id="{CE7FC4FE-9156-79DF-BF17-CF19996FAA7A}"/>
                </a:ext>
              </a:extLst>
            </p:cNvPr>
            <p:cNvSpPr/>
            <p:nvPr/>
          </p:nvSpPr>
          <p:spPr>
            <a:xfrm>
              <a:off x="8181033" y="1562882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40" name="Flowchart: Connector 1039">
              <a:extLst>
                <a:ext uri="{FF2B5EF4-FFF2-40B4-BE49-F238E27FC236}">
                  <a16:creationId xmlns:a16="http://schemas.microsoft.com/office/drawing/2014/main" id="{CD8E0717-33B9-C290-1F18-3CC49887B423}"/>
                </a:ext>
              </a:extLst>
            </p:cNvPr>
            <p:cNvSpPr/>
            <p:nvPr/>
          </p:nvSpPr>
          <p:spPr>
            <a:xfrm>
              <a:off x="8010306" y="1946731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41" name="Flowchart: Connector 1040">
              <a:extLst>
                <a:ext uri="{FF2B5EF4-FFF2-40B4-BE49-F238E27FC236}">
                  <a16:creationId xmlns:a16="http://schemas.microsoft.com/office/drawing/2014/main" id="{5891E86E-5934-C978-7EB8-6C0DD7D0D5BD}"/>
                </a:ext>
              </a:extLst>
            </p:cNvPr>
            <p:cNvSpPr/>
            <p:nvPr/>
          </p:nvSpPr>
          <p:spPr>
            <a:xfrm>
              <a:off x="8040533" y="1258330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42" name="Flowchart: Connector 1041">
              <a:extLst>
                <a:ext uri="{FF2B5EF4-FFF2-40B4-BE49-F238E27FC236}">
                  <a16:creationId xmlns:a16="http://schemas.microsoft.com/office/drawing/2014/main" id="{28913DF9-C07B-E7EC-E0AB-4625B59879DE}"/>
                </a:ext>
              </a:extLst>
            </p:cNvPr>
            <p:cNvSpPr/>
            <p:nvPr/>
          </p:nvSpPr>
          <p:spPr>
            <a:xfrm>
              <a:off x="8340238" y="1705988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043" name="Flowchart: Connector 1042">
              <a:extLst>
                <a:ext uri="{FF2B5EF4-FFF2-40B4-BE49-F238E27FC236}">
                  <a16:creationId xmlns:a16="http://schemas.microsoft.com/office/drawing/2014/main" id="{00B7C9EE-E952-66DA-DAB5-26022B74BAD5}"/>
                </a:ext>
              </a:extLst>
            </p:cNvPr>
            <p:cNvSpPr/>
            <p:nvPr/>
          </p:nvSpPr>
          <p:spPr>
            <a:xfrm>
              <a:off x="7549165" y="1910839"/>
              <a:ext cx="72143" cy="889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</p:grpSp>
      <p:sp>
        <p:nvSpPr>
          <p:cNvPr id="1048" name="Arc 1047">
            <a:extLst>
              <a:ext uri="{FF2B5EF4-FFF2-40B4-BE49-F238E27FC236}">
                <a16:creationId xmlns:a16="http://schemas.microsoft.com/office/drawing/2014/main" id="{5B5CF3EB-A5C0-4F56-7663-6737B44E2559}"/>
              </a:ext>
            </a:extLst>
          </p:cNvPr>
          <p:cNvSpPr/>
          <p:nvPr/>
        </p:nvSpPr>
        <p:spPr>
          <a:xfrm flipH="1">
            <a:off x="7100057" y="881477"/>
            <a:ext cx="1913861" cy="2147687"/>
          </a:xfrm>
          <a:prstGeom prst="arc">
            <a:avLst>
              <a:gd name="adj1" fmla="val 16200000"/>
              <a:gd name="adj2" fmla="val 12245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Arc 1048">
            <a:extLst>
              <a:ext uri="{FF2B5EF4-FFF2-40B4-BE49-F238E27FC236}">
                <a16:creationId xmlns:a16="http://schemas.microsoft.com/office/drawing/2014/main" id="{45F84A2C-0462-59A1-D61A-C69CE75A1153}"/>
              </a:ext>
            </a:extLst>
          </p:cNvPr>
          <p:cNvSpPr/>
          <p:nvPr/>
        </p:nvSpPr>
        <p:spPr>
          <a:xfrm>
            <a:off x="-43437" y="861904"/>
            <a:ext cx="1913861" cy="2147687"/>
          </a:xfrm>
          <a:prstGeom prst="arc">
            <a:avLst>
              <a:gd name="adj1" fmla="val 16200000"/>
              <a:gd name="adj2" fmla="val 12245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3" name="Straight Arrow Connector 1052">
            <a:extLst>
              <a:ext uri="{FF2B5EF4-FFF2-40B4-BE49-F238E27FC236}">
                <a16:creationId xmlns:a16="http://schemas.microsoft.com/office/drawing/2014/main" id="{C8B16A4E-652D-07FA-2686-A4D191260D0E}"/>
              </a:ext>
            </a:extLst>
          </p:cNvPr>
          <p:cNvCxnSpPr>
            <a:cxnSpLocks/>
          </p:cNvCxnSpPr>
          <p:nvPr/>
        </p:nvCxnSpPr>
        <p:spPr>
          <a:xfrm flipH="1">
            <a:off x="7015286" y="1581236"/>
            <a:ext cx="2755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TextBox 1053">
            <a:extLst>
              <a:ext uri="{FF2B5EF4-FFF2-40B4-BE49-F238E27FC236}">
                <a16:creationId xmlns:a16="http://schemas.microsoft.com/office/drawing/2014/main" id="{19B7BAA0-9B54-B1A9-CE3D-C934CCD1D441}"/>
              </a:ext>
            </a:extLst>
          </p:cNvPr>
          <p:cNvSpPr txBox="1"/>
          <p:nvPr/>
        </p:nvSpPr>
        <p:spPr>
          <a:xfrm>
            <a:off x="496653" y="2148151"/>
            <a:ext cx="115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Community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72211390-B37F-A128-F35E-0E1D6BEC68CD}"/>
              </a:ext>
            </a:extLst>
          </p:cNvPr>
          <p:cNvSpPr txBox="1"/>
          <p:nvPr/>
        </p:nvSpPr>
        <p:spPr>
          <a:xfrm>
            <a:off x="7601614" y="2152487"/>
            <a:ext cx="115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Community</a:t>
            </a:r>
          </a:p>
        </p:txBody>
      </p: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17E7C828-A8F5-FEEF-40D1-A16747DE4B8F}"/>
              </a:ext>
            </a:extLst>
          </p:cNvPr>
          <p:cNvCxnSpPr>
            <a:cxnSpLocks/>
          </p:cNvCxnSpPr>
          <p:nvPr/>
        </p:nvCxnSpPr>
        <p:spPr>
          <a:xfrm flipH="1">
            <a:off x="1678807" y="1581236"/>
            <a:ext cx="2755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390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848-F576-CBAB-3B2D-9711BF64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Collection Terms and Levels of 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80B5E-CBA7-F65E-C850-8BD283C2668A}"/>
              </a:ext>
            </a:extLst>
          </p:cNvPr>
          <p:cNvSpPr txBox="1"/>
          <p:nvPr/>
        </p:nvSpPr>
        <p:spPr>
          <a:xfrm>
            <a:off x="5424475" y="3982188"/>
            <a:ext cx="3152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rgbClr val="333333"/>
                </a:solidFill>
                <a:latin typeface="+mn-lt"/>
              </a:rPr>
              <a:t>Excerpted from </a:t>
            </a:r>
            <a:r>
              <a:rPr lang="en-US" sz="750" dirty="0" err="1">
                <a:solidFill>
                  <a:srgbClr val="333333"/>
                </a:solidFill>
                <a:latin typeface="+mn-lt"/>
              </a:rPr>
              <a:t>Panikov</a:t>
            </a:r>
            <a:r>
              <a:rPr lang="en-US" sz="750" dirty="0">
                <a:solidFill>
                  <a:srgbClr val="333333"/>
                </a:solidFill>
                <a:latin typeface="+mn-lt"/>
              </a:rPr>
              <a:t>, N.S. (2010). Microbial Ecology. In: Wang, L., Ivanov, V., Tay, JH. (eds) Environmental Biotechnology. Handbook of Environmental Engineering, vol 10. Humana Press, Totowa, NJ. https://doi.org/10.1007/978-1-60327-140-0_4</a:t>
            </a:r>
            <a:endParaRPr lang="en-US" sz="75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04322-7F0D-E2BA-29F9-EEC7DFC0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43" y="862963"/>
            <a:ext cx="3152750" cy="31527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91DA935-EF02-9EE2-90C3-D5B77C709AF5}"/>
              </a:ext>
            </a:extLst>
          </p:cNvPr>
          <p:cNvGraphicFramePr>
            <a:graphicFrameLocks noGrp="1"/>
          </p:cNvGraphicFramePr>
          <p:nvPr/>
        </p:nvGraphicFramePr>
        <p:xfrm>
          <a:off x="566776" y="876598"/>
          <a:ext cx="4357468" cy="316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993">
                  <a:extLst>
                    <a:ext uri="{9D8B030D-6E8A-4147-A177-3AD203B41FA5}">
                      <a16:colId xmlns:a16="http://schemas.microsoft.com/office/drawing/2014/main" val="190584014"/>
                    </a:ext>
                  </a:extLst>
                </a:gridCol>
                <a:gridCol w="3412475">
                  <a:extLst>
                    <a:ext uri="{9D8B030D-6E8A-4147-A177-3AD203B41FA5}">
                      <a16:colId xmlns:a16="http://schemas.microsoft.com/office/drawing/2014/main" val="662946361"/>
                    </a:ext>
                  </a:extLst>
                </a:gridCol>
              </a:tblGrid>
              <a:tr h="3321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Landsat Levels of Organization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01083"/>
                  </a:ext>
                </a:extLst>
              </a:tr>
              <a:tr h="702945">
                <a:tc>
                  <a:txBody>
                    <a:bodyPr/>
                    <a:lstStyle/>
                    <a:p>
                      <a:r>
                        <a:rPr lang="en-US" sz="1100" b="1" dirty="0"/>
                        <a:t>Collection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Landsat Collection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00514"/>
                  </a:ext>
                </a:extLst>
              </a:tr>
              <a:tr h="762953">
                <a:tc>
                  <a:txBody>
                    <a:bodyPr/>
                    <a:lstStyle/>
                    <a:p>
                      <a:r>
                        <a:rPr lang="en-US" sz="1100" b="1" dirty="0"/>
                        <a:t>Dataset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Collection 2 Level-1 Landsat 8-9 OLI/TIRS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50902"/>
                  </a:ext>
                </a:extLst>
              </a:tr>
              <a:tr h="711518">
                <a:tc>
                  <a:txBody>
                    <a:bodyPr/>
                    <a:lstStyle/>
                    <a:p>
                      <a:r>
                        <a:rPr lang="en-US" sz="1100" b="1" dirty="0"/>
                        <a:t>Product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LC09_L1TP_042026_20220809_20230403_02_T1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18091"/>
                  </a:ext>
                </a:extLst>
              </a:tr>
              <a:tr h="656260">
                <a:tc>
                  <a:txBody>
                    <a:bodyPr/>
                    <a:lstStyle/>
                    <a:p>
                      <a:r>
                        <a:rPr lang="en-US" sz="1100" b="1" dirty="0"/>
                        <a:t>File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LC09_L1TP_042026_20220809_20230403_02_T1_B1.TIF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96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6443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81AD-A7F4-9DBB-F0F6-97D5ACC7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Importance of the Dataset Level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8F351449-58F6-387F-644F-0282B245C73B}"/>
              </a:ext>
            </a:extLst>
          </p:cNvPr>
          <p:cNvGraphicFramePr>
            <a:graphicFrameLocks noGrp="1"/>
          </p:cNvGraphicFramePr>
          <p:nvPr/>
        </p:nvGraphicFramePr>
        <p:xfrm>
          <a:off x="566776" y="876598"/>
          <a:ext cx="4357468" cy="316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993">
                  <a:extLst>
                    <a:ext uri="{9D8B030D-6E8A-4147-A177-3AD203B41FA5}">
                      <a16:colId xmlns:a16="http://schemas.microsoft.com/office/drawing/2014/main" val="190584014"/>
                    </a:ext>
                  </a:extLst>
                </a:gridCol>
                <a:gridCol w="3412475">
                  <a:extLst>
                    <a:ext uri="{9D8B030D-6E8A-4147-A177-3AD203B41FA5}">
                      <a16:colId xmlns:a16="http://schemas.microsoft.com/office/drawing/2014/main" val="662946361"/>
                    </a:ext>
                  </a:extLst>
                </a:gridCol>
              </a:tblGrid>
              <a:tr h="3321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Landsat Data Groupings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01083"/>
                  </a:ext>
                </a:extLst>
              </a:tr>
              <a:tr h="70294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Collection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Landsat Collection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00514"/>
                  </a:ext>
                </a:extLst>
              </a:tr>
              <a:tr h="762953">
                <a:tc>
                  <a:txBody>
                    <a:bodyPr/>
                    <a:lstStyle/>
                    <a:p>
                      <a:r>
                        <a:rPr lang="en-US" sz="1100" b="1" dirty="0"/>
                        <a:t>Dataset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Landsat 8-9 OLI/TIRS Collection 2 Level-1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50902"/>
                  </a:ext>
                </a:extLst>
              </a:tr>
              <a:tr h="7115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Product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LC09_L1TP_042026_20220809_20230403_02_T1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18091"/>
                  </a:ext>
                </a:extLst>
              </a:tr>
              <a:tr h="6562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File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LC09_L1TP_042026_20220809_20230403_02_T1_B1.TIF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9662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B8E2D94-BB6A-07A2-567C-689C152F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585" y="2533690"/>
            <a:ext cx="3692897" cy="1598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BCBBF-F468-243C-15FC-791DF152B4DA}"/>
              </a:ext>
            </a:extLst>
          </p:cNvPr>
          <p:cNvSpPr txBox="1"/>
          <p:nvPr/>
        </p:nvSpPr>
        <p:spPr>
          <a:xfrm>
            <a:off x="5154585" y="936013"/>
            <a:ext cx="33899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Datasets have Digital Object Identifiers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e.g., doi.org/10.5066/P975CC9B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D5111-892F-CB70-D357-2AF6037F0414}"/>
              </a:ext>
            </a:extLst>
          </p:cNvPr>
          <p:cNvSpPr txBox="1"/>
          <p:nvPr/>
        </p:nvSpPr>
        <p:spPr>
          <a:xfrm>
            <a:off x="5154586" y="1550009"/>
            <a:ext cx="3726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Datasets Have Data Format Control Books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e.g., </a:t>
            </a:r>
            <a:r>
              <a:rPr lang="en-US" sz="1050" dirty="0"/>
              <a:t>https://www.usgs.gov/media/files/landsat-8-9-olitirs-collection-2-level-1-data-format-control-book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105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848-F576-CBAB-3B2D-9711BF64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High Level Content &amp; Structure of Collection 2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A61-C09C-E515-5F67-2E24408B3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24ED7A-5B99-6404-6585-6C71927A5B8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861832"/>
          <a:ext cx="5661934" cy="3519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249">
                  <a:extLst>
                    <a:ext uri="{9D8B030D-6E8A-4147-A177-3AD203B41FA5}">
                      <a16:colId xmlns:a16="http://schemas.microsoft.com/office/drawing/2014/main" val="2171362709"/>
                    </a:ext>
                  </a:extLst>
                </a:gridCol>
                <a:gridCol w="1519285">
                  <a:extLst>
                    <a:ext uri="{9D8B030D-6E8A-4147-A177-3AD203B41FA5}">
                      <a16:colId xmlns:a16="http://schemas.microsoft.com/office/drawing/2014/main" val="3574695490"/>
                    </a:ext>
                  </a:extLst>
                </a:gridCol>
                <a:gridCol w="877600">
                  <a:extLst>
                    <a:ext uri="{9D8B030D-6E8A-4147-A177-3AD203B41FA5}">
                      <a16:colId xmlns:a16="http://schemas.microsoft.com/office/drawing/2014/main" val="2782214088"/>
                    </a:ext>
                  </a:extLst>
                </a:gridCol>
                <a:gridCol w="877600">
                  <a:extLst>
                    <a:ext uri="{9D8B030D-6E8A-4147-A177-3AD203B41FA5}">
                      <a16:colId xmlns:a16="http://schemas.microsoft.com/office/drawing/2014/main" val="1143097459"/>
                    </a:ext>
                  </a:extLst>
                </a:gridCol>
                <a:gridCol w="877600">
                  <a:extLst>
                    <a:ext uri="{9D8B030D-6E8A-4147-A177-3AD203B41FA5}">
                      <a16:colId xmlns:a16="http://schemas.microsoft.com/office/drawing/2014/main" val="9740849"/>
                    </a:ext>
                  </a:extLst>
                </a:gridCol>
                <a:gridCol w="877600">
                  <a:extLst>
                    <a:ext uri="{9D8B030D-6E8A-4147-A177-3AD203B41FA5}">
                      <a16:colId xmlns:a16="http://schemas.microsoft.com/office/drawing/2014/main" val="2707577476"/>
                    </a:ext>
                  </a:extLst>
                </a:gridCol>
              </a:tblGrid>
              <a:tr h="798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Level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Spatial Format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Dataset Granularity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7437"/>
                  </a:ext>
                </a:extLst>
              </a:tr>
              <a:tr h="9605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Global Scenes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(UTM, PS)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MSS (1-5)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TM (4-5)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ETM+ (7)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OLI/TIRS (8-9)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46988"/>
                  </a:ext>
                </a:extLst>
              </a:tr>
              <a:tr h="9605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Global Scenes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(UTM, PS)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TM (4-5)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ETM+ (7)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OLI/TIRS (8-9)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85973"/>
                  </a:ext>
                </a:extLst>
              </a:tr>
              <a:tr h="798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1, 2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CONUS, AK, HI Tiles (EA)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US ARD (4-9)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261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C8E2E0-CF6B-9509-1C34-2F27BEAB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58" y="3564088"/>
            <a:ext cx="2833622" cy="85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4A6815-8A11-F8DA-1EDA-5EF4E341F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58" y="2632375"/>
            <a:ext cx="831657" cy="858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5DCB3-B5E6-58FB-1205-25540A1B1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8" y="2621376"/>
            <a:ext cx="831658" cy="861653"/>
          </a:xfrm>
          <a:prstGeom prst="rect">
            <a:avLst/>
          </a:prstGeom>
        </p:spPr>
      </p:pic>
      <p:pic>
        <p:nvPicPr>
          <p:cNvPr id="9" name="Picture 8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88B1D847-059C-C3FD-4C2F-F7F629396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59" y="1724486"/>
            <a:ext cx="895009" cy="857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35528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848-F576-CBAB-3B2D-9711BF64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64" y="133351"/>
            <a:ext cx="8842574" cy="497681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Selected Collection Management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A61-C09C-E515-5F67-2E24408B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20" y="818228"/>
            <a:ext cx="8762618" cy="3696957"/>
          </a:xfrm>
        </p:spPr>
        <p:txBody>
          <a:bodyPr/>
          <a:lstStyle/>
          <a:p>
            <a:r>
              <a:rPr lang="en-US" sz="1800" b="1" dirty="0"/>
              <a:t>Minor revisions to products in a collection can be expected, but are infrequent and small in magnitude</a:t>
            </a:r>
          </a:p>
          <a:p>
            <a:endParaRPr lang="en-US" sz="1800" b="1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To maintain the highest quality and consistency within the collection specification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Typically, in the event of errors or anomalies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Revised products supersede lower quality products and are identifiable by processing date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Changes to lower-level products propagate to higher-level products in the processing lineage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The nature and magnitude of minor reprocessing events are communicated to end users</a:t>
            </a:r>
          </a:p>
          <a:p>
            <a:pPr lvl="7"/>
            <a:r>
              <a:rPr lang="en-US" sz="1200" dirty="0"/>
              <a:t>     </a:t>
            </a:r>
            <a:r>
              <a:rPr lang="en-US" dirty="0"/>
              <a:t>https://www.usgs.gov/landsat-missions/landsat-collection-2-reprocessing-events</a:t>
            </a:r>
          </a:p>
          <a:p>
            <a:endParaRPr lang="en-US" sz="135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221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848-F576-CBAB-3B2D-9711BF64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64" y="133351"/>
            <a:ext cx="8842574" cy="497681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Selected Collection Management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A61-C09C-E515-5F67-2E24408B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20" y="818228"/>
            <a:ext cx="8762618" cy="3696957"/>
          </a:xfrm>
        </p:spPr>
        <p:txBody>
          <a:bodyPr/>
          <a:lstStyle/>
          <a:p>
            <a:r>
              <a:rPr lang="en-US" sz="1800" b="1" dirty="0"/>
              <a:t>Unavoidable changes in forward production are allowed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e.g., cutting away from deprecated external auxiliary datasets to a new source used for Level-2 processing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The nature and magnitude of such changes are communicated to end users</a:t>
            </a:r>
          </a:p>
          <a:p>
            <a:pPr lvl="2"/>
            <a:r>
              <a:rPr lang="en-US" sz="1200" dirty="0"/>
              <a:t>     https://www.usgs.gov/landsat-missions/news/atmospheric-auxiliary-data-changes-affect-landsat-8-9-level-2-surface</a:t>
            </a:r>
          </a:p>
          <a:p>
            <a:endParaRPr lang="en-US" sz="1600" dirty="0"/>
          </a:p>
          <a:p>
            <a:r>
              <a:rPr lang="en-US" sz="1800" b="1" dirty="0"/>
              <a:t>Dataset-appending changes are allowed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e.g., newly generated products sourced from the LGAC effort may be processed into the existing spec</a:t>
            </a:r>
          </a:p>
          <a:p>
            <a:endParaRPr lang="en-US" sz="1600" dirty="0"/>
          </a:p>
          <a:p>
            <a:r>
              <a:rPr lang="en-US" sz="1800" b="1" dirty="0"/>
              <a:t>Collection-appending changes are allowed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e.g., once sufficient maturity is achieved, provisional products may be processed as new dataset(s) into the collection spec</a:t>
            </a:r>
          </a:p>
          <a:p>
            <a:pPr marL="342900" lvl="1"/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644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848-F576-CBAB-3B2D-9711BF64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64" y="133351"/>
            <a:ext cx="8842574" cy="497681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Selected Collection Management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A61-C09C-E515-5F67-2E24408B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20" y="818228"/>
            <a:ext cx="8762618" cy="3696957"/>
          </a:xfrm>
        </p:spPr>
        <p:txBody>
          <a:bodyPr/>
          <a:lstStyle/>
          <a:p>
            <a:r>
              <a:rPr lang="en-US" sz="1800" b="1" dirty="0"/>
              <a:t>Major changes to collection specifications are saved for a full reprocessing of the historic record in the next collection, e.g.:</a:t>
            </a:r>
          </a:p>
          <a:p>
            <a:endParaRPr lang="en-US" sz="18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Improvements to radiometric and geometric calibration / quality at Level-1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Improvements to algorithms for deriving products at Level-2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Changes in the per pixel QA content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Other structural changes, e.g., spatial format, dataset granularity, file format, file naming conventions, bit packing design</a:t>
            </a:r>
          </a:p>
          <a:p>
            <a:pPr lvl="2"/>
            <a:endParaRPr lang="en-US" sz="105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2"/>
            <a:endParaRPr lang="en-US" sz="1050" dirty="0"/>
          </a:p>
          <a:p>
            <a:pPr lvl="1"/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36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848-F576-CBAB-3B2D-9711BF64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64" y="133351"/>
            <a:ext cx="8842574" cy="497681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Selected Collection Management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A61-C09C-E515-5F67-2E24408B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20" y="818228"/>
            <a:ext cx="8762618" cy="3696957"/>
          </a:xfrm>
        </p:spPr>
        <p:txBody>
          <a:bodyPr/>
          <a:lstStyle/>
          <a:p>
            <a:r>
              <a:rPr lang="en-US" sz="1600" b="1" dirty="0"/>
              <a:t>Once a new collection is processed and released, the prior collection is superseded</a:t>
            </a:r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Deprecation and User Transition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Cease forward processing of new data acquisitions into the superseded collection after ~ 1 year in parallel with new collection, then retain accessibility of the superseded collection for an additional ~ 1 year to allow user transition to improved data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Inform users: https://www.usgs.gov/landsat-missions/news/landsat-collection-1-datasets-be-removed-end-2022</a:t>
            </a:r>
          </a:p>
          <a:p>
            <a:pPr lvl="1"/>
            <a:r>
              <a:rPr lang="en-US" sz="1600" b="1" dirty="0"/>
              <a:t>Decommissioning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Make the superseded collection inaccessible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Retain access to tombstone digital object identifier pages and documentation related to datasets (DFCBs, ADDs)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Inform users: https://www.usgs.gov/landsat-missions/news/ring-new-year-landsat-collection-2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Publish a legacy sample of superseded products for future data forensics and intercomparisons</a:t>
            </a:r>
            <a:endParaRPr lang="en-US" dirty="0"/>
          </a:p>
          <a:p>
            <a:pPr lvl="1"/>
            <a:r>
              <a:rPr lang="en-US" sz="1600" b="1" dirty="0"/>
              <a:t>Preservation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Retain and back up lowest level of raw instrument data or other baseline data in perpetuity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Superseded collections may be deleted  </a:t>
            </a:r>
          </a:p>
          <a:p>
            <a:pPr lvl="2"/>
            <a:endParaRPr lang="en-US" sz="105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2"/>
            <a:endParaRPr lang="en-US" sz="1050" dirty="0"/>
          </a:p>
          <a:p>
            <a:pPr lvl="1"/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183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744</Words>
  <Application>Microsoft Office PowerPoint</Application>
  <PresentationFormat>On-screen Show (16:9)</PresentationFormat>
  <Paragraphs>126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Medium</vt:lpstr>
      <vt:lpstr>ceos</vt:lpstr>
      <vt:lpstr>USGS Collection Management Practices</vt:lpstr>
      <vt:lpstr>USGS Collections Governance Overview</vt:lpstr>
      <vt:lpstr>Collection Terms and Levels of Organization</vt:lpstr>
      <vt:lpstr>Importance of the Dataset Level</vt:lpstr>
      <vt:lpstr>High Level Content &amp; Structure of Collection 2 Core</vt:lpstr>
      <vt:lpstr>Selected Collection Management Practices</vt:lpstr>
      <vt:lpstr>Selected Collection Management Practices</vt:lpstr>
      <vt:lpstr>Selected Collection Management Practices</vt:lpstr>
      <vt:lpstr>Selected Collection Management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USGS Collection Management Practices</dc:title>
  <cp:lastModifiedBy>Maiersperger, Thomas K</cp:lastModifiedBy>
  <cp:revision>9</cp:revision>
  <dcterms:modified xsi:type="dcterms:W3CDTF">2024-03-06T04:48:42Z</dcterms:modified>
</cp:coreProperties>
</file>