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2"/>
  </p:notesMasterIdLst>
  <p:sldIdLst>
    <p:sldId id="256" r:id="rId2"/>
    <p:sldId id="257" r:id="rId3"/>
    <p:sldId id="259" r:id="rId4"/>
    <p:sldId id="274" r:id="rId5"/>
    <p:sldId id="276" r:id="rId6"/>
    <p:sldId id="277" r:id="rId7"/>
    <p:sldId id="262" r:id="rId8"/>
    <p:sldId id="260" r:id="rId9"/>
    <p:sldId id="261" r:id="rId10"/>
    <p:sldId id="275" r:id="rId1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Medium" panose="020F0502020204030204" pitchFamily="34" charset="0"/>
      <p:regular r:id="rId18"/>
      <p:bold r:id="rId19"/>
      <p:italic r:id="rId20"/>
      <p:boldItalic r:id="rId21"/>
    </p:embeddedFont>
    <p:embeddedFont>
      <p:font typeface="NotesEsa" panose="02000506030000020004" pitchFamily="2" charset="77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DFD7D-A315-CC4C-950B-A9BE12583369}" v="118" dt="2024-03-06T20:51:56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86842"/>
  </p:normalViewPr>
  <p:slideViewPr>
    <p:cSldViewPr snapToGrid="0">
      <p:cViewPr varScale="1">
        <p:scale>
          <a:sx n="157" d="100"/>
          <a:sy n="157" d="100"/>
        </p:scale>
        <p:origin x="56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n Gascon" userId="cc32d705-e114-4caf-a804-81e4a9e94d05" providerId="ADAL" clId="{F65DFD7D-A315-CC4C-950B-A9BE12583369}"/>
    <pc:docChg chg="undo redo custSel addSld delSld modSld sldOrd">
      <pc:chgData name="Ferran Gascon" userId="cc32d705-e114-4caf-a804-81e4a9e94d05" providerId="ADAL" clId="{F65DFD7D-A315-CC4C-950B-A9BE12583369}" dt="2024-03-06T22:30:05.158" v="4155" actId="20577"/>
      <pc:docMkLst>
        <pc:docMk/>
      </pc:docMkLst>
      <pc:sldChg chg="modSp mod">
        <pc:chgData name="Ferran Gascon" userId="cc32d705-e114-4caf-a804-81e4a9e94d05" providerId="ADAL" clId="{F65DFD7D-A315-CC4C-950B-A9BE12583369}" dt="2024-03-01T21:30:15.725" v="25" actId="20577"/>
        <pc:sldMkLst>
          <pc:docMk/>
          <pc:sldMk cId="0" sldId="256"/>
        </pc:sldMkLst>
        <pc:spChg chg="mod">
          <ac:chgData name="Ferran Gascon" userId="cc32d705-e114-4caf-a804-81e4a9e94d05" providerId="ADAL" clId="{F65DFD7D-A315-CC4C-950B-A9BE12583369}" dt="2024-03-01T21:30:01.283" v="5" actId="14100"/>
          <ac:spMkLst>
            <pc:docMk/>
            <pc:sldMk cId="0" sldId="256"/>
            <ac:spMk id="60" creationId="{00000000-0000-0000-0000-000000000000}"/>
          </ac:spMkLst>
        </pc:spChg>
        <pc:spChg chg="mod">
          <ac:chgData name="Ferran Gascon" userId="cc32d705-e114-4caf-a804-81e4a9e94d05" providerId="ADAL" clId="{F65DFD7D-A315-CC4C-950B-A9BE12583369}" dt="2024-03-01T21:30:15.725" v="25" actId="20577"/>
          <ac:spMkLst>
            <pc:docMk/>
            <pc:sldMk cId="0" sldId="256"/>
            <ac:spMk id="61" creationId="{00000000-0000-0000-0000-000000000000}"/>
          </ac:spMkLst>
        </pc:spChg>
      </pc:sldChg>
      <pc:sldChg chg="modSp mod">
        <pc:chgData name="Ferran Gascon" userId="cc32d705-e114-4caf-a804-81e4a9e94d05" providerId="ADAL" clId="{F65DFD7D-A315-CC4C-950B-A9BE12583369}" dt="2024-03-06T20:07:40.972" v="3690" actId="20577"/>
        <pc:sldMkLst>
          <pc:docMk/>
          <pc:sldMk cId="0" sldId="257"/>
        </pc:sldMkLst>
        <pc:spChg chg="mod">
          <ac:chgData name="Ferran Gascon" userId="cc32d705-e114-4caf-a804-81e4a9e94d05" providerId="ADAL" clId="{F65DFD7D-A315-CC4C-950B-A9BE12583369}" dt="2024-03-01T21:30:28.727" v="37" actId="20577"/>
          <ac:spMkLst>
            <pc:docMk/>
            <pc:sldMk cId="0" sldId="257"/>
            <ac:spMk id="66" creationId="{00000000-0000-0000-0000-000000000000}"/>
          </ac:spMkLst>
        </pc:spChg>
        <pc:spChg chg="mod">
          <ac:chgData name="Ferran Gascon" userId="cc32d705-e114-4caf-a804-81e4a9e94d05" providerId="ADAL" clId="{F65DFD7D-A315-CC4C-950B-A9BE12583369}" dt="2024-03-06T20:07:40.972" v="3690" actId="20577"/>
          <ac:spMkLst>
            <pc:docMk/>
            <pc:sldMk cId="0" sldId="257"/>
            <ac:spMk id="67" creationId="{00000000-0000-0000-0000-000000000000}"/>
          </ac:spMkLst>
        </pc:spChg>
      </pc:sldChg>
      <pc:sldChg chg="add del">
        <pc:chgData name="Ferran Gascon" userId="cc32d705-e114-4caf-a804-81e4a9e94d05" providerId="ADAL" clId="{F65DFD7D-A315-CC4C-950B-A9BE12583369}" dt="2024-03-01T21:31:41.250" v="237" actId="2696"/>
        <pc:sldMkLst>
          <pc:docMk/>
          <pc:sldMk cId="237898095" sldId="258"/>
        </pc:sldMkLst>
      </pc:sldChg>
      <pc:sldChg chg="modSp add mod">
        <pc:chgData name="Ferran Gascon" userId="cc32d705-e114-4caf-a804-81e4a9e94d05" providerId="ADAL" clId="{F65DFD7D-A315-CC4C-950B-A9BE12583369}" dt="2024-03-06T19:21:25.457" v="3651" actId="20577"/>
        <pc:sldMkLst>
          <pc:docMk/>
          <pc:sldMk cId="1770043965" sldId="259"/>
        </pc:sldMkLst>
        <pc:spChg chg="mod">
          <ac:chgData name="Ferran Gascon" userId="cc32d705-e114-4caf-a804-81e4a9e94d05" providerId="ADAL" clId="{F65DFD7D-A315-CC4C-950B-A9BE12583369}" dt="2024-03-01T21:31:09.831" v="162" actId="20577"/>
          <ac:spMkLst>
            <pc:docMk/>
            <pc:sldMk cId="1770043965" sldId="259"/>
            <ac:spMk id="66" creationId="{00000000-0000-0000-0000-000000000000}"/>
          </ac:spMkLst>
        </pc:spChg>
        <pc:spChg chg="mod">
          <ac:chgData name="Ferran Gascon" userId="cc32d705-e114-4caf-a804-81e4a9e94d05" providerId="ADAL" clId="{F65DFD7D-A315-CC4C-950B-A9BE12583369}" dt="2024-03-06T19:21:25.457" v="3651" actId="20577"/>
          <ac:spMkLst>
            <pc:docMk/>
            <pc:sldMk cId="1770043965" sldId="259"/>
            <ac:spMk id="67" creationId="{00000000-0000-0000-0000-000000000000}"/>
          </ac:spMkLst>
        </pc:spChg>
      </pc:sldChg>
      <pc:sldChg chg="addSp delSp modSp add mod">
        <pc:chgData name="Ferran Gascon" userId="cc32d705-e114-4caf-a804-81e4a9e94d05" providerId="ADAL" clId="{F65DFD7D-A315-CC4C-950B-A9BE12583369}" dt="2024-03-06T20:51:57.741" v="4029" actId="20577"/>
        <pc:sldMkLst>
          <pc:docMk/>
          <pc:sldMk cId="3860038018" sldId="260"/>
        </pc:sldMkLst>
        <pc:spChg chg="add del">
          <ac:chgData name="Ferran Gascon" userId="cc32d705-e114-4caf-a804-81e4a9e94d05" providerId="ADAL" clId="{F65DFD7D-A315-CC4C-950B-A9BE12583369}" dt="2024-03-01T21:35:21.928" v="349" actId="22"/>
          <ac:spMkLst>
            <pc:docMk/>
            <pc:sldMk cId="3860038018" sldId="260"/>
            <ac:spMk id="3" creationId="{8BEA571C-8727-A8D1-D77C-5704B02E08E5}"/>
          </ac:spMkLst>
        </pc:spChg>
        <pc:spChg chg="add mod">
          <ac:chgData name="Ferran Gascon" userId="cc32d705-e114-4caf-a804-81e4a9e94d05" providerId="ADAL" clId="{F65DFD7D-A315-CC4C-950B-A9BE12583369}" dt="2024-03-06T20:51:57.741" v="4029" actId="20577"/>
          <ac:spMkLst>
            <pc:docMk/>
            <pc:sldMk cId="3860038018" sldId="260"/>
            <ac:spMk id="3" creationId="{E82C5B69-32A9-8B76-07BA-EAB8D6D5A536}"/>
          </ac:spMkLst>
        </pc:spChg>
        <pc:spChg chg="add mod">
          <ac:chgData name="Ferran Gascon" userId="cc32d705-e114-4caf-a804-81e4a9e94d05" providerId="ADAL" clId="{F65DFD7D-A315-CC4C-950B-A9BE12583369}" dt="2024-03-01T21:44:16.516" v="547" actId="122"/>
          <ac:spMkLst>
            <pc:docMk/>
            <pc:sldMk cId="3860038018" sldId="260"/>
            <ac:spMk id="5" creationId="{207B1A8C-D63B-9127-5134-03E18A3B614D}"/>
          </ac:spMkLst>
        </pc:spChg>
        <pc:spChg chg="mod">
          <ac:chgData name="Ferran Gascon" userId="cc32d705-e114-4caf-a804-81e4a9e94d05" providerId="ADAL" clId="{F65DFD7D-A315-CC4C-950B-A9BE12583369}" dt="2024-03-01T21:31:15.215" v="179" actId="20577"/>
          <ac:spMkLst>
            <pc:docMk/>
            <pc:sldMk cId="3860038018" sldId="260"/>
            <ac:spMk id="66" creationId="{00000000-0000-0000-0000-000000000000}"/>
          </ac:spMkLst>
        </pc:spChg>
        <pc:spChg chg="mod">
          <ac:chgData name="Ferran Gascon" userId="cc32d705-e114-4caf-a804-81e4a9e94d05" providerId="ADAL" clId="{F65DFD7D-A315-CC4C-950B-A9BE12583369}" dt="2024-03-01T21:43:42.897" v="520" actId="1035"/>
          <ac:spMkLst>
            <pc:docMk/>
            <pc:sldMk cId="3860038018" sldId="260"/>
            <ac:spMk id="67" creationId="{00000000-0000-0000-0000-000000000000}"/>
          </ac:spMkLst>
        </pc:spChg>
        <pc:picChg chg="add mod">
          <ac:chgData name="Ferran Gascon" userId="cc32d705-e114-4caf-a804-81e4a9e94d05" providerId="ADAL" clId="{F65DFD7D-A315-CC4C-950B-A9BE12583369}" dt="2024-03-01T21:44:09.280" v="544" actId="1076"/>
          <ac:picMkLst>
            <pc:docMk/>
            <pc:sldMk cId="3860038018" sldId="260"/>
            <ac:picMk id="1026" creationId="{12046FF2-C3A1-22DB-7793-62EAAA194C8F}"/>
          </ac:picMkLst>
        </pc:picChg>
      </pc:sldChg>
      <pc:sldChg chg="addSp delSp modSp add mod">
        <pc:chgData name="Ferran Gascon" userId="cc32d705-e114-4caf-a804-81e4a9e94d05" providerId="ADAL" clId="{F65DFD7D-A315-CC4C-950B-A9BE12583369}" dt="2024-03-06T20:52:14.003" v="4030" actId="1076"/>
        <pc:sldMkLst>
          <pc:docMk/>
          <pc:sldMk cId="3786573979" sldId="261"/>
        </pc:sldMkLst>
        <pc:spChg chg="mod">
          <ac:chgData name="Ferran Gascon" userId="cc32d705-e114-4caf-a804-81e4a9e94d05" providerId="ADAL" clId="{F65DFD7D-A315-CC4C-950B-A9BE12583369}" dt="2024-03-03T21:12:00.391" v="3162" actId="207"/>
          <ac:spMkLst>
            <pc:docMk/>
            <pc:sldMk cId="3786573979" sldId="261"/>
            <ac:spMk id="4" creationId="{BA449D1F-FB8B-DA46-595B-0AA57355735D}"/>
          </ac:spMkLst>
        </pc:spChg>
        <pc:spChg chg="mod">
          <ac:chgData name="Ferran Gascon" userId="cc32d705-e114-4caf-a804-81e4a9e94d05" providerId="ADAL" clId="{F65DFD7D-A315-CC4C-950B-A9BE12583369}" dt="2024-03-03T21:12:00.391" v="3162" actId="207"/>
          <ac:spMkLst>
            <pc:docMk/>
            <pc:sldMk cId="3786573979" sldId="261"/>
            <ac:spMk id="9" creationId="{84D16308-8F34-59DC-9F3A-DE42DB4A6B9A}"/>
          </ac:spMkLst>
        </pc:spChg>
        <pc:spChg chg="mod">
          <ac:chgData name="Ferran Gascon" userId="cc32d705-e114-4caf-a804-81e4a9e94d05" providerId="ADAL" clId="{F65DFD7D-A315-CC4C-950B-A9BE12583369}" dt="2024-03-03T21:12:00.391" v="3162" actId="207"/>
          <ac:spMkLst>
            <pc:docMk/>
            <pc:sldMk cId="3786573979" sldId="261"/>
            <ac:spMk id="10" creationId="{6B4D3455-83F7-1D1D-A441-8B90862A6FC3}"/>
          </ac:spMkLst>
        </pc:spChg>
        <pc:spChg chg="mod">
          <ac:chgData name="Ferran Gascon" userId="cc32d705-e114-4caf-a804-81e4a9e94d05" providerId="ADAL" clId="{F65DFD7D-A315-CC4C-950B-A9BE12583369}" dt="2024-03-03T21:12:00.391" v="3162" actId="207"/>
          <ac:spMkLst>
            <pc:docMk/>
            <pc:sldMk cId="3786573979" sldId="261"/>
            <ac:spMk id="11" creationId="{A669E6C3-F6C2-2BA2-6FCB-3FE21CEEB088}"/>
          </ac:spMkLst>
        </pc:spChg>
        <pc:spChg chg="mod">
          <ac:chgData name="Ferran Gascon" userId="cc32d705-e114-4caf-a804-81e4a9e94d05" providerId="ADAL" clId="{F65DFD7D-A315-CC4C-950B-A9BE12583369}" dt="2024-03-03T21:12:00.391" v="3162" actId="207"/>
          <ac:spMkLst>
            <pc:docMk/>
            <pc:sldMk cId="3786573979" sldId="261"/>
            <ac:spMk id="15" creationId="{B5FE3F0D-7F8A-1D12-CCFE-22E6B710E3EE}"/>
          </ac:spMkLst>
        </pc:spChg>
        <pc:spChg chg="mod">
          <ac:chgData name="Ferran Gascon" userId="cc32d705-e114-4caf-a804-81e4a9e94d05" providerId="ADAL" clId="{F65DFD7D-A315-CC4C-950B-A9BE12583369}" dt="2024-03-03T21:12:00.391" v="3162" actId="207"/>
          <ac:spMkLst>
            <pc:docMk/>
            <pc:sldMk cId="3786573979" sldId="261"/>
            <ac:spMk id="16" creationId="{13BA89C3-D1D9-9E59-5B91-998403B92590}"/>
          </ac:spMkLst>
        </pc:spChg>
        <pc:spChg chg="mod">
          <ac:chgData name="Ferran Gascon" userId="cc32d705-e114-4caf-a804-81e4a9e94d05" providerId="ADAL" clId="{F65DFD7D-A315-CC4C-950B-A9BE12583369}" dt="2024-03-03T21:12:00.391" v="3162" actId="207"/>
          <ac:spMkLst>
            <pc:docMk/>
            <pc:sldMk cId="3786573979" sldId="261"/>
            <ac:spMk id="17" creationId="{63ABDD70-E167-864C-B2B0-3761D0C371A9}"/>
          </ac:spMkLst>
        </pc:spChg>
        <pc:spChg chg="mod">
          <ac:chgData name="Ferran Gascon" userId="cc32d705-e114-4caf-a804-81e4a9e94d05" providerId="ADAL" clId="{F65DFD7D-A315-CC4C-950B-A9BE12583369}" dt="2024-03-03T21:13:52.197" v="3193" actId="403"/>
          <ac:spMkLst>
            <pc:docMk/>
            <pc:sldMk cId="3786573979" sldId="261"/>
            <ac:spMk id="18" creationId="{B7CD7AEB-71E4-F7D0-332B-BCC8B43F8FFC}"/>
          </ac:spMkLst>
        </pc:spChg>
        <pc:spChg chg="mod">
          <ac:chgData name="Ferran Gascon" userId="cc32d705-e114-4caf-a804-81e4a9e94d05" providerId="ADAL" clId="{F65DFD7D-A315-CC4C-950B-A9BE12583369}" dt="2024-03-03T21:12:40.086" v="3173" actId="207"/>
          <ac:spMkLst>
            <pc:docMk/>
            <pc:sldMk cId="3786573979" sldId="261"/>
            <ac:spMk id="20" creationId="{307AF0A1-866C-42A6-3B27-BFA00F11F873}"/>
          </ac:spMkLst>
        </pc:spChg>
        <pc:spChg chg="mod">
          <ac:chgData name="Ferran Gascon" userId="cc32d705-e114-4caf-a804-81e4a9e94d05" providerId="ADAL" clId="{F65DFD7D-A315-CC4C-950B-A9BE12583369}" dt="2024-03-03T21:12:40.086" v="3173" actId="207"/>
          <ac:spMkLst>
            <pc:docMk/>
            <pc:sldMk cId="3786573979" sldId="261"/>
            <ac:spMk id="21" creationId="{BD921557-4227-EABE-E9EE-A3C15AF9F06A}"/>
          </ac:spMkLst>
        </pc:spChg>
        <pc:spChg chg="mod">
          <ac:chgData name="Ferran Gascon" userId="cc32d705-e114-4caf-a804-81e4a9e94d05" providerId="ADAL" clId="{F65DFD7D-A315-CC4C-950B-A9BE12583369}" dt="2024-03-03T21:12:40.086" v="3173" actId="207"/>
          <ac:spMkLst>
            <pc:docMk/>
            <pc:sldMk cId="3786573979" sldId="261"/>
            <ac:spMk id="22" creationId="{5DE39993-7E41-5948-5350-4EA11E31740A}"/>
          </ac:spMkLst>
        </pc:spChg>
        <pc:spChg chg="mod">
          <ac:chgData name="Ferran Gascon" userId="cc32d705-e114-4caf-a804-81e4a9e94d05" providerId="ADAL" clId="{F65DFD7D-A315-CC4C-950B-A9BE12583369}" dt="2024-03-03T21:12:59.604" v="3178" actId="255"/>
          <ac:spMkLst>
            <pc:docMk/>
            <pc:sldMk cId="3786573979" sldId="261"/>
            <ac:spMk id="24" creationId="{C13DCE09-3F19-BE53-EB7A-57E981D6BFC1}"/>
          </ac:spMkLst>
        </pc:spChg>
        <pc:spChg chg="mod">
          <ac:chgData name="Ferran Gascon" userId="cc32d705-e114-4caf-a804-81e4a9e94d05" providerId="ADAL" clId="{F65DFD7D-A315-CC4C-950B-A9BE12583369}" dt="2024-03-03T21:12:59.604" v="3178" actId="255"/>
          <ac:spMkLst>
            <pc:docMk/>
            <pc:sldMk cId="3786573979" sldId="261"/>
            <ac:spMk id="25" creationId="{EF980010-42B1-5A1A-037E-EDAAE9EF43A7}"/>
          </ac:spMkLst>
        </pc:spChg>
        <pc:spChg chg="mod">
          <ac:chgData name="Ferran Gascon" userId="cc32d705-e114-4caf-a804-81e4a9e94d05" providerId="ADAL" clId="{F65DFD7D-A315-CC4C-950B-A9BE12583369}" dt="2024-03-03T21:12:59.604" v="3178" actId="255"/>
          <ac:spMkLst>
            <pc:docMk/>
            <pc:sldMk cId="3786573979" sldId="261"/>
            <ac:spMk id="26" creationId="{939FED1E-C715-994C-BCA6-13F40E5DB1FE}"/>
          </ac:spMkLst>
        </pc:spChg>
        <pc:spChg chg="add mod">
          <ac:chgData name="Ferran Gascon" userId="cc32d705-e114-4caf-a804-81e4a9e94d05" providerId="ADAL" clId="{F65DFD7D-A315-CC4C-950B-A9BE12583369}" dt="2024-03-06T20:52:14.003" v="4030" actId="1076"/>
          <ac:spMkLst>
            <pc:docMk/>
            <pc:sldMk cId="3786573979" sldId="261"/>
            <ac:spMk id="27" creationId="{24ABE7BC-95B2-01CB-362B-851A4F23BC27}"/>
          </ac:spMkLst>
        </pc:spChg>
        <pc:spChg chg="mod">
          <ac:chgData name="Ferran Gascon" userId="cc32d705-e114-4caf-a804-81e4a9e94d05" providerId="ADAL" clId="{F65DFD7D-A315-CC4C-950B-A9BE12583369}" dt="2024-03-01T21:31:23.560" v="204" actId="20577"/>
          <ac:spMkLst>
            <pc:docMk/>
            <pc:sldMk cId="3786573979" sldId="261"/>
            <ac:spMk id="66" creationId="{00000000-0000-0000-0000-000000000000}"/>
          </ac:spMkLst>
        </pc:spChg>
        <pc:spChg chg="mod">
          <ac:chgData name="Ferran Gascon" userId="cc32d705-e114-4caf-a804-81e4a9e94d05" providerId="ADAL" clId="{F65DFD7D-A315-CC4C-950B-A9BE12583369}" dt="2024-03-06T20:52:14.003" v="4030" actId="1076"/>
          <ac:spMkLst>
            <pc:docMk/>
            <pc:sldMk cId="3786573979" sldId="261"/>
            <ac:spMk id="67" creationId="{00000000-0000-0000-0000-000000000000}"/>
          </ac:spMkLst>
        </pc:spChg>
        <pc:grpChg chg="add mod">
          <ac:chgData name="Ferran Gascon" userId="cc32d705-e114-4caf-a804-81e4a9e94d05" providerId="ADAL" clId="{F65DFD7D-A315-CC4C-950B-A9BE12583369}" dt="2024-03-06T20:52:14.003" v="4030" actId="1076"/>
          <ac:grpSpMkLst>
            <pc:docMk/>
            <pc:sldMk cId="3786573979" sldId="261"/>
            <ac:grpSpMk id="2" creationId="{FA0D4957-D3F0-CB9D-0F62-940B85CCA12C}"/>
          </ac:grpSpMkLst>
        </pc:grpChg>
        <pc:grpChg chg="mod">
          <ac:chgData name="Ferran Gascon" userId="cc32d705-e114-4caf-a804-81e4a9e94d05" providerId="ADAL" clId="{F65DFD7D-A315-CC4C-950B-A9BE12583369}" dt="2024-03-03T21:11:42.962" v="3158"/>
          <ac:grpSpMkLst>
            <pc:docMk/>
            <pc:sldMk cId="3786573979" sldId="261"/>
            <ac:grpSpMk id="3" creationId="{F600BEBD-FE5C-7996-9268-3739E1BEB606}"/>
          </ac:grpSpMkLst>
        </pc:grpChg>
        <pc:grpChg chg="mod">
          <ac:chgData name="Ferran Gascon" userId="cc32d705-e114-4caf-a804-81e4a9e94d05" providerId="ADAL" clId="{F65DFD7D-A315-CC4C-950B-A9BE12583369}" dt="2024-03-03T21:11:42.962" v="3158"/>
          <ac:grpSpMkLst>
            <pc:docMk/>
            <pc:sldMk cId="3786573979" sldId="261"/>
            <ac:grpSpMk id="5" creationId="{C0438764-68DD-1FBB-E31D-809FC1A5CF21}"/>
          </ac:grpSpMkLst>
        </pc:grpChg>
        <pc:grpChg chg="add del mod">
          <ac:chgData name="Ferran Gascon" userId="cc32d705-e114-4caf-a804-81e4a9e94d05" providerId="ADAL" clId="{F65DFD7D-A315-CC4C-950B-A9BE12583369}" dt="2024-03-03T21:12:50.655" v="3174" actId="478"/>
          <ac:grpSpMkLst>
            <pc:docMk/>
            <pc:sldMk cId="3786573979" sldId="261"/>
            <ac:grpSpMk id="19" creationId="{31192F83-5C38-F3C2-6BC5-53CA461DF4E1}"/>
          </ac:grpSpMkLst>
        </pc:grpChg>
        <pc:grpChg chg="add mod">
          <ac:chgData name="Ferran Gascon" userId="cc32d705-e114-4caf-a804-81e4a9e94d05" providerId="ADAL" clId="{F65DFD7D-A315-CC4C-950B-A9BE12583369}" dt="2024-03-06T20:52:14.003" v="4030" actId="1076"/>
          <ac:grpSpMkLst>
            <pc:docMk/>
            <pc:sldMk cId="3786573979" sldId="261"/>
            <ac:grpSpMk id="23" creationId="{A968D674-311A-91C1-964A-6616F58FEAF2}"/>
          </ac:grpSpMkLst>
        </pc:grpChg>
        <pc:picChg chg="mod">
          <ac:chgData name="Ferran Gascon" userId="cc32d705-e114-4caf-a804-81e4a9e94d05" providerId="ADAL" clId="{F65DFD7D-A315-CC4C-950B-A9BE12583369}" dt="2024-03-03T21:11:42.962" v="3158"/>
          <ac:picMkLst>
            <pc:docMk/>
            <pc:sldMk cId="3786573979" sldId="261"/>
            <ac:picMk id="6" creationId="{856E295B-EF6C-740F-B1D5-3DCE688B724C}"/>
          </ac:picMkLst>
        </pc:picChg>
        <pc:picChg chg="mod">
          <ac:chgData name="Ferran Gascon" userId="cc32d705-e114-4caf-a804-81e4a9e94d05" providerId="ADAL" clId="{F65DFD7D-A315-CC4C-950B-A9BE12583369}" dt="2024-03-03T21:11:42.962" v="3158"/>
          <ac:picMkLst>
            <pc:docMk/>
            <pc:sldMk cId="3786573979" sldId="261"/>
            <ac:picMk id="7" creationId="{9076DA5F-9159-C3ED-0347-BF489E751057}"/>
          </ac:picMkLst>
        </pc:picChg>
        <pc:picChg chg="mod">
          <ac:chgData name="Ferran Gascon" userId="cc32d705-e114-4caf-a804-81e4a9e94d05" providerId="ADAL" clId="{F65DFD7D-A315-CC4C-950B-A9BE12583369}" dt="2024-03-03T21:11:42.962" v="3158"/>
          <ac:picMkLst>
            <pc:docMk/>
            <pc:sldMk cId="3786573979" sldId="261"/>
            <ac:picMk id="8" creationId="{E173C99C-06AB-34C0-E905-74CF0091D0F8}"/>
          </ac:picMkLst>
        </pc:picChg>
        <pc:picChg chg="mod">
          <ac:chgData name="Ferran Gascon" userId="cc32d705-e114-4caf-a804-81e4a9e94d05" providerId="ADAL" clId="{F65DFD7D-A315-CC4C-950B-A9BE12583369}" dt="2024-03-03T21:11:42.962" v="3158"/>
          <ac:picMkLst>
            <pc:docMk/>
            <pc:sldMk cId="3786573979" sldId="261"/>
            <ac:picMk id="12" creationId="{64ECA013-9562-036C-CBD9-74B1129D3E71}"/>
          </ac:picMkLst>
        </pc:picChg>
        <pc:picChg chg="mod">
          <ac:chgData name="Ferran Gascon" userId="cc32d705-e114-4caf-a804-81e4a9e94d05" providerId="ADAL" clId="{F65DFD7D-A315-CC4C-950B-A9BE12583369}" dt="2024-03-03T21:11:42.962" v="3158"/>
          <ac:picMkLst>
            <pc:docMk/>
            <pc:sldMk cId="3786573979" sldId="261"/>
            <ac:picMk id="13" creationId="{29A3269C-9AA7-6C31-7055-9F58374759BB}"/>
          </ac:picMkLst>
        </pc:picChg>
        <pc:picChg chg="mod">
          <ac:chgData name="Ferran Gascon" userId="cc32d705-e114-4caf-a804-81e4a9e94d05" providerId="ADAL" clId="{F65DFD7D-A315-CC4C-950B-A9BE12583369}" dt="2024-03-03T21:11:42.962" v="3158"/>
          <ac:picMkLst>
            <pc:docMk/>
            <pc:sldMk cId="3786573979" sldId="261"/>
            <ac:picMk id="14" creationId="{5259309A-063D-4001-1146-FD11BCBC29EB}"/>
          </ac:picMkLst>
        </pc:picChg>
        <pc:picChg chg="add mod">
          <ac:chgData name="Ferran Gascon" userId="cc32d705-e114-4caf-a804-81e4a9e94d05" providerId="ADAL" clId="{F65DFD7D-A315-CC4C-950B-A9BE12583369}" dt="2024-03-03T20:55:03.879" v="2300" actId="1076"/>
          <ac:picMkLst>
            <pc:docMk/>
            <pc:sldMk cId="3786573979" sldId="261"/>
            <ac:picMk id="1026" creationId="{8CECEF74-42BC-6AB3-1D0E-AB05189C5DE9}"/>
          </ac:picMkLst>
        </pc:picChg>
      </pc:sldChg>
      <pc:sldChg chg="addSp modSp add mod ord">
        <pc:chgData name="Ferran Gascon" userId="cc32d705-e114-4caf-a804-81e4a9e94d05" providerId="ADAL" clId="{F65DFD7D-A315-CC4C-950B-A9BE12583369}" dt="2024-03-06T20:46:52.511" v="3992" actId="1076"/>
        <pc:sldMkLst>
          <pc:docMk/>
          <pc:sldMk cId="92742448" sldId="262"/>
        </pc:sldMkLst>
        <pc:spChg chg="add mod">
          <ac:chgData name="Ferran Gascon" userId="cc32d705-e114-4caf-a804-81e4a9e94d05" providerId="ADAL" clId="{F65DFD7D-A315-CC4C-950B-A9BE12583369}" dt="2024-03-06T20:45:46.483" v="3989" actId="20577"/>
          <ac:spMkLst>
            <pc:docMk/>
            <pc:sldMk cId="92742448" sldId="262"/>
            <ac:spMk id="3" creationId="{049133B4-7BE5-06E1-90FA-668DAE7D3197}"/>
          </ac:spMkLst>
        </pc:spChg>
        <pc:spChg chg="add mod">
          <ac:chgData name="Ferran Gascon" userId="cc32d705-e114-4caf-a804-81e4a9e94d05" providerId="ADAL" clId="{F65DFD7D-A315-CC4C-950B-A9BE12583369}" dt="2024-03-06T20:46:52.511" v="3992" actId="1076"/>
          <ac:spMkLst>
            <pc:docMk/>
            <pc:sldMk cId="92742448" sldId="262"/>
            <ac:spMk id="4" creationId="{C3F8FFD1-61BB-31E1-DA72-056768ACD5FB}"/>
          </ac:spMkLst>
        </pc:spChg>
        <pc:spChg chg="mod">
          <ac:chgData name="Ferran Gascon" userId="cc32d705-e114-4caf-a804-81e4a9e94d05" providerId="ADAL" clId="{F65DFD7D-A315-CC4C-950B-A9BE12583369}" dt="2024-03-01T21:31:31.753" v="225" actId="20577"/>
          <ac:spMkLst>
            <pc:docMk/>
            <pc:sldMk cId="92742448" sldId="262"/>
            <ac:spMk id="66" creationId="{00000000-0000-0000-0000-000000000000}"/>
          </ac:spMkLst>
        </pc:spChg>
        <pc:spChg chg="mod">
          <ac:chgData name="Ferran Gascon" userId="cc32d705-e114-4caf-a804-81e4a9e94d05" providerId="ADAL" clId="{F65DFD7D-A315-CC4C-950B-A9BE12583369}" dt="2024-03-06T20:43:05.689" v="3976" actId="20577"/>
          <ac:spMkLst>
            <pc:docMk/>
            <pc:sldMk cId="92742448" sldId="262"/>
            <ac:spMk id="67" creationId="{00000000-0000-0000-0000-000000000000}"/>
          </ac:spMkLst>
        </pc:spChg>
        <pc:picChg chg="add mod">
          <ac:chgData name="Ferran Gascon" userId="cc32d705-e114-4caf-a804-81e4a9e94d05" providerId="ADAL" clId="{F65DFD7D-A315-CC4C-950B-A9BE12583369}" dt="2024-03-06T20:46:48.989" v="3991" actId="1076"/>
          <ac:picMkLst>
            <pc:docMk/>
            <pc:sldMk cId="92742448" sldId="262"/>
            <ac:picMk id="1026" creationId="{290640A0-6806-4FAC-895C-447EF9E17251}"/>
          </ac:picMkLst>
        </pc:picChg>
      </pc:sldChg>
      <pc:sldChg chg="modSp add del mod">
        <pc:chgData name="Ferran Gascon" userId="cc32d705-e114-4caf-a804-81e4a9e94d05" providerId="ADAL" clId="{F65DFD7D-A315-CC4C-950B-A9BE12583369}" dt="2024-03-03T19:45:31.299" v="2261" actId="2696"/>
        <pc:sldMkLst>
          <pc:docMk/>
          <pc:sldMk cId="790283762" sldId="263"/>
        </pc:sldMkLst>
        <pc:spChg chg="mod">
          <ac:chgData name="Ferran Gascon" userId="cc32d705-e114-4caf-a804-81e4a9e94d05" providerId="ADAL" clId="{F65DFD7D-A315-CC4C-950B-A9BE12583369}" dt="2024-03-01T21:31:37.460" v="236" actId="20577"/>
          <ac:spMkLst>
            <pc:docMk/>
            <pc:sldMk cId="790283762" sldId="263"/>
            <ac:spMk id="66" creationId="{00000000-0000-0000-0000-000000000000}"/>
          </ac:spMkLst>
        </pc:spChg>
        <pc:spChg chg="mod">
          <ac:chgData name="Ferran Gascon" userId="cc32d705-e114-4caf-a804-81e4a9e94d05" providerId="ADAL" clId="{F65DFD7D-A315-CC4C-950B-A9BE12583369}" dt="2024-03-03T19:44:36.303" v="2163" actId="21"/>
          <ac:spMkLst>
            <pc:docMk/>
            <pc:sldMk cId="790283762" sldId="263"/>
            <ac:spMk id="67" creationId="{00000000-0000-0000-0000-000000000000}"/>
          </ac:spMkLst>
        </pc:spChg>
      </pc:sldChg>
      <pc:sldChg chg="addSp delSp modSp add mod">
        <pc:chgData name="Ferran Gascon" userId="cc32d705-e114-4caf-a804-81e4a9e94d05" providerId="ADAL" clId="{F65DFD7D-A315-CC4C-950B-A9BE12583369}" dt="2024-03-04T06:49:45.809" v="3502" actId="14100"/>
        <pc:sldMkLst>
          <pc:docMk/>
          <pc:sldMk cId="3300397240" sldId="274"/>
        </pc:sldMkLst>
        <pc:spChg chg="add mod">
          <ac:chgData name="Ferran Gascon" userId="cc32d705-e114-4caf-a804-81e4a9e94d05" providerId="ADAL" clId="{F65DFD7D-A315-CC4C-950B-A9BE12583369}" dt="2024-03-03T20:57:49.455" v="2363" actId="208"/>
          <ac:spMkLst>
            <pc:docMk/>
            <pc:sldMk cId="3300397240" sldId="274"/>
            <ac:spMk id="2" creationId="{7EB0031E-0EA7-69BF-CB80-890C0C1AEEED}"/>
          </ac:spMkLst>
        </pc:spChg>
        <pc:spChg chg="del">
          <ac:chgData name="Ferran Gascon" userId="cc32d705-e114-4caf-a804-81e4a9e94d05" providerId="ADAL" clId="{F65DFD7D-A315-CC4C-950B-A9BE12583369}" dt="2024-03-01T21:32:16.426" v="245" actId="478"/>
          <ac:spMkLst>
            <pc:docMk/>
            <pc:sldMk cId="3300397240" sldId="274"/>
            <ac:spMk id="2" creationId="{B32F8FD0-C719-9695-AB61-A891173989DF}"/>
          </ac:spMkLst>
        </pc:spChg>
        <pc:spChg chg="del">
          <ac:chgData name="Ferran Gascon" userId="cc32d705-e114-4caf-a804-81e4a9e94d05" providerId="ADAL" clId="{F65DFD7D-A315-CC4C-950B-A9BE12583369}" dt="2024-03-01T21:32:17.848" v="246" actId="478"/>
          <ac:spMkLst>
            <pc:docMk/>
            <pc:sldMk cId="3300397240" sldId="274"/>
            <ac:spMk id="3" creationId="{47877140-C0A6-1090-08D4-64F6D42A2B3F}"/>
          </ac:spMkLst>
        </pc:spChg>
        <pc:spChg chg="add mod">
          <ac:chgData name="Ferran Gascon" userId="cc32d705-e114-4caf-a804-81e4a9e94d05" providerId="ADAL" clId="{F65DFD7D-A315-CC4C-950B-A9BE12583369}" dt="2024-03-03T19:16:41.210" v="1825" actId="1076"/>
          <ac:spMkLst>
            <pc:docMk/>
            <pc:sldMk cId="3300397240" sldId="274"/>
            <ac:spMk id="3" creationId="{B09976DE-EB9A-1FA5-FA4D-EC8F1C50C573}"/>
          </ac:spMkLst>
        </pc:spChg>
        <pc:spChg chg="del">
          <ac:chgData name="Ferran Gascon" userId="cc32d705-e114-4caf-a804-81e4a9e94d05" providerId="ADAL" clId="{F65DFD7D-A315-CC4C-950B-A9BE12583369}" dt="2024-03-01T21:32:09.056" v="242" actId="478"/>
          <ac:spMkLst>
            <pc:docMk/>
            <pc:sldMk cId="3300397240" sldId="274"/>
            <ac:spMk id="5" creationId="{A69D766E-7730-347D-898D-6F33D05F37BB}"/>
          </ac:spMkLst>
        </pc:spChg>
        <pc:spChg chg="add mod">
          <ac:chgData name="Ferran Gascon" userId="cc32d705-e114-4caf-a804-81e4a9e94d05" providerId="ADAL" clId="{F65DFD7D-A315-CC4C-950B-A9BE12583369}" dt="2024-03-03T19:19:25.226" v="1990" actId="14100"/>
          <ac:spMkLst>
            <pc:docMk/>
            <pc:sldMk cId="3300397240" sldId="274"/>
            <ac:spMk id="5" creationId="{F2D96708-FA46-4B01-AAC6-5AFA39296876}"/>
          </ac:spMkLst>
        </pc:spChg>
        <pc:spChg chg="add mod">
          <ac:chgData name="Ferran Gascon" userId="cc32d705-e114-4caf-a804-81e4a9e94d05" providerId="ADAL" clId="{F65DFD7D-A315-CC4C-950B-A9BE12583369}" dt="2024-03-03T19:26:47.047" v="2005" actId="1076"/>
          <ac:spMkLst>
            <pc:docMk/>
            <pc:sldMk cId="3300397240" sldId="274"/>
            <ac:spMk id="6" creationId="{AD307C6A-5265-B4A6-1657-CB0BC4914202}"/>
          </ac:spMkLst>
        </pc:spChg>
        <pc:spChg chg="del">
          <ac:chgData name="Ferran Gascon" userId="cc32d705-e114-4caf-a804-81e4a9e94d05" providerId="ADAL" clId="{F65DFD7D-A315-CC4C-950B-A9BE12583369}" dt="2024-03-01T21:32:14.941" v="244" actId="478"/>
          <ac:spMkLst>
            <pc:docMk/>
            <pc:sldMk cId="3300397240" sldId="274"/>
            <ac:spMk id="6" creationId="{F159F222-0CBB-80FF-ACF2-3328848AB4B1}"/>
          </ac:spMkLst>
        </pc:spChg>
        <pc:spChg chg="mod">
          <ac:chgData name="Ferran Gascon" userId="cc32d705-e114-4caf-a804-81e4a9e94d05" providerId="ADAL" clId="{F65DFD7D-A315-CC4C-950B-A9BE12583369}" dt="2024-03-03T20:57:47.711" v="2362" actId="208"/>
          <ac:spMkLst>
            <pc:docMk/>
            <pc:sldMk cId="3300397240" sldId="274"/>
            <ac:spMk id="7" creationId="{BBF767D1-CD59-C087-1224-7D19CB04690C}"/>
          </ac:spMkLst>
        </pc:spChg>
        <pc:spChg chg="mod">
          <ac:chgData name="Ferran Gascon" userId="cc32d705-e114-4caf-a804-81e4a9e94d05" providerId="ADAL" clId="{F65DFD7D-A315-CC4C-950B-A9BE12583369}" dt="2024-03-03T21:01:18.228" v="2442" actId="1076"/>
          <ac:spMkLst>
            <pc:docMk/>
            <pc:sldMk cId="3300397240" sldId="274"/>
            <ac:spMk id="8" creationId="{9D3F5C82-295D-DFE5-941B-BCCC2FB4373F}"/>
          </ac:spMkLst>
        </pc:spChg>
        <pc:spChg chg="add mod">
          <ac:chgData name="Ferran Gascon" userId="cc32d705-e114-4caf-a804-81e4a9e94d05" providerId="ADAL" clId="{F65DFD7D-A315-CC4C-950B-A9BE12583369}" dt="2024-03-04T06:48:57.995" v="3488" actId="1038"/>
          <ac:spMkLst>
            <pc:docMk/>
            <pc:sldMk cId="3300397240" sldId="274"/>
            <ac:spMk id="38" creationId="{A407C2B6-566F-5BC1-E25F-9B335E0F9536}"/>
          </ac:spMkLst>
        </pc:spChg>
        <pc:spChg chg="add mod">
          <ac:chgData name="Ferran Gascon" userId="cc32d705-e114-4caf-a804-81e4a9e94d05" providerId="ADAL" clId="{F65DFD7D-A315-CC4C-950B-A9BE12583369}" dt="2024-03-03T19:13:39.269" v="1815" actId="1076"/>
          <ac:spMkLst>
            <pc:docMk/>
            <pc:sldMk cId="3300397240" sldId="274"/>
            <ac:spMk id="39" creationId="{173653EF-048A-8AEF-2D17-AD108A13332C}"/>
          </ac:spMkLst>
        </pc:spChg>
        <pc:spChg chg="add mod">
          <ac:chgData name="Ferran Gascon" userId="cc32d705-e114-4caf-a804-81e4a9e94d05" providerId="ADAL" clId="{F65DFD7D-A315-CC4C-950B-A9BE12583369}" dt="2024-03-03T20:56:33.182" v="2342" actId="1037"/>
          <ac:spMkLst>
            <pc:docMk/>
            <pc:sldMk cId="3300397240" sldId="274"/>
            <ac:spMk id="40" creationId="{6AD8B179-E54C-E856-CA72-6CA9C4A0C888}"/>
          </ac:spMkLst>
        </pc:spChg>
        <pc:spChg chg="add mod">
          <ac:chgData name="Ferran Gascon" userId="cc32d705-e114-4caf-a804-81e4a9e94d05" providerId="ADAL" clId="{F65DFD7D-A315-CC4C-950B-A9BE12583369}" dt="2024-03-04T06:48:57.995" v="3488" actId="1038"/>
          <ac:spMkLst>
            <pc:docMk/>
            <pc:sldMk cId="3300397240" sldId="274"/>
            <ac:spMk id="41" creationId="{AA1EEFC7-1FF1-DE4A-EC77-34B41055E67F}"/>
          </ac:spMkLst>
        </pc:spChg>
        <pc:spChg chg="add mod">
          <ac:chgData name="Ferran Gascon" userId="cc32d705-e114-4caf-a804-81e4a9e94d05" providerId="ADAL" clId="{F65DFD7D-A315-CC4C-950B-A9BE12583369}" dt="2024-03-03T19:27:11.834" v="2014" actId="1076"/>
          <ac:spMkLst>
            <pc:docMk/>
            <pc:sldMk cId="3300397240" sldId="274"/>
            <ac:spMk id="42" creationId="{22FFD460-89F3-9FFC-9E8A-F9DF5138F77D}"/>
          </ac:spMkLst>
        </pc:spChg>
        <pc:spChg chg="add mod">
          <ac:chgData name="Ferran Gascon" userId="cc32d705-e114-4caf-a804-81e4a9e94d05" providerId="ADAL" clId="{F65DFD7D-A315-CC4C-950B-A9BE12583369}" dt="2024-03-04T06:49:45.809" v="3502" actId="14100"/>
          <ac:spMkLst>
            <pc:docMk/>
            <pc:sldMk cId="3300397240" sldId="274"/>
            <ac:spMk id="43" creationId="{C8025AB9-B457-E9DD-2A16-7E728FBF4455}"/>
          </ac:spMkLst>
        </pc:spChg>
        <pc:spChg chg="add mod">
          <ac:chgData name="Ferran Gascon" userId="cc32d705-e114-4caf-a804-81e4a9e94d05" providerId="ADAL" clId="{F65DFD7D-A315-CC4C-950B-A9BE12583369}" dt="2024-03-03T19:34:23.073" v="2035" actId="14100"/>
          <ac:spMkLst>
            <pc:docMk/>
            <pc:sldMk cId="3300397240" sldId="274"/>
            <ac:spMk id="44" creationId="{F8F21B09-A0F5-E249-8E28-9847E76E28F3}"/>
          </ac:spMkLst>
        </pc:spChg>
        <pc:spChg chg="add del mod">
          <ac:chgData name="Ferran Gascon" userId="cc32d705-e114-4caf-a804-81e4a9e94d05" providerId="ADAL" clId="{F65DFD7D-A315-CC4C-950B-A9BE12583369}" dt="2024-03-03T20:58:21.125" v="2370" actId="478"/>
          <ac:spMkLst>
            <pc:docMk/>
            <pc:sldMk cId="3300397240" sldId="274"/>
            <ac:spMk id="45" creationId="{D833B947-6239-BA7E-0E2C-D2ED35AE22A4}"/>
          </ac:spMkLst>
        </pc:spChg>
        <pc:spChg chg="add mod">
          <ac:chgData name="Ferran Gascon" userId="cc32d705-e114-4caf-a804-81e4a9e94d05" providerId="ADAL" clId="{F65DFD7D-A315-CC4C-950B-A9BE12583369}" dt="2024-03-03T20:58:15.136" v="2369" actId="14100"/>
          <ac:spMkLst>
            <pc:docMk/>
            <pc:sldMk cId="3300397240" sldId="274"/>
            <ac:spMk id="46" creationId="{F42AB497-A29A-124D-98FB-299A6FEDA755}"/>
          </ac:spMkLst>
        </pc:spChg>
        <pc:spChg chg="add mod">
          <ac:chgData name="Ferran Gascon" userId="cc32d705-e114-4caf-a804-81e4a9e94d05" providerId="ADAL" clId="{F65DFD7D-A315-CC4C-950B-A9BE12583369}" dt="2024-03-03T21:01:46.698" v="2450" actId="1076"/>
          <ac:spMkLst>
            <pc:docMk/>
            <pc:sldMk cId="3300397240" sldId="274"/>
            <ac:spMk id="47" creationId="{36B4B270-476F-9F6D-5D3D-E5426067CE6E}"/>
          </ac:spMkLst>
        </pc:spChg>
        <pc:spChg chg="add mod">
          <ac:chgData name="Ferran Gascon" userId="cc32d705-e114-4caf-a804-81e4a9e94d05" providerId="ADAL" clId="{F65DFD7D-A315-CC4C-950B-A9BE12583369}" dt="2024-03-03T21:01:46.698" v="2450" actId="1076"/>
          <ac:spMkLst>
            <pc:docMk/>
            <pc:sldMk cId="3300397240" sldId="274"/>
            <ac:spMk id="48" creationId="{728D5A42-B040-F25C-95B1-8D5CA804B6EA}"/>
          </ac:spMkLst>
        </pc:spChg>
        <pc:spChg chg="add mod">
          <ac:chgData name="Ferran Gascon" userId="cc32d705-e114-4caf-a804-81e4a9e94d05" providerId="ADAL" clId="{F65DFD7D-A315-CC4C-950B-A9BE12583369}" dt="2024-03-03T21:03:07.740" v="2490" actId="1076"/>
          <ac:spMkLst>
            <pc:docMk/>
            <pc:sldMk cId="3300397240" sldId="274"/>
            <ac:spMk id="49" creationId="{1947C83C-0512-A692-97FD-7A52C62BAEB4}"/>
          </ac:spMkLst>
        </pc:spChg>
        <pc:spChg chg="add mod">
          <ac:chgData name="Ferran Gascon" userId="cc32d705-e114-4caf-a804-81e4a9e94d05" providerId="ADAL" clId="{F65DFD7D-A315-CC4C-950B-A9BE12583369}" dt="2024-03-03T21:03:04.349" v="2489" actId="1076"/>
          <ac:spMkLst>
            <pc:docMk/>
            <pc:sldMk cId="3300397240" sldId="274"/>
            <ac:spMk id="50" creationId="{E94550BE-1DBA-27FC-2993-E719C60FFA84}"/>
          </ac:spMkLst>
        </pc:spChg>
        <pc:spChg chg="add mod">
          <ac:chgData name="Ferran Gascon" userId="cc32d705-e114-4caf-a804-81e4a9e94d05" providerId="ADAL" clId="{F65DFD7D-A315-CC4C-950B-A9BE12583369}" dt="2024-03-03T21:03:21.197" v="2491"/>
          <ac:spMkLst>
            <pc:docMk/>
            <pc:sldMk cId="3300397240" sldId="274"/>
            <ac:spMk id="51" creationId="{2E4EE94C-7E03-6C3D-06E7-A3869D0992C3}"/>
          </ac:spMkLst>
        </pc:spChg>
        <pc:picChg chg="add del mod">
          <ac:chgData name="Ferran Gascon" userId="cc32d705-e114-4caf-a804-81e4a9e94d05" providerId="ADAL" clId="{F65DFD7D-A315-CC4C-950B-A9BE12583369}" dt="2024-03-04T06:48:48.566" v="3470" actId="1076"/>
          <ac:picMkLst>
            <pc:docMk/>
            <pc:sldMk cId="3300397240" sldId="274"/>
            <ac:picMk id="4" creationId="{3284C294-8F35-ED4E-B079-8D552A207316}"/>
          </ac:picMkLst>
        </pc:picChg>
        <pc:picChg chg="add mod">
          <ac:chgData name="Ferran Gascon" userId="cc32d705-e114-4caf-a804-81e4a9e94d05" providerId="ADAL" clId="{F65DFD7D-A315-CC4C-950B-A9BE12583369}" dt="2024-03-03T19:26:56.736" v="2008"/>
          <ac:picMkLst>
            <pc:docMk/>
            <pc:sldMk cId="3300397240" sldId="274"/>
            <ac:picMk id="41" creationId="{7A5A9528-4930-461C-5CDA-25D76802DBE7}"/>
          </ac:picMkLst>
        </pc:picChg>
        <pc:picChg chg="add mod">
          <ac:chgData name="Ferran Gascon" userId="cc32d705-e114-4caf-a804-81e4a9e94d05" providerId="ADAL" clId="{F65DFD7D-A315-CC4C-950B-A9BE12583369}" dt="2024-03-03T19:34:07.513" v="2031"/>
          <ac:picMkLst>
            <pc:docMk/>
            <pc:sldMk cId="3300397240" sldId="274"/>
            <ac:picMk id="43" creationId="{84248761-7118-9090-17DE-94D914F6F4AF}"/>
          </ac:picMkLst>
        </pc:picChg>
      </pc:sldChg>
      <pc:sldChg chg="modSp add mod">
        <pc:chgData name="Ferran Gascon" userId="cc32d705-e114-4caf-a804-81e4a9e94d05" providerId="ADAL" clId="{F65DFD7D-A315-CC4C-950B-A9BE12583369}" dt="2024-03-06T22:30:05.158" v="4155" actId="20577"/>
        <pc:sldMkLst>
          <pc:docMk/>
          <pc:sldMk cId="4008626481" sldId="275"/>
        </pc:sldMkLst>
        <pc:spChg chg="mod">
          <ac:chgData name="Ferran Gascon" userId="cc32d705-e114-4caf-a804-81e4a9e94d05" providerId="ADAL" clId="{F65DFD7D-A315-CC4C-950B-A9BE12583369}" dt="2024-03-03T19:44:32.831" v="2162" actId="20577"/>
          <ac:spMkLst>
            <pc:docMk/>
            <pc:sldMk cId="4008626481" sldId="275"/>
            <ac:spMk id="66" creationId="{00000000-0000-0000-0000-000000000000}"/>
          </ac:spMkLst>
        </pc:spChg>
        <pc:spChg chg="mod">
          <ac:chgData name="Ferran Gascon" userId="cc32d705-e114-4caf-a804-81e4a9e94d05" providerId="ADAL" clId="{F65DFD7D-A315-CC4C-950B-A9BE12583369}" dt="2024-03-06T22:30:05.158" v="4155" actId="20577"/>
          <ac:spMkLst>
            <pc:docMk/>
            <pc:sldMk cId="4008626481" sldId="275"/>
            <ac:spMk id="67" creationId="{00000000-0000-0000-0000-000000000000}"/>
          </ac:spMkLst>
        </pc:spChg>
      </pc:sldChg>
      <pc:sldChg chg="modSp add mod">
        <pc:chgData name="Ferran Gascon" userId="cc32d705-e114-4caf-a804-81e4a9e94d05" providerId="ADAL" clId="{F65DFD7D-A315-CC4C-950B-A9BE12583369}" dt="2024-03-03T21:29:31.386" v="3388" actId="20577"/>
        <pc:sldMkLst>
          <pc:docMk/>
          <pc:sldMk cId="374028126" sldId="276"/>
        </pc:sldMkLst>
        <pc:spChg chg="mod">
          <ac:chgData name="Ferran Gascon" userId="cc32d705-e114-4caf-a804-81e4a9e94d05" providerId="ADAL" clId="{F65DFD7D-A315-CC4C-950B-A9BE12583369}" dt="2024-03-03T21:29:31.386" v="3388" actId="20577"/>
          <ac:spMkLst>
            <pc:docMk/>
            <pc:sldMk cId="374028126" sldId="276"/>
            <ac:spMk id="66" creationId="{00000000-0000-0000-0000-000000000000}"/>
          </ac:spMkLst>
        </pc:spChg>
        <pc:spChg chg="mod">
          <ac:chgData name="Ferran Gascon" userId="cc32d705-e114-4caf-a804-81e4a9e94d05" providerId="ADAL" clId="{F65DFD7D-A315-CC4C-950B-A9BE12583369}" dt="2024-03-03T21:00:53.677" v="2440" actId="113"/>
          <ac:spMkLst>
            <pc:docMk/>
            <pc:sldMk cId="374028126" sldId="276"/>
            <ac:spMk id="67" creationId="{00000000-0000-0000-0000-000000000000}"/>
          </ac:spMkLst>
        </pc:spChg>
      </pc:sldChg>
      <pc:sldChg chg="modSp add del mod">
        <pc:chgData name="Ferran Gascon" userId="cc32d705-e114-4caf-a804-81e4a9e94d05" providerId="ADAL" clId="{F65DFD7D-A315-CC4C-950B-A9BE12583369}" dt="2024-03-01T21:34:14.264" v="331" actId="2696"/>
        <pc:sldMkLst>
          <pc:docMk/>
          <pc:sldMk cId="3634706514" sldId="276"/>
        </pc:sldMkLst>
        <pc:spChg chg="mod">
          <ac:chgData name="Ferran Gascon" userId="cc32d705-e114-4caf-a804-81e4a9e94d05" providerId="ADAL" clId="{F65DFD7D-A315-CC4C-950B-A9BE12583369}" dt="2024-03-01T21:33:53.173" v="329" actId="20577"/>
          <ac:spMkLst>
            <pc:docMk/>
            <pc:sldMk cId="3634706514" sldId="276"/>
            <ac:spMk id="66" creationId="{00000000-0000-0000-0000-000000000000}"/>
          </ac:spMkLst>
        </pc:spChg>
      </pc:sldChg>
      <pc:sldChg chg="addSp delSp modSp add del mod">
        <pc:chgData name="Ferran Gascon" userId="cc32d705-e114-4caf-a804-81e4a9e94d05" providerId="ADAL" clId="{F65DFD7D-A315-CC4C-950B-A9BE12583369}" dt="2024-03-03T21:30:07.616" v="3441" actId="2696"/>
        <pc:sldMkLst>
          <pc:docMk/>
          <pc:sldMk cId="98160747" sldId="277"/>
        </pc:sldMkLst>
        <pc:spChg chg="add del mod">
          <ac:chgData name="Ferran Gascon" userId="cc32d705-e114-4caf-a804-81e4a9e94d05" providerId="ADAL" clId="{F65DFD7D-A315-CC4C-950B-A9BE12583369}" dt="2024-03-03T21:11:01.293" v="3154" actId="478"/>
          <ac:spMkLst>
            <pc:docMk/>
            <pc:sldMk cId="98160747" sldId="277"/>
            <ac:spMk id="2" creationId="{7AABC588-08B5-2C82-480D-42F141DC4723}"/>
          </ac:spMkLst>
        </pc:spChg>
        <pc:spChg chg="add mod">
          <ac:chgData name="Ferran Gascon" userId="cc32d705-e114-4caf-a804-81e4a9e94d05" providerId="ADAL" clId="{F65DFD7D-A315-CC4C-950B-A9BE12583369}" dt="2024-03-03T21:10:57.860" v="3153"/>
          <ac:spMkLst>
            <pc:docMk/>
            <pc:sldMk cId="98160747" sldId="277"/>
            <ac:spMk id="3" creationId="{B814D67E-AAC8-975E-FBD3-82ADF8C42B7E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5" creationId="{2240EB50-2FCA-FFCB-7DC0-5BFC55F08C4A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6" creationId="{7CA4923E-0340-C489-AF25-AD04D24FA4AE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7" creationId="{114C3E7D-2B48-6B03-E645-FB5D11CE9405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10" creationId="{6E538FF9-B20C-129F-0100-1B1B8B944504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15" creationId="{623C7D70-9A9F-AD12-A9D6-3BE07FC377DB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16" creationId="{C4816BD0-EE87-7D17-627E-7F77BB858513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17" creationId="{3C189796-0BFF-8D5F-088C-FC0EA47AC5B6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21" creationId="{72F301C4-22D0-81EC-67D1-43CA51400E96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22" creationId="{7F82E0C2-891B-9348-53BA-C24140B53984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23" creationId="{2CF370AC-C4D1-A0E5-C364-2F6F80035FDB}"/>
          </ac:spMkLst>
        </pc:spChg>
        <pc:spChg chg="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24" creationId="{63CD8C7F-47FC-D5D6-76CA-1CCA6652E68D}"/>
          </ac:spMkLst>
        </pc:spChg>
        <pc:spChg chg="add 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25" creationId="{2F47DA19-A476-5B45-97F3-2DB9B73A3990}"/>
          </ac:spMkLst>
        </pc:spChg>
        <pc:spChg chg="add 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26" creationId="{1AD47D25-4C21-447D-1517-153761A19FD3}"/>
          </ac:spMkLst>
        </pc:spChg>
        <pc:spChg chg="add 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33" creationId="{0437F8DE-B122-DFDC-1C7D-009B0DC78BBE}"/>
          </ac:spMkLst>
        </pc:spChg>
        <pc:spChg chg="add 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34" creationId="{E1E4BF7A-B323-36CB-33C4-745B4DC33DA8}"/>
          </ac:spMkLst>
        </pc:spChg>
        <pc:spChg chg="add 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35" creationId="{2203B84C-04C0-5373-1E9F-14D9CD29D15D}"/>
          </ac:spMkLst>
        </pc:spChg>
        <pc:spChg chg="add mod">
          <ac:chgData name="Ferran Gascon" userId="cc32d705-e114-4caf-a804-81e4a9e94d05" providerId="ADAL" clId="{F65DFD7D-A315-CC4C-950B-A9BE12583369}" dt="2024-03-03T21:10:55.698" v="3152"/>
          <ac:spMkLst>
            <pc:docMk/>
            <pc:sldMk cId="98160747" sldId="277"/>
            <ac:spMk id="36" creationId="{516F4360-3B10-2164-044A-5B1F91D5F6E0}"/>
          </ac:spMkLst>
        </pc:spChg>
        <pc:spChg chg="add mod">
          <ac:chgData name="Ferran Gascon" userId="cc32d705-e114-4caf-a804-81e4a9e94d05" providerId="ADAL" clId="{F65DFD7D-A315-CC4C-950B-A9BE12583369}" dt="2024-03-03T21:11:07.320" v="3156" actId="207"/>
          <ac:spMkLst>
            <pc:docMk/>
            <pc:sldMk cId="98160747" sldId="277"/>
            <ac:spMk id="37" creationId="{C16A8EC3-3CE3-8AE5-F876-49FE642C84E6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39" creationId="{B4CF2D4E-818D-0442-4DA1-761CF941658F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40" creationId="{A6685074-2B02-8DEB-1C9B-3ECEC38E1CB8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41" creationId="{90FDD233-25C1-5358-655D-628C8C716022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44" creationId="{D9EE7557-20AF-6B73-617C-44DE816B781B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49" creationId="{92B21E8C-502F-2AAB-A53F-34C0ED147F1C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50" creationId="{0F653CF9-D65B-F3FA-A882-34C7C65A1B8B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51" creationId="{00632643-E551-E2F4-650C-FD214E0274AD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55" creationId="{3D09D628-FE2B-BB8C-171B-CF59B59C79A5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56" creationId="{374C07CC-9ACF-21BD-8095-14C330C8017B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57" creationId="{1CB543D4-C431-ADB0-242F-60A3100D3184}"/>
          </ac:spMkLst>
        </pc:spChg>
        <pc:spChg chg="mod">
          <ac:chgData name="Ferran Gascon" userId="cc32d705-e114-4caf-a804-81e4a9e94d05" providerId="ADAL" clId="{F65DFD7D-A315-CC4C-950B-A9BE12583369}" dt="2024-03-03T21:11:02.134" v="3155"/>
          <ac:spMkLst>
            <pc:docMk/>
            <pc:sldMk cId="98160747" sldId="277"/>
            <ac:spMk id="58" creationId="{5D5DF82B-B4D9-87C0-E819-0FC35815718D}"/>
          </ac:spMkLst>
        </pc:spChg>
        <pc:spChg chg="add mod">
          <ac:chgData name="Ferran Gascon" userId="cc32d705-e114-4caf-a804-81e4a9e94d05" providerId="ADAL" clId="{F65DFD7D-A315-CC4C-950B-A9BE12583369}" dt="2024-03-03T21:11:07.320" v="3156" actId="207"/>
          <ac:spMkLst>
            <pc:docMk/>
            <pc:sldMk cId="98160747" sldId="277"/>
            <ac:spMk id="59" creationId="{C16B50E5-9EFB-6908-6359-110F515A4D10}"/>
          </ac:spMkLst>
        </pc:spChg>
        <pc:spChg chg="add mod">
          <ac:chgData name="Ferran Gascon" userId="cc32d705-e114-4caf-a804-81e4a9e94d05" providerId="ADAL" clId="{F65DFD7D-A315-CC4C-950B-A9BE12583369}" dt="2024-03-03T21:11:07.320" v="3156" actId="207"/>
          <ac:spMkLst>
            <pc:docMk/>
            <pc:sldMk cId="98160747" sldId="277"/>
            <ac:spMk id="60" creationId="{46D33815-D28D-6EF9-8423-2D75AD7B9C7B}"/>
          </ac:spMkLst>
        </pc:spChg>
        <pc:spChg chg="del">
          <ac:chgData name="Ferran Gascon" userId="cc32d705-e114-4caf-a804-81e4a9e94d05" providerId="ADAL" clId="{F65DFD7D-A315-CC4C-950B-A9BE12583369}" dt="2024-03-03T21:10:50.710" v="3151" actId="478"/>
          <ac:spMkLst>
            <pc:docMk/>
            <pc:sldMk cId="98160747" sldId="277"/>
            <ac:spMk id="67" creationId="{00000000-0000-0000-0000-000000000000}"/>
          </ac:spMkLst>
        </pc:spChg>
        <pc:spChg chg="add mod">
          <ac:chgData name="Ferran Gascon" userId="cc32d705-e114-4caf-a804-81e4a9e94d05" providerId="ADAL" clId="{F65DFD7D-A315-CC4C-950B-A9BE12583369}" dt="2024-03-03T21:11:07.320" v="3156" actId="207"/>
          <ac:spMkLst>
            <pc:docMk/>
            <pc:sldMk cId="98160747" sldId="277"/>
            <ac:spMk id="69" creationId="{2A15FA68-BE7F-3941-4FC0-03CC1A86E45C}"/>
          </ac:spMkLst>
        </pc:spChg>
        <pc:spChg chg="add mod">
          <ac:chgData name="Ferran Gascon" userId="cc32d705-e114-4caf-a804-81e4a9e94d05" providerId="ADAL" clId="{F65DFD7D-A315-CC4C-950B-A9BE12583369}" dt="2024-03-03T21:11:22.417" v="3157" actId="20577"/>
          <ac:spMkLst>
            <pc:docMk/>
            <pc:sldMk cId="98160747" sldId="277"/>
            <ac:spMk id="70" creationId="{005C60DD-99EF-514F-EF92-CE4D7E680733}"/>
          </ac:spMkLst>
        </pc:spChg>
        <pc:spChg chg="add mod">
          <ac:chgData name="Ferran Gascon" userId="cc32d705-e114-4caf-a804-81e4a9e94d05" providerId="ADAL" clId="{F65DFD7D-A315-CC4C-950B-A9BE12583369}" dt="2024-03-03T21:11:07.320" v="3156" actId="207"/>
          <ac:spMkLst>
            <pc:docMk/>
            <pc:sldMk cId="98160747" sldId="277"/>
            <ac:spMk id="71" creationId="{F76A32D1-C2E1-5C9E-20B5-2AD5E5DFA597}"/>
          </ac:spMkLst>
        </pc:spChg>
        <pc:spChg chg="add mod">
          <ac:chgData name="Ferran Gascon" userId="cc32d705-e114-4caf-a804-81e4a9e94d05" providerId="ADAL" clId="{F65DFD7D-A315-CC4C-950B-A9BE12583369}" dt="2024-03-03T21:11:07.320" v="3156" actId="207"/>
          <ac:spMkLst>
            <pc:docMk/>
            <pc:sldMk cId="98160747" sldId="277"/>
            <ac:spMk id="72" creationId="{0BB7872B-93D4-3353-91B7-D24D75E5ADBA}"/>
          </ac:spMkLst>
        </pc:spChg>
        <pc:grpChg chg="add mod">
          <ac:chgData name="Ferran Gascon" userId="cc32d705-e114-4caf-a804-81e4a9e94d05" providerId="ADAL" clId="{F65DFD7D-A315-CC4C-950B-A9BE12583369}" dt="2024-03-03T21:10:55.698" v="3152"/>
          <ac:grpSpMkLst>
            <pc:docMk/>
            <pc:sldMk cId="98160747" sldId="277"/>
            <ac:grpSpMk id="4" creationId="{A18D0732-E835-0F20-3789-19C16F76D33A}"/>
          </ac:grpSpMkLst>
        </pc:grpChg>
        <pc:grpChg chg="add mod">
          <ac:chgData name="Ferran Gascon" userId="cc32d705-e114-4caf-a804-81e4a9e94d05" providerId="ADAL" clId="{F65DFD7D-A315-CC4C-950B-A9BE12583369}" dt="2024-03-03T21:10:55.698" v="3152"/>
          <ac:grpSpMkLst>
            <pc:docMk/>
            <pc:sldMk cId="98160747" sldId="277"/>
            <ac:grpSpMk id="8" creationId="{0E8B927B-49CA-7AD4-A682-EC2CC83F6B58}"/>
          </ac:grpSpMkLst>
        </pc:grpChg>
        <pc:grpChg chg="mod">
          <ac:chgData name="Ferran Gascon" userId="cc32d705-e114-4caf-a804-81e4a9e94d05" providerId="ADAL" clId="{F65DFD7D-A315-CC4C-950B-A9BE12583369}" dt="2024-03-03T21:10:55.698" v="3152"/>
          <ac:grpSpMkLst>
            <pc:docMk/>
            <pc:sldMk cId="98160747" sldId="277"/>
            <ac:grpSpMk id="9" creationId="{6971276F-3352-1ADF-C98F-D4EA26FF0488}"/>
          </ac:grpSpMkLst>
        </pc:grpChg>
        <pc:grpChg chg="mod">
          <ac:chgData name="Ferran Gascon" userId="cc32d705-e114-4caf-a804-81e4a9e94d05" providerId="ADAL" clId="{F65DFD7D-A315-CC4C-950B-A9BE12583369}" dt="2024-03-03T21:10:55.698" v="3152"/>
          <ac:grpSpMkLst>
            <pc:docMk/>
            <pc:sldMk cId="98160747" sldId="277"/>
            <ac:grpSpMk id="11" creationId="{7EDACF22-3563-213E-38E6-0AB702DF63A1}"/>
          </ac:grpSpMkLst>
        </pc:grpChg>
        <pc:grpChg chg="add mod">
          <ac:chgData name="Ferran Gascon" userId="cc32d705-e114-4caf-a804-81e4a9e94d05" providerId="ADAL" clId="{F65DFD7D-A315-CC4C-950B-A9BE12583369}" dt="2024-03-03T21:10:55.698" v="3152"/>
          <ac:grpSpMkLst>
            <pc:docMk/>
            <pc:sldMk cId="98160747" sldId="277"/>
            <ac:grpSpMk id="27" creationId="{15F5F59E-DF13-084F-5042-D047FC445B75}"/>
          </ac:grpSpMkLst>
        </pc:grpChg>
        <pc:grpChg chg="mod">
          <ac:chgData name="Ferran Gascon" userId="cc32d705-e114-4caf-a804-81e4a9e94d05" providerId="ADAL" clId="{F65DFD7D-A315-CC4C-950B-A9BE12583369}" dt="2024-03-03T21:10:55.698" v="3152"/>
          <ac:grpSpMkLst>
            <pc:docMk/>
            <pc:sldMk cId="98160747" sldId="277"/>
            <ac:grpSpMk id="29" creationId="{45CDC75A-F535-CB75-741B-0E71ED225BE3}"/>
          </ac:grpSpMkLst>
        </pc:grpChg>
        <pc:grpChg chg="add mod">
          <ac:chgData name="Ferran Gascon" userId="cc32d705-e114-4caf-a804-81e4a9e94d05" providerId="ADAL" clId="{F65DFD7D-A315-CC4C-950B-A9BE12583369}" dt="2024-03-03T21:11:07.320" v="3156" actId="207"/>
          <ac:grpSpMkLst>
            <pc:docMk/>
            <pc:sldMk cId="98160747" sldId="277"/>
            <ac:grpSpMk id="38" creationId="{7A4CCCC3-8A38-2755-6A22-181C7BAC978D}"/>
          </ac:grpSpMkLst>
        </pc:grpChg>
        <pc:grpChg chg="add mod">
          <ac:chgData name="Ferran Gascon" userId="cc32d705-e114-4caf-a804-81e4a9e94d05" providerId="ADAL" clId="{F65DFD7D-A315-CC4C-950B-A9BE12583369}" dt="2024-03-03T21:11:02.134" v="3155"/>
          <ac:grpSpMkLst>
            <pc:docMk/>
            <pc:sldMk cId="98160747" sldId="277"/>
            <ac:grpSpMk id="42" creationId="{C7CE58F1-C590-AAC5-A4A4-E9119220C5C4}"/>
          </ac:grpSpMkLst>
        </pc:grpChg>
        <pc:grpChg chg="mod">
          <ac:chgData name="Ferran Gascon" userId="cc32d705-e114-4caf-a804-81e4a9e94d05" providerId="ADAL" clId="{F65DFD7D-A315-CC4C-950B-A9BE12583369}" dt="2024-03-03T21:11:02.134" v="3155"/>
          <ac:grpSpMkLst>
            <pc:docMk/>
            <pc:sldMk cId="98160747" sldId="277"/>
            <ac:grpSpMk id="43" creationId="{B85111F0-5190-3A40-EB20-6AD2A06C110E}"/>
          </ac:grpSpMkLst>
        </pc:grpChg>
        <pc:grpChg chg="mod">
          <ac:chgData name="Ferran Gascon" userId="cc32d705-e114-4caf-a804-81e4a9e94d05" providerId="ADAL" clId="{F65DFD7D-A315-CC4C-950B-A9BE12583369}" dt="2024-03-03T21:11:02.134" v="3155"/>
          <ac:grpSpMkLst>
            <pc:docMk/>
            <pc:sldMk cId="98160747" sldId="277"/>
            <ac:grpSpMk id="45" creationId="{95A32D8E-2441-027C-43B4-FA7A159D115A}"/>
          </ac:grpSpMkLst>
        </pc:grpChg>
        <pc:grpChg chg="add mod">
          <ac:chgData name="Ferran Gascon" userId="cc32d705-e114-4caf-a804-81e4a9e94d05" providerId="ADAL" clId="{F65DFD7D-A315-CC4C-950B-A9BE12583369}" dt="2024-03-03T21:11:07.320" v="3156" actId="207"/>
          <ac:grpSpMkLst>
            <pc:docMk/>
            <pc:sldMk cId="98160747" sldId="277"/>
            <ac:grpSpMk id="61" creationId="{83BA2CDC-2D6D-C085-0AE4-4BD85A92294A}"/>
          </ac:grpSpMkLst>
        </pc:grpChg>
        <pc:grpChg chg="mod">
          <ac:chgData name="Ferran Gascon" userId="cc32d705-e114-4caf-a804-81e4a9e94d05" providerId="ADAL" clId="{F65DFD7D-A315-CC4C-950B-A9BE12583369}" dt="2024-03-03T21:11:02.134" v="3155"/>
          <ac:grpSpMkLst>
            <pc:docMk/>
            <pc:sldMk cId="98160747" sldId="277"/>
            <ac:grpSpMk id="63" creationId="{DCF85DF8-05E6-6367-C6E2-6B56BF5FD37A}"/>
          </ac:grpSpMkLst>
        </pc:grpChg>
        <pc:picChg chg="mod">
          <ac:chgData name="Ferran Gascon" userId="cc32d705-e114-4caf-a804-81e4a9e94d05" providerId="ADAL" clId="{F65DFD7D-A315-CC4C-950B-A9BE12583369}" dt="2024-03-03T21:10:55.698" v="3152"/>
          <ac:picMkLst>
            <pc:docMk/>
            <pc:sldMk cId="98160747" sldId="277"/>
            <ac:picMk id="12" creationId="{7844246B-4A20-0405-AD02-6E20AB8C4EB1}"/>
          </ac:picMkLst>
        </pc:picChg>
        <pc:picChg chg="mod">
          <ac:chgData name="Ferran Gascon" userId="cc32d705-e114-4caf-a804-81e4a9e94d05" providerId="ADAL" clId="{F65DFD7D-A315-CC4C-950B-A9BE12583369}" dt="2024-03-03T21:10:55.698" v="3152"/>
          <ac:picMkLst>
            <pc:docMk/>
            <pc:sldMk cId="98160747" sldId="277"/>
            <ac:picMk id="13" creationId="{424E38DA-6E4E-D1A9-EB5C-11E69EFB1A8B}"/>
          </ac:picMkLst>
        </pc:picChg>
        <pc:picChg chg="mod">
          <ac:chgData name="Ferran Gascon" userId="cc32d705-e114-4caf-a804-81e4a9e94d05" providerId="ADAL" clId="{F65DFD7D-A315-CC4C-950B-A9BE12583369}" dt="2024-03-03T21:10:55.698" v="3152"/>
          <ac:picMkLst>
            <pc:docMk/>
            <pc:sldMk cId="98160747" sldId="277"/>
            <ac:picMk id="14" creationId="{A82D45D4-D307-4688-3AC9-8BA7A65E07FE}"/>
          </ac:picMkLst>
        </pc:picChg>
        <pc:picChg chg="mod">
          <ac:chgData name="Ferran Gascon" userId="cc32d705-e114-4caf-a804-81e4a9e94d05" providerId="ADAL" clId="{F65DFD7D-A315-CC4C-950B-A9BE12583369}" dt="2024-03-03T21:10:55.698" v="3152"/>
          <ac:picMkLst>
            <pc:docMk/>
            <pc:sldMk cId="98160747" sldId="277"/>
            <ac:picMk id="18" creationId="{4DCBF1F1-0450-3D06-59C8-6414F39FC04B}"/>
          </ac:picMkLst>
        </pc:picChg>
        <pc:picChg chg="mod">
          <ac:chgData name="Ferran Gascon" userId="cc32d705-e114-4caf-a804-81e4a9e94d05" providerId="ADAL" clId="{F65DFD7D-A315-CC4C-950B-A9BE12583369}" dt="2024-03-03T21:10:55.698" v="3152"/>
          <ac:picMkLst>
            <pc:docMk/>
            <pc:sldMk cId="98160747" sldId="277"/>
            <ac:picMk id="19" creationId="{2FB14A41-122B-5401-B7A2-57A978341633}"/>
          </ac:picMkLst>
        </pc:picChg>
        <pc:picChg chg="mod">
          <ac:chgData name="Ferran Gascon" userId="cc32d705-e114-4caf-a804-81e4a9e94d05" providerId="ADAL" clId="{F65DFD7D-A315-CC4C-950B-A9BE12583369}" dt="2024-03-03T21:10:55.698" v="3152"/>
          <ac:picMkLst>
            <pc:docMk/>
            <pc:sldMk cId="98160747" sldId="277"/>
            <ac:picMk id="20" creationId="{899A3634-BF1A-08F3-B4CC-B4DDD7700079}"/>
          </ac:picMkLst>
        </pc:picChg>
        <pc:picChg chg="mod">
          <ac:chgData name="Ferran Gascon" userId="cc32d705-e114-4caf-a804-81e4a9e94d05" providerId="ADAL" clId="{F65DFD7D-A315-CC4C-950B-A9BE12583369}" dt="2024-03-03T21:10:55.698" v="3152"/>
          <ac:picMkLst>
            <pc:docMk/>
            <pc:sldMk cId="98160747" sldId="277"/>
            <ac:picMk id="28" creationId="{5CAA3008-EAEB-8982-76BB-1B8C5F3FD946}"/>
          </ac:picMkLst>
        </pc:picChg>
        <pc:picChg chg="mod">
          <ac:chgData name="Ferran Gascon" userId="cc32d705-e114-4caf-a804-81e4a9e94d05" providerId="ADAL" clId="{F65DFD7D-A315-CC4C-950B-A9BE12583369}" dt="2024-03-03T21:10:55.698" v="3152"/>
          <ac:picMkLst>
            <pc:docMk/>
            <pc:sldMk cId="98160747" sldId="277"/>
            <ac:picMk id="30" creationId="{F9ABCB99-ACA4-EF32-40DA-DEA000C77357}"/>
          </ac:picMkLst>
        </pc:picChg>
        <pc:picChg chg="mod">
          <ac:chgData name="Ferran Gascon" userId="cc32d705-e114-4caf-a804-81e4a9e94d05" providerId="ADAL" clId="{F65DFD7D-A315-CC4C-950B-A9BE12583369}" dt="2024-03-03T21:10:55.698" v="3152"/>
          <ac:picMkLst>
            <pc:docMk/>
            <pc:sldMk cId="98160747" sldId="277"/>
            <ac:picMk id="31" creationId="{4296EF37-D473-963D-2542-40EAF7D97572}"/>
          </ac:picMkLst>
        </pc:picChg>
        <pc:picChg chg="mod">
          <ac:chgData name="Ferran Gascon" userId="cc32d705-e114-4caf-a804-81e4a9e94d05" providerId="ADAL" clId="{F65DFD7D-A315-CC4C-950B-A9BE12583369}" dt="2024-03-03T21:10:55.698" v="3152"/>
          <ac:picMkLst>
            <pc:docMk/>
            <pc:sldMk cId="98160747" sldId="277"/>
            <ac:picMk id="32" creationId="{70DBB38A-43CC-D17F-0451-D4B841D6EFEE}"/>
          </ac:picMkLst>
        </pc:picChg>
        <pc:picChg chg="mod">
          <ac:chgData name="Ferran Gascon" userId="cc32d705-e114-4caf-a804-81e4a9e94d05" providerId="ADAL" clId="{F65DFD7D-A315-CC4C-950B-A9BE12583369}" dt="2024-03-03T21:11:02.134" v="3155"/>
          <ac:picMkLst>
            <pc:docMk/>
            <pc:sldMk cId="98160747" sldId="277"/>
            <ac:picMk id="46" creationId="{4916389B-B53D-B9D7-830F-08006DACD0D2}"/>
          </ac:picMkLst>
        </pc:picChg>
        <pc:picChg chg="mod">
          <ac:chgData name="Ferran Gascon" userId="cc32d705-e114-4caf-a804-81e4a9e94d05" providerId="ADAL" clId="{F65DFD7D-A315-CC4C-950B-A9BE12583369}" dt="2024-03-03T21:11:02.134" v="3155"/>
          <ac:picMkLst>
            <pc:docMk/>
            <pc:sldMk cId="98160747" sldId="277"/>
            <ac:picMk id="47" creationId="{ABFF393C-4149-17A0-E426-F187C5D4ECD5}"/>
          </ac:picMkLst>
        </pc:picChg>
        <pc:picChg chg="mod">
          <ac:chgData name="Ferran Gascon" userId="cc32d705-e114-4caf-a804-81e4a9e94d05" providerId="ADAL" clId="{F65DFD7D-A315-CC4C-950B-A9BE12583369}" dt="2024-03-03T21:11:02.134" v="3155"/>
          <ac:picMkLst>
            <pc:docMk/>
            <pc:sldMk cId="98160747" sldId="277"/>
            <ac:picMk id="48" creationId="{70C1E783-9136-0FE7-4041-C10608F2DAB4}"/>
          </ac:picMkLst>
        </pc:picChg>
        <pc:picChg chg="mod">
          <ac:chgData name="Ferran Gascon" userId="cc32d705-e114-4caf-a804-81e4a9e94d05" providerId="ADAL" clId="{F65DFD7D-A315-CC4C-950B-A9BE12583369}" dt="2024-03-03T21:11:02.134" v="3155"/>
          <ac:picMkLst>
            <pc:docMk/>
            <pc:sldMk cId="98160747" sldId="277"/>
            <ac:picMk id="52" creationId="{3320778E-3221-C879-FE93-A64CCAC97779}"/>
          </ac:picMkLst>
        </pc:picChg>
        <pc:picChg chg="mod">
          <ac:chgData name="Ferran Gascon" userId="cc32d705-e114-4caf-a804-81e4a9e94d05" providerId="ADAL" clId="{F65DFD7D-A315-CC4C-950B-A9BE12583369}" dt="2024-03-03T21:11:02.134" v="3155"/>
          <ac:picMkLst>
            <pc:docMk/>
            <pc:sldMk cId="98160747" sldId="277"/>
            <ac:picMk id="53" creationId="{F9701A24-82CC-4B38-CF6D-63CE54DCDA03}"/>
          </ac:picMkLst>
        </pc:picChg>
        <pc:picChg chg="mod">
          <ac:chgData name="Ferran Gascon" userId="cc32d705-e114-4caf-a804-81e4a9e94d05" providerId="ADAL" clId="{F65DFD7D-A315-CC4C-950B-A9BE12583369}" dt="2024-03-03T21:11:02.134" v="3155"/>
          <ac:picMkLst>
            <pc:docMk/>
            <pc:sldMk cId="98160747" sldId="277"/>
            <ac:picMk id="54" creationId="{FC00199C-862E-C2ED-F11F-93F9E1ACA0F5}"/>
          </ac:picMkLst>
        </pc:picChg>
        <pc:picChg chg="mod">
          <ac:chgData name="Ferran Gascon" userId="cc32d705-e114-4caf-a804-81e4a9e94d05" providerId="ADAL" clId="{F65DFD7D-A315-CC4C-950B-A9BE12583369}" dt="2024-03-03T21:11:02.134" v="3155"/>
          <ac:picMkLst>
            <pc:docMk/>
            <pc:sldMk cId="98160747" sldId="277"/>
            <ac:picMk id="62" creationId="{D87FBA48-C8E7-ECDC-F15C-B9E507B767D4}"/>
          </ac:picMkLst>
        </pc:picChg>
        <pc:picChg chg="mod">
          <ac:chgData name="Ferran Gascon" userId="cc32d705-e114-4caf-a804-81e4a9e94d05" providerId="ADAL" clId="{F65DFD7D-A315-CC4C-950B-A9BE12583369}" dt="2024-03-03T21:11:02.134" v="3155"/>
          <ac:picMkLst>
            <pc:docMk/>
            <pc:sldMk cId="98160747" sldId="277"/>
            <ac:picMk id="64" creationId="{1DA3380C-EDCF-DD71-EC63-DBCD8195D50F}"/>
          </ac:picMkLst>
        </pc:picChg>
        <pc:picChg chg="mod">
          <ac:chgData name="Ferran Gascon" userId="cc32d705-e114-4caf-a804-81e4a9e94d05" providerId="ADAL" clId="{F65DFD7D-A315-CC4C-950B-A9BE12583369}" dt="2024-03-03T21:11:02.134" v="3155"/>
          <ac:picMkLst>
            <pc:docMk/>
            <pc:sldMk cId="98160747" sldId="277"/>
            <ac:picMk id="65" creationId="{2C43009B-057F-0D88-3F56-E4074B02F254}"/>
          </ac:picMkLst>
        </pc:picChg>
        <pc:picChg chg="mod">
          <ac:chgData name="Ferran Gascon" userId="cc32d705-e114-4caf-a804-81e4a9e94d05" providerId="ADAL" clId="{F65DFD7D-A315-CC4C-950B-A9BE12583369}" dt="2024-03-03T21:11:02.134" v="3155"/>
          <ac:picMkLst>
            <pc:docMk/>
            <pc:sldMk cId="98160747" sldId="277"/>
            <ac:picMk id="68" creationId="{96686B66-9EB2-FE14-7A15-F9698A5E9A9D}"/>
          </ac:picMkLst>
        </pc:picChg>
        <pc:picChg chg="del">
          <ac:chgData name="Ferran Gascon" userId="cc32d705-e114-4caf-a804-81e4a9e94d05" providerId="ADAL" clId="{F65DFD7D-A315-CC4C-950B-A9BE12583369}" dt="2024-03-03T21:10:50.710" v="3151" actId="478"/>
          <ac:picMkLst>
            <pc:docMk/>
            <pc:sldMk cId="98160747" sldId="277"/>
            <ac:picMk id="1026" creationId="{8CECEF74-42BC-6AB3-1D0E-AB05189C5DE9}"/>
          </ac:picMkLst>
        </pc:picChg>
      </pc:sldChg>
      <pc:sldChg chg="addSp delSp modSp add mod">
        <pc:chgData name="Ferran Gascon" userId="cc32d705-e114-4caf-a804-81e4a9e94d05" providerId="ADAL" clId="{F65DFD7D-A315-CC4C-950B-A9BE12583369}" dt="2024-03-06T20:49:40.758" v="4027" actId="1076"/>
        <pc:sldMkLst>
          <pc:docMk/>
          <pc:sldMk cId="2383884930" sldId="277"/>
        </pc:sldMkLst>
        <pc:spChg chg="add del mod">
          <ac:chgData name="Ferran Gascon" userId="cc32d705-e114-4caf-a804-81e4a9e94d05" providerId="ADAL" clId="{F65DFD7D-A315-CC4C-950B-A9BE12583369}" dt="2024-03-06T20:48:07.443" v="3995" actId="478"/>
          <ac:spMkLst>
            <pc:docMk/>
            <pc:sldMk cId="2383884930" sldId="277"/>
            <ac:spMk id="3" creationId="{C5913AE5-DF78-652F-892D-7BBA4E3C4DD7}"/>
          </ac:spMkLst>
        </pc:spChg>
        <pc:spChg chg="add mod">
          <ac:chgData name="Ferran Gascon" userId="cc32d705-e114-4caf-a804-81e4a9e94d05" providerId="ADAL" clId="{F65DFD7D-A315-CC4C-950B-A9BE12583369}" dt="2024-03-06T20:49:37.382" v="4025" actId="404"/>
          <ac:spMkLst>
            <pc:docMk/>
            <pc:sldMk cId="2383884930" sldId="277"/>
            <ac:spMk id="6" creationId="{F08ED4B0-952D-8C0A-2583-2C6162CAB830}"/>
          </ac:spMkLst>
        </pc:spChg>
        <pc:spChg chg="mod">
          <ac:chgData name="Ferran Gascon" userId="cc32d705-e114-4caf-a804-81e4a9e94d05" providerId="ADAL" clId="{F65DFD7D-A315-CC4C-950B-A9BE12583369}" dt="2024-03-06T20:48:56.044" v="4018" actId="20577"/>
          <ac:spMkLst>
            <pc:docMk/>
            <pc:sldMk cId="2383884930" sldId="277"/>
            <ac:spMk id="66" creationId="{00000000-0000-0000-0000-000000000000}"/>
          </ac:spMkLst>
        </pc:spChg>
        <pc:spChg chg="del">
          <ac:chgData name="Ferran Gascon" userId="cc32d705-e114-4caf-a804-81e4a9e94d05" providerId="ADAL" clId="{F65DFD7D-A315-CC4C-950B-A9BE12583369}" dt="2024-03-06T20:48:05.219" v="3994" actId="478"/>
          <ac:spMkLst>
            <pc:docMk/>
            <pc:sldMk cId="2383884930" sldId="277"/>
            <ac:spMk id="67" creationId="{00000000-0000-0000-0000-000000000000}"/>
          </ac:spMkLst>
        </pc:spChg>
        <pc:picChg chg="add mod">
          <ac:chgData name="Ferran Gascon" userId="cc32d705-e114-4caf-a804-81e4a9e94d05" providerId="ADAL" clId="{F65DFD7D-A315-CC4C-950B-A9BE12583369}" dt="2024-03-06T20:49:40.758" v="4027" actId="1076"/>
          <ac:picMkLst>
            <pc:docMk/>
            <pc:sldMk cId="2383884930" sldId="277"/>
            <ac:picMk id="4" creationId="{431DA388-8267-1DA5-3CEE-69D5C7873398}"/>
          </ac:picMkLst>
        </pc:picChg>
      </pc:sldChg>
      <pc:sldChg chg="add del">
        <pc:chgData name="Ferran Gascon" userId="cc32d705-e114-4caf-a804-81e4a9e94d05" providerId="ADAL" clId="{F65DFD7D-A315-CC4C-950B-A9BE12583369}" dt="2024-03-03T18:56:00.979" v="1730"/>
        <pc:sldMkLst>
          <pc:docMk/>
          <pc:sldMk cId="3350242661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94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37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/>
              <a:t>D/EOP has three</a:t>
            </a:r>
            <a:r>
              <a:rPr lang="en-GB" sz="1200" b="0" baseline="0" dirty="0"/>
              <a:t> main lines of activities: Earth Science, Copernicus and Meteorology</a:t>
            </a:r>
            <a:endParaRPr lang="en-GB" sz="1200" b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5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11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341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77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6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38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WGISS-57, 4-7 March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675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8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jp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jp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arth.esa.int/eogateway/missions/cryosat/data" TargetMode="External"/><Relationship Id="rId3" Type="http://schemas.openxmlformats.org/officeDocument/2006/relationships/hyperlink" Target="https://earth.esa.int/eogateway/missions/ers/data" TargetMode="External"/><Relationship Id="rId7" Type="http://schemas.openxmlformats.org/officeDocument/2006/relationships/hyperlink" Target="https://earth.esa.int/eogateway/missions/smos/data" TargetMode="External"/><Relationship Id="rId12" Type="http://schemas.openxmlformats.org/officeDocument/2006/relationships/hyperlink" Target="https://sentinels.copernicus.eu/web/sentinel/-/copernicus-sentinel-5-precursor-full-mission-reprocessed-datasets-further-products-relea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rth.esa.int/eogateway/missions/goce/data" TargetMode="External"/><Relationship Id="rId11" Type="http://schemas.openxmlformats.org/officeDocument/2006/relationships/hyperlink" Target="https://sentinels.copernicus.eu/web/sentinel/technical-guides/sentinel-2-msi/copernicus-sentinel-2-collection-1-availability-status" TargetMode="External"/><Relationship Id="rId5" Type="http://schemas.openxmlformats.org/officeDocument/2006/relationships/hyperlink" Target="https://earth.esa.int/eogateway/missions/proba-1/data" TargetMode="External"/><Relationship Id="rId10" Type="http://schemas.openxmlformats.org/officeDocument/2006/relationships/hyperlink" Target="https://earth.esa.int/eogateway/missions/aeolus/data" TargetMode="External"/><Relationship Id="rId4" Type="http://schemas.openxmlformats.org/officeDocument/2006/relationships/hyperlink" Target="https://earth.esa.int/eogateway/missions/envisat/data" TargetMode="External"/><Relationship Id="rId9" Type="http://schemas.openxmlformats.org/officeDocument/2006/relationships/hyperlink" Target="https://earth.esa.int/eogateway/missions/proba-v/dat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.esa.int/eogateway/missions/proba-v/da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space.copernicus.eu/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s://sentinels.copernicus.eu/web/sentinel/technical-guides/sentinel-2-msi/copernicus-sentinel-2-collection-1-availability-stat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.esa.int/eogateway/news/envisat-aatsr-4th-reprocessing-data-now-availabl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32022" y="131950"/>
            <a:ext cx="5926871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ESA collection management practices</a:t>
            </a:r>
          </a:p>
        </p:txBody>
      </p:sp>
      <p:sp>
        <p:nvSpPr>
          <p:cNvPr id="61" name="Google Shape;61;p7"/>
          <p:cNvSpPr txBox="1"/>
          <p:nvPr/>
        </p:nvSpPr>
        <p:spPr>
          <a:xfrm>
            <a:off x="5566200" y="3511250"/>
            <a:ext cx="35778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Ferran</a:t>
            </a: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Gascon, ESA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US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10.2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WGISS-57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4-7 March 2023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 and Outlook</a:t>
            </a:r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174928" y="725042"/>
            <a:ext cx="8794143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 dirty="0"/>
              <a:t>ESA is </a:t>
            </a:r>
            <a:r>
              <a:rPr lang="en-US" sz="1400"/>
              <a:t>providing collections </a:t>
            </a:r>
            <a:r>
              <a:rPr lang="en-US" sz="1400" dirty="0"/>
              <a:t>for most of its past and present missions.</a:t>
            </a:r>
          </a:p>
          <a:p>
            <a:pPr indent="-336550" algn="just">
              <a:buSzPts val="1700"/>
            </a:pPr>
            <a:r>
              <a:rPr lang="en-US" sz="1400" dirty="0"/>
              <a:t>Additional collections are being prepared, e.g. Proba-1</a:t>
            </a:r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 dirty="0"/>
              <a:t>Scientific applications, such as for climate change, have underlined the importance of collections management.</a:t>
            </a:r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 dirty="0"/>
              <a:t>The development of new “down-stream” applications and services using space-borne data have increased the need for collections management.</a:t>
            </a:r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endParaRPr lang="en-US" sz="1400" dirty="0"/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Font typeface="Wingdings" pitchFamily="2" charset="2"/>
              <a:buChar char="Ø"/>
            </a:pPr>
            <a:r>
              <a:rPr lang="en-US" sz="1400" dirty="0"/>
              <a:t>Heterogeneous approaches for collections management (within ESA and across Agencies).</a:t>
            </a:r>
          </a:p>
          <a:p>
            <a:pPr indent="-336550" algn="just">
              <a:buSzPts val="1700"/>
              <a:buFont typeface="Wingdings" pitchFamily="2" charset="2"/>
              <a:buChar char="Ø"/>
            </a:pPr>
            <a:r>
              <a:rPr lang="en-US" sz="1400" dirty="0"/>
              <a:t>Need of further coordination between space agencies for defining harmonized and improved collection management practices ?</a:t>
            </a:r>
          </a:p>
        </p:txBody>
      </p:sp>
    </p:spTree>
    <p:extLst>
      <p:ext uri="{BB962C8B-B14F-4D97-AF65-F5344CB8AC3E}">
        <p14:creationId xmlns:p14="http://schemas.microsoft.com/office/powerpoint/2010/main" val="400862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</a:t>
            </a:r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 dirty="0"/>
              <a:t>Introduction</a:t>
            </a: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 dirty="0"/>
              <a:t>ESA Collections</a:t>
            </a: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 dirty="0"/>
              <a:t>Recent activities: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-US" sz="1400" dirty="0"/>
              <a:t>Copernicus Sentinel-2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-US" sz="1400" dirty="0"/>
              <a:t>Envisat AATSR</a:t>
            </a:r>
          </a:p>
          <a:p>
            <a:pPr lvl="1" indent="-336550">
              <a:spcBef>
                <a:spcPts val="800"/>
              </a:spcBef>
              <a:buSzPts val="1700"/>
              <a:buChar char="❖"/>
            </a:pPr>
            <a:r>
              <a:rPr lang="en-US" sz="1400" dirty="0"/>
              <a:t>ERS and Envisat Altimetry</a:t>
            </a: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 dirty="0"/>
              <a:t>Conclusions and Outlook</a:t>
            </a:r>
            <a:endParaRPr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 dirty="0"/>
              <a:t>Collections management enables collections (including metadata) to be properly handled and documented, and to become a resource for the user community.</a:t>
            </a:r>
          </a:p>
          <a:p>
            <a:pPr indent="-336550" algn="just">
              <a:buSzPts val="1700"/>
            </a:pPr>
            <a:r>
              <a:rPr lang="en-US" sz="1400" dirty="0"/>
              <a:t>Collections ensure a consistent data accessibility, usability, and long-term preservation.</a:t>
            </a:r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 sz="1400" dirty="0"/>
              <a:t>Collections contribute to FAIR (Findable, Accessible, Interoperable, and Reproducible) scientific practices.</a:t>
            </a:r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 sz="1400" dirty="0"/>
              <a:t>Collections facilitate the reanalysis of satellite measurements.</a:t>
            </a:r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 sz="1400" dirty="0"/>
              <a:t>Collections are often generated through the reprocessing of the archive and therefore also referred as “reprocessed datasets”</a:t>
            </a:r>
          </a:p>
        </p:txBody>
      </p:sp>
    </p:spTree>
    <p:extLst>
      <p:ext uri="{BB962C8B-B14F-4D97-AF65-F5344CB8AC3E}">
        <p14:creationId xmlns:p14="http://schemas.microsoft.com/office/powerpoint/2010/main" val="177004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84C294-8F35-ED4E-B079-8D552A207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91"/>
            <a:ext cx="9119065" cy="512947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9341" y="4898322"/>
            <a:ext cx="6651445" cy="109736"/>
            <a:chOff x="172269" y="6621494"/>
            <a:chExt cx="6826666" cy="111519"/>
          </a:xfrm>
        </p:grpSpPr>
        <p:pic>
          <p:nvPicPr>
            <p:cNvPr id="10" name="Picture 9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50919" y="4668118"/>
            <a:ext cx="3450457" cy="230254"/>
          </a:xfrm>
          <a:prstGeom prst="rect">
            <a:avLst/>
          </a:prstGeom>
          <a:noFill/>
        </p:spPr>
        <p:txBody>
          <a:bodyPr wrap="square" lIns="91182" tIns="45592" rIns="91182" bIns="45592" rtlCol="0">
            <a:spAutoFit/>
          </a:bodyPr>
          <a:lstStyle/>
          <a:p>
            <a:r>
              <a:rPr lang="en-GB" sz="89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ESA UNCLASSIFIED – For Official Use </a:t>
            </a:r>
          </a:p>
        </p:txBody>
      </p:sp>
      <p:sp>
        <p:nvSpPr>
          <p:cNvPr id="35" name="TextBox 13"/>
          <p:cNvSpPr txBox="1"/>
          <p:nvPr/>
        </p:nvSpPr>
        <p:spPr>
          <a:xfrm>
            <a:off x="7352532" y="4819059"/>
            <a:ext cx="1664116" cy="230254"/>
          </a:xfrm>
          <a:prstGeom prst="rect">
            <a:avLst/>
          </a:prstGeom>
          <a:noFill/>
        </p:spPr>
        <p:txBody>
          <a:bodyPr wrap="square" lIns="91182" tIns="45592" rIns="91182" bIns="45592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GB" sz="8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sEsa" panose="02000506030000020004" pitchFamily="50" charset="0"/>
                <a:cs typeface="Arial" panose="020B0604020202020204" pitchFamily="34" charset="0"/>
              </a:rPr>
              <a:t>European Space Agency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5C1AC83-005D-5A4F-9969-22E144F2D4E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5" t="14296" r="3881" b="75712"/>
          <a:stretch/>
        </p:blipFill>
        <p:spPr>
          <a:xfrm>
            <a:off x="7731999" y="290660"/>
            <a:ext cx="1303466" cy="5125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2EDC05A-329B-2646-9802-39BE3ECF2246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lum bright="70000" contrast="-70000"/>
          </a:blip>
          <a:srcRect l="16733" t="28956" r="16294" b="28994"/>
          <a:stretch/>
        </p:blipFill>
        <p:spPr>
          <a:xfrm>
            <a:off x="8016981" y="98204"/>
            <a:ext cx="1054402" cy="415425"/>
          </a:xfrm>
          <a:prstGeom prst="rect">
            <a:avLst/>
          </a:prstGeom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BBF767D1-CD59-C087-1224-7D19CB04690C}"/>
              </a:ext>
            </a:extLst>
          </p:cNvPr>
          <p:cNvSpPr/>
          <p:nvPr/>
        </p:nvSpPr>
        <p:spPr>
          <a:xfrm>
            <a:off x="2667184" y="1845713"/>
            <a:ext cx="544371" cy="39861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9D3F5C82-295D-DFE5-941B-BCCC2FB4373F}"/>
              </a:ext>
            </a:extLst>
          </p:cNvPr>
          <p:cNvSpPr/>
          <p:nvPr/>
        </p:nvSpPr>
        <p:spPr>
          <a:xfrm>
            <a:off x="3640794" y="1687028"/>
            <a:ext cx="544371" cy="39861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38" name="Rectangle: Rounded Corners 4">
            <a:extLst>
              <a:ext uri="{FF2B5EF4-FFF2-40B4-BE49-F238E27FC236}">
                <a16:creationId xmlns:a16="http://schemas.microsoft.com/office/drawing/2014/main" id="{A407C2B6-566F-5BC1-E25F-9B335E0F9536}"/>
              </a:ext>
            </a:extLst>
          </p:cNvPr>
          <p:cNvSpPr/>
          <p:nvPr/>
        </p:nvSpPr>
        <p:spPr>
          <a:xfrm>
            <a:off x="377418" y="1574765"/>
            <a:ext cx="704941" cy="39861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39" name="Rectangle: Rounded Corners 4">
            <a:extLst>
              <a:ext uri="{FF2B5EF4-FFF2-40B4-BE49-F238E27FC236}">
                <a16:creationId xmlns:a16="http://schemas.microsoft.com/office/drawing/2014/main" id="{173653EF-048A-8AEF-2D17-AD108A13332C}"/>
              </a:ext>
            </a:extLst>
          </p:cNvPr>
          <p:cNvSpPr/>
          <p:nvPr/>
        </p:nvSpPr>
        <p:spPr>
          <a:xfrm>
            <a:off x="1087046" y="1673476"/>
            <a:ext cx="427673" cy="39861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7EB0031E-0EA7-69BF-CB80-890C0C1AEEED}"/>
              </a:ext>
            </a:extLst>
          </p:cNvPr>
          <p:cNvSpPr/>
          <p:nvPr/>
        </p:nvSpPr>
        <p:spPr>
          <a:xfrm>
            <a:off x="672444" y="1960757"/>
            <a:ext cx="509868" cy="16464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B09976DE-EB9A-1FA5-FA4D-EC8F1C50C573}"/>
              </a:ext>
            </a:extLst>
          </p:cNvPr>
          <p:cNvSpPr/>
          <p:nvPr/>
        </p:nvSpPr>
        <p:spPr>
          <a:xfrm>
            <a:off x="902074" y="2112335"/>
            <a:ext cx="509868" cy="16464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D96708-FA46-4B01-AAC6-5AFA39296876}"/>
              </a:ext>
            </a:extLst>
          </p:cNvPr>
          <p:cNvSpPr/>
          <p:nvPr/>
        </p:nvSpPr>
        <p:spPr>
          <a:xfrm>
            <a:off x="1317435" y="2045985"/>
            <a:ext cx="365366" cy="27123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AD307C6A-5265-B4A6-1657-CB0BC4914202}"/>
              </a:ext>
            </a:extLst>
          </p:cNvPr>
          <p:cNvSpPr/>
          <p:nvPr/>
        </p:nvSpPr>
        <p:spPr>
          <a:xfrm>
            <a:off x="1605398" y="2113706"/>
            <a:ext cx="365366" cy="27123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id="{6AD8B179-E54C-E856-CA72-6CA9C4A0C888}"/>
              </a:ext>
            </a:extLst>
          </p:cNvPr>
          <p:cNvSpPr/>
          <p:nvPr/>
        </p:nvSpPr>
        <p:spPr>
          <a:xfrm>
            <a:off x="1981537" y="2192593"/>
            <a:ext cx="365366" cy="27123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42" name="Rectangle: Rounded Corners 4">
            <a:extLst>
              <a:ext uri="{FF2B5EF4-FFF2-40B4-BE49-F238E27FC236}">
                <a16:creationId xmlns:a16="http://schemas.microsoft.com/office/drawing/2014/main" id="{22FFD460-89F3-9FFC-9E8A-F9DF5138F77D}"/>
              </a:ext>
            </a:extLst>
          </p:cNvPr>
          <p:cNvSpPr/>
          <p:nvPr/>
        </p:nvSpPr>
        <p:spPr>
          <a:xfrm>
            <a:off x="2275143" y="2100393"/>
            <a:ext cx="365366" cy="271235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44" name="Rectangle: Rounded Corners 4">
            <a:extLst>
              <a:ext uri="{FF2B5EF4-FFF2-40B4-BE49-F238E27FC236}">
                <a16:creationId xmlns:a16="http://schemas.microsoft.com/office/drawing/2014/main" id="{F8F21B09-A0F5-E249-8E28-9847E76E28F3}"/>
              </a:ext>
            </a:extLst>
          </p:cNvPr>
          <p:cNvSpPr/>
          <p:nvPr/>
        </p:nvSpPr>
        <p:spPr>
          <a:xfrm>
            <a:off x="2734144" y="2436132"/>
            <a:ext cx="573801" cy="33092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46" name="Rectangle: Rounded Corners 4">
            <a:extLst>
              <a:ext uri="{FF2B5EF4-FFF2-40B4-BE49-F238E27FC236}">
                <a16:creationId xmlns:a16="http://schemas.microsoft.com/office/drawing/2014/main" id="{F42AB497-A29A-124D-98FB-299A6FEDA755}"/>
              </a:ext>
            </a:extLst>
          </p:cNvPr>
          <p:cNvSpPr/>
          <p:nvPr/>
        </p:nvSpPr>
        <p:spPr>
          <a:xfrm>
            <a:off x="3331287" y="2132906"/>
            <a:ext cx="461688" cy="33092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36B4B270-476F-9F6D-5D3D-E5426067CE6E}"/>
              </a:ext>
            </a:extLst>
          </p:cNvPr>
          <p:cNvSpPr/>
          <p:nvPr/>
        </p:nvSpPr>
        <p:spPr>
          <a:xfrm>
            <a:off x="6651087" y="1016551"/>
            <a:ext cx="461688" cy="34447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728D5A42-B040-F25C-95B1-8D5CA804B6EA}"/>
              </a:ext>
            </a:extLst>
          </p:cNvPr>
          <p:cNvSpPr/>
          <p:nvPr/>
        </p:nvSpPr>
        <p:spPr>
          <a:xfrm>
            <a:off x="6659530" y="1437969"/>
            <a:ext cx="461688" cy="33092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47C83C-0512-A692-97FD-7A52C62BAEB4}"/>
              </a:ext>
            </a:extLst>
          </p:cNvPr>
          <p:cNvSpPr txBox="1"/>
          <p:nvPr/>
        </p:nvSpPr>
        <p:spPr>
          <a:xfrm>
            <a:off x="7148619" y="1082172"/>
            <a:ext cx="1634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100" dirty="0">
                <a:solidFill>
                  <a:schemeClr val="bg1"/>
                </a:solidFill>
              </a:rPr>
              <a:t>Reprocessing on-going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4550BE-1DBA-27FC-2993-E719C60FFA84}"/>
              </a:ext>
            </a:extLst>
          </p:cNvPr>
          <p:cNvSpPr txBox="1"/>
          <p:nvPr/>
        </p:nvSpPr>
        <p:spPr>
          <a:xfrm>
            <a:off x="7148619" y="1472625"/>
            <a:ext cx="1816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100" dirty="0">
                <a:solidFill>
                  <a:schemeClr val="bg1"/>
                </a:solidFill>
              </a:rPr>
              <a:t>Reprocessing completed</a:t>
            </a:r>
          </a:p>
        </p:txBody>
      </p:sp>
      <p:sp>
        <p:nvSpPr>
          <p:cNvPr id="41" name="Rectangle: Rounded Corners 4">
            <a:extLst>
              <a:ext uri="{FF2B5EF4-FFF2-40B4-BE49-F238E27FC236}">
                <a16:creationId xmlns:a16="http://schemas.microsoft.com/office/drawing/2014/main" id="{AA1EEFC7-1FF1-DE4A-EC77-34B41055E67F}"/>
              </a:ext>
            </a:extLst>
          </p:cNvPr>
          <p:cNvSpPr/>
          <p:nvPr/>
        </p:nvSpPr>
        <p:spPr>
          <a:xfrm>
            <a:off x="402259" y="1596771"/>
            <a:ext cx="657386" cy="339647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C8025AB9-B457-E9DD-2A16-7E728FBF4455}"/>
              </a:ext>
            </a:extLst>
          </p:cNvPr>
          <p:cNvSpPr/>
          <p:nvPr/>
        </p:nvSpPr>
        <p:spPr>
          <a:xfrm>
            <a:off x="1127090" y="1687028"/>
            <a:ext cx="353844" cy="35588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47"/>
          </a:p>
        </p:txBody>
      </p:sp>
    </p:spTree>
    <p:extLst>
      <p:ext uri="{BB962C8B-B14F-4D97-AF65-F5344CB8AC3E}">
        <p14:creationId xmlns:p14="http://schemas.microsoft.com/office/powerpoint/2010/main" val="330039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ESA Collections</a:t>
            </a:r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28671" y="717091"/>
            <a:ext cx="8516546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100" b="1" dirty="0"/>
              <a:t>ERS</a:t>
            </a:r>
            <a:r>
              <a:rPr lang="en-US" sz="1100" dirty="0"/>
              <a:t>: </a:t>
            </a:r>
            <a:r>
              <a:rPr lang="en-US" sz="1100" dirty="0">
                <a:hlinkClick r:id="rId3"/>
              </a:rPr>
              <a:t>https://earth.esa.int/eogateway/missions/ers/data</a:t>
            </a:r>
            <a:endParaRPr lang="en-US" sz="11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100" b="1" dirty="0"/>
              <a:t>Envisat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https://earth.esa.int/eogateway/missions/envisat/data</a:t>
            </a:r>
            <a:endParaRPr lang="en-US" sz="11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100" b="1" dirty="0"/>
              <a:t>Proba-1</a:t>
            </a:r>
            <a:r>
              <a:rPr lang="en-US" sz="1100" dirty="0"/>
              <a:t>: </a:t>
            </a:r>
            <a:r>
              <a:rPr lang="en-US" sz="1100" dirty="0">
                <a:hlinkClick r:id="rId5"/>
              </a:rPr>
              <a:t>https://earth.esa.int/eogateway/missions/proba-1/data</a:t>
            </a:r>
            <a:endParaRPr lang="en-US" sz="11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100" b="1" dirty="0"/>
              <a:t>GOCE</a:t>
            </a:r>
            <a:r>
              <a:rPr lang="en-US" sz="1100" dirty="0"/>
              <a:t>: </a:t>
            </a:r>
            <a:r>
              <a:rPr lang="en-US" sz="1100" dirty="0">
                <a:hlinkClick r:id="rId6"/>
              </a:rPr>
              <a:t>https://earth.esa.int/eogateway/missions/goce/data</a:t>
            </a:r>
            <a:endParaRPr lang="en-US" sz="11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100" b="1" dirty="0"/>
              <a:t>SMOS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https://earth.esa.int/eogateway/missions/smos/data</a:t>
            </a:r>
            <a:endParaRPr lang="en-US" sz="11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100" b="1" dirty="0" err="1"/>
              <a:t>CryoSat</a:t>
            </a:r>
            <a:r>
              <a:rPr lang="en-US" sz="1100" dirty="0"/>
              <a:t>: </a:t>
            </a:r>
            <a:r>
              <a:rPr lang="en-US" sz="1100" dirty="0">
                <a:hlinkClick r:id="rId8"/>
              </a:rPr>
              <a:t>https://earth.esa.int/eogateway/missions/cryosat/data</a:t>
            </a:r>
            <a:endParaRPr lang="en-US" sz="11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100" b="1" dirty="0" err="1"/>
              <a:t>Proba</a:t>
            </a:r>
            <a:r>
              <a:rPr lang="en-US" sz="1100" b="1" dirty="0"/>
              <a:t>-V</a:t>
            </a:r>
            <a:r>
              <a:rPr lang="en-US" sz="1100" dirty="0"/>
              <a:t>: </a:t>
            </a:r>
            <a:r>
              <a:rPr lang="en-US" sz="1100" dirty="0">
                <a:hlinkClick r:id="rId9"/>
              </a:rPr>
              <a:t>https://earth.esa.int/eogateway/missions/proba-v/data</a:t>
            </a:r>
            <a:endParaRPr lang="en-US" sz="11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100" b="1" dirty="0"/>
              <a:t>Aeolus</a:t>
            </a:r>
            <a:r>
              <a:rPr lang="en-US" sz="1100" dirty="0"/>
              <a:t>: </a:t>
            </a:r>
            <a:r>
              <a:rPr lang="en-US" sz="1100" dirty="0">
                <a:hlinkClick r:id="rId10"/>
              </a:rPr>
              <a:t>https://earth.esa.int/eogateway/missions/aeolus/data</a:t>
            </a:r>
            <a:endParaRPr lang="en-US" sz="11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100" b="1" dirty="0"/>
              <a:t>Copernicus Sentinel-2</a:t>
            </a:r>
            <a:r>
              <a:rPr lang="en-US" sz="1100" dirty="0"/>
              <a:t>: </a:t>
            </a:r>
            <a:r>
              <a:rPr lang="en-US" sz="1100" dirty="0">
                <a:hlinkClick r:id="rId11"/>
              </a:rPr>
              <a:t>https://sentinels.copernicus.eu/web/sentinel/technical-guides/sentinel-2-msi/copernicus-sentinel-2-collection-1-availability-status</a:t>
            </a:r>
            <a:endParaRPr lang="en-US" sz="1100" dirty="0"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100" b="1" dirty="0"/>
              <a:t>Copernicus Sentinel-5P</a:t>
            </a:r>
            <a:r>
              <a:rPr lang="en-US" sz="1100" dirty="0"/>
              <a:t>: </a:t>
            </a:r>
            <a:r>
              <a:rPr lang="en-US" sz="1100" dirty="0">
                <a:hlinkClick r:id="rId12"/>
              </a:rPr>
              <a:t>https://sentinels.copernicus.eu/web/sentinel/-/copernicus-sentinel-5-precursor-full-mission-reprocessed-datasets-further-products-release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402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Proba</a:t>
            </a:r>
            <a:r>
              <a:rPr lang="en" dirty="0"/>
              <a:t>-V Collections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DA388-8267-1DA5-3CEE-69D5C787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37" y="849065"/>
            <a:ext cx="7040100" cy="3756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ED4B0-952D-8C0A-2583-2C6162CAB830}"/>
              </a:ext>
            </a:extLst>
          </p:cNvPr>
          <p:cNvSpPr txBox="1"/>
          <p:nvPr/>
        </p:nvSpPr>
        <p:spPr>
          <a:xfrm>
            <a:off x="2109687" y="4605677"/>
            <a:ext cx="51464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0" lvl="0" algn="ctr" rtl="0">
              <a:spcBef>
                <a:spcPts val="800"/>
              </a:spcBef>
              <a:spcAft>
                <a:spcPts val="0"/>
              </a:spcAft>
              <a:buSzPts val="1700"/>
            </a:pPr>
            <a:r>
              <a:rPr lang="en-US" sz="1200" dirty="0">
                <a:hlinkClick r:id="rId4"/>
              </a:rPr>
              <a:t>https://earth.esa.int/eogateway/missions/proba-v/data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388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Copernicus Sentinel-2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Google Shape;67;p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1150" y="907280"/>
                <a:ext cx="8621700" cy="3497100"/>
              </a:xfrm>
              <a:prstGeom prst="rect">
                <a:avLst/>
              </a:prstGeom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457200" lvl="0" indent="-336550" algn="just" rtl="0">
                  <a:spcBef>
                    <a:spcPts val="800"/>
                  </a:spcBef>
                  <a:spcAft>
                    <a:spcPts val="0"/>
                  </a:spcAft>
                  <a:buSzPts val="1700"/>
                  <a:buChar char="❖"/>
                </a:pPr>
                <a:r>
                  <a:rPr lang="en-US" sz="1400" dirty="0"/>
                  <a:t>Copernicus Sentinel-2 Collection-1 provides consistent time series with a uniform processing baseline.</a:t>
                </a:r>
              </a:p>
              <a:p>
                <a:pPr marL="457200" lvl="0" indent="-336550" algn="just" rtl="0">
                  <a:spcBef>
                    <a:spcPts val="800"/>
                  </a:spcBef>
                  <a:spcAft>
                    <a:spcPts val="0"/>
                  </a:spcAft>
                  <a:buSzPts val="1700"/>
                  <a:buChar char="❖"/>
                </a:pPr>
                <a:r>
                  <a:rPr lang="en-US" sz="1400" dirty="0"/>
                  <a:t>Improved data radiometry (consistent across satellite units) and geometry (using Copernicus DEM and database of ground control points).</a:t>
                </a:r>
              </a:p>
              <a:p>
                <a:pPr marL="457200" lvl="0" indent="-336550" algn="just" rtl="0">
                  <a:spcBef>
                    <a:spcPts val="800"/>
                  </a:spcBef>
                  <a:spcAft>
                    <a:spcPts val="0"/>
                  </a:spcAft>
                  <a:buSzPts val="1700"/>
                  <a:buChar char="❖"/>
                </a:pPr>
                <a:r>
                  <a:rPr lang="en-US" sz="1400" dirty="0"/>
                  <a:t>Both Level-1C (top-of-atmosphere) and Level-2A (bottom-of-atmosphere) products.</a:t>
                </a:r>
              </a:p>
              <a:p>
                <a:pPr marL="457200" lvl="0" indent="-336550" algn="just" rtl="0">
                  <a:spcBef>
                    <a:spcPts val="800"/>
                  </a:spcBef>
                  <a:spcAft>
                    <a:spcPts val="0"/>
                  </a:spcAft>
                  <a:buSzPts val="1700"/>
                  <a:buChar char="❖"/>
                </a:pPr>
                <a:r>
                  <a:rPr lang="en-US" sz="1400" dirty="0"/>
                  <a:t>The Sentinel-2 Collection 1 (reprocessed data) featuring processing baseline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400" dirty="0"/>
                  <a:t>5.0 is gradually ingested in the Copernicus Data Space Ecosystem. </a:t>
                </a:r>
              </a:p>
              <a:p>
                <a:pPr marL="457200" lvl="0" indent="-336550" algn="just" rtl="0">
                  <a:spcBef>
                    <a:spcPts val="800"/>
                  </a:spcBef>
                  <a:spcAft>
                    <a:spcPts val="0"/>
                  </a:spcAft>
                  <a:buSzPts val="1700"/>
                  <a:buChar char="❖"/>
                </a:pPr>
                <a:r>
                  <a:rPr lang="en-US" sz="1400" dirty="0"/>
                  <a:t>Ingestion will be completed in Q2 2024.</a:t>
                </a:r>
              </a:p>
              <a:p>
                <a:pPr marL="457200" lvl="0" indent="-336550" algn="just" rtl="0">
                  <a:spcBef>
                    <a:spcPts val="800"/>
                  </a:spcBef>
                  <a:spcAft>
                    <a:spcPts val="0"/>
                  </a:spcAft>
                  <a:buSzPts val="1700"/>
                  <a:buChar char="❖"/>
                </a:pPr>
                <a:r>
                  <a:rPr lang="en-US" sz="1400" dirty="0"/>
                  <a:t>Older data will be removed 6 month later(Q4 2024).</a:t>
                </a:r>
              </a:p>
              <a:p>
                <a:pPr marL="457200" lvl="0" indent="-336550" algn="just" rtl="0">
                  <a:spcBef>
                    <a:spcPts val="800"/>
                  </a:spcBef>
                  <a:spcAft>
                    <a:spcPts val="0"/>
                  </a:spcAft>
                  <a:buSzPts val="1700"/>
                  <a:buChar char="❖"/>
                </a:pPr>
                <a:endParaRPr lang="en-US" sz="1400" dirty="0"/>
              </a:p>
              <a:p>
                <a:pPr marL="457200" lvl="0" indent="-336550" algn="just" rtl="0">
                  <a:spcBef>
                    <a:spcPts val="800"/>
                  </a:spcBef>
                  <a:spcAft>
                    <a:spcPts val="0"/>
                  </a:spcAft>
                  <a:buSzPts val="1700"/>
                  <a:buChar char="❖"/>
                </a:pPr>
                <a:endParaRPr lang="en-US" sz="1400" dirty="0"/>
              </a:p>
              <a:p>
                <a:pPr marL="457200" lvl="0" indent="-336550" algn="just" rtl="0">
                  <a:spcBef>
                    <a:spcPts val="800"/>
                  </a:spcBef>
                  <a:spcAft>
                    <a:spcPts val="0"/>
                  </a:spcAft>
                  <a:buSzPts val="1700"/>
                  <a:buChar char="❖"/>
                </a:pPr>
                <a:endParaRPr lang="en-US" sz="1400" dirty="0"/>
              </a:p>
            </p:txBody>
          </p:sp>
        </mc:Choice>
        <mc:Fallback xmlns="">
          <p:sp>
            <p:nvSpPr>
              <p:cNvPr id="67" name="Google Shape;67;p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1150" y="907280"/>
                <a:ext cx="8621700" cy="3497100"/>
              </a:xfrm>
              <a:prstGeom prst="rect">
                <a:avLst/>
              </a:prstGeom>
              <a:blipFill>
                <a:blip r:embed="rId3"/>
                <a:stretch>
                  <a:fillRect r="-441" b="-4332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9133B4-7BE5-06E1-90FA-668DAE7D3197}"/>
              </a:ext>
            </a:extLst>
          </p:cNvPr>
          <p:cNvSpPr txBox="1"/>
          <p:nvPr/>
        </p:nvSpPr>
        <p:spPr>
          <a:xfrm>
            <a:off x="564543" y="4643965"/>
            <a:ext cx="82216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100" i="1" dirty="0">
                <a:hlinkClick r:id="rId4"/>
              </a:rPr>
              <a:t>https://sentinels.copernicus.eu/web/sentinel/technical-guides/sentinel-2-msi/copernicus-sentinel-2-collection-1-availability-status</a:t>
            </a:r>
            <a:endParaRPr lang="en-IT" sz="11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0640A0-6806-4FAC-895C-447EF9E1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64" y="3645558"/>
            <a:ext cx="3514477" cy="7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F8FFD1-61BB-31E1-DA72-056768ACD5FB}"/>
              </a:ext>
            </a:extLst>
          </p:cNvPr>
          <p:cNvSpPr txBox="1"/>
          <p:nvPr/>
        </p:nvSpPr>
        <p:spPr>
          <a:xfrm>
            <a:off x="5818990" y="4368152"/>
            <a:ext cx="31666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0" lvl="0" algn="ctr" rtl="0">
              <a:spcBef>
                <a:spcPts val="800"/>
              </a:spcBef>
              <a:spcAft>
                <a:spcPts val="0"/>
              </a:spcAft>
              <a:buSzPts val="1700"/>
            </a:pPr>
            <a:r>
              <a:rPr lang="en-US" sz="1100" dirty="0">
                <a:hlinkClick r:id="rId6"/>
              </a:rPr>
              <a:t>https://dataspace.copernicus.eu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274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Envisat AATSR</a:t>
            </a:r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-71561" y="790638"/>
            <a:ext cx="6933538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500" dirty="0"/>
              <a:t>The 4th Reprocessing of the AATSR instrument L1B data has been released to users.</a:t>
            </a:r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500" dirty="0"/>
              <a:t>Full mission archive from May 2002 to April 2012.</a:t>
            </a:r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500" dirty="0"/>
              <a:t> Level 1B products in a Sentinel-SAFE/</a:t>
            </a:r>
            <a:r>
              <a:rPr lang="en-US" sz="1500" dirty="0" err="1"/>
              <a:t>NetCDF</a:t>
            </a:r>
            <a:r>
              <a:rPr lang="en-US" sz="1500" dirty="0"/>
              <a:t> format with XML manifest file holding extensive metadata (</a:t>
            </a:r>
            <a:r>
              <a:rPr lang="en-US" sz="1500" dirty="0" err="1"/>
              <a:t>e.g</a:t>
            </a:r>
            <a:r>
              <a:rPr lang="en-US" sz="1500" dirty="0"/>
              <a:t> per-pixel uncertainty estimates).</a:t>
            </a:r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500" dirty="0"/>
              <a:t>Improved data quality, e.g. nadir and oblique view colocation, geolocation improvement via </a:t>
            </a:r>
            <a:r>
              <a:rPr lang="en-US" sz="1500" dirty="0" err="1"/>
              <a:t>orthogeolocation</a:t>
            </a:r>
            <a:r>
              <a:rPr lang="en-US" sz="1500" dirty="0"/>
              <a:t> to a DEM, improved surface classification via use of the Sentinel-3 Land Water Masks.</a:t>
            </a:r>
          </a:p>
        </p:txBody>
      </p:sp>
      <p:pic>
        <p:nvPicPr>
          <p:cNvPr id="1026" name="Picture 2" descr="AATSR Full Resolution image of the Iberian Peninsula from 28 October 2006">
            <a:extLst>
              <a:ext uri="{FF2B5EF4-FFF2-40B4-BE49-F238E27FC236}">
                <a16:creationId xmlns:a16="http://schemas.microsoft.com/office/drawing/2014/main" id="{12046FF2-C3A1-22DB-7793-62EAAA19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94" y="944166"/>
            <a:ext cx="2015739" cy="312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B1A8C-D63B-9127-5134-03E18A3B614D}"/>
              </a:ext>
            </a:extLst>
          </p:cNvPr>
          <p:cNvSpPr txBox="1"/>
          <p:nvPr/>
        </p:nvSpPr>
        <p:spPr>
          <a:xfrm>
            <a:off x="7024894" y="4184203"/>
            <a:ext cx="201573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AATSR Full Resolution image of the Iberian Peninsula from 28 October 2006. </a:t>
            </a:r>
            <a:endParaRPr lang="en-IT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C5B69-32A9-8B76-07BA-EAB8D6D5A536}"/>
              </a:ext>
            </a:extLst>
          </p:cNvPr>
          <p:cNvSpPr txBox="1"/>
          <p:nvPr/>
        </p:nvSpPr>
        <p:spPr>
          <a:xfrm>
            <a:off x="902390" y="4640731"/>
            <a:ext cx="57885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100" i="1" u="sng" dirty="0">
                <a:hlinkClick r:id="rId4"/>
              </a:rPr>
              <a:t>https://earth.esa.int/eogateway/news/envisat-aatsr-4th-reprocessing-data-now-available</a:t>
            </a:r>
            <a:endParaRPr lang="en-IT" sz="1100" i="1" u="sng" dirty="0"/>
          </a:p>
        </p:txBody>
      </p:sp>
    </p:spTree>
    <p:extLst>
      <p:ext uri="{BB962C8B-B14F-4D97-AF65-F5344CB8AC3E}">
        <p14:creationId xmlns:p14="http://schemas.microsoft.com/office/powerpoint/2010/main" val="386003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ERS and Envisat Altimetry</a:t>
            </a:r>
            <a:endParaRPr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132036" y="823200"/>
            <a:ext cx="6529264" cy="349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 dirty="0"/>
              <a:t>Fundamental Data Records for Altimetry (FDR4ALT) [www.fdr4alt.org] is an ESA project aiming at generating innovative Earth system data records:</a:t>
            </a:r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endParaRPr lang="en-US" sz="1400" dirty="0"/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endParaRPr lang="en-US" sz="1400" dirty="0"/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endParaRPr lang="en-US" sz="1400" dirty="0"/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endParaRPr lang="en-US" sz="1400" dirty="0"/>
          </a:p>
          <a:p>
            <a:pPr marL="457200" lvl="0" indent="-336550" algn="just" rtl="0"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 dirty="0"/>
              <a:t>The goal is to serve the different communities involved in long term data exploitation over the different Earth surfaces: ocean, coastal, inland water, ice sheets, sea ice and atmosphere.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ECEF74-42BC-6AB3-1D0E-AB05189C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5972" y="1717746"/>
            <a:ext cx="3497100" cy="211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8">
            <a:extLst>
              <a:ext uri="{FF2B5EF4-FFF2-40B4-BE49-F238E27FC236}">
                <a16:creationId xmlns:a16="http://schemas.microsoft.com/office/drawing/2014/main" id="{FA0D4957-D3F0-CB9D-0F62-940B85CCA12C}"/>
              </a:ext>
            </a:extLst>
          </p:cNvPr>
          <p:cNvGrpSpPr/>
          <p:nvPr/>
        </p:nvGrpSpPr>
        <p:grpSpPr>
          <a:xfrm>
            <a:off x="3171166" y="2222574"/>
            <a:ext cx="3490134" cy="1149111"/>
            <a:chOff x="4205853" y="3365660"/>
            <a:chExt cx="6960556" cy="2204416"/>
          </a:xfrm>
        </p:grpSpPr>
        <p:grpSp>
          <p:nvGrpSpPr>
            <p:cNvPr id="3" name="Groupe 11">
              <a:extLst>
                <a:ext uri="{FF2B5EF4-FFF2-40B4-BE49-F238E27FC236}">
                  <a16:creationId xmlns:a16="http://schemas.microsoft.com/office/drawing/2014/main" id="{F600BEBD-FE5C-7996-9268-3739E1BEB606}"/>
                </a:ext>
              </a:extLst>
            </p:cNvPr>
            <p:cNvGrpSpPr/>
            <p:nvPr/>
          </p:nvGrpSpPr>
          <p:grpSpPr>
            <a:xfrm>
              <a:off x="4205853" y="3365660"/>
              <a:ext cx="6960556" cy="2204416"/>
              <a:chOff x="4218432" y="4048143"/>
              <a:chExt cx="6960556" cy="2204416"/>
            </a:xfrm>
          </p:grpSpPr>
          <p:grpSp>
            <p:nvGrpSpPr>
              <p:cNvPr id="5" name="Groupe 13">
                <a:extLst>
                  <a:ext uri="{FF2B5EF4-FFF2-40B4-BE49-F238E27FC236}">
                    <a16:creationId xmlns:a16="http://schemas.microsoft.com/office/drawing/2014/main" id="{C0438764-68DD-1FBB-E31D-809FC1A5CF21}"/>
                  </a:ext>
                </a:extLst>
              </p:cNvPr>
              <p:cNvGrpSpPr/>
              <p:nvPr/>
            </p:nvGrpSpPr>
            <p:grpSpPr>
              <a:xfrm>
                <a:off x="4283360" y="4048143"/>
                <a:ext cx="6895628" cy="2105271"/>
                <a:chOff x="406723" y="2314329"/>
                <a:chExt cx="3699111" cy="2105271"/>
              </a:xfrm>
            </p:grpSpPr>
            <p:sp>
              <p:nvSpPr>
                <p:cNvPr id="17" name="Rectangle : coins arrondis 25">
                  <a:extLst>
                    <a:ext uri="{FF2B5EF4-FFF2-40B4-BE49-F238E27FC236}">
                      <a16:creationId xmlns:a16="http://schemas.microsoft.com/office/drawing/2014/main" id="{63ABDD70-E167-864C-B2B0-3761D0C371A9}"/>
                    </a:ext>
                  </a:extLst>
                </p:cNvPr>
                <p:cNvSpPr/>
                <p:nvPr/>
              </p:nvSpPr>
              <p:spPr>
                <a:xfrm>
                  <a:off x="406723" y="2314329"/>
                  <a:ext cx="3699111" cy="2105271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 defTabSz="911931"/>
                  <a:endParaRPr lang="en-GB" sz="600" dirty="0">
                    <a:solidFill>
                      <a:schemeClr val="tx1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" name="ZoneTexte 23">
                  <a:extLst>
                    <a:ext uri="{FF2B5EF4-FFF2-40B4-BE49-F238E27FC236}">
                      <a16:creationId xmlns:a16="http://schemas.microsoft.com/office/drawing/2014/main" id="{B7CD7AEB-71E4-F7D0-332B-BCC8B43F8FFC}"/>
                    </a:ext>
                  </a:extLst>
                </p:cNvPr>
                <p:cNvSpPr txBox="1"/>
                <p:nvPr/>
              </p:nvSpPr>
              <p:spPr>
                <a:xfrm>
                  <a:off x="431525" y="2398871"/>
                  <a:ext cx="3609763" cy="7970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lvl9pPr>
                </a:lstStyle>
                <a:p>
                  <a:pPr algn="ctr" defTabSz="911931"/>
                  <a:r>
                    <a:rPr lang="en-GB" sz="700" b="1" dirty="0">
                      <a:solidFill>
                        <a:schemeClr val="tx1"/>
                      </a:solidFill>
                      <a:latin typeface="Arial" panose="020B0604020202020204"/>
                    </a:rPr>
                    <a:t>Thematic Data Products </a:t>
                  </a:r>
                  <a:br>
                    <a:rPr lang="en-GB" sz="700" b="1" dirty="0">
                      <a:solidFill>
                        <a:schemeClr val="tx1"/>
                      </a:solidFill>
                      <a:latin typeface="Arial" panose="020B0604020202020204"/>
                    </a:rPr>
                  </a:br>
                  <a:r>
                    <a:rPr lang="en-GB" sz="700" dirty="0">
                      <a:solidFill>
                        <a:schemeClr val="tx1"/>
                      </a:solidFill>
                      <a:latin typeface="Arial" panose="020B0604020202020204"/>
                    </a:rPr>
                    <a:t>Level-2P, easy to use, validated products with uncertainties included</a:t>
                  </a:r>
                </a:p>
                <a:p>
                  <a:pPr algn="ctr" defTabSz="911931"/>
                  <a:r>
                    <a:rPr lang="en-GB" sz="700" dirty="0">
                      <a:solidFill>
                        <a:schemeClr val="tx1"/>
                      </a:solidFill>
                      <a:latin typeface="Arial" panose="020B0604020202020204"/>
                    </a:rPr>
                    <a:t>serving  different communities involved in long term data exploitation</a:t>
                  </a:r>
                </a:p>
              </p:txBody>
            </p:sp>
          </p:grpSp>
          <p:pic>
            <p:nvPicPr>
              <p:cNvPr id="6" name="Picture 2" descr="RÃ©sultat de recherche d'images pour &quot;Acores cÃ´tes&quot;">
                <a:extLst>
                  <a:ext uri="{FF2B5EF4-FFF2-40B4-BE49-F238E27FC236}">
                    <a16:creationId xmlns:a16="http://schemas.microsoft.com/office/drawing/2014/main" id="{856E295B-EF6C-740F-B1D5-3DCE688B72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3084" y="4969115"/>
                <a:ext cx="883731" cy="55749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7" name="Image 15">
                <a:extLst>
                  <a:ext uri="{FF2B5EF4-FFF2-40B4-BE49-F238E27FC236}">
                    <a16:creationId xmlns:a16="http://schemas.microsoft.com/office/drawing/2014/main" id="{9076DA5F-9159-C3ED-0347-BF489E751057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0803" y="4953661"/>
                <a:ext cx="883731" cy="5574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E173C99C-06AB-34C0-E905-74CF0091D0F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6415" y="4958731"/>
                <a:ext cx="883732" cy="55743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sp>
            <p:nvSpPr>
              <p:cNvPr id="9" name="ZoneTexte 14">
                <a:extLst>
                  <a:ext uri="{FF2B5EF4-FFF2-40B4-BE49-F238E27FC236}">
                    <a16:creationId xmlns:a16="http://schemas.microsoft.com/office/drawing/2014/main" id="{84D16308-8F34-59DC-9F3A-DE42DB4A6B9A}"/>
                  </a:ext>
                </a:extLst>
              </p:cNvPr>
              <p:cNvSpPr txBox="1"/>
              <p:nvPr/>
            </p:nvSpPr>
            <p:spPr>
              <a:xfrm>
                <a:off x="4218432" y="5569012"/>
                <a:ext cx="1641743" cy="530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91191" tIns="45595" rIns="91191" bIns="45595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911931"/>
                <a:r>
                  <a:rPr lang="en-GB" sz="600" dirty="0">
                    <a:solidFill>
                      <a:schemeClr val="tx1"/>
                    </a:solidFill>
                    <a:latin typeface="Arial" panose="020B0604020202020204"/>
                  </a:rPr>
                  <a:t>Ocean &amp; Coastal</a:t>
                </a:r>
              </a:p>
              <a:p>
                <a:pPr algn="ctr" defTabSz="911931"/>
                <a:r>
                  <a:rPr lang="en-GB" sz="600" dirty="0">
                    <a:solidFill>
                      <a:schemeClr val="tx1"/>
                    </a:solidFill>
                    <a:latin typeface="Arial" panose="020B0604020202020204"/>
                  </a:rPr>
                  <a:t>Topography</a:t>
                </a:r>
              </a:p>
            </p:txBody>
          </p:sp>
          <p:sp>
            <p:nvSpPr>
              <p:cNvPr id="10" name="ZoneTexte 15">
                <a:extLst>
                  <a:ext uri="{FF2B5EF4-FFF2-40B4-BE49-F238E27FC236}">
                    <a16:creationId xmlns:a16="http://schemas.microsoft.com/office/drawing/2014/main" id="{6B4D3455-83F7-1D1D-A441-8B90862A6FC3}"/>
                  </a:ext>
                </a:extLst>
              </p:cNvPr>
              <p:cNvSpPr txBox="1"/>
              <p:nvPr/>
            </p:nvSpPr>
            <p:spPr>
              <a:xfrm>
                <a:off x="5644073" y="5548062"/>
                <a:ext cx="903430" cy="530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91191" tIns="45595" rIns="91191" bIns="45595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911931"/>
                <a:r>
                  <a:rPr lang="en-GB" sz="600" dirty="0">
                    <a:solidFill>
                      <a:schemeClr val="tx1"/>
                    </a:solidFill>
                    <a:latin typeface="Arial" panose="020B0604020202020204"/>
                  </a:rPr>
                  <a:t>Inland waters</a:t>
                </a:r>
              </a:p>
            </p:txBody>
          </p:sp>
          <p:sp>
            <p:nvSpPr>
              <p:cNvPr id="11" name="ZoneTexte 16">
                <a:extLst>
                  <a:ext uri="{FF2B5EF4-FFF2-40B4-BE49-F238E27FC236}">
                    <a16:creationId xmlns:a16="http://schemas.microsoft.com/office/drawing/2014/main" id="{A669E6C3-F6C2-2BA2-6FCB-3FE21CEEB088}"/>
                  </a:ext>
                </a:extLst>
              </p:cNvPr>
              <p:cNvSpPr txBox="1"/>
              <p:nvPr/>
            </p:nvSpPr>
            <p:spPr>
              <a:xfrm>
                <a:off x="6612428" y="5544530"/>
                <a:ext cx="1102753" cy="708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91191" tIns="45595" rIns="91191" bIns="45595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911931"/>
                <a:r>
                  <a:rPr lang="en-GB" sz="600" dirty="0">
                    <a:solidFill>
                      <a:schemeClr val="tx1"/>
                    </a:solidFill>
                    <a:latin typeface="Arial" panose="020B0604020202020204"/>
                  </a:rPr>
                  <a:t>Land-Ice</a:t>
                </a:r>
              </a:p>
              <a:p>
                <a:pPr algn="ctr" defTabSz="911931"/>
                <a:r>
                  <a:rPr lang="en-GB" sz="600" dirty="0">
                    <a:solidFill>
                      <a:schemeClr val="tx1"/>
                    </a:solidFill>
                    <a:latin typeface="Arial" panose="020B0604020202020204"/>
                  </a:rPr>
                  <a:t>Greenland Antarctica</a:t>
                </a:r>
              </a:p>
            </p:txBody>
          </p:sp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64ECA013-9562-036C-CBD9-74B1129D3E7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5319" y="4951148"/>
                <a:ext cx="873630" cy="55105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3" name="Picture 2" descr="Earth's atmosphere">
                <a:extLst>
                  <a:ext uri="{FF2B5EF4-FFF2-40B4-BE49-F238E27FC236}">
                    <a16:creationId xmlns:a16="http://schemas.microsoft.com/office/drawing/2014/main" id="{29A3269C-9AA7-6C31-7055-9F58374759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4757" y="4936722"/>
                <a:ext cx="873629" cy="55112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4" name="Image 22" descr="Une image contenant eau, nature, vague, bleu&#10;&#10;Description générée automatiquement">
                <a:extLst>
                  <a:ext uri="{FF2B5EF4-FFF2-40B4-BE49-F238E27FC236}">
                    <a16:creationId xmlns:a16="http://schemas.microsoft.com/office/drawing/2014/main" id="{5259309A-063D-4001-1146-FD11BCBC29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36160" y="4925274"/>
                <a:ext cx="890388" cy="59300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sp>
            <p:nvSpPr>
              <p:cNvPr id="15" name="ZoneTexte 20">
                <a:extLst>
                  <a:ext uri="{FF2B5EF4-FFF2-40B4-BE49-F238E27FC236}">
                    <a16:creationId xmlns:a16="http://schemas.microsoft.com/office/drawing/2014/main" id="{B5FE3F0D-7F8A-1D12-CCFE-22E6B710E3EE}"/>
                  </a:ext>
                </a:extLst>
              </p:cNvPr>
              <p:cNvSpPr txBox="1"/>
              <p:nvPr/>
            </p:nvSpPr>
            <p:spPr>
              <a:xfrm>
                <a:off x="7827834" y="5544530"/>
                <a:ext cx="841270" cy="3537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91191" tIns="45595" rIns="91191" bIns="45595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911931"/>
                <a:r>
                  <a:rPr lang="en-GB" sz="600" dirty="0" err="1">
                    <a:solidFill>
                      <a:schemeClr val="tx1"/>
                    </a:solidFill>
                    <a:latin typeface="Arial" panose="020B0604020202020204"/>
                  </a:rPr>
                  <a:t>SeaIce</a:t>
                </a:r>
                <a:endParaRPr lang="en-GB" sz="600" dirty="0">
                  <a:solidFill>
                    <a:schemeClr val="tx1"/>
                  </a:solidFill>
                  <a:latin typeface="Arial" panose="020B0604020202020204"/>
                </a:endParaRPr>
              </a:p>
            </p:txBody>
          </p:sp>
          <p:sp>
            <p:nvSpPr>
              <p:cNvPr id="16" name="ZoneTexte 21">
                <a:extLst>
                  <a:ext uri="{FF2B5EF4-FFF2-40B4-BE49-F238E27FC236}">
                    <a16:creationId xmlns:a16="http://schemas.microsoft.com/office/drawing/2014/main" id="{13BA89C3-D1D9-9E59-5B91-998403B92590}"/>
                  </a:ext>
                </a:extLst>
              </p:cNvPr>
              <p:cNvSpPr txBox="1"/>
              <p:nvPr/>
            </p:nvSpPr>
            <p:spPr>
              <a:xfrm>
                <a:off x="8671816" y="5541797"/>
                <a:ext cx="1278846" cy="3537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91191" tIns="45595" rIns="91191" bIns="45595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 defTabSz="911931"/>
                <a:r>
                  <a:rPr lang="en-GB" sz="600" dirty="0">
                    <a:solidFill>
                      <a:schemeClr val="tx1"/>
                    </a:solidFill>
                    <a:latin typeface="Arial" panose="020B0604020202020204"/>
                  </a:rPr>
                  <a:t>Atmosphere</a:t>
                </a:r>
              </a:p>
            </p:txBody>
          </p:sp>
        </p:grpSp>
        <p:sp>
          <p:nvSpPr>
            <p:cNvPr id="4" name="ZoneTexte 9">
              <a:extLst>
                <a:ext uri="{FF2B5EF4-FFF2-40B4-BE49-F238E27FC236}">
                  <a16:creationId xmlns:a16="http://schemas.microsoft.com/office/drawing/2014/main" id="{BA449D1F-FB8B-DA46-595B-0AA57355735D}"/>
                </a:ext>
              </a:extLst>
            </p:cNvPr>
            <p:cNvSpPr txBox="1"/>
            <p:nvPr/>
          </p:nvSpPr>
          <p:spPr>
            <a:xfrm>
              <a:off x="9923581" y="4884024"/>
              <a:ext cx="878307" cy="5309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91191" tIns="45595" rIns="91191" bIns="45595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911931"/>
              <a:r>
                <a:rPr lang="en-GB" sz="600" dirty="0">
                  <a:solidFill>
                    <a:schemeClr val="tx1"/>
                  </a:solidFill>
                  <a:latin typeface="Arial" panose="020B0604020202020204"/>
                </a:rPr>
                <a:t>Ocean Waves</a:t>
              </a:r>
            </a:p>
          </p:txBody>
        </p:sp>
      </p:grpSp>
      <p:grpSp>
        <p:nvGrpSpPr>
          <p:cNvPr id="23" name="Groupe 7">
            <a:extLst>
              <a:ext uri="{FF2B5EF4-FFF2-40B4-BE49-F238E27FC236}">
                <a16:creationId xmlns:a16="http://schemas.microsoft.com/office/drawing/2014/main" id="{A968D674-311A-91C1-964A-6616F58FEAF2}"/>
              </a:ext>
            </a:extLst>
          </p:cNvPr>
          <p:cNvGrpSpPr/>
          <p:nvPr/>
        </p:nvGrpSpPr>
        <p:grpSpPr>
          <a:xfrm>
            <a:off x="382312" y="2266644"/>
            <a:ext cx="2487010" cy="1088070"/>
            <a:chOff x="281318" y="2454028"/>
            <a:chExt cx="3699111" cy="1965572"/>
          </a:xfrm>
          <a:solidFill>
            <a:srgbClr val="29AEA3"/>
          </a:solidFill>
        </p:grpSpPr>
        <p:sp>
          <p:nvSpPr>
            <p:cNvPr id="24" name="Rectangle : coins arrondis 27">
              <a:extLst>
                <a:ext uri="{FF2B5EF4-FFF2-40B4-BE49-F238E27FC236}">
                  <a16:creationId xmlns:a16="http://schemas.microsoft.com/office/drawing/2014/main" id="{C13DCE09-3F19-BE53-EB7A-57E981D6BFC1}"/>
                </a:ext>
              </a:extLst>
            </p:cNvPr>
            <p:cNvSpPr/>
            <p:nvPr/>
          </p:nvSpPr>
          <p:spPr>
            <a:xfrm>
              <a:off x="281318" y="2454028"/>
              <a:ext cx="3699111" cy="1965572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911931"/>
              <a:endParaRPr lang="en-GB" sz="600" dirty="0">
                <a:solidFill>
                  <a:schemeClr val="tx1"/>
                </a:solidFill>
                <a:latin typeface="Arial" panose="020B0604020202020204"/>
              </a:endParaRPr>
            </a:p>
          </p:txBody>
        </p:sp>
        <p:sp>
          <p:nvSpPr>
            <p:cNvPr id="25" name="Cylindre 28">
              <a:extLst>
                <a:ext uri="{FF2B5EF4-FFF2-40B4-BE49-F238E27FC236}">
                  <a16:creationId xmlns:a16="http://schemas.microsoft.com/office/drawing/2014/main" id="{EF980010-42B1-5A1A-037E-EDAAE9EF43A7}"/>
                </a:ext>
              </a:extLst>
            </p:cNvPr>
            <p:cNvSpPr/>
            <p:nvPr/>
          </p:nvSpPr>
          <p:spPr>
            <a:xfrm>
              <a:off x="826735" y="3330639"/>
              <a:ext cx="1121264" cy="960595"/>
            </a:xfrm>
            <a:prstGeom prst="ca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911931"/>
              <a:r>
                <a:rPr lang="en-GB" sz="600" dirty="0">
                  <a:solidFill>
                    <a:schemeClr val="tx1"/>
                  </a:solidFill>
                  <a:latin typeface="Arial" panose="020B0604020202020204"/>
                </a:rPr>
                <a:t>FDR ALT</a:t>
              </a:r>
            </a:p>
          </p:txBody>
        </p:sp>
        <p:sp>
          <p:nvSpPr>
            <p:cNvPr id="26" name="Cylindre 29">
              <a:extLst>
                <a:ext uri="{FF2B5EF4-FFF2-40B4-BE49-F238E27FC236}">
                  <a16:creationId xmlns:a16="http://schemas.microsoft.com/office/drawing/2014/main" id="{939FED1E-C715-994C-BCA6-13F40E5DB1FE}"/>
                </a:ext>
              </a:extLst>
            </p:cNvPr>
            <p:cNvSpPr/>
            <p:nvPr/>
          </p:nvSpPr>
          <p:spPr>
            <a:xfrm>
              <a:off x="2310625" y="3368771"/>
              <a:ext cx="1111188" cy="960595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911931"/>
              <a:r>
                <a:rPr lang="en-GB" sz="600" dirty="0">
                  <a:solidFill>
                    <a:schemeClr val="tx1"/>
                  </a:solidFill>
                  <a:latin typeface="Arial" panose="020B0604020202020204"/>
                </a:rPr>
                <a:t>FDR MWR  </a:t>
              </a:r>
            </a:p>
          </p:txBody>
        </p:sp>
      </p:grpSp>
      <p:sp>
        <p:nvSpPr>
          <p:cNvPr id="27" name="Rectangle : coins arrondis 10">
            <a:extLst>
              <a:ext uri="{FF2B5EF4-FFF2-40B4-BE49-F238E27FC236}">
                <a16:creationId xmlns:a16="http://schemas.microsoft.com/office/drawing/2014/main" id="{24ABE7BC-95B2-01CB-362B-851A4F23BC27}"/>
              </a:ext>
            </a:extLst>
          </p:cNvPr>
          <p:cNvSpPr/>
          <p:nvPr/>
        </p:nvSpPr>
        <p:spPr>
          <a:xfrm>
            <a:off x="358185" y="2262099"/>
            <a:ext cx="2636557" cy="473242"/>
          </a:xfrm>
          <a:prstGeom prst="round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911931"/>
            <a:r>
              <a:rPr lang="en-GB" sz="800" b="1" dirty="0">
                <a:solidFill>
                  <a:schemeClr val="tx1"/>
                </a:solidFill>
                <a:latin typeface="Arial" panose="020B0604020202020204"/>
              </a:rPr>
              <a:t>Fundamental Data Records</a:t>
            </a:r>
          </a:p>
          <a:p>
            <a:pPr algn="ctr" defTabSz="911931"/>
            <a:r>
              <a:rPr lang="en-GB" sz="800" dirty="0">
                <a:solidFill>
                  <a:schemeClr val="tx1"/>
                </a:solidFill>
                <a:latin typeface="Arial" panose="020B0604020202020204"/>
              </a:rPr>
              <a:t>L1B products containing all </a:t>
            </a:r>
            <a:r>
              <a:rPr lang="en-GB" sz="800" dirty="0" err="1">
                <a:solidFill>
                  <a:schemeClr val="tx1"/>
                </a:solidFill>
                <a:latin typeface="Arial" panose="020B0604020202020204"/>
              </a:rPr>
              <a:t>ancilliary</a:t>
            </a:r>
            <a:r>
              <a:rPr lang="en-GB" sz="800" dirty="0">
                <a:solidFill>
                  <a:schemeClr val="tx1"/>
                </a:solidFill>
                <a:latin typeface="Arial" panose="020B0604020202020204"/>
              </a:rPr>
              <a:t> and instrumental data used for calibrations</a:t>
            </a:r>
          </a:p>
        </p:txBody>
      </p:sp>
    </p:spTree>
    <p:extLst>
      <p:ext uri="{BB962C8B-B14F-4D97-AF65-F5344CB8AC3E}">
        <p14:creationId xmlns:p14="http://schemas.microsoft.com/office/powerpoint/2010/main" val="378657397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783</Words>
  <Application>Microsoft Macintosh PowerPoint</Application>
  <PresentationFormat>On-screen Show (16:9)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</vt:lpstr>
      <vt:lpstr>Montserrat Medium</vt:lpstr>
      <vt:lpstr>Wingdings</vt:lpstr>
      <vt:lpstr>Arial</vt:lpstr>
      <vt:lpstr>NotesEsa</vt:lpstr>
      <vt:lpstr>Cambria Math</vt:lpstr>
      <vt:lpstr>ceos</vt:lpstr>
      <vt:lpstr>ESA collection management practices</vt:lpstr>
      <vt:lpstr>Overview</vt:lpstr>
      <vt:lpstr>Introduction</vt:lpstr>
      <vt:lpstr>PowerPoint Presentation</vt:lpstr>
      <vt:lpstr>ESA Collections</vt:lpstr>
      <vt:lpstr>Proba-V Collections</vt:lpstr>
      <vt:lpstr>Copernicus Sentinel-2</vt:lpstr>
      <vt:lpstr>Envisat AATSR</vt:lpstr>
      <vt:lpstr>ERS and Envisat Altimetry</vt:lpstr>
      <vt:lpstr>Conclusions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collection management practices</dc:title>
  <cp:lastModifiedBy>Ferran Gascon</cp:lastModifiedBy>
  <cp:revision>1</cp:revision>
  <dcterms:modified xsi:type="dcterms:W3CDTF">2024-03-06T22:30:07Z</dcterms:modified>
</cp:coreProperties>
</file>