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5143500" type="screen16x9"/>
  <p:notesSz cx="6858000" cy="9144000"/>
  <p:embeddedFontLst>
    <p:embeddedFont>
      <p:font typeface="Montserrat" pitchFamily="2" charset="77"/>
      <p:regular r:id="rId6"/>
      <p:bold r:id="rId7"/>
      <p:italic r:id="rId8"/>
      <p:boldItalic r:id="rId9"/>
    </p:embeddedFont>
    <p:embeddedFont>
      <p:font typeface="Montserrat Medium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WGISS-57 </a:t>
            </a:r>
            <a:r>
              <a:rPr lang="en" sz="4000" dirty="0"/>
              <a:t>Data Discovery and Access Interest Group</a:t>
            </a:r>
            <a:endParaRPr dirty="0"/>
          </a:p>
        </p:txBody>
      </p:sp>
      <p:sp>
        <p:nvSpPr>
          <p:cNvPr id="61" name="Google Shape;61;p7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D. Guerrucci, ESA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7.1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9450CC-DEF0-4539-F610-75A0E6A2A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 CEOS member to implement/improve discovery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of data and services</a:t>
            </a:r>
          </a:p>
          <a:p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Increasing the number of data/services connected with the CEOS </a:t>
            </a:r>
            <a:r>
              <a:rPr lang="en-GB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catalogs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Contributing to the interoperability framework – looking at interfaces (and architecture)</a:t>
            </a:r>
          </a:p>
          <a:p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Further explore thematic related to federation in collaboration with TEIG</a:t>
            </a:r>
          </a:p>
          <a:p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Deliverables</a:t>
            </a:r>
          </a:p>
          <a:p>
            <a:pPr lvl="1"/>
            <a:r>
              <a:rPr lang="en-GB" sz="1300" dirty="0">
                <a:latin typeface="Calibri" panose="020F0502020204030204" pitchFamily="34" charset="0"/>
                <a:ea typeface="Times New Roman" panose="02020603050405020304" pitchFamily="18" charset="0"/>
              </a:rPr>
              <a:t>Primary goal to bring the CEOS STAC Best Practises towards a finalisation (Q3 2024)</a:t>
            </a:r>
          </a:p>
          <a:p>
            <a:pPr lvl="1"/>
            <a:r>
              <a:rPr lang="en-GB" sz="1300" dirty="0">
                <a:latin typeface="Calibri" panose="020F0502020204030204" pitchFamily="34" charset="0"/>
              </a:rPr>
              <a:t>Update to the service discovery best practises to include STAC (Q3 2024) </a:t>
            </a:r>
          </a:p>
          <a:p>
            <a:pPr lvl="1"/>
            <a:r>
              <a:rPr lang="en-GB" sz="1300" dirty="0">
                <a:latin typeface="Calibri" panose="020F0502020204030204" pitchFamily="34" charset="0"/>
              </a:rPr>
              <a:t>What comes out of WGISS 57</a:t>
            </a:r>
          </a:p>
          <a:p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D1E8A9-2A6F-0701-CFBE-4D43AF68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DAIG Objectives</a:t>
            </a:r>
          </a:p>
        </p:txBody>
      </p:sp>
    </p:spTree>
    <p:extLst>
      <p:ext uri="{BB962C8B-B14F-4D97-AF65-F5344CB8AC3E}">
        <p14:creationId xmlns:p14="http://schemas.microsoft.com/office/powerpoint/2010/main" val="312414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5B24B1-98F9-3366-46C7-49CDC5044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STAC Topic </a:t>
            </a:r>
          </a:p>
          <a:p>
            <a:pPr lvl="1"/>
            <a:r>
              <a:rPr lang="en-GB" dirty="0"/>
              <a:t>Align knowledge on STAC, Open EO, OGC API and related standardisation activities </a:t>
            </a:r>
          </a:p>
          <a:p>
            <a:pPr lvl="1"/>
            <a:r>
              <a:rPr lang="en-GB" dirty="0"/>
              <a:t>CEOS STAC BP Status and way forward </a:t>
            </a:r>
          </a:p>
          <a:p>
            <a:r>
              <a:rPr lang="en-GB" dirty="0" err="1"/>
              <a:t>Fedeo</a:t>
            </a:r>
            <a:r>
              <a:rPr lang="en-GB" dirty="0"/>
              <a:t> and IDN Reports</a:t>
            </a:r>
          </a:p>
          <a:p>
            <a:r>
              <a:rPr lang="en-GB" dirty="0"/>
              <a:t>CEOS WGISS Portal review and update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B6C613-98EB-3E36-2473-58912C83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DAIG Session</a:t>
            </a:r>
          </a:p>
        </p:txBody>
      </p:sp>
    </p:spTree>
    <p:extLst>
      <p:ext uri="{BB962C8B-B14F-4D97-AF65-F5344CB8AC3E}">
        <p14:creationId xmlns:p14="http://schemas.microsoft.com/office/powerpoint/2010/main" val="1958923884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143</Words>
  <Application>Microsoft Macintosh PowerPoint</Application>
  <PresentationFormat>On-screen Show (16:9)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Montserrat</vt:lpstr>
      <vt:lpstr>Arial</vt:lpstr>
      <vt:lpstr>Montserrat Medium</vt:lpstr>
      <vt:lpstr>Calibri</vt:lpstr>
      <vt:lpstr>ceos</vt:lpstr>
      <vt:lpstr>WGISS-57 Data Discovery and Access Interest Group</vt:lpstr>
      <vt:lpstr>DAIG Objectives</vt:lpstr>
      <vt:lpstr>DAIG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WGISS-57 Data Discovery and Access Interest Group</dc:title>
  <dc:creator>Damiano Guerrucci</dc:creator>
  <cp:lastModifiedBy>Filippo Marchesi</cp:lastModifiedBy>
  <cp:revision>3</cp:revision>
  <dcterms:modified xsi:type="dcterms:W3CDTF">2024-03-06T01:28:17Z</dcterms:modified>
</cp:coreProperties>
</file>