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6"/>
  </p:notesMasterIdLst>
  <p:sldIdLst>
    <p:sldId id="256" r:id="rId2"/>
    <p:sldId id="258" r:id="rId3"/>
    <p:sldId id="264" r:id="rId4"/>
    <p:sldId id="259" r:id="rId5"/>
    <p:sldId id="262" r:id="rId6"/>
    <p:sldId id="268" r:id="rId7"/>
    <p:sldId id="263" r:id="rId8"/>
    <p:sldId id="272" r:id="rId9"/>
    <p:sldId id="260" r:id="rId10"/>
    <p:sldId id="261" r:id="rId11"/>
    <p:sldId id="267" r:id="rId12"/>
    <p:sldId id="269" r:id="rId13"/>
    <p:sldId id="270" r:id="rId14"/>
    <p:sldId id="271" r:id="rId15"/>
  </p:sldIdLst>
  <p:sldSz cx="9144000" cy="5143500" type="screen16x9"/>
  <p:notesSz cx="6858000" cy="9144000"/>
  <p:embeddedFontLst>
    <p:embeddedFont>
      <p:font typeface="Montserrat" panose="00000500000000000000" pitchFamily="2" charset="0"/>
      <p:regular r:id="rId17"/>
      <p:bold r:id="rId18"/>
      <p:italic r:id="rId19"/>
      <p:boldItalic r:id="rId20"/>
    </p:embeddedFont>
    <p:embeddedFont>
      <p:font typeface="Montserrat Medium" panose="00000600000000000000"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2963E-D4E8-AE91-9E8E-C285EE6353E5}" v="233" dt="2024-02-26T19:04:36.880"/>
    <p1510:client id="{7F3FD99B-4430-13FB-44CE-5666D730B52A}" v="32" dt="2024-02-25T07:52:46.826"/>
    <p1510:client id="{863F62BE-EA3E-7BBF-0CC0-630338298D2A}" v="119" dt="2024-02-25T23:16:03.239"/>
    <p1510:client id="{C9C1158D-DFFC-E303-8112-8E3EAD507B98}" v="533" dt="2024-02-25T22:33:38.775"/>
    <p1510:client id="{D838D8CA-F4BA-0312-6B9A-FFF3F70D8847}" v="2" dt="2024-02-26T23:18:30.346"/>
    <p1510:client id="{D846FC70-FFCE-09DD-B1BC-9C0CFDA474D3}" v="915" dt="2024-02-26T04:04:37.159"/>
    <p1510:client id="{FE3C9B8B-B19E-59DB-C082-352EF234B68E}" v="5" dt="2024-02-25T23:14:39.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852"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Krause" userId="S::claire.krause@ga.gov.au::b5831aa8-7a5b-4e7f-a074-9f3c4ee67388" providerId="AD" clId="Web-{D846FC70-FFCE-09DD-B1BC-9C0CFDA474D3}"/>
    <pc:docChg chg="addSld delSld modSld sldOrd">
      <pc:chgData name="Claire Krause" userId="S::claire.krause@ga.gov.au::b5831aa8-7a5b-4e7f-a074-9f3c4ee67388" providerId="AD" clId="Web-{D846FC70-FFCE-09DD-B1BC-9C0CFDA474D3}" dt="2024-02-26T04:04:34.878" v="2015" actId="20577"/>
      <pc:docMkLst>
        <pc:docMk/>
      </pc:docMkLst>
      <pc:sldChg chg="addSp modSp">
        <pc:chgData name="Claire Krause" userId="S::claire.krause@ga.gov.au::b5831aa8-7a5b-4e7f-a074-9f3c4ee67388" providerId="AD" clId="Web-{D846FC70-FFCE-09DD-B1BC-9C0CFDA474D3}" dt="2024-02-26T04:01:03.810" v="1835" actId="1076"/>
        <pc:sldMkLst>
          <pc:docMk/>
          <pc:sldMk cId="2723658000" sldId="259"/>
        </pc:sldMkLst>
        <pc:spChg chg="mod">
          <ac:chgData name="Claire Krause" userId="S::claire.krause@ga.gov.au::b5831aa8-7a5b-4e7f-a074-9f3c4ee67388" providerId="AD" clId="Web-{D846FC70-FFCE-09DD-B1BC-9C0CFDA474D3}" dt="2024-02-26T04:01:00.123" v="1834" actId="20577"/>
          <ac:spMkLst>
            <pc:docMk/>
            <pc:sldMk cId="2723658000" sldId="259"/>
            <ac:spMk id="2" creationId="{4491B6B6-1CAF-7CA2-A261-FB6D260C09A1}"/>
          </ac:spMkLst>
        </pc:spChg>
        <pc:picChg chg="add mod">
          <ac:chgData name="Claire Krause" userId="S::claire.krause@ga.gov.au::b5831aa8-7a5b-4e7f-a074-9f3c4ee67388" providerId="AD" clId="Web-{D846FC70-FFCE-09DD-B1BC-9C0CFDA474D3}" dt="2024-02-26T04:01:03.810" v="1835" actId="1076"/>
          <ac:picMkLst>
            <pc:docMk/>
            <pc:sldMk cId="2723658000" sldId="259"/>
            <ac:picMk id="4" creationId="{E24C6B54-51B1-76BE-58EB-C65FDFC4765A}"/>
          </ac:picMkLst>
        </pc:picChg>
      </pc:sldChg>
      <pc:sldChg chg="modSp">
        <pc:chgData name="Claire Krause" userId="S::claire.krause@ga.gov.au::b5831aa8-7a5b-4e7f-a074-9f3c4ee67388" providerId="AD" clId="Web-{D846FC70-FFCE-09DD-B1BC-9C0CFDA474D3}" dt="2024-02-26T01:18:09.496" v="1445" actId="20577"/>
        <pc:sldMkLst>
          <pc:docMk/>
          <pc:sldMk cId="970482045" sldId="260"/>
        </pc:sldMkLst>
        <pc:spChg chg="mod">
          <ac:chgData name="Claire Krause" userId="S::claire.krause@ga.gov.au::b5831aa8-7a5b-4e7f-a074-9f3c4ee67388" providerId="AD" clId="Web-{D846FC70-FFCE-09DD-B1BC-9C0CFDA474D3}" dt="2024-02-26T01:18:09.496" v="1445" actId="20577"/>
          <ac:spMkLst>
            <pc:docMk/>
            <pc:sldMk cId="970482045" sldId="260"/>
            <ac:spMk id="2" creationId="{43223B86-92F9-6CD7-0C03-4970B966BD78}"/>
          </ac:spMkLst>
        </pc:spChg>
      </pc:sldChg>
      <pc:sldChg chg="addSp modSp">
        <pc:chgData name="Claire Krause" userId="S::claire.krause@ga.gov.au::b5831aa8-7a5b-4e7f-a074-9f3c4ee67388" providerId="AD" clId="Web-{D846FC70-FFCE-09DD-B1BC-9C0CFDA474D3}" dt="2024-02-26T01:32:57.902" v="1777" actId="1076"/>
        <pc:sldMkLst>
          <pc:docMk/>
          <pc:sldMk cId="146400360" sldId="261"/>
        </pc:sldMkLst>
        <pc:spChg chg="mod">
          <ac:chgData name="Claire Krause" userId="S::claire.krause@ga.gov.au::b5831aa8-7a5b-4e7f-a074-9f3c4ee67388" providerId="AD" clId="Web-{D846FC70-FFCE-09DD-B1BC-9C0CFDA474D3}" dt="2024-02-26T01:32:57.902" v="1777" actId="1076"/>
          <ac:spMkLst>
            <pc:docMk/>
            <pc:sldMk cId="146400360" sldId="261"/>
            <ac:spMk id="2" creationId="{0E0D2778-1EF7-D6F6-6C26-10847172B789}"/>
          </ac:spMkLst>
        </pc:spChg>
        <pc:picChg chg="add mod">
          <ac:chgData name="Claire Krause" userId="S::claire.krause@ga.gov.au::b5831aa8-7a5b-4e7f-a074-9f3c4ee67388" providerId="AD" clId="Web-{D846FC70-FFCE-09DD-B1BC-9C0CFDA474D3}" dt="2024-02-26T01:32:36.355" v="1771" actId="1076"/>
          <ac:picMkLst>
            <pc:docMk/>
            <pc:sldMk cId="146400360" sldId="261"/>
            <ac:picMk id="4" creationId="{58B41B6A-87B8-B2DB-A127-0D78C12FD304}"/>
          </ac:picMkLst>
        </pc:picChg>
      </pc:sldChg>
      <pc:sldChg chg="addSp modSp modNotes">
        <pc:chgData name="Claire Krause" userId="S::claire.krause@ga.gov.au::b5831aa8-7a5b-4e7f-a074-9f3c4ee67388" providerId="AD" clId="Web-{D846FC70-FFCE-09DD-B1BC-9C0CFDA474D3}" dt="2024-02-26T01:14:00.783" v="1365"/>
        <pc:sldMkLst>
          <pc:docMk/>
          <pc:sldMk cId="4160586648" sldId="262"/>
        </pc:sldMkLst>
        <pc:spChg chg="mod">
          <ac:chgData name="Claire Krause" userId="S::claire.krause@ga.gov.au::b5831aa8-7a5b-4e7f-a074-9f3c4ee67388" providerId="AD" clId="Web-{D846FC70-FFCE-09DD-B1BC-9C0CFDA474D3}" dt="2024-02-26T01:00:55.052" v="673" actId="20577"/>
          <ac:spMkLst>
            <pc:docMk/>
            <pc:sldMk cId="4160586648" sldId="262"/>
            <ac:spMk id="2" creationId="{95E232CA-669D-C255-6095-C4FCF629C651}"/>
          </ac:spMkLst>
        </pc:spChg>
        <pc:picChg chg="add mod">
          <ac:chgData name="Claire Krause" userId="S::claire.krause@ga.gov.au::b5831aa8-7a5b-4e7f-a074-9f3c4ee67388" providerId="AD" clId="Web-{D846FC70-FFCE-09DD-B1BC-9C0CFDA474D3}" dt="2024-02-26T00:58:39.954" v="580" actId="1076"/>
          <ac:picMkLst>
            <pc:docMk/>
            <pc:sldMk cId="4160586648" sldId="262"/>
            <ac:picMk id="4" creationId="{F1AF4ED8-8771-482B-8854-EF778D283290}"/>
          </ac:picMkLst>
        </pc:picChg>
      </pc:sldChg>
      <pc:sldChg chg="modSp modNotes">
        <pc:chgData name="Claire Krause" userId="S::claire.krause@ga.gov.au::b5831aa8-7a5b-4e7f-a074-9f3c4ee67388" providerId="AD" clId="Web-{D846FC70-FFCE-09DD-B1BC-9C0CFDA474D3}" dt="2024-02-26T01:16:50.086" v="1414" actId="20577"/>
        <pc:sldMkLst>
          <pc:docMk/>
          <pc:sldMk cId="3260044678" sldId="263"/>
        </pc:sldMkLst>
        <pc:spChg chg="mod">
          <ac:chgData name="Claire Krause" userId="S::claire.krause@ga.gov.au::b5831aa8-7a5b-4e7f-a074-9f3c4ee67388" providerId="AD" clId="Web-{D846FC70-FFCE-09DD-B1BC-9C0CFDA474D3}" dt="2024-02-26T01:16:50.086" v="1414" actId="20577"/>
          <ac:spMkLst>
            <pc:docMk/>
            <pc:sldMk cId="3260044678" sldId="263"/>
            <ac:spMk id="2" creationId="{D1496D4F-5427-5CFE-D150-8CA8A8DA84B7}"/>
          </ac:spMkLst>
        </pc:spChg>
      </pc:sldChg>
      <pc:sldChg chg="addSp delSp modSp add ord replId">
        <pc:chgData name="Claire Krause" userId="S::claire.krause@ga.gov.au::b5831aa8-7a5b-4e7f-a074-9f3c4ee67388" providerId="AD" clId="Web-{D846FC70-FFCE-09DD-B1BC-9C0CFDA474D3}" dt="2024-02-25T23:31:51.984" v="307" actId="1076"/>
        <pc:sldMkLst>
          <pc:docMk/>
          <pc:sldMk cId="1827421991" sldId="264"/>
        </pc:sldMkLst>
        <pc:spChg chg="mod">
          <ac:chgData name="Claire Krause" userId="S::claire.krause@ga.gov.au::b5831aa8-7a5b-4e7f-a074-9f3c4ee67388" providerId="AD" clId="Web-{D846FC70-FFCE-09DD-B1BC-9C0CFDA474D3}" dt="2024-02-25T23:31:51.984" v="307" actId="1076"/>
          <ac:spMkLst>
            <pc:docMk/>
            <pc:sldMk cId="1827421991" sldId="264"/>
            <ac:spMk id="2" creationId="{4491B6B6-1CAF-7CA2-A261-FB6D260C09A1}"/>
          </ac:spMkLst>
        </pc:spChg>
        <pc:picChg chg="add del mod">
          <ac:chgData name="Claire Krause" userId="S::claire.krause@ga.gov.au::b5831aa8-7a5b-4e7f-a074-9f3c4ee67388" providerId="AD" clId="Web-{D846FC70-FFCE-09DD-B1BC-9C0CFDA474D3}" dt="2024-02-25T23:31:06.607" v="301"/>
          <ac:picMkLst>
            <pc:docMk/>
            <pc:sldMk cId="1827421991" sldId="264"/>
            <ac:picMk id="4" creationId="{8045E211-1150-C1D1-62F8-19C2286DFE33}"/>
          </ac:picMkLst>
        </pc:picChg>
        <pc:picChg chg="add mod">
          <ac:chgData name="Claire Krause" userId="S::claire.krause@ga.gov.au::b5831aa8-7a5b-4e7f-a074-9f3c4ee67388" providerId="AD" clId="Web-{D846FC70-FFCE-09DD-B1BC-9C0CFDA474D3}" dt="2024-02-25T23:31:47.047" v="306" actId="1076"/>
          <ac:picMkLst>
            <pc:docMk/>
            <pc:sldMk cId="1827421991" sldId="264"/>
            <ac:picMk id="5" creationId="{7F434583-62C2-545C-4696-B0F616541495}"/>
          </ac:picMkLst>
        </pc:picChg>
      </pc:sldChg>
      <pc:sldChg chg="addSp modSp modNotes">
        <pc:chgData name="Claire Krause" userId="S::claire.krause@ga.gov.au::b5831aa8-7a5b-4e7f-a074-9f3c4ee67388" providerId="AD" clId="Web-{D846FC70-FFCE-09DD-B1BC-9C0CFDA474D3}" dt="2024-02-26T01:31:34.681" v="1766"/>
        <pc:sldMkLst>
          <pc:docMk/>
          <pc:sldMk cId="2857794354" sldId="267"/>
        </pc:sldMkLst>
        <pc:spChg chg="mod">
          <ac:chgData name="Claire Krause" userId="S::claire.krause@ga.gov.au::b5831aa8-7a5b-4e7f-a074-9f3c4ee67388" providerId="AD" clId="Web-{D846FC70-FFCE-09DD-B1BC-9C0CFDA474D3}" dt="2024-02-26T01:29:49.208" v="1625" actId="20577"/>
          <ac:spMkLst>
            <pc:docMk/>
            <pc:sldMk cId="2857794354" sldId="267"/>
            <ac:spMk id="2" creationId="{539E3487-8AFB-734E-A7C5-A711F706AE2D}"/>
          </ac:spMkLst>
        </pc:spChg>
        <pc:spChg chg="mod">
          <ac:chgData name="Claire Krause" userId="S::claire.krause@ga.gov.au::b5831aa8-7a5b-4e7f-a074-9f3c4ee67388" providerId="AD" clId="Web-{D846FC70-FFCE-09DD-B1BC-9C0CFDA474D3}" dt="2024-02-26T01:21:28.643" v="1451" actId="20577"/>
          <ac:spMkLst>
            <pc:docMk/>
            <pc:sldMk cId="2857794354" sldId="267"/>
            <ac:spMk id="3" creationId="{296A2C1B-B9A2-C08A-A02C-5FD9308DC16D}"/>
          </ac:spMkLst>
        </pc:spChg>
        <pc:picChg chg="add mod">
          <ac:chgData name="Claire Krause" userId="S::claire.krause@ga.gov.au::b5831aa8-7a5b-4e7f-a074-9f3c4ee67388" providerId="AD" clId="Web-{D846FC70-FFCE-09DD-B1BC-9C0CFDA474D3}" dt="2024-02-26T01:21:36.269" v="1454" actId="1076"/>
          <ac:picMkLst>
            <pc:docMk/>
            <pc:sldMk cId="2857794354" sldId="267"/>
            <ac:picMk id="4" creationId="{6E82EB62-CE86-414D-F6C6-900B2107B47B}"/>
          </ac:picMkLst>
        </pc:picChg>
      </pc:sldChg>
      <pc:sldChg chg="addSp modSp new modNotes">
        <pc:chgData name="Claire Krause" userId="S::claire.krause@ga.gov.au::b5831aa8-7a5b-4e7f-a074-9f3c4ee67388" providerId="AD" clId="Web-{D846FC70-FFCE-09DD-B1BC-9C0CFDA474D3}" dt="2024-02-26T00:55:34.588" v="506"/>
        <pc:sldMkLst>
          <pc:docMk/>
          <pc:sldMk cId="2365025088" sldId="268"/>
        </pc:sldMkLst>
        <pc:spChg chg="mod">
          <ac:chgData name="Claire Krause" userId="S::claire.krause@ga.gov.au::b5831aa8-7a5b-4e7f-a074-9f3c4ee67388" providerId="AD" clId="Web-{D846FC70-FFCE-09DD-B1BC-9C0CFDA474D3}" dt="2024-02-26T00:49:58.091" v="331" actId="1076"/>
          <ac:spMkLst>
            <pc:docMk/>
            <pc:sldMk cId="2365025088" sldId="268"/>
            <ac:spMk id="2" creationId="{46C5CE15-8BA6-207D-484F-B55F327AE0F3}"/>
          </ac:spMkLst>
        </pc:spChg>
        <pc:spChg chg="mod">
          <ac:chgData name="Claire Krause" userId="S::claire.krause@ga.gov.au::b5831aa8-7a5b-4e7f-a074-9f3c4ee67388" providerId="AD" clId="Web-{D846FC70-FFCE-09DD-B1BC-9C0CFDA474D3}" dt="2024-02-26T00:48:26.307" v="313" actId="20577"/>
          <ac:spMkLst>
            <pc:docMk/>
            <pc:sldMk cId="2365025088" sldId="268"/>
            <ac:spMk id="3" creationId="{F7A7165D-E6E1-6EED-9210-8331EC778FEC}"/>
          </ac:spMkLst>
        </pc:spChg>
        <pc:picChg chg="add mod">
          <ac:chgData name="Claire Krause" userId="S::claire.krause@ga.gov.au::b5831aa8-7a5b-4e7f-a074-9f3c4ee67388" providerId="AD" clId="Web-{D846FC70-FFCE-09DD-B1BC-9C0CFDA474D3}" dt="2024-02-26T00:50:18.514" v="333"/>
          <ac:picMkLst>
            <pc:docMk/>
            <pc:sldMk cId="2365025088" sldId="268"/>
            <ac:picMk id="4" creationId="{724E5C26-79DE-10EA-61CD-27752CF22E9F}"/>
          </ac:picMkLst>
        </pc:picChg>
      </pc:sldChg>
      <pc:sldChg chg="modSp new">
        <pc:chgData name="Claire Krause" userId="S::claire.krause@ga.gov.au::b5831aa8-7a5b-4e7f-a074-9f3c4ee67388" providerId="AD" clId="Web-{D846FC70-FFCE-09DD-B1BC-9C0CFDA474D3}" dt="2024-02-26T04:04:34.878" v="2015" actId="20577"/>
        <pc:sldMkLst>
          <pc:docMk/>
          <pc:sldMk cId="1092746419" sldId="269"/>
        </pc:sldMkLst>
        <pc:spChg chg="mod">
          <ac:chgData name="Claire Krause" userId="S::claire.krause@ga.gov.au::b5831aa8-7a5b-4e7f-a074-9f3c4ee67388" providerId="AD" clId="Web-{D846FC70-FFCE-09DD-B1BC-9C0CFDA474D3}" dt="2024-02-26T04:04:34.878" v="2015" actId="20577"/>
          <ac:spMkLst>
            <pc:docMk/>
            <pc:sldMk cId="1092746419" sldId="269"/>
            <ac:spMk id="2" creationId="{A57B3388-C5E9-804F-9363-A96AA6B45E24}"/>
          </ac:spMkLst>
        </pc:spChg>
        <pc:spChg chg="mod">
          <ac:chgData name="Claire Krause" userId="S::claire.krause@ga.gov.au::b5831aa8-7a5b-4e7f-a074-9f3c4ee67388" providerId="AD" clId="Web-{D846FC70-FFCE-09DD-B1BC-9C0CFDA474D3}" dt="2024-02-26T04:01:43.483" v="1840" actId="20577"/>
          <ac:spMkLst>
            <pc:docMk/>
            <pc:sldMk cId="1092746419" sldId="269"/>
            <ac:spMk id="3" creationId="{FFAF9921-9ADC-F278-B5CE-F4B84D22B358}"/>
          </ac:spMkLst>
        </pc:spChg>
      </pc:sldChg>
      <pc:sldChg chg="modSp new del modNotes">
        <pc:chgData name="Claire Krause" userId="S::claire.krause@ga.gov.au::b5831aa8-7a5b-4e7f-a074-9f3c4ee67388" providerId="AD" clId="Web-{D846FC70-FFCE-09DD-B1BC-9C0CFDA474D3}" dt="2024-02-26T01:16:07.085" v="1392"/>
        <pc:sldMkLst>
          <pc:docMk/>
          <pc:sldMk cId="3449622009" sldId="269"/>
        </pc:sldMkLst>
        <pc:spChg chg="mod">
          <ac:chgData name="Claire Krause" userId="S::claire.krause@ga.gov.au::b5831aa8-7a5b-4e7f-a074-9f3c4ee67388" providerId="AD" clId="Web-{D846FC70-FFCE-09DD-B1BC-9C0CFDA474D3}" dt="2024-02-26T01:15:58.897" v="1391"/>
          <ac:spMkLst>
            <pc:docMk/>
            <pc:sldMk cId="3449622009" sldId="269"/>
            <ac:spMk id="2" creationId="{973B0B9A-C521-9168-8193-CE92AC4B0502}"/>
          </ac:spMkLst>
        </pc:spChg>
        <pc:spChg chg="mod">
          <ac:chgData name="Claire Krause" userId="S::claire.krause@ga.gov.au::b5831aa8-7a5b-4e7f-a074-9f3c4ee67388" providerId="AD" clId="Web-{D846FC70-FFCE-09DD-B1BC-9C0CFDA474D3}" dt="2024-02-26T01:10:44.105" v="1341" actId="14100"/>
          <ac:spMkLst>
            <pc:docMk/>
            <pc:sldMk cId="3449622009" sldId="269"/>
            <ac:spMk id="3" creationId="{287845B8-B863-7D63-9D4C-23968422A881}"/>
          </ac:spMkLst>
        </pc:spChg>
      </pc:sldChg>
    </pc:docChg>
  </pc:docChgLst>
  <pc:docChgLst>
    <pc:chgData name="Simon Oliver" userId="S::simon.oliver@ga.gov.au::441751aa-b3c6-4735-8d67-cba52ae95ad9" providerId="AD" clId="Web-{FE3C9B8B-B19E-59DB-C082-352EF234B68E}"/>
    <pc:docChg chg="addSld modSld">
      <pc:chgData name="Simon Oliver" userId="S::simon.oliver@ga.gov.au::441751aa-b3c6-4735-8d67-cba52ae95ad9" providerId="AD" clId="Web-{FE3C9B8B-B19E-59DB-C082-352EF234B68E}" dt="2024-02-25T23:14:39.473" v="3"/>
      <pc:docMkLst>
        <pc:docMk/>
      </pc:docMkLst>
      <pc:sldChg chg="modSp">
        <pc:chgData name="Simon Oliver" userId="S::simon.oliver@ga.gov.au::441751aa-b3c6-4735-8d67-cba52ae95ad9" providerId="AD" clId="Web-{FE3C9B8B-B19E-59DB-C082-352EF234B68E}" dt="2024-02-25T23:11:50.969" v="2" actId="20577"/>
        <pc:sldMkLst>
          <pc:docMk/>
          <pc:sldMk cId="1827421991" sldId="264"/>
        </pc:sldMkLst>
        <pc:spChg chg="mod">
          <ac:chgData name="Simon Oliver" userId="S::simon.oliver@ga.gov.au::441751aa-b3c6-4735-8d67-cba52ae95ad9" providerId="AD" clId="Web-{FE3C9B8B-B19E-59DB-C082-352EF234B68E}" dt="2024-02-25T23:11:50.969" v="2" actId="20577"/>
          <ac:spMkLst>
            <pc:docMk/>
            <pc:sldMk cId="1827421991" sldId="264"/>
            <ac:spMk id="2" creationId="{4491B6B6-1CAF-7CA2-A261-FB6D260C09A1}"/>
          </ac:spMkLst>
        </pc:spChg>
      </pc:sldChg>
      <pc:sldChg chg="add replId">
        <pc:chgData name="Simon Oliver" userId="S::simon.oliver@ga.gov.au::441751aa-b3c6-4735-8d67-cba52ae95ad9" providerId="AD" clId="Web-{FE3C9B8B-B19E-59DB-C082-352EF234B68E}" dt="2024-02-25T23:14:39.473" v="3"/>
        <pc:sldMkLst>
          <pc:docMk/>
          <pc:sldMk cId="88785878" sldId="265"/>
        </pc:sldMkLst>
      </pc:sldChg>
    </pc:docChg>
  </pc:docChgLst>
  <pc:docChgLst>
    <pc:chgData name="Simon Oliver" userId="S::simon.oliver@ga.gov.au::441751aa-b3c6-4735-8d67-cba52ae95ad9" providerId="AD" clId="Web-{863F62BE-EA3E-7BBF-0CC0-630338298D2A}"/>
    <pc:docChg chg="addSld delSld modSld">
      <pc:chgData name="Simon Oliver" userId="S::simon.oliver@ga.gov.au::441751aa-b3c6-4735-8d67-cba52ae95ad9" providerId="AD" clId="Web-{863F62BE-EA3E-7BBF-0CC0-630338298D2A}" dt="2024-02-25T23:16:03.239" v="116"/>
      <pc:docMkLst>
        <pc:docMk/>
      </pc:docMkLst>
      <pc:sldChg chg="del">
        <pc:chgData name="Simon Oliver" userId="S::simon.oliver@ga.gov.au::441751aa-b3c6-4735-8d67-cba52ae95ad9" providerId="AD" clId="Web-{863F62BE-EA3E-7BBF-0CC0-630338298D2A}" dt="2024-02-25T23:15:57.552" v="115"/>
        <pc:sldMkLst>
          <pc:docMk/>
          <pc:sldMk cId="88785878" sldId="265"/>
        </pc:sldMkLst>
      </pc:sldChg>
      <pc:sldChg chg="modSp new">
        <pc:chgData name="Simon Oliver" userId="S::simon.oliver@ga.gov.au::441751aa-b3c6-4735-8d67-cba52ae95ad9" providerId="AD" clId="Web-{863F62BE-EA3E-7BBF-0CC0-630338298D2A}" dt="2024-02-25T23:15:44.082" v="114" actId="20577"/>
        <pc:sldMkLst>
          <pc:docMk/>
          <pc:sldMk cId="1114456512" sldId="266"/>
        </pc:sldMkLst>
        <pc:spChg chg="mod">
          <ac:chgData name="Simon Oliver" userId="S::simon.oliver@ga.gov.au::441751aa-b3c6-4735-8d67-cba52ae95ad9" providerId="AD" clId="Web-{863F62BE-EA3E-7BBF-0CC0-630338298D2A}" dt="2024-02-25T23:15:44.082" v="114" actId="20577"/>
          <ac:spMkLst>
            <pc:docMk/>
            <pc:sldMk cId="1114456512" sldId="266"/>
            <ac:spMk id="2" creationId="{7F91E84B-29EC-ADFF-0786-8513CD3854CE}"/>
          </ac:spMkLst>
        </pc:spChg>
        <pc:spChg chg="mod">
          <ac:chgData name="Simon Oliver" userId="S::simon.oliver@ga.gov.au::441751aa-b3c6-4735-8d67-cba52ae95ad9" providerId="AD" clId="Web-{863F62BE-EA3E-7BBF-0CC0-630338298D2A}" dt="2024-02-25T23:15:00.831" v="10" actId="20577"/>
          <ac:spMkLst>
            <pc:docMk/>
            <pc:sldMk cId="1114456512" sldId="266"/>
            <ac:spMk id="3" creationId="{D2FC3BF0-2D37-8128-66B4-E08387E5D7EA}"/>
          </ac:spMkLst>
        </pc:spChg>
      </pc:sldChg>
      <pc:sldChg chg="new">
        <pc:chgData name="Simon Oliver" userId="S::simon.oliver@ga.gov.au::441751aa-b3c6-4735-8d67-cba52ae95ad9" providerId="AD" clId="Web-{863F62BE-EA3E-7BBF-0CC0-630338298D2A}" dt="2024-02-25T23:16:03.239" v="116"/>
        <pc:sldMkLst>
          <pc:docMk/>
          <pc:sldMk cId="2857794354" sldId="267"/>
        </pc:sldMkLst>
      </pc:sldChg>
    </pc:docChg>
  </pc:docChgLst>
  <pc:docChgLst>
    <pc:chgData name="Simon Oliver" userId="S::simon.oliver@ga.gov.au::441751aa-b3c6-4735-8d67-cba52ae95ad9" providerId="AD" clId="Web-{C9C1158D-DFFC-E303-8112-8E3EAD507B98}"/>
    <pc:docChg chg="addSld delSld modSld">
      <pc:chgData name="Simon Oliver" userId="S::simon.oliver@ga.gov.au::441751aa-b3c6-4735-8d67-cba52ae95ad9" providerId="AD" clId="Web-{C9C1158D-DFFC-E303-8112-8E3EAD507B98}" dt="2024-02-25T22:33:38.775" v="520" actId="14100"/>
      <pc:docMkLst>
        <pc:docMk/>
      </pc:docMkLst>
      <pc:sldChg chg="addSp modSp">
        <pc:chgData name="Simon Oliver" userId="S::simon.oliver@ga.gov.au::441751aa-b3c6-4735-8d67-cba52ae95ad9" providerId="AD" clId="Web-{C9C1158D-DFFC-E303-8112-8E3EAD507B98}" dt="2024-02-25T22:33:38.775" v="520" actId="14100"/>
        <pc:sldMkLst>
          <pc:docMk/>
          <pc:sldMk cId="0" sldId="256"/>
        </pc:sldMkLst>
        <pc:spChg chg="mod">
          <ac:chgData name="Simon Oliver" userId="S::simon.oliver@ga.gov.au::441751aa-b3c6-4735-8d67-cba52ae95ad9" providerId="AD" clId="Web-{C9C1158D-DFFC-E303-8112-8E3EAD507B98}" dt="2024-02-25T22:33:30.244" v="518" actId="20577"/>
          <ac:spMkLst>
            <pc:docMk/>
            <pc:sldMk cId="0" sldId="256"/>
            <ac:spMk id="60" creationId="{00000000-0000-0000-0000-000000000000}"/>
          </ac:spMkLst>
        </pc:spChg>
        <pc:picChg chg="add mod">
          <ac:chgData name="Simon Oliver" userId="S::simon.oliver@ga.gov.au::441751aa-b3c6-4735-8d67-cba52ae95ad9" providerId="AD" clId="Web-{C9C1158D-DFFC-E303-8112-8E3EAD507B98}" dt="2024-02-25T22:33:38.775" v="520" actId="14100"/>
          <ac:picMkLst>
            <pc:docMk/>
            <pc:sldMk cId="0" sldId="256"/>
            <ac:picMk id="3" creationId="{12B49037-5578-7357-21B5-901FB5B5651B}"/>
          </ac:picMkLst>
        </pc:picChg>
      </pc:sldChg>
      <pc:sldChg chg="del">
        <pc:chgData name="Simon Oliver" userId="S::simon.oliver@ga.gov.au::441751aa-b3c6-4735-8d67-cba52ae95ad9" providerId="AD" clId="Web-{C9C1158D-DFFC-E303-8112-8E3EAD507B98}" dt="2024-02-25T21:04:39.547" v="22"/>
        <pc:sldMkLst>
          <pc:docMk/>
          <pc:sldMk cId="0" sldId="257"/>
        </pc:sldMkLst>
      </pc:sldChg>
      <pc:sldChg chg="addSp modSp">
        <pc:chgData name="Simon Oliver" userId="S::simon.oliver@ga.gov.au::441751aa-b3c6-4735-8d67-cba52ae95ad9" providerId="AD" clId="Web-{C9C1158D-DFFC-E303-8112-8E3EAD507B98}" dt="2024-02-25T21:08:57.851" v="123" actId="20577"/>
        <pc:sldMkLst>
          <pc:docMk/>
          <pc:sldMk cId="1039787630" sldId="258"/>
        </pc:sldMkLst>
        <pc:spChg chg="mod">
          <ac:chgData name="Simon Oliver" userId="S::simon.oliver@ga.gov.au::441751aa-b3c6-4735-8d67-cba52ae95ad9" providerId="AD" clId="Web-{C9C1158D-DFFC-E303-8112-8E3EAD507B98}" dt="2024-02-25T21:08:57.851" v="123" actId="20577"/>
          <ac:spMkLst>
            <pc:docMk/>
            <pc:sldMk cId="1039787630" sldId="258"/>
            <ac:spMk id="2" creationId="{F1E5C023-DBCB-C043-97CA-12C04728A520}"/>
          </ac:spMkLst>
        </pc:spChg>
        <pc:picChg chg="add mod">
          <ac:chgData name="Simon Oliver" userId="S::simon.oliver@ga.gov.au::441751aa-b3c6-4735-8d67-cba52ae95ad9" providerId="AD" clId="Web-{C9C1158D-DFFC-E303-8112-8E3EAD507B98}" dt="2024-02-25T21:05:20.158" v="26" actId="14100"/>
          <ac:picMkLst>
            <pc:docMk/>
            <pc:sldMk cId="1039787630" sldId="258"/>
            <ac:picMk id="4" creationId="{9CE56951-8D2E-D8AA-298F-8C05F643D58D}"/>
          </ac:picMkLst>
        </pc:picChg>
      </pc:sldChg>
      <pc:sldChg chg="modSp">
        <pc:chgData name="Simon Oliver" userId="S::simon.oliver@ga.gov.au::441751aa-b3c6-4735-8d67-cba52ae95ad9" providerId="AD" clId="Web-{C9C1158D-DFFC-E303-8112-8E3EAD507B98}" dt="2024-02-25T21:50:48.352" v="255" actId="20577"/>
        <pc:sldMkLst>
          <pc:docMk/>
          <pc:sldMk cId="2723658000" sldId="259"/>
        </pc:sldMkLst>
        <pc:spChg chg="mod">
          <ac:chgData name="Simon Oliver" userId="S::simon.oliver@ga.gov.au::441751aa-b3c6-4735-8d67-cba52ae95ad9" providerId="AD" clId="Web-{C9C1158D-DFFC-E303-8112-8E3EAD507B98}" dt="2024-02-25T21:50:48.352" v="255" actId="20577"/>
          <ac:spMkLst>
            <pc:docMk/>
            <pc:sldMk cId="2723658000" sldId="259"/>
            <ac:spMk id="2" creationId="{4491B6B6-1CAF-7CA2-A261-FB6D260C09A1}"/>
          </ac:spMkLst>
        </pc:spChg>
        <pc:spChg chg="mod">
          <ac:chgData name="Simon Oliver" userId="S::simon.oliver@ga.gov.au::441751aa-b3c6-4735-8d67-cba52ae95ad9" providerId="AD" clId="Web-{C9C1158D-DFFC-E303-8112-8E3EAD507B98}" dt="2024-02-25T21:07:06.957" v="94" actId="20577"/>
          <ac:spMkLst>
            <pc:docMk/>
            <pc:sldMk cId="2723658000" sldId="259"/>
            <ac:spMk id="3" creationId="{188C01C6-03A4-E135-D1EB-954EF986C7E6}"/>
          </ac:spMkLst>
        </pc:spChg>
      </pc:sldChg>
      <pc:sldChg chg="modSp new">
        <pc:chgData name="Simon Oliver" userId="S::simon.oliver@ga.gov.au::441751aa-b3c6-4735-8d67-cba52ae95ad9" providerId="AD" clId="Web-{C9C1158D-DFFC-E303-8112-8E3EAD507B98}" dt="2024-02-25T21:46:24.331" v="165" actId="20577"/>
        <pc:sldMkLst>
          <pc:docMk/>
          <pc:sldMk cId="970482045" sldId="260"/>
        </pc:sldMkLst>
        <pc:spChg chg="mod">
          <ac:chgData name="Simon Oliver" userId="S::simon.oliver@ga.gov.au::441751aa-b3c6-4735-8d67-cba52ae95ad9" providerId="AD" clId="Web-{C9C1158D-DFFC-E303-8112-8E3EAD507B98}" dt="2024-02-25T21:46:24.331" v="165" actId="20577"/>
          <ac:spMkLst>
            <pc:docMk/>
            <pc:sldMk cId="970482045" sldId="260"/>
            <ac:spMk id="2" creationId="{43223B86-92F9-6CD7-0C03-4970B966BD78}"/>
          </ac:spMkLst>
        </pc:spChg>
        <pc:spChg chg="mod">
          <ac:chgData name="Simon Oliver" userId="S::simon.oliver@ga.gov.au::441751aa-b3c6-4735-8d67-cba52ae95ad9" providerId="AD" clId="Web-{C9C1158D-DFFC-E303-8112-8E3EAD507B98}" dt="2024-02-25T21:46:02.705" v="157" actId="20577"/>
          <ac:spMkLst>
            <pc:docMk/>
            <pc:sldMk cId="970482045" sldId="260"/>
            <ac:spMk id="3" creationId="{246F4025-3177-E08E-042B-8EF6091BA34E}"/>
          </ac:spMkLst>
        </pc:spChg>
      </pc:sldChg>
      <pc:sldChg chg="modSp new">
        <pc:chgData name="Simon Oliver" userId="S::simon.oliver@ga.gov.au::441751aa-b3c6-4735-8d67-cba52ae95ad9" providerId="AD" clId="Web-{C9C1158D-DFFC-E303-8112-8E3EAD507B98}" dt="2024-02-25T21:49:31.741" v="198" actId="20577"/>
        <pc:sldMkLst>
          <pc:docMk/>
          <pc:sldMk cId="146400360" sldId="261"/>
        </pc:sldMkLst>
        <pc:spChg chg="mod">
          <ac:chgData name="Simon Oliver" userId="S::simon.oliver@ga.gov.au::441751aa-b3c6-4735-8d67-cba52ae95ad9" providerId="AD" clId="Web-{C9C1158D-DFFC-E303-8112-8E3EAD507B98}" dt="2024-02-25T21:49:31.741" v="198" actId="20577"/>
          <ac:spMkLst>
            <pc:docMk/>
            <pc:sldMk cId="146400360" sldId="261"/>
            <ac:spMk id="2" creationId="{0E0D2778-1EF7-D6F6-6C26-10847172B789}"/>
          </ac:spMkLst>
        </pc:spChg>
        <pc:spChg chg="mod">
          <ac:chgData name="Simon Oliver" userId="S::simon.oliver@ga.gov.au::441751aa-b3c6-4735-8d67-cba52ae95ad9" providerId="AD" clId="Web-{C9C1158D-DFFC-E303-8112-8E3EAD507B98}" dt="2024-02-25T21:46:45.456" v="169" actId="20577"/>
          <ac:spMkLst>
            <pc:docMk/>
            <pc:sldMk cId="146400360" sldId="261"/>
            <ac:spMk id="3" creationId="{27E39F77-B6F7-6BB7-8A04-F64127133965}"/>
          </ac:spMkLst>
        </pc:spChg>
      </pc:sldChg>
      <pc:sldChg chg="modSp new">
        <pc:chgData name="Simon Oliver" userId="S::simon.oliver@ga.gov.au::441751aa-b3c6-4735-8d67-cba52ae95ad9" providerId="AD" clId="Web-{C9C1158D-DFFC-E303-8112-8E3EAD507B98}" dt="2024-02-25T21:51:09.025" v="268" actId="20577"/>
        <pc:sldMkLst>
          <pc:docMk/>
          <pc:sldMk cId="4160586648" sldId="262"/>
        </pc:sldMkLst>
        <pc:spChg chg="mod">
          <ac:chgData name="Simon Oliver" userId="S::simon.oliver@ga.gov.au::441751aa-b3c6-4735-8d67-cba52ae95ad9" providerId="AD" clId="Web-{C9C1158D-DFFC-E303-8112-8E3EAD507B98}" dt="2024-02-25T21:51:09.025" v="268" actId="20577"/>
          <ac:spMkLst>
            <pc:docMk/>
            <pc:sldMk cId="4160586648" sldId="262"/>
            <ac:spMk id="3" creationId="{84616178-64A9-0BA9-63A6-39DE85132A22}"/>
          </ac:spMkLst>
        </pc:spChg>
      </pc:sldChg>
      <pc:sldChg chg="modSp new">
        <pc:chgData name="Simon Oliver" userId="S::simon.oliver@ga.gov.au::441751aa-b3c6-4735-8d67-cba52ae95ad9" providerId="AD" clId="Web-{C9C1158D-DFFC-E303-8112-8E3EAD507B98}" dt="2024-02-25T21:57:06.861" v="511" actId="20577"/>
        <pc:sldMkLst>
          <pc:docMk/>
          <pc:sldMk cId="3260044678" sldId="263"/>
        </pc:sldMkLst>
        <pc:spChg chg="mod">
          <ac:chgData name="Simon Oliver" userId="S::simon.oliver@ga.gov.au::441751aa-b3c6-4735-8d67-cba52ae95ad9" providerId="AD" clId="Web-{C9C1158D-DFFC-E303-8112-8E3EAD507B98}" dt="2024-02-25T21:57:06.861" v="511" actId="20577"/>
          <ac:spMkLst>
            <pc:docMk/>
            <pc:sldMk cId="3260044678" sldId="263"/>
            <ac:spMk id="2" creationId="{D1496D4F-5427-5CFE-D150-8CA8A8DA84B7}"/>
          </ac:spMkLst>
        </pc:spChg>
        <pc:spChg chg="mod">
          <ac:chgData name="Simon Oliver" userId="S::simon.oliver@ga.gov.au::441751aa-b3c6-4735-8d67-cba52ae95ad9" providerId="AD" clId="Web-{C9C1158D-DFFC-E303-8112-8E3EAD507B98}" dt="2024-02-25T21:54:15.763" v="388" actId="14100"/>
          <ac:spMkLst>
            <pc:docMk/>
            <pc:sldMk cId="3260044678" sldId="263"/>
            <ac:spMk id="3" creationId="{942CC204-E456-AB78-AB5E-8973BC0A67DC}"/>
          </ac:spMkLst>
        </pc:spChg>
      </pc:sldChg>
    </pc:docChg>
  </pc:docChgLst>
  <pc:docChgLst>
    <pc:chgData name="Simon Oliver" userId="S::simon.oliver@ga.gov.au::441751aa-b3c6-4735-8d67-cba52ae95ad9" providerId="AD" clId="Web-{7F3FD99B-4430-13FB-44CE-5666D730B52A}"/>
    <pc:docChg chg="addSld modSld">
      <pc:chgData name="Simon Oliver" userId="S::simon.oliver@ga.gov.au::441751aa-b3c6-4735-8d67-cba52ae95ad9" providerId="AD" clId="Web-{7F3FD99B-4430-13FB-44CE-5666D730B52A}" dt="2024-02-25T07:52:45.717" v="28" actId="20577"/>
      <pc:docMkLst>
        <pc:docMk/>
      </pc:docMkLst>
      <pc:sldChg chg="addSp delSp modSp">
        <pc:chgData name="Simon Oliver" userId="S::simon.oliver@ga.gov.au::441751aa-b3c6-4735-8d67-cba52ae95ad9" providerId="AD" clId="Web-{7F3FD99B-4430-13FB-44CE-5666D730B52A}" dt="2024-02-25T07:52:15.466" v="21" actId="20577"/>
        <pc:sldMkLst>
          <pc:docMk/>
          <pc:sldMk cId="0" sldId="256"/>
        </pc:sldMkLst>
        <pc:spChg chg="add mod">
          <ac:chgData name="Simon Oliver" userId="S::simon.oliver@ga.gov.au::441751aa-b3c6-4735-8d67-cba52ae95ad9" providerId="AD" clId="Web-{7F3FD99B-4430-13FB-44CE-5666D730B52A}" dt="2024-02-25T07:52:15.466" v="21" actId="20577"/>
          <ac:spMkLst>
            <pc:docMk/>
            <pc:sldMk cId="0" sldId="256"/>
            <ac:spMk id="2" creationId="{4AECBE35-9144-D595-F402-0230CA7F4786}"/>
          </ac:spMkLst>
        </pc:spChg>
        <pc:spChg chg="mod">
          <ac:chgData name="Simon Oliver" userId="S::simon.oliver@ga.gov.au::441751aa-b3c6-4735-8d67-cba52ae95ad9" providerId="AD" clId="Web-{7F3FD99B-4430-13FB-44CE-5666D730B52A}" dt="2024-02-25T07:51:36.434" v="16" actId="20577"/>
          <ac:spMkLst>
            <pc:docMk/>
            <pc:sldMk cId="0" sldId="256"/>
            <ac:spMk id="60" creationId="{00000000-0000-0000-0000-000000000000}"/>
          </ac:spMkLst>
        </pc:spChg>
        <pc:spChg chg="del">
          <ac:chgData name="Simon Oliver" userId="S::simon.oliver@ga.gov.au::441751aa-b3c6-4735-8d67-cba52ae95ad9" providerId="AD" clId="Web-{7F3FD99B-4430-13FB-44CE-5666D730B52A}" dt="2024-02-25T07:52:06.137" v="17"/>
          <ac:spMkLst>
            <pc:docMk/>
            <pc:sldMk cId="0" sldId="256"/>
            <ac:spMk id="61" creationId="{00000000-0000-0000-0000-000000000000}"/>
          </ac:spMkLst>
        </pc:spChg>
      </pc:sldChg>
      <pc:sldChg chg="modSp new">
        <pc:chgData name="Simon Oliver" userId="S::simon.oliver@ga.gov.au::441751aa-b3c6-4735-8d67-cba52ae95ad9" providerId="AD" clId="Web-{7F3FD99B-4430-13FB-44CE-5666D730B52A}" dt="2024-02-25T07:52:45.717" v="28" actId="20577"/>
        <pc:sldMkLst>
          <pc:docMk/>
          <pc:sldMk cId="1039787630" sldId="258"/>
        </pc:sldMkLst>
        <pc:spChg chg="mod">
          <ac:chgData name="Simon Oliver" userId="S::simon.oliver@ga.gov.au::441751aa-b3c6-4735-8d67-cba52ae95ad9" providerId="AD" clId="Web-{7F3FD99B-4430-13FB-44CE-5666D730B52A}" dt="2024-02-25T07:52:45.717" v="28" actId="20577"/>
          <ac:spMkLst>
            <pc:docMk/>
            <pc:sldMk cId="1039787630" sldId="258"/>
            <ac:spMk id="3" creationId="{E5F6825F-26FE-2295-C878-0122342FC53C}"/>
          </ac:spMkLst>
        </pc:spChg>
      </pc:sldChg>
      <pc:sldChg chg="new">
        <pc:chgData name="Simon Oliver" userId="S::simon.oliver@ga.gov.au::441751aa-b3c6-4735-8d67-cba52ae95ad9" providerId="AD" clId="Web-{7F3FD99B-4430-13FB-44CE-5666D730B52A}" dt="2024-02-25T07:52:36.560" v="23"/>
        <pc:sldMkLst>
          <pc:docMk/>
          <pc:sldMk cId="2723658000" sldId="259"/>
        </pc:sldMkLst>
      </pc:sldChg>
    </pc:docChg>
  </pc:docChgLst>
  <pc:docChgLst>
    <pc:chgData name="Simon Oliver" userId="S::simon.oliver@ga.gov.au::441751aa-b3c6-4735-8d67-cba52ae95ad9" providerId="AD" clId="Web-{1F12963E-D4E8-AE91-9E8E-C285EE6353E5}"/>
    <pc:docChg chg="addSld delSld modSld">
      <pc:chgData name="Simon Oliver" userId="S::simon.oliver@ga.gov.au::441751aa-b3c6-4735-8d67-cba52ae95ad9" providerId="AD" clId="Web-{1F12963E-D4E8-AE91-9E8E-C285EE6353E5}" dt="2024-02-26T19:04:32.817" v="223" actId="20577"/>
      <pc:docMkLst>
        <pc:docMk/>
      </pc:docMkLst>
      <pc:sldChg chg="modSp">
        <pc:chgData name="Simon Oliver" userId="S::simon.oliver@ga.gov.au::441751aa-b3c6-4735-8d67-cba52ae95ad9" providerId="AD" clId="Web-{1F12963E-D4E8-AE91-9E8E-C285EE6353E5}" dt="2024-02-26T18:54:53.208" v="11" actId="1076"/>
        <pc:sldMkLst>
          <pc:docMk/>
          <pc:sldMk cId="3260044678" sldId="263"/>
        </pc:sldMkLst>
        <pc:spChg chg="mod">
          <ac:chgData name="Simon Oliver" userId="S::simon.oliver@ga.gov.au::441751aa-b3c6-4735-8d67-cba52ae95ad9" providerId="AD" clId="Web-{1F12963E-D4E8-AE91-9E8E-C285EE6353E5}" dt="2024-02-26T18:54:53.208" v="11" actId="1076"/>
          <ac:spMkLst>
            <pc:docMk/>
            <pc:sldMk cId="3260044678" sldId="263"/>
            <ac:spMk id="2" creationId="{D1496D4F-5427-5CFE-D150-8CA8A8DA84B7}"/>
          </ac:spMkLst>
        </pc:spChg>
      </pc:sldChg>
      <pc:sldChg chg="del">
        <pc:chgData name="Simon Oliver" userId="S::simon.oliver@ga.gov.au::441751aa-b3c6-4735-8d67-cba52ae95ad9" providerId="AD" clId="Web-{1F12963E-D4E8-AE91-9E8E-C285EE6353E5}" dt="2024-02-26T18:58:42.807" v="70"/>
        <pc:sldMkLst>
          <pc:docMk/>
          <pc:sldMk cId="1114456512" sldId="266"/>
        </pc:sldMkLst>
      </pc:sldChg>
      <pc:sldChg chg="modSp">
        <pc:chgData name="Simon Oliver" userId="S::simon.oliver@ga.gov.au::441751aa-b3c6-4735-8d67-cba52ae95ad9" providerId="AD" clId="Web-{1F12963E-D4E8-AE91-9E8E-C285EE6353E5}" dt="2024-02-26T18:56:23.491" v="37" actId="1076"/>
        <pc:sldMkLst>
          <pc:docMk/>
          <pc:sldMk cId="1092746419" sldId="269"/>
        </pc:sldMkLst>
        <pc:spChg chg="mod">
          <ac:chgData name="Simon Oliver" userId="S::simon.oliver@ga.gov.au::441751aa-b3c6-4735-8d67-cba52ae95ad9" providerId="AD" clId="Web-{1F12963E-D4E8-AE91-9E8E-C285EE6353E5}" dt="2024-02-26T18:56:23.491" v="37" actId="1076"/>
          <ac:spMkLst>
            <pc:docMk/>
            <pc:sldMk cId="1092746419" sldId="269"/>
            <ac:spMk id="2" creationId="{A57B3388-C5E9-804F-9363-A96AA6B45E24}"/>
          </ac:spMkLst>
        </pc:spChg>
        <pc:spChg chg="mod">
          <ac:chgData name="Simon Oliver" userId="S::simon.oliver@ga.gov.au::441751aa-b3c6-4735-8d67-cba52ae95ad9" providerId="AD" clId="Web-{1F12963E-D4E8-AE91-9E8E-C285EE6353E5}" dt="2024-02-26T18:56:01.757" v="21" actId="20577"/>
          <ac:spMkLst>
            <pc:docMk/>
            <pc:sldMk cId="1092746419" sldId="269"/>
            <ac:spMk id="3" creationId="{FFAF9921-9ADC-F278-B5CE-F4B84D22B358}"/>
          </ac:spMkLst>
        </pc:spChg>
      </pc:sldChg>
      <pc:sldChg chg="modSp add replId">
        <pc:chgData name="Simon Oliver" userId="S::simon.oliver@ga.gov.au::441751aa-b3c6-4735-8d67-cba52ae95ad9" providerId="AD" clId="Web-{1F12963E-D4E8-AE91-9E8E-C285EE6353E5}" dt="2024-02-26T19:04:09.832" v="214" actId="20577"/>
        <pc:sldMkLst>
          <pc:docMk/>
          <pc:sldMk cId="540047244" sldId="270"/>
        </pc:sldMkLst>
        <pc:spChg chg="mod">
          <ac:chgData name="Simon Oliver" userId="S::simon.oliver@ga.gov.au::441751aa-b3c6-4735-8d67-cba52ae95ad9" providerId="AD" clId="Web-{1F12963E-D4E8-AE91-9E8E-C285EE6353E5}" dt="2024-02-26T19:04:09.832" v="214" actId="20577"/>
          <ac:spMkLst>
            <pc:docMk/>
            <pc:sldMk cId="540047244" sldId="270"/>
            <ac:spMk id="2" creationId="{A57B3388-C5E9-804F-9363-A96AA6B45E24}"/>
          </ac:spMkLst>
        </pc:spChg>
      </pc:sldChg>
      <pc:sldChg chg="modSp add replId">
        <pc:chgData name="Simon Oliver" userId="S::simon.oliver@ga.gov.au::441751aa-b3c6-4735-8d67-cba52ae95ad9" providerId="AD" clId="Web-{1F12963E-D4E8-AE91-9E8E-C285EE6353E5}" dt="2024-02-26T19:04:32.817" v="223" actId="20577"/>
        <pc:sldMkLst>
          <pc:docMk/>
          <pc:sldMk cId="1046014152" sldId="271"/>
        </pc:sldMkLst>
        <pc:spChg chg="mod">
          <ac:chgData name="Simon Oliver" userId="S::simon.oliver@ga.gov.au::441751aa-b3c6-4735-8d67-cba52ae95ad9" providerId="AD" clId="Web-{1F12963E-D4E8-AE91-9E8E-C285EE6353E5}" dt="2024-02-26T19:04:32.817" v="223" actId="20577"/>
          <ac:spMkLst>
            <pc:docMk/>
            <pc:sldMk cId="1046014152" sldId="271"/>
            <ac:spMk id="2" creationId="{A57B3388-C5E9-804F-9363-A96AA6B45E24}"/>
          </ac:spMkLst>
        </pc:spChg>
        <pc:spChg chg="mod">
          <ac:chgData name="Simon Oliver" userId="S::simon.oliver@ga.gov.au::441751aa-b3c6-4735-8d67-cba52ae95ad9" providerId="AD" clId="Web-{1F12963E-D4E8-AE91-9E8E-C285EE6353E5}" dt="2024-02-26T18:59:05.058" v="73" actId="20577"/>
          <ac:spMkLst>
            <pc:docMk/>
            <pc:sldMk cId="1046014152" sldId="271"/>
            <ac:spMk id="3" creationId="{FFAF9921-9ADC-F278-B5CE-F4B84D22B358}"/>
          </ac:spMkLst>
        </pc:spChg>
      </pc:sldChg>
      <pc:sldChg chg="modSp new del">
        <pc:chgData name="Simon Oliver" userId="S::simon.oliver@ga.gov.au::441751aa-b3c6-4735-8d67-cba52ae95ad9" providerId="AD" clId="Web-{1F12963E-D4E8-AE91-9E8E-C285EE6353E5}" dt="2024-02-26T19:03:19.643" v="211"/>
        <pc:sldMkLst>
          <pc:docMk/>
          <pc:sldMk cId="1565344438" sldId="272"/>
        </pc:sldMkLst>
        <pc:spChg chg="mod">
          <ac:chgData name="Simon Oliver" userId="S::simon.oliver@ga.gov.au::441751aa-b3c6-4735-8d67-cba52ae95ad9" providerId="AD" clId="Web-{1F12963E-D4E8-AE91-9E8E-C285EE6353E5}" dt="2024-02-26T19:03:09.659" v="210" actId="20577"/>
          <ac:spMkLst>
            <pc:docMk/>
            <pc:sldMk cId="1565344438" sldId="272"/>
            <ac:spMk id="2" creationId="{9FA8F090-DFBA-E2C1-313B-F44ED6D6DEA3}"/>
          </ac:spMkLst>
        </pc:spChg>
        <pc:spChg chg="mod">
          <ac:chgData name="Simon Oliver" userId="S::simon.oliver@ga.gov.au::441751aa-b3c6-4735-8d67-cba52ae95ad9" providerId="AD" clId="Web-{1F12963E-D4E8-AE91-9E8E-C285EE6353E5}" dt="2024-02-26T19:02:25.392" v="191" actId="14100"/>
          <ac:spMkLst>
            <pc:docMk/>
            <pc:sldMk cId="1565344438" sldId="272"/>
            <ac:spMk id="3" creationId="{3B687FA4-5473-FE75-44BA-4A14CA87F540}"/>
          </ac:spMkLst>
        </pc:spChg>
      </pc:sldChg>
    </pc:docChg>
  </pc:docChgLst>
  <pc:docChgLst>
    <pc:chgData name="Claire Krause" userId="S::claire.krause@ga.gov.au::b5831aa8-7a5b-4e7f-a074-9f3c4ee67388" providerId="AD" clId="Web-{D838D8CA-F4BA-0312-6B9A-FFF3F70D8847}"/>
    <pc:docChg chg="modSld">
      <pc:chgData name="Claire Krause" userId="S::claire.krause@ga.gov.au::b5831aa8-7a5b-4e7f-a074-9f3c4ee67388" providerId="AD" clId="Web-{D838D8CA-F4BA-0312-6B9A-FFF3F70D8847}" dt="2024-02-26T23:18:26.440" v="0" actId="20577"/>
      <pc:docMkLst>
        <pc:docMk/>
      </pc:docMkLst>
      <pc:sldChg chg="modSp">
        <pc:chgData name="Claire Krause" userId="S::claire.krause@ga.gov.au::b5831aa8-7a5b-4e7f-a074-9f3c4ee67388" providerId="AD" clId="Web-{D838D8CA-F4BA-0312-6B9A-FFF3F70D8847}" dt="2024-02-26T23:18:26.440" v="0" actId="20577"/>
        <pc:sldMkLst>
          <pc:docMk/>
          <pc:sldMk cId="1046014152" sldId="271"/>
        </pc:sldMkLst>
        <pc:spChg chg="mod">
          <ac:chgData name="Claire Krause" userId="S::claire.krause@ga.gov.au::b5831aa8-7a5b-4e7f-a074-9f3c4ee67388" providerId="AD" clId="Web-{D838D8CA-F4BA-0312-6B9A-FFF3F70D8847}" dt="2024-02-26T23:18:26.440" v="0" actId="20577"/>
          <ac:spMkLst>
            <pc:docMk/>
            <pc:sldMk cId="1046014152" sldId="271"/>
            <ac:spMk id="2" creationId="{A57B3388-C5E9-804F-9363-A96AA6B45E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The structure of the notebooks repository is built to follow a tutorial structure. The folders are intentionally alphabetical, with a beginner's guide at the top, building to more complex material as you move through the folder structure. </a:t>
            </a:r>
          </a:p>
          <a:p>
            <a:pPr>
              <a:buNone/>
            </a:pPr>
            <a:endParaRPr lang="en-US">
              <a:latin typeface="Calibri"/>
              <a:ea typeface="Calibri"/>
              <a:cs typeface="Calibri"/>
            </a:endParaRPr>
          </a:p>
          <a:p>
            <a:pPr>
              <a:buNone/>
            </a:pPr>
            <a:r>
              <a:rPr lang="en-US">
                <a:latin typeface="Calibri"/>
                <a:ea typeface="Calibri"/>
                <a:cs typeface="Calibri"/>
              </a:rPr>
              <a:t>Beginners guide – introduces the user to the concept of </a:t>
            </a:r>
            <a:r>
              <a:rPr lang="en-US" err="1">
                <a:latin typeface="Calibri"/>
                <a:ea typeface="Calibri"/>
                <a:cs typeface="Calibri"/>
              </a:rPr>
              <a:t>jupyter</a:t>
            </a:r>
            <a:r>
              <a:rPr lang="en-US">
                <a:latin typeface="Calibri"/>
                <a:ea typeface="Calibri"/>
                <a:cs typeface="Calibri"/>
              </a:rPr>
              <a:t> notebooks, simple data structures and python commands and the very basics of loading and interacting with Earth Observation data. </a:t>
            </a:r>
          </a:p>
          <a:p>
            <a:pPr>
              <a:buNone/>
            </a:pPr>
            <a:r>
              <a:rPr lang="en-US">
                <a:latin typeface="Calibri"/>
                <a:ea typeface="Calibri"/>
                <a:cs typeface="Calibri"/>
              </a:rPr>
              <a:t>DEA products – provides an introduction to each DEA data product, how to use and load the data and how to perform analysis and plotting. </a:t>
            </a:r>
          </a:p>
          <a:p>
            <a:pPr>
              <a:buNone/>
            </a:pPr>
            <a:r>
              <a:rPr lang="en-US">
                <a:latin typeface="Calibri"/>
                <a:ea typeface="Calibri"/>
                <a:cs typeface="Calibri"/>
              </a:rPr>
              <a:t>How to guides – this folder is a collection of "recipe-style" code snippets, demonstrating simple functionality such as exporting </a:t>
            </a:r>
            <a:r>
              <a:rPr lang="en-US" err="1">
                <a:latin typeface="Calibri"/>
                <a:ea typeface="Calibri"/>
                <a:cs typeface="Calibri"/>
              </a:rPr>
              <a:t>geotiffs</a:t>
            </a:r>
            <a:r>
              <a:rPr lang="en-US">
                <a:latin typeface="Calibri"/>
                <a:ea typeface="Calibri"/>
                <a:cs typeface="Calibri"/>
              </a:rPr>
              <a:t>, through to generating animations, or performing simple EO analyses like calculating band indices or reprojecting data.</a:t>
            </a:r>
          </a:p>
          <a:p>
            <a:pPr>
              <a:buNone/>
            </a:pPr>
            <a:r>
              <a:rPr lang="en-US">
                <a:latin typeface="Calibri"/>
                <a:ea typeface="Calibri"/>
                <a:cs typeface="Calibri"/>
              </a:rPr>
              <a:t>Interactive apps – these are </a:t>
            </a:r>
            <a:r>
              <a:rPr lang="en-US"/>
              <a:t>interactive point-and-click, </a:t>
            </a:r>
            <a:r>
              <a:rPr lang="en-US">
                <a:latin typeface="Calibri"/>
                <a:ea typeface="Calibri"/>
                <a:cs typeface="Calibri"/>
              </a:rPr>
              <a:t>low code applications that have been developed to allow users to perform analysis or generate outputs, without needing to have a knowledge of python code.</a:t>
            </a:r>
          </a:p>
          <a:p>
            <a:pPr>
              <a:buNone/>
            </a:pPr>
            <a:r>
              <a:rPr lang="en-US">
                <a:latin typeface="Calibri"/>
                <a:ea typeface="Calibri"/>
                <a:cs typeface="Calibri"/>
              </a:rPr>
              <a:t>Real world example – </a:t>
            </a:r>
            <a:r>
              <a:rPr lang="en-US"/>
              <a:t>more complex workflows that tie everything together to solve real-world scientific/management questions </a:t>
            </a:r>
            <a:r>
              <a:rPr lang="en-US">
                <a:latin typeface="Calibri"/>
                <a:ea typeface="Calibri"/>
                <a:cs typeface="Calibri"/>
              </a:rPr>
              <a:t>such as change detection, or analysis of vegetation phenology. </a:t>
            </a:r>
          </a:p>
          <a:p>
            <a:pPr>
              <a:buNone/>
            </a:pPr>
            <a:r>
              <a:rPr lang="en-US">
                <a:latin typeface="Calibri"/>
                <a:ea typeface="Calibri"/>
                <a:cs typeface="Calibri"/>
              </a:rPr>
              <a:t>Tools – </a:t>
            </a:r>
            <a:r>
              <a:rPr lang="en-US"/>
              <a:t>DEA Notebooks is accompanied by an open source Python package </a:t>
            </a:r>
            <a:r>
              <a:rPr lang="en-US" err="1"/>
              <a:t>dea</a:t>
            </a:r>
            <a:r>
              <a:rPr lang="en-US"/>
              <a:t>-tools, which provides access to custom tools for loading and </a:t>
            </a:r>
            <a:r>
              <a:rPr lang="en-US" err="1"/>
              <a:t>analysing</a:t>
            </a:r>
            <a:r>
              <a:rPr lang="en-US"/>
              <a:t> EO data. Combining these two sources (notebooks and Python package) allows users to have easy access to the tools they need to run Notebooks, while also enabling external users to import our tools into their own larger-scale EO workflows.</a:t>
            </a:r>
          </a:p>
        </p:txBody>
      </p:sp>
    </p:spTree>
    <p:extLst>
      <p:ext uri="{BB962C8B-B14F-4D97-AF65-F5344CB8AC3E}">
        <p14:creationId xmlns:p14="http://schemas.microsoft.com/office/powerpoint/2010/main" val="393966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GitHub's "topics" search return </a:t>
            </a:r>
            <a:r>
              <a:rPr lang="en-US" err="1">
                <a:latin typeface="Calibri"/>
                <a:ea typeface="Calibri"/>
                <a:cs typeface="Calibri"/>
              </a:rPr>
              <a:t>dea</a:t>
            </a:r>
            <a:r>
              <a:rPr lang="en-US">
                <a:latin typeface="Calibri"/>
                <a:ea typeface="Calibri"/>
                <a:cs typeface="Calibri"/>
              </a:rPr>
              <a:t>-notebooks in the top 44 repositories for "remote sensing", and the top 14 for "earth observation".</a:t>
            </a:r>
          </a:p>
          <a:p>
            <a:pPr>
              <a:buNone/>
            </a:pPr>
            <a:r>
              <a:rPr lang="en-US">
                <a:latin typeface="Calibri"/>
                <a:ea typeface="Calibri"/>
                <a:cs typeface="Calibri"/>
              </a:rPr>
              <a:t>Repository has a file where users can self-report their usage of the repo. Using this method, we have collated 19 known scientific papers, 3 conference papers, 8 university training courses and two creating artworks that make use of code in the </a:t>
            </a:r>
            <a:r>
              <a:rPr lang="en-US" err="1">
                <a:latin typeface="Calibri"/>
                <a:ea typeface="Calibri"/>
                <a:cs typeface="Calibri"/>
              </a:rPr>
              <a:t>dea</a:t>
            </a:r>
            <a:r>
              <a:rPr lang="en-US">
                <a:latin typeface="Calibri"/>
                <a:ea typeface="Calibri"/>
                <a:cs typeface="Calibri"/>
              </a:rPr>
              <a:t>-notebooks repository. </a:t>
            </a:r>
            <a:endParaRPr lang="en-US"/>
          </a:p>
        </p:txBody>
      </p:sp>
    </p:spTree>
    <p:extLst>
      <p:ext uri="{BB962C8B-B14F-4D97-AF65-F5344CB8AC3E}">
        <p14:creationId xmlns:p14="http://schemas.microsoft.com/office/powerpoint/2010/main" val="287606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A community of practice is used to identify and manage maintenance and new works in the repository. The CoP meets regularly and includes representatives from across the GA DE programs which has resulted in wide participation and contribution to the project from across the program. Regular and dedicated time is supported by senior management to enable undertaking of repository works which helps keep them up-to-date and aligned with current DE processes under the hood.</a:t>
            </a:r>
          </a:p>
          <a:p>
            <a:pPr>
              <a:buNone/>
            </a:pPr>
            <a:endParaRPr lang="en-US"/>
          </a:p>
          <a:p>
            <a:pPr>
              <a:buNone/>
            </a:pPr>
            <a:r>
              <a:rPr lang="en-US"/>
              <a:t>To ensure up-to-date code, Notebooks are run automatically via integration tests at every code change. Getting full test coverage has always been a challenge, but these tests have already been incredibly valuable for catching issues before our users do, and reducing overall maintenance load </a:t>
            </a:r>
          </a:p>
          <a:p>
            <a:pPr>
              <a:buNone/>
            </a:pPr>
            <a:endParaRPr lang="en-US"/>
          </a:p>
          <a:p>
            <a:pPr>
              <a:buNone/>
            </a:pPr>
            <a:r>
              <a:rPr lang="en-US"/>
              <a:t>Use of a consistent Notebooks template format and pull request template checklists has produced a consistent look and feel throughout the repo, which simplifies the user experience and results in high-quality content throughout the repository</a:t>
            </a:r>
          </a:p>
        </p:txBody>
      </p:sp>
    </p:spTree>
    <p:extLst>
      <p:ext uri="{BB962C8B-B14F-4D97-AF65-F5344CB8AC3E}">
        <p14:creationId xmlns:p14="http://schemas.microsoft.com/office/powerpoint/2010/main" val="182619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By the time of this presentation, we will have hit 25,000 all time log ins to Sandbox.</a:t>
            </a:r>
          </a:p>
          <a:p>
            <a:pPr>
              <a:buNone/>
            </a:pPr>
            <a:endParaRPr lang="en-US">
              <a:latin typeface="Calibri"/>
              <a:ea typeface="Calibri"/>
              <a:cs typeface="Calibri"/>
            </a:endParaRPr>
          </a:p>
          <a:p>
            <a:pPr>
              <a:buNone/>
            </a:pPr>
            <a:r>
              <a:rPr lang="en-US">
                <a:latin typeface="Calibri"/>
                <a:ea typeface="Calibri"/>
                <a:cs typeface="Calibri"/>
              </a:rPr>
              <a:t>Graph shows Sandbox account holders, broken down by their email type provided when they signed up. So someone from @edu.au would be an academia user for example. The graph does not show the "other" category where we couldn't determine the industry. </a:t>
            </a:r>
          </a:p>
        </p:txBody>
      </p:sp>
    </p:spTree>
    <p:extLst>
      <p:ext uri="{BB962C8B-B14F-4D97-AF65-F5344CB8AC3E}">
        <p14:creationId xmlns:p14="http://schemas.microsoft.com/office/powerpoint/2010/main" val="2572961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8" name="Google Shape;28;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29" name="Google Shape;29;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0" name="Google Shape;30;p3"/>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53" name="Google Shape;53;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 name="Google Shape;5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6"/>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8">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simon.oliver@ga.gov.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132023" y="131950"/>
            <a:ext cx="5308800" cy="2979600"/>
          </a:xfrm>
          <a:prstGeom prst="rect">
            <a:avLst/>
          </a:prstGeom>
        </p:spPr>
        <p:txBody>
          <a:bodyPr spcFirstLastPara="1" wrap="square" lIns="68575" tIns="34275" rIns="68575" bIns="34275" anchor="t" anchorCtr="0">
            <a:noAutofit/>
          </a:bodyPr>
          <a:lstStyle/>
          <a:p>
            <a:pPr>
              <a:lnSpc>
                <a:spcPct val="100000"/>
              </a:lnSpc>
            </a:pPr>
            <a:br>
              <a:rPr lang="en"/>
            </a:br>
            <a:r>
              <a:rPr lang="en"/>
              <a:t>Sandbox</a:t>
            </a:r>
            <a:br>
              <a:rPr lang="en"/>
            </a:br>
            <a:r>
              <a:rPr lang="en"/>
              <a:t>Notebooks</a:t>
            </a:r>
          </a:p>
        </p:txBody>
      </p:sp>
      <p:sp>
        <p:nvSpPr>
          <p:cNvPr id="2" name="Google Shape;61;p7">
            <a:extLst>
              <a:ext uri="{FF2B5EF4-FFF2-40B4-BE49-F238E27FC236}">
                <a16:creationId xmlns:a16="http://schemas.microsoft.com/office/drawing/2014/main" id="{4AECBE35-9144-D595-F402-0230CA7F4786}"/>
              </a:ext>
            </a:extLst>
          </p:cNvPr>
          <p:cNvSpPr txBox="1"/>
          <p:nvPr/>
        </p:nvSpPr>
        <p:spPr>
          <a:xfrm>
            <a:off x="5509756" y="3165528"/>
            <a:ext cx="3577800" cy="150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15000"/>
              </a:lnSpc>
            </a:pPr>
            <a:r>
              <a:rPr lang="en" sz="1700" b="1">
                <a:solidFill>
                  <a:schemeClr val="accent1"/>
                </a:solidFill>
                <a:latin typeface="Montserrat"/>
                <a:ea typeface="Montserrat"/>
                <a:cs typeface="Montserrat"/>
              </a:rPr>
              <a:t>Simon Oliver</a:t>
            </a:r>
          </a:p>
          <a:p>
            <a:pPr algn="r">
              <a:lnSpc>
                <a:spcPct val="114999"/>
              </a:lnSpc>
            </a:pPr>
            <a:r>
              <a:rPr lang="en" sz="1700" b="1">
                <a:solidFill>
                  <a:schemeClr val="accent1"/>
                </a:solidFill>
                <a:latin typeface="Montserrat"/>
                <a:ea typeface="Montserrat"/>
                <a:cs typeface="Montserrat"/>
              </a:rPr>
              <a:t>Geoscience Australia</a:t>
            </a:r>
            <a:endParaRPr lang="en" sz="1700" b="1">
              <a:solidFill>
                <a:schemeClr val="accent1"/>
              </a:solidFill>
              <a:latin typeface="Montserrat"/>
              <a:ea typeface="Montserrat"/>
              <a:cs typeface="Montserrat"/>
              <a:sym typeface="Montserrat"/>
            </a:endParaRPr>
          </a:p>
          <a:p>
            <a:pPr algn="r">
              <a:lnSpc>
                <a:spcPct val="115000"/>
              </a:lnSpc>
            </a:pPr>
            <a:r>
              <a:rPr lang="en" sz="1700" b="1">
                <a:solidFill>
                  <a:schemeClr val="accent1"/>
                </a:solidFill>
                <a:latin typeface="Montserrat"/>
                <a:ea typeface="Montserrat"/>
                <a:cs typeface="Montserrat"/>
              </a:rPr>
              <a:t>Agenda Item 7.6</a:t>
            </a:r>
          </a:p>
          <a:p>
            <a:pPr marL="0" lvl="0" indent="0" algn="r" rtl="0">
              <a:lnSpc>
                <a:spcPct val="115000"/>
              </a:lnSpc>
              <a:spcBef>
                <a:spcPts val="0"/>
              </a:spcBef>
              <a:spcAft>
                <a:spcPts val="0"/>
              </a:spcAft>
              <a:buNone/>
            </a:pPr>
            <a:r>
              <a:rPr lang="en" sz="1700" b="1">
                <a:solidFill>
                  <a:schemeClr val="accent1"/>
                </a:solidFill>
                <a:latin typeface="Montserrat"/>
                <a:ea typeface="Montserrat"/>
                <a:cs typeface="Montserrat"/>
                <a:sym typeface="Montserrat"/>
              </a:rPr>
              <a:t>WGISS-57</a:t>
            </a:r>
            <a:endParaRPr sz="1700" b="1">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a:solidFill>
                  <a:schemeClr val="accent1"/>
                </a:solidFill>
                <a:latin typeface="Montserrat"/>
                <a:ea typeface="Montserrat"/>
                <a:cs typeface="Montserrat"/>
                <a:sym typeface="Montserrat"/>
              </a:rPr>
              <a:t>4-7 March 2023</a:t>
            </a:r>
            <a:endParaRPr sz="1700" b="1">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a:solidFill>
                  <a:schemeClr val="accent1"/>
                </a:solidFill>
                <a:latin typeface="Montserrat"/>
                <a:ea typeface="Montserrat"/>
                <a:cs typeface="Montserrat"/>
                <a:sym typeface="Montserrat"/>
              </a:rPr>
              <a:t>Sydney, Australia</a:t>
            </a:r>
            <a:endParaRPr sz="1700" b="1">
              <a:solidFill>
                <a:schemeClr val="accent1"/>
              </a:solidFill>
              <a:latin typeface="Montserrat"/>
              <a:ea typeface="Montserrat"/>
              <a:cs typeface="Montserrat"/>
              <a:sym typeface="Montserrat"/>
            </a:endParaRPr>
          </a:p>
        </p:txBody>
      </p:sp>
      <p:pic>
        <p:nvPicPr>
          <p:cNvPr id="3" name="Graphic 2" descr="sandbox-logo">
            <a:extLst>
              <a:ext uri="{FF2B5EF4-FFF2-40B4-BE49-F238E27FC236}">
                <a16:creationId xmlns:a16="http://schemas.microsoft.com/office/drawing/2014/main" id="{12B49037-5578-7357-21B5-901FB5B565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50" y="96145"/>
            <a:ext cx="4179094" cy="12578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D2778-1EF7-D6F6-6C26-10847172B789}"/>
              </a:ext>
            </a:extLst>
          </p:cNvPr>
          <p:cNvSpPr>
            <a:spLocks noGrp="1"/>
          </p:cNvSpPr>
          <p:nvPr>
            <p:ph type="body" idx="1"/>
          </p:nvPr>
        </p:nvSpPr>
        <p:spPr>
          <a:xfrm>
            <a:off x="193479" y="887291"/>
            <a:ext cx="3622176" cy="3497100"/>
          </a:xfrm>
        </p:spPr>
        <p:txBody>
          <a:bodyPr/>
          <a:lstStyle/>
          <a:p>
            <a:r>
              <a:rPr lang="en-US" sz="1500" dirty="0"/>
              <a:t>The DEA Sandbox is </a:t>
            </a:r>
            <a:r>
              <a:rPr lang="en-US" sz="1500" b="1" dirty="0"/>
              <a:t>free to use</a:t>
            </a:r>
            <a:r>
              <a:rPr lang="en-US" sz="1500" dirty="0"/>
              <a:t>, and provides a managed environment with </a:t>
            </a:r>
            <a:r>
              <a:rPr lang="en-US" sz="1500" b="1" dirty="0"/>
              <a:t>2 cores, 16GB of RAM, 10GB of storage</a:t>
            </a:r>
            <a:r>
              <a:rPr lang="en-US" sz="1500" dirty="0"/>
              <a:t>, and pre-installed Python packages. </a:t>
            </a:r>
          </a:p>
          <a:p>
            <a:r>
              <a:rPr lang="en-US" sz="1500" b="1" dirty="0"/>
              <a:t>Not</a:t>
            </a:r>
            <a:r>
              <a:rPr lang="en-US" sz="1500" dirty="0"/>
              <a:t> a production environment. </a:t>
            </a:r>
          </a:p>
          <a:p>
            <a:r>
              <a:rPr lang="en-US" sz="1500" dirty="0"/>
              <a:t>The default </a:t>
            </a:r>
            <a:r>
              <a:rPr lang="en-US" sz="1500" b="1" dirty="0"/>
              <a:t>notebooks</a:t>
            </a:r>
            <a:r>
              <a:rPr lang="en-US" sz="1500" dirty="0"/>
              <a:t> provided are </a:t>
            </a:r>
            <a:r>
              <a:rPr lang="en-US" sz="1500" b="1" dirty="0"/>
              <a:t>refreshed</a:t>
            </a:r>
            <a:r>
              <a:rPr lang="en-US" sz="1500" dirty="0"/>
              <a:t> after each log in. </a:t>
            </a:r>
          </a:p>
        </p:txBody>
      </p:sp>
      <p:sp>
        <p:nvSpPr>
          <p:cNvPr id="3" name="Title 2">
            <a:extLst>
              <a:ext uri="{FF2B5EF4-FFF2-40B4-BE49-F238E27FC236}">
                <a16:creationId xmlns:a16="http://schemas.microsoft.com/office/drawing/2014/main" id="{27E39F77-B6F7-6BB7-8A04-F64127133965}"/>
              </a:ext>
            </a:extLst>
          </p:cNvPr>
          <p:cNvSpPr>
            <a:spLocks noGrp="1"/>
          </p:cNvSpPr>
          <p:nvPr>
            <p:ph type="title"/>
          </p:nvPr>
        </p:nvSpPr>
        <p:spPr/>
        <p:txBody>
          <a:bodyPr/>
          <a:lstStyle/>
          <a:p>
            <a:r>
              <a:rPr lang="en-US"/>
              <a:t>Digital Earth Australia Sandbox</a:t>
            </a:r>
            <a:endParaRPr lang="en-US">
              <a:solidFill>
                <a:srgbClr val="000000"/>
              </a:solidFill>
            </a:endParaRPr>
          </a:p>
          <a:p>
            <a:endParaRPr lang="en-US"/>
          </a:p>
        </p:txBody>
      </p:sp>
      <p:pic>
        <p:nvPicPr>
          <p:cNvPr id="4" name="Picture 3" descr="A screenshot of a website&#10;&#10;Description automatically generated">
            <a:extLst>
              <a:ext uri="{FF2B5EF4-FFF2-40B4-BE49-F238E27FC236}">
                <a16:creationId xmlns:a16="http://schemas.microsoft.com/office/drawing/2014/main" id="{58B41B6A-87B8-B2DB-A127-0D78C12FD304}"/>
              </a:ext>
            </a:extLst>
          </p:cNvPr>
          <p:cNvPicPr>
            <a:picLocks noChangeAspect="1"/>
          </p:cNvPicPr>
          <p:nvPr/>
        </p:nvPicPr>
        <p:blipFill>
          <a:blip r:embed="rId2"/>
          <a:stretch>
            <a:fillRect/>
          </a:stretch>
        </p:blipFill>
        <p:spPr>
          <a:xfrm>
            <a:off x="3815655" y="960783"/>
            <a:ext cx="5330972" cy="3859696"/>
          </a:xfrm>
          <a:prstGeom prst="rect">
            <a:avLst/>
          </a:prstGeom>
        </p:spPr>
      </p:pic>
    </p:spTree>
    <p:extLst>
      <p:ext uri="{BB962C8B-B14F-4D97-AF65-F5344CB8AC3E}">
        <p14:creationId xmlns:p14="http://schemas.microsoft.com/office/powerpoint/2010/main" val="14640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E3487-8AFB-734E-A7C5-A711F706AE2D}"/>
              </a:ext>
            </a:extLst>
          </p:cNvPr>
          <p:cNvSpPr>
            <a:spLocks noGrp="1"/>
          </p:cNvSpPr>
          <p:nvPr>
            <p:ph type="body" idx="1"/>
          </p:nvPr>
        </p:nvSpPr>
        <p:spPr>
          <a:xfrm>
            <a:off x="243175" y="1168900"/>
            <a:ext cx="3587532" cy="3497100"/>
          </a:xfrm>
        </p:spPr>
        <p:txBody>
          <a:bodyPr/>
          <a:lstStyle/>
          <a:p>
            <a:r>
              <a:rPr lang="en-US" dirty="0"/>
              <a:t>In the last 6 months, the Sandbox has been </a:t>
            </a:r>
            <a:r>
              <a:rPr lang="en-US" b="1" dirty="0"/>
              <a:t>logged into 5728 times</a:t>
            </a:r>
          </a:p>
          <a:p>
            <a:r>
              <a:rPr lang="en-US" dirty="0"/>
              <a:t>Average </a:t>
            </a:r>
            <a:r>
              <a:rPr lang="en-US" b="1" dirty="0"/>
              <a:t>30 unique users per day</a:t>
            </a:r>
          </a:p>
          <a:p>
            <a:endParaRPr lang="en-US" dirty="0"/>
          </a:p>
        </p:txBody>
      </p:sp>
      <p:sp>
        <p:nvSpPr>
          <p:cNvPr id="3" name="Title 2">
            <a:extLst>
              <a:ext uri="{FF2B5EF4-FFF2-40B4-BE49-F238E27FC236}">
                <a16:creationId xmlns:a16="http://schemas.microsoft.com/office/drawing/2014/main" id="{296A2C1B-B9A2-C08A-A02C-5FD9308DC16D}"/>
              </a:ext>
            </a:extLst>
          </p:cNvPr>
          <p:cNvSpPr>
            <a:spLocks noGrp="1"/>
          </p:cNvSpPr>
          <p:nvPr>
            <p:ph type="title"/>
          </p:nvPr>
        </p:nvSpPr>
        <p:spPr/>
        <p:txBody>
          <a:bodyPr/>
          <a:lstStyle/>
          <a:p>
            <a:r>
              <a:rPr lang="en-US"/>
              <a:t>Measures of impact</a:t>
            </a:r>
          </a:p>
        </p:txBody>
      </p:sp>
      <p:pic>
        <p:nvPicPr>
          <p:cNvPr id="4" name="Picture 3" descr="A graph on a black background&#10;&#10;Description automatically generated">
            <a:extLst>
              <a:ext uri="{FF2B5EF4-FFF2-40B4-BE49-F238E27FC236}">
                <a16:creationId xmlns:a16="http://schemas.microsoft.com/office/drawing/2014/main" id="{6E82EB62-CE86-414D-F6C6-900B2107B47B}"/>
              </a:ext>
            </a:extLst>
          </p:cNvPr>
          <p:cNvPicPr>
            <a:picLocks noChangeAspect="1"/>
          </p:cNvPicPr>
          <p:nvPr/>
        </p:nvPicPr>
        <p:blipFill>
          <a:blip r:embed="rId3"/>
          <a:stretch>
            <a:fillRect/>
          </a:stretch>
        </p:blipFill>
        <p:spPr>
          <a:xfrm>
            <a:off x="3830707" y="1312587"/>
            <a:ext cx="5143500" cy="3114675"/>
          </a:xfrm>
          <a:prstGeom prst="rect">
            <a:avLst/>
          </a:prstGeom>
        </p:spPr>
      </p:pic>
    </p:spTree>
    <p:extLst>
      <p:ext uri="{BB962C8B-B14F-4D97-AF65-F5344CB8AC3E}">
        <p14:creationId xmlns:p14="http://schemas.microsoft.com/office/powerpoint/2010/main" val="285779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B3388-C5E9-804F-9363-A96AA6B45E24}"/>
              </a:ext>
            </a:extLst>
          </p:cNvPr>
          <p:cNvSpPr>
            <a:spLocks noGrp="1"/>
          </p:cNvSpPr>
          <p:nvPr>
            <p:ph type="body" idx="1"/>
          </p:nvPr>
        </p:nvSpPr>
        <p:spPr>
          <a:xfrm>
            <a:off x="171737" y="861719"/>
            <a:ext cx="8621700" cy="3497100"/>
          </a:xfrm>
        </p:spPr>
        <p:txBody>
          <a:bodyPr/>
          <a:lstStyle/>
          <a:p>
            <a:pPr marL="95250" indent="0">
              <a:buNone/>
            </a:pPr>
            <a:r>
              <a:rPr lang="en-US" b="1" dirty="0"/>
              <a:t>Where are we headed with Notebooks?</a:t>
            </a:r>
          </a:p>
          <a:p>
            <a:r>
              <a:rPr lang="en-US" dirty="0"/>
              <a:t>Focus on </a:t>
            </a:r>
            <a:r>
              <a:rPr lang="en-US" b="1" dirty="0"/>
              <a:t>sustainability and uptake </a:t>
            </a:r>
            <a:r>
              <a:rPr lang="en-US" dirty="0"/>
              <a:t>of DEA notebooks and DEA Sandbox</a:t>
            </a:r>
          </a:p>
          <a:p>
            <a:r>
              <a:rPr lang="en-US" dirty="0"/>
              <a:t>Develop a </a:t>
            </a:r>
            <a:r>
              <a:rPr lang="en-US" b="1" dirty="0"/>
              <a:t>consistent</a:t>
            </a:r>
            <a:r>
              <a:rPr lang="en-US" dirty="0"/>
              <a:t> guide to accessibility, e.g., color blind friendly data </a:t>
            </a:r>
            <a:r>
              <a:rPr lang="en-US" dirty="0" err="1"/>
              <a:t>visualisation</a:t>
            </a:r>
            <a:endParaRPr lang="en-US" dirty="0"/>
          </a:p>
          <a:p>
            <a:r>
              <a:rPr lang="en-US" b="1" dirty="0"/>
              <a:t>Improve testing coverage </a:t>
            </a:r>
            <a:r>
              <a:rPr lang="en-US" dirty="0"/>
              <a:t>of DEA notebooks to reduce manual maintenance load</a:t>
            </a:r>
          </a:p>
          <a:p>
            <a:endParaRPr lang="en-US" dirty="0"/>
          </a:p>
        </p:txBody>
      </p:sp>
      <p:sp>
        <p:nvSpPr>
          <p:cNvPr id="3" name="Title 2">
            <a:extLst>
              <a:ext uri="{FF2B5EF4-FFF2-40B4-BE49-F238E27FC236}">
                <a16:creationId xmlns:a16="http://schemas.microsoft.com/office/drawing/2014/main" id="{FFAF9921-9ADC-F278-B5CE-F4B84D22B358}"/>
              </a:ext>
            </a:extLst>
          </p:cNvPr>
          <p:cNvSpPr>
            <a:spLocks noGrp="1"/>
          </p:cNvSpPr>
          <p:nvPr>
            <p:ph type="title"/>
          </p:nvPr>
        </p:nvSpPr>
        <p:spPr/>
        <p:txBody>
          <a:bodyPr/>
          <a:lstStyle/>
          <a:p>
            <a:r>
              <a:rPr lang="en-US" dirty="0"/>
              <a:t>Future work</a:t>
            </a:r>
          </a:p>
        </p:txBody>
      </p:sp>
    </p:spTree>
    <p:extLst>
      <p:ext uri="{BB962C8B-B14F-4D97-AF65-F5344CB8AC3E}">
        <p14:creationId xmlns:p14="http://schemas.microsoft.com/office/powerpoint/2010/main" val="109274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B3388-C5E9-804F-9363-A96AA6B45E24}"/>
              </a:ext>
            </a:extLst>
          </p:cNvPr>
          <p:cNvSpPr>
            <a:spLocks noGrp="1"/>
          </p:cNvSpPr>
          <p:nvPr>
            <p:ph type="body" idx="1"/>
          </p:nvPr>
        </p:nvSpPr>
        <p:spPr>
          <a:xfrm>
            <a:off x="171737" y="861719"/>
            <a:ext cx="8621700" cy="3497100"/>
          </a:xfrm>
        </p:spPr>
        <p:txBody>
          <a:bodyPr/>
          <a:lstStyle/>
          <a:p>
            <a:pPr marL="95250" indent="0">
              <a:buNone/>
            </a:pPr>
            <a:r>
              <a:rPr lang="en-US" b="1" dirty="0"/>
              <a:t>How do we see DEA Sandbox evolving?</a:t>
            </a:r>
          </a:p>
          <a:p>
            <a:r>
              <a:rPr lang="en-US" dirty="0"/>
              <a:t>Develop a viable </a:t>
            </a:r>
            <a:r>
              <a:rPr lang="en-US" b="1" dirty="0"/>
              <a:t>scaling up mechanism </a:t>
            </a:r>
            <a:r>
              <a:rPr lang="en-US" dirty="0"/>
              <a:t>- the DEA Sandbox provides just a "taster" of what you can do with DEA + ODC, which can be confusing for many of our users who come from more scalable platforms like GEE</a:t>
            </a:r>
          </a:p>
        </p:txBody>
      </p:sp>
      <p:sp>
        <p:nvSpPr>
          <p:cNvPr id="3" name="Title 2">
            <a:extLst>
              <a:ext uri="{FF2B5EF4-FFF2-40B4-BE49-F238E27FC236}">
                <a16:creationId xmlns:a16="http://schemas.microsoft.com/office/drawing/2014/main" id="{FFAF9921-9ADC-F278-B5CE-F4B84D22B358}"/>
              </a:ext>
            </a:extLst>
          </p:cNvPr>
          <p:cNvSpPr>
            <a:spLocks noGrp="1"/>
          </p:cNvSpPr>
          <p:nvPr>
            <p:ph type="title"/>
          </p:nvPr>
        </p:nvSpPr>
        <p:spPr/>
        <p:txBody>
          <a:bodyPr/>
          <a:lstStyle/>
          <a:p>
            <a:r>
              <a:rPr lang="en-US" dirty="0"/>
              <a:t>Future work</a:t>
            </a:r>
          </a:p>
        </p:txBody>
      </p:sp>
    </p:spTree>
    <p:extLst>
      <p:ext uri="{BB962C8B-B14F-4D97-AF65-F5344CB8AC3E}">
        <p14:creationId xmlns:p14="http://schemas.microsoft.com/office/powerpoint/2010/main" val="54004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B3388-C5E9-804F-9363-A96AA6B45E24}"/>
              </a:ext>
            </a:extLst>
          </p:cNvPr>
          <p:cNvSpPr>
            <a:spLocks noGrp="1"/>
          </p:cNvSpPr>
          <p:nvPr>
            <p:ph type="body" idx="1"/>
          </p:nvPr>
        </p:nvSpPr>
        <p:spPr>
          <a:xfrm>
            <a:off x="171737" y="861719"/>
            <a:ext cx="8621700" cy="3497100"/>
          </a:xfrm>
        </p:spPr>
        <p:txBody>
          <a:bodyPr/>
          <a:lstStyle/>
          <a:p>
            <a:pPr marL="95250" indent="0">
              <a:buNone/>
            </a:pPr>
            <a:r>
              <a:rPr lang="en-US" b="1" dirty="0"/>
              <a:t>Presented by Simon Oliver </a:t>
            </a:r>
            <a:r>
              <a:rPr lang="en-US" b="1" dirty="0">
                <a:hlinkClick r:id="rId2"/>
              </a:rPr>
              <a:t>simon.oliver@ga.gov.au</a:t>
            </a:r>
            <a:r>
              <a:rPr lang="en-US" b="1" dirty="0"/>
              <a:t> </a:t>
            </a:r>
            <a:endParaRPr lang="en-US" dirty="0"/>
          </a:p>
          <a:p>
            <a:pPr marL="438150" indent="-342900">
              <a:buFont typeface="Calibri"/>
              <a:buChar char="-"/>
            </a:pPr>
            <a:r>
              <a:rPr lang="en-US" b="1" dirty="0"/>
              <a:t>With contributions from</a:t>
            </a:r>
          </a:p>
          <a:p>
            <a:pPr marL="895350" lvl="1">
              <a:buFont typeface="Courier New"/>
              <a:buChar char="o"/>
            </a:pPr>
            <a:r>
              <a:rPr lang="en-US" dirty="0"/>
              <a:t>Dr Claire Krause</a:t>
            </a:r>
          </a:p>
          <a:p>
            <a:pPr marL="895350" lvl="1">
              <a:buFont typeface="Courier New"/>
              <a:buChar char="o"/>
            </a:pPr>
            <a:r>
              <a:rPr lang="en-US" dirty="0"/>
              <a:t>Dr Robbi Bishop-Taylor</a:t>
            </a:r>
          </a:p>
          <a:p>
            <a:pPr marL="895350" lvl="1">
              <a:buFont typeface="Courier New"/>
              <a:buChar char="o"/>
            </a:pPr>
            <a:r>
              <a:rPr lang="en-US" dirty="0"/>
              <a:t>Dr Claire Phillips</a:t>
            </a:r>
          </a:p>
          <a:p>
            <a:pPr marL="895350" lvl="1">
              <a:buFont typeface="Courier New"/>
              <a:buChar char="o"/>
            </a:pPr>
            <a:r>
              <a:rPr lang="en-US" dirty="0"/>
              <a:t>Bex Dunn</a:t>
            </a:r>
          </a:p>
        </p:txBody>
      </p:sp>
      <p:sp>
        <p:nvSpPr>
          <p:cNvPr id="3" name="Title 2">
            <a:extLst>
              <a:ext uri="{FF2B5EF4-FFF2-40B4-BE49-F238E27FC236}">
                <a16:creationId xmlns:a16="http://schemas.microsoft.com/office/drawing/2014/main" id="{FFAF9921-9ADC-F278-B5CE-F4B84D22B358}"/>
              </a:ext>
            </a:extLst>
          </p:cNvPr>
          <p:cNvSpPr>
            <a:spLocks noGrp="1"/>
          </p:cNvSpPr>
          <p:nvPr>
            <p:ph type="title"/>
          </p:nvPr>
        </p:nvSpPr>
        <p:spPr/>
        <p:txBody>
          <a:bodyPr/>
          <a:lstStyle/>
          <a:p>
            <a:r>
              <a:rPr lang="en-US" dirty="0"/>
              <a:t>Thanks!</a:t>
            </a:r>
          </a:p>
        </p:txBody>
      </p:sp>
    </p:spTree>
    <p:extLst>
      <p:ext uri="{BB962C8B-B14F-4D97-AF65-F5344CB8AC3E}">
        <p14:creationId xmlns:p14="http://schemas.microsoft.com/office/powerpoint/2010/main" val="104601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E5C023-DBCB-C043-97CA-12C04728A520}"/>
              </a:ext>
            </a:extLst>
          </p:cNvPr>
          <p:cNvSpPr>
            <a:spLocks noGrp="1"/>
          </p:cNvSpPr>
          <p:nvPr>
            <p:ph type="body" idx="1"/>
          </p:nvPr>
        </p:nvSpPr>
        <p:spPr/>
        <p:txBody>
          <a:bodyPr/>
          <a:lstStyle/>
          <a:p>
            <a:r>
              <a:rPr lang="en-US"/>
              <a:t>History of notebooks Digital Earth Australia</a:t>
            </a:r>
          </a:p>
          <a:p>
            <a:r>
              <a:rPr lang="en-US"/>
              <a:t>Notebook walkthrough</a:t>
            </a:r>
          </a:p>
          <a:p>
            <a:r>
              <a:rPr lang="en-US"/>
              <a:t>Thoughts on best practice</a:t>
            </a:r>
          </a:p>
          <a:p>
            <a:r>
              <a:rPr lang="en-US"/>
              <a:t>DEA Sandbox</a:t>
            </a:r>
          </a:p>
          <a:p>
            <a:r>
              <a:rPr lang="en-US"/>
              <a:t>Future work</a:t>
            </a:r>
          </a:p>
          <a:p>
            <a:endParaRPr lang="en-US"/>
          </a:p>
        </p:txBody>
      </p:sp>
      <p:sp>
        <p:nvSpPr>
          <p:cNvPr id="3" name="Title 2">
            <a:extLst>
              <a:ext uri="{FF2B5EF4-FFF2-40B4-BE49-F238E27FC236}">
                <a16:creationId xmlns:a16="http://schemas.microsoft.com/office/drawing/2014/main" id="{E5F6825F-26FE-2295-C878-0122342FC53C}"/>
              </a:ext>
            </a:extLst>
          </p:cNvPr>
          <p:cNvSpPr>
            <a:spLocks noGrp="1"/>
          </p:cNvSpPr>
          <p:nvPr>
            <p:ph type="title"/>
          </p:nvPr>
        </p:nvSpPr>
        <p:spPr/>
        <p:txBody>
          <a:bodyPr/>
          <a:lstStyle/>
          <a:p>
            <a:r>
              <a:rPr lang="en-US"/>
              <a:t>Overview</a:t>
            </a:r>
          </a:p>
        </p:txBody>
      </p:sp>
      <p:pic>
        <p:nvPicPr>
          <p:cNvPr id="4" name="Graphic 3" descr="sandbox-logo">
            <a:extLst>
              <a:ext uri="{FF2B5EF4-FFF2-40B4-BE49-F238E27FC236}">
                <a16:creationId xmlns:a16="http://schemas.microsoft.com/office/drawing/2014/main" id="{9CE56951-8D2E-D8AA-298F-8C05F643D5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29296" y="3222711"/>
            <a:ext cx="4725053" cy="1422488"/>
          </a:xfrm>
          <a:prstGeom prst="rect">
            <a:avLst/>
          </a:prstGeom>
        </p:spPr>
      </p:pic>
    </p:spTree>
    <p:extLst>
      <p:ext uri="{BB962C8B-B14F-4D97-AF65-F5344CB8AC3E}">
        <p14:creationId xmlns:p14="http://schemas.microsoft.com/office/powerpoint/2010/main" val="103978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1B6B6-1CAF-7CA2-A261-FB6D260C09A1}"/>
              </a:ext>
            </a:extLst>
          </p:cNvPr>
          <p:cNvSpPr>
            <a:spLocks noGrp="1"/>
          </p:cNvSpPr>
          <p:nvPr>
            <p:ph type="body" idx="1"/>
          </p:nvPr>
        </p:nvSpPr>
        <p:spPr>
          <a:xfrm>
            <a:off x="243175" y="1074771"/>
            <a:ext cx="8789976" cy="3497100"/>
          </a:xfrm>
        </p:spPr>
        <p:txBody>
          <a:bodyPr/>
          <a:lstStyle/>
          <a:p>
            <a:r>
              <a:rPr lang="en-US" sz="1400" dirty="0"/>
              <a:t>DEA scientists </a:t>
            </a:r>
            <a:r>
              <a:rPr lang="en-US" sz="1400" b="1" dirty="0"/>
              <a:t>were working independently </a:t>
            </a:r>
            <a:r>
              <a:rPr lang="en-US" sz="1400" dirty="0"/>
              <a:t>on code with </a:t>
            </a:r>
            <a:r>
              <a:rPr lang="en-US" sz="1400" b="1" dirty="0"/>
              <a:t>limited focus on reuse </a:t>
            </a:r>
            <a:r>
              <a:rPr lang="en-US" sz="1400" dirty="0"/>
              <a:t>and findability</a:t>
            </a:r>
          </a:p>
          <a:p>
            <a:r>
              <a:rPr lang="en-US" sz="1400" dirty="0"/>
              <a:t>DEA-notebooks GitHub repository was created as a </a:t>
            </a:r>
            <a:r>
              <a:rPr lang="en-US" sz="1400" b="1" dirty="0"/>
              <a:t>single development location </a:t>
            </a:r>
            <a:r>
              <a:rPr lang="en-US" sz="1400" dirty="0"/>
              <a:t>so code could be easily </a:t>
            </a:r>
            <a:r>
              <a:rPr lang="en-US" sz="1400" b="1" dirty="0"/>
              <a:t>shared and built upon</a:t>
            </a:r>
          </a:p>
          <a:p>
            <a:r>
              <a:rPr lang="en-US" sz="1400" dirty="0"/>
              <a:t>Evolved into a </a:t>
            </a:r>
            <a:r>
              <a:rPr lang="en-US" sz="1400" b="1" dirty="0"/>
              <a:t>curated, </a:t>
            </a:r>
            <a:r>
              <a:rPr lang="en-US" sz="1400" dirty="0"/>
              <a:t>mature community of practice within DEA that develops and shares notebook material</a:t>
            </a:r>
          </a:p>
        </p:txBody>
      </p:sp>
      <p:sp>
        <p:nvSpPr>
          <p:cNvPr id="3" name="Title 2">
            <a:extLst>
              <a:ext uri="{FF2B5EF4-FFF2-40B4-BE49-F238E27FC236}">
                <a16:creationId xmlns:a16="http://schemas.microsoft.com/office/drawing/2014/main" id="{188C01C6-03A4-E135-D1EB-954EF986C7E6}"/>
              </a:ext>
            </a:extLst>
          </p:cNvPr>
          <p:cNvSpPr>
            <a:spLocks noGrp="1"/>
          </p:cNvSpPr>
          <p:nvPr>
            <p:ph type="title"/>
          </p:nvPr>
        </p:nvSpPr>
        <p:spPr/>
        <p:txBody>
          <a:bodyPr/>
          <a:lstStyle/>
          <a:p>
            <a:r>
              <a:rPr lang="en-US"/>
              <a:t>History of notebooks in DEA</a:t>
            </a:r>
          </a:p>
        </p:txBody>
      </p:sp>
      <p:pic>
        <p:nvPicPr>
          <p:cNvPr id="5" name="Picture 4" descr="A screenshot of a browser window&#10;&#10;Description automatically generated">
            <a:extLst>
              <a:ext uri="{FF2B5EF4-FFF2-40B4-BE49-F238E27FC236}">
                <a16:creationId xmlns:a16="http://schemas.microsoft.com/office/drawing/2014/main" id="{7F434583-62C2-545C-4696-B0F616541495}"/>
              </a:ext>
            </a:extLst>
          </p:cNvPr>
          <p:cNvPicPr>
            <a:picLocks noChangeAspect="1"/>
          </p:cNvPicPr>
          <p:nvPr/>
        </p:nvPicPr>
        <p:blipFill>
          <a:blip r:embed="rId2"/>
          <a:stretch>
            <a:fillRect/>
          </a:stretch>
        </p:blipFill>
        <p:spPr>
          <a:xfrm>
            <a:off x="726141" y="3312462"/>
            <a:ext cx="7274859" cy="1557609"/>
          </a:xfrm>
          <a:prstGeom prst="rect">
            <a:avLst/>
          </a:prstGeom>
        </p:spPr>
      </p:pic>
    </p:spTree>
    <p:extLst>
      <p:ext uri="{BB962C8B-B14F-4D97-AF65-F5344CB8AC3E}">
        <p14:creationId xmlns:p14="http://schemas.microsoft.com/office/powerpoint/2010/main" val="182742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1B6B6-1CAF-7CA2-A261-FB6D260C09A1}"/>
              </a:ext>
            </a:extLst>
          </p:cNvPr>
          <p:cNvSpPr>
            <a:spLocks noGrp="1"/>
          </p:cNvSpPr>
          <p:nvPr>
            <p:ph type="body" idx="1"/>
          </p:nvPr>
        </p:nvSpPr>
        <p:spPr/>
        <p:txBody>
          <a:bodyPr/>
          <a:lstStyle/>
          <a:p>
            <a:r>
              <a:rPr lang="en-US" sz="1800" b="1" dirty="0"/>
              <a:t>Validation tool </a:t>
            </a:r>
            <a:r>
              <a:rPr lang="en-US" sz="1800" dirty="0"/>
              <a:t>during development of </a:t>
            </a:r>
            <a:r>
              <a:rPr lang="en-US" sz="1800" dirty="0" err="1"/>
              <a:t>OpenDataCube</a:t>
            </a:r>
            <a:r>
              <a:rPr lang="en-US" sz="1800" dirty="0"/>
              <a:t> (Australian Geoscience Data Cube)</a:t>
            </a:r>
          </a:p>
          <a:p>
            <a:r>
              <a:rPr lang="en-US" sz="1800" b="1" dirty="0"/>
              <a:t>Additional to </a:t>
            </a:r>
            <a:r>
              <a:rPr lang="en-US" sz="1800" dirty="0"/>
              <a:t>automated code verification</a:t>
            </a:r>
          </a:p>
          <a:p>
            <a:r>
              <a:rPr lang="en-US" sz="1800" dirty="0"/>
              <a:t>A way for users to </a:t>
            </a:r>
            <a:r>
              <a:rPr lang="en-US" sz="1800" b="1" dirty="0"/>
              <a:t>communicate to developers </a:t>
            </a:r>
            <a:r>
              <a:rPr lang="en-US" sz="1800" dirty="0"/>
              <a:t>and test approaches</a:t>
            </a:r>
          </a:p>
          <a:p>
            <a:r>
              <a:rPr lang="en-US" sz="1800" dirty="0"/>
              <a:t>Concept has been </a:t>
            </a:r>
            <a:r>
              <a:rPr lang="en-US" sz="1800" b="1" dirty="0"/>
              <a:t>adopted by </a:t>
            </a:r>
            <a:endParaRPr lang="en-US" sz="2000" b="1" dirty="0"/>
          </a:p>
          <a:p>
            <a:pPr marL="95250" indent="0">
              <a:buNone/>
            </a:pPr>
            <a:r>
              <a:rPr lang="en-US" sz="1800" b="1" dirty="0"/>
              <a:t>      other ODC programs</a:t>
            </a:r>
            <a:r>
              <a:rPr lang="en-US" sz="1800" dirty="0"/>
              <a:t>, including </a:t>
            </a:r>
            <a:endParaRPr lang="en-US" sz="2000" dirty="0"/>
          </a:p>
          <a:p>
            <a:pPr marL="95250" indent="0">
              <a:buNone/>
            </a:pPr>
            <a:r>
              <a:rPr lang="en-US" sz="1800" dirty="0"/>
              <a:t>      DE Africa</a:t>
            </a:r>
            <a:endParaRPr lang="en-US" sz="2000" dirty="0"/>
          </a:p>
        </p:txBody>
      </p:sp>
      <p:sp>
        <p:nvSpPr>
          <p:cNvPr id="3" name="Title 2">
            <a:extLst>
              <a:ext uri="{FF2B5EF4-FFF2-40B4-BE49-F238E27FC236}">
                <a16:creationId xmlns:a16="http://schemas.microsoft.com/office/drawing/2014/main" id="{188C01C6-03A4-E135-D1EB-954EF986C7E6}"/>
              </a:ext>
            </a:extLst>
          </p:cNvPr>
          <p:cNvSpPr>
            <a:spLocks noGrp="1"/>
          </p:cNvSpPr>
          <p:nvPr>
            <p:ph type="title"/>
          </p:nvPr>
        </p:nvSpPr>
        <p:spPr/>
        <p:txBody>
          <a:bodyPr/>
          <a:lstStyle/>
          <a:p>
            <a:r>
              <a:rPr lang="en-US"/>
              <a:t>History of notebooks in DEA</a:t>
            </a:r>
          </a:p>
        </p:txBody>
      </p:sp>
      <p:pic>
        <p:nvPicPr>
          <p:cNvPr id="4" name="Picture 3">
            <a:extLst>
              <a:ext uri="{FF2B5EF4-FFF2-40B4-BE49-F238E27FC236}">
                <a16:creationId xmlns:a16="http://schemas.microsoft.com/office/drawing/2014/main" id="{E24C6B54-51B1-76BE-58EB-C65FDFC4765A}"/>
              </a:ext>
            </a:extLst>
          </p:cNvPr>
          <p:cNvPicPr>
            <a:picLocks noChangeAspect="1"/>
          </p:cNvPicPr>
          <p:nvPr/>
        </p:nvPicPr>
        <p:blipFill>
          <a:blip r:embed="rId2"/>
          <a:stretch>
            <a:fillRect/>
          </a:stretch>
        </p:blipFill>
        <p:spPr>
          <a:xfrm>
            <a:off x="4572000" y="3213610"/>
            <a:ext cx="4501282" cy="1707217"/>
          </a:xfrm>
          <a:prstGeom prst="rect">
            <a:avLst/>
          </a:prstGeom>
        </p:spPr>
      </p:pic>
    </p:spTree>
    <p:extLst>
      <p:ext uri="{BB962C8B-B14F-4D97-AF65-F5344CB8AC3E}">
        <p14:creationId xmlns:p14="http://schemas.microsoft.com/office/powerpoint/2010/main" val="272365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E232CA-669D-C255-6095-C4FCF629C651}"/>
              </a:ext>
            </a:extLst>
          </p:cNvPr>
          <p:cNvSpPr>
            <a:spLocks noGrp="1"/>
          </p:cNvSpPr>
          <p:nvPr>
            <p:ph type="body" idx="1"/>
          </p:nvPr>
        </p:nvSpPr>
        <p:spPr>
          <a:xfrm>
            <a:off x="243175" y="1168900"/>
            <a:ext cx="3660418" cy="3497100"/>
          </a:xfrm>
        </p:spPr>
        <p:txBody>
          <a:bodyPr/>
          <a:lstStyle/>
          <a:p>
            <a:r>
              <a:rPr lang="en-US"/>
              <a:t>Beginners guide</a:t>
            </a:r>
          </a:p>
          <a:p>
            <a:r>
              <a:rPr lang="en-US"/>
              <a:t>DEA products</a:t>
            </a:r>
          </a:p>
          <a:p>
            <a:r>
              <a:rPr lang="en-US"/>
              <a:t>How to guides</a:t>
            </a:r>
          </a:p>
          <a:p>
            <a:r>
              <a:rPr lang="en-US"/>
              <a:t>Interactive apps</a:t>
            </a:r>
          </a:p>
          <a:p>
            <a:r>
              <a:rPr lang="en-US"/>
              <a:t>Real world examples</a:t>
            </a:r>
          </a:p>
          <a:p>
            <a:r>
              <a:rPr lang="en-US"/>
              <a:t>Tools</a:t>
            </a:r>
          </a:p>
        </p:txBody>
      </p:sp>
      <p:sp>
        <p:nvSpPr>
          <p:cNvPr id="3" name="Title 2">
            <a:extLst>
              <a:ext uri="{FF2B5EF4-FFF2-40B4-BE49-F238E27FC236}">
                <a16:creationId xmlns:a16="http://schemas.microsoft.com/office/drawing/2014/main" id="{84616178-64A9-0BA9-63A6-39DE85132A22}"/>
              </a:ext>
            </a:extLst>
          </p:cNvPr>
          <p:cNvSpPr>
            <a:spLocks noGrp="1"/>
          </p:cNvSpPr>
          <p:nvPr>
            <p:ph type="title"/>
          </p:nvPr>
        </p:nvSpPr>
        <p:spPr/>
        <p:txBody>
          <a:bodyPr/>
          <a:lstStyle/>
          <a:p>
            <a:r>
              <a:rPr lang="en-US"/>
              <a:t>Current State of Notebooks</a:t>
            </a:r>
          </a:p>
        </p:txBody>
      </p:sp>
      <p:pic>
        <p:nvPicPr>
          <p:cNvPr id="4" name="Picture 3" descr="A screenshot of a computer&#10;&#10;Description automatically generated">
            <a:extLst>
              <a:ext uri="{FF2B5EF4-FFF2-40B4-BE49-F238E27FC236}">
                <a16:creationId xmlns:a16="http://schemas.microsoft.com/office/drawing/2014/main" id="{F1AF4ED8-8771-482B-8854-EF778D283290}"/>
              </a:ext>
            </a:extLst>
          </p:cNvPr>
          <p:cNvPicPr>
            <a:picLocks noChangeAspect="1"/>
          </p:cNvPicPr>
          <p:nvPr/>
        </p:nvPicPr>
        <p:blipFill>
          <a:blip r:embed="rId3"/>
          <a:stretch>
            <a:fillRect/>
          </a:stretch>
        </p:blipFill>
        <p:spPr>
          <a:xfrm>
            <a:off x="3967729" y="877955"/>
            <a:ext cx="5018541" cy="3967371"/>
          </a:xfrm>
          <a:prstGeom prst="rect">
            <a:avLst/>
          </a:prstGeom>
        </p:spPr>
      </p:pic>
    </p:spTree>
    <p:extLst>
      <p:ext uri="{BB962C8B-B14F-4D97-AF65-F5344CB8AC3E}">
        <p14:creationId xmlns:p14="http://schemas.microsoft.com/office/powerpoint/2010/main" val="416058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C5CE15-8BA6-207D-484F-B55F327AE0F3}"/>
              </a:ext>
            </a:extLst>
          </p:cNvPr>
          <p:cNvSpPr>
            <a:spLocks noGrp="1"/>
          </p:cNvSpPr>
          <p:nvPr>
            <p:ph type="body" idx="1"/>
          </p:nvPr>
        </p:nvSpPr>
        <p:spPr>
          <a:xfrm>
            <a:off x="243175" y="1168900"/>
            <a:ext cx="8753114" cy="3497100"/>
          </a:xfrm>
        </p:spPr>
        <p:txBody>
          <a:bodyPr/>
          <a:lstStyle/>
          <a:p>
            <a:r>
              <a:rPr lang="en-US" sz="1800" dirty="0"/>
              <a:t>401 GitHub stars, 125 code forks</a:t>
            </a:r>
          </a:p>
          <a:p>
            <a:r>
              <a:rPr lang="en-US" sz="1800" b="1" dirty="0"/>
              <a:t>Top 44 </a:t>
            </a:r>
            <a:r>
              <a:rPr lang="en-US" sz="1800" dirty="0"/>
              <a:t>of all remote sensing repositories on GitHub (out of </a:t>
            </a:r>
            <a:r>
              <a:rPr lang="en-US" sz="1800" b="1" dirty="0"/>
              <a:t>1612</a:t>
            </a:r>
            <a:r>
              <a:rPr lang="en-US" sz="1800" dirty="0"/>
              <a:t>)</a:t>
            </a:r>
          </a:p>
          <a:p>
            <a:r>
              <a:rPr lang="en-US" sz="1800" b="1" dirty="0"/>
              <a:t>Top 14 </a:t>
            </a:r>
            <a:r>
              <a:rPr lang="en-US" sz="1800" dirty="0"/>
              <a:t>of all earth observation repositories on GitHub (out of </a:t>
            </a:r>
            <a:r>
              <a:rPr lang="en-US" sz="1800" b="1" dirty="0"/>
              <a:t>391</a:t>
            </a:r>
            <a:r>
              <a:rPr lang="en-US" sz="1800" dirty="0"/>
              <a:t>)</a:t>
            </a:r>
          </a:p>
          <a:p>
            <a:r>
              <a:rPr lang="en-US" sz="1800" b="1" dirty="0"/>
              <a:t>56 unique </a:t>
            </a:r>
            <a:r>
              <a:rPr lang="en-US" sz="1800" dirty="0"/>
              <a:t>contributors</a:t>
            </a:r>
          </a:p>
          <a:p>
            <a:r>
              <a:rPr lang="en-US" sz="1800" b="1" dirty="0"/>
              <a:t>82 </a:t>
            </a:r>
            <a:r>
              <a:rPr lang="en-US" sz="1800" b="1" dirty="0" err="1"/>
              <a:t>Jupyter</a:t>
            </a:r>
            <a:r>
              <a:rPr lang="en-US" sz="1800" b="1" dirty="0"/>
              <a:t> Notebooks</a:t>
            </a:r>
          </a:p>
          <a:p>
            <a:r>
              <a:rPr lang="en-US" sz="1800" dirty="0"/>
              <a:t>Used in 8 university </a:t>
            </a:r>
            <a:r>
              <a:rPr lang="en-US" sz="1800" b="1" dirty="0"/>
              <a:t>training courses</a:t>
            </a:r>
            <a:r>
              <a:rPr lang="en-US" sz="1800" dirty="0"/>
              <a:t>, referenced in 19 scientific papers</a:t>
            </a:r>
          </a:p>
        </p:txBody>
      </p:sp>
      <p:sp>
        <p:nvSpPr>
          <p:cNvPr id="3" name="Title 2">
            <a:extLst>
              <a:ext uri="{FF2B5EF4-FFF2-40B4-BE49-F238E27FC236}">
                <a16:creationId xmlns:a16="http://schemas.microsoft.com/office/drawing/2014/main" id="{F7A7165D-E6E1-6EED-9210-8331EC778FEC}"/>
              </a:ext>
            </a:extLst>
          </p:cNvPr>
          <p:cNvSpPr>
            <a:spLocks noGrp="1"/>
          </p:cNvSpPr>
          <p:nvPr>
            <p:ph type="title"/>
          </p:nvPr>
        </p:nvSpPr>
        <p:spPr/>
        <p:txBody>
          <a:bodyPr/>
          <a:lstStyle/>
          <a:p>
            <a:r>
              <a:rPr lang="en-US"/>
              <a:t>Measures of impact</a:t>
            </a:r>
          </a:p>
        </p:txBody>
      </p:sp>
      <p:pic>
        <p:nvPicPr>
          <p:cNvPr id="4" name="Picture 3" descr="A white background with black and white clouds&#10;&#10;Description automatically generated">
            <a:extLst>
              <a:ext uri="{FF2B5EF4-FFF2-40B4-BE49-F238E27FC236}">
                <a16:creationId xmlns:a16="http://schemas.microsoft.com/office/drawing/2014/main" id="{724E5C26-79DE-10EA-61CD-27752CF22E9F}"/>
              </a:ext>
            </a:extLst>
          </p:cNvPr>
          <p:cNvPicPr>
            <a:picLocks noChangeAspect="1"/>
          </p:cNvPicPr>
          <p:nvPr/>
        </p:nvPicPr>
        <p:blipFill>
          <a:blip r:embed="rId3"/>
          <a:stretch>
            <a:fillRect/>
          </a:stretch>
        </p:blipFill>
        <p:spPr>
          <a:xfrm>
            <a:off x="0" y="4275263"/>
            <a:ext cx="9144000" cy="434727"/>
          </a:xfrm>
          <a:prstGeom prst="rect">
            <a:avLst/>
          </a:prstGeom>
          <a:ln>
            <a:solidFill>
              <a:schemeClr val="tx1"/>
            </a:solidFill>
          </a:ln>
        </p:spPr>
      </p:pic>
    </p:spTree>
    <p:extLst>
      <p:ext uri="{BB962C8B-B14F-4D97-AF65-F5344CB8AC3E}">
        <p14:creationId xmlns:p14="http://schemas.microsoft.com/office/powerpoint/2010/main" val="236502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496D4F-5427-5CFE-D150-8CA8A8DA84B7}"/>
              </a:ext>
            </a:extLst>
          </p:cNvPr>
          <p:cNvSpPr>
            <a:spLocks noGrp="1"/>
          </p:cNvSpPr>
          <p:nvPr>
            <p:ph type="body" idx="1"/>
          </p:nvPr>
        </p:nvSpPr>
        <p:spPr>
          <a:xfrm>
            <a:off x="186904" y="716354"/>
            <a:ext cx="8621700" cy="3497100"/>
          </a:xfrm>
        </p:spPr>
        <p:txBody>
          <a:bodyPr/>
          <a:lstStyle/>
          <a:p>
            <a:r>
              <a:rPr lang="en-US" sz="1600" dirty="0"/>
              <a:t>Aligns with and represent </a:t>
            </a:r>
            <a:r>
              <a:rPr lang="en-US" sz="1600" b="1" dirty="0"/>
              <a:t>current state </a:t>
            </a:r>
            <a:r>
              <a:rPr lang="en-US" sz="1600" dirty="0"/>
              <a:t>of underlying data collection i.e. keep pace with </a:t>
            </a:r>
            <a:r>
              <a:rPr lang="en-US" sz="1600" b="1" dirty="0"/>
              <a:t>Collection upgrades</a:t>
            </a:r>
          </a:p>
          <a:p>
            <a:r>
              <a:rPr lang="en-US" sz="1600" dirty="0"/>
              <a:t>Managed by a Community of Practice within DEA</a:t>
            </a:r>
          </a:p>
          <a:p>
            <a:r>
              <a:rPr lang="en-US" sz="1600" dirty="0"/>
              <a:t>Represents current Python libraries</a:t>
            </a:r>
          </a:p>
          <a:p>
            <a:r>
              <a:rPr lang="en-US" sz="1600" b="1" dirty="0"/>
              <a:t>Infrastructure agnostic</a:t>
            </a:r>
            <a:r>
              <a:rPr lang="en-US" sz="1600" dirty="0"/>
              <a:t> where possible (Desktop/Supercomputer/Commercial Cloud)</a:t>
            </a:r>
          </a:p>
          <a:p>
            <a:r>
              <a:rPr lang="en-US" sz="1600" b="1" dirty="0"/>
              <a:t>Add a preferred citation </a:t>
            </a:r>
            <a:r>
              <a:rPr lang="en-US" sz="1600" dirty="0"/>
              <a:t>to make it easy for people to reference the resource, and to track its uptake</a:t>
            </a:r>
          </a:p>
          <a:p>
            <a:r>
              <a:rPr lang="en-US" sz="1600" b="1" dirty="0"/>
              <a:t>Consistent</a:t>
            </a:r>
            <a:r>
              <a:rPr lang="en-US" sz="1600" dirty="0"/>
              <a:t> look and feel</a:t>
            </a:r>
          </a:p>
          <a:p>
            <a:endParaRPr lang="en-US" sz="1500" dirty="0"/>
          </a:p>
        </p:txBody>
      </p:sp>
      <p:sp>
        <p:nvSpPr>
          <p:cNvPr id="3" name="Title 2">
            <a:extLst>
              <a:ext uri="{FF2B5EF4-FFF2-40B4-BE49-F238E27FC236}">
                <a16:creationId xmlns:a16="http://schemas.microsoft.com/office/drawing/2014/main" id="{942CC204-E456-AB78-AB5E-8973BC0A67DC}"/>
              </a:ext>
            </a:extLst>
          </p:cNvPr>
          <p:cNvSpPr>
            <a:spLocks noGrp="1"/>
          </p:cNvSpPr>
          <p:nvPr>
            <p:ph type="title"/>
          </p:nvPr>
        </p:nvSpPr>
        <p:spPr>
          <a:xfrm>
            <a:off x="132036" y="131954"/>
            <a:ext cx="7282791" cy="584400"/>
          </a:xfrm>
        </p:spPr>
        <p:txBody>
          <a:bodyPr/>
          <a:lstStyle/>
          <a:p>
            <a:r>
              <a:rPr lang="en-US"/>
              <a:t>Notebook best practice thoughts</a:t>
            </a:r>
          </a:p>
        </p:txBody>
      </p:sp>
    </p:spTree>
    <p:extLst>
      <p:ext uri="{BB962C8B-B14F-4D97-AF65-F5344CB8AC3E}">
        <p14:creationId xmlns:p14="http://schemas.microsoft.com/office/powerpoint/2010/main" val="326004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E4DD75-BF2D-C91C-271D-DE6FDC988624}"/>
              </a:ext>
            </a:extLst>
          </p:cNvPr>
          <p:cNvSpPr>
            <a:spLocks noGrp="1"/>
          </p:cNvSpPr>
          <p:nvPr>
            <p:ph type="body" idx="1"/>
          </p:nvPr>
        </p:nvSpPr>
        <p:spPr>
          <a:xfrm>
            <a:off x="74363" y="716354"/>
            <a:ext cx="8621700" cy="3497100"/>
          </a:xfrm>
        </p:spPr>
        <p:txBody>
          <a:bodyPr/>
          <a:lstStyle/>
          <a:p>
            <a:pPr marL="95250" indent="0">
              <a:buNone/>
            </a:pPr>
            <a:r>
              <a:rPr lang="en-US" b="1" dirty="0"/>
              <a:t>CEOS </a:t>
            </a:r>
            <a:r>
              <a:rPr lang="en-US" b="1" dirty="0" err="1"/>
              <a:t>Jupyter</a:t>
            </a:r>
            <a:r>
              <a:rPr lang="en-US" b="1" dirty="0"/>
              <a:t> Notebook Best Practice</a:t>
            </a:r>
          </a:p>
          <a:p>
            <a:r>
              <a:rPr lang="en-US" dirty="0"/>
              <a:t>GA follows </a:t>
            </a:r>
            <a:r>
              <a:rPr lang="en-US" b="1" dirty="0"/>
              <a:t>most </a:t>
            </a:r>
            <a:r>
              <a:rPr lang="en-US" dirty="0"/>
              <a:t>of the best practice recommendations in the current CEOS Best Practices draft </a:t>
            </a:r>
          </a:p>
          <a:p>
            <a:pPr lvl="1"/>
            <a:r>
              <a:rPr lang="en-US" dirty="0"/>
              <a:t>consistent/discoverable notebook names/abstracts/headers including products used etc. as well as templating and PEP8</a:t>
            </a:r>
          </a:p>
          <a:p>
            <a:r>
              <a:rPr lang="en-US" dirty="0"/>
              <a:t>GA also uses tags aid discovery - </a:t>
            </a:r>
            <a:r>
              <a:rPr lang="en-US" b="1" dirty="0"/>
              <a:t>a challenge </a:t>
            </a:r>
            <a:r>
              <a:rPr lang="en-US" dirty="0"/>
              <a:t>has been the lack of </a:t>
            </a:r>
            <a:r>
              <a:rPr lang="en-US" b="1" dirty="0"/>
              <a:t>a controlled vocabulary </a:t>
            </a:r>
            <a:r>
              <a:rPr lang="en-US" dirty="0"/>
              <a:t>which makes the tags less useful than they could be.</a:t>
            </a:r>
            <a:endParaRPr lang="en-AU" dirty="0"/>
          </a:p>
        </p:txBody>
      </p:sp>
      <p:sp>
        <p:nvSpPr>
          <p:cNvPr id="3" name="Title 2">
            <a:extLst>
              <a:ext uri="{FF2B5EF4-FFF2-40B4-BE49-F238E27FC236}">
                <a16:creationId xmlns:a16="http://schemas.microsoft.com/office/drawing/2014/main" id="{C140D446-556C-983E-916B-DE37A5C6490F}"/>
              </a:ext>
            </a:extLst>
          </p:cNvPr>
          <p:cNvSpPr>
            <a:spLocks noGrp="1"/>
          </p:cNvSpPr>
          <p:nvPr>
            <p:ph type="title"/>
          </p:nvPr>
        </p:nvSpPr>
        <p:spPr/>
        <p:txBody>
          <a:bodyPr/>
          <a:lstStyle/>
          <a:p>
            <a:r>
              <a:rPr lang="en-US" dirty="0"/>
              <a:t>Challenges</a:t>
            </a:r>
            <a:endParaRPr lang="en-AU" dirty="0"/>
          </a:p>
        </p:txBody>
      </p:sp>
    </p:spTree>
    <p:extLst>
      <p:ext uri="{BB962C8B-B14F-4D97-AF65-F5344CB8AC3E}">
        <p14:creationId xmlns:p14="http://schemas.microsoft.com/office/powerpoint/2010/main" val="204533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223B86-92F9-6CD7-0C03-4970B966BD78}"/>
              </a:ext>
            </a:extLst>
          </p:cNvPr>
          <p:cNvSpPr>
            <a:spLocks noGrp="1"/>
          </p:cNvSpPr>
          <p:nvPr>
            <p:ph type="body" idx="1"/>
          </p:nvPr>
        </p:nvSpPr>
        <p:spPr>
          <a:xfrm>
            <a:off x="261150" y="716354"/>
            <a:ext cx="8621700" cy="3497100"/>
          </a:xfrm>
        </p:spPr>
        <p:txBody>
          <a:bodyPr/>
          <a:lstStyle/>
          <a:p>
            <a:r>
              <a:rPr lang="en-US" dirty="0"/>
              <a:t>DEA Sandbox is a </a:t>
            </a:r>
            <a:r>
              <a:rPr lang="en-US" b="1" dirty="0"/>
              <a:t>learning and analysis environment </a:t>
            </a:r>
            <a:r>
              <a:rPr lang="en-US" dirty="0"/>
              <a:t>for getting started with DEA data and our Open Data Cube. </a:t>
            </a:r>
          </a:p>
          <a:p>
            <a:r>
              <a:rPr lang="en-US" b="1" dirty="0"/>
              <a:t>Great feedback </a:t>
            </a:r>
            <a:r>
              <a:rPr lang="en-US" dirty="0"/>
              <a:t>from use in University EO courses </a:t>
            </a:r>
          </a:p>
          <a:p>
            <a:r>
              <a:rPr lang="en-US" b="1" dirty="0"/>
              <a:t>Includes sample data and </a:t>
            </a:r>
            <a:r>
              <a:rPr lang="en-US" b="1" dirty="0" err="1"/>
              <a:t>Jupyter</a:t>
            </a:r>
            <a:r>
              <a:rPr lang="en-US" b="1" dirty="0"/>
              <a:t> Notebooks </a:t>
            </a:r>
            <a:r>
              <a:rPr lang="en-US" dirty="0"/>
              <a:t>that allow users to experiment with DEA's Earth Observation datasets and explore proof-of-concept applications.</a:t>
            </a:r>
          </a:p>
          <a:p>
            <a:r>
              <a:rPr lang="en-US" dirty="0"/>
              <a:t>Notebooks provided are those from the </a:t>
            </a:r>
            <a:r>
              <a:rPr lang="en-US" b="1" dirty="0" err="1"/>
              <a:t>dea</a:t>
            </a:r>
            <a:r>
              <a:rPr lang="en-US" b="1" dirty="0"/>
              <a:t>-notebooks </a:t>
            </a:r>
            <a:r>
              <a:rPr lang="en-US" dirty="0"/>
              <a:t>repository</a:t>
            </a:r>
          </a:p>
        </p:txBody>
      </p:sp>
      <p:sp>
        <p:nvSpPr>
          <p:cNvPr id="3" name="Title 2">
            <a:extLst>
              <a:ext uri="{FF2B5EF4-FFF2-40B4-BE49-F238E27FC236}">
                <a16:creationId xmlns:a16="http://schemas.microsoft.com/office/drawing/2014/main" id="{246F4025-3177-E08E-042B-8EF6091BA34E}"/>
              </a:ext>
            </a:extLst>
          </p:cNvPr>
          <p:cNvSpPr>
            <a:spLocks noGrp="1"/>
          </p:cNvSpPr>
          <p:nvPr>
            <p:ph type="title"/>
          </p:nvPr>
        </p:nvSpPr>
        <p:spPr/>
        <p:txBody>
          <a:bodyPr/>
          <a:lstStyle/>
          <a:p>
            <a:r>
              <a:rPr lang="en-US"/>
              <a:t>Digital Earth Australia Sandbox</a:t>
            </a:r>
          </a:p>
        </p:txBody>
      </p:sp>
    </p:spTree>
    <p:extLst>
      <p:ext uri="{BB962C8B-B14F-4D97-AF65-F5344CB8AC3E}">
        <p14:creationId xmlns:p14="http://schemas.microsoft.com/office/powerpoint/2010/main" val="970482045"/>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On-screen Show (16:9)</PresentationFormat>
  <Paragraphs>95</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Montserrat Medium</vt:lpstr>
      <vt:lpstr>Montserrat</vt:lpstr>
      <vt:lpstr>Calibri</vt:lpstr>
      <vt:lpstr>Courier New</vt:lpstr>
      <vt:lpstr>Arial</vt:lpstr>
      <vt:lpstr>ceos</vt:lpstr>
      <vt:lpstr> Sandbox Notebooks</vt:lpstr>
      <vt:lpstr>Overview</vt:lpstr>
      <vt:lpstr>History of notebooks in DEA</vt:lpstr>
      <vt:lpstr>History of notebooks in DEA</vt:lpstr>
      <vt:lpstr>Current State of Notebooks</vt:lpstr>
      <vt:lpstr>Measures of impact</vt:lpstr>
      <vt:lpstr>Notebook best practice thoughts</vt:lpstr>
      <vt:lpstr>Challenges</vt:lpstr>
      <vt:lpstr>Digital Earth Australia Sandbox</vt:lpstr>
      <vt:lpstr>Digital Earth Australia Sandbox </vt:lpstr>
      <vt:lpstr>Measures of impact</vt:lpstr>
      <vt:lpstr>Future work</vt:lpstr>
      <vt:lpstr>Future work</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WGISS-57 Presentation Template</dc:title>
  <dc:creator>Simon Oliver</dc:creator>
  <cp:lastModifiedBy>Simon Oliver</cp:lastModifiedBy>
  <cp:revision>43</cp:revision>
  <dcterms:modified xsi:type="dcterms:W3CDTF">2024-03-05T04:22:57Z</dcterms:modified>
</cp:coreProperties>
</file>