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6"/>
  </p:notesMasterIdLst>
  <p:sldIdLst>
    <p:sldId id="256" r:id="rId2"/>
    <p:sldId id="308" r:id="rId3"/>
    <p:sldId id="303" r:id="rId4"/>
    <p:sldId id="309" r:id="rId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99"/>
    <a:srgbClr val="FF3300"/>
    <a:srgbClr val="FF99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24" autoAdjust="0"/>
    <p:restoredTop sz="89669" autoAdjust="0"/>
  </p:normalViewPr>
  <p:slideViewPr>
    <p:cSldViewPr snapToGrid="0">
      <p:cViewPr varScale="1">
        <p:scale>
          <a:sx n="153" d="100"/>
          <a:sy n="153" d="100"/>
        </p:scale>
        <p:origin x="174" y="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D12EB-3F0A-470E-914D-8AA582EA80E3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</dgm:pt>
    <dgm:pt modelId="{763A42E4-761B-48DC-ADF2-DBD1C51BEFEF}">
      <dgm:prSet phldrT="[テキスト]"/>
      <dgm:spPr/>
      <dgm:t>
        <a:bodyPr/>
        <a:lstStyle/>
        <a:p>
          <a:r>
            <a:rPr kumimoji="1" lang="en-US" altLang="ja-JP" dirty="0"/>
            <a:t>Share/Check Outline</a:t>
          </a:r>
          <a:endParaRPr kumimoji="1" lang="ja-JP" altLang="en-US" dirty="0"/>
        </a:p>
      </dgm:t>
    </dgm:pt>
    <dgm:pt modelId="{8CD0D172-C430-459E-B72D-EED7268B922F}" type="parTrans" cxnId="{7B0CA8F7-DCFF-4D43-BEF4-6B2C9B4F17C1}">
      <dgm:prSet/>
      <dgm:spPr/>
      <dgm:t>
        <a:bodyPr/>
        <a:lstStyle/>
        <a:p>
          <a:endParaRPr kumimoji="1" lang="ja-JP" altLang="en-US"/>
        </a:p>
      </dgm:t>
    </dgm:pt>
    <dgm:pt modelId="{BEA9791A-779D-4538-807E-BC2895EEC102}" type="sibTrans" cxnId="{7B0CA8F7-DCFF-4D43-BEF4-6B2C9B4F17C1}">
      <dgm:prSet/>
      <dgm:spPr/>
      <dgm:t>
        <a:bodyPr/>
        <a:lstStyle/>
        <a:p>
          <a:endParaRPr kumimoji="1" lang="ja-JP" altLang="en-US"/>
        </a:p>
      </dgm:t>
    </dgm:pt>
    <dgm:pt modelId="{3C19C470-C493-4995-A1C7-5E83928F7A5E}">
      <dgm:prSet phldrT="[テキスト]"/>
      <dgm:spPr/>
      <dgm:t>
        <a:bodyPr/>
        <a:lstStyle/>
        <a:p>
          <a:r>
            <a:rPr kumimoji="1" lang="en-US" altLang="ja-JP" dirty="0"/>
            <a:t>In-house work</a:t>
          </a:r>
          <a:endParaRPr kumimoji="1" lang="ja-JP" altLang="en-US" dirty="0"/>
        </a:p>
      </dgm:t>
    </dgm:pt>
    <dgm:pt modelId="{4FA885E6-4D17-46DF-8BB8-B2D9E722DE88}" type="parTrans" cxnId="{A878BDD6-1A2D-4796-A642-129676F40EE4}">
      <dgm:prSet/>
      <dgm:spPr/>
      <dgm:t>
        <a:bodyPr/>
        <a:lstStyle/>
        <a:p>
          <a:endParaRPr kumimoji="1" lang="ja-JP" altLang="en-US"/>
        </a:p>
      </dgm:t>
    </dgm:pt>
    <dgm:pt modelId="{92BF87B1-6A27-43FD-B258-D178EC3D5D7A}" type="sibTrans" cxnId="{A878BDD6-1A2D-4796-A642-129676F40EE4}">
      <dgm:prSet/>
      <dgm:spPr/>
      <dgm:t>
        <a:bodyPr/>
        <a:lstStyle/>
        <a:p>
          <a:endParaRPr kumimoji="1" lang="ja-JP" altLang="en-US"/>
        </a:p>
      </dgm:t>
    </dgm:pt>
    <dgm:pt modelId="{566603FB-DFA7-4FAD-905C-765780D855E2}">
      <dgm:prSet phldrT="[テキスト]"/>
      <dgm:spPr/>
      <dgm:t>
        <a:bodyPr/>
        <a:lstStyle/>
        <a:p>
          <a:r>
            <a:rPr kumimoji="1" lang="en-US" altLang="ja-JP" dirty="0"/>
            <a:t>Allocate author to excels part.</a:t>
          </a:r>
          <a:endParaRPr kumimoji="1" lang="ja-JP" altLang="en-US" dirty="0"/>
        </a:p>
      </dgm:t>
    </dgm:pt>
    <dgm:pt modelId="{BB5A4569-08C2-4983-A3D1-0E3F13DA34C6}" type="parTrans" cxnId="{D3A4FDC1-7CAC-443C-9A78-85CD6E61DAE2}">
      <dgm:prSet/>
      <dgm:spPr/>
      <dgm:t>
        <a:bodyPr/>
        <a:lstStyle/>
        <a:p>
          <a:endParaRPr kumimoji="1" lang="ja-JP" altLang="en-US"/>
        </a:p>
      </dgm:t>
    </dgm:pt>
    <dgm:pt modelId="{108E9E68-95B4-458E-838F-227DA8839EF0}" type="sibTrans" cxnId="{D3A4FDC1-7CAC-443C-9A78-85CD6E61DAE2}">
      <dgm:prSet/>
      <dgm:spPr/>
      <dgm:t>
        <a:bodyPr/>
        <a:lstStyle/>
        <a:p>
          <a:endParaRPr kumimoji="1" lang="ja-JP" altLang="en-US"/>
        </a:p>
      </dgm:t>
    </dgm:pt>
    <dgm:pt modelId="{E8BF2FAE-1320-479C-A60A-0DD099EDA8DF}">
      <dgm:prSet phldrT="[テキスト]"/>
      <dgm:spPr/>
      <dgm:t>
        <a:bodyPr/>
        <a:lstStyle/>
        <a:p>
          <a:r>
            <a:rPr kumimoji="1" lang="en-US" altLang="ja-JP" dirty="0"/>
            <a:t>Report in monthly meeting</a:t>
          </a:r>
          <a:endParaRPr kumimoji="1" lang="ja-JP" altLang="en-US" dirty="0"/>
        </a:p>
      </dgm:t>
    </dgm:pt>
    <dgm:pt modelId="{57023404-652C-475E-AF74-0F03C3EC6AD3}" type="parTrans" cxnId="{11DFB6A6-74D7-4A7C-B79D-147530269A12}">
      <dgm:prSet/>
      <dgm:spPr/>
      <dgm:t>
        <a:bodyPr/>
        <a:lstStyle/>
        <a:p>
          <a:endParaRPr kumimoji="1" lang="ja-JP" altLang="en-US"/>
        </a:p>
      </dgm:t>
    </dgm:pt>
    <dgm:pt modelId="{EBFA93CE-1A2D-4AAE-9405-919199F3E5E9}" type="sibTrans" cxnId="{11DFB6A6-74D7-4A7C-B79D-147530269A12}">
      <dgm:prSet/>
      <dgm:spPr/>
      <dgm:t>
        <a:bodyPr/>
        <a:lstStyle/>
        <a:p>
          <a:endParaRPr kumimoji="1" lang="ja-JP" altLang="en-US"/>
        </a:p>
      </dgm:t>
    </dgm:pt>
    <dgm:pt modelId="{EC8CF9DF-9CE2-4827-94F3-26AFFD0DE5F8}">
      <dgm:prSet/>
      <dgm:spPr/>
      <dgm:t>
        <a:bodyPr/>
        <a:lstStyle/>
        <a:p>
          <a:r>
            <a:rPr kumimoji="1" lang="en-US" altLang="ja-JP" dirty="0"/>
            <a:t>Reorganize</a:t>
          </a:r>
          <a:endParaRPr kumimoji="1" lang="ja-JP" altLang="en-US" dirty="0"/>
        </a:p>
      </dgm:t>
    </dgm:pt>
    <dgm:pt modelId="{38AB2AD6-5F28-464C-8A79-EA6F7EB3239C}" type="parTrans" cxnId="{AE34652A-3DD3-4CD3-9E5F-C34A75EC44FE}">
      <dgm:prSet/>
      <dgm:spPr/>
      <dgm:t>
        <a:bodyPr/>
        <a:lstStyle/>
        <a:p>
          <a:endParaRPr kumimoji="1" lang="ja-JP" altLang="en-US"/>
        </a:p>
      </dgm:t>
    </dgm:pt>
    <dgm:pt modelId="{05081A6C-5A2F-4EB5-B11B-ADD6B77F7B96}" type="sibTrans" cxnId="{AE34652A-3DD3-4CD3-9E5F-C34A75EC44FE}">
      <dgm:prSet/>
      <dgm:spPr/>
      <dgm:t>
        <a:bodyPr/>
        <a:lstStyle/>
        <a:p>
          <a:endParaRPr kumimoji="1" lang="ja-JP" altLang="en-US"/>
        </a:p>
      </dgm:t>
    </dgm:pt>
    <dgm:pt modelId="{E7B36B18-76CA-4093-A96A-E0DF8F2C9606}">
      <dgm:prSet/>
      <dgm:spPr/>
      <dgm:t>
        <a:bodyPr/>
        <a:lstStyle/>
        <a:p>
          <a:r>
            <a:rPr kumimoji="1" lang="en-US" altLang="ja-JP" dirty="0"/>
            <a:t>Show draft</a:t>
          </a:r>
          <a:endParaRPr kumimoji="1" lang="ja-JP" altLang="en-US" dirty="0"/>
        </a:p>
      </dgm:t>
    </dgm:pt>
    <dgm:pt modelId="{F9723B97-8557-4DEB-93A2-416F876B70D7}" type="parTrans" cxnId="{D7807687-67A3-4ADA-9118-D861B4D901ED}">
      <dgm:prSet/>
      <dgm:spPr/>
      <dgm:t>
        <a:bodyPr/>
        <a:lstStyle/>
        <a:p>
          <a:endParaRPr kumimoji="1" lang="ja-JP" altLang="en-US"/>
        </a:p>
      </dgm:t>
    </dgm:pt>
    <dgm:pt modelId="{C29388DE-48B3-47B8-8703-DA556E9538C6}" type="sibTrans" cxnId="{D7807687-67A3-4ADA-9118-D861B4D901ED}">
      <dgm:prSet/>
      <dgm:spPr/>
      <dgm:t>
        <a:bodyPr/>
        <a:lstStyle/>
        <a:p>
          <a:endParaRPr kumimoji="1" lang="ja-JP" altLang="en-US"/>
        </a:p>
      </dgm:t>
    </dgm:pt>
    <dgm:pt modelId="{365CE2EF-9FB5-44FC-B3C2-5AFA2BE69B13}">
      <dgm:prSet/>
      <dgm:spPr/>
      <dgm:t>
        <a:bodyPr/>
        <a:lstStyle/>
        <a:p>
          <a:r>
            <a:rPr kumimoji="1" lang="en-US" altLang="ja-JP" dirty="0"/>
            <a:t>Publish</a:t>
          </a:r>
          <a:endParaRPr kumimoji="1" lang="ja-JP" altLang="en-US" dirty="0"/>
        </a:p>
      </dgm:t>
    </dgm:pt>
    <dgm:pt modelId="{B68E0F4E-1647-439D-975B-6715AF598558}" type="parTrans" cxnId="{832E6C67-2314-48FC-A9C8-1599CA91B0B6}">
      <dgm:prSet/>
      <dgm:spPr/>
      <dgm:t>
        <a:bodyPr/>
        <a:lstStyle/>
        <a:p>
          <a:endParaRPr kumimoji="1" lang="ja-JP" altLang="en-US"/>
        </a:p>
      </dgm:t>
    </dgm:pt>
    <dgm:pt modelId="{CD4D02C2-260A-40AA-9B29-811871160AF7}" type="sibTrans" cxnId="{832E6C67-2314-48FC-A9C8-1599CA91B0B6}">
      <dgm:prSet/>
      <dgm:spPr/>
      <dgm:t>
        <a:bodyPr/>
        <a:lstStyle/>
        <a:p>
          <a:endParaRPr kumimoji="1" lang="ja-JP" altLang="en-US"/>
        </a:p>
      </dgm:t>
    </dgm:pt>
    <dgm:pt modelId="{F5BAADF7-17A5-41EF-AD77-965AB2BB05B0}">
      <dgm:prSet/>
      <dgm:spPr/>
      <dgm:t>
        <a:bodyPr/>
        <a:lstStyle/>
        <a:p>
          <a:r>
            <a:rPr kumimoji="1" lang="en-US" altLang="ja-JP" dirty="0"/>
            <a:t>In-house work</a:t>
          </a:r>
          <a:endParaRPr kumimoji="1" lang="ja-JP" altLang="en-US" dirty="0"/>
        </a:p>
      </dgm:t>
    </dgm:pt>
    <dgm:pt modelId="{86179D16-D4EE-4EBF-931D-6F10011037E8}" type="parTrans" cxnId="{801FB0F0-E429-4931-BB67-D360BC4630B7}">
      <dgm:prSet/>
      <dgm:spPr/>
      <dgm:t>
        <a:bodyPr/>
        <a:lstStyle/>
        <a:p>
          <a:endParaRPr kumimoji="1" lang="ja-JP" altLang="en-US"/>
        </a:p>
      </dgm:t>
    </dgm:pt>
    <dgm:pt modelId="{61AD1B87-0F06-4559-84F1-BC42730C1456}" type="sibTrans" cxnId="{801FB0F0-E429-4931-BB67-D360BC4630B7}">
      <dgm:prSet/>
      <dgm:spPr/>
      <dgm:t>
        <a:bodyPr/>
        <a:lstStyle/>
        <a:p>
          <a:endParaRPr kumimoji="1" lang="ja-JP" altLang="en-US"/>
        </a:p>
      </dgm:t>
    </dgm:pt>
    <dgm:pt modelId="{37DC85D6-9741-4770-B2DE-90F2F9236A05}">
      <dgm:prSet/>
      <dgm:spPr/>
      <dgm:t>
        <a:bodyPr/>
        <a:lstStyle/>
        <a:p>
          <a:r>
            <a:rPr kumimoji="1" lang="en-US" altLang="ja-JP" dirty="0"/>
            <a:t>Discussion</a:t>
          </a:r>
          <a:endParaRPr kumimoji="1" lang="ja-JP" altLang="en-US" dirty="0"/>
        </a:p>
      </dgm:t>
    </dgm:pt>
    <dgm:pt modelId="{4615DF61-2928-4E1B-84F6-FF8D6BFEDB75}" type="parTrans" cxnId="{4E751DD7-4C36-48D6-876E-57ECB546923E}">
      <dgm:prSet/>
      <dgm:spPr/>
      <dgm:t>
        <a:bodyPr/>
        <a:lstStyle/>
        <a:p>
          <a:endParaRPr kumimoji="1" lang="ja-JP" altLang="en-US"/>
        </a:p>
      </dgm:t>
    </dgm:pt>
    <dgm:pt modelId="{D6988FD2-140F-45E9-AD46-2E053DBEFD55}" type="sibTrans" cxnId="{4E751DD7-4C36-48D6-876E-57ECB546923E}">
      <dgm:prSet/>
      <dgm:spPr/>
      <dgm:t>
        <a:bodyPr/>
        <a:lstStyle/>
        <a:p>
          <a:endParaRPr kumimoji="1" lang="ja-JP" altLang="en-US"/>
        </a:p>
      </dgm:t>
    </dgm:pt>
    <dgm:pt modelId="{4BF1F4D1-2C28-49B1-A5E8-EC9C1D26A4A8}">
      <dgm:prSet/>
      <dgm:spPr/>
      <dgm:t>
        <a:bodyPr/>
        <a:lstStyle/>
        <a:p>
          <a:r>
            <a:rPr kumimoji="1" lang="en-US" altLang="ja-JP" dirty="0"/>
            <a:t>fulfill each section</a:t>
          </a:r>
          <a:endParaRPr kumimoji="1" lang="ja-JP" altLang="en-US" dirty="0"/>
        </a:p>
      </dgm:t>
    </dgm:pt>
    <dgm:pt modelId="{0C179D9E-0AFE-4C58-B756-0B3652F76EC7}" type="parTrans" cxnId="{5AF06723-FBD2-4C49-86D8-8F4CC178B390}">
      <dgm:prSet/>
      <dgm:spPr/>
      <dgm:t>
        <a:bodyPr/>
        <a:lstStyle/>
        <a:p>
          <a:endParaRPr kumimoji="1" lang="ja-JP" altLang="en-US"/>
        </a:p>
      </dgm:t>
    </dgm:pt>
    <dgm:pt modelId="{C539F153-0AA9-4192-BA37-3F125F2E4B45}" type="sibTrans" cxnId="{5AF06723-FBD2-4C49-86D8-8F4CC178B390}">
      <dgm:prSet/>
      <dgm:spPr/>
      <dgm:t>
        <a:bodyPr/>
        <a:lstStyle/>
        <a:p>
          <a:endParaRPr kumimoji="1" lang="ja-JP" altLang="en-US"/>
        </a:p>
      </dgm:t>
    </dgm:pt>
    <dgm:pt modelId="{74045F99-DE0A-462F-AA58-E0ED19AF3864}">
      <dgm:prSet/>
      <dgm:spPr/>
      <dgm:t>
        <a:bodyPr/>
        <a:lstStyle/>
        <a:p>
          <a:r>
            <a:rPr kumimoji="1" lang="en-US" altLang="ja-JP" dirty="0"/>
            <a:t>Refinement</a:t>
          </a:r>
          <a:endParaRPr kumimoji="1" lang="ja-JP" altLang="en-US" dirty="0"/>
        </a:p>
      </dgm:t>
    </dgm:pt>
    <dgm:pt modelId="{05D0B8BA-D02A-4308-AC7C-4BB25AE86AE4}" type="parTrans" cxnId="{4FBA395A-D071-47BC-B4B8-20CFD3D4CFAF}">
      <dgm:prSet/>
      <dgm:spPr/>
      <dgm:t>
        <a:bodyPr/>
        <a:lstStyle/>
        <a:p>
          <a:endParaRPr kumimoji="1" lang="ja-JP" altLang="en-US"/>
        </a:p>
      </dgm:t>
    </dgm:pt>
    <dgm:pt modelId="{51247125-8BB4-40A5-A649-7C8BEFA09F71}" type="sibTrans" cxnId="{4FBA395A-D071-47BC-B4B8-20CFD3D4CFAF}">
      <dgm:prSet/>
      <dgm:spPr/>
      <dgm:t>
        <a:bodyPr/>
        <a:lstStyle/>
        <a:p>
          <a:endParaRPr kumimoji="1" lang="ja-JP" altLang="en-US"/>
        </a:p>
      </dgm:t>
    </dgm:pt>
    <dgm:pt modelId="{B576EB8F-F88F-4C8E-A320-EC3D35BD6A89}" type="pres">
      <dgm:prSet presAssocID="{C39D12EB-3F0A-470E-914D-8AA582EA80E3}" presName="Name0" presStyleCnt="0">
        <dgm:presLayoutVars>
          <dgm:dir/>
          <dgm:resizeHandles val="exact"/>
        </dgm:presLayoutVars>
      </dgm:prSet>
      <dgm:spPr/>
    </dgm:pt>
    <dgm:pt modelId="{E1147213-8793-4285-8F4B-D567F1B5FBFF}" type="pres">
      <dgm:prSet presAssocID="{C39D12EB-3F0A-470E-914D-8AA582EA80E3}" presName="arrow" presStyleLbl="bgShp" presStyleIdx="0" presStyleCnt="1" custLinFactNeighborX="0" custLinFactNeighborY="625"/>
      <dgm:spPr/>
    </dgm:pt>
    <dgm:pt modelId="{DE14430F-CF7F-4B27-A700-22E9BF30255F}" type="pres">
      <dgm:prSet presAssocID="{C39D12EB-3F0A-470E-914D-8AA582EA80E3}" presName="points" presStyleCnt="0"/>
      <dgm:spPr/>
    </dgm:pt>
    <dgm:pt modelId="{6C78640C-6359-46F3-9EAD-1632D2B68352}" type="pres">
      <dgm:prSet presAssocID="{763A42E4-761B-48DC-ADF2-DBD1C51BEFEF}" presName="compositeA" presStyleCnt="0"/>
      <dgm:spPr/>
    </dgm:pt>
    <dgm:pt modelId="{1732242A-CE4A-44FA-BA40-1B67D184DAEA}" type="pres">
      <dgm:prSet presAssocID="{763A42E4-761B-48DC-ADF2-DBD1C51BEFEF}" presName="textA" presStyleLbl="revTx" presStyleIdx="0" presStyleCnt="7">
        <dgm:presLayoutVars>
          <dgm:bulletEnabled val="1"/>
        </dgm:presLayoutVars>
      </dgm:prSet>
      <dgm:spPr/>
    </dgm:pt>
    <dgm:pt modelId="{E31A373F-C0A7-4229-87AC-6FDAE5398F1F}" type="pres">
      <dgm:prSet presAssocID="{763A42E4-761B-48DC-ADF2-DBD1C51BEFEF}" presName="circleA" presStyleLbl="node1" presStyleIdx="0" presStyleCnt="7"/>
      <dgm:spPr/>
    </dgm:pt>
    <dgm:pt modelId="{64DDD1F2-F66D-4323-AE25-106438C6DDB3}" type="pres">
      <dgm:prSet presAssocID="{763A42E4-761B-48DC-ADF2-DBD1C51BEFEF}" presName="spaceA" presStyleCnt="0"/>
      <dgm:spPr/>
    </dgm:pt>
    <dgm:pt modelId="{44727BED-877B-44EA-A7EE-7C4D14C8A6B9}" type="pres">
      <dgm:prSet presAssocID="{BEA9791A-779D-4538-807E-BC2895EEC102}" presName="space" presStyleCnt="0"/>
      <dgm:spPr/>
    </dgm:pt>
    <dgm:pt modelId="{0A9DBA17-2FD6-4332-8D56-DB534F867FAC}" type="pres">
      <dgm:prSet presAssocID="{3C19C470-C493-4995-A1C7-5E83928F7A5E}" presName="compositeB" presStyleCnt="0"/>
      <dgm:spPr/>
    </dgm:pt>
    <dgm:pt modelId="{DA3CAEF0-80CD-40A2-888B-2E14B49ADD52}" type="pres">
      <dgm:prSet presAssocID="{3C19C470-C493-4995-A1C7-5E83928F7A5E}" presName="textB" presStyleLbl="revTx" presStyleIdx="1" presStyleCnt="7">
        <dgm:presLayoutVars>
          <dgm:bulletEnabled val="1"/>
        </dgm:presLayoutVars>
      </dgm:prSet>
      <dgm:spPr/>
    </dgm:pt>
    <dgm:pt modelId="{9FE83E26-CC4A-4B36-B356-7EC7D31CCEA4}" type="pres">
      <dgm:prSet presAssocID="{3C19C470-C493-4995-A1C7-5E83928F7A5E}" presName="circleB" presStyleLbl="node1" presStyleIdx="1" presStyleCnt="7"/>
      <dgm:spPr/>
    </dgm:pt>
    <dgm:pt modelId="{30292F7E-D327-4F97-BF23-18EA8EF46CB3}" type="pres">
      <dgm:prSet presAssocID="{3C19C470-C493-4995-A1C7-5E83928F7A5E}" presName="spaceB" presStyleCnt="0"/>
      <dgm:spPr/>
    </dgm:pt>
    <dgm:pt modelId="{29DBAD37-3D47-4A9D-93ED-0F3F77F74357}" type="pres">
      <dgm:prSet presAssocID="{92BF87B1-6A27-43FD-B258-D178EC3D5D7A}" presName="space" presStyleCnt="0"/>
      <dgm:spPr/>
    </dgm:pt>
    <dgm:pt modelId="{FA9EA0F3-3FF5-4C69-A805-6DF424BC56C7}" type="pres">
      <dgm:prSet presAssocID="{EC8CF9DF-9CE2-4827-94F3-26AFFD0DE5F8}" presName="compositeA" presStyleCnt="0"/>
      <dgm:spPr/>
    </dgm:pt>
    <dgm:pt modelId="{99D6B83F-D332-477B-A29E-FFF3ED2C0EDE}" type="pres">
      <dgm:prSet presAssocID="{EC8CF9DF-9CE2-4827-94F3-26AFFD0DE5F8}" presName="textA" presStyleLbl="revTx" presStyleIdx="2" presStyleCnt="7">
        <dgm:presLayoutVars>
          <dgm:bulletEnabled val="1"/>
        </dgm:presLayoutVars>
      </dgm:prSet>
      <dgm:spPr/>
    </dgm:pt>
    <dgm:pt modelId="{C7C42DBA-CB37-4A8C-85C9-03F12DB1294F}" type="pres">
      <dgm:prSet presAssocID="{EC8CF9DF-9CE2-4827-94F3-26AFFD0DE5F8}" presName="circleA" presStyleLbl="node1" presStyleIdx="2" presStyleCnt="7"/>
      <dgm:spPr/>
    </dgm:pt>
    <dgm:pt modelId="{37B5F0FF-8E4B-41CE-B680-3746B28C2A52}" type="pres">
      <dgm:prSet presAssocID="{EC8CF9DF-9CE2-4827-94F3-26AFFD0DE5F8}" presName="spaceA" presStyleCnt="0"/>
      <dgm:spPr/>
    </dgm:pt>
    <dgm:pt modelId="{475E2053-8C76-49E1-9CC0-B1F2D9EC046F}" type="pres">
      <dgm:prSet presAssocID="{05081A6C-5A2F-4EB5-B11B-ADD6B77F7B96}" presName="space" presStyleCnt="0"/>
      <dgm:spPr/>
    </dgm:pt>
    <dgm:pt modelId="{DD7F4934-B5E5-4C46-ABE4-6FCAA8C57CD6}" type="pres">
      <dgm:prSet presAssocID="{F5BAADF7-17A5-41EF-AD77-965AB2BB05B0}" presName="compositeB" presStyleCnt="0"/>
      <dgm:spPr/>
    </dgm:pt>
    <dgm:pt modelId="{65A59BE3-4C2C-4EF2-9328-BE4CCA47A0DC}" type="pres">
      <dgm:prSet presAssocID="{F5BAADF7-17A5-41EF-AD77-965AB2BB05B0}" presName="textB" presStyleLbl="revTx" presStyleIdx="3" presStyleCnt="7">
        <dgm:presLayoutVars>
          <dgm:bulletEnabled val="1"/>
        </dgm:presLayoutVars>
      </dgm:prSet>
      <dgm:spPr/>
    </dgm:pt>
    <dgm:pt modelId="{55C199C2-812E-4157-BDA9-350218D0BA6B}" type="pres">
      <dgm:prSet presAssocID="{F5BAADF7-17A5-41EF-AD77-965AB2BB05B0}" presName="circleB" presStyleLbl="node1" presStyleIdx="3" presStyleCnt="7"/>
      <dgm:spPr/>
    </dgm:pt>
    <dgm:pt modelId="{A1361FFD-9EA3-4477-B6A4-4A27FA0DCDD3}" type="pres">
      <dgm:prSet presAssocID="{F5BAADF7-17A5-41EF-AD77-965AB2BB05B0}" presName="spaceB" presStyleCnt="0"/>
      <dgm:spPr/>
    </dgm:pt>
    <dgm:pt modelId="{12106B43-E066-46C8-A4E7-44568C1FF01C}" type="pres">
      <dgm:prSet presAssocID="{61AD1B87-0F06-4559-84F1-BC42730C1456}" presName="space" presStyleCnt="0"/>
      <dgm:spPr/>
    </dgm:pt>
    <dgm:pt modelId="{E5C8F810-D406-430C-8F6F-7AE5CEB1A8EF}" type="pres">
      <dgm:prSet presAssocID="{E7B36B18-76CA-4093-A96A-E0DF8F2C9606}" presName="compositeA" presStyleCnt="0"/>
      <dgm:spPr/>
    </dgm:pt>
    <dgm:pt modelId="{DC178145-C0D2-4E03-96B7-2A236E9E38DB}" type="pres">
      <dgm:prSet presAssocID="{E7B36B18-76CA-4093-A96A-E0DF8F2C9606}" presName="textA" presStyleLbl="revTx" presStyleIdx="4" presStyleCnt="7">
        <dgm:presLayoutVars>
          <dgm:bulletEnabled val="1"/>
        </dgm:presLayoutVars>
      </dgm:prSet>
      <dgm:spPr/>
    </dgm:pt>
    <dgm:pt modelId="{70D2ED00-5C21-4DC8-831D-613DB73BBC03}" type="pres">
      <dgm:prSet presAssocID="{E7B36B18-76CA-4093-A96A-E0DF8F2C9606}" presName="circleA" presStyleLbl="node1" presStyleIdx="4" presStyleCnt="7"/>
      <dgm:spPr/>
    </dgm:pt>
    <dgm:pt modelId="{D68EFC56-0D66-478F-AEFF-4A30E9331A22}" type="pres">
      <dgm:prSet presAssocID="{E7B36B18-76CA-4093-A96A-E0DF8F2C9606}" presName="spaceA" presStyleCnt="0"/>
      <dgm:spPr/>
    </dgm:pt>
    <dgm:pt modelId="{73B45A0E-3C7F-4B00-BA6A-363718E2565A}" type="pres">
      <dgm:prSet presAssocID="{C29388DE-48B3-47B8-8703-DA556E9538C6}" presName="space" presStyleCnt="0"/>
      <dgm:spPr/>
    </dgm:pt>
    <dgm:pt modelId="{A8498B4E-F170-449B-BCFC-E287AA4067A6}" type="pres">
      <dgm:prSet presAssocID="{74045F99-DE0A-462F-AA58-E0ED19AF3864}" presName="compositeB" presStyleCnt="0"/>
      <dgm:spPr/>
    </dgm:pt>
    <dgm:pt modelId="{C1C5C28E-9B99-4C99-AC54-19C8A682C793}" type="pres">
      <dgm:prSet presAssocID="{74045F99-DE0A-462F-AA58-E0ED19AF3864}" presName="textB" presStyleLbl="revTx" presStyleIdx="5" presStyleCnt="7">
        <dgm:presLayoutVars>
          <dgm:bulletEnabled val="1"/>
        </dgm:presLayoutVars>
      </dgm:prSet>
      <dgm:spPr/>
    </dgm:pt>
    <dgm:pt modelId="{C39BC2F3-7497-42BF-AAEE-0C0FA2CCFD0E}" type="pres">
      <dgm:prSet presAssocID="{74045F99-DE0A-462F-AA58-E0ED19AF3864}" presName="circleB" presStyleLbl="node1" presStyleIdx="5" presStyleCnt="7"/>
      <dgm:spPr/>
    </dgm:pt>
    <dgm:pt modelId="{1CA51F40-647C-4953-B531-65ACF0CF8B01}" type="pres">
      <dgm:prSet presAssocID="{74045F99-DE0A-462F-AA58-E0ED19AF3864}" presName="spaceB" presStyleCnt="0"/>
      <dgm:spPr/>
    </dgm:pt>
    <dgm:pt modelId="{13D8B3E8-92E8-47D0-BFFF-685FEBCAD313}" type="pres">
      <dgm:prSet presAssocID="{51247125-8BB4-40A5-A649-7C8BEFA09F71}" presName="space" presStyleCnt="0"/>
      <dgm:spPr/>
    </dgm:pt>
    <dgm:pt modelId="{38000125-F86B-4D6F-B68D-DF1F07AE053A}" type="pres">
      <dgm:prSet presAssocID="{365CE2EF-9FB5-44FC-B3C2-5AFA2BE69B13}" presName="compositeA" presStyleCnt="0"/>
      <dgm:spPr/>
    </dgm:pt>
    <dgm:pt modelId="{219058CD-48FF-4A2C-A400-3CCA32F696A8}" type="pres">
      <dgm:prSet presAssocID="{365CE2EF-9FB5-44FC-B3C2-5AFA2BE69B13}" presName="textA" presStyleLbl="revTx" presStyleIdx="6" presStyleCnt="7">
        <dgm:presLayoutVars>
          <dgm:bulletEnabled val="1"/>
        </dgm:presLayoutVars>
      </dgm:prSet>
      <dgm:spPr/>
    </dgm:pt>
    <dgm:pt modelId="{C38F0739-64EC-4742-BB98-227F650F8C18}" type="pres">
      <dgm:prSet presAssocID="{365CE2EF-9FB5-44FC-B3C2-5AFA2BE69B13}" presName="circleA" presStyleLbl="node1" presStyleIdx="6" presStyleCnt="7"/>
      <dgm:spPr/>
    </dgm:pt>
    <dgm:pt modelId="{4366C3DE-A912-494F-AA19-1DDF264DDB75}" type="pres">
      <dgm:prSet presAssocID="{365CE2EF-9FB5-44FC-B3C2-5AFA2BE69B13}" presName="spaceA" presStyleCnt="0"/>
      <dgm:spPr/>
    </dgm:pt>
  </dgm:ptLst>
  <dgm:cxnLst>
    <dgm:cxn modelId="{7D61A508-88A3-4351-8075-90853A23AB3B}" type="presOf" srcId="{74045F99-DE0A-462F-AA58-E0ED19AF3864}" destId="{C1C5C28E-9B99-4C99-AC54-19C8A682C793}" srcOrd="0" destOrd="0" presId="urn:microsoft.com/office/officeart/2005/8/layout/hProcess11"/>
    <dgm:cxn modelId="{5AF06723-FBD2-4C49-86D8-8F4CC178B390}" srcId="{F5BAADF7-17A5-41EF-AD77-965AB2BB05B0}" destId="{4BF1F4D1-2C28-49B1-A5E8-EC9C1D26A4A8}" srcOrd="1" destOrd="0" parTransId="{0C179D9E-0AFE-4C58-B756-0B3652F76EC7}" sibTransId="{C539F153-0AA9-4192-BA37-3F125F2E4B45}"/>
    <dgm:cxn modelId="{AE34652A-3DD3-4CD3-9E5F-C34A75EC44FE}" srcId="{C39D12EB-3F0A-470E-914D-8AA582EA80E3}" destId="{EC8CF9DF-9CE2-4827-94F3-26AFFD0DE5F8}" srcOrd="2" destOrd="0" parTransId="{38AB2AD6-5F28-464C-8A79-EA6F7EB3239C}" sibTransId="{05081A6C-5A2F-4EB5-B11B-ADD6B77F7B96}"/>
    <dgm:cxn modelId="{BBD53D34-BBBB-4509-BEE0-2A105051EC54}" type="presOf" srcId="{763A42E4-761B-48DC-ADF2-DBD1C51BEFEF}" destId="{1732242A-CE4A-44FA-BA40-1B67D184DAEA}" srcOrd="0" destOrd="0" presId="urn:microsoft.com/office/officeart/2005/8/layout/hProcess11"/>
    <dgm:cxn modelId="{F5EC3937-7FCD-4252-9325-49F529939767}" type="presOf" srcId="{E8BF2FAE-1320-479C-A60A-0DD099EDA8DF}" destId="{DA3CAEF0-80CD-40A2-888B-2E14B49ADD52}" srcOrd="0" destOrd="2" presId="urn:microsoft.com/office/officeart/2005/8/layout/hProcess11"/>
    <dgm:cxn modelId="{832E6C67-2314-48FC-A9C8-1599CA91B0B6}" srcId="{C39D12EB-3F0A-470E-914D-8AA582EA80E3}" destId="{365CE2EF-9FB5-44FC-B3C2-5AFA2BE69B13}" srcOrd="6" destOrd="0" parTransId="{B68E0F4E-1647-439D-975B-6715AF598558}" sibTransId="{CD4D02C2-260A-40AA-9B29-811871160AF7}"/>
    <dgm:cxn modelId="{8D743872-8BBB-40BC-ABB6-29AC8DE00CF1}" type="presOf" srcId="{566603FB-DFA7-4FAD-905C-765780D855E2}" destId="{DA3CAEF0-80CD-40A2-888B-2E14B49ADD52}" srcOrd="0" destOrd="1" presId="urn:microsoft.com/office/officeart/2005/8/layout/hProcess11"/>
    <dgm:cxn modelId="{34C1CA74-D454-4D1E-A13A-8455A0C1DEE0}" type="presOf" srcId="{C39D12EB-3F0A-470E-914D-8AA582EA80E3}" destId="{B576EB8F-F88F-4C8E-A320-EC3D35BD6A89}" srcOrd="0" destOrd="0" presId="urn:microsoft.com/office/officeart/2005/8/layout/hProcess11"/>
    <dgm:cxn modelId="{3DEA1B79-E150-46EF-AF6D-355424D60DF9}" type="presOf" srcId="{37DC85D6-9741-4770-B2DE-90F2F9236A05}" destId="{65A59BE3-4C2C-4EF2-9328-BE4CCA47A0DC}" srcOrd="0" destOrd="1" presId="urn:microsoft.com/office/officeart/2005/8/layout/hProcess11"/>
    <dgm:cxn modelId="{4FBA395A-D071-47BC-B4B8-20CFD3D4CFAF}" srcId="{C39D12EB-3F0A-470E-914D-8AA582EA80E3}" destId="{74045F99-DE0A-462F-AA58-E0ED19AF3864}" srcOrd="5" destOrd="0" parTransId="{05D0B8BA-D02A-4308-AC7C-4BB25AE86AE4}" sibTransId="{51247125-8BB4-40A5-A649-7C8BEFA09F71}"/>
    <dgm:cxn modelId="{D7807687-67A3-4ADA-9118-D861B4D901ED}" srcId="{C39D12EB-3F0A-470E-914D-8AA582EA80E3}" destId="{E7B36B18-76CA-4093-A96A-E0DF8F2C9606}" srcOrd="4" destOrd="0" parTransId="{F9723B97-8557-4DEB-93A2-416F876B70D7}" sibTransId="{C29388DE-48B3-47B8-8703-DA556E9538C6}"/>
    <dgm:cxn modelId="{F7EFFC93-B69D-44BD-84E2-4C3F3366DC2E}" type="presOf" srcId="{E7B36B18-76CA-4093-A96A-E0DF8F2C9606}" destId="{DC178145-C0D2-4E03-96B7-2A236E9E38DB}" srcOrd="0" destOrd="0" presId="urn:microsoft.com/office/officeart/2005/8/layout/hProcess11"/>
    <dgm:cxn modelId="{11DFB6A6-74D7-4A7C-B79D-147530269A12}" srcId="{3C19C470-C493-4995-A1C7-5E83928F7A5E}" destId="{E8BF2FAE-1320-479C-A60A-0DD099EDA8DF}" srcOrd="1" destOrd="0" parTransId="{57023404-652C-475E-AF74-0F03C3EC6AD3}" sibTransId="{EBFA93CE-1A2D-4AAE-9405-919199F3E5E9}"/>
    <dgm:cxn modelId="{73FC34A7-D56D-40D8-ABDD-8027D5C16A1A}" type="presOf" srcId="{3C19C470-C493-4995-A1C7-5E83928F7A5E}" destId="{DA3CAEF0-80CD-40A2-888B-2E14B49ADD52}" srcOrd="0" destOrd="0" presId="urn:microsoft.com/office/officeart/2005/8/layout/hProcess11"/>
    <dgm:cxn modelId="{51E9A9B8-4F0D-454C-A919-A0C350DE9B2F}" type="presOf" srcId="{4BF1F4D1-2C28-49B1-A5E8-EC9C1D26A4A8}" destId="{65A59BE3-4C2C-4EF2-9328-BE4CCA47A0DC}" srcOrd="0" destOrd="2" presId="urn:microsoft.com/office/officeart/2005/8/layout/hProcess11"/>
    <dgm:cxn modelId="{8E9CD5BE-B57D-448C-9D67-CCBD5A5D49C1}" type="presOf" srcId="{F5BAADF7-17A5-41EF-AD77-965AB2BB05B0}" destId="{65A59BE3-4C2C-4EF2-9328-BE4CCA47A0DC}" srcOrd="0" destOrd="0" presId="urn:microsoft.com/office/officeart/2005/8/layout/hProcess11"/>
    <dgm:cxn modelId="{D3A4FDC1-7CAC-443C-9A78-85CD6E61DAE2}" srcId="{3C19C470-C493-4995-A1C7-5E83928F7A5E}" destId="{566603FB-DFA7-4FAD-905C-765780D855E2}" srcOrd="0" destOrd="0" parTransId="{BB5A4569-08C2-4983-A3D1-0E3F13DA34C6}" sibTransId="{108E9E68-95B4-458E-838F-227DA8839EF0}"/>
    <dgm:cxn modelId="{D8715FD2-7C22-4195-8D1C-AECC1CDE071B}" type="presOf" srcId="{EC8CF9DF-9CE2-4827-94F3-26AFFD0DE5F8}" destId="{99D6B83F-D332-477B-A29E-FFF3ED2C0EDE}" srcOrd="0" destOrd="0" presId="urn:microsoft.com/office/officeart/2005/8/layout/hProcess11"/>
    <dgm:cxn modelId="{A878BDD6-1A2D-4796-A642-129676F40EE4}" srcId="{C39D12EB-3F0A-470E-914D-8AA582EA80E3}" destId="{3C19C470-C493-4995-A1C7-5E83928F7A5E}" srcOrd="1" destOrd="0" parTransId="{4FA885E6-4D17-46DF-8BB8-B2D9E722DE88}" sibTransId="{92BF87B1-6A27-43FD-B258-D178EC3D5D7A}"/>
    <dgm:cxn modelId="{4E751DD7-4C36-48D6-876E-57ECB546923E}" srcId="{F5BAADF7-17A5-41EF-AD77-965AB2BB05B0}" destId="{37DC85D6-9741-4770-B2DE-90F2F9236A05}" srcOrd="0" destOrd="0" parTransId="{4615DF61-2928-4E1B-84F6-FF8D6BFEDB75}" sibTransId="{D6988FD2-140F-45E9-AD46-2E053DBEFD55}"/>
    <dgm:cxn modelId="{801FB0F0-E429-4931-BB67-D360BC4630B7}" srcId="{C39D12EB-3F0A-470E-914D-8AA582EA80E3}" destId="{F5BAADF7-17A5-41EF-AD77-965AB2BB05B0}" srcOrd="3" destOrd="0" parTransId="{86179D16-D4EE-4EBF-931D-6F10011037E8}" sibTransId="{61AD1B87-0F06-4559-84F1-BC42730C1456}"/>
    <dgm:cxn modelId="{7B0CA8F7-DCFF-4D43-BEF4-6B2C9B4F17C1}" srcId="{C39D12EB-3F0A-470E-914D-8AA582EA80E3}" destId="{763A42E4-761B-48DC-ADF2-DBD1C51BEFEF}" srcOrd="0" destOrd="0" parTransId="{8CD0D172-C430-459E-B72D-EED7268B922F}" sibTransId="{BEA9791A-779D-4538-807E-BC2895EEC102}"/>
    <dgm:cxn modelId="{A3625BFD-830C-4518-BAED-458FF6805B69}" type="presOf" srcId="{365CE2EF-9FB5-44FC-B3C2-5AFA2BE69B13}" destId="{219058CD-48FF-4A2C-A400-3CCA32F696A8}" srcOrd="0" destOrd="0" presId="urn:microsoft.com/office/officeart/2005/8/layout/hProcess11"/>
    <dgm:cxn modelId="{5A907BE9-38F4-4AEC-8EFE-8577ED95EC9D}" type="presParOf" srcId="{B576EB8F-F88F-4C8E-A320-EC3D35BD6A89}" destId="{E1147213-8793-4285-8F4B-D567F1B5FBFF}" srcOrd="0" destOrd="0" presId="urn:microsoft.com/office/officeart/2005/8/layout/hProcess11"/>
    <dgm:cxn modelId="{A1241BB7-7F06-4F92-A328-EC06F5915140}" type="presParOf" srcId="{B576EB8F-F88F-4C8E-A320-EC3D35BD6A89}" destId="{DE14430F-CF7F-4B27-A700-22E9BF30255F}" srcOrd="1" destOrd="0" presId="urn:microsoft.com/office/officeart/2005/8/layout/hProcess11"/>
    <dgm:cxn modelId="{98716522-F3F7-4677-9EDD-393482126623}" type="presParOf" srcId="{DE14430F-CF7F-4B27-A700-22E9BF30255F}" destId="{6C78640C-6359-46F3-9EAD-1632D2B68352}" srcOrd="0" destOrd="0" presId="urn:microsoft.com/office/officeart/2005/8/layout/hProcess11"/>
    <dgm:cxn modelId="{C9B088B8-B741-4DAF-9DBF-EC4F76BC723A}" type="presParOf" srcId="{6C78640C-6359-46F3-9EAD-1632D2B68352}" destId="{1732242A-CE4A-44FA-BA40-1B67D184DAEA}" srcOrd="0" destOrd="0" presId="urn:microsoft.com/office/officeart/2005/8/layout/hProcess11"/>
    <dgm:cxn modelId="{A449AC80-BD38-4650-8D37-0887EBA7CB98}" type="presParOf" srcId="{6C78640C-6359-46F3-9EAD-1632D2B68352}" destId="{E31A373F-C0A7-4229-87AC-6FDAE5398F1F}" srcOrd="1" destOrd="0" presId="urn:microsoft.com/office/officeart/2005/8/layout/hProcess11"/>
    <dgm:cxn modelId="{C0290E47-A5DC-4DC7-9A47-4452D3AC85A3}" type="presParOf" srcId="{6C78640C-6359-46F3-9EAD-1632D2B68352}" destId="{64DDD1F2-F66D-4323-AE25-106438C6DDB3}" srcOrd="2" destOrd="0" presId="urn:microsoft.com/office/officeart/2005/8/layout/hProcess11"/>
    <dgm:cxn modelId="{A1EF69D1-2535-4422-9738-862EE1BBD3DA}" type="presParOf" srcId="{DE14430F-CF7F-4B27-A700-22E9BF30255F}" destId="{44727BED-877B-44EA-A7EE-7C4D14C8A6B9}" srcOrd="1" destOrd="0" presId="urn:microsoft.com/office/officeart/2005/8/layout/hProcess11"/>
    <dgm:cxn modelId="{42D3BD9A-B0DA-46A5-A060-D1944951A6C8}" type="presParOf" srcId="{DE14430F-CF7F-4B27-A700-22E9BF30255F}" destId="{0A9DBA17-2FD6-4332-8D56-DB534F867FAC}" srcOrd="2" destOrd="0" presId="urn:microsoft.com/office/officeart/2005/8/layout/hProcess11"/>
    <dgm:cxn modelId="{615C7324-5935-48E2-B457-575B04894C65}" type="presParOf" srcId="{0A9DBA17-2FD6-4332-8D56-DB534F867FAC}" destId="{DA3CAEF0-80CD-40A2-888B-2E14B49ADD52}" srcOrd="0" destOrd="0" presId="urn:microsoft.com/office/officeart/2005/8/layout/hProcess11"/>
    <dgm:cxn modelId="{C59014C9-CCE4-4528-AEF4-77102FA9A8FB}" type="presParOf" srcId="{0A9DBA17-2FD6-4332-8D56-DB534F867FAC}" destId="{9FE83E26-CC4A-4B36-B356-7EC7D31CCEA4}" srcOrd="1" destOrd="0" presId="urn:microsoft.com/office/officeart/2005/8/layout/hProcess11"/>
    <dgm:cxn modelId="{F1D9D259-2F3A-4F74-B456-A370E82C1CD7}" type="presParOf" srcId="{0A9DBA17-2FD6-4332-8D56-DB534F867FAC}" destId="{30292F7E-D327-4F97-BF23-18EA8EF46CB3}" srcOrd="2" destOrd="0" presId="urn:microsoft.com/office/officeart/2005/8/layout/hProcess11"/>
    <dgm:cxn modelId="{44A1FBBA-987B-4C50-B23A-6016C3D7831E}" type="presParOf" srcId="{DE14430F-CF7F-4B27-A700-22E9BF30255F}" destId="{29DBAD37-3D47-4A9D-93ED-0F3F77F74357}" srcOrd="3" destOrd="0" presId="urn:microsoft.com/office/officeart/2005/8/layout/hProcess11"/>
    <dgm:cxn modelId="{FC390394-EDD3-4124-AED6-C365B32237DE}" type="presParOf" srcId="{DE14430F-CF7F-4B27-A700-22E9BF30255F}" destId="{FA9EA0F3-3FF5-4C69-A805-6DF424BC56C7}" srcOrd="4" destOrd="0" presId="urn:microsoft.com/office/officeart/2005/8/layout/hProcess11"/>
    <dgm:cxn modelId="{002B7D7D-3E29-4222-AE4D-4654FCB2D6FE}" type="presParOf" srcId="{FA9EA0F3-3FF5-4C69-A805-6DF424BC56C7}" destId="{99D6B83F-D332-477B-A29E-FFF3ED2C0EDE}" srcOrd="0" destOrd="0" presId="urn:microsoft.com/office/officeart/2005/8/layout/hProcess11"/>
    <dgm:cxn modelId="{1C3E3DDC-5F20-405D-869E-A825680D49D5}" type="presParOf" srcId="{FA9EA0F3-3FF5-4C69-A805-6DF424BC56C7}" destId="{C7C42DBA-CB37-4A8C-85C9-03F12DB1294F}" srcOrd="1" destOrd="0" presId="urn:microsoft.com/office/officeart/2005/8/layout/hProcess11"/>
    <dgm:cxn modelId="{66556819-C60F-4B80-AADB-3D20F1AD25B4}" type="presParOf" srcId="{FA9EA0F3-3FF5-4C69-A805-6DF424BC56C7}" destId="{37B5F0FF-8E4B-41CE-B680-3746B28C2A52}" srcOrd="2" destOrd="0" presId="urn:microsoft.com/office/officeart/2005/8/layout/hProcess11"/>
    <dgm:cxn modelId="{EF484A88-C7C0-411A-BA04-43FB05630C57}" type="presParOf" srcId="{DE14430F-CF7F-4B27-A700-22E9BF30255F}" destId="{475E2053-8C76-49E1-9CC0-B1F2D9EC046F}" srcOrd="5" destOrd="0" presId="urn:microsoft.com/office/officeart/2005/8/layout/hProcess11"/>
    <dgm:cxn modelId="{55019839-072C-4C23-95F1-AFFAD22448F5}" type="presParOf" srcId="{DE14430F-CF7F-4B27-A700-22E9BF30255F}" destId="{DD7F4934-B5E5-4C46-ABE4-6FCAA8C57CD6}" srcOrd="6" destOrd="0" presId="urn:microsoft.com/office/officeart/2005/8/layout/hProcess11"/>
    <dgm:cxn modelId="{64B4E7FC-DD1C-4A07-8B25-DB0875E079FA}" type="presParOf" srcId="{DD7F4934-B5E5-4C46-ABE4-6FCAA8C57CD6}" destId="{65A59BE3-4C2C-4EF2-9328-BE4CCA47A0DC}" srcOrd="0" destOrd="0" presId="urn:microsoft.com/office/officeart/2005/8/layout/hProcess11"/>
    <dgm:cxn modelId="{47735313-230B-45DF-A741-4893A3013EC9}" type="presParOf" srcId="{DD7F4934-B5E5-4C46-ABE4-6FCAA8C57CD6}" destId="{55C199C2-812E-4157-BDA9-350218D0BA6B}" srcOrd="1" destOrd="0" presId="urn:microsoft.com/office/officeart/2005/8/layout/hProcess11"/>
    <dgm:cxn modelId="{EAD42EF8-1733-4B2D-B258-6AA7B79A6A5E}" type="presParOf" srcId="{DD7F4934-B5E5-4C46-ABE4-6FCAA8C57CD6}" destId="{A1361FFD-9EA3-4477-B6A4-4A27FA0DCDD3}" srcOrd="2" destOrd="0" presId="urn:microsoft.com/office/officeart/2005/8/layout/hProcess11"/>
    <dgm:cxn modelId="{53771F1F-13E6-4A22-B05B-29B419110DE2}" type="presParOf" srcId="{DE14430F-CF7F-4B27-A700-22E9BF30255F}" destId="{12106B43-E066-46C8-A4E7-44568C1FF01C}" srcOrd="7" destOrd="0" presId="urn:microsoft.com/office/officeart/2005/8/layout/hProcess11"/>
    <dgm:cxn modelId="{A4A587DB-3972-4C08-9A29-3ECA81809F74}" type="presParOf" srcId="{DE14430F-CF7F-4B27-A700-22E9BF30255F}" destId="{E5C8F810-D406-430C-8F6F-7AE5CEB1A8EF}" srcOrd="8" destOrd="0" presId="urn:microsoft.com/office/officeart/2005/8/layout/hProcess11"/>
    <dgm:cxn modelId="{0F563650-55AC-4BB5-AE1E-4474876AC3BF}" type="presParOf" srcId="{E5C8F810-D406-430C-8F6F-7AE5CEB1A8EF}" destId="{DC178145-C0D2-4E03-96B7-2A236E9E38DB}" srcOrd="0" destOrd="0" presId="urn:microsoft.com/office/officeart/2005/8/layout/hProcess11"/>
    <dgm:cxn modelId="{B1FFC6A6-1181-40C9-BDA7-86E04E1849F7}" type="presParOf" srcId="{E5C8F810-D406-430C-8F6F-7AE5CEB1A8EF}" destId="{70D2ED00-5C21-4DC8-831D-613DB73BBC03}" srcOrd="1" destOrd="0" presId="urn:microsoft.com/office/officeart/2005/8/layout/hProcess11"/>
    <dgm:cxn modelId="{652133D8-E03F-4996-B4A2-A80AB82BE296}" type="presParOf" srcId="{E5C8F810-D406-430C-8F6F-7AE5CEB1A8EF}" destId="{D68EFC56-0D66-478F-AEFF-4A30E9331A22}" srcOrd="2" destOrd="0" presId="urn:microsoft.com/office/officeart/2005/8/layout/hProcess11"/>
    <dgm:cxn modelId="{259D0266-A90E-4099-B78B-1BCD44142E9B}" type="presParOf" srcId="{DE14430F-CF7F-4B27-A700-22E9BF30255F}" destId="{73B45A0E-3C7F-4B00-BA6A-363718E2565A}" srcOrd="9" destOrd="0" presId="urn:microsoft.com/office/officeart/2005/8/layout/hProcess11"/>
    <dgm:cxn modelId="{52B21CC1-563B-4004-90F2-160697E21C9E}" type="presParOf" srcId="{DE14430F-CF7F-4B27-A700-22E9BF30255F}" destId="{A8498B4E-F170-449B-BCFC-E287AA4067A6}" srcOrd="10" destOrd="0" presId="urn:microsoft.com/office/officeart/2005/8/layout/hProcess11"/>
    <dgm:cxn modelId="{A45C9EE7-CA39-4B07-9503-6D085A68BBF9}" type="presParOf" srcId="{A8498B4E-F170-449B-BCFC-E287AA4067A6}" destId="{C1C5C28E-9B99-4C99-AC54-19C8A682C793}" srcOrd="0" destOrd="0" presId="urn:microsoft.com/office/officeart/2005/8/layout/hProcess11"/>
    <dgm:cxn modelId="{8EAD7767-9188-4495-A965-2EBEE1360F5D}" type="presParOf" srcId="{A8498B4E-F170-449B-BCFC-E287AA4067A6}" destId="{C39BC2F3-7497-42BF-AAEE-0C0FA2CCFD0E}" srcOrd="1" destOrd="0" presId="urn:microsoft.com/office/officeart/2005/8/layout/hProcess11"/>
    <dgm:cxn modelId="{398770BA-5B05-48C4-A5EC-1305B9398A87}" type="presParOf" srcId="{A8498B4E-F170-449B-BCFC-E287AA4067A6}" destId="{1CA51F40-647C-4953-B531-65ACF0CF8B01}" srcOrd="2" destOrd="0" presId="urn:microsoft.com/office/officeart/2005/8/layout/hProcess11"/>
    <dgm:cxn modelId="{494A30B4-9CD0-471C-AF9A-EBB779D0A858}" type="presParOf" srcId="{DE14430F-CF7F-4B27-A700-22E9BF30255F}" destId="{13D8B3E8-92E8-47D0-BFFF-685FEBCAD313}" srcOrd="11" destOrd="0" presId="urn:microsoft.com/office/officeart/2005/8/layout/hProcess11"/>
    <dgm:cxn modelId="{0F5C77B1-AF28-430B-8F2C-8DCF778EB60E}" type="presParOf" srcId="{DE14430F-CF7F-4B27-A700-22E9BF30255F}" destId="{38000125-F86B-4D6F-B68D-DF1F07AE053A}" srcOrd="12" destOrd="0" presId="urn:microsoft.com/office/officeart/2005/8/layout/hProcess11"/>
    <dgm:cxn modelId="{FC34E4BB-A88C-48C7-B4A6-BD9870276E01}" type="presParOf" srcId="{38000125-F86B-4D6F-B68D-DF1F07AE053A}" destId="{219058CD-48FF-4A2C-A400-3CCA32F696A8}" srcOrd="0" destOrd="0" presId="urn:microsoft.com/office/officeart/2005/8/layout/hProcess11"/>
    <dgm:cxn modelId="{D527136B-5B19-45A0-948E-A4893A951178}" type="presParOf" srcId="{38000125-F86B-4D6F-B68D-DF1F07AE053A}" destId="{C38F0739-64EC-4742-BB98-227F650F8C18}" srcOrd="1" destOrd="0" presId="urn:microsoft.com/office/officeart/2005/8/layout/hProcess11"/>
    <dgm:cxn modelId="{D1E2C903-F7D8-4D5E-AC73-B8A77A251EC5}" type="presParOf" srcId="{38000125-F86B-4D6F-B68D-DF1F07AE053A}" destId="{4366C3DE-A912-494F-AA19-1DDF264DDB7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7213-8793-4285-8F4B-D567F1B5FBFF}">
      <dsp:nvSpPr>
        <dsp:cNvPr id="0" name=""/>
        <dsp:cNvSpPr/>
      </dsp:nvSpPr>
      <dsp:spPr>
        <a:xfrm>
          <a:off x="0" y="1844761"/>
          <a:ext cx="11829001" cy="243935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2242A-CE4A-44FA-BA40-1B67D184DAEA}">
      <dsp:nvSpPr>
        <dsp:cNvPr id="0" name=""/>
        <dsp:cNvSpPr/>
      </dsp:nvSpPr>
      <dsp:spPr>
        <a:xfrm>
          <a:off x="909" y="0"/>
          <a:ext cx="1458120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Share/Check Outline</a:t>
          </a:r>
          <a:endParaRPr kumimoji="1" lang="ja-JP" altLang="en-US" sz="1600" kern="1200" dirty="0"/>
        </a:p>
      </dsp:txBody>
      <dsp:txXfrm>
        <a:off x="909" y="0"/>
        <a:ext cx="1458120" cy="2439354"/>
      </dsp:txXfrm>
    </dsp:sp>
    <dsp:sp modelId="{E31A373F-C0A7-4229-87AC-6FDAE5398F1F}">
      <dsp:nvSpPr>
        <dsp:cNvPr id="0" name=""/>
        <dsp:cNvSpPr/>
      </dsp:nvSpPr>
      <dsp:spPr>
        <a:xfrm>
          <a:off x="425050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CAEF0-80CD-40A2-888B-2E14B49ADD52}">
      <dsp:nvSpPr>
        <dsp:cNvPr id="0" name=""/>
        <dsp:cNvSpPr/>
      </dsp:nvSpPr>
      <dsp:spPr>
        <a:xfrm>
          <a:off x="1531936" y="3659031"/>
          <a:ext cx="1458120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In-house work</a:t>
          </a:r>
          <a:endParaRPr kumimoji="1" lang="ja-JP" alt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200" kern="1200" dirty="0"/>
            <a:t>Allocate author to excels part.</a:t>
          </a:r>
          <a:endParaRPr kumimoji="1" lang="ja-JP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200" kern="1200" dirty="0"/>
            <a:t>Report in monthly meeting</a:t>
          </a:r>
          <a:endParaRPr kumimoji="1" lang="ja-JP" altLang="en-US" sz="1200" kern="1200" dirty="0"/>
        </a:p>
      </dsp:txBody>
      <dsp:txXfrm>
        <a:off x="1531936" y="3659031"/>
        <a:ext cx="1458120" cy="2439354"/>
      </dsp:txXfrm>
    </dsp:sp>
    <dsp:sp modelId="{9FE83E26-CC4A-4B36-B356-7EC7D31CCEA4}">
      <dsp:nvSpPr>
        <dsp:cNvPr id="0" name=""/>
        <dsp:cNvSpPr/>
      </dsp:nvSpPr>
      <dsp:spPr>
        <a:xfrm>
          <a:off x="1956077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6B83F-D332-477B-A29E-FFF3ED2C0EDE}">
      <dsp:nvSpPr>
        <dsp:cNvPr id="0" name=""/>
        <dsp:cNvSpPr/>
      </dsp:nvSpPr>
      <dsp:spPr>
        <a:xfrm>
          <a:off x="3062963" y="0"/>
          <a:ext cx="1458120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Reorganize</a:t>
          </a:r>
          <a:endParaRPr kumimoji="1" lang="ja-JP" altLang="en-US" sz="1600" kern="1200" dirty="0"/>
        </a:p>
      </dsp:txBody>
      <dsp:txXfrm>
        <a:off x="3062963" y="0"/>
        <a:ext cx="1458120" cy="2439354"/>
      </dsp:txXfrm>
    </dsp:sp>
    <dsp:sp modelId="{C7C42DBA-CB37-4A8C-85C9-03F12DB1294F}">
      <dsp:nvSpPr>
        <dsp:cNvPr id="0" name=""/>
        <dsp:cNvSpPr/>
      </dsp:nvSpPr>
      <dsp:spPr>
        <a:xfrm>
          <a:off x="3487104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59BE3-4C2C-4EF2-9328-BE4CCA47A0DC}">
      <dsp:nvSpPr>
        <dsp:cNvPr id="0" name=""/>
        <dsp:cNvSpPr/>
      </dsp:nvSpPr>
      <dsp:spPr>
        <a:xfrm>
          <a:off x="4593990" y="3659031"/>
          <a:ext cx="1458120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In-house work</a:t>
          </a:r>
          <a:endParaRPr kumimoji="1" lang="ja-JP" alt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200" kern="1200" dirty="0"/>
            <a:t>Discussion</a:t>
          </a:r>
          <a:endParaRPr kumimoji="1" lang="ja-JP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200" kern="1200" dirty="0"/>
            <a:t>fulfill each section</a:t>
          </a:r>
          <a:endParaRPr kumimoji="1" lang="ja-JP" altLang="en-US" sz="1200" kern="1200" dirty="0"/>
        </a:p>
      </dsp:txBody>
      <dsp:txXfrm>
        <a:off x="4593990" y="3659031"/>
        <a:ext cx="1458120" cy="2439354"/>
      </dsp:txXfrm>
    </dsp:sp>
    <dsp:sp modelId="{55C199C2-812E-4157-BDA9-350218D0BA6B}">
      <dsp:nvSpPr>
        <dsp:cNvPr id="0" name=""/>
        <dsp:cNvSpPr/>
      </dsp:nvSpPr>
      <dsp:spPr>
        <a:xfrm>
          <a:off x="5018131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78145-C0D2-4E03-96B7-2A236E9E38DB}">
      <dsp:nvSpPr>
        <dsp:cNvPr id="0" name=""/>
        <dsp:cNvSpPr/>
      </dsp:nvSpPr>
      <dsp:spPr>
        <a:xfrm>
          <a:off x="6125017" y="0"/>
          <a:ext cx="1458120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Show draft</a:t>
          </a:r>
          <a:endParaRPr kumimoji="1" lang="ja-JP" altLang="en-US" sz="1600" kern="1200" dirty="0"/>
        </a:p>
      </dsp:txBody>
      <dsp:txXfrm>
        <a:off x="6125017" y="0"/>
        <a:ext cx="1458120" cy="2439354"/>
      </dsp:txXfrm>
    </dsp:sp>
    <dsp:sp modelId="{70D2ED00-5C21-4DC8-831D-613DB73BBC03}">
      <dsp:nvSpPr>
        <dsp:cNvPr id="0" name=""/>
        <dsp:cNvSpPr/>
      </dsp:nvSpPr>
      <dsp:spPr>
        <a:xfrm>
          <a:off x="6549158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5C28E-9B99-4C99-AC54-19C8A682C793}">
      <dsp:nvSpPr>
        <dsp:cNvPr id="0" name=""/>
        <dsp:cNvSpPr/>
      </dsp:nvSpPr>
      <dsp:spPr>
        <a:xfrm>
          <a:off x="7656044" y="3659031"/>
          <a:ext cx="1458120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Refinement</a:t>
          </a:r>
          <a:endParaRPr kumimoji="1" lang="ja-JP" altLang="en-US" sz="1600" kern="1200" dirty="0"/>
        </a:p>
      </dsp:txBody>
      <dsp:txXfrm>
        <a:off x="7656044" y="3659031"/>
        <a:ext cx="1458120" cy="2439354"/>
      </dsp:txXfrm>
    </dsp:sp>
    <dsp:sp modelId="{C39BC2F3-7497-42BF-AAEE-0C0FA2CCFD0E}">
      <dsp:nvSpPr>
        <dsp:cNvPr id="0" name=""/>
        <dsp:cNvSpPr/>
      </dsp:nvSpPr>
      <dsp:spPr>
        <a:xfrm>
          <a:off x="8080185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058CD-48FF-4A2C-A400-3CCA32F696A8}">
      <dsp:nvSpPr>
        <dsp:cNvPr id="0" name=""/>
        <dsp:cNvSpPr/>
      </dsp:nvSpPr>
      <dsp:spPr>
        <a:xfrm>
          <a:off x="9187071" y="0"/>
          <a:ext cx="1458120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Publish</a:t>
          </a:r>
          <a:endParaRPr kumimoji="1" lang="ja-JP" altLang="en-US" sz="1600" kern="1200" dirty="0"/>
        </a:p>
      </dsp:txBody>
      <dsp:txXfrm>
        <a:off x="9187071" y="0"/>
        <a:ext cx="1458120" cy="2439354"/>
      </dsp:txXfrm>
    </dsp:sp>
    <dsp:sp modelId="{C38F0739-64EC-4742-BB98-227F650F8C18}">
      <dsp:nvSpPr>
        <dsp:cNvPr id="0" name=""/>
        <dsp:cNvSpPr/>
      </dsp:nvSpPr>
      <dsp:spPr>
        <a:xfrm>
          <a:off x="9611212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3;n">
            <a:extLst>
              <a:ext uri="{FF2B5EF4-FFF2-40B4-BE49-F238E27FC236}">
                <a16:creationId xmlns:a16="http://schemas.microsoft.com/office/drawing/2014/main" id="{B557A123-C6E1-FD7B-8AC7-C6FCF5932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Google Shape;4;n">
            <a:extLst>
              <a:ext uri="{FF2B5EF4-FFF2-40B4-BE49-F238E27FC236}">
                <a16:creationId xmlns:a16="http://schemas.microsoft.com/office/drawing/2014/main" id="{69729CFD-D38C-4F9E-2468-67CBC5BA1A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2;p2">
            <a:extLst>
              <a:ext uri="{FF2B5EF4-FFF2-40B4-BE49-F238E27FC236}">
                <a16:creationId xmlns:a16="http://schemas.microsoft.com/office/drawing/2014/main" id="{CE1A6C50-D010-607E-9F88-DA216CA8C22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285885" y="2254172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;p2">
            <a:extLst>
              <a:ext uri="{FF2B5EF4-FFF2-40B4-BE49-F238E27FC236}">
                <a16:creationId xmlns:a16="http://schemas.microsoft.com/office/drawing/2014/main" id="{63B8D2F8-39AF-6D0E-7993-AADE508F26C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08415" y="4812690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;p2" descr="A picture containing nature&#10;&#10;Description automatically generated">
            <a:extLst>
              <a:ext uri="{FF2B5EF4-FFF2-40B4-BE49-F238E27FC236}">
                <a16:creationId xmlns:a16="http://schemas.microsoft.com/office/drawing/2014/main" id="{B78CB13C-847E-97EE-DC70-1AAFD6018BA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461479" y="-11559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5;p2">
            <a:extLst>
              <a:ext uri="{FF2B5EF4-FFF2-40B4-BE49-F238E27FC236}">
                <a16:creationId xmlns:a16="http://schemas.microsoft.com/office/drawing/2014/main" id="{75268ED2-0493-F3A6-2EC2-423AFD09BB50}"/>
              </a:ext>
            </a:extLst>
          </p:cNvPr>
          <p:cNvSpPr/>
          <p:nvPr userDrawn="1"/>
        </p:nvSpPr>
        <p:spPr>
          <a:xfrm flipH="1">
            <a:off x="5440529" y="1956881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6;p2">
            <a:extLst>
              <a:ext uri="{FF2B5EF4-FFF2-40B4-BE49-F238E27FC236}">
                <a16:creationId xmlns:a16="http://schemas.microsoft.com/office/drawing/2014/main" id="{C22C1976-ABC2-4B41-3989-3E70F983B8B8}"/>
              </a:ext>
            </a:extLst>
          </p:cNvPr>
          <p:cNvSpPr/>
          <p:nvPr userDrawn="1"/>
        </p:nvSpPr>
        <p:spPr>
          <a:xfrm flipH="1">
            <a:off x="-20649" y="-26100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7;p2">
            <a:extLst>
              <a:ext uri="{FF2B5EF4-FFF2-40B4-BE49-F238E27FC236}">
                <a16:creationId xmlns:a16="http://schemas.microsoft.com/office/drawing/2014/main" id="{AEDBAAEB-DCE5-58FB-83E3-7DF4CA493D41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22566" y="5299940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Google Shape;18;p2">
            <a:extLst>
              <a:ext uri="{FF2B5EF4-FFF2-40B4-BE49-F238E27FC236}">
                <a16:creationId xmlns:a16="http://schemas.microsoft.com/office/drawing/2014/main" id="{405063EA-FC71-0515-F29D-44431A5B1835}"/>
              </a:ext>
            </a:extLst>
          </p:cNvPr>
          <p:cNvPicPr preferRelativeResize="0"/>
          <p:nvPr userDrawn="1"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18421" y="-1027725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7" name="Google Shape;19;p2">
            <a:extLst>
              <a:ext uri="{FF2B5EF4-FFF2-40B4-BE49-F238E27FC236}">
                <a16:creationId xmlns:a16="http://schemas.microsoft.com/office/drawing/2014/main" id="{30909055-3319-264F-85BC-947F7B49A2B1}"/>
              </a:ext>
            </a:extLst>
          </p:cNvPr>
          <p:cNvPicPr preferRelativeResize="0"/>
          <p:nvPr userDrawn="1"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76777" y="4808394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8" name="Google Shape;19;p2">
            <a:extLst>
              <a:ext uri="{FF2B5EF4-FFF2-40B4-BE49-F238E27FC236}">
                <a16:creationId xmlns:a16="http://schemas.microsoft.com/office/drawing/2014/main" id="{7251F513-1A0F-387E-5F80-60C2366933CF}"/>
              </a:ext>
            </a:extLst>
          </p:cNvPr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23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3">
            <a:extLst>
              <a:ext uri="{FF2B5EF4-FFF2-40B4-BE49-F238E27FC236}">
                <a16:creationId xmlns:a16="http://schemas.microsoft.com/office/drawing/2014/main" id="{9C61445A-E290-B991-4B2C-B4B12890B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pic>
        <p:nvPicPr>
          <p:cNvPr id="3" name="Google Shape;23;p3">
            <a:extLst>
              <a:ext uri="{FF2B5EF4-FFF2-40B4-BE49-F238E27FC236}">
                <a16:creationId xmlns:a16="http://schemas.microsoft.com/office/drawing/2014/main" id="{4E4605FD-8A17-2FBD-142C-B0EEA09E140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0" t="39268" r="51340" b="35419"/>
          <a:stretch>
            <a:fillRect/>
          </a:stretch>
        </p:blipFill>
        <p:spPr bwMode="auto">
          <a:xfrm>
            <a:off x="9304338" y="0"/>
            <a:ext cx="28876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24;p3">
            <a:extLst>
              <a:ext uri="{FF2B5EF4-FFF2-40B4-BE49-F238E27FC236}">
                <a16:creationId xmlns:a16="http://schemas.microsoft.com/office/drawing/2014/main" id="{A3921E32-F671-3A84-38A8-4D416E2BBD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125"/>
            <a:ext cx="2027238" cy="803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Google Shape;25;p3">
            <a:extLst>
              <a:ext uri="{FF2B5EF4-FFF2-40B4-BE49-F238E27FC236}">
                <a16:creationId xmlns:a16="http://schemas.microsoft.com/office/drawing/2014/main" id="{16C84B8B-5D50-BA6D-1B64-838121EBD166}"/>
              </a:ext>
            </a:extLst>
          </p:cNvPr>
          <p:cNvSpPr/>
          <p:nvPr/>
        </p:nvSpPr>
        <p:spPr>
          <a:xfrm>
            <a:off x="-1588" y="6573838"/>
            <a:ext cx="12193588" cy="284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6;p3">
            <a:extLst>
              <a:ext uri="{FF2B5EF4-FFF2-40B4-BE49-F238E27FC236}">
                <a16:creationId xmlns:a16="http://schemas.microsoft.com/office/drawing/2014/main" id="{47A65A4C-270D-076E-8A20-C42459DF0A8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4763" y="6540500"/>
            <a:ext cx="12196763" cy="58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sp>
        <p:nvSpPr>
          <p:cNvPr id="7" name="Google Shape;27;p3">
            <a:extLst>
              <a:ext uri="{FF2B5EF4-FFF2-40B4-BE49-F238E27FC236}">
                <a16:creationId xmlns:a16="http://schemas.microsoft.com/office/drawing/2014/main" id="{2B819710-5D6A-0D8E-B9CA-9B5685D97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6363" y="6573838"/>
            <a:ext cx="1924050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b="1">
                <a:solidFill>
                  <a:schemeClr val="accent1"/>
                </a:solidFill>
              </a:rPr>
              <a:t>Slide </a:t>
            </a:r>
            <a:fld id="{861C592C-8932-455A-BD3B-29C4D9B2D823}" type="slidenum">
              <a:rPr lang="en-GB" altLang="en-US" b="1" smtClean="0">
                <a:solidFill>
                  <a:schemeClr val="accent1"/>
                </a:solidFill>
              </a:rPr>
              <a:pPr algn="r" eaLnBrk="1" hangingPunct="1">
                <a:defRPr/>
              </a:pPr>
              <a:t>‹#›</a:t>
            </a:fld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8" name="Google Shape;28;p3">
            <a:extLst>
              <a:ext uri="{FF2B5EF4-FFF2-40B4-BE49-F238E27FC236}">
                <a16:creationId xmlns:a16="http://schemas.microsoft.com/office/drawing/2014/main" id="{86D8FD6C-6A7E-14AA-C236-46BAECB2BF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3813" y="6562725"/>
            <a:ext cx="4924426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solidFill>
                  <a:schemeClr val="accent1"/>
                </a:solidFill>
              </a:rPr>
              <a:t>WGISS-57, March x-x, 2024</a:t>
            </a:r>
            <a:endParaRPr lang="en-US" altLang="en-US"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57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107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06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1564102B-7061-8420-8BB4-8119A2048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12192000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pic>
        <p:nvPicPr>
          <p:cNvPr id="1027" name="Google Shape;7;p1">
            <a:extLst>
              <a:ext uri="{FF2B5EF4-FFF2-40B4-BE49-F238E27FC236}">
                <a16:creationId xmlns:a16="http://schemas.microsoft.com/office/drawing/2014/main" id="{C0BCB177-AE0A-0D18-C9C7-0E06B05AA8F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0" t="39268" r="51340" b="35419"/>
          <a:stretch>
            <a:fillRect/>
          </a:stretch>
        </p:blipFill>
        <p:spPr bwMode="auto">
          <a:xfrm>
            <a:off x="9304338" y="0"/>
            <a:ext cx="28876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8;p1">
            <a:extLst>
              <a:ext uri="{FF2B5EF4-FFF2-40B4-BE49-F238E27FC236}">
                <a16:creationId xmlns:a16="http://schemas.microsoft.com/office/drawing/2014/main" id="{9BCB9D55-9DCE-7789-39EB-81AF05BE5C4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1700" y="111125"/>
            <a:ext cx="2027238" cy="803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>
            <a:extLst>
              <a:ext uri="{FF2B5EF4-FFF2-40B4-BE49-F238E27FC236}">
                <a16:creationId xmlns:a16="http://schemas.microsoft.com/office/drawing/2014/main" id="{01AF0270-DBCE-057E-8955-97F9B2A0FB40}"/>
              </a:ext>
            </a:extLst>
          </p:cNvPr>
          <p:cNvSpPr/>
          <p:nvPr/>
        </p:nvSpPr>
        <p:spPr>
          <a:xfrm>
            <a:off x="-1588" y="6573838"/>
            <a:ext cx="12193588" cy="284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;p1">
            <a:extLst>
              <a:ext uri="{FF2B5EF4-FFF2-40B4-BE49-F238E27FC236}">
                <a16:creationId xmlns:a16="http://schemas.microsoft.com/office/drawing/2014/main" id="{9D96DDE6-5C5F-060D-93B3-23EFE8C466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4763" y="6540500"/>
            <a:ext cx="12196763" cy="58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26722" y="513690"/>
            <a:ext cx="1097700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altLang="ja-JP" sz="7500" dirty="0">
                <a:latin typeface="Montserrat"/>
                <a:ea typeface="Montserrat"/>
                <a:cs typeface="Montserrat"/>
                <a:sym typeface="Montserrat"/>
              </a:rPr>
              <a:t>Status about white paper for AI/ML</a:t>
            </a:r>
            <a:endParaRPr sz="7500" dirty="0"/>
          </a:p>
        </p:txBody>
      </p:sp>
      <p:sp>
        <p:nvSpPr>
          <p:cNvPr id="67" name="Google Shape;67;p7"/>
          <p:cNvSpPr/>
          <p:nvPr/>
        </p:nvSpPr>
        <p:spPr>
          <a:xfrm>
            <a:off x="8753475" y="4656221"/>
            <a:ext cx="3301752" cy="168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1" dirty="0">
                <a:solidFill>
                  <a:schemeClr val="accent1"/>
                </a:solidFill>
              </a:rPr>
              <a:t>Yousuke Ikehata, JAXA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2024.3.</a:t>
            </a:r>
            <a:r>
              <a:rPr lang="en-US" altLang="ja-JP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_13.</a:t>
            </a: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WGISS-57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GB" sz="1800" b="1" i="0" u="none" strike="noStrike" cap="none" baseline="30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March 2024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6CB8A16C-E4E0-9009-EE57-E4A1F846F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We can fill out sections for initiatives and programs by NOAA and ISRO.</a:t>
            </a:r>
          </a:p>
          <a:p>
            <a:pPr lvl="1"/>
            <a:r>
              <a:rPr lang="en-US" altLang="ja-JP" dirty="0"/>
              <a:t>NASA also check their section by discussion by last WGISS-56.</a:t>
            </a:r>
          </a:p>
          <a:p>
            <a:pPr lvl="1"/>
            <a:r>
              <a:rPr lang="en-US" altLang="ja-JP" dirty="0"/>
              <a:t>ISRO provides their white paper and they will introduce it in next presentation.</a:t>
            </a:r>
          </a:p>
          <a:p>
            <a:r>
              <a:rPr lang="en-US" altLang="ja-JP" dirty="0"/>
              <a:t>We invite new colleagues as contributor.</a:t>
            </a:r>
          </a:p>
          <a:p>
            <a:pPr lvl="1"/>
            <a:r>
              <a:rPr lang="en-US" altLang="ja-JP" dirty="0" err="1"/>
              <a:t>NRCan</a:t>
            </a:r>
            <a:r>
              <a:rPr lang="en-US" altLang="ja-JP" dirty="0"/>
              <a:t>: De Jong</a:t>
            </a:r>
          </a:p>
          <a:p>
            <a:pPr lvl="1"/>
            <a:r>
              <a:rPr lang="en-US" altLang="ja-JP" dirty="0"/>
              <a:t>AIRCAS: </a:t>
            </a:r>
            <a:r>
              <a:rPr lang="en-US" altLang="ja-JP" dirty="0" err="1"/>
              <a:t>Xuesong</a:t>
            </a:r>
            <a:r>
              <a:rPr lang="en-US" altLang="ja-JP" dirty="0"/>
              <a:t> Li</a:t>
            </a:r>
          </a:p>
          <a:p>
            <a:pPr lvl="1"/>
            <a:r>
              <a:rPr lang="en-US" altLang="ja-JP" dirty="0" err="1"/>
              <a:t>ESA:Filippo</a:t>
            </a:r>
            <a:endParaRPr lang="en-US" altLang="ja-JP" dirty="0"/>
          </a:p>
          <a:p>
            <a:pPr lvl="1"/>
            <a:r>
              <a:rPr lang="en-US" altLang="ja-JP" dirty="0"/>
              <a:t>INPE: Lubia</a:t>
            </a:r>
          </a:p>
          <a:p>
            <a:r>
              <a:rPr lang="en-US" altLang="ja-JP" dirty="0"/>
              <a:t>They will add/write their work till next WGISS.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2C14CC3-DED3-7766-AF00-8EF43AE6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Progress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822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図表 11">
            <a:extLst>
              <a:ext uri="{FF2B5EF4-FFF2-40B4-BE49-F238E27FC236}">
                <a16:creationId xmlns:a16="http://schemas.microsoft.com/office/drawing/2014/main" id="{E8758C97-DEC5-E320-2027-F9976A60419D}"/>
              </a:ext>
            </a:extLst>
          </p:cNvPr>
          <p:cNvGraphicFramePr/>
          <p:nvPr/>
        </p:nvGraphicFramePr>
        <p:xfrm>
          <a:off x="362998" y="379807"/>
          <a:ext cx="11829002" cy="609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タイトル 3">
            <a:extLst>
              <a:ext uri="{FF2B5EF4-FFF2-40B4-BE49-F238E27FC236}">
                <a16:creationId xmlns:a16="http://schemas.microsoft.com/office/drawing/2014/main" id="{ACF1E8DD-B89E-ED47-4F67-460CF968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Schedule updated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7DE6D0-6259-C263-0964-4DEB2941E981}"/>
              </a:ext>
            </a:extLst>
          </p:cNvPr>
          <p:cNvSpPr txBox="1"/>
          <p:nvPr/>
        </p:nvSpPr>
        <p:spPr>
          <a:xfrm>
            <a:off x="481899" y="1340529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2"/>
                </a:solidFill>
              </a:rPr>
              <a:t>WGISS-54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0628A0-DDE4-195E-ED38-3B7E7829A4F8}"/>
              </a:ext>
            </a:extLst>
          </p:cNvPr>
          <p:cNvSpPr txBox="1"/>
          <p:nvPr/>
        </p:nvSpPr>
        <p:spPr>
          <a:xfrm>
            <a:off x="3573791" y="1340529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2"/>
                </a:solidFill>
              </a:rPr>
              <a:t>WGISS-56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3B13EC-917F-D542-FAF3-1B4BB72A76DF}"/>
              </a:ext>
            </a:extLst>
          </p:cNvPr>
          <p:cNvSpPr txBox="1"/>
          <p:nvPr/>
        </p:nvSpPr>
        <p:spPr>
          <a:xfrm>
            <a:off x="6570843" y="1340529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2"/>
                </a:solidFill>
              </a:rPr>
              <a:t>WGISS-57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C7A7317-8C24-0D91-3FA9-6AFC4167DC6E}"/>
              </a:ext>
            </a:extLst>
          </p:cNvPr>
          <p:cNvCxnSpPr>
            <a:stCxn id="5" idx="3"/>
            <a:endCxn id="6" idx="1"/>
          </p:cNvCxnSpPr>
          <p:nvPr/>
        </p:nvCxnSpPr>
        <p:spPr bwMode="auto">
          <a:xfrm>
            <a:off x="1891259" y="1540584"/>
            <a:ext cx="1682532" cy="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31957C-91EB-5AE8-0623-E1458631AD3A}"/>
              </a:ext>
            </a:extLst>
          </p:cNvPr>
          <p:cNvSpPr txBox="1"/>
          <p:nvPr/>
        </p:nvSpPr>
        <p:spPr>
          <a:xfrm>
            <a:off x="2492674" y="1570280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accent1"/>
                </a:solidFill>
              </a:rPr>
              <a:t>12 month</a:t>
            </a:r>
            <a:endParaRPr kumimoji="1" lang="ja-JP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F26417E-80BE-EA53-CE18-27838902F8F9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 bwMode="auto">
          <a:xfrm>
            <a:off x="4983151" y="1540584"/>
            <a:ext cx="1587692" cy="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9BBA2A-6A36-6DE5-C3FE-B4ED4424180E}"/>
              </a:ext>
            </a:extLst>
          </p:cNvPr>
          <p:cNvSpPr txBox="1"/>
          <p:nvPr/>
        </p:nvSpPr>
        <p:spPr>
          <a:xfrm>
            <a:off x="5336756" y="158552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accent1"/>
                </a:solidFill>
              </a:rPr>
              <a:t>6 month</a:t>
            </a:r>
            <a:endParaRPr kumimoji="1" lang="ja-JP" altLang="en-US" sz="1600" dirty="0">
              <a:solidFill>
                <a:schemeClr val="accent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D1EE2B2-5526-3064-BDA4-0FC1E69E2D99}"/>
              </a:ext>
            </a:extLst>
          </p:cNvPr>
          <p:cNvSpPr txBox="1"/>
          <p:nvPr/>
        </p:nvSpPr>
        <p:spPr>
          <a:xfrm>
            <a:off x="9381421" y="1340529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2"/>
                </a:solidFill>
              </a:rPr>
              <a:t>WGISS-58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B41A1545-D876-F8C0-5001-55B63430E251}"/>
              </a:ext>
            </a:extLst>
          </p:cNvPr>
          <p:cNvCxnSpPr>
            <a:cxnSpLocks/>
            <a:stCxn id="7" idx="3"/>
            <a:endCxn id="31" idx="1"/>
          </p:cNvCxnSpPr>
          <p:nvPr/>
        </p:nvCxnSpPr>
        <p:spPr bwMode="auto">
          <a:xfrm>
            <a:off x="7980203" y="1540584"/>
            <a:ext cx="1401218" cy="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85B08A4-B838-5BB6-3F78-39C59B2AB3B0}"/>
              </a:ext>
            </a:extLst>
          </p:cNvPr>
          <p:cNvSpPr txBox="1"/>
          <p:nvPr/>
        </p:nvSpPr>
        <p:spPr>
          <a:xfrm>
            <a:off x="8167153" y="1570280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accent1"/>
                </a:solidFill>
              </a:rPr>
              <a:t>6 month</a:t>
            </a:r>
            <a:endParaRPr kumimoji="1" lang="ja-JP" alt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5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3ACA22-7B85-1FA8-31DF-F450FDC4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312191A-8060-290F-D43F-68639D15B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86" y="1052186"/>
            <a:ext cx="3890681" cy="54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11018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30982</TotalTime>
  <Words>134</Words>
  <Application>Microsoft Office PowerPoint</Application>
  <PresentationFormat>ワイド画面</PresentationFormat>
  <Paragraphs>34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Noto Sans Symbols</vt:lpstr>
      <vt:lpstr>Arial</vt:lpstr>
      <vt:lpstr>Courier New</vt:lpstr>
      <vt:lpstr>Montserrat</vt:lpstr>
      <vt:lpstr>ceos</vt:lpstr>
      <vt:lpstr>Status about white paper for AI/ML</vt:lpstr>
      <vt:lpstr>Progress</vt:lpstr>
      <vt:lpstr>Schedule updated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陽介 池畑</cp:lastModifiedBy>
  <cp:revision>39</cp:revision>
  <dcterms:modified xsi:type="dcterms:W3CDTF">2024-03-01T06:54:36Z</dcterms:modified>
</cp:coreProperties>
</file>