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5143500" cx="9144000"/>
  <p:notesSz cx="6858000" cy="9144000"/>
  <p:embeddedFontLst>
    <p:embeddedFont>
      <p:font typeface="Montserrat"/>
      <p:regular r:id="rId24"/>
      <p:bold r:id="rId25"/>
      <p:italic r:id="rId26"/>
      <p:boldItalic r:id="rId27"/>
    </p:embeddedFont>
    <p:embeddedFont>
      <p:font typeface="Montserrat Medium"/>
      <p:regular r:id="rId28"/>
      <p:bold r:id="rId29"/>
      <p:italic r:id="rId30"/>
      <p:boldItalic r:id="rId31"/>
    </p:embeddedFont>
    <p:embeddedFont>
      <p:font typeface="Montserrat Light"/>
      <p:regular r:id="rId32"/>
      <p:bold r:id="rId33"/>
      <p:italic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Montserrat-regular.fntdata"/><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Montserrat-italic.fntdata"/><Relationship Id="rId25" Type="http://schemas.openxmlformats.org/officeDocument/2006/relationships/font" Target="fonts/Montserrat-bold.fntdata"/><Relationship Id="rId28" Type="http://schemas.openxmlformats.org/officeDocument/2006/relationships/font" Target="fonts/MontserratMedium-regular.fntdata"/><Relationship Id="rId27" Type="http://schemas.openxmlformats.org/officeDocument/2006/relationships/font" Target="fonts/Montserrat-bol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ontserratMedium-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MontserratMedium-boldItalic.fntdata"/><Relationship Id="rId30" Type="http://schemas.openxmlformats.org/officeDocument/2006/relationships/font" Target="fonts/MontserratMedium-italic.fntdata"/><Relationship Id="rId11" Type="http://schemas.openxmlformats.org/officeDocument/2006/relationships/slide" Target="slides/slide6.xml"/><Relationship Id="rId33" Type="http://schemas.openxmlformats.org/officeDocument/2006/relationships/font" Target="fonts/MontserratLight-bold.fntdata"/><Relationship Id="rId10" Type="http://schemas.openxmlformats.org/officeDocument/2006/relationships/slide" Target="slides/slide5.xml"/><Relationship Id="rId32" Type="http://schemas.openxmlformats.org/officeDocument/2006/relationships/font" Target="fonts/MontserratLight-regular.fntdata"/><Relationship Id="rId13" Type="http://schemas.openxmlformats.org/officeDocument/2006/relationships/slide" Target="slides/slide8.xml"/><Relationship Id="rId35" Type="http://schemas.openxmlformats.org/officeDocument/2006/relationships/font" Target="fonts/MontserratLight-boldItalic.fntdata"/><Relationship Id="rId12" Type="http://schemas.openxmlformats.org/officeDocument/2006/relationships/slide" Target="slides/slide7.xml"/><Relationship Id="rId34" Type="http://schemas.openxmlformats.org/officeDocument/2006/relationships/font" Target="fonts/MontserratLight-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268716329a6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268716329a6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2bf1ef93b9f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2bf1ef93b9f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2bd783e14c0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2bd783e14c0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2bdf248db5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2bdf248db5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2bd783e14c0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2bd783e14c0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2bd783e14c0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2bd783e14c0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bf1ef93b9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2bf1ef93b9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2bd783e14c0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2bd783e14c0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2bd783e14c0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2bd783e14c0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2bf1ef93b9f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2bf1ef93b9f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2bd783e14c0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2bd783e14c0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2bd783e14c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2bd783e14c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2bd783e14c0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2bd783e14c0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2bd783e14c0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2bd783e14c0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2bd783e14c0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2bd783e14c0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2bd783e14c0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2bd783e14c0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2bd783e14c0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2bd783e14c0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2bd783e14c0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2bd783e14c0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1.jpg"/><Relationship Id="rId4" Type="http://schemas.openxmlformats.org/officeDocument/2006/relationships/image" Target="../media/image7.jpg"/><Relationship Id="rId5" Type="http://schemas.openxmlformats.org/officeDocument/2006/relationships/image" Target="../media/image11.png"/><Relationship Id="rId6"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1" name="Shape 11"/>
        <p:cNvGrpSpPr/>
        <p:nvPr/>
      </p:nvGrpSpPr>
      <p:grpSpPr>
        <a:xfrm>
          <a:off x="0" y="0"/>
          <a:ext cx="0" cy="0"/>
          <a:chOff x="0" y="0"/>
          <a:chExt cx="0" cy="0"/>
        </a:xfrm>
      </p:grpSpPr>
      <p:pic>
        <p:nvPicPr>
          <p:cNvPr id="12" name="Google Shape;12;p2"/>
          <p:cNvPicPr preferRelativeResize="0"/>
          <p:nvPr/>
        </p:nvPicPr>
        <p:blipFill rotWithShape="1">
          <a:blip r:embed="rId2">
            <a:alphaModFix/>
          </a:blip>
          <a:srcRect b="0" l="0" r="0" t="0"/>
          <a:stretch/>
        </p:blipFill>
        <p:spPr>
          <a:xfrm>
            <a:off x="2476313" y="1699297"/>
            <a:ext cx="6216117" cy="2067536"/>
          </a:xfrm>
          <a:prstGeom prst="rect">
            <a:avLst/>
          </a:prstGeom>
          <a:noFill/>
          <a:ln>
            <a:noFill/>
          </a:ln>
        </p:spPr>
      </p:pic>
      <p:pic>
        <p:nvPicPr>
          <p:cNvPr id="13" name="Google Shape;13;p2"/>
          <p:cNvPicPr preferRelativeResize="0"/>
          <p:nvPr/>
        </p:nvPicPr>
        <p:blipFill rotWithShape="1">
          <a:blip r:embed="rId3">
            <a:alphaModFix/>
          </a:blip>
          <a:srcRect b="-113" l="0" r="0" t="0"/>
          <a:stretch/>
        </p:blipFill>
        <p:spPr>
          <a:xfrm flipH="1" rot="10800000">
            <a:off x="2118210" y="3618186"/>
            <a:ext cx="4043667" cy="1528573"/>
          </a:xfrm>
          <a:prstGeom prst="rect">
            <a:avLst/>
          </a:prstGeom>
          <a:noFill/>
          <a:ln>
            <a:noFill/>
          </a:ln>
        </p:spPr>
      </p:pic>
      <p:pic>
        <p:nvPicPr>
          <p:cNvPr descr="A picture containing nature&#10;&#10;Description automatically generated" id="14" name="Google Shape;14;p2"/>
          <p:cNvPicPr preferRelativeResize="0"/>
          <p:nvPr/>
        </p:nvPicPr>
        <p:blipFill rotWithShape="1">
          <a:blip r:embed="rId4">
            <a:alphaModFix/>
          </a:blip>
          <a:srcRect b="0" l="0" r="0" t="0"/>
          <a:stretch/>
        </p:blipFill>
        <p:spPr>
          <a:xfrm>
            <a:off x="6358008" y="-1"/>
            <a:ext cx="2785992" cy="2015111"/>
          </a:xfrm>
          <a:prstGeom prst="rect">
            <a:avLst/>
          </a:prstGeom>
          <a:noFill/>
          <a:ln>
            <a:noFill/>
          </a:ln>
        </p:spPr>
      </p:pic>
      <p:sp>
        <p:nvSpPr>
          <p:cNvPr id="15" name="Google Shape;15;p2"/>
          <p:cNvSpPr/>
          <p:nvPr/>
        </p:nvSpPr>
        <p:spPr>
          <a:xfrm flipH="1">
            <a:off x="4092296" y="1476329"/>
            <a:ext cx="5063603" cy="367583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6" name="Google Shape;16;p2"/>
          <p:cNvSpPr/>
          <p:nvPr/>
        </p:nvSpPr>
        <p:spPr>
          <a:xfrm flipH="1">
            <a:off x="-6599" y="-10906"/>
            <a:ext cx="9152384" cy="5161407"/>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17" name="Google Shape;17;p2"/>
          <p:cNvPicPr preferRelativeResize="0"/>
          <p:nvPr/>
        </p:nvPicPr>
        <p:blipFill rotWithShape="1">
          <a:blip r:embed="rId5">
            <a:alphaModFix/>
          </a:blip>
          <a:srcRect b="0" l="0" r="0" t="0"/>
          <a:stretch/>
        </p:blipFill>
        <p:spPr>
          <a:xfrm>
            <a:off x="103823" y="3983624"/>
            <a:ext cx="2054172" cy="1131386"/>
          </a:xfrm>
          <a:prstGeom prst="rect">
            <a:avLst/>
          </a:prstGeom>
          <a:noFill/>
          <a:ln>
            <a:noFill/>
          </a:ln>
          <a:effectLst>
            <a:outerShdw blurRad="50800" rotWithShape="0" algn="tl" dir="2700000" dist="38100">
              <a:srgbClr val="000000">
                <a:alpha val="40000"/>
              </a:srgbClr>
            </a:outerShdw>
          </a:effectLst>
        </p:spPr>
      </p:pic>
      <p:pic>
        <p:nvPicPr>
          <p:cNvPr id="18" name="Google Shape;18;p2"/>
          <p:cNvPicPr preferRelativeResize="0"/>
          <p:nvPr/>
        </p:nvPicPr>
        <p:blipFill rotWithShape="1">
          <a:blip r:embed="rId6">
            <a:alphaModFix amt="34000"/>
          </a:blip>
          <a:srcRect b="-8773" l="32582" r="8554" t="2399"/>
          <a:stretch/>
        </p:blipFill>
        <p:spPr>
          <a:xfrm rot="5400000">
            <a:off x="4300773" y="-762121"/>
            <a:ext cx="4091400" cy="5610600"/>
          </a:xfrm>
          <a:prstGeom prst="rtTriangle">
            <a:avLst/>
          </a:prstGeom>
          <a:noFill/>
          <a:ln>
            <a:noFill/>
          </a:ln>
        </p:spPr>
      </p:pic>
      <p:pic>
        <p:nvPicPr>
          <p:cNvPr id="19" name="Google Shape;19;p2"/>
          <p:cNvPicPr preferRelativeResize="0"/>
          <p:nvPr/>
        </p:nvPicPr>
        <p:blipFill rotWithShape="1">
          <a:blip r:embed="rId6">
            <a:alphaModFix amt="34000"/>
          </a:blip>
          <a:srcRect b="673" l="54016" r="11355" t="36081"/>
          <a:stretch/>
        </p:blipFill>
        <p:spPr>
          <a:xfrm rot="-5400000">
            <a:off x="4344520" y="3615007"/>
            <a:ext cx="1289700" cy="1775100"/>
          </a:xfrm>
          <a:prstGeom prst="rtTriangle">
            <a:avLst/>
          </a:prstGeom>
          <a:noFill/>
          <a:ln>
            <a:noFill/>
          </a:ln>
        </p:spPr>
      </p:pic>
      <p:sp>
        <p:nvSpPr>
          <p:cNvPr id="20" name="Google Shape;20;p2"/>
          <p:cNvSpPr txBox="1"/>
          <p:nvPr>
            <p:ph type="title"/>
          </p:nvPr>
        </p:nvSpPr>
        <p:spPr>
          <a:xfrm>
            <a:off x="132035" y="131953"/>
            <a:ext cx="4617900" cy="29796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6000"/>
              <a:buFont typeface="Montserrat Medium"/>
              <a:buNone/>
              <a:defRPr i="0" sz="6000" u="none" cap="none" strike="noStrike">
                <a:solidFill>
                  <a:schemeClr val="lt1"/>
                </a:solidFill>
                <a:latin typeface="Montserrat Medium"/>
                <a:ea typeface="Montserrat Medium"/>
                <a:cs typeface="Montserrat Medium"/>
                <a:sym typeface="Montserrat Medium"/>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1" name="Shape 21"/>
        <p:cNvGrpSpPr/>
        <p:nvPr/>
      </p:nvGrpSpPr>
      <p:grpSpPr>
        <a:xfrm>
          <a:off x="0" y="0"/>
          <a:ext cx="0" cy="0"/>
          <a:chOff x="0" y="0"/>
          <a:chExt cx="0" cy="0"/>
        </a:xfrm>
      </p:grpSpPr>
      <p:sp>
        <p:nvSpPr>
          <p:cNvPr id="22" name="Google Shape;22;p3"/>
          <p:cNvSpPr/>
          <p:nvPr/>
        </p:nvSpPr>
        <p:spPr>
          <a:xfrm>
            <a:off x="0" y="1"/>
            <a:ext cx="9144000" cy="7782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dk2"/>
              </a:solidFill>
              <a:latin typeface="Arial"/>
              <a:ea typeface="Arial"/>
              <a:cs typeface="Arial"/>
              <a:sym typeface="Arial"/>
            </a:endParaRPr>
          </a:p>
        </p:txBody>
      </p:sp>
      <p:pic>
        <p:nvPicPr>
          <p:cNvPr id="23" name="Google Shape;23;p3"/>
          <p:cNvPicPr preferRelativeResize="0"/>
          <p:nvPr/>
        </p:nvPicPr>
        <p:blipFill rotWithShape="1">
          <a:blip r:embed="rId2">
            <a:alphaModFix amt="34000"/>
          </a:blip>
          <a:srcRect b="35419" l="51339" r="-2839" t="39269"/>
          <a:stretch/>
        </p:blipFill>
        <p:spPr>
          <a:xfrm flipH="1">
            <a:off x="6978317" y="0"/>
            <a:ext cx="2165683" cy="778120"/>
          </a:xfrm>
          <a:prstGeom prst="rect">
            <a:avLst/>
          </a:prstGeom>
          <a:noFill/>
          <a:ln>
            <a:noFill/>
          </a:ln>
        </p:spPr>
      </p:pic>
      <p:pic>
        <p:nvPicPr>
          <p:cNvPr id="24" name="Google Shape;24;p3"/>
          <p:cNvPicPr preferRelativeResize="0"/>
          <p:nvPr/>
        </p:nvPicPr>
        <p:blipFill rotWithShape="1">
          <a:blip r:embed="rId3">
            <a:alphaModFix/>
          </a:blip>
          <a:srcRect b="0" l="0" r="0" t="0"/>
          <a:stretch/>
        </p:blipFill>
        <p:spPr>
          <a:xfrm>
            <a:off x="7343775" y="83742"/>
            <a:ext cx="1520926" cy="602579"/>
          </a:xfrm>
          <a:prstGeom prst="rect">
            <a:avLst/>
          </a:prstGeom>
          <a:noFill/>
          <a:ln>
            <a:noFill/>
          </a:ln>
          <a:effectLst>
            <a:outerShdw blurRad="50800" rotWithShape="0" algn="tl" dir="2700000" dist="38100">
              <a:srgbClr val="000000">
                <a:alpha val="40000"/>
              </a:srgbClr>
            </a:outerShdw>
          </a:effectLst>
        </p:spPr>
      </p:pic>
      <p:sp>
        <p:nvSpPr>
          <p:cNvPr id="25" name="Google Shape;25;p3"/>
          <p:cNvSpPr/>
          <p:nvPr/>
        </p:nvSpPr>
        <p:spPr>
          <a:xfrm>
            <a:off x="-1333" y="4930953"/>
            <a:ext cx="9145200" cy="2124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dk2"/>
              </a:solidFill>
              <a:latin typeface="Arial"/>
              <a:ea typeface="Arial"/>
              <a:cs typeface="Arial"/>
              <a:sym typeface="Arial"/>
            </a:endParaRPr>
          </a:p>
        </p:txBody>
      </p:sp>
      <p:sp>
        <p:nvSpPr>
          <p:cNvPr id="26" name="Google Shape;26;p3"/>
          <p:cNvSpPr/>
          <p:nvPr/>
        </p:nvSpPr>
        <p:spPr>
          <a:xfrm flipH="1" rot="10800000">
            <a:off x="-3378" y="4905272"/>
            <a:ext cx="9147300" cy="447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dk2"/>
              </a:solidFill>
              <a:latin typeface="Arial"/>
              <a:ea typeface="Arial"/>
              <a:cs typeface="Arial"/>
              <a:sym typeface="Arial"/>
            </a:endParaRPr>
          </a:p>
        </p:txBody>
      </p:sp>
      <p:sp>
        <p:nvSpPr>
          <p:cNvPr id="27" name="Google Shape;27;p3"/>
          <p:cNvSpPr txBox="1"/>
          <p:nvPr/>
        </p:nvSpPr>
        <p:spPr>
          <a:xfrm>
            <a:off x="7699248" y="4930953"/>
            <a:ext cx="1444200" cy="238500"/>
          </a:xfrm>
          <a:prstGeom prst="rect">
            <a:avLst/>
          </a:prstGeom>
          <a:no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b="1" i="0" lang="en" sz="1100" u="none" cap="none" strike="noStrike">
                <a:solidFill>
                  <a:schemeClr val="accent1"/>
                </a:solidFill>
                <a:latin typeface="Montserrat"/>
                <a:ea typeface="Montserrat"/>
                <a:cs typeface="Montserrat"/>
                <a:sym typeface="Montserrat"/>
              </a:rPr>
              <a:t>Slide </a:t>
            </a:r>
            <a:fld id="{00000000-1234-1234-1234-123412341234}" type="slidenum">
              <a:rPr b="1" i="0" lang="en" sz="1100" u="none" cap="none" strike="noStrike">
                <a:solidFill>
                  <a:schemeClr val="accent1"/>
                </a:solidFill>
                <a:latin typeface="Montserrat"/>
                <a:ea typeface="Montserrat"/>
                <a:cs typeface="Montserrat"/>
                <a:sym typeface="Montserrat"/>
              </a:rPr>
              <a:t>‹#›</a:t>
            </a:fld>
            <a:endParaRPr b="1" i="0" sz="1100" u="none" cap="none" strike="noStrike">
              <a:solidFill>
                <a:schemeClr val="accent1"/>
              </a:solidFill>
              <a:latin typeface="Montserrat"/>
              <a:ea typeface="Montserrat"/>
              <a:cs typeface="Montserrat"/>
              <a:sym typeface="Montserrat"/>
            </a:endParaRPr>
          </a:p>
        </p:txBody>
      </p:sp>
      <p:sp>
        <p:nvSpPr>
          <p:cNvPr id="28" name="Google Shape;28;p3"/>
          <p:cNvSpPr txBox="1"/>
          <p:nvPr>
            <p:ph idx="1" type="body"/>
          </p:nvPr>
        </p:nvSpPr>
        <p:spPr>
          <a:xfrm>
            <a:off x="243175" y="1168900"/>
            <a:ext cx="8621700" cy="34971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150000"/>
              </a:lnSpc>
              <a:spcBef>
                <a:spcPts val="800"/>
              </a:spcBef>
              <a:spcAft>
                <a:spcPts val="0"/>
              </a:spcAft>
              <a:buClr>
                <a:schemeClr val="dk1"/>
              </a:buClr>
              <a:buSzPts val="2100"/>
              <a:buFont typeface="Montserrat"/>
              <a:buChar char="❖"/>
              <a:defRPr i="0" sz="2100" u="none" cap="none" strike="noStrike">
                <a:solidFill>
                  <a:schemeClr val="dk1"/>
                </a:solidFill>
                <a:latin typeface="Montserrat"/>
                <a:ea typeface="Montserrat"/>
                <a:cs typeface="Montserrat"/>
                <a:sym typeface="Montserrat"/>
              </a:defRPr>
            </a:lvl1pPr>
            <a:lvl2pPr indent="-342900" lvl="1" marL="914400" marR="0" rtl="0" algn="l">
              <a:lnSpc>
                <a:spcPct val="150000"/>
              </a:lnSpc>
              <a:spcBef>
                <a:spcPts val="400"/>
              </a:spcBef>
              <a:spcAft>
                <a:spcPts val="0"/>
              </a:spcAft>
              <a:buClr>
                <a:schemeClr val="dk1"/>
              </a:buClr>
              <a:buSzPts val="1800"/>
              <a:buFont typeface="Montserrat"/>
              <a:buChar char="▪"/>
              <a:defRPr i="0" sz="1800" u="none" cap="none" strike="noStrike">
                <a:solidFill>
                  <a:schemeClr val="dk1"/>
                </a:solidFill>
                <a:latin typeface="Montserrat"/>
                <a:ea typeface="Montserrat"/>
                <a:cs typeface="Montserrat"/>
                <a:sym typeface="Montserrat"/>
              </a:defRPr>
            </a:lvl2pPr>
            <a:lvl3pPr indent="-323850" lvl="2" marL="1371600" marR="0" rtl="0" algn="l">
              <a:lnSpc>
                <a:spcPct val="150000"/>
              </a:lnSpc>
              <a:spcBef>
                <a:spcPts val="400"/>
              </a:spcBef>
              <a:spcAft>
                <a:spcPts val="0"/>
              </a:spcAft>
              <a:buClr>
                <a:schemeClr val="dk1"/>
              </a:buClr>
              <a:buSzPts val="1500"/>
              <a:buFont typeface="Montserrat"/>
              <a:buChar char="o"/>
              <a:defRPr i="0" sz="1500" u="none" cap="none" strike="noStrike">
                <a:solidFill>
                  <a:schemeClr val="dk1"/>
                </a:solidFill>
                <a:latin typeface="Montserrat"/>
                <a:ea typeface="Montserrat"/>
                <a:cs typeface="Montserrat"/>
                <a:sym typeface="Montserrat"/>
              </a:defRPr>
            </a:lvl3pPr>
            <a:lvl4pPr indent="-317500" lvl="3" marL="1828800" marR="0" rtl="0" algn="l">
              <a:lnSpc>
                <a:spcPct val="150000"/>
              </a:lnSpc>
              <a:spcBef>
                <a:spcPts val="400"/>
              </a:spcBef>
              <a:spcAft>
                <a:spcPts val="0"/>
              </a:spcAft>
              <a:buClr>
                <a:schemeClr val="dk1"/>
              </a:buClr>
              <a:buSzPts val="1400"/>
              <a:buFont typeface="Montserrat"/>
              <a:buChar char="•"/>
              <a:defRPr i="0" sz="1400" u="none" cap="none" strike="noStrike">
                <a:solidFill>
                  <a:schemeClr val="dk1"/>
                </a:solidFill>
                <a:latin typeface="Montserrat"/>
                <a:ea typeface="Montserrat"/>
                <a:cs typeface="Montserrat"/>
                <a:sym typeface="Montserrat"/>
              </a:defRPr>
            </a:lvl4pPr>
            <a:lvl5pPr indent="-317500" lvl="4" marL="2286000" marR="0" rtl="0" algn="l">
              <a:lnSpc>
                <a:spcPct val="150000"/>
              </a:lnSpc>
              <a:spcBef>
                <a:spcPts val="400"/>
              </a:spcBef>
              <a:spcAft>
                <a:spcPts val="0"/>
              </a:spcAft>
              <a:buClr>
                <a:schemeClr val="dk1"/>
              </a:buClr>
              <a:buSzPts val="1400"/>
              <a:buFont typeface="Montserrat"/>
              <a:buChar char="•"/>
              <a:defRPr i="0" sz="1400" u="none" cap="none" strike="noStrike">
                <a:solidFill>
                  <a:schemeClr val="dk1"/>
                </a:solidFill>
                <a:latin typeface="Montserrat"/>
                <a:ea typeface="Montserrat"/>
                <a:cs typeface="Montserrat"/>
                <a:sym typeface="Montserrat"/>
              </a:defRPr>
            </a:lvl5pPr>
            <a:lvl6pPr indent="-323850" lvl="5" marL="2743200" marR="0" rtl="0" algn="l">
              <a:lnSpc>
                <a:spcPct val="150000"/>
              </a:lnSpc>
              <a:spcBef>
                <a:spcPts val="400"/>
              </a:spcBef>
              <a:spcAft>
                <a:spcPts val="0"/>
              </a:spcAft>
              <a:buClr>
                <a:schemeClr val="dk1"/>
              </a:buClr>
              <a:buSzPts val="1500"/>
              <a:buFont typeface="Montserrat"/>
              <a:buChar char="•"/>
              <a:defRPr i="0" sz="1500" u="none" cap="none" strike="noStrike">
                <a:solidFill>
                  <a:schemeClr val="dk1"/>
                </a:solidFill>
                <a:latin typeface="Montserrat"/>
                <a:ea typeface="Montserrat"/>
                <a:cs typeface="Montserrat"/>
                <a:sym typeface="Montserrat"/>
              </a:defRPr>
            </a:lvl6pPr>
            <a:lvl7pPr indent="-323850" lvl="6" marL="3200400" marR="0" rtl="0" algn="l">
              <a:lnSpc>
                <a:spcPct val="150000"/>
              </a:lnSpc>
              <a:spcBef>
                <a:spcPts val="400"/>
              </a:spcBef>
              <a:spcAft>
                <a:spcPts val="0"/>
              </a:spcAft>
              <a:buClr>
                <a:schemeClr val="dk1"/>
              </a:buClr>
              <a:buSzPts val="1500"/>
              <a:buFont typeface="Montserrat"/>
              <a:buChar char="•"/>
              <a:defRPr i="0" sz="1500" u="none" cap="none" strike="noStrike">
                <a:solidFill>
                  <a:schemeClr val="dk1"/>
                </a:solidFill>
                <a:latin typeface="Montserrat"/>
                <a:ea typeface="Montserrat"/>
                <a:cs typeface="Montserrat"/>
                <a:sym typeface="Montserrat"/>
              </a:defRPr>
            </a:lvl7pPr>
            <a:lvl8pPr indent="-323850" lvl="7" marL="3657600" marR="0" rtl="0" algn="l">
              <a:lnSpc>
                <a:spcPct val="150000"/>
              </a:lnSpc>
              <a:spcBef>
                <a:spcPts val="400"/>
              </a:spcBef>
              <a:spcAft>
                <a:spcPts val="0"/>
              </a:spcAft>
              <a:buClr>
                <a:schemeClr val="dk1"/>
              </a:buClr>
              <a:buSzPts val="1500"/>
              <a:buFont typeface="Montserrat"/>
              <a:buChar char="•"/>
              <a:defRPr i="0" sz="1500" u="none" cap="none" strike="noStrike">
                <a:solidFill>
                  <a:schemeClr val="dk1"/>
                </a:solidFill>
                <a:latin typeface="Montserrat"/>
                <a:ea typeface="Montserrat"/>
                <a:cs typeface="Montserrat"/>
                <a:sym typeface="Montserrat"/>
              </a:defRPr>
            </a:lvl8pPr>
            <a:lvl9pPr indent="-323850" lvl="8" marL="4114800" marR="0" rtl="0" algn="l">
              <a:lnSpc>
                <a:spcPct val="150000"/>
              </a:lnSpc>
              <a:spcBef>
                <a:spcPts val="400"/>
              </a:spcBef>
              <a:spcAft>
                <a:spcPts val="0"/>
              </a:spcAft>
              <a:buClr>
                <a:schemeClr val="dk1"/>
              </a:buClr>
              <a:buSzPts val="1500"/>
              <a:buFont typeface="Montserrat"/>
              <a:buChar char="•"/>
              <a:defRPr i="0" sz="1500" u="none" cap="none" strike="noStrike">
                <a:solidFill>
                  <a:schemeClr val="dk1"/>
                </a:solidFill>
                <a:latin typeface="Montserrat"/>
                <a:ea typeface="Montserrat"/>
                <a:cs typeface="Montserrat"/>
                <a:sym typeface="Montserrat"/>
              </a:defRPr>
            </a:lvl9pPr>
          </a:lstStyle>
          <a:p/>
        </p:txBody>
      </p:sp>
      <p:sp>
        <p:nvSpPr>
          <p:cNvPr id="29" name="Google Shape;29;p3"/>
          <p:cNvSpPr txBox="1"/>
          <p:nvPr>
            <p:ph type="title"/>
          </p:nvPr>
        </p:nvSpPr>
        <p:spPr>
          <a:xfrm>
            <a:off x="132036" y="131954"/>
            <a:ext cx="7040100" cy="5844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3300"/>
              <a:buFont typeface="Montserrat Medium"/>
              <a:buNone/>
              <a:defRPr i="0" sz="3300" u="none" cap="none" strike="noStrike">
                <a:solidFill>
                  <a:schemeClr val="lt1"/>
                </a:solidFill>
                <a:latin typeface="Montserrat Medium"/>
                <a:ea typeface="Montserrat Medium"/>
                <a:cs typeface="Montserrat Medium"/>
                <a:sym typeface="Montserrat Medium"/>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30" name="Google Shape;30;p3"/>
          <p:cNvSpPr txBox="1"/>
          <p:nvPr/>
        </p:nvSpPr>
        <p:spPr>
          <a:xfrm>
            <a:off x="-40725" y="4872750"/>
            <a:ext cx="2891100" cy="35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chemeClr val="dk2"/>
                </a:solidFill>
                <a:latin typeface="Montserrat"/>
                <a:ea typeface="Montserrat"/>
                <a:cs typeface="Montserrat"/>
                <a:sym typeface="Montserrat"/>
              </a:rPr>
              <a:t>WGISS-57, 4-7 March 2024</a:t>
            </a:r>
            <a:endParaRPr b="1" sz="1100">
              <a:solidFill>
                <a:schemeClr val="dk2"/>
              </a:solidFill>
              <a:latin typeface="Montserrat"/>
              <a:ea typeface="Montserrat"/>
              <a:cs typeface="Montserrat"/>
              <a:sym typeface="Montserrat"/>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31" name="Shape 31"/>
        <p:cNvGrpSpPr/>
        <p:nvPr/>
      </p:nvGrpSpPr>
      <p:grpSpPr>
        <a:xfrm>
          <a:off x="0" y="0"/>
          <a:ext cx="0" cy="0"/>
          <a:chOff x="0" y="0"/>
          <a:chExt cx="0" cy="0"/>
        </a:xfrm>
      </p:grpSpPr>
      <p:sp>
        <p:nvSpPr>
          <p:cNvPr id="32" name="Google Shape;32;p4"/>
          <p:cNvSpPr/>
          <p:nvPr/>
        </p:nvSpPr>
        <p:spPr>
          <a:xfrm>
            <a:off x="0" y="1"/>
            <a:ext cx="9144000" cy="7782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2"/>
              </a:solidFill>
              <a:latin typeface="Arial"/>
              <a:ea typeface="Arial"/>
              <a:cs typeface="Arial"/>
              <a:sym typeface="Arial"/>
            </a:endParaRPr>
          </a:p>
        </p:txBody>
      </p:sp>
      <p:pic>
        <p:nvPicPr>
          <p:cNvPr id="33" name="Google Shape;33;p4"/>
          <p:cNvPicPr preferRelativeResize="0"/>
          <p:nvPr/>
        </p:nvPicPr>
        <p:blipFill rotWithShape="1">
          <a:blip r:embed="rId2">
            <a:alphaModFix amt="34000"/>
          </a:blip>
          <a:srcRect b="35419" l="51339" r="-2839" t="39269"/>
          <a:stretch/>
        </p:blipFill>
        <p:spPr>
          <a:xfrm flipH="1">
            <a:off x="6978317" y="0"/>
            <a:ext cx="2165683" cy="778120"/>
          </a:xfrm>
          <a:prstGeom prst="rect">
            <a:avLst/>
          </a:prstGeom>
          <a:noFill/>
          <a:ln>
            <a:noFill/>
          </a:ln>
        </p:spPr>
      </p:pic>
      <p:pic>
        <p:nvPicPr>
          <p:cNvPr id="34" name="Google Shape;34;p4"/>
          <p:cNvPicPr preferRelativeResize="0"/>
          <p:nvPr/>
        </p:nvPicPr>
        <p:blipFill rotWithShape="1">
          <a:blip r:embed="rId3">
            <a:alphaModFix/>
          </a:blip>
          <a:srcRect b="0" l="0" r="0" t="0"/>
          <a:stretch/>
        </p:blipFill>
        <p:spPr>
          <a:xfrm>
            <a:off x="7343775" y="83742"/>
            <a:ext cx="1520926" cy="602579"/>
          </a:xfrm>
          <a:prstGeom prst="rect">
            <a:avLst/>
          </a:prstGeom>
          <a:noFill/>
          <a:ln>
            <a:noFill/>
          </a:ln>
          <a:effectLst>
            <a:outerShdw blurRad="50800" rotWithShape="0" algn="tl" dir="2700000" dist="38100">
              <a:srgbClr val="000000">
                <a:alpha val="40000"/>
              </a:srgbClr>
            </a:outerShdw>
          </a:effectLst>
        </p:spPr>
      </p:pic>
      <p:sp>
        <p:nvSpPr>
          <p:cNvPr id="35" name="Google Shape;35;p4"/>
          <p:cNvSpPr/>
          <p:nvPr/>
        </p:nvSpPr>
        <p:spPr>
          <a:xfrm>
            <a:off x="-1333" y="4930953"/>
            <a:ext cx="9145200" cy="2124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2"/>
              </a:solidFill>
              <a:latin typeface="Arial"/>
              <a:ea typeface="Arial"/>
              <a:cs typeface="Arial"/>
              <a:sym typeface="Arial"/>
            </a:endParaRPr>
          </a:p>
        </p:txBody>
      </p:sp>
      <p:sp>
        <p:nvSpPr>
          <p:cNvPr id="36" name="Google Shape;36;p4"/>
          <p:cNvSpPr/>
          <p:nvPr/>
        </p:nvSpPr>
        <p:spPr>
          <a:xfrm flipH="1" rot="10800000">
            <a:off x="-3378" y="4905272"/>
            <a:ext cx="9147300" cy="447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2"/>
              </a:solidFill>
              <a:latin typeface="Arial"/>
              <a:ea typeface="Arial"/>
              <a:cs typeface="Arial"/>
              <a:sym typeface="Arial"/>
            </a:endParaRPr>
          </a:p>
        </p:txBody>
      </p:sp>
      <p:sp>
        <p:nvSpPr>
          <p:cNvPr id="37" name="Google Shape;37;p4"/>
          <p:cNvSpPr txBox="1"/>
          <p:nvPr>
            <p:ph idx="1" type="body"/>
          </p:nvPr>
        </p:nvSpPr>
        <p:spPr>
          <a:xfrm>
            <a:off x="289974" y="1084442"/>
            <a:ext cx="4131900" cy="35817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150000"/>
              </a:lnSpc>
              <a:spcBef>
                <a:spcPts val="800"/>
              </a:spcBef>
              <a:spcAft>
                <a:spcPts val="0"/>
              </a:spcAft>
              <a:buClr>
                <a:schemeClr val="dk1"/>
              </a:buClr>
              <a:buSzPts val="2100"/>
              <a:buFont typeface="Montserrat"/>
              <a:buChar char="❖"/>
              <a:defRPr i="0" sz="2100" u="none" cap="none" strike="noStrike">
                <a:solidFill>
                  <a:schemeClr val="dk1"/>
                </a:solidFill>
                <a:latin typeface="Montserrat"/>
                <a:ea typeface="Montserrat"/>
                <a:cs typeface="Montserrat"/>
                <a:sym typeface="Montserrat"/>
              </a:defRPr>
            </a:lvl1pPr>
            <a:lvl2pPr indent="-342900" lvl="1" marL="914400" marR="0" rtl="0" algn="l">
              <a:lnSpc>
                <a:spcPct val="150000"/>
              </a:lnSpc>
              <a:spcBef>
                <a:spcPts val="400"/>
              </a:spcBef>
              <a:spcAft>
                <a:spcPts val="0"/>
              </a:spcAft>
              <a:buClr>
                <a:schemeClr val="dk1"/>
              </a:buClr>
              <a:buSzPts val="1800"/>
              <a:buFont typeface="Montserrat"/>
              <a:buChar char="▪"/>
              <a:defRPr i="0" sz="1800" u="none" cap="none" strike="noStrike">
                <a:solidFill>
                  <a:schemeClr val="dk1"/>
                </a:solidFill>
                <a:latin typeface="Montserrat"/>
                <a:ea typeface="Montserrat"/>
                <a:cs typeface="Montserrat"/>
                <a:sym typeface="Montserrat"/>
              </a:defRPr>
            </a:lvl2pPr>
            <a:lvl3pPr indent="-323850" lvl="2" marL="1371600" marR="0" rtl="0" algn="l">
              <a:lnSpc>
                <a:spcPct val="150000"/>
              </a:lnSpc>
              <a:spcBef>
                <a:spcPts val="400"/>
              </a:spcBef>
              <a:spcAft>
                <a:spcPts val="0"/>
              </a:spcAft>
              <a:buClr>
                <a:schemeClr val="dk1"/>
              </a:buClr>
              <a:buSzPts val="1500"/>
              <a:buFont typeface="Montserrat"/>
              <a:buChar char="o"/>
              <a:defRPr i="0" sz="1500" u="none" cap="none" strike="noStrike">
                <a:solidFill>
                  <a:schemeClr val="dk1"/>
                </a:solidFill>
                <a:latin typeface="Montserrat"/>
                <a:ea typeface="Montserrat"/>
                <a:cs typeface="Montserrat"/>
                <a:sym typeface="Montserrat"/>
              </a:defRPr>
            </a:lvl3pPr>
            <a:lvl4pPr indent="-317500" lvl="3" marL="1828800" marR="0" rtl="0" algn="l">
              <a:lnSpc>
                <a:spcPct val="150000"/>
              </a:lnSpc>
              <a:spcBef>
                <a:spcPts val="400"/>
              </a:spcBef>
              <a:spcAft>
                <a:spcPts val="0"/>
              </a:spcAft>
              <a:buClr>
                <a:schemeClr val="dk1"/>
              </a:buClr>
              <a:buSzPts val="1400"/>
              <a:buFont typeface="Montserrat"/>
              <a:buChar char="•"/>
              <a:defRPr i="0" sz="1400" u="none" cap="none" strike="noStrike">
                <a:solidFill>
                  <a:schemeClr val="dk1"/>
                </a:solidFill>
                <a:latin typeface="Montserrat"/>
                <a:ea typeface="Montserrat"/>
                <a:cs typeface="Montserrat"/>
                <a:sym typeface="Montserrat"/>
              </a:defRPr>
            </a:lvl4pPr>
            <a:lvl5pPr indent="-317500" lvl="4" marL="2286000" marR="0" rtl="0" algn="l">
              <a:lnSpc>
                <a:spcPct val="150000"/>
              </a:lnSpc>
              <a:spcBef>
                <a:spcPts val="400"/>
              </a:spcBef>
              <a:spcAft>
                <a:spcPts val="0"/>
              </a:spcAft>
              <a:buClr>
                <a:schemeClr val="dk1"/>
              </a:buClr>
              <a:buSzPts val="1400"/>
              <a:buFont typeface="Montserrat"/>
              <a:buChar char="•"/>
              <a:defRPr i="0" sz="1400" u="none" cap="none" strike="noStrike">
                <a:solidFill>
                  <a:schemeClr val="dk1"/>
                </a:solidFill>
                <a:latin typeface="Montserrat"/>
                <a:ea typeface="Montserrat"/>
                <a:cs typeface="Montserrat"/>
                <a:sym typeface="Montserrat"/>
              </a:defRPr>
            </a:lvl5pPr>
            <a:lvl6pPr indent="-323850" lvl="5" marL="2743200" marR="0" rtl="0" algn="l">
              <a:lnSpc>
                <a:spcPct val="150000"/>
              </a:lnSpc>
              <a:spcBef>
                <a:spcPts val="400"/>
              </a:spcBef>
              <a:spcAft>
                <a:spcPts val="0"/>
              </a:spcAft>
              <a:buClr>
                <a:schemeClr val="dk1"/>
              </a:buClr>
              <a:buSzPts val="1500"/>
              <a:buFont typeface="Montserrat"/>
              <a:buChar char="•"/>
              <a:defRPr i="0" sz="1500" u="none" cap="none" strike="noStrike">
                <a:solidFill>
                  <a:schemeClr val="dk1"/>
                </a:solidFill>
                <a:latin typeface="Montserrat"/>
                <a:ea typeface="Montserrat"/>
                <a:cs typeface="Montserrat"/>
                <a:sym typeface="Montserrat"/>
              </a:defRPr>
            </a:lvl6pPr>
            <a:lvl7pPr indent="-323850" lvl="6" marL="3200400" marR="0" rtl="0" algn="l">
              <a:lnSpc>
                <a:spcPct val="150000"/>
              </a:lnSpc>
              <a:spcBef>
                <a:spcPts val="400"/>
              </a:spcBef>
              <a:spcAft>
                <a:spcPts val="0"/>
              </a:spcAft>
              <a:buClr>
                <a:schemeClr val="dk1"/>
              </a:buClr>
              <a:buSzPts val="1500"/>
              <a:buFont typeface="Montserrat"/>
              <a:buChar char="•"/>
              <a:defRPr i="0" sz="1500" u="none" cap="none" strike="noStrike">
                <a:solidFill>
                  <a:schemeClr val="dk1"/>
                </a:solidFill>
                <a:latin typeface="Montserrat"/>
                <a:ea typeface="Montserrat"/>
                <a:cs typeface="Montserrat"/>
                <a:sym typeface="Montserrat"/>
              </a:defRPr>
            </a:lvl7pPr>
            <a:lvl8pPr indent="-323850" lvl="7" marL="3657600" marR="0" rtl="0" algn="l">
              <a:lnSpc>
                <a:spcPct val="150000"/>
              </a:lnSpc>
              <a:spcBef>
                <a:spcPts val="400"/>
              </a:spcBef>
              <a:spcAft>
                <a:spcPts val="0"/>
              </a:spcAft>
              <a:buClr>
                <a:schemeClr val="dk1"/>
              </a:buClr>
              <a:buSzPts val="1500"/>
              <a:buFont typeface="Montserrat"/>
              <a:buChar char="•"/>
              <a:defRPr i="0" sz="1500" u="none" cap="none" strike="noStrike">
                <a:solidFill>
                  <a:schemeClr val="dk1"/>
                </a:solidFill>
                <a:latin typeface="Montserrat"/>
                <a:ea typeface="Montserrat"/>
                <a:cs typeface="Montserrat"/>
                <a:sym typeface="Montserrat"/>
              </a:defRPr>
            </a:lvl8pPr>
            <a:lvl9pPr indent="-323850" lvl="8" marL="4114800" marR="0" rtl="0" algn="l">
              <a:lnSpc>
                <a:spcPct val="150000"/>
              </a:lnSpc>
              <a:spcBef>
                <a:spcPts val="400"/>
              </a:spcBef>
              <a:spcAft>
                <a:spcPts val="0"/>
              </a:spcAft>
              <a:buClr>
                <a:schemeClr val="dk1"/>
              </a:buClr>
              <a:buSzPts val="1500"/>
              <a:buFont typeface="Montserrat"/>
              <a:buChar char="•"/>
              <a:defRPr i="0" sz="1500" u="none" cap="none" strike="noStrike">
                <a:solidFill>
                  <a:schemeClr val="dk1"/>
                </a:solidFill>
                <a:latin typeface="Montserrat"/>
                <a:ea typeface="Montserrat"/>
                <a:cs typeface="Montserrat"/>
                <a:sym typeface="Montserrat"/>
              </a:defRPr>
            </a:lvl9pPr>
          </a:lstStyle>
          <a:p/>
        </p:txBody>
      </p:sp>
      <p:sp>
        <p:nvSpPr>
          <p:cNvPr id="38" name="Google Shape;38;p4"/>
          <p:cNvSpPr txBox="1"/>
          <p:nvPr>
            <p:ph idx="2" type="body"/>
          </p:nvPr>
        </p:nvSpPr>
        <p:spPr>
          <a:xfrm>
            <a:off x="4722271" y="1084442"/>
            <a:ext cx="4131900" cy="35817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150000"/>
              </a:lnSpc>
              <a:spcBef>
                <a:spcPts val="800"/>
              </a:spcBef>
              <a:spcAft>
                <a:spcPts val="0"/>
              </a:spcAft>
              <a:buClr>
                <a:schemeClr val="dk1"/>
              </a:buClr>
              <a:buSzPts val="2100"/>
              <a:buFont typeface="Montserrat"/>
              <a:buChar char="❖"/>
              <a:defRPr i="0" sz="2100" u="none" cap="none" strike="noStrike">
                <a:solidFill>
                  <a:schemeClr val="dk1"/>
                </a:solidFill>
                <a:latin typeface="Montserrat"/>
                <a:ea typeface="Montserrat"/>
                <a:cs typeface="Montserrat"/>
                <a:sym typeface="Montserrat"/>
              </a:defRPr>
            </a:lvl1pPr>
            <a:lvl2pPr indent="-342900" lvl="1" marL="914400" marR="0" rtl="0" algn="l">
              <a:lnSpc>
                <a:spcPct val="150000"/>
              </a:lnSpc>
              <a:spcBef>
                <a:spcPts val="400"/>
              </a:spcBef>
              <a:spcAft>
                <a:spcPts val="0"/>
              </a:spcAft>
              <a:buClr>
                <a:schemeClr val="dk1"/>
              </a:buClr>
              <a:buSzPts val="1800"/>
              <a:buFont typeface="Montserrat"/>
              <a:buChar char="▪"/>
              <a:defRPr i="0" sz="1800" u="none" cap="none" strike="noStrike">
                <a:solidFill>
                  <a:schemeClr val="dk1"/>
                </a:solidFill>
                <a:latin typeface="Montserrat"/>
                <a:ea typeface="Montserrat"/>
                <a:cs typeface="Montserrat"/>
                <a:sym typeface="Montserrat"/>
              </a:defRPr>
            </a:lvl2pPr>
            <a:lvl3pPr indent="-323850" lvl="2" marL="1371600" marR="0" rtl="0" algn="l">
              <a:lnSpc>
                <a:spcPct val="150000"/>
              </a:lnSpc>
              <a:spcBef>
                <a:spcPts val="400"/>
              </a:spcBef>
              <a:spcAft>
                <a:spcPts val="0"/>
              </a:spcAft>
              <a:buClr>
                <a:schemeClr val="dk1"/>
              </a:buClr>
              <a:buSzPts val="1500"/>
              <a:buFont typeface="Montserrat"/>
              <a:buChar char="o"/>
              <a:defRPr i="0" sz="1500" u="none" cap="none" strike="noStrike">
                <a:solidFill>
                  <a:schemeClr val="dk1"/>
                </a:solidFill>
                <a:latin typeface="Montserrat"/>
                <a:ea typeface="Montserrat"/>
                <a:cs typeface="Montserrat"/>
                <a:sym typeface="Montserrat"/>
              </a:defRPr>
            </a:lvl3pPr>
            <a:lvl4pPr indent="-317500" lvl="3" marL="1828800" marR="0" rtl="0" algn="l">
              <a:lnSpc>
                <a:spcPct val="150000"/>
              </a:lnSpc>
              <a:spcBef>
                <a:spcPts val="400"/>
              </a:spcBef>
              <a:spcAft>
                <a:spcPts val="0"/>
              </a:spcAft>
              <a:buClr>
                <a:schemeClr val="dk1"/>
              </a:buClr>
              <a:buSzPts val="1400"/>
              <a:buFont typeface="Montserrat"/>
              <a:buChar char="•"/>
              <a:defRPr i="0" sz="1400" u="none" cap="none" strike="noStrike">
                <a:solidFill>
                  <a:schemeClr val="dk1"/>
                </a:solidFill>
                <a:latin typeface="Montserrat"/>
                <a:ea typeface="Montserrat"/>
                <a:cs typeface="Montserrat"/>
                <a:sym typeface="Montserrat"/>
              </a:defRPr>
            </a:lvl4pPr>
            <a:lvl5pPr indent="-317500" lvl="4" marL="2286000" marR="0" rtl="0" algn="l">
              <a:lnSpc>
                <a:spcPct val="150000"/>
              </a:lnSpc>
              <a:spcBef>
                <a:spcPts val="400"/>
              </a:spcBef>
              <a:spcAft>
                <a:spcPts val="0"/>
              </a:spcAft>
              <a:buClr>
                <a:schemeClr val="dk1"/>
              </a:buClr>
              <a:buSzPts val="1400"/>
              <a:buFont typeface="Montserrat"/>
              <a:buChar char="•"/>
              <a:defRPr i="0" sz="1400" u="none" cap="none" strike="noStrike">
                <a:solidFill>
                  <a:schemeClr val="dk1"/>
                </a:solidFill>
                <a:latin typeface="Montserrat"/>
                <a:ea typeface="Montserrat"/>
                <a:cs typeface="Montserrat"/>
                <a:sym typeface="Montserrat"/>
              </a:defRPr>
            </a:lvl5pPr>
            <a:lvl6pPr indent="-323850" lvl="5" marL="2743200" marR="0" rtl="0" algn="l">
              <a:lnSpc>
                <a:spcPct val="150000"/>
              </a:lnSpc>
              <a:spcBef>
                <a:spcPts val="400"/>
              </a:spcBef>
              <a:spcAft>
                <a:spcPts val="0"/>
              </a:spcAft>
              <a:buClr>
                <a:schemeClr val="dk1"/>
              </a:buClr>
              <a:buSzPts val="1500"/>
              <a:buFont typeface="Montserrat"/>
              <a:buChar char="•"/>
              <a:defRPr i="0" sz="1500" u="none" cap="none" strike="noStrike">
                <a:solidFill>
                  <a:schemeClr val="dk1"/>
                </a:solidFill>
                <a:latin typeface="Montserrat"/>
                <a:ea typeface="Montserrat"/>
                <a:cs typeface="Montserrat"/>
                <a:sym typeface="Montserrat"/>
              </a:defRPr>
            </a:lvl6pPr>
            <a:lvl7pPr indent="-323850" lvl="6" marL="3200400" marR="0" rtl="0" algn="l">
              <a:lnSpc>
                <a:spcPct val="150000"/>
              </a:lnSpc>
              <a:spcBef>
                <a:spcPts val="400"/>
              </a:spcBef>
              <a:spcAft>
                <a:spcPts val="0"/>
              </a:spcAft>
              <a:buClr>
                <a:schemeClr val="dk1"/>
              </a:buClr>
              <a:buSzPts val="1500"/>
              <a:buFont typeface="Montserrat"/>
              <a:buChar char="•"/>
              <a:defRPr i="0" sz="1500" u="none" cap="none" strike="noStrike">
                <a:solidFill>
                  <a:schemeClr val="dk1"/>
                </a:solidFill>
                <a:latin typeface="Montserrat"/>
                <a:ea typeface="Montserrat"/>
                <a:cs typeface="Montserrat"/>
                <a:sym typeface="Montserrat"/>
              </a:defRPr>
            </a:lvl7pPr>
            <a:lvl8pPr indent="-323850" lvl="7" marL="3657600" marR="0" rtl="0" algn="l">
              <a:lnSpc>
                <a:spcPct val="150000"/>
              </a:lnSpc>
              <a:spcBef>
                <a:spcPts val="400"/>
              </a:spcBef>
              <a:spcAft>
                <a:spcPts val="0"/>
              </a:spcAft>
              <a:buClr>
                <a:schemeClr val="dk1"/>
              </a:buClr>
              <a:buSzPts val="1500"/>
              <a:buFont typeface="Montserrat"/>
              <a:buChar char="•"/>
              <a:defRPr i="0" sz="1500" u="none" cap="none" strike="noStrike">
                <a:solidFill>
                  <a:schemeClr val="dk1"/>
                </a:solidFill>
                <a:latin typeface="Montserrat"/>
                <a:ea typeface="Montserrat"/>
                <a:cs typeface="Montserrat"/>
                <a:sym typeface="Montserrat"/>
              </a:defRPr>
            </a:lvl8pPr>
            <a:lvl9pPr indent="-323850" lvl="8" marL="4114800" marR="0" rtl="0" algn="l">
              <a:lnSpc>
                <a:spcPct val="150000"/>
              </a:lnSpc>
              <a:spcBef>
                <a:spcPts val="400"/>
              </a:spcBef>
              <a:spcAft>
                <a:spcPts val="0"/>
              </a:spcAft>
              <a:buClr>
                <a:schemeClr val="dk1"/>
              </a:buClr>
              <a:buSzPts val="1500"/>
              <a:buFont typeface="Montserrat"/>
              <a:buChar char="•"/>
              <a:defRPr i="0" sz="1500" u="none" cap="none" strike="noStrike">
                <a:solidFill>
                  <a:schemeClr val="dk1"/>
                </a:solidFill>
                <a:latin typeface="Montserrat"/>
                <a:ea typeface="Montserrat"/>
                <a:cs typeface="Montserrat"/>
                <a:sym typeface="Montserrat"/>
              </a:defRPr>
            </a:lvl9pPr>
          </a:lstStyle>
          <a:p/>
        </p:txBody>
      </p:sp>
      <p:sp>
        <p:nvSpPr>
          <p:cNvPr id="39" name="Google Shape;39;p4"/>
          <p:cNvSpPr txBox="1"/>
          <p:nvPr>
            <p:ph type="title"/>
          </p:nvPr>
        </p:nvSpPr>
        <p:spPr>
          <a:xfrm>
            <a:off x="132036" y="131954"/>
            <a:ext cx="7040100" cy="5844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3300"/>
              <a:buFont typeface="Montserrat Medium"/>
              <a:buNone/>
              <a:defRPr i="0" sz="3300" u="none" cap="none" strike="noStrike">
                <a:solidFill>
                  <a:schemeClr val="lt1"/>
                </a:solidFill>
                <a:latin typeface="Montserrat Medium"/>
                <a:ea typeface="Montserrat Medium"/>
                <a:cs typeface="Montserrat Medium"/>
                <a:sym typeface="Montserrat Medium"/>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40" name="Google Shape;40;p4"/>
          <p:cNvSpPr txBox="1"/>
          <p:nvPr/>
        </p:nvSpPr>
        <p:spPr>
          <a:xfrm>
            <a:off x="7699248" y="4930953"/>
            <a:ext cx="1444200" cy="238500"/>
          </a:xfrm>
          <a:prstGeom prst="rect">
            <a:avLst/>
          </a:prstGeom>
          <a:no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b="1" i="0" lang="en" sz="1100" u="none" cap="none" strike="noStrike">
                <a:solidFill>
                  <a:schemeClr val="accent1"/>
                </a:solidFill>
                <a:latin typeface="Montserrat"/>
                <a:ea typeface="Montserrat"/>
                <a:cs typeface="Montserrat"/>
                <a:sym typeface="Montserrat"/>
              </a:rPr>
              <a:t>Slide </a:t>
            </a:r>
            <a:fld id="{00000000-1234-1234-1234-123412341234}" type="slidenum">
              <a:rPr b="1" i="0" lang="en" sz="1100" u="none" cap="none" strike="noStrike">
                <a:solidFill>
                  <a:schemeClr val="accent1"/>
                </a:solidFill>
                <a:latin typeface="Montserrat"/>
                <a:ea typeface="Montserrat"/>
                <a:cs typeface="Montserrat"/>
                <a:sym typeface="Montserrat"/>
              </a:rPr>
              <a:t>‹#›</a:t>
            </a:fld>
            <a:endParaRPr b="1" i="0" sz="1100" u="none" cap="none" strike="noStrike">
              <a:solidFill>
                <a:schemeClr val="accent1"/>
              </a:solidFill>
              <a:latin typeface="Montserrat"/>
              <a:ea typeface="Montserrat"/>
              <a:cs typeface="Montserrat"/>
              <a:sym typeface="Montserrat"/>
            </a:endParaRPr>
          </a:p>
        </p:txBody>
      </p:sp>
      <p:sp>
        <p:nvSpPr>
          <p:cNvPr id="41" name="Google Shape;41;p4"/>
          <p:cNvSpPr txBox="1"/>
          <p:nvPr/>
        </p:nvSpPr>
        <p:spPr>
          <a:xfrm>
            <a:off x="-40725" y="4872750"/>
            <a:ext cx="2891100" cy="35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chemeClr val="dk2"/>
                </a:solidFill>
                <a:latin typeface="Montserrat"/>
                <a:ea typeface="Montserrat"/>
                <a:cs typeface="Montserrat"/>
                <a:sym typeface="Montserrat"/>
              </a:rPr>
              <a:t>WGISS-57, 4-7 March 2024</a:t>
            </a:r>
            <a:endParaRPr b="1" sz="1100">
              <a:solidFill>
                <a:schemeClr val="dk2"/>
              </a:solidFill>
              <a:latin typeface="Montserrat"/>
              <a:ea typeface="Montserrat"/>
              <a:cs typeface="Montserrat"/>
              <a:sym typeface="Montserrat"/>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42" name="Shape 42"/>
        <p:cNvGrpSpPr/>
        <p:nvPr/>
      </p:nvGrpSpPr>
      <p:grpSpPr>
        <a:xfrm>
          <a:off x="0" y="0"/>
          <a:ext cx="0" cy="0"/>
          <a:chOff x="0" y="0"/>
          <a:chExt cx="0" cy="0"/>
        </a:xfrm>
      </p:grpSpPr>
      <p:sp>
        <p:nvSpPr>
          <p:cNvPr id="43" name="Google Shape;43;p5"/>
          <p:cNvSpPr/>
          <p:nvPr/>
        </p:nvSpPr>
        <p:spPr>
          <a:xfrm>
            <a:off x="0" y="1"/>
            <a:ext cx="9144000" cy="7782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2"/>
              </a:solidFill>
              <a:latin typeface="Arial"/>
              <a:ea typeface="Arial"/>
              <a:cs typeface="Arial"/>
              <a:sym typeface="Arial"/>
            </a:endParaRPr>
          </a:p>
        </p:txBody>
      </p:sp>
      <p:pic>
        <p:nvPicPr>
          <p:cNvPr id="44" name="Google Shape;44;p5"/>
          <p:cNvPicPr preferRelativeResize="0"/>
          <p:nvPr/>
        </p:nvPicPr>
        <p:blipFill rotWithShape="1">
          <a:blip r:embed="rId2">
            <a:alphaModFix amt="34000"/>
          </a:blip>
          <a:srcRect b="35419" l="51339" r="-2839" t="39269"/>
          <a:stretch/>
        </p:blipFill>
        <p:spPr>
          <a:xfrm flipH="1">
            <a:off x="6978317" y="0"/>
            <a:ext cx="2165683" cy="778120"/>
          </a:xfrm>
          <a:prstGeom prst="rect">
            <a:avLst/>
          </a:prstGeom>
          <a:noFill/>
          <a:ln>
            <a:noFill/>
          </a:ln>
        </p:spPr>
      </p:pic>
      <p:pic>
        <p:nvPicPr>
          <p:cNvPr id="45" name="Google Shape;45;p5"/>
          <p:cNvPicPr preferRelativeResize="0"/>
          <p:nvPr/>
        </p:nvPicPr>
        <p:blipFill rotWithShape="1">
          <a:blip r:embed="rId3">
            <a:alphaModFix/>
          </a:blip>
          <a:srcRect b="0" l="0" r="0" t="0"/>
          <a:stretch/>
        </p:blipFill>
        <p:spPr>
          <a:xfrm>
            <a:off x="7343775" y="83742"/>
            <a:ext cx="1520926" cy="602579"/>
          </a:xfrm>
          <a:prstGeom prst="rect">
            <a:avLst/>
          </a:prstGeom>
          <a:noFill/>
          <a:ln>
            <a:noFill/>
          </a:ln>
          <a:effectLst>
            <a:outerShdw blurRad="50800" rotWithShape="0" algn="tl" dir="2700000" dist="38100">
              <a:srgbClr val="000000">
                <a:alpha val="40000"/>
              </a:srgbClr>
            </a:outerShdw>
          </a:effectLst>
        </p:spPr>
      </p:pic>
      <p:sp>
        <p:nvSpPr>
          <p:cNvPr id="46" name="Google Shape;46;p5"/>
          <p:cNvSpPr/>
          <p:nvPr/>
        </p:nvSpPr>
        <p:spPr>
          <a:xfrm>
            <a:off x="-1333" y="4930953"/>
            <a:ext cx="9145200" cy="2124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2"/>
              </a:solidFill>
              <a:latin typeface="Arial"/>
              <a:ea typeface="Arial"/>
              <a:cs typeface="Arial"/>
              <a:sym typeface="Arial"/>
            </a:endParaRPr>
          </a:p>
        </p:txBody>
      </p:sp>
      <p:sp>
        <p:nvSpPr>
          <p:cNvPr id="47" name="Google Shape;47;p5"/>
          <p:cNvSpPr/>
          <p:nvPr/>
        </p:nvSpPr>
        <p:spPr>
          <a:xfrm flipH="1" rot="10800000">
            <a:off x="-3378" y="4905272"/>
            <a:ext cx="9147300" cy="447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2"/>
              </a:solidFill>
              <a:latin typeface="Arial"/>
              <a:ea typeface="Arial"/>
              <a:cs typeface="Arial"/>
              <a:sym typeface="Arial"/>
            </a:endParaRPr>
          </a:p>
        </p:txBody>
      </p:sp>
      <p:sp>
        <p:nvSpPr>
          <p:cNvPr id="48" name="Google Shape;48;p5"/>
          <p:cNvSpPr txBox="1"/>
          <p:nvPr/>
        </p:nvSpPr>
        <p:spPr>
          <a:xfrm>
            <a:off x="7699248" y="4930953"/>
            <a:ext cx="1444200" cy="238500"/>
          </a:xfrm>
          <a:prstGeom prst="rect">
            <a:avLst/>
          </a:prstGeom>
          <a:no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b="1" i="0" lang="en" sz="1100" u="none" cap="none" strike="noStrike">
                <a:solidFill>
                  <a:schemeClr val="accent1"/>
                </a:solidFill>
                <a:latin typeface="Montserrat"/>
                <a:ea typeface="Montserrat"/>
                <a:cs typeface="Montserrat"/>
                <a:sym typeface="Montserrat"/>
              </a:rPr>
              <a:t>Slide </a:t>
            </a:r>
            <a:fld id="{00000000-1234-1234-1234-123412341234}" type="slidenum">
              <a:rPr b="1" i="0" lang="en" sz="1100" u="none" cap="none" strike="noStrike">
                <a:solidFill>
                  <a:schemeClr val="accent1"/>
                </a:solidFill>
                <a:latin typeface="Montserrat"/>
                <a:ea typeface="Montserrat"/>
                <a:cs typeface="Montserrat"/>
                <a:sym typeface="Montserrat"/>
              </a:rPr>
              <a:t>‹#›</a:t>
            </a:fld>
            <a:endParaRPr b="1" i="0" sz="1100" u="none" cap="none" strike="noStrike">
              <a:solidFill>
                <a:schemeClr val="accent1"/>
              </a:solidFill>
              <a:latin typeface="Montserrat"/>
              <a:ea typeface="Montserrat"/>
              <a:cs typeface="Montserrat"/>
              <a:sym typeface="Montserrat"/>
            </a:endParaRPr>
          </a:p>
        </p:txBody>
      </p:sp>
      <p:sp>
        <p:nvSpPr>
          <p:cNvPr id="49" name="Google Shape;49;p5"/>
          <p:cNvSpPr txBox="1"/>
          <p:nvPr>
            <p:ph type="title"/>
          </p:nvPr>
        </p:nvSpPr>
        <p:spPr>
          <a:xfrm>
            <a:off x="132036" y="131954"/>
            <a:ext cx="7040400" cy="5844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3300"/>
              <a:buFont typeface="Montserrat Medium"/>
              <a:buNone/>
              <a:defRPr i="0" sz="3300" u="none" cap="none" strike="noStrike">
                <a:solidFill>
                  <a:schemeClr val="lt1"/>
                </a:solidFill>
                <a:latin typeface="Montserrat Medium"/>
                <a:ea typeface="Montserrat Medium"/>
                <a:cs typeface="Montserrat Medium"/>
                <a:sym typeface="Montserrat Medium"/>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50" name="Google Shape;50;p5"/>
          <p:cNvSpPr txBox="1"/>
          <p:nvPr/>
        </p:nvSpPr>
        <p:spPr>
          <a:xfrm>
            <a:off x="-40725" y="4872750"/>
            <a:ext cx="2891100" cy="35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chemeClr val="dk2"/>
                </a:solidFill>
                <a:latin typeface="Montserrat"/>
                <a:ea typeface="Montserrat"/>
                <a:cs typeface="Montserrat"/>
                <a:sym typeface="Montserrat"/>
              </a:rPr>
              <a:t>WGISS-57, 4-7 March 2024</a:t>
            </a:r>
            <a:endParaRPr b="1" sz="1100">
              <a:solidFill>
                <a:schemeClr val="dk2"/>
              </a:solidFill>
              <a:latin typeface="Montserrat"/>
              <a:ea typeface="Montserrat"/>
              <a:cs typeface="Montserrat"/>
              <a:sym typeface="Montserrat"/>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1" name="Shape 51"/>
        <p:cNvGrpSpPr/>
        <p:nvPr/>
      </p:nvGrpSpPr>
      <p:grpSpPr>
        <a:xfrm>
          <a:off x="0" y="0"/>
          <a:ext cx="0" cy="0"/>
          <a:chOff x="0" y="0"/>
          <a:chExt cx="0" cy="0"/>
        </a:xfrm>
      </p:grpSpPr>
      <p:sp>
        <p:nvSpPr>
          <p:cNvPr id="52" name="Google Shape;52;p6"/>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SzPts val="5200"/>
              <a:buChar char="●"/>
              <a:defRPr sz="5200"/>
            </a:lvl1pPr>
            <a:lvl2pPr lvl="1" rtl="0" algn="ctr">
              <a:spcBef>
                <a:spcPts val="0"/>
              </a:spcBef>
              <a:spcAft>
                <a:spcPts val="0"/>
              </a:spcAft>
              <a:buSzPts val="5200"/>
              <a:buChar char="○"/>
              <a:defRPr sz="5200"/>
            </a:lvl2pPr>
            <a:lvl3pPr lvl="2" rtl="0" algn="ctr">
              <a:spcBef>
                <a:spcPts val="0"/>
              </a:spcBef>
              <a:spcAft>
                <a:spcPts val="0"/>
              </a:spcAft>
              <a:buSzPts val="5200"/>
              <a:buChar char="■"/>
              <a:defRPr sz="5200"/>
            </a:lvl3pPr>
            <a:lvl4pPr lvl="3" rtl="0" algn="ctr">
              <a:spcBef>
                <a:spcPts val="0"/>
              </a:spcBef>
              <a:spcAft>
                <a:spcPts val="0"/>
              </a:spcAft>
              <a:buSzPts val="5200"/>
              <a:buChar char="●"/>
              <a:defRPr sz="5200"/>
            </a:lvl4pPr>
            <a:lvl5pPr lvl="4" rtl="0" algn="ctr">
              <a:spcBef>
                <a:spcPts val="0"/>
              </a:spcBef>
              <a:spcAft>
                <a:spcPts val="0"/>
              </a:spcAft>
              <a:buSzPts val="5200"/>
              <a:buChar char="○"/>
              <a:defRPr sz="5200"/>
            </a:lvl5pPr>
            <a:lvl6pPr lvl="5" rtl="0" algn="ctr">
              <a:spcBef>
                <a:spcPts val="0"/>
              </a:spcBef>
              <a:spcAft>
                <a:spcPts val="0"/>
              </a:spcAft>
              <a:buSzPts val="5200"/>
              <a:buChar char="■"/>
              <a:defRPr sz="5200"/>
            </a:lvl6pPr>
            <a:lvl7pPr lvl="6" rtl="0" algn="ctr">
              <a:spcBef>
                <a:spcPts val="0"/>
              </a:spcBef>
              <a:spcAft>
                <a:spcPts val="0"/>
              </a:spcAft>
              <a:buSzPts val="5200"/>
              <a:buChar char="●"/>
              <a:defRPr sz="5200"/>
            </a:lvl7pPr>
            <a:lvl8pPr lvl="7" rtl="0" algn="ctr">
              <a:spcBef>
                <a:spcPts val="0"/>
              </a:spcBef>
              <a:spcAft>
                <a:spcPts val="0"/>
              </a:spcAft>
              <a:buSzPts val="5200"/>
              <a:buChar char="○"/>
              <a:defRPr sz="5200"/>
            </a:lvl8pPr>
            <a:lvl9pPr lvl="8" rtl="0" algn="ctr">
              <a:spcBef>
                <a:spcPts val="0"/>
              </a:spcBef>
              <a:spcAft>
                <a:spcPts val="0"/>
              </a:spcAft>
              <a:buSzPts val="5200"/>
              <a:buChar char="■"/>
              <a:defRPr sz="5200"/>
            </a:lvl9pPr>
          </a:lstStyle>
          <a:p/>
        </p:txBody>
      </p:sp>
      <p:sp>
        <p:nvSpPr>
          <p:cNvPr id="53" name="Google Shape;53;p6"/>
          <p:cNvSpPr txBox="1"/>
          <p:nvPr>
            <p:ph idx="1" type="subTitle"/>
          </p:nvPr>
        </p:nvSpPr>
        <p:spPr>
          <a:xfrm>
            <a:off x="311700" y="2834125"/>
            <a:ext cx="8520600" cy="7926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4" name="Google Shape;54;p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55" name="Google Shape;55;p6"/>
          <p:cNvSpPr txBox="1"/>
          <p:nvPr/>
        </p:nvSpPr>
        <p:spPr>
          <a:xfrm>
            <a:off x="-40725" y="4872750"/>
            <a:ext cx="2891100" cy="35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chemeClr val="dk2"/>
                </a:solidFill>
                <a:latin typeface="Montserrat"/>
                <a:ea typeface="Montserrat"/>
                <a:cs typeface="Montserrat"/>
                <a:sym typeface="Montserrat"/>
              </a:rPr>
              <a:t>WGISS-57, 4-7 March 2024</a:t>
            </a:r>
            <a:endParaRPr b="1" sz="1100">
              <a:solidFill>
                <a:schemeClr val="dk2"/>
              </a:solidFill>
              <a:latin typeface="Montserrat"/>
              <a:ea typeface="Montserrat"/>
              <a:cs typeface="Montserrat"/>
              <a:sym typeface="Montserrat"/>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3.png"/><Relationship Id="rId2" Type="http://schemas.openxmlformats.org/officeDocument/2006/relationships/image" Target="../media/image6.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p:nvPr/>
        </p:nvSpPr>
        <p:spPr>
          <a:xfrm>
            <a:off x="0" y="1"/>
            <a:ext cx="9144000" cy="7782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dk2"/>
              </a:solidFill>
              <a:latin typeface="Arial"/>
              <a:ea typeface="Arial"/>
              <a:cs typeface="Arial"/>
              <a:sym typeface="Arial"/>
            </a:endParaRPr>
          </a:p>
        </p:txBody>
      </p:sp>
      <p:pic>
        <p:nvPicPr>
          <p:cNvPr id="7" name="Google Shape;7;p1"/>
          <p:cNvPicPr preferRelativeResize="0"/>
          <p:nvPr/>
        </p:nvPicPr>
        <p:blipFill rotWithShape="1">
          <a:blip r:embed="rId1">
            <a:alphaModFix amt="34000"/>
          </a:blip>
          <a:srcRect b="35419" l="51339" r="-2839" t="39269"/>
          <a:stretch/>
        </p:blipFill>
        <p:spPr>
          <a:xfrm flipH="1">
            <a:off x="6978317" y="0"/>
            <a:ext cx="2165683" cy="778120"/>
          </a:xfrm>
          <a:prstGeom prst="rect">
            <a:avLst/>
          </a:prstGeom>
          <a:noFill/>
          <a:ln>
            <a:noFill/>
          </a:ln>
        </p:spPr>
      </p:pic>
      <p:pic>
        <p:nvPicPr>
          <p:cNvPr id="8" name="Google Shape;8;p1"/>
          <p:cNvPicPr preferRelativeResize="0"/>
          <p:nvPr/>
        </p:nvPicPr>
        <p:blipFill rotWithShape="1">
          <a:blip r:embed="rId2">
            <a:alphaModFix/>
          </a:blip>
          <a:srcRect b="0" l="0" r="0" t="0"/>
          <a:stretch/>
        </p:blipFill>
        <p:spPr>
          <a:xfrm>
            <a:off x="7343775" y="83742"/>
            <a:ext cx="1520926" cy="602579"/>
          </a:xfrm>
          <a:prstGeom prst="rect">
            <a:avLst/>
          </a:prstGeom>
          <a:noFill/>
          <a:ln>
            <a:noFill/>
          </a:ln>
          <a:effectLst>
            <a:outerShdw blurRad="50800" rotWithShape="0" algn="tl" dir="2700000" dist="38100">
              <a:srgbClr val="000000">
                <a:alpha val="40000"/>
              </a:srgbClr>
            </a:outerShdw>
          </a:effectLst>
        </p:spPr>
      </p:pic>
      <p:sp>
        <p:nvSpPr>
          <p:cNvPr id="9" name="Google Shape;9;p1"/>
          <p:cNvSpPr/>
          <p:nvPr/>
        </p:nvSpPr>
        <p:spPr>
          <a:xfrm>
            <a:off x="-1333" y="4930953"/>
            <a:ext cx="9145200" cy="2124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dk2"/>
              </a:solidFill>
              <a:latin typeface="Arial"/>
              <a:ea typeface="Arial"/>
              <a:cs typeface="Arial"/>
              <a:sym typeface="Arial"/>
            </a:endParaRPr>
          </a:p>
        </p:txBody>
      </p:sp>
      <p:sp>
        <p:nvSpPr>
          <p:cNvPr id="10" name="Google Shape;10;p1"/>
          <p:cNvSpPr/>
          <p:nvPr/>
        </p:nvSpPr>
        <p:spPr>
          <a:xfrm flipH="1" rot="10800000">
            <a:off x="-3378" y="4905272"/>
            <a:ext cx="9147300" cy="447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dk2"/>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8" r:id="rId3"/>
    <p:sldLayoutId id="2147483649" r:id="rId4"/>
    <p:sldLayoutId id="2147483650" r:id="rId5"/>
    <p:sldLayoutId id="2147483651" r:id="rId6"/>
    <p:sldLayoutId id="2147483652"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7"/>
          <p:cNvSpPr txBox="1"/>
          <p:nvPr>
            <p:ph type="title"/>
          </p:nvPr>
        </p:nvSpPr>
        <p:spPr>
          <a:xfrm>
            <a:off x="132023" y="131950"/>
            <a:ext cx="5308800" cy="2979600"/>
          </a:xfrm>
          <a:prstGeom prst="rect">
            <a:avLst/>
          </a:prstGeom>
        </p:spPr>
        <p:txBody>
          <a:bodyPr anchorCtr="0" anchor="t" bIns="34275" lIns="68575" spcFirstLastPara="1" rIns="68575" wrap="square" tIns="34275">
            <a:noAutofit/>
          </a:bodyPr>
          <a:lstStyle/>
          <a:p>
            <a:pPr indent="0" lvl="0" marL="0" rtl="0" algn="l">
              <a:lnSpc>
                <a:spcPct val="100000"/>
              </a:lnSpc>
              <a:spcBef>
                <a:spcPts val="0"/>
              </a:spcBef>
              <a:spcAft>
                <a:spcPts val="0"/>
              </a:spcAft>
              <a:buNone/>
            </a:pPr>
            <a:r>
              <a:rPr lang="en" sz="4800"/>
              <a:t>WGISS-57 </a:t>
            </a:r>
            <a:endParaRPr sz="4800"/>
          </a:p>
          <a:p>
            <a:pPr indent="0" lvl="0" marL="0" rtl="0" algn="l">
              <a:lnSpc>
                <a:spcPct val="100000"/>
              </a:lnSpc>
              <a:spcBef>
                <a:spcPts val="0"/>
              </a:spcBef>
              <a:spcAft>
                <a:spcPts val="0"/>
              </a:spcAft>
              <a:buNone/>
            </a:pPr>
            <a:r>
              <a:rPr lang="en" sz="4800"/>
              <a:t>Cloud Native Geospatial and Interoperability</a:t>
            </a:r>
            <a:endParaRPr sz="4800"/>
          </a:p>
        </p:txBody>
      </p:sp>
      <p:sp>
        <p:nvSpPr>
          <p:cNvPr id="61" name="Google Shape;61;p7"/>
          <p:cNvSpPr txBox="1"/>
          <p:nvPr/>
        </p:nvSpPr>
        <p:spPr>
          <a:xfrm>
            <a:off x="5566200" y="3511250"/>
            <a:ext cx="3577800" cy="15090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b="1" lang="en" sz="1700">
                <a:solidFill>
                  <a:schemeClr val="accent1"/>
                </a:solidFill>
                <a:latin typeface="Montserrat"/>
                <a:ea typeface="Montserrat"/>
                <a:cs typeface="Montserrat"/>
                <a:sym typeface="Montserrat"/>
              </a:rPr>
              <a:t>Alex Leith, Auspatious</a:t>
            </a:r>
            <a:endParaRPr b="1" sz="1700">
              <a:solidFill>
                <a:schemeClr val="accent1"/>
              </a:solidFill>
              <a:latin typeface="Montserrat"/>
              <a:ea typeface="Montserrat"/>
              <a:cs typeface="Montserrat"/>
              <a:sym typeface="Montserrat"/>
            </a:endParaRPr>
          </a:p>
          <a:p>
            <a:pPr indent="0" lvl="0" marL="0" rtl="0" algn="r">
              <a:lnSpc>
                <a:spcPct val="115000"/>
              </a:lnSpc>
              <a:spcBef>
                <a:spcPts val="0"/>
              </a:spcBef>
              <a:spcAft>
                <a:spcPts val="0"/>
              </a:spcAft>
              <a:buNone/>
            </a:pPr>
            <a:r>
              <a:rPr b="1" lang="en" sz="1700">
                <a:solidFill>
                  <a:schemeClr val="accent1"/>
                </a:solidFill>
                <a:latin typeface="Montserrat"/>
                <a:ea typeface="Montserrat"/>
                <a:cs typeface="Montserrat"/>
                <a:sym typeface="Montserrat"/>
              </a:rPr>
              <a:t>Agenda Item 6.7</a:t>
            </a:r>
            <a:endParaRPr b="1" sz="1700">
              <a:solidFill>
                <a:schemeClr val="accent1"/>
              </a:solidFill>
              <a:latin typeface="Montserrat"/>
              <a:ea typeface="Montserrat"/>
              <a:cs typeface="Montserrat"/>
              <a:sym typeface="Montserrat"/>
            </a:endParaRPr>
          </a:p>
          <a:p>
            <a:pPr indent="0" lvl="0" marL="0" rtl="0" algn="r">
              <a:lnSpc>
                <a:spcPct val="115000"/>
              </a:lnSpc>
              <a:spcBef>
                <a:spcPts val="0"/>
              </a:spcBef>
              <a:spcAft>
                <a:spcPts val="0"/>
              </a:spcAft>
              <a:buNone/>
            </a:pPr>
            <a:r>
              <a:rPr b="1" lang="en" sz="1700">
                <a:solidFill>
                  <a:schemeClr val="accent1"/>
                </a:solidFill>
                <a:latin typeface="Montserrat"/>
                <a:ea typeface="Montserrat"/>
                <a:cs typeface="Montserrat"/>
                <a:sym typeface="Montserrat"/>
              </a:rPr>
              <a:t>WGISS-57</a:t>
            </a:r>
            <a:endParaRPr b="1" sz="1700">
              <a:solidFill>
                <a:schemeClr val="accent1"/>
              </a:solidFill>
              <a:latin typeface="Montserrat"/>
              <a:ea typeface="Montserrat"/>
              <a:cs typeface="Montserrat"/>
              <a:sym typeface="Montserrat"/>
            </a:endParaRPr>
          </a:p>
          <a:p>
            <a:pPr indent="0" lvl="0" marL="0" rtl="0" algn="r">
              <a:lnSpc>
                <a:spcPct val="115000"/>
              </a:lnSpc>
              <a:spcBef>
                <a:spcPts val="0"/>
              </a:spcBef>
              <a:spcAft>
                <a:spcPts val="0"/>
              </a:spcAft>
              <a:buNone/>
            </a:pPr>
            <a:r>
              <a:rPr b="1" lang="en" sz="1700">
                <a:solidFill>
                  <a:schemeClr val="accent1"/>
                </a:solidFill>
                <a:latin typeface="Montserrat"/>
                <a:ea typeface="Montserrat"/>
                <a:cs typeface="Montserrat"/>
                <a:sym typeface="Montserrat"/>
              </a:rPr>
              <a:t>4-7 March 2023</a:t>
            </a:r>
            <a:endParaRPr b="1" sz="1700">
              <a:solidFill>
                <a:schemeClr val="accent1"/>
              </a:solidFill>
              <a:latin typeface="Montserrat"/>
              <a:ea typeface="Montserrat"/>
              <a:cs typeface="Montserrat"/>
              <a:sym typeface="Montserrat"/>
            </a:endParaRPr>
          </a:p>
          <a:p>
            <a:pPr indent="0" lvl="0" marL="0" rtl="0" algn="r">
              <a:lnSpc>
                <a:spcPct val="115000"/>
              </a:lnSpc>
              <a:spcBef>
                <a:spcPts val="0"/>
              </a:spcBef>
              <a:spcAft>
                <a:spcPts val="0"/>
              </a:spcAft>
              <a:buNone/>
            </a:pPr>
            <a:r>
              <a:rPr b="1" lang="en" sz="1700">
                <a:solidFill>
                  <a:schemeClr val="accent1"/>
                </a:solidFill>
                <a:latin typeface="Montserrat"/>
                <a:ea typeface="Montserrat"/>
                <a:cs typeface="Montserrat"/>
                <a:sym typeface="Montserrat"/>
              </a:rPr>
              <a:t>Sydney, Australia</a:t>
            </a:r>
            <a:endParaRPr b="1" sz="1700">
              <a:solidFill>
                <a:schemeClr val="accent1"/>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16"/>
          <p:cNvSpPr txBox="1"/>
          <p:nvPr>
            <p:ph idx="1" type="body"/>
          </p:nvPr>
        </p:nvSpPr>
        <p:spPr>
          <a:xfrm>
            <a:off x="243175" y="868750"/>
            <a:ext cx="4941000" cy="3797400"/>
          </a:xfrm>
          <a:prstGeom prst="rect">
            <a:avLst/>
          </a:prstGeom>
        </p:spPr>
        <p:txBody>
          <a:bodyPr anchorCtr="0" anchor="t" bIns="34275" lIns="68575" spcFirstLastPara="1" rIns="68575" wrap="square" tIns="34275">
            <a:noAutofit/>
          </a:bodyPr>
          <a:lstStyle/>
          <a:p>
            <a:pPr indent="-336550" lvl="0" marL="457200" rtl="0" algn="l">
              <a:lnSpc>
                <a:spcPct val="115000"/>
              </a:lnSpc>
              <a:spcBef>
                <a:spcPts val="800"/>
              </a:spcBef>
              <a:spcAft>
                <a:spcPts val="0"/>
              </a:spcAft>
              <a:buSzPts val="1700"/>
              <a:buChar char="❖"/>
            </a:pPr>
            <a:r>
              <a:rPr lang="en" sz="1700"/>
              <a:t>STAC </a:t>
            </a:r>
            <a:r>
              <a:rPr b="1" lang="en" sz="1700"/>
              <a:t>Catalog</a:t>
            </a:r>
            <a:endParaRPr b="1" sz="1700"/>
          </a:p>
          <a:p>
            <a:pPr indent="-317500" lvl="1" marL="914400" rtl="0" algn="l">
              <a:lnSpc>
                <a:spcPct val="115000"/>
              </a:lnSpc>
              <a:spcBef>
                <a:spcPts val="0"/>
              </a:spcBef>
              <a:spcAft>
                <a:spcPts val="0"/>
              </a:spcAft>
              <a:buSzPts val="1400"/>
              <a:buChar char="▪"/>
            </a:pPr>
            <a:r>
              <a:rPr lang="en" sz="1400"/>
              <a:t>A list of Catalogs or Collections</a:t>
            </a:r>
            <a:endParaRPr sz="1400"/>
          </a:p>
          <a:p>
            <a:pPr indent="-336550" lvl="0" marL="457200" rtl="0" algn="l">
              <a:lnSpc>
                <a:spcPct val="115000"/>
              </a:lnSpc>
              <a:spcBef>
                <a:spcPts val="0"/>
              </a:spcBef>
              <a:spcAft>
                <a:spcPts val="0"/>
              </a:spcAft>
              <a:buSzPts val="1700"/>
              <a:buChar char="❖"/>
            </a:pPr>
            <a:r>
              <a:rPr lang="en" sz="1700"/>
              <a:t>STAC </a:t>
            </a:r>
            <a:r>
              <a:rPr b="1" lang="en" sz="1700"/>
              <a:t>Collection</a:t>
            </a:r>
            <a:endParaRPr b="1" sz="1700"/>
          </a:p>
          <a:p>
            <a:pPr indent="-317500" lvl="1" marL="914400" rtl="0" algn="l">
              <a:lnSpc>
                <a:spcPct val="115000"/>
              </a:lnSpc>
              <a:spcBef>
                <a:spcPts val="0"/>
              </a:spcBef>
              <a:spcAft>
                <a:spcPts val="0"/>
              </a:spcAft>
              <a:buSzPts val="1400"/>
              <a:buChar char="▪"/>
            </a:pPr>
            <a:r>
              <a:rPr lang="en" sz="1400"/>
              <a:t>A product, like Landsat C2 L2 SR</a:t>
            </a:r>
            <a:endParaRPr sz="1400"/>
          </a:p>
          <a:p>
            <a:pPr indent="-317500" lvl="1" marL="914400" rtl="0" algn="l">
              <a:lnSpc>
                <a:spcPct val="115000"/>
              </a:lnSpc>
              <a:spcBef>
                <a:spcPts val="0"/>
              </a:spcBef>
              <a:spcAft>
                <a:spcPts val="0"/>
              </a:spcAft>
              <a:buSzPts val="1400"/>
              <a:buChar char="▪"/>
            </a:pPr>
            <a:r>
              <a:rPr lang="en" sz="1400"/>
              <a:t>Contains Items</a:t>
            </a:r>
            <a:endParaRPr sz="1400"/>
          </a:p>
          <a:p>
            <a:pPr indent="-336550" lvl="0" marL="457200" rtl="0" algn="l">
              <a:lnSpc>
                <a:spcPct val="115000"/>
              </a:lnSpc>
              <a:spcBef>
                <a:spcPts val="0"/>
              </a:spcBef>
              <a:spcAft>
                <a:spcPts val="0"/>
              </a:spcAft>
              <a:buSzPts val="1700"/>
              <a:buChar char="❖"/>
            </a:pPr>
            <a:r>
              <a:rPr lang="en" sz="1700"/>
              <a:t>STAC </a:t>
            </a:r>
            <a:r>
              <a:rPr b="1" lang="en" sz="1700"/>
              <a:t>Item</a:t>
            </a:r>
            <a:endParaRPr b="1" sz="1700"/>
          </a:p>
          <a:p>
            <a:pPr indent="-317500" lvl="1" marL="914400" rtl="0" algn="l">
              <a:lnSpc>
                <a:spcPct val="115000"/>
              </a:lnSpc>
              <a:spcBef>
                <a:spcPts val="0"/>
              </a:spcBef>
              <a:spcAft>
                <a:spcPts val="0"/>
              </a:spcAft>
              <a:buSzPts val="1400"/>
              <a:buChar char="▪"/>
            </a:pPr>
            <a:r>
              <a:rPr lang="en" sz="1400"/>
              <a:t>A single space/time/thing, like a single Landsat scene. Contains </a:t>
            </a:r>
            <a:r>
              <a:rPr b="1" lang="en" sz="1400"/>
              <a:t>Assets</a:t>
            </a:r>
            <a:r>
              <a:rPr lang="en" sz="1400"/>
              <a:t>, i.e., links to a .tif file</a:t>
            </a:r>
            <a:endParaRPr sz="1400"/>
          </a:p>
          <a:p>
            <a:pPr indent="-336550" lvl="0" marL="457200" rtl="0" algn="l">
              <a:lnSpc>
                <a:spcPct val="115000"/>
              </a:lnSpc>
              <a:spcBef>
                <a:spcPts val="0"/>
              </a:spcBef>
              <a:spcAft>
                <a:spcPts val="0"/>
              </a:spcAft>
              <a:buSzPts val="1700"/>
              <a:buChar char="❖"/>
            </a:pPr>
            <a:r>
              <a:rPr lang="en" sz="1700"/>
              <a:t>STAC </a:t>
            </a:r>
            <a:r>
              <a:rPr b="1" lang="en" sz="1700"/>
              <a:t>Asset</a:t>
            </a:r>
            <a:r>
              <a:rPr lang="en" sz="1700"/>
              <a:t>:</a:t>
            </a:r>
            <a:endParaRPr sz="1700"/>
          </a:p>
          <a:p>
            <a:pPr indent="-317500" lvl="1" marL="914400" rtl="0" algn="l">
              <a:lnSpc>
                <a:spcPct val="115000"/>
              </a:lnSpc>
              <a:spcBef>
                <a:spcPts val="0"/>
              </a:spcBef>
              <a:spcAft>
                <a:spcPts val="0"/>
              </a:spcAft>
              <a:buSzPts val="1400"/>
              <a:buChar char="▪"/>
            </a:pPr>
            <a:r>
              <a:rPr lang="en" sz="1400"/>
              <a:t>a link to a resource. Can be on a </a:t>
            </a:r>
            <a:r>
              <a:rPr b="1" lang="en" sz="1400"/>
              <a:t>Collection</a:t>
            </a:r>
            <a:r>
              <a:rPr lang="en" sz="1400"/>
              <a:t> or an </a:t>
            </a:r>
            <a:r>
              <a:rPr b="1" lang="en" sz="1400"/>
              <a:t>Item</a:t>
            </a:r>
            <a:endParaRPr sz="1400"/>
          </a:p>
          <a:p>
            <a:pPr indent="-317500" lvl="0" marL="457200" rtl="0" algn="l">
              <a:lnSpc>
                <a:spcPct val="115000"/>
              </a:lnSpc>
              <a:spcBef>
                <a:spcPts val="0"/>
              </a:spcBef>
              <a:spcAft>
                <a:spcPts val="0"/>
              </a:spcAft>
              <a:buSzPts val="1400"/>
              <a:buChar char="❖"/>
            </a:pPr>
            <a:r>
              <a:rPr b="1" lang="en" sz="1400"/>
              <a:t>STAC API</a:t>
            </a:r>
            <a:endParaRPr b="1" sz="1400"/>
          </a:p>
          <a:p>
            <a:pPr indent="-317500" lvl="1" marL="914400" rtl="0" algn="l">
              <a:lnSpc>
                <a:spcPct val="115000"/>
              </a:lnSpc>
              <a:spcBef>
                <a:spcPts val="0"/>
              </a:spcBef>
              <a:spcAft>
                <a:spcPts val="0"/>
              </a:spcAft>
              <a:buSzPts val="1400"/>
              <a:buChar char="▪"/>
            </a:pPr>
            <a:r>
              <a:rPr lang="en" sz="1400"/>
              <a:t>A REST API that contains a searchable interface for Collections and </a:t>
            </a:r>
            <a:r>
              <a:rPr b="1" lang="en" sz="1400"/>
              <a:t>Items</a:t>
            </a:r>
            <a:endParaRPr b="1" sz="1400"/>
          </a:p>
        </p:txBody>
      </p:sp>
      <p:sp>
        <p:nvSpPr>
          <p:cNvPr id="120" name="Google Shape;120;p16"/>
          <p:cNvSpPr txBox="1"/>
          <p:nvPr>
            <p:ph type="title"/>
          </p:nvPr>
        </p:nvSpPr>
        <p:spPr>
          <a:xfrm>
            <a:off x="132036" y="131954"/>
            <a:ext cx="7040100" cy="5844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a:t>What is STAC?</a:t>
            </a:r>
            <a:endParaRPr/>
          </a:p>
        </p:txBody>
      </p:sp>
      <p:pic>
        <p:nvPicPr>
          <p:cNvPr id="121" name="Google Shape;121;p16"/>
          <p:cNvPicPr preferRelativeResize="0"/>
          <p:nvPr/>
        </p:nvPicPr>
        <p:blipFill>
          <a:blip r:embed="rId3">
            <a:alphaModFix/>
          </a:blip>
          <a:stretch>
            <a:fillRect/>
          </a:stretch>
        </p:blipFill>
        <p:spPr>
          <a:xfrm>
            <a:off x="5336575" y="1021154"/>
            <a:ext cx="3655021" cy="363289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17"/>
          <p:cNvSpPr txBox="1"/>
          <p:nvPr>
            <p:ph type="title"/>
          </p:nvPr>
        </p:nvSpPr>
        <p:spPr>
          <a:xfrm>
            <a:off x="132036" y="131954"/>
            <a:ext cx="7040100" cy="5844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a:t>Cloud Optimised GeoTIFFs</a:t>
            </a:r>
            <a:endParaRPr/>
          </a:p>
        </p:txBody>
      </p:sp>
      <p:pic>
        <p:nvPicPr>
          <p:cNvPr id="127" name="Google Shape;127;p17"/>
          <p:cNvPicPr preferRelativeResize="0"/>
          <p:nvPr/>
        </p:nvPicPr>
        <p:blipFill>
          <a:blip r:embed="rId3">
            <a:alphaModFix/>
          </a:blip>
          <a:stretch>
            <a:fillRect/>
          </a:stretch>
        </p:blipFill>
        <p:spPr>
          <a:xfrm>
            <a:off x="1399651" y="985775"/>
            <a:ext cx="6542251" cy="36957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18"/>
          <p:cNvSpPr txBox="1"/>
          <p:nvPr>
            <p:ph idx="1" type="body"/>
          </p:nvPr>
        </p:nvSpPr>
        <p:spPr>
          <a:xfrm>
            <a:off x="243175" y="1168900"/>
            <a:ext cx="5220000" cy="3497100"/>
          </a:xfrm>
          <a:prstGeom prst="rect">
            <a:avLst/>
          </a:prstGeom>
        </p:spPr>
        <p:txBody>
          <a:bodyPr anchorCtr="0" anchor="t" bIns="34275" lIns="68575" spcFirstLastPara="1" rIns="68575" wrap="square" tIns="34275">
            <a:noAutofit/>
          </a:bodyPr>
          <a:lstStyle/>
          <a:p>
            <a:pPr indent="-342900" lvl="0" marL="457200" rtl="0" algn="l">
              <a:spcBef>
                <a:spcPts val="800"/>
              </a:spcBef>
              <a:spcAft>
                <a:spcPts val="0"/>
              </a:spcAft>
              <a:buSzPts val="1800"/>
              <a:buChar char="❖"/>
            </a:pPr>
            <a:r>
              <a:rPr lang="en" sz="1800"/>
              <a:t>PySTAC and PySTAC Client</a:t>
            </a:r>
            <a:endParaRPr sz="1800"/>
          </a:p>
          <a:p>
            <a:pPr indent="-342900" lvl="0" marL="457200" rtl="0" algn="l">
              <a:spcBef>
                <a:spcPts val="0"/>
              </a:spcBef>
              <a:spcAft>
                <a:spcPts val="0"/>
              </a:spcAft>
              <a:buSzPts val="1800"/>
              <a:buChar char="❖"/>
            </a:pPr>
            <a:r>
              <a:rPr lang="en" sz="1800"/>
              <a:t>ODC-STAC (and odc-geo)</a:t>
            </a:r>
            <a:endParaRPr sz="1800"/>
          </a:p>
          <a:p>
            <a:pPr indent="-342900" lvl="0" marL="457200" rtl="0" algn="l">
              <a:spcBef>
                <a:spcPts val="0"/>
              </a:spcBef>
              <a:spcAft>
                <a:spcPts val="0"/>
              </a:spcAft>
              <a:buSzPts val="1800"/>
              <a:buChar char="❖"/>
            </a:pPr>
            <a:r>
              <a:rPr lang="en" sz="1800"/>
              <a:t>Xarray</a:t>
            </a:r>
            <a:endParaRPr sz="1800"/>
          </a:p>
          <a:p>
            <a:pPr indent="-342900" lvl="0" marL="457200" rtl="0" algn="l">
              <a:spcBef>
                <a:spcPts val="0"/>
              </a:spcBef>
              <a:spcAft>
                <a:spcPts val="0"/>
              </a:spcAft>
              <a:buSzPts val="1800"/>
              <a:buChar char="❖"/>
            </a:pPr>
            <a:r>
              <a:rPr lang="en" sz="1800"/>
              <a:t>Pangeo, the Open Data Cube and Microsoft’s Planetary Computer are all interoperable</a:t>
            </a:r>
            <a:endParaRPr sz="1800"/>
          </a:p>
          <a:p>
            <a:pPr indent="0" lvl="0" marL="0" rtl="0" algn="l">
              <a:spcBef>
                <a:spcPts val="800"/>
              </a:spcBef>
              <a:spcAft>
                <a:spcPts val="0"/>
              </a:spcAft>
              <a:buNone/>
            </a:pPr>
            <a:r>
              <a:rPr lang="en" sz="1800"/>
              <a:t>Code on the right finds and loads a single Sentinel-2 scene.</a:t>
            </a:r>
            <a:endParaRPr sz="1800"/>
          </a:p>
        </p:txBody>
      </p:sp>
      <p:sp>
        <p:nvSpPr>
          <p:cNvPr id="133" name="Google Shape;133;p18"/>
          <p:cNvSpPr txBox="1"/>
          <p:nvPr>
            <p:ph type="title"/>
          </p:nvPr>
        </p:nvSpPr>
        <p:spPr>
          <a:xfrm>
            <a:off x="132036" y="131954"/>
            <a:ext cx="7040100" cy="5844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a:t>Python STAC Tools</a:t>
            </a:r>
            <a:endParaRPr/>
          </a:p>
        </p:txBody>
      </p:sp>
      <p:pic>
        <p:nvPicPr>
          <p:cNvPr id="134" name="Google Shape;134;p18"/>
          <p:cNvPicPr preferRelativeResize="0"/>
          <p:nvPr/>
        </p:nvPicPr>
        <p:blipFill>
          <a:blip r:embed="rId3">
            <a:alphaModFix/>
          </a:blip>
          <a:stretch>
            <a:fillRect/>
          </a:stretch>
        </p:blipFill>
        <p:spPr>
          <a:xfrm>
            <a:off x="5701150" y="777550"/>
            <a:ext cx="3140001" cy="41123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19"/>
          <p:cNvSpPr txBox="1"/>
          <p:nvPr>
            <p:ph idx="1" type="body"/>
          </p:nvPr>
        </p:nvSpPr>
        <p:spPr>
          <a:xfrm>
            <a:off x="497175" y="1089525"/>
            <a:ext cx="5052000" cy="3497100"/>
          </a:xfrm>
          <a:prstGeom prst="rect">
            <a:avLst/>
          </a:prstGeom>
        </p:spPr>
        <p:txBody>
          <a:bodyPr anchorCtr="0" anchor="t" bIns="34275" lIns="68575" spcFirstLastPara="1" rIns="68575" wrap="square" tIns="34275">
            <a:noAutofit/>
          </a:bodyPr>
          <a:lstStyle/>
          <a:p>
            <a:pPr indent="0" lvl="0" marL="0" rtl="0" algn="l">
              <a:lnSpc>
                <a:spcPct val="115000"/>
              </a:lnSpc>
              <a:spcBef>
                <a:spcPts val="800"/>
              </a:spcBef>
              <a:spcAft>
                <a:spcPts val="0"/>
              </a:spcAft>
              <a:buNone/>
            </a:pPr>
            <a:r>
              <a:rPr lang="en" sz="1900"/>
              <a:t>The process is, for each tile:</a:t>
            </a:r>
            <a:endParaRPr sz="1900"/>
          </a:p>
          <a:p>
            <a:pPr indent="-349250" lvl="0" marL="457200" rtl="0" algn="l">
              <a:lnSpc>
                <a:spcPct val="115000"/>
              </a:lnSpc>
              <a:spcBef>
                <a:spcPts val="800"/>
              </a:spcBef>
              <a:spcAft>
                <a:spcPts val="0"/>
              </a:spcAft>
              <a:buSzPts val="1900"/>
              <a:buChar char="❖"/>
            </a:pPr>
            <a:r>
              <a:rPr lang="en" sz="1900"/>
              <a:t>Search the MSPC STAC API for Sentinel-1 descending scenes</a:t>
            </a:r>
            <a:endParaRPr sz="1900"/>
          </a:p>
          <a:p>
            <a:pPr indent="-349250" lvl="0" marL="457200" rtl="0" algn="l">
              <a:lnSpc>
                <a:spcPct val="115000"/>
              </a:lnSpc>
              <a:spcBef>
                <a:spcPts val="0"/>
              </a:spcBef>
              <a:spcAft>
                <a:spcPts val="0"/>
              </a:spcAft>
              <a:buSzPts val="1900"/>
              <a:buChar char="❖"/>
            </a:pPr>
            <a:r>
              <a:rPr lang="en" sz="1900"/>
              <a:t>Load, </a:t>
            </a:r>
            <a:r>
              <a:rPr lang="en" sz="1900"/>
              <a:t>create</a:t>
            </a:r>
            <a:r>
              <a:rPr lang="en" sz="1900"/>
              <a:t> medians and means of vv and vh and write those as well as a pixel count</a:t>
            </a:r>
            <a:endParaRPr sz="1900"/>
          </a:p>
          <a:p>
            <a:pPr indent="0" lvl="0" marL="0" rtl="0" algn="l">
              <a:lnSpc>
                <a:spcPct val="115000"/>
              </a:lnSpc>
              <a:spcBef>
                <a:spcPts val="800"/>
              </a:spcBef>
              <a:spcAft>
                <a:spcPts val="0"/>
              </a:spcAft>
              <a:buNone/>
            </a:pPr>
            <a:r>
              <a:rPr lang="en" sz="1900"/>
              <a:t>This was easy because we didn’t need to build a radiometrically terrain corrected data process! (I.e., the ARD already existed.)</a:t>
            </a:r>
            <a:endParaRPr sz="1900"/>
          </a:p>
        </p:txBody>
      </p:sp>
      <p:sp>
        <p:nvSpPr>
          <p:cNvPr id="140" name="Google Shape;140;p19"/>
          <p:cNvSpPr txBox="1"/>
          <p:nvPr>
            <p:ph type="title"/>
          </p:nvPr>
        </p:nvSpPr>
        <p:spPr>
          <a:xfrm>
            <a:off x="132036" y="131954"/>
            <a:ext cx="7040100" cy="5844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a:t>Case Study 1: Sentinel-1 Mosaics</a:t>
            </a:r>
            <a:endParaRPr/>
          </a:p>
        </p:txBody>
      </p:sp>
      <p:pic>
        <p:nvPicPr>
          <p:cNvPr id="141" name="Google Shape;141;p19"/>
          <p:cNvPicPr preferRelativeResize="0"/>
          <p:nvPr/>
        </p:nvPicPr>
        <p:blipFill rotWithShape="1">
          <a:blip r:embed="rId3">
            <a:alphaModFix/>
          </a:blip>
          <a:srcRect b="0" l="0" r="13822" t="0"/>
          <a:stretch/>
        </p:blipFill>
        <p:spPr>
          <a:xfrm>
            <a:off x="5979375" y="1448175"/>
            <a:ext cx="3054227" cy="257747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20"/>
          <p:cNvSpPr txBox="1"/>
          <p:nvPr>
            <p:ph idx="1" type="body"/>
          </p:nvPr>
        </p:nvSpPr>
        <p:spPr>
          <a:xfrm>
            <a:off x="243175" y="1168900"/>
            <a:ext cx="5028000" cy="3497100"/>
          </a:xfrm>
          <a:prstGeom prst="rect">
            <a:avLst/>
          </a:prstGeom>
        </p:spPr>
        <p:txBody>
          <a:bodyPr anchorCtr="0" anchor="t" bIns="34275" lIns="68575" spcFirstLastPara="1" rIns="68575" wrap="square" tIns="34275">
            <a:noAutofit/>
          </a:bodyPr>
          <a:lstStyle/>
          <a:p>
            <a:pPr indent="0" lvl="0" marL="0" rtl="0" algn="l">
              <a:lnSpc>
                <a:spcPct val="115000"/>
              </a:lnSpc>
              <a:spcBef>
                <a:spcPts val="800"/>
              </a:spcBef>
              <a:spcAft>
                <a:spcPts val="0"/>
              </a:spcAft>
              <a:buNone/>
            </a:pPr>
            <a:r>
              <a:rPr lang="en" sz="1500"/>
              <a:t>The process is, for each tile:</a:t>
            </a:r>
            <a:endParaRPr sz="1500"/>
          </a:p>
          <a:p>
            <a:pPr indent="-323850" lvl="0" marL="457200" rtl="0" algn="l">
              <a:lnSpc>
                <a:spcPct val="115000"/>
              </a:lnSpc>
              <a:spcBef>
                <a:spcPts val="800"/>
              </a:spcBef>
              <a:spcAft>
                <a:spcPts val="0"/>
              </a:spcAft>
              <a:buSzPts val="1500"/>
              <a:buChar char="❖"/>
            </a:pPr>
            <a:r>
              <a:rPr lang="en" sz="1500"/>
              <a:t>Find and load Landsat scenes via the USGS STAC API</a:t>
            </a:r>
            <a:endParaRPr sz="1500"/>
          </a:p>
          <a:p>
            <a:pPr indent="-323850" lvl="0" marL="457200" rtl="0" algn="l">
              <a:lnSpc>
                <a:spcPct val="115000"/>
              </a:lnSpc>
              <a:spcBef>
                <a:spcPts val="0"/>
              </a:spcBef>
              <a:spcAft>
                <a:spcPts val="0"/>
              </a:spcAft>
              <a:buSzPts val="1500"/>
              <a:buChar char="❖"/>
            </a:pPr>
            <a:r>
              <a:rPr lang="en" sz="1500"/>
              <a:t>Mask clouds and filter extreme tide pixels using a tide model (FES 2014)</a:t>
            </a:r>
            <a:endParaRPr sz="1500"/>
          </a:p>
          <a:p>
            <a:pPr indent="-323850" lvl="0" marL="457200" rtl="0" algn="l">
              <a:lnSpc>
                <a:spcPct val="115000"/>
              </a:lnSpc>
              <a:spcBef>
                <a:spcPts val="0"/>
              </a:spcBef>
              <a:spcAft>
                <a:spcPts val="0"/>
              </a:spcAft>
              <a:buSzPts val="1500"/>
              <a:buChar char="❖"/>
            </a:pPr>
            <a:r>
              <a:rPr lang="en" sz="1500"/>
              <a:t>Find and load the Copernicus DEM via MSPC STAC API and use it to mask hillshaded pixels</a:t>
            </a:r>
            <a:endParaRPr sz="1500"/>
          </a:p>
          <a:p>
            <a:pPr indent="-323850" lvl="0" marL="457200" rtl="0" algn="l">
              <a:lnSpc>
                <a:spcPct val="115000"/>
              </a:lnSpc>
              <a:spcBef>
                <a:spcPts val="0"/>
              </a:spcBef>
              <a:spcAft>
                <a:spcPts val="0"/>
              </a:spcAft>
              <a:buSzPts val="1500"/>
              <a:buChar char="❖"/>
            </a:pPr>
            <a:r>
              <a:rPr lang="en" sz="1500"/>
              <a:t>Find and load the ESA WorldCover data via the MSPC STAC API and use that to identify ocean</a:t>
            </a:r>
            <a:endParaRPr sz="1500"/>
          </a:p>
          <a:p>
            <a:pPr indent="-323850" lvl="0" marL="457200" rtl="0" algn="l">
              <a:lnSpc>
                <a:spcPct val="115000"/>
              </a:lnSpc>
              <a:spcBef>
                <a:spcPts val="0"/>
              </a:spcBef>
              <a:spcAft>
                <a:spcPts val="0"/>
              </a:spcAft>
              <a:buSzPts val="1500"/>
              <a:buChar char="❖"/>
            </a:pPr>
            <a:r>
              <a:rPr lang="en" sz="1500"/>
              <a:t>Create annual mosaics that can be used to extract shorelines from 1985-2023</a:t>
            </a:r>
            <a:endParaRPr sz="1500"/>
          </a:p>
        </p:txBody>
      </p:sp>
      <p:sp>
        <p:nvSpPr>
          <p:cNvPr id="147" name="Google Shape;147;p20"/>
          <p:cNvSpPr txBox="1"/>
          <p:nvPr>
            <p:ph type="title"/>
          </p:nvPr>
        </p:nvSpPr>
        <p:spPr>
          <a:xfrm>
            <a:off x="132036" y="131954"/>
            <a:ext cx="7040100" cy="5844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a:t>Case Study 2: Global Coastlines</a:t>
            </a:r>
            <a:endParaRPr/>
          </a:p>
        </p:txBody>
      </p:sp>
      <p:pic>
        <p:nvPicPr>
          <p:cNvPr id="148" name="Google Shape;148;p20"/>
          <p:cNvPicPr preferRelativeResize="0"/>
          <p:nvPr/>
        </p:nvPicPr>
        <p:blipFill rotWithShape="1">
          <a:blip r:embed="rId3">
            <a:alphaModFix/>
          </a:blip>
          <a:srcRect b="6795" l="26462" r="31184" t="1250"/>
          <a:stretch/>
        </p:blipFill>
        <p:spPr>
          <a:xfrm>
            <a:off x="5271175" y="779375"/>
            <a:ext cx="3872827" cy="4064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21"/>
          <p:cNvSpPr txBox="1"/>
          <p:nvPr>
            <p:ph type="title"/>
          </p:nvPr>
        </p:nvSpPr>
        <p:spPr>
          <a:xfrm>
            <a:off x="132036" y="131954"/>
            <a:ext cx="7040100" cy="5844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a:t>Example outcome</a:t>
            </a:r>
            <a:endParaRPr/>
          </a:p>
        </p:txBody>
      </p:sp>
      <p:pic>
        <p:nvPicPr>
          <p:cNvPr id="154" name="Google Shape;154;p21"/>
          <p:cNvPicPr preferRelativeResize="0"/>
          <p:nvPr/>
        </p:nvPicPr>
        <p:blipFill>
          <a:blip r:embed="rId3">
            <a:alphaModFix/>
          </a:blip>
          <a:stretch>
            <a:fillRect/>
          </a:stretch>
        </p:blipFill>
        <p:spPr>
          <a:xfrm>
            <a:off x="1786825" y="783025"/>
            <a:ext cx="5488973" cy="412477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22"/>
          <p:cNvSpPr txBox="1"/>
          <p:nvPr>
            <p:ph idx="1" type="body"/>
          </p:nvPr>
        </p:nvSpPr>
        <p:spPr>
          <a:xfrm>
            <a:off x="243175" y="1168900"/>
            <a:ext cx="5083500" cy="3497100"/>
          </a:xfrm>
          <a:prstGeom prst="rect">
            <a:avLst/>
          </a:prstGeom>
        </p:spPr>
        <p:txBody>
          <a:bodyPr anchorCtr="0" anchor="t" bIns="34275" lIns="68575" spcFirstLastPara="1" rIns="68575" wrap="square" tIns="34275">
            <a:noAutofit/>
          </a:bodyPr>
          <a:lstStyle/>
          <a:p>
            <a:pPr indent="-361950" lvl="0" marL="457200" rtl="0" algn="l">
              <a:lnSpc>
                <a:spcPct val="115000"/>
              </a:lnSpc>
              <a:spcBef>
                <a:spcPts val="800"/>
              </a:spcBef>
              <a:spcAft>
                <a:spcPts val="0"/>
              </a:spcAft>
              <a:buSzPts val="2100"/>
              <a:buChar char="●"/>
            </a:pPr>
            <a:r>
              <a:rPr lang="en"/>
              <a:t>Host data on a system that allows direct, HTTP(S) access (COGs)</a:t>
            </a:r>
            <a:endParaRPr/>
          </a:p>
          <a:p>
            <a:pPr indent="-361950" lvl="0" marL="457200" rtl="0" algn="l">
              <a:lnSpc>
                <a:spcPct val="115000"/>
              </a:lnSpc>
              <a:spcBef>
                <a:spcPts val="0"/>
              </a:spcBef>
              <a:spcAft>
                <a:spcPts val="0"/>
              </a:spcAft>
              <a:buSzPts val="2100"/>
              <a:buChar char="●"/>
            </a:pPr>
            <a:r>
              <a:rPr lang="en"/>
              <a:t>Host services that provide an index to that data (STAC)</a:t>
            </a:r>
            <a:endParaRPr/>
          </a:p>
          <a:p>
            <a:pPr indent="-361950" lvl="0" marL="457200" rtl="0" algn="l">
              <a:lnSpc>
                <a:spcPct val="115000"/>
              </a:lnSpc>
              <a:spcBef>
                <a:spcPts val="0"/>
              </a:spcBef>
              <a:spcAft>
                <a:spcPts val="0"/>
              </a:spcAft>
              <a:buSzPts val="2100"/>
              <a:buChar char="●"/>
            </a:pPr>
            <a:r>
              <a:rPr lang="en"/>
              <a:t>Run internal applications that are publicly facing using the same data and index APIs</a:t>
            </a:r>
            <a:endParaRPr/>
          </a:p>
          <a:p>
            <a:pPr indent="-342900" lvl="1" marL="914400" rtl="0" algn="l">
              <a:lnSpc>
                <a:spcPct val="115000"/>
              </a:lnSpc>
              <a:spcBef>
                <a:spcPts val="0"/>
              </a:spcBef>
              <a:spcAft>
                <a:spcPts val="0"/>
              </a:spcAft>
              <a:buSzPts val="1800"/>
              <a:buChar char="○"/>
            </a:pPr>
            <a:r>
              <a:rPr lang="en"/>
              <a:t>This process of consuming your own APIs is called </a:t>
            </a:r>
            <a:r>
              <a:rPr b="1" lang="en"/>
              <a:t>dogfooding</a:t>
            </a:r>
            <a:endParaRPr b="1"/>
          </a:p>
        </p:txBody>
      </p:sp>
      <p:sp>
        <p:nvSpPr>
          <p:cNvPr id="160" name="Google Shape;160;p22"/>
          <p:cNvSpPr txBox="1"/>
          <p:nvPr>
            <p:ph type="title"/>
          </p:nvPr>
        </p:nvSpPr>
        <p:spPr>
          <a:xfrm>
            <a:off x="132036" y="131954"/>
            <a:ext cx="7040100" cy="5844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a:t>Platform Architecture</a:t>
            </a:r>
            <a:endParaRPr/>
          </a:p>
        </p:txBody>
      </p:sp>
      <p:pic>
        <p:nvPicPr>
          <p:cNvPr id="161" name="Google Shape;161;p22"/>
          <p:cNvPicPr preferRelativeResize="0"/>
          <p:nvPr/>
        </p:nvPicPr>
        <p:blipFill>
          <a:blip r:embed="rId3">
            <a:alphaModFix/>
          </a:blip>
          <a:stretch>
            <a:fillRect/>
          </a:stretch>
        </p:blipFill>
        <p:spPr>
          <a:xfrm>
            <a:off x="5830025" y="836150"/>
            <a:ext cx="3189776" cy="40379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23"/>
          <p:cNvSpPr txBox="1"/>
          <p:nvPr>
            <p:ph idx="1" type="body"/>
          </p:nvPr>
        </p:nvSpPr>
        <p:spPr>
          <a:xfrm>
            <a:off x="243175" y="1168900"/>
            <a:ext cx="4366800" cy="3497100"/>
          </a:xfrm>
          <a:prstGeom prst="rect">
            <a:avLst/>
          </a:prstGeom>
        </p:spPr>
        <p:txBody>
          <a:bodyPr anchorCtr="0" anchor="t" bIns="34275" lIns="68575" spcFirstLastPara="1" rIns="68575" wrap="square" tIns="34275">
            <a:noAutofit/>
          </a:bodyPr>
          <a:lstStyle/>
          <a:p>
            <a:pPr indent="0" lvl="0" marL="0" rtl="0" algn="l">
              <a:lnSpc>
                <a:spcPct val="115000"/>
              </a:lnSpc>
              <a:spcBef>
                <a:spcPts val="800"/>
              </a:spcBef>
              <a:spcAft>
                <a:spcPts val="0"/>
              </a:spcAft>
              <a:buNone/>
            </a:pPr>
            <a:r>
              <a:rPr i="1" lang="en" sz="1900"/>
              <a:t>The future is here, it’s just not evenly distributed.</a:t>
            </a:r>
            <a:endParaRPr i="1" sz="1900"/>
          </a:p>
          <a:p>
            <a:pPr indent="-349250" lvl="0" marL="457200" rtl="0" algn="l">
              <a:lnSpc>
                <a:spcPct val="115000"/>
              </a:lnSpc>
              <a:spcBef>
                <a:spcPts val="800"/>
              </a:spcBef>
              <a:spcAft>
                <a:spcPts val="0"/>
              </a:spcAft>
              <a:buSzPts val="1900"/>
              <a:buChar char="-"/>
            </a:pPr>
            <a:r>
              <a:rPr lang="en" sz="1900"/>
              <a:t>William Gibson</a:t>
            </a:r>
            <a:endParaRPr sz="1900"/>
          </a:p>
          <a:p>
            <a:pPr indent="0" lvl="0" marL="0" rtl="0" algn="l">
              <a:lnSpc>
                <a:spcPct val="115000"/>
              </a:lnSpc>
              <a:spcBef>
                <a:spcPts val="800"/>
              </a:spcBef>
              <a:spcAft>
                <a:spcPts val="0"/>
              </a:spcAft>
              <a:buNone/>
            </a:pPr>
            <a:r>
              <a:t/>
            </a:r>
            <a:endParaRPr sz="1900"/>
          </a:p>
          <a:p>
            <a:pPr indent="0" lvl="0" marL="0" rtl="0" algn="l">
              <a:lnSpc>
                <a:spcPct val="115000"/>
              </a:lnSpc>
              <a:spcBef>
                <a:spcPts val="800"/>
              </a:spcBef>
              <a:spcAft>
                <a:spcPts val="0"/>
              </a:spcAft>
              <a:buNone/>
            </a:pPr>
            <a:r>
              <a:rPr lang="en" sz="1900"/>
              <a:t>The example on the right is almost all the code needed to find and load HLS data, mask it and create a temporal mosaic, direct from NASA.</a:t>
            </a:r>
            <a:endParaRPr sz="1900"/>
          </a:p>
        </p:txBody>
      </p:sp>
      <p:sp>
        <p:nvSpPr>
          <p:cNvPr id="167" name="Google Shape;167;p23"/>
          <p:cNvSpPr txBox="1"/>
          <p:nvPr>
            <p:ph type="title"/>
          </p:nvPr>
        </p:nvSpPr>
        <p:spPr>
          <a:xfrm>
            <a:off x="132036" y="131954"/>
            <a:ext cx="7040100" cy="5844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a:t>The future of interoperability…</a:t>
            </a:r>
            <a:endParaRPr/>
          </a:p>
        </p:txBody>
      </p:sp>
      <p:pic>
        <p:nvPicPr>
          <p:cNvPr id="168" name="Google Shape;168;p23"/>
          <p:cNvPicPr preferRelativeResize="0"/>
          <p:nvPr/>
        </p:nvPicPr>
        <p:blipFill>
          <a:blip r:embed="rId3">
            <a:alphaModFix/>
          </a:blip>
          <a:stretch>
            <a:fillRect/>
          </a:stretch>
        </p:blipFill>
        <p:spPr>
          <a:xfrm>
            <a:off x="4854525" y="781029"/>
            <a:ext cx="4062866" cy="412234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24"/>
          <p:cNvSpPr txBox="1"/>
          <p:nvPr>
            <p:ph type="title"/>
          </p:nvPr>
        </p:nvSpPr>
        <p:spPr>
          <a:xfrm>
            <a:off x="132036" y="131954"/>
            <a:ext cx="7040100" cy="5844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a:t>Cloud Native Geospatial</a:t>
            </a:r>
            <a:endParaRPr/>
          </a:p>
        </p:txBody>
      </p:sp>
      <p:pic>
        <p:nvPicPr>
          <p:cNvPr id="174" name="Google Shape;174;p24"/>
          <p:cNvPicPr preferRelativeResize="0"/>
          <p:nvPr/>
        </p:nvPicPr>
        <p:blipFill>
          <a:blip r:embed="rId3">
            <a:alphaModFix/>
          </a:blip>
          <a:stretch>
            <a:fillRect/>
          </a:stretch>
        </p:blipFill>
        <p:spPr>
          <a:xfrm>
            <a:off x="152400" y="868754"/>
            <a:ext cx="8839200" cy="359656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8"/>
          <p:cNvSpPr txBox="1"/>
          <p:nvPr>
            <p:ph type="title"/>
          </p:nvPr>
        </p:nvSpPr>
        <p:spPr>
          <a:xfrm>
            <a:off x="132036" y="131954"/>
            <a:ext cx="7040100" cy="5844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a:t>What is the talk about</a:t>
            </a:r>
            <a:endParaRPr/>
          </a:p>
        </p:txBody>
      </p:sp>
      <p:sp>
        <p:nvSpPr>
          <p:cNvPr id="67" name="Google Shape;67;p8"/>
          <p:cNvSpPr txBox="1"/>
          <p:nvPr>
            <p:ph idx="1" type="body"/>
          </p:nvPr>
        </p:nvSpPr>
        <p:spPr>
          <a:xfrm>
            <a:off x="243175" y="1168900"/>
            <a:ext cx="8621700" cy="3497100"/>
          </a:xfrm>
          <a:prstGeom prst="rect">
            <a:avLst/>
          </a:prstGeom>
        </p:spPr>
        <p:txBody>
          <a:bodyPr anchorCtr="0" anchor="t" bIns="34275" lIns="68575" spcFirstLastPara="1" rIns="68575" wrap="square" tIns="34275">
            <a:noAutofit/>
          </a:bodyPr>
          <a:lstStyle/>
          <a:p>
            <a:pPr indent="-355600" lvl="0" marL="457200" rtl="0" algn="l">
              <a:lnSpc>
                <a:spcPct val="115000"/>
              </a:lnSpc>
              <a:spcBef>
                <a:spcPts val="800"/>
              </a:spcBef>
              <a:spcAft>
                <a:spcPts val="0"/>
              </a:spcAft>
              <a:buSzPts val="2000"/>
              <a:buChar char="●"/>
            </a:pPr>
            <a:r>
              <a:rPr lang="en" sz="2000"/>
              <a:t>I’m Alex Leith and I have around 5 years experience in EO</a:t>
            </a:r>
            <a:endParaRPr sz="2000"/>
          </a:p>
          <a:p>
            <a:pPr indent="-355600" lvl="0" marL="457200" rtl="0" algn="l">
              <a:lnSpc>
                <a:spcPct val="115000"/>
              </a:lnSpc>
              <a:spcBef>
                <a:spcPts val="0"/>
              </a:spcBef>
              <a:spcAft>
                <a:spcPts val="0"/>
              </a:spcAft>
              <a:buSzPts val="2000"/>
              <a:buChar char="●"/>
            </a:pPr>
            <a:r>
              <a:rPr lang="en" sz="2000"/>
              <a:t>My background is geospatial, but I have spent a lot of time supporting open source software and open data</a:t>
            </a:r>
            <a:endParaRPr sz="2000"/>
          </a:p>
          <a:p>
            <a:pPr indent="-355600" lvl="0" marL="457200" rtl="0" algn="l">
              <a:lnSpc>
                <a:spcPct val="115000"/>
              </a:lnSpc>
              <a:spcBef>
                <a:spcPts val="0"/>
              </a:spcBef>
              <a:spcAft>
                <a:spcPts val="0"/>
              </a:spcAft>
              <a:buSzPts val="2000"/>
              <a:buChar char="●"/>
            </a:pPr>
            <a:r>
              <a:rPr lang="en" sz="2000"/>
              <a:t>I worked on the development of STAC specifications that are required to load data efficiently, </a:t>
            </a:r>
            <a:r>
              <a:rPr lang="en" sz="2000"/>
              <a:t>which</a:t>
            </a:r>
            <a:r>
              <a:rPr lang="en" sz="2000"/>
              <a:t> were adopted by E-84, MSPC, USGS and others</a:t>
            </a:r>
            <a:endParaRPr sz="2000"/>
          </a:p>
          <a:p>
            <a:pPr indent="-355600" lvl="0" marL="457200" rtl="0" algn="l">
              <a:lnSpc>
                <a:spcPct val="115000"/>
              </a:lnSpc>
              <a:spcBef>
                <a:spcPts val="0"/>
              </a:spcBef>
              <a:spcAft>
                <a:spcPts val="0"/>
              </a:spcAft>
              <a:buSzPts val="2000"/>
              <a:buChar char="●"/>
            </a:pPr>
            <a:r>
              <a:rPr b="1" lang="en" sz="2000"/>
              <a:t>This talk is about how open standards and specifications enable interoperability with a focus on data consumption. (Architecture and Interface, from the framework)</a:t>
            </a:r>
            <a:endParaRPr b="1" sz="20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9"/>
          <p:cNvSpPr txBox="1"/>
          <p:nvPr>
            <p:ph type="title"/>
          </p:nvPr>
        </p:nvSpPr>
        <p:spPr>
          <a:xfrm>
            <a:off x="132036" y="131954"/>
            <a:ext cx="7040100" cy="5844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a:t>The Digital Earth</a:t>
            </a:r>
            <a:endParaRPr/>
          </a:p>
        </p:txBody>
      </p:sp>
      <p:sp>
        <p:nvSpPr>
          <p:cNvPr id="73" name="Google Shape;73;p9"/>
          <p:cNvSpPr txBox="1"/>
          <p:nvPr>
            <p:ph idx="1" type="body"/>
          </p:nvPr>
        </p:nvSpPr>
        <p:spPr>
          <a:xfrm>
            <a:off x="482400" y="1216750"/>
            <a:ext cx="4167600" cy="3497100"/>
          </a:xfrm>
          <a:prstGeom prst="rect">
            <a:avLst/>
          </a:prstGeom>
        </p:spPr>
        <p:txBody>
          <a:bodyPr anchorCtr="0" anchor="t" bIns="34275" lIns="68575" spcFirstLastPara="1" rIns="68575" wrap="square" tIns="34275">
            <a:noAutofit/>
          </a:bodyPr>
          <a:lstStyle/>
          <a:p>
            <a:pPr indent="0" lvl="0" marL="0" rtl="0" algn="l">
              <a:lnSpc>
                <a:spcPct val="90000"/>
              </a:lnSpc>
              <a:spcBef>
                <a:spcPts val="1000"/>
              </a:spcBef>
              <a:spcAft>
                <a:spcPts val="0"/>
              </a:spcAft>
              <a:buClr>
                <a:schemeClr val="dk1"/>
              </a:buClr>
              <a:buSzPts val="1100"/>
              <a:buFont typeface="Arial"/>
              <a:buNone/>
            </a:pPr>
            <a:r>
              <a:rPr i="1" lang="en" sz="1600">
                <a:latin typeface="Montserrat Light"/>
                <a:ea typeface="Montserrat Light"/>
                <a:cs typeface="Montserrat Light"/>
                <a:sym typeface="Montserrat Light"/>
              </a:rPr>
              <a:t>“We have an unparalleled opportunity to turn a flood of raw data into understandable information about our society and our planet.”</a:t>
            </a:r>
            <a:endParaRPr i="1" sz="1600">
              <a:latin typeface="Montserrat Light"/>
              <a:ea typeface="Montserrat Light"/>
              <a:cs typeface="Montserrat Light"/>
              <a:sym typeface="Montserrat Light"/>
            </a:endParaRPr>
          </a:p>
          <a:p>
            <a:pPr indent="0" lvl="0" marL="0" rtl="0" algn="l">
              <a:lnSpc>
                <a:spcPct val="90000"/>
              </a:lnSpc>
              <a:spcBef>
                <a:spcPts val="1000"/>
              </a:spcBef>
              <a:spcAft>
                <a:spcPts val="0"/>
              </a:spcAft>
              <a:buClr>
                <a:schemeClr val="dk1"/>
              </a:buClr>
              <a:buSzPts val="1100"/>
              <a:buFont typeface="Arial"/>
              <a:buNone/>
            </a:pPr>
            <a:r>
              <a:rPr i="1" lang="en" sz="1600">
                <a:latin typeface="Montserrat Light"/>
                <a:ea typeface="Montserrat Light"/>
                <a:cs typeface="Montserrat Light"/>
                <a:sym typeface="Montserrat Light"/>
              </a:rPr>
              <a:t>“In the first stage, we should focus on integrating the data from multiple sources that we already have.”</a:t>
            </a:r>
            <a:endParaRPr i="1" sz="1600">
              <a:latin typeface="Montserrat Light"/>
              <a:ea typeface="Montserrat Light"/>
              <a:cs typeface="Montserrat Light"/>
              <a:sym typeface="Montserrat Light"/>
            </a:endParaRPr>
          </a:p>
          <a:p>
            <a:pPr indent="0" lvl="0" marL="0" rtl="0" algn="l">
              <a:lnSpc>
                <a:spcPct val="90000"/>
              </a:lnSpc>
              <a:spcBef>
                <a:spcPts val="1000"/>
              </a:spcBef>
              <a:spcAft>
                <a:spcPts val="0"/>
              </a:spcAft>
              <a:buClr>
                <a:schemeClr val="dk1"/>
              </a:buClr>
              <a:buSzPts val="1100"/>
              <a:buFont typeface="Arial"/>
              <a:buNone/>
            </a:pPr>
            <a:r>
              <a:rPr i="1" lang="en" sz="1600">
                <a:latin typeface="Montserrat Light"/>
                <a:ea typeface="Montserrat Light"/>
                <a:cs typeface="Montserrat Light"/>
                <a:sym typeface="Montserrat Light"/>
              </a:rPr>
              <a:t>“In the long run, we should seek to put the full range of data about our planet and our history at our fingertips.”</a:t>
            </a:r>
            <a:endParaRPr i="1" sz="1600">
              <a:latin typeface="Montserrat Light"/>
              <a:ea typeface="Montserrat Light"/>
              <a:cs typeface="Montserrat Light"/>
              <a:sym typeface="Montserrat Light"/>
            </a:endParaRPr>
          </a:p>
          <a:p>
            <a:pPr indent="0" lvl="0" marL="0" rtl="0" algn="l">
              <a:lnSpc>
                <a:spcPct val="90000"/>
              </a:lnSpc>
              <a:spcBef>
                <a:spcPts val="1000"/>
              </a:spcBef>
              <a:spcAft>
                <a:spcPts val="0"/>
              </a:spcAft>
              <a:buClr>
                <a:schemeClr val="dk1"/>
              </a:buClr>
              <a:buSzPts val="1100"/>
              <a:buFont typeface="Arial"/>
              <a:buNone/>
            </a:pPr>
            <a:r>
              <a:rPr lang="en" sz="1600">
                <a:latin typeface="Montserrat Light"/>
                <a:ea typeface="Montserrat Light"/>
                <a:cs typeface="Montserrat Light"/>
                <a:sym typeface="Montserrat Light"/>
              </a:rPr>
              <a:t>- Al Gore, 1998</a:t>
            </a:r>
            <a:endParaRPr sz="1600">
              <a:latin typeface="Montserrat Light"/>
              <a:ea typeface="Montserrat Light"/>
              <a:cs typeface="Montserrat Light"/>
              <a:sym typeface="Montserrat Light"/>
            </a:endParaRPr>
          </a:p>
          <a:p>
            <a:pPr indent="0" lvl="0" marL="0" rtl="0" algn="l">
              <a:spcBef>
                <a:spcPts val="800"/>
              </a:spcBef>
              <a:spcAft>
                <a:spcPts val="0"/>
              </a:spcAft>
              <a:buNone/>
            </a:pPr>
            <a:r>
              <a:t/>
            </a:r>
            <a:endParaRPr sz="1600">
              <a:latin typeface="Montserrat Light"/>
              <a:ea typeface="Montserrat Light"/>
              <a:cs typeface="Montserrat Light"/>
              <a:sym typeface="Montserrat Light"/>
            </a:endParaRPr>
          </a:p>
        </p:txBody>
      </p:sp>
      <p:pic>
        <p:nvPicPr>
          <p:cNvPr id="74" name="Google Shape;74;p9"/>
          <p:cNvPicPr preferRelativeResize="0"/>
          <p:nvPr/>
        </p:nvPicPr>
        <p:blipFill>
          <a:blip r:embed="rId3">
            <a:alphaModFix/>
          </a:blip>
          <a:stretch>
            <a:fillRect/>
          </a:stretch>
        </p:blipFill>
        <p:spPr>
          <a:xfrm>
            <a:off x="4961700" y="1083629"/>
            <a:ext cx="4021924" cy="366763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10"/>
          <p:cNvSpPr txBox="1"/>
          <p:nvPr>
            <p:ph idx="1" type="body"/>
          </p:nvPr>
        </p:nvSpPr>
        <p:spPr>
          <a:xfrm>
            <a:off x="243175" y="1168900"/>
            <a:ext cx="4805400" cy="3497100"/>
          </a:xfrm>
          <a:prstGeom prst="rect">
            <a:avLst/>
          </a:prstGeom>
        </p:spPr>
        <p:txBody>
          <a:bodyPr anchorCtr="0" anchor="t" bIns="34275" lIns="68575" spcFirstLastPara="1" rIns="68575" wrap="square" tIns="34275">
            <a:noAutofit/>
          </a:bodyPr>
          <a:lstStyle/>
          <a:p>
            <a:pPr indent="-317500" lvl="0" marL="457200" rtl="0" algn="l">
              <a:lnSpc>
                <a:spcPct val="90000"/>
              </a:lnSpc>
              <a:spcBef>
                <a:spcPts val="0"/>
              </a:spcBef>
              <a:spcAft>
                <a:spcPts val="0"/>
              </a:spcAft>
              <a:buSzPts val="1400"/>
              <a:buChar char="❖"/>
            </a:pPr>
            <a:r>
              <a:rPr lang="en" sz="1400"/>
              <a:t>Funded by the Australian Government</a:t>
            </a:r>
            <a:endParaRPr sz="1400"/>
          </a:p>
          <a:p>
            <a:pPr indent="-317500" lvl="0" marL="457200" rtl="0" algn="l">
              <a:lnSpc>
                <a:spcPct val="90000"/>
              </a:lnSpc>
              <a:spcBef>
                <a:spcPts val="0"/>
              </a:spcBef>
              <a:spcAft>
                <a:spcPts val="0"/>
              </a:spcAft>
              <a:buSzPts val="1400"/>
              <a:buChar char="❖"/>
            </a:pPr>
            <a:r>
              <a:rPr lang="en" sz="1400"/>
              <a:t>Australia used to be a downlink for Landsat</a:t>
            </a:r>
            <a:endParaRPr sz="1400"/>
          </a:p>
          <a:p>
            <a:pPr indent="-317500" lvl="0" marL="457200" rtl="0" algn="l">
              <a:lnSpc>
                <a:spcPct val="90000"/>
              </a:lnSpc>
              <a:spcBef>
                <a:spcPts val="0"/>
              </a:spcBef>
              <a:spcAft>
                <a:spcPts val="0"/>
              </a:spcAft>
              <a:buSzPts val="1400"/>
              <a:buChar char="❖"/>
            </a:pPr>
            <a:r>
              <a:rPr lang="en" sz="1400"/>
              <a:t>Raw data was stored on tapes</a:t>
            </a:r>
            <a:endParaRPr sz="1400"/>
          </a:p>
          <a:p>
            <a:pPr indent="-317500" lvl="0" marL="457200" rtl="0" algn="l">
              <a:lnSpc>
                <a:spcPct val="90000"/>
              </a:lnSpc>
              <a:spcBef>
                <a:spcPts val="0"/>
              </a:spcBef>
              <a:spcAft>
                <a:spcPts val="0"/>
              </a:spcAft>
              <a:buSzPts val="1400"/>
              <a:buChar char="❖"/>
            </a:pPr>
            <a:r>
              <a:rPr lang="en" sz="1400"/>
              <a:t>Data eventually was digitized in Unlocking the Landsat Archive project</a:t>
            </a:r>
            <a:endParaRPr sz="1400"/>
          </a:p>
          <a:p>
            <a:pPr indent="-317500" lvl="0" marL="457200" rtl="0" algn="l">
              <a:lnSpc>
                <a:spcPct val="90000"/>
              </a:lnSpc>
              <a:spcBef>
                <a:spcPts val="0"/>
              </a:spcBef>
              <a:spcAft>
                <a:spcPts val="0"/>
              </a:spcAft>
              <a:buSzPts val="1400"/>
              <a:buChar char="❖"/>
            </a:pPr>
            <a:r>
              <a:rPr lang="en" sz="1400"/>
              <a:t>The Australian Geoscience Data Cube (AGDC) was developed</a:t>
            </a:r>
            <a:endParaRPr sz="1400"/>
          </a:p>
          <a:p>
            <a:pPr indent="-317500" lvl="0" marL="457200" rtl="0" algn="l">
              <a:lnSpc>
                <a:spcPct val="90000"/>
              </a:lnSpc>
              <a:spcBef>
                <a:spcPts val="0"/>
              </a:spcBef>
              <a:spcAft>
                <a:spcPts val="0"/>
              </a:spcAft>
              <a:buSzPts val="1400"/>
              <a:buChar char="❖"/>
            </a:pPr>
            <a:r>
              <a:rPr lang="en" sz="1400"/>
              <a:t>It was improved and renamed to “the Open Data Cube”</a:t>
            </a:r>
            <a:endParaRPr sz="1400"/>
          </a:p>
          <a:p>
            <a:pPr indent="-317500" lvl="0" marL="457200" rtl="0" algn="l">
              <a:lnSpc>
                <a:spcPct val="90000"/>
              </a:lnSpc>
              <a:spcBef>
                <a:spcPts val="0"/>
              </a:spcBef>
              <a:spcAft>
                <a:spcPts val="0"/>
              </a:spcAft>
              <a:buSzPts val="1400"/>
              <a:buChar char="❖"/>
            </a:pPr>
            <a:r>
              <a:rPr lang="en" sz="1400"/>
              <a:t>Today Digital Earth Australia supports government and industry by making EO data accessible</a:t>
            </a:r>
            <a:endParaRPr sz="1400"/>
          </a:p>
          <a:p>
            <a:pPr indent="0" lvl="0" marL="0" rtl="0" algn="l">
              <a:spcBef>
                <a:spcPts val="800"/>
              </a:spcBef>
              <a:spcAft>
                <a:spcPts val="0"/>
              </a:spcAft>
              <a:buNone/>
            </a:pPr>
            <a:r>
              <a:t/>
            </a:r>
            <a:endParaRPr sz="1400"/>
          </a:p>
        </p:txBody>
      </p:sp>
      <p:sp>
        <p:nvSpPr>
          <p:cNvPr id="80" name="Google Shape;80;p10"/>
          <p:cNvSpPr txBox="1"/>
          <p:nvPr>
            <p:ph type="title"/>
          </p:nvPr>
        </p:nvSpPr>
        <p:spPr>
          <a:xfrm>
            <a:off x="132036" y="131954"/>
            <a:ext cx="7040100" cy="5844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a:t>Digital Earth Australia (2010)</a:t>
            </a:r>
            <a:endParaRPr/>
          </a:p>
        </p:txBody>
      </p:sp>
      <p:pic>
        <p:nvPicPr>
          <p:cNvPr id="81" name="Google Shape;81;p10"/>
          <p:cNvPicPr preferRelativeResize="0"/>
          <p:nvPr/>
        </p:nvPicPr>
        <p:blipFill>
          <a:blip r:embed="rId3">
            <a:alphaModFix/>
          </a:blip>
          <a:stretch>
            <a:fillRect/>
          </a:stretch>
        </p:blipFill>
        <p:spPr>
          <a:xfrm>
            <a:off x="6205675" y="1211654"/>
            <a:ext cx="2785925" cy="313416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1"/>
          <p:cNvSpPr txBox="1"/>
          <p:nvPr>
            <p:ph idx="1" type="body"/>
          </p:nvPr>
        </p:nvSpPr>
        <p:spPr>
          <a:xfrm>
            <a:off x="243175" y="1168900"/>
            <a:ext cx="4972800" cy="3497100"/>
          </a:xfrm>
          <a:prstGeom prst="rect">
            <a:avLst/>
          </a:prstGeom>
        </p:spPr>
        <p:txBody>
          <a:bodyPr anchorCtr="0" anchor="t" bIns="34275" lIns="68575" spcFirstLastPara="1" rIns="68575" wrap="square" tIns="34275">
            <a:noAutofit/>
          </a:bodyPr>
          <a:lstStyle/>
          <a:p>
            <a:pPr indent="-317500" lvl="0" marL="457200" rtl="0" algn="l">
              <a:lnSpc>
                <a:spcPct val="90000"/>
              </a:lnSpc>
              <a:spcBef>
                <a:spcPts val="1000"/>
              </a:spcBef>
              <a:spcAft>
                <a:spcPts val="0"/>
              </a:spcAft>
              <a:buSzPts val="1400"/>
              <a:buChar char="❖"/>
            </a:pPr>
            <a:r>
              <a:rPr lang="en" sz="1400"/>
              <a:t>Funded by US-based Philanthropic organization and Australian Government</a:t>
            </a:r>
            <a:endParaRPr sz="1400"/>
          </a:p>
          <a:p>
            <a:pPr indent="-317500" lvl="0" marL="457200" rtl="0" algn="l">
              <a:lnSpc>
                <a:spcPct val="90000"/>
              </a:lnSpc>
              <a:spcBef>
                <a:spcPts val="0"/>
              </a:spcBef>
              <a:spcAft>
                <a:spcPts val="0"/>
              </a:spcAft>
              <a:buSzPts val="1400"/>
              <a:buChar char="❖"/>
            </a:pPr>
            <a:r>
              <a:rPr lang="en" sz="1400"/>
              <a:t>Broad goals around making data more easily accessible across the African continent</a:t>
            </a:r>
            <a:endParaRPr sz="1400"/>
          </a:p>
          <a:p>
            <a:pPr indent="0" lvl="0" marL="0" rtl="0" algn="l">
              <a:lnSpc>
                <a:spcPct val="90000"/>
              </a:lnSpc>
              <a:spcBef>
                <a:spcPts val="1000"/>
              </a:spcBef>
              <a:spcAft>
                <a:spcPts val="0"/>
              </a:spcAft>
              <a:buNone/>
            </a:pPr>
            <a:r>
              <a:rPr lang="en" sz="1400"/>
              <a:t>The mission</a:t>
            </a:r>
            <a:endParaRPr sz="1400"/>
          </a:p>
          <a:p>
            <a:pPr indent="0" lvl="0" marL="0" rtl="0" algn="l">
              <a:lnSpc>
                <a:spcPct val="90000"/>
              </a:lnSpc>
              <a:spcBef>
                <a:spcPts val="1000"/>
              </a:spcBef>
              <a:spcAft>
                <a:spcPts val="0"/>
              </a:spcAft>
              <a:buNone/>
            </a:pPr>
            <a:r>
              <a:rPr lang="en" sz="1400"/>
              <a:t>DE Africa will process openly accessible and freely available data to produce decision-ready products. Working closely with the AfriGEO community, DE Africa will be responsive to the information needs, challenges and priorities of the African continent. DE Africa will leverage and build on existing capacity to enable the use of Earth observations to address key challenges across the continent.</a:t>
            </a:r>
            <a:endParaRPr sz="1400"/>
          </a:p>
          <a:p>
            <a:pPr indent="0" lvl="0" marL="0" rtl="0" algn="l">
              <a:lnSpc>
                <a:spcPct val="90000"/>
              </a:lnSpc>
              <a:spcBef>
                <a:spcPts val="1000"/>
              </a:spcBef>
              <a:spcAft>
                <a:spcPts val="0"/>
              </a:spcAft>
              <a:buNone/>
            </a:pPr>
            <a:r>
              <a:t/>
            </a:r>
            <a:endParaRPr sz="1400"/>
          </a:p>
          <a:p>
            <a:pPr indent="0" lvl="0" marL="0" rtl="0" algn="l">
              <a:spcBef>
                <a:spcPts val="800"/>
              </a:spcBef>
              <a:spcAft>
                <a:spcPts val="0"/>
              </a:spcAft>
              <a:buNone/>
            </a:pPr>
            <a:r>
              <a:t/>
            </a:r>
            <a:endParaRPr sz="1400"/>
          </a:p>
        </p:txBody>
      </p:sp>
      <p:sp>
        <p:nvSpPr>
          <p:cNvPr id="87" name="Google Shape;87;p11"/>
          <p:cNvSpPr txBox="1"/>
          <p:nvPr>
            <p:ph type="title"/>
          </p:nvPr>
        </p:nvSpPr>
        <p:spPr>
          <a:xfrm>
            <a:off x="132036" y="131954"/>
            <a:ext cx="7040100" cy="5844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a:t>Digital Earth Africa (2020)</a:t>
            </a:r>
            <a:endParaRPr/>
          </a:p>
        </p:txBody>
      </p:sp>
      <p:pic>
        <p:nvPicPr>
          <p:cNvPr id="88" name="Google Shape;88;p11"/>
          <p:cNvPicPr preferRelativeResize="0"/>
          <p:nvPr/>
        </p:nvPicPr>
        <p:blipFill>
          <a:blip r:embed="rId3">
            <a:alphaModFix/>
          </a:blip>
          <a:stretch>
            <a:fillRect/>
          </a:stretch>
        </p:blipFill>
        <p:spPr>
          <a:xfrm>
            <a:off x="5684675" y="990576"/>
            <a:ext cx="3267050" cy="367542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12"/>
          <p:cNvSpPr txBox="1"/>
          <p:nvPr>
            <p:ph idx="1" type="body"/>
          </p:nvPr>
        </p:nvSpPr>
        <p:spPr>
          <a:xfrm>
            <a:off x="290800" y="1248275"/>
            <a:ext cx="4702500" cy="3497100"/>
          </a:xfrm>
          <a:prstGeom prst="rect">
            <a:avLst/>
          </a:prstGeom>
        </p:spPr>
        <p:txBody>
          <a:bodyPr anchorCtr="0" anchor="t" bIns="34275" lIns="68575" spcFirstLastPara="1" rIns="68575" wrap="square" tIns="34275">
            <a:noAutofit/>
          </a:bodyPr>
          <a:lstStyle/>
          <a:p>
            <a:pPr indent="0" lvl="0" marL="0" rtl="0" algn="l">
              <a:lnSpc>
                <a:spcPct val="90000"/>
              </a:lnSpc>
              <a:spcBef>
                <a:spcPts val="1000"/>
              </a:spcBef>
              <a:spcAft>
                <a:spcPts val="0"/>
              </a:spcAft>
              <a:buClr>
                <a:schemeClr val="dk1"/>
              </a:buClr>
              <a:buSzPts val="1100"/>
              <a:buFont typeface="Arial"/>
              <a:buNone/>
            </a:pPr>
            <a:r>
              <a:rPr b="1" lang="en" sz="1600">
                <a:latin typeface="Calibri"/>
                <a:ea typeface="Calibri"/>
                <a:cs typeface="Calibri"/>
                <a:sym typeface="Calibri"/>
              </a:rPr>
              <a:t>Empower</a:t>
            </a:r>
            <a:r>
              <a:rPr lang="en" sz="1600">
                <a:latin typeface="Calibri"/>
                <a:ea typeface="Calibri"/>
                <a:cs typeface="Calibri"/>
                <a:sym typeface="Calibri"/>
              </a:rPr>
              <a:t> more people from the Pacific to access and analyse data. Chart a course towards a culture of scientific collaboration that is self-sustaining and meaningful.</a:t>
            </a:r>
            <a:endParaRPr sz="1600">
              <a:latin typeface="Calibri"/>
              <a:ea typeface="Calibri"/>
              <a:cs typeface="Calibri"/>
              <a:sym typeface="Calibri"/>
            </a:endParaRPr>
          </a:p>
          <a:p>
            <a:pPr indent="0" lvl="0" marL="0" rtl="0" algn="l">
              <a:lnSpc>
                <a:spcPct val="90000"/>
              </a:lnSpc>
              <a:spcBef>
                <a:spcPts val="1000"/>
              </a:spcBef>
              <a:spcAft>
                <a:spcPts val="0"/>
              </a:spcAft>
              <a:buClr>
                <a:schemeClr val="dk1"/>
              </a:buClr>
              <a:buSzPts val="1100"/>
              <a:buFont typeface="Arial"/>
              <a:buNone/>
            </a:pPr>
            <a:r>
              <a:rPr b="1" lang="en" sz="1600">
                <a:latin typeface="Calibri"/>
                <a:ea typeface="Calibri"/>
                <a:cs typeface="Calibri"/>
                <a:sym typeface="Calibri"/>
              </a:rPr>
              <a:t>Simplify</a:t>
            </a:r>
            <a:r>
              <a:rPr lang="en" sz="1600">
                <a:latin typeface="Calibri"/>
                <a:ea typeface="Calibri"/>
                <a:cs typeface="Calibri"/>
                <a:sym typeface="Calibri"/>
              </a:rPr>
              <a:t> access to Earth and Ocean Observation data. Deliver a technology infrastructure that enables people to access, visualise and analyse data.</a:t>
            </a:r>
            <a:endParaRPr sz="1600">
              <a:latin typeface="Calibri"/>
              <a:ea typeface="Calibri"/>
              <a:cs typeface="Calibri"/>
              <a:sym typeface="Calibri"/>
            </a:endParaRPr>
          </a:p>
          <a:p>
            <a:pPr indent="0" lvl="0" marL="0" rtl="0" algn="l">
              <a:lnSpc>
                <a:spcPct val="90000"/>
              </a:lnSpc>
              <a:spcBef>
                <a:spcPts val="1000"/>
              </a:spcBef>
              <a:spcAft>
                <a:spcPts val="0"/>
              </a:spcAft>
              <a:buClr>
                <a:schemeClr val="dk1"/>
              </a:buClr>
              <a:buSzPts val="1100"/>
              <a:buFont typeface="Arial"/>
              <a:buNone/>
            </a:pPr>
            <a:r>
              <a:rPr b="1" lang="en" sz="1600">
                <a:latin typeface="Calibri"/>
                <a:ea typeface="Calibri"/>
                <a:cs typeface="Calibri"/>
                <a:sym typeface="Calibri"/>
              </a:rPr>
              <a:t>Deliver</a:t>
            </a:r>
            <a:r>
              <a:rPr lang="en" sz="1600">
                <a:latin typeface="Calibri"/>
                <a:ea typeface="Calibri"/>
                <a:cs typeface="Calibri"/>
                <a:sym typeface="Calibri"/>
              </a:rPr>
              <a:t> new products specific to the needs of the Pacific. Research and develop new and adapt existing derived data products and deliver them routinely and reliably.</a:t>
            </a:r>
            <a:endParaRPr sz="1600">
              <a:latin typeface="Arial"/>
              <a:ea typeface="Arial"/>
              <a:cs typeface="Arial"/>
              <a:sym typeface="Arial"/>
            </a:endParaRPr>
          </a:p>
          <a:p>
            <a:pPr indent="0" lvl="0" marL="0" rtl="0" algn="l">
              <a:spcBef>
                <a:spcPts val="800"/>
              </a:spcBef>
              <a:spcAft>
                <a:spcPts val="0"/>
              </a:spcAft>
              <a:buNone/>
            </a:pPr>
            <a:r>
              <a:t/>
            </a:r>
            <a:endParaRPr/>
          </a:p>
        </p:txBody>
      </p:sp>
      <p:sp>
        <p:nvSpPr>
          <p:cNvPr id="94" name="Google Shape;94;p12"/>
          <p:cNvSpPr txBox="1"/>
          <p:nvPr>
            <p:ph type="title"/>
          </p:nvPr>
        </p:nvSpPr>
        <p:spPr>
          <a:xfrm>
            <a:off x="132036" y="131954"/>
            <a:ext cx="7040100" cy="5844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a:t>Digital Earth Pacific (2023)</a:t>
            </a:r>
            <a:endParaRPr/>
          </a:p>
        </p:txBody>
      </p:sp>
      <p:pic>
        <p:nvPicPr>
          <p:cNvPr id="95" name="Google Shape;95;p12"/>
          <p:cNvPicPr preferRelativeResize="0"/>
          <p:nvPr/>
        </p:nvPicPr>
        <p:blipFill>
          <a:blip r:embed="rId3">
            <a:alphaModFix/>
          </a:blip>
          <a:stretch>
            <a:fillRect/>
          </a:stretch>
        </p:blipFill>
        <p:spPr>
          <a:xfrm>
            <a:off x="5098075" y="1345004"/>
            <a:ext cx="3893524" cy="299999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13"/>
          <p:cNvSpPr txBox="1"/>
          <p:nvPr>
            <p:ph type="title"/>
          </p:nvPr>
        </p:nvSpPr>
        <p:spPr>
          <a:xfrm>
            <a:off x="132036" y="131954"/>
            <a:ext cx="7040100" cy="5844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a:t>What capabilities were available</a:t>
            </a:r>
            <a:endParaRPr/>
          </a:p>
        </p:txBody>
      </p:sp>
      <p:pic>
        <p:nvPicPr>
          <p:cNvPr id="101" name="Google Shape;101;p13"/>
          <p:cNvPicPr preferRelativeResize="0"/>
          <p:nvPr/>
        </p:nvPicPr>
        <p:blipFill>
          <a:blip r:embed="rId3">
            <a:alphaModFix/>
          </a:blip>
          <a:stretch>
            <a:fillRect/>
          </a:stretch>
        </p:blipFill>
        <p:spPr>
          <a:xfrm>
            <a:off x="570500" y="805100"/>
            <a:ext cx="8306202" cy="398274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14"/>
          <p:cNvSpPr txBox="1"/>
          <p:nvPr>
            <p:ph idx="1" type="body"/>
          </p:nvPr>
        </p:nvSpPr>
        <p:spPr>
          <a:xfrm>
            <a:off x="243175" y="1168900"/>
            <a:ext cx="5845500" cy="3497100"/>
          </a:xfrm>
          <a:prstGeom prst="rect">
            <a:avLst/>
          </a:prstGeom>
        </p:spPr>
        <p:txBody>
          <a:bodyPr anchorCtr="0" anchor="t" bIns="34275" lIns="68575" spcFirstLastPara="1" rIns="68575" wrap="square" tIns="34275">
            <a:noAutofit/>
          </a:bodyPr>
          <a:lstStyle/>
          <a:p>
            <a:pPr indent="-342900" lvl="0" marL="457200" rtl="0" algn="l">
              <a:lnSpc>
                <a:spcPct val="115000"/>
              </a:lnSpc>
              <a:spcBef>
                <a:spcPts val="800"/>
              </a:spcBef>
              <a:spcAft>
                <a:spcPts val="0"/>
              </a:spcAft>
              <a:buSzPts val="1800"/>
              <a:buChar char="❖"/>
            </a:pPr>
            <a:r>
              <a:rPr lang="en" sz="1800"/>
              <a:t>Global analysis ready data is accessible with low to no barriers</a:t>
            </a:r>
            <a:endParaRPr sz="1800"/>
          </a:p>
          <a:p>
            <a:pPr indent="-342900" lvl="0" marL="457200" rtl="0" algn="l">
              <a:lnSpc>
                <a:spcPct val="115000"/>
              </a:lnSpc>
              <a:spcBef>
                <a:spcPts val="0"/>
              </a:spcBef>
              <a:spcAft>
                <a:spcPts val="0"/>
              </a:spcAft>
              <a:buSzPts val="1800"/>
              <a:buChar char="❖"/>
            </a:pPr>
            <a:r>
              <a:rPr lang="en" sz="1800"/>
              <a:t>Petabytes of open data, including:</a:t>
            </a:r>
            <a:endParaRPr sz="1800"/>
          </a:p>
          <a:p>
            <a:pPr indent="-342900" lvl="1" marL="914400" rtl="0" algn="l">
              <a:lnSpc>
                <a:spcPct val="115000"/>
              </a:lnSpc>
              <a:spcBef>
                <a:spcPts val="0"/>
              </a:spcBef>
              <a:spcAft>
                <a:spcPts val="0"/>
              </a:spcAft>
              <a:buSzPts val="1800"/>
              <a:buChar char="▪"/>
            </a:pPr>
            <a:r>
              <a:rPr lang="en" sz="1800"/>
              <a:t>Landsat 4, 5, 7, 8 and 9 from early 80s to yesterday</a:t>
            </a:r>
            <a:endParaRPr sz="1800"/>
          </a:p>
          <a:p>
            <a:pPr indent="-342900" lvl="1" marL="914400" rtl="0" algn="l">
              <a:lnSpc>
                <a:spcPct val="115000"/>
              </a:lnSpc>
              <a:spcBef>
                <a:spcPts val="0"/>
              </a:spcBef>
              <a:spcAft>
                <a:spcPts val="0"/>
              </a:spcAft>
              <a:buSzPts val="1800"/>
              <a:buChar char="▪"/>
            </a:pPr>
            <a:r>
              <a:rPr lang="en" sz="1800"/>
              <a:t>Sentinel-2 (A and B) from 2016 to yesterday</a:t>
            </a:r>
            <a:endParaRPr sz="1800"/>
          </a:p>
          <a:p>
            <a:pPr indent="-342900" lvl="1" marL="914400" rtl="0" algn="l">
              <a:lnSpc>
                <a:spcPct val="115000"/>
              </a:lnSpc>
              <a:spcBef>
                <a:spcPts val="0"/>
              </a:spcBef>
              <a:spcAft>
                <a:spcPts val="0"/>
              </a:spcAft>
              <a:buSzPts val="1800"/>
              <a:buChar char="▪"/>
            </a:pPr>
            <a:r>
              <a:rPr lang="en" sz="1800"/>
              <a:t>Sentinel-1 (A and not B any more) from 2014 to yesterday</a:t>
            </a:r>
            <a:endParaRPr sz="1800"/>
          </a:p>
          <a:p>
            <a:pPr indent="-342900" lvl="0" marL="457200" rtl="0" algn="l">
              <a:lnSpc>
                <a:spcPct val="115000"/>
              </a:lnSpc>
              <a:spcBef>
                <a:spcPts val="0"/>
              </a:spcBef>
              <a:spcAft>
                <a:spcPts val="0"/>
              </a:spcAft>
              <a:buSzPts val="1800"/>
              <a:buChar char="❖"/>
            </a:pPr>
            <a:r>
              <a:rPr lang="en" sz="1800"/>
              <a:t>New commercial satellites practically every week!</a:t>
            </a:r>
            <a:endParaRPr sz="1800"/>
          </a:p>
        </p:txBody>
      </p:sp>
      <p:sp>
        <p:nvSpPr>
          <p:cNvPr id="107" name="Google Shape;107;p14"/>
          <p:cNvSpPr txBox="1"/>
          <p:nvPr>
            <p:ph type="title"/>
          </p:nvPr>
        </p:nvSpPr>
        <p:spPr>
          <a:xfrm>
            <a:off x="132036" y="131954"/>
            <a:ext cx="7040100" cy="5844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sz="2700">
                <a:solidFill>
                  <a:srgbClr val="FFFFFF"/>
                </a:solidFill>
                <a:latin typeface="Arial"/>
                <a:ea typeface="Arial"/>
                <a:cs typeface="Arial"/>
                <a:sym typeface="Arial"/>
              </a:rPr>
              <a:t>The Present Future of Digital Earth Platforms</a:t>
            </a:r>
            <a:endParaRPr sz="2000"/>
          </a:p>
        </p:txBody>
      </p:sp>
      <p:pic>
        <p:nvPicPr>
          <p:cNvPr id="108" name="Google Shape;108;p14"/>
          <p:cNvPicPr preferRelativeResize="0"/>
          <p:nvPr/>
        </p:nvPicPr>
        <p:blipFill>
          <a:blip r:embed="rId3">
            <a:alphaModFix/>
          </a:blip>
          <a:stretch>
            <a:fillRect/>
          </a:stretch>
        </p:blipFill>
        <p:spPr>
          <a:xfrm>
            <a:off x="6033225" y="1081013"/>
            <a:ext cx="2990102" cy="328312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15"/>
          <p:cNvSpPr txBox="1"/>
          <p:nvPr>
            <p:ph type="title"/>
          </p:nvPr>
        </p:nvSpPr>
        <p:spPr>
          <a:xfrm>
            <a:off x="132036" y="131954"/>
            <a:ext cx="7040100" cy="5844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a:t>Radiant Earth’s STAC Browser</a:t>
            </a:r>
            <a:endParaRPr/>
          </a:p>
        </p:txBody>
      </p:sp>
      <p:pic>
        <p:nvPicPr>
          <p:cNvPr id="114" name="Google Shape;114;p15"/>
          <p:cNvPicPr preferRelativeResize="0"/>
          <p:nvPr/>
        </p:nvPicPr>
        <p:blipFill>
          <a:blip r:embed="rId3">
            <a:alphaModFix/>
          </a:blip>
          <a:stretch>
            <a:fillRect/>
          </a:stretch>
        </p:blipFill>
        <p:spPr>
          <a:xfrm>
            <a:off x="958075" y="852875"/>
            <a:ext cx="6603899" cy="38952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