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8"/>
  </p:notesMasterIdLst>
  <p:sldIdLst>
    <p:sldId id="256" r:id="rId2"/>
    <p:sldId id="276" r:id="rId3"/>
    <p:sldId id="290" r:id="rId4"/>
    <p:sldId id="287" r:id="rId5"/>
    <p:sldId id="288" r:id="rId6"/>
    <p:sldId id="267" r:id="rId7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Medium" panose="000006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92E2D0-DDBE-4FBE-A255-E6EC4B15F7F4}" v="4" dt="2024-03-04T19:45:22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62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hre, Tom" userId="525ec922-1a6b-434f-b059-b63478ff1b6f" providerId="ADAL" clId="{9392E2D0-DDBE-4FBE-A255-E6EC4B15F7F4}"/>
    <pc:docChg chg="addSld delSld modSld">
      <pc:chgData name="Sohre, Tom" userId="525ec922-1a6b-434f-b059-b63478ff1b6f" providerId="ADAL" clId="{9392E2D0-DDBE-4FBE-A255-E6EC4B15F7F4}" dt="2024-03-04T19:49:45.375" v="146" actId="1035"/>
      <pc:docMkLst>
        <pc:docMk/>
      </pc:docMkLst>
      <pc:sldChg chg="modSp mod">
        <pc:chgData name="Sohre, Tom" userId="525ec922-1a6b-434f-b059-b63478ff1b6f" providerId="ADAL" clId="{9392E2D0-DDBE-4FBE-A255-E6EC4B15F7F4}" dt="2024-03-04T12:23:04.163" v="77" actId="20577"/>
        <pc:sldMkLst>
          <pc:docMk/>
          <pc:sldMk cId="0" sldId="256"/>
        </pc:sldMkLst>
        <pc:spChg chg="mod">
          <ac:chgData name="Sohre, Tom" userId="525ec922-1a6b-434f-b059-b63478ff1b6f" providerId="ADAL" clId="{9392E2D0-DDBE-4FBE-A255-E6EC4B15F7F4}" dt="2024-03-01T21:16:04.447" v="45" actId="404"/>
          <ac:spMkLst>
            <pc:docMk/>
            <pc:sldMk cId="0" sldId="256"/>
            <ac:spMk id="60" creationId="{00000000-0000-0000-0000-000000000000}"/>
          </ac:spMkLst>
        </pc:spChg>
        <pc:spChg chg="mod">
          <ac:chgData name="Sohre, Tom" userId="525ec922-1a6b-434f-b059-b63478ff1b6f" providerId="ADAL" clId="{9392E2D0-DDBE-4FBE-A255-E6EC4B15F7F4}" dt="2024-03-04T12:23:04.163" v="77" actId="20577"/>
          <ac:spMkLst>
            <pc:docMk/>
            <pc:sldMk cId="0" sldId="256"/>
            <ac:spMk id="61" creationId="{00000000-0000-0000-0000-000000000000}"/>
          </ac:spMkLst>
        </pc:spChg>
      </pc:sldChg>
      <pc:sldChg chg="del">
        <pc:chgData name="Sohre, Tom" userId="525ec922-1a6b-434f-b059-b63478ff1b6f" providerId="ADAL" clId="{9392E2D0-DDBE-4FBE-A255-E6EC4B15F7F4}" dt="2024-03-01T21:16:25.954" v="65" actId="47"/>
        <pc:sldMkLst>
          <pc:docMk/>
          <pc:sldMk cId="0" sldId="257"/>
        </pc:sldMkLst>
      </pc:sldChg>
      <pc:sldChg chg="del">
        <pc:chgData name="Sohre, Tom" userId="525ec922-1a6b-434f-b059-b63478ff1b6f" providerId="ADAL" clId="{9392E2D0-DDBE-4FBE-A255-E6EC4B15F7F4}" dt="2024-03-01T21:21:06.638" v="73" actId="47"/>
        <pc:sldMkLst>
          <pc:docMk/>
          <pc:sldMk cId="2365849364" sldId="258"/>
        </pc:sldMkLst>
      </pc:sldChg>
      <pc:sldChg chg="del">
        <pc:chgData name="Sohre, Tom" userId="525ec922-1a6b-434f-b059-b63478ff1b6f" providerId="ADAL" clId="{9392E2D0-DDBE-4FBE-A255-E6EC4B15F7F4}" dt="2024-03-01T21:17:24.529" v="69" actId="47"/>
        <pc:sldMkLst>
          <pc:docMk/>
          <pc:sldMk cId="505835265" sldId="259"/>
        </pc:sldMkLst>
      </pc:sldChg>
      <pc:sldChg chg="del">
        <pc:chgData name="Sohre, Tom" userId="525ec922-1a6b-434f-b059-b63478ff1b6f" providerId="ADAL" clId="{9392E2D0-DDBE-4FBE-A255-E6EC4B15F7F4}" dt="2024-03-01T21:17:22.128" v="68" actId="47"/>
        <pc:sldMkLst>
          <pc:docMk/>
          <pc:sldMk cId="2006677512" sldId="260"/>
        </pc:sldMkLst>
      </pc:sldChg>
      <pc:sldChg chg="del">
        <pc:chgData name="Sohre, Tom" userId="525ec922-1a6b-434f-b059-b63478ff1b6f" providerId="ADAL" clId="{9392E2D0-DDBE-4FBE-A255-E6EC4B15F7F4}" dt="2024-03-01T21:17:20.345" v="67" actId="47"/>
        <pc:sldMkLst>
          <pc:docMk/>
          <pc:sldMk cId="1682975664" sldId="261"/>
        </pc:sldMkLst>
      </pc:sldChg>
      <pc:sldChg chg="del">
        <pc:chgData name="Sohre, Tom" userId="525ec922-1a6b-434f-b059-b63478ff1b6f" providerId="ADAL" clId="{9392E2D0-DDBE-4FBE-A255-E6EC4B15F7F4}" dt="2024-03-01T21:21:11.689" v="74" actId="47"/>
        <pc:sldMkLst>
          <pc:docMk/>
          <pc:sldMk cId="1322849961" sldId="262"/>
        </pc:sldMkLst>
      </pc:sldChg>
      <pc:sldChg chg="del">
        <pc:chgData name="Sohre, Tom" userId="525ec922-1a6b-434f-b059-b63478ff1b6f" providerId="ADAL" clId="{9392E2D0-DDBE-4FBE-A255-E6EC4B15F7F4}" dt="2024-03-01T21:20:45.555" v="71" actId="47"/>
        <pc:sldMkLst>
          <pc:docMk/>
          <pc:sldMk cId="0" sldId="264"/>
        </pc:sldMkLst>
      </pc:sldChg>
      <pc:sldChg chg="modSp mod">
        <pc:chgData name="Sohre, Tom" userId="525ec922-1a6b-434f-b059-b63478ff1b6f" providerId="ADAL" clId="{9392E2D0-DDBE-4FBE-A255-E6EC4B15F7F4}" dt="2024-03-04T19:49:45.375" v="146" actId="1035"/>
        <pc:sldMkLst>
          <pc:docMk/>
          <pc:sldMk cId="3919962463" sldId="267"/>
        </pc:sldMkLst>
        <pc:spChg chg="mod">
          <ac:chgData name="Sohre, Tom" userId="525ec922-1a6b-434f-b059-b63478ff1b6f" providerId="ADAL" clId="{9392E2D0-DDBE-4FBE-A255-E6EC4B15F7F4}" dt="2024-03-04T19:45:34.040" v="109" actId="1035"/>
          <ac:spMkLst>
            <pc:docMk/>
            <pc:sldMk cId="3919962463" sldId="267"/>
            <ac:spMk id="2" creationId="{523C922F-60AB-3A98-B7E8-9C41C78D7631}"/>
          </ac:spMkLst>
        </pc:spChg>
        <pc:spChg chg="mod">
          <ac:chgData name="Sohre, Tom" userId="525ec922-1a6b-434f-b059-b63478ff1b6f" providerId="ADAL" clId="{9392E2D0-DDBE-4FBE-A255-E6EC4B15F7F4}" dt="2024-03-04T19:49:45.375" v="146" actId="1035"/>
          <ac:spMkLst>
            <pc:docMk/>
            <pc:sldMk cId="3919962463" sldId="267"/>
            <ac:spMk id="3" creationId="{8A11CD6F-E895-72CC-3A30-C8C87C7F17B0}"/>
          </ac:spMkLst>
        </pc:spChg>
      </pc:sldChg>
      <pc:sldChg chg="modSp add mod">
        <pc:chgData name="Sohre, Tom" userId="525ec922-1a6b-434f-b059-b63478ff1b6f" providerId="ADAL" clId="{9392E2D0-DDBE-4FBE-A255-E6EC4B15F7F4}" dt="2024-03-01T21:21:00.047" v="72" actId="6549"/>
        <pc:sldMkLst>
          <pc:docMk/>
          <pc:sldMk cId="1062792460" sldId="276"/>
        </pc:sldMkLst>
        <pc:spChg chg="mod">
          <ac:chgData name="Sohre, Tom" userId="525ec922-1a6b-434f-b059-b63478ff1b6f" providerId="ADAL" clId="{9392E2D0-DDBE-4FBE-A255-E6EC4B15F7F4}" dt="2024-03-01T21:21:00.047" v="72" actId="6549"/>
          <ac:spMkLst>
            <pc:docMk/>
            <pc:sldMk cId="1062792460" sldId="276"/>
            <ac:spMk id="79" creationId="{00000000-0000-0000-0000-000000000000}"/>
          </ac:spMkLst>
        </pc:spChg>
      </pc:sldChg>
      <pc:sldChg chg="modSp add mod">
        <pc:chgData name="Sohre, Tom" userId="525ec922-1a6b-434f-b059-b63478ff1b6f" providerId="ADAL" clId="{9392E2D0-DDBE-4FBE-A255-E6EC4B15F7F4}" dt="2024-03-04T12:23:14.560" v="79" actId="404"/>
        <pc:sldMkLst>
          <pc:docMk/>
          <pc:sldMk cId="801867289" sldId="287"/>
        </pc:sldMkLst>
        <pc:spChg chg="mod">
          <ac:chgData name="Sohre, Tom" userId="525ec922-1a6b-434f-b059-b63478ff1b6f" providerId="ADAL" clId="{9392E2D0-DDBE-4FBE-A255-E6EC4B15F7F4}" dt="2024-03-04T12:23:14.560" v="79" actId="404"/>
          <ac:spMkLst>
            <pc:docMk/>
            <pc:sldMk cId="801867289" sldId="287"/>
            <ac:spMk id="4" creationId="{CB88A1BE-5531-4464-8793-F42C1DC49E08}"/>
          </ac:spMkLst>
        </pc:spChg>
      </pc:sldChg>
      <pc:sldChg chg="modSp add mod">
        <pc:chgData name="Sohre, Tom" userId="525ec922-1a6b-434f-b059-b63478ff1b6f" providerId="ADAL" clId="{9392E2D0-DDBE-4FBE-A255-E6EC4B15F7F4}" dt="2024-03-04T12:23:28.659" v="81" actId="404"/>
        <pc:sldMkLst>
          <pc:docMk/>
          <pc:sldMk cId="2688829181" sldId="288"/>
        </pc:sldMkLst>
        <pc:spChg chg="mod">
          <ac:chgData name="Sohre, Tom" userId="525ec922-1a6b-434f-b059-b63478ff1b6f" providerId="ADAL" clId="{9392E2D0-DDBE-4FBE-A255-E6EC4B15F7F4}" dt="2024-03-04T12:23:28.659" v="81" actId="404"/>
          <ac:spMkLst>
            <pc:docMk/>
            <pc:sldMk cId="2688829181" sldId="288"/>
            <ac:spMk id="4" creationId="{CB88A1BE-5531-4464-8793-F42C1DC49E08}"/>
          </ac:spMkLst>
        </pc:spChg>
      </pc:sldChg>
      <pc:sldChg chg="add del">
        <pc:chgData name="Sohre, Tom" userId="525ec922-1a6b-434f-b059-b63478ff1b6f" providerId="ADAL" clId="{9392E2D0-DDBE-4FBE-A255-E6EC4B15F7F4}" dt="2024-03-03T00:45:28.291" v="75" actId="47"/>
        <pc:sldMkLst>
          <pc:docMk/>
          <pc:sldMk cId="2702123134" sldId="289"/>
        </pc:sldMkLst>
      </pc:sldChg>
      <pc:sldChg chg="modSp mod">
        <pc:chgData name="Sohre, Tom" userId="525ec922-1a6b-434f-b059-b63478ff1b6f" providerId="ADAL" clId="{9392E2D0-DDBE-4FBE-A255-E6EC4B15F7F4}" dt="2024-03-04T12:23:20.774" v="80" actId="404"/>
        <pc:sldMkLst>
          <pc:docMk/>
          <pc:sldMk cId="0" sldId="290"/>
        </pc:sldMkLst>
        <pc:spChg chg="mod">
          <ac:chgData name="Sohre, Tom" userId="525ec922-1a6b-434f-b059-b63478ff1b6f" providerId="ADAL" clId="{9392E2D0-DDBE-4FBE-A255-E6EC4B15F7F4}" dt="2024-03-04T12:23:20.774" v="80" actId="404"/>
          <ac:spMkLst>
            <pc:docMk/>
            <pc:sldMk cId="0" sldId="290"/>
            <ac:spMk id="93" creationId="{00000000-0000-0000-0000-000000000000}"/>
          </ac:spMkLst>
        </pc:spChg>
      </pc:sldChg>
    </pc:docChg>
  </pc:docChgLst>
  <pc:docChgLst>
    <pc:chgData name="Sohre, Tom" userId="525ec922-1a6b-434f-b059-b63478ff1b6f" providerId="ADAL" clId="{7F0B30CE-7600-4C73-A2D1-75C7B8A47128}"/>
    <pc:docChg chg="custSel addSld modSld">
      <pc:chgData name="Sohre, Tom" userId="525ec922-1a6b-434f-b059-b63478ff1b6f" providerId="ADAL" clId="{7F0B30CE-7600-4C73-A2D1-75C7B8A47128}" dt="2024-02-28T05:01:22.445" v="352" actId="20577"/>
      <pc:docMkLst>
        <pc:docMk/>
      </pc:docMkLst>
      <pc:sldChg chg="modSp new mod">
        <pc:chgData name="Sohre, Tom" userId="525ec922-1a6b-434f-b059-b63478ff1b6f" providerId="ADAL" clId="{7F0B30CE-7600-4C73-A2D1-75C7B8A47128}" dt="2024-02-28T04:55:01.794" v="24" actId="20577"/>
        <pc:sldMkLst>
          <pc:docMk/>
          <pc:sldMk cId="2365849364" sldId="258"/>
        </pc:sldMkLst>
        <pc:spChg chg="mod">
          <ac:chgData name="Sohre, Tom" userId="525ec922-1a6b-434f-b059-b63478ff1b6f" providerId="ADAL" clId="{7F0B30CE-7600-4C73-A2D1-75C7B8A47128}" dt="2024-02-28T04:55:01.794" v="24" actId="20577"/>
          <ac:spMkLst>
            <pc:docMk/>
            <pc:sldMk cId="2365849364" sldId="258"/>
            <ac:spMk id="3" creationId="{81E08F4E-EA63-5233-08AC-B8AAD981695A}"/>
          </ac:spMkLst>
        </pc:spChg>
      </pc:sldChg>
      <pc:sldChg chg="modSp new mod">
        <pc:chgData name="Sohre, Tom" userId="525ec922-1a6b-434f-b059-b63478ff1b6f" providerId="ADAL" clId="{7F0B30CE-7600-4C73-A2D1-75C7B8A47128}" dt="2024-02-28T04:55:17.332" v="51" actId="20577"/>
        <pc:sldMkLst>
          <pc:docMk/>
          <pc:sldMk cId="505835265" sldId="259"/>
        </pc:sldMkLst>
        <pc:spChg chg="mod">
          <ac:chgData name="Sohre, Tom" userId="525ec922-1a6b-434f-b059-b63478ff1b6f" providerId="ADAL" clId="{7F0B30CE-7600-4C73-A2D1-75C7B8A47128}" dt="2024-02-28T04:55:17.332" v="51" actId="20577"/>
          <ac:spMkLst>
            <pc:docMk/>
            <pc:sldMk cId="505835265" sldId="259"/>
            <ac:spMk id="3" creationId="{CD8BB636-5172-4061-0A53-CD1BCF1C6B2B}"/>
          </ac:spMkLst>
        </pc:spChg>
      </pc:sldChg>
      <pc:sldChg chg="modSp new mod">
        <pc:chgData name="Sohre, Tom" userId="525ec922-1a6b-434f-b059-b63478ff1b6f" providerId="ADAL" clId="{7F0B30CE-7600-4C73-A2D1-75C7B8A47128}" dt="2024-02-28T04:58:33.866" v="81" actId="20577"/>
        <pc:sldMkLst>
          <pc:docMk/>
          <pc:sldMk cId="2006677512" sldId="260"/>
        </pc:sldMkLst>
        <pc:spChg chg="mod">
          <ac:chgData name="Sohre, Tom" userId="525ec922-1a6b-434f-b059-b63478ff1b6f" providerId="ADAL" clId="{7F0B30CE-7600-4C73-A2D1-75C7B8A47128}" dt="2024-02-28T04:58:33.866" v="81" actId="20577"/>
          <ac:spMkLst>
            <pc:docMk/>
            <pc:sldMk cId="2006677512" sldId="260"/>
            <ac:spMk id="3" creationId="{6D0152C0-1911-18FB-89D7-C4433AD07F4A}"/>
          </ac:spMkLst>
        </pc:spChg>
      </pc:sldChg>
      <pc:sldChg chg="modSp new mod">
        <pc:chgData name="Sohre, Tom" userId="525ec922-1a6b-434f-b059-b63478ff1b6f" providerId="ADAL" clId="{7F0B30CE-7600-4C73-A2D1-75C7B8A47128}" dt="2024-02-28T04:59:39.357" v="148" actId="20577"/>
        <pc:sldMkLst>
          <pc:docMk/>
          <pc:sldMk cId="1682975664" sldId="261"/>
        </pc:sldMkLst>
        <pc:spChg chg="mod">
          <ac:chgData name="Sohre, Tom" userId="525ec922-1a6b-434f-b059-b63478ff1b6f" providerId="ADAL" clId="{7F0B30CE-7600-4C73-A2D1-75C7B8A47128}" dt="2024-02-28T04:59:39.357" v="148" actId="20577"/>
          <ac:spMkLst>
            <pc:docMk/>
            <pc:sldMk cId="1682975664" sldId="261"/>
            <ac:spMk id="2" creationId="{3CC4C794-2672-ABFC-2651-74AD915744CA}"/>
          </ac:spMkLst>
        </pc:spChg>
        <pc:spChg chg="mod">
          <ac:chgData name="Sohre, Tom" userId="525ec922-1a6b-434f-b059-b63478ff1b6f" providerId="ADAL" clId="{7F0B30CE-7600-4C73-A2D1-75C7B8A47128}" dt="2024-02-28T04:59:27.109" v="106" actId="20577"/>
          <ac:spMkLst>
            <pc:docMk/>
            <pc:sldMk cId="1682975664" sldId="261"/>
            <ac:spMk id="3" creationId="{169668C8-5DF6-3012-745F-6D036B956048}"/>
          </ac:spMkLst>
        </pc:spChg>
      </pc:sldChg>
      <pc:sldChg chg="modSp new mod">
        <pc:chgData name="Sohre, Tom" userId="525ec922-1a6b-434f-b059-b63478ff1b6f" providerId="ADAL" clId="{7F0B30CE-7600-4C73-A2D1-75C7B8A47128}" dt="2024-02-28T05:01:22.445" v="352" actId="20577"/>
        <pc:sldMkLst>
          <pc:docMk/>
          <pc:sldMk cId="1322849961" sldId="262"/>
        </pc:sldMkLst>
        <pc:spChg chg="mod">
          <ac:chgData name="Sohre, Tom" userId="525ec922-1a6b-434f-b059-b63478ff1b6f" providerId="ADAL" clId="{7F0B30CE-7600-4C73-A2D1-75C7B8A47128}" dt="2024-02-28T05:01:22.445" v="352" actId="20577"/>
          <ac:spMkLst>
            <pc:docMk/>
            <pc:sldMk cId="1322849961" sldId="262"/>
            <ac:spMk id="2" creationId="{C7F23DB4-AD2A-A7F6-F644-797246FB955E}"/>
          </ac:spMkLst>
        </pc:spChg>
        <pc:spChg chg="mod">
          <ac:chgData name="Sohre, Tom" userId="525ec922-1a6b-434f-b059-b63478ff1b6f" providerId="ADAL" clId="{7F0B30CE-7600-4C73-A2D1-75C7B8A47128}" dt="2024-02-28T05:00:19.206" v="174" actId="20577"/>
          <ac:spMkLst>
            <pc:docMk/>
            <pc:sldMk cId="1322849961" sldId="262"/>
            <ac:spMk id="3" creationId="{D08CF4D3-8888-53D8-83A9-12E7D40FAC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926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08e3c9e7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08e3c9e7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2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51d87d7d83cc3753JmltdHM9MTcwMjMzOTIwMCZpZ3VpZD0xZGI5YzJjNy00NDliLTZiNTMtMDYxYS1kMTE0NDVlZjZhNDUmaW5zaWQ9NTIwMA&amp;ptn=3&amp;ver=2&amp;hsh=3&amp;fclid=1db9c2c7-449b-6b53-061a-d11445ef6a45&amp;psq=interoperability+handbook+1.1&amp;u=a1aHR0cHM6Ly9jZW9zLm9yZy9kb2N1bWVudF9tYW5hZ2VtZW50L1dvcmtpbmdfR3JvdXBzL1dHSVNTL0RvY3VtZW50cy9XR0lTU19DRU9TLUludGVyb3BlcmFiaWxpdHktSGFuZGJvb2tfRmViMjAwOC5wZGY&amp;ntb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WGISS-57</a:t>
            </a:r>
            <a:br>
              <a:rPr lang="en" sz="4800" dirty="0"/>
            </a:br>
            <a:r>
              <a:rPr lang="en" sz="4800" dirty="0"/>
              <a:t>Interoperability Framework History</a:t>
            </a:r>
            <a:endParaRPr sz="4800" dirty="0"/>
          </a:p>
        </p:txBody>
      </p:sp>
      <p:sp>
        <p:nvSpPr>
          <p:cNvPr id="61" name="Google Shape;61;p7"/>
          <p:cNvSpPr txBox="1"/>
          <p:nvPr/>
        </p:nvSpPr>
        <p:spPr>
          <a:xfrm>
            <a:off x="5566200" y="3511250"/>
            <a:ext cx="35778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Tom Sohre, USGS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5.2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2024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70515" y="77437"/>
            <a:ext cx="6501375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27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</a:t>
            </a:r>
            <a:r>
              <a:rPr lang="en-GB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Interoperability Overview</a:t>
            </a:r>
            <a:endParaRPr sz="825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267825" y="1214565"/>
            <a:ext cx="8334000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60734" indent="-160734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200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At the 2022 CEOS Plenary, </a:t>
            </a:r>
            <a:r>
              <a:rPr lang="en-US" sz="1200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CEOS Principals confirmed that coordination of interoperability related work remains within the WGISS perimeter. WGISS was invited to propose an interoperability roadmap at SIT-38, considering the CEOS Interoperability Framework concept developed and presented by LSI-VC. (Decision 36-09).</a:t>
            </a:r>
            <a:endParaRPr lang="en-GB" sz="1200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endParaRPr lang="en-GB" sz="1200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0734" indent="-160734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200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WGISS coordinated across CEOS groups (ARD OG, LSI-VC, SEO, WGISS, WGCV, etc.) to develop a framework and mapping of CEOS activities / groups / people to each interoperability factor.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endParaRPr lang="en-GB" sz="1200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6279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250" cy="5843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Framework Development </a:t>
            </a:r>
            <a:endParaRPr sz="3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表 9">
            <a:extLst>
              <a:ext uri="{FF2B5EF4-FFF2-40B4-BE49-F238E27FC236}">
                <a16:creationId xmlns:a16="http://schemas.microsoft.com/office/drawing/2014/main" id="{EAEBA407-DD1E-D70F-EC52-58844DA54887}"/>
              </a:ext>
            </a:extLst>
          </p:cNvPr>
          <p:cNvGraphicFramePr>
            <a:graphicFrameLocks noGrp="1"/>
          </p:cNvGraphicFramePr>
          <p:nvPr/>
        </p:nvGraphicFramePr>
        <p:xfrm>
          <a:off x="315388" y="852517"/>
          <a:ext cx="8160885" cy="389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504">
                  <a:extLst>
                    <a:ext uri="{9D8B030D-6E8A-4147-A177-3AD203B41FA5}">
                      <a16:colId xmlns:a16="http://schemas.microsoft.com/office/drawing/2014/main" val="638077793"/>
                    </a:ext>
                  </a:extLst>
                </a:gridCol>
                <a:gridCol w="1719106">
                  <a:extLst>
                    <a:ext uri="{9D8B030D-6E8A-4147-A177-3AD203B41FA5}">
                      <a16:colId xmlns:a16="http://schemas.microsoft.com/office/drawing/2014/main" val="400109927"/>
                    </a:ext>
                  </a:extLst>
                </a:gridCol>
                <a:gridCol w="5078275">
                  <a:extLst>
                    <a:ext uri="{9D8B030D-6E8A-4147-A177-3AD203B41FA5}">
                      <a16:colId xmlns:a16="http://schemas.microsoft.com/office/drawing/2014/main" val="2701479208"/>
                    </a:ext>
                  </a:extLst>
                </a:gridCol>
              </a:tblGrid>
              <a:tr h="237095"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Meeting</a:t>
                      </a:r>
                      <a:endParaRPr kumimoji="1" lang="ja-JP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Date</a:t>
                      </a:r>
                      <a:endParaRPr kumimoji="1" lang="ja-JP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Topics</a:t>
                      </a:r>
                      <a:endParaRPr kumimoji="1" lang="ja-JP" alt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12280548"/>
                  </a:ext>
                </a:extLst>
              </a:tr>
              <a:tr h="308223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Kick off meeting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February 2023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Discussed vision,  teams, topics, membership and annual process.</a:t>
                      </a:r>
                    </a:p>
                    <a:p>
                      <a:r>
                        <a:rPr kumimoji="1" lang="en-US" altLang="ja-JP" sz="800" dirty="0"/>
                        <a:t>WGISS, LSI-VC, CEOS ARD OG, WGCV, SEO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860679"/>
                  </a:ext>
                </a:extLst>
              </a:tr>
              <a:tr h="189676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#2 meeting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March 2023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Discussed the components and the topics.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6685957"/>
                  </a:ext>
                </a:extLst>
              </a:tr>
              <a:tr h="4267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dirty="0"/>
                        <a:t>#3 meeting</a:t>
                      </a:r>
                      <a:endParaRPr kumimoji="1" lang="ja-JP" altLang="en-US" sz="800" dirty="0"/>
                    </a:p>
                    <a:p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dirty="0"/>
                        <a:t>March 2023</a:t>
                      </a:r>
                      <a:endParaRPr kumimoji="1" lang="ja-JP" altLang="en-US" sz="800" dirty="0"/>
                    </a:p>
                    <a:p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Draft roadmap was proposed.</a:t>
                      </a:r>
                    </a:p>
                    <a:p>
                      <a:r>
                        <a:rPr kumimoji="1" lang="en-US" altLang="ja-JP" sz="800" dirty="0"/>
                        <a:t>Discussed the components and the topics based on the roadmap.</a:t>
                      </a:r>
                    </a:p>
                    <a:p>
                      <a:r>
                        <a:rPr kumimoji="1" lang="en-US" altLang="ja-JP" sz="800" dirty="0"/>
                        <a:t>Further discussions in each VC/WG were requested.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21866772"/>
                  </a:ext>
                </a:extLst>
              </a:tr>
              <a:tr h="308223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SIT-38 side meeting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dirty="0"/>
                        <a:t>March 2023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Discussion on draft roadmap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dirty="0"/>
                        <a:t>Initial identification of “Factors” critical for Interoperability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9138433"/>
                  </a:ext>
                </a:extLst>
              </a:tr>
              <a:tr h="308223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WGISS-55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dirty="0"/>
                        <a:t>April 2023</a:t>
                      </a:r>
                      <a:endParaRPr kumimoji="1" lang="ja-JP" altLang="en-US" sz="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Reviewed SIT-38 recommendations</a:t>
                      </a:r>
                    </a:p>
                    <a:p>
                      <a:r>
                        <a:rPr kumimoji="1" lang="en-US" altLang="ja-JP" sz="800" dirty="0"/>
                        <a:t>Discussed history of WGISS Interoperability Handbook (2008)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22762066"/>
                  </a:ext>
                </a:extLst>
              </a:tr>
              <a:tr h="426770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#4 meeting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dirty="0"/>
                        <a:t>May 2023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Reviewed current Framework concept (7 factors)</a:t>
                      </a:r>
                    </a:p>
                    <a:p>
                      <a:r>
                        <a:rPr kumimoji="1" lang="en-US" altLang="ja-JP" sz="800" dirty="0"/>
                        <a:t>Assigned action to WG Leads to identify Factor Champions</a:t>
                      </a:r>
                    </a:p>
                    <a:p>
                      <a:r>
                        <a:rPr kumimoji="1" lang="en-US" altLang="ja-JP" sz="800" dirty="0"/>
                        <a:t>Set up recurring Interoperability IG meeting (2</a:t>
                      </a:r>
                      <a:r>
                        <a:rPr kumimoji="1" lang="en-US" altLang="ja-JP" sz="800" baseline="30000" dirty="0"/>
                        <a:t>nd</a:t>
                      </a:r>
                      <a:r>
                        <a:rPr kumimoji="1" lang="en-US" altLang="ja-JP" sz="800" dirty="0"/>
                        <a:t> Wed. of month)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8918884"/>
                  </a:ext>
                </a:extLst>
              </a:tr>
              <a:tr h="202233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WGCV, CGMS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dirty="0"/>
                        <a:t>June 2023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Presented Status of Framework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5098318"/>
                  </a:ext>
                </a:extLst>
              </a:tr>
              <a:tr h="189676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#6 meeting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dirty="0"/>
                        <a:t>June 2023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Reviewed Factors, Definitions, In/Out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2154631"/>
                  </a:ext>
                </a:extLst>
              </a:tr>
              <a:tr h="308223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#7 meeting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dirty="0"/>
                        <a:t>August 2023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Roadmap Factors consensus</a:t>
                      </a:r>
                    </a:p>
                    <a:p>
                      <a:r>
                        <a:rPr kumimoji="1" lang="en-US" altLang="ja-JP" sz="800" dirty="0"/>
                        <a:t>Data Call to ALL CEOS WG Chairs re: Interoperability Supporting Activities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6247228"/>
                  </a:ext>
                </a:extLst>
              </a:tr>
              <a:tr h="189676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#8 meeting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dirty="0"/>
                        <a:t>September 2023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Reviewed CEOS Work Plan initial mapping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78554844"/>
                  </a:ext>
                </a:extLst>
              </a:tr>
              <a:tr h="189676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LSI-VC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dirty="0"/>
                        <a:t>October 2023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Present Status of Framework / Roadmap for Input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7855901"/>
                  </a:ext>
                </a:extLst>
              </a:tr>
              <a:tr h="189676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SIT-TW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dirty="0"/>
                        <a:t>October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dirty="0"/>
                        <a:t>Present Status of Framework / Roadmap</a:t>
                      </a:r>
                      <a:endParaRPr kumimoji="1" lang="ja-JP" alt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9832311"/>
                  </a:ext>
                </a:extLst>
              </a:tr>
              <a:tr h="189676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WGISS-56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dirty="0"/>
                        <a:t>October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Discuss WGISS Interoperability Interest Group Goals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156241"/>
                  </a:ext>
                </a:extLst>
              </a:tr>
              <a:tr h="189676">
                <a:tc>
                  <a:txBody>
                    <a:bodyPr/>
                    <a:lstStyle/>
                    <a:p>
                      <a:r>
                        <a:rPr kumimoji="1" lang="en-US" altLang="ja-JP" sz="800" b="1" dirty="0"/>
                        <a:t>Plenary</a:t>
                      </a:r>
                      <a:endParaRPr kumimoji="1" lang="ja-JP" altLang="en-US" sz="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b="1" dirty="0"/>
                        <a:t>November</a:t>
                      </a:r>
                      <a:endParaRPr kumimoji="1" lang="ja-JP" altLang="en-US" sz="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1" dirty="0"/>
                        <a:t>Present Interoperability Framework / Roadmap for Endorsement</a:t>
                      </a:r>
                      <a:endParaRPr kumimoji="1" lang="ja-JP" altLang="en-US" sz="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05726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88A1BE-5531-4464-8793-F42C1DC4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Proposed Interoperability 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BAA24-5C13-DE18-98A0-CDE945BF5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3" y="1033139"/>
            <a:ext cx="8843015" cy="30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6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88A1BE-5531-4464-8793-F42C1DC4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Framework Roadmap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BDADE6-841C-6C5D-EE1E-7AB2A445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09" y="808264"/>
            <a:ext cx="7163721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2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3C922F-60AB-3A98-B7E8-9C41C78D7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974" y="677243"/>
            <a:ext cx="4131900" cy="3581700"/>
          </a:xfrm>
        </p:spPr>
        <p:txBody>
          <a:bodyPr/>
          <a:lstStyle/>
          <a:p>
            <a:pPr marL="38100" indent="0">
              <a:buNone/>
            </a:pPr>
            <a:r>
              <a:rPr lang="en-US" sz="1200" b="1" u="sng" dirty="0"/>
              <a:t>CEOS Interoperability Handbook 1.1 (Feb. 2008):</a:t>
            </a:r>
          </a:p>
          <a:p>
            <a:pPr marL="38100" indent="0">
              <a:buNone/>
            </a:pPr>
            <a:r>
              <a:rPr lang="en-US" sz="1050" dirty="0"/>
              <a:t>Glossary</a:t>
            </a:r>
          </a:p>
          <a:p>
            <a:pPr marL="38100" indent="0">
              <a:buNone/>
            </a:pPr>
            <a:r>
              <a:rPr lang="en-US" sz="1050" dirty="0"/>
              <a:t>Foreword</a:t>
            </a:r>
          </a:p>
          <a:p>
            <a:pPr marL="38100" indent="0">
              <a:buNone/>
            </a:pPr>
            <a:r>
              <a:rPr lang="en-US" sz="1050" dirty="0"/>
              <a:t>Purpose</a:t>
            </a:r>
          </a:p>
          <a:p>
            <a:pPr marL="38100" indent="0">
              <a:buNone/>
            </a:pPr>
            <a:r>
              <a:rPr lang="en-US" sz="1050" dirty="0"/>
              <a:t>Abstract</a:t>
            </a:r>
          </a:p>
          <a:p>
            <a:pPr marL="38100" indent="0">
              <a:buNone/>
            </a:pPr>
            <a:r>
              <a:rPr lang="en-US" sz="1050" dirty="0"/>
              <a:t>Introduction</a:t>
            </a:r>
          </a:p>
          <a:p>
            <a:pPr marL="38100" indent="0">
              <a:buNone/>
            </a:pPr>
            <a:r>
              <a:rPr lang="en-US" sz="1050" dirty="0"/>
              <a:t>Data Archiving</a:t>
            </a:r>
          </a:p>
          <a:p>
            <a:pPr marL="38100" indent="0">
              <a:buNone/>
            </a:pPr>
            <a:r>
              <a:rPr lang="en-US" sz="1050" dirty="0"/>
              <a:t>Data Access</a:t>
            </a:r>
          </a:p>
          <a:p>
            <a:pPr marL="38100" indent="0">
              <a:buNone/>
            </a:pPr>
            <a:r>
              <a:rPr lang="en-US" sz="1050" dirty="0"/>
              <a:t>From Data to Information</a:t>
            </a:r>
          </a:p>
          <a:p>
            <a:pPr marL="38100" indent="0">
              <a:buNone/>
            </a:pPr>
            <a:r>
              <a:rPr lang="en-US" sz="1050" dirty="0"/>
              <a:t>Technologies Enabling Interoperability</a:t>
            </a:r>
          </a:p>
          <a:p>
            <a:pPr marL="38100" indent="0">
              <a:buNone/>
            </a:pPr>
            <a:r>
              <a:rPr lang="en-US" sz="1050" dirty="0"/>
              <a:t>CEOS Recommendations for Interoperability</a:t>
            </a:r>
          </a:p>
          <a:p>
            <a:pPr marL="38100" indent="0">
              <a:buNone/>
            </a:pPr>
            <a:r>
              <a:rPr lang="en-US" sz="1050" i="1" dirty="0">
                <a:hlinkClick r:id="rId3"/>
              </a:rPr>
              <a:t>Link to document</a:t>
            </a:r>
            <a:endParaRPr lang="en-US" sz="105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1CD6F-E895-72CC-3A30-C8C87C7F17B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22271" y="677242"/>
            <a:ext cx="4131900" cy="3581700"/>
          </a:xfrm>
        </p:spPr>
        <p:txBody>
          <a:bodyPr/>
          <a:lstStyle/>
          <a:p>
            <a:pPr marL="38100" indent="0">
              <a:buNone/>
            </a:pPr>
            <a:r>
              <a:rPr lang="en-US" sz="1200" b="1" u="sng" dirty="0"/>
              <a:t>CEOS Interoperability Handbook 2.0 (2024):</a:t>
            </a:r>
          </a:p>
          <a:p>
            <a:pPr marL="38100" indent="0">
              <a:buNone/>
            </a:pPr>
            <a:r>
              <a:rPr lang="en-US" sz="1050" dirty="0"/>
              <a:t>Purpose</a:t>
            </a:r>
          </a:p>
          <a:p>
            <a:pPr marL="38100" indent="0">
              <a:buNone/>
            </a:pPr>
            <a:r>
              <a:rPr lang="en-US" sz="1050" dirty="0"/>
              <a:t>Introduction</a:t>
            </a:r>
          </a:p>
          <a:p>
            <a:pPr marL="38100" indent="0">
              <a:buNone/>
            </a:pPr>
            <a:r>
              <a:rPr lang="en-US" sz="1050" dirty="0"/>
              <a:t>Vocabulary (lead: </a:t>
            </a:r>
            <a:r>
              <a:rPr lang="en-US" sz="1050" dirty="0" err="1"/>
              <a:t>tbd</a:t>
            </a:r>
            <a:r>
              <a:rPr lang="en-US" sz="1050" dirty="0"/>
              <a:t>)</a:t>
            </a:r>
          </a:p>
          <a:p>
            <a:pPr>
              <a:buFontTx/>
              <a:buChar char="-"/>
            </a:pPr>
            <a:r>
              <a:rPr lang="en-US" sz="825" dirty="0"/>
              <a:t>Overview</a:t>
            </a:r>
          </a:p>
          <a:p>
            <a:pPr>
              <a:buFontTx/>
              <a:buChar char="-"/>
            </a:pPr>
            <a:r>
              <a:rPr lang="en-US" sz="825" dirty="0"/>
              <a:t>Included / Excluded</a:t>
            </a:r>
          </a:p>
          <a:p>
            <a:pPr>
              <a:buFontTx/>
              <a:buChar char="-"/>
            </a:pPr>
            <a:r>
              <a:rPr lang="en-US" sz="825" dirty="0"/>
              <a:t>Best Practices</a:t>
            </a:r>
          </a:p>
          <a:p>
            <a:pPr>
              <a:buFontTx/>
              <a:buChar char="-"/>
            </a:pPr>
            <a:r>
              <a:rPr lang="en-US" sz="825" dirty="0"/>
              <a:t>Steps toward Maturity</a:t>
            </a:r>
          </a:p>
          <a:p>
            <a:pPr marL="38100" indent="0">
              <a:buNone/>
            </a:pPr>
            <a:r>
              <a:rPr lang="en-US" sz="1050" dirty="0"/>
              <a:t>Architecture (lead: </a:t>
            </a:r>
            <a:r>
              <a:rPr lang="en-US" sz="1050" dirty="0" err="1"/>
              <a:t>tbd</a:t>
            </a:r>
            <a:r>
              <a:rPr lang="en-US" sz="1050" dirty="0"/>
              <a:t>)</a:t>
            </a:r>
          </a:p>
          <a:p>
            <a:pPr marL="38100" indent="0">
              <a:buNone/>
            </a:pPr>
            <a:r>
              <a:rPr lang="en-US" sz="1050" dirty="0"/>
              <a:t>Interface (lead: </a:t>
            </a:r>
            <a:r>
              <a:rPr lang="en-US" sz="1050" dirty="0" err="1"/>
              <a:t>tbd</a:t>
            </a:r>
            <a:r>
              <a:rPr lang="en-US" sz="1050" dirty="0"/>
              <a:t>)</a:t>
            </a:r>
          </a:p>
          <a:p>
            <a:pPr marL="38100" indent="0">
              <a:buNone/>
            </a:pPr>
            <a:r>
              <a:rPr lang="en-US" sz="1050" dirty="0"/>
              <a:t>Quality (lead: </a:t>
            </a:r>
            <a:r>
              <a:rPr lang="en-US" sz="1050" dirty="0" err="1"/>
              <a:t>tbd</a:t>
            </a:r>
            <a:r>
              <a:rPr lang="en-US" sz="1050" dirty="0"/>
              <a:t>)</a:t>
            </a:r>
          </a:p>
          <a:p>
            <a:pPr marL="38100" indent="0">
              <a:buNone/>
            </a:pPr>
            <a:r>
              <a:rPr lang="en-US" sz="1050" dirty="0"/>
              <a:t>Policy (lead: </a:t>
            </a:r>
            <a:r>
              <a:rPr lang="en-US" sz="1050" dirty="0" err="1"/>
              <a:t>tbd</a:t>
            </a:r>
            <a:r>
              <a:rPr lang="en-US" sz="1050" dirty="0"/>
              <a:t>)</a:t>
            </a:r>
            <a:endParaRPr lang="en-US" sz="1200" b="1" dirty="0"/>
          </a:p>
          <a:p>
            <a:pPr marL="38100" indent="0">
              <a:buNone/>
            </a:pPr>
            <a:endParaRPr lang="en-US" sz="1200" b="1" dirty="0"/>
          </a:p>
          <a:p>
            <a:pPr marL="38100" indent="0">
              <a:buNone/>
            </a:pPr>
            <a:endParaRPr lang="en-US" sz="12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CFF37-02FF-1148-36F8-DBB1058F9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Handbook TOC brainstorming</a:t>
            </a:r>
          </a:p>
        </p:txBody>
      </p:sp>
    </p:spTree>
    <p:extLst>
      <p:ext uri="{BB962C8B-B14F-4D97-AF65-F5344CB8AC3E}">
        <p14:creationId xmlns:p14="http://schemas.microsoft.com/office/powerpoint/2010/main" val="3919962463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428</Words>
  <Application>Microsoft Office PowerPoint</Application>
  <PresentationFormat>On-screen Show (16:9)</PresentationFormat>
  <Paragraphs>91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Montserrat Medium</vt:lpstr>
      <vt:lpstr>Arial</vt:lpstr>
      <vt:lpstr>Montserrat</vt:lpstr>
      <vt:lpstr>ceos</vt:lpstr>
      <vt:lpstr>WGISS-57 Interoperability Framework History</vt:lpstr>
      <vt:lpstr>PowerPoint Presentation</vt:lpstr>
      <vt:lpstr>Framework Development </vt:lpstr>
      <vt:lpstr>Proposed Interoperability Framework</vt:lpstr>
      <vt:lpstr>Framework Roadmap</vt:lpstr>
      <vt:lpstr>Handbook TOC brainstorming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WGISS-57 Presentation Template</dc:title>
  <cp:lastModifiedBy>Sohre, Tom</cp:lastModifiedBy>
  <cp:revision>1</cp:revision>
  <dcterms:modified xsi:type="dcterms:W3CDTF">2024-03-04T19:49:55Z</dcterms:modified>
</cp:coreProperties>
</file>