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0" roundtripDataSignature="AMtx7miPvWOEGQ0gWxC9lXv0n8W7TBXy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10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1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2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7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132022" y="131950"/>
            <a:ext cx="5892259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WGISS</a:t>
            </a:r>
            <a:br>
              <a:rPr lang="en-US"/>
            </a:br>
            <a:r>
              <a:rPr lang="en-US"/>
              <a:t>Collaborations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Tom Sohre, USGS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4.1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WGISS Stakeholders (ToR)</a:t>
            </a:r>
            <a:endParaRPr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971" y="1396210"/>
            <a:ext cx="7199789" cy="271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idx="1" type="body"/>
          </p:nvPr>
        </p:nvSpPr>
        <p:spPr>
          <a:xfrm>
            <a:off x="243175" y="966730"/>
            <a:ext cx="8621550" cy="36993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US" sz="1100"/>
              <a:t>SEO – ongoing collaboration re: Interoperability Lab and Open Data Cubes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US" sz="1100"/>
              <a:t>LSI-VC – CARD4L, STAC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US" sz="1100"/>
              <a:t>WGCapD – Jupyter notebook webinar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US" sz="1100"/>
              <a:t>WGCV – joint meeting w/ WGISS-54 (and planned WGISS-58)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US" sz="1100"/>
              <a:t>WGDisasters – joint meeting w/ WGISS-55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US" sz="1100"/>
              <a:t>ARD OG – “consists of nominated representatives from … WGISS” (ARD OG website)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US" sz="1100"/>
              <a:t>Non-CEOS: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050"/>
              <a:t>CGMS – WGISS overview at CGMS WG IV (June 2023); cloud best practices overview @ WGISS-56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050"/>
              <a:t>OGC</a:t>
            </a:r>
            <a:endParaRPr/>
          </a:p>
        </p:txBody>
      </p:sp>
      <p:sp>
        <p:nvSpPr>
          <p:cNvPr id="73" name="Google Shape;73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WGISS recent collaborations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idx="1" type="body"/>
          </p:nvPr>
        </p:nvSpPr>
        <p:spPr>
          <a:xfrm>
            <a:off x="132036" y="852928"/>
            <a:ext cx="8621700" cy="33605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US" sz="1100"/>
              <a:t>Should we identify a clear POC for each CEOS collaboration? (see prior WGISS POC table)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US" sz="1100"/>
              <a:t>What is the overlap between WGISS and LSI-VC (STAC) and SEO (Interoperability Lab, Data Cubes)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US" sz="1100"/>
              <a:t>How do we participate in standards body collaborations (OGC, ISO, STAC)?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US" sz="1100"/>
              <a:t>How would WGISS like to collaborate with “New Space”?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US" sz="1100"/>
              <a:t>How do we ensure info delivered to stakeholders in timely manner?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050"/>
              <a:t>Should we have online “discussion groups” or similar?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050"/>
              <a:t>How do we iterate on documents (best practices) and update published documents?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050"/>
              <a:t>How do we collaborate with WGCapD to “deliver” (train) WGISS best practices or capabilities?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US" sz="1100"/>
              <a:t>Should we provide reference information on WGISS website from CEOS Agencies (or collaboration groups)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050"/>
              <a:t>Ex: CEOS Agency Cloud or AI/ML vision, lesson learned documents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050"/>
              <a:t>Ex: non-CEOS documents / links (GEO, CGMS, OGC)</a:t>
            </a:r>
            <a:endParaRPr/>
          </a:p>
        </p:txBody>
      </p:sp>
      <p:sp>
        <p:nvSpPr>
          <p:cNvPr id="79" name="Google Shape;7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Discussion Topics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>
            <p:ph idx="1" type="body"/>
          </p:nvPr>
        </p:nvSpPr>
        <p:spPr>
          <a:xfrm>
            <a:off x="261150" y="933769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800"/>
              <a:t>Reference: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At the upcoming Land Surface Imaging Virtual Constellation (LSI-VC)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b="1" lang="en-US" sz="1400"/>
              <a:t>Satellite Earth Observation Commercial Engagement Workshop</a:t>
            </a:r>
            <a:endParaRPr/>
          </a:p>
          <a:p>
            <a: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800"/>
              <a:t>For Discussion: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How might WGISS engage with New Space?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Commercial Engagement Workshop at WGISS-58 / WGCV on topics such as:</a:t>
            </a:r>
            <a:endParaRPr/>
          </a:p>
          <a:p>
            <a:pPr indent="-3238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 sz="1100"/>
              <a:t>Cloud, STAC, OGC, AI/ML, Data Cubes, Federation, Data Access</a:t>
            </a:r>
            <a:endParaRPr/>
          </a:p>
        </p:txBody>
      </p:sp>
      <p:sp>
        <p:nvSpPr>
          <p:cNvPr id="85" name="Google Shape;85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New Space in WGISS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911" y="1035153"/>
            <a:ext cx="610235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400"/>
              <a:t>Example table in prior year workplan…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