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7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12192000"/>
  <p:notesSz cx="6858000" cy="9144000"/>
  <p:embeddedFontLst>
    <p:embeddedFont>
      <p:font typeface="Lato"/>
      <p:regular r:id="rId18"/>
      <p:bold r:id="rId19"/>
      <p:italic r:id="rId20"/>
      <p:boldItalic r:id="rId21"/>
    </p:embeddedFont>
    <p:embeddedFont>
      <p:font typeface="Arial Black"/>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3" roundtripDataSignature="AMtx7mg7gLsHVmcSFrG5W83x5IjEbRBz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ato-italic.fntdata"/><Relationship Id="rId22" Type="http://schemas.openxmlformats.org/officeDocument/2006/relationships/font" Target="fonts/ArialBlack-regular.fntdata"/><Relationship Id="rId21" Type="http://schemas.openxmlformats.org/officeDocument/2006/relationships/font" Target="fonts/Lato-boldItalic.fntdata"/><Relationship Id="rId23"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Lato-bold.fntdata"/><Relationship Id="rId18" Type="http://schemas.openxmlformats.org/officeDocument/2006/relationships/font" Target="fonts/La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notes"/>
          <p:cNvSpPr/>
          <p:nvPr>
            <p:ph idx="2" type="sldImg"/>
          </p:nvPr>
        </p:nvSpPr>
        <p:spPr>
          <a:xfrm>
            <a:off x="1263650" y="112713"/>
            <a:ext cx="4329113" cy="24352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notes"/>
          <p:cNvSpPr txBox="1"/>
          <p:nvPr>
            <p:ph idx="1" type="body"/>
          </p:nvPr>
        </p:nvSpPr>
        <p:spPr>
          <a:xfrm>
            <a:off x="0" y="2668349"/>
            <a:ext cx="6858000" cy="5238307"/>
          </a:xfrm>
          <a:prstGeom prst="rect">
            <a:avLst/>
          </a:prstGeom>
          <a:noFill/>
          <a:ln>
            <a:noFill/>
          </a:ln>
        </p:spPr>
        <p:txBody>
          <a:bodyPr anchorCtr="0" anchor="t" bIns="45700" lIns="91425" spcFirstLastPara="1" rIns="91425" wrap="square" tIns="45700">
            <a:noAutofit/>
          </a:bodyPr>
          <a:lstStyle/>
          <a:p>
            <a:pPr indent="-9525" lvl="0" marL="9525" rtl="0" algn="l">
              <a:spcBef>
                <a:spcPts val="0"/>
              </a:spcBef>
              <a:spcAft>
                <a:spcPts val="0"/>
              </a:spcAft>
              <a:buNone/>
            </a:pPr>
            <a:r>
              <a:t/>
            </a:r>
            <a:endParaRPr sz="1200">
              <a:latin typeface="Avenir"/>
              <a:ea typeface="Avenir"/>
              <a:cs typeface="Avenir"/>
              <a:sym typeface="Aveni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420" name="Google Shape;420;p4:notes"/>
          <p:cNvSpPr/>
          <p:nvPr>
            <p:ph idx="2" type="sldImg"/>
          </p:nvPr>
        </p:nvSpPr>
        <p:spPr>
          <a:xfrm>
            <a:off x="461963" y="722313"/>
            <a:ext cx="6396037" cy="3598862"/>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1" name="Google Shape;421;p4:notes"/>
          <p:cNvSpPr txBox="1"/>
          <p:nvPr>
            <p:ph idx="1" type="body"/>
          </p:nvPr>
        </p:nvSpPr>
        <p:spPr>
          <a:xfrm>
            <a:off x="976313" y="4562475"/>
            <a:ext cx="5362575" cy="431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5" name="Google Shape;45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a:p>
        </p:txBody>
      </p:sp>
      <p:sp>
        <p:nvSpPr>
          <p:cNvPr id="521" name="Google Shape;52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spcBef>
                <a:spcPts val="0"/>
              </a:spcBef>
              <a:spcAft>
                <a:spcPts val="0"/>
              </a:spcAft>
              <a:buClr>
                <a:schemeClr val="dk1"/>
              </a:buClr>
              <a:buSzPts val="1200"/>
              <a:buFont typeface="Calibri"/>
              <a:buNone/>
            </a:pPr>
            <a:r>
              <a:t/>
            </a:r>
            <a:endParaRPr b="0" i="0">
              <a:solidFill>
                <a:srgbClr val="242424"/>
              </a:solidFill>
              <a:latin typeface="Arial"/>
              <a:ea typeface="Arial"/>
              <a:cs typeface="Arial"/>
              <a:sym typeface="Arial"/>
            </a:endParaRPr>
          </a:p>
        </p:txBody>
      </p:sp>
      <p:sp>
        <p:nvSpPr>
          <p:cNvPr id="530" name="Google Shape;53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40" Type="http://schemas.openxmlformats.org/officeDocument/2006/relationships/image" Target="../media/image33.jpg"/><Relationship Id="rId20" Type="http://schemas.openxmlformats.org/officeDocument/2006/relationships/image" Target="../media/image22.jpg"/><Relationship Id="rId42" Type="http://schemas.openxmlformats.org/officeDocument/2006/relationships/image" Target="../media/image29.jpg"/><Relationship Id="rId41" Type="http://schemas.openxmlformats.org/officeDocument/2006/relationships/image" Target="../media/image26.jpg"/><Relationship Id="rId22" Type="http://schemas.openxmlformats.org/officeDocument/2006/relationships/image" Target="../media/image25.png"/><Relationship Id="rId21" Type="http://schemas.openxmlformats.org/officeDocument/2006/relationships/image" Target="../media/image21.jpg"/><Relationship Id="rId43" Type="http://schemas.openxmlformats.org/officeDocument/2006/relationships/image" Target="../media/image35.jpg"/><Relationship Id="rId24" Type="http://schemas.openxmlformats.org/officeDocument/2006/relationships/image" Target="../media/image37.jpg"/><Relationship Id="rId23" Type="http://schemas.openxmlformats.org/officeDocument/2006/relationships/image" Target="../media/image15.jpg"/><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5.jpg"/><Relationship Id="rId4" Type="http://schemas.openxmlformats.org/officeDocument/2006/relationships/image" Target="../media/image34.jpg"/><Relationship Id="rId9" Type="http://schemas.openxmlformats.org/officeDocument/2006/relationships/image" Target="../media/image1.jpg"/><Relationship Id="rId26" Type="http://schemas.openxmlformats.org/officeDocument/2006/relationships/image" Target="../media/image20.jpg"/><Relationship Id="rId25" Type="http://schemas.openxmlformats.org/officeDocument/2006/relationships/image" Target="../media/image16.jpg"/><Relationship Id="rId28" Type="http://schemas.openxmlformats.org/officeDocument/2006/relationships/image" Target="../media/image19.jpg"/><Relationship Id="rId27" Type="http://schemas.openxmlformats.org/officeDocument/2006/relationships/image" Target="../media/image43.jpg"/><Relationship Id="rId5" Type="http://schemas.openxmlformats.org/officeDocument/2006/relationships/image" Target="../media/image4.jpg"/><Relationship Id="rId6" Type="http://schemas.openxmlformats.org/officeDocument/2006/relationships/image" Target="../media/image8.jpg"/><Relationship Id="rId29" Type="http://schemas.openxmlformats.org/officeDocument/2006/relationships/image" Target="../media/image32.jpg"/><Relationship Id="rId7" Type="http://schemas.openxmlformats.org/officeDocument/2006/relationships/image" Target="../media/image3.jpg"/><Relationship Id="rId8" Type="http://schemas.openxmlformats.org/officeDocument/2006/relationships/image" Target="../media/image14.jpg"/><Relationship Id="rId31" Type="http://schemas.openxmlformats.org/officeDocument/2006/relationships/image" Target="../media/image23.jpg"/><Relationship Id="rId30" Type="http://schemas.openxmlformats.org/officeDocument/2006/relationships/image" Target="../media/image66.jpg"/><Relationship Id="rId11" Type="http://schemas.openxmlformats.org/officeDocument/2006/relationships/image" Target="../media/image6.jpg"/><Relationship Id="rId33" Type="http://schemas.openxmlformats.org/officeDocument/2006/relationships/image" Target="../media/image42.jpg"/><Relationship Id="rId10" Type="http://schemas.openxmlformats.org/officeDocument/2006/relationships/image" Target="../media/image51.png"/><Relationship Id="rId32" Type="http://schemas.openxmlformats.org/officeDocument/2006/relationships/image" Target="../media/image47.jpg"/><Relationship Id="rId13" Type="http://schemas.openxmlformats.org/officeDocument/2006/relationships/image" Target="../media/image12.jpg"/><Relationship Id="rId35" Type="http://schemas.openxmlformats.org/officeDocument/2006/relationships/image" Target="../media/image38.png"/><Relationship Id="rId12" Type="http://schemas.openxmlformats.org/officeDocument/2006/relationships/image" Target="../media/image18.jpg"/><Relationship Id="rId34" Type="http://schemas.openxmlformats.org/officeDocument/2006/relationships/image" Target="../media/image28.jpg"/><Relationship Id="rId15" Type="http://schemas.openxmlformats.org/officeDocument/2006/relationships/image" Target="../media/image2.jpg"/><Relationship Id="rId37" Type="http://schemas.openxmlformats.org/officeDocument/2006/relationships/image" Target="../media/image30.png"/><Relationship Id="rId14" Type="http://schemas.openxmlformats.org/officeDocument/2006/relationships/image" Target="../media/image10.jpg"/><Relationship Id="rId36" Type="http://schemas.openxmlformats.org/officeDocument/2006/relationships/image" Target="../media/image27.jpg"/><Relationship Id="rId17" Type="http://schemas.openxmlformats.org/officeDocument/2006/relationships/image" Target="../media/image7.jpg"/><Relationship Id="rId39" Type="http://schemas.openxmlformats.org/officeDocument/2006/relationships/image" Target="../media/image46.jpg"/><Relationship Id="rId16" Type="http://schemas.openxmlformats.org/officeDocument/2006/relationships/image" Target="../media/image13.jpg"/><Relationship Id="rId38" Type="http://schemas.openxmlformats.org/officeDocument/2006/relationships/image" Target="../media/image24.jpg"/><Relationship Id="rId19" Type="http://schemas.openxmlformats.org/officeDocument/2006/relationships/image" Target="../media/image17.jpg"/><Relationship Id="rId18" Type="http://schemas.openxmlformats.org/officeDocument/2006/relationships/image" Target="../media/image9.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jpg"/><Relationship Id="rId3" Type="http://schemas.openxmlformats.org/officeDocument/2006/relationships/image" Target="../media/image3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3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0.jpg"/><Relationship Id="rId3"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9.jpg"/><Relationship Id="rId3" Type="http://schemas.openxmlformats.org/officeDocument/2006/relationships/image" Target="../media/image3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3.jpg"/><Relationship Id="rId3" Type="http://schemas.openxmlformats.org/officeDocument/2006/relationships/image" Target="../media/image3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3.jpg"/><Relationship Id="rId3" Type="http://schemas.openxmlformats.org/officeDocument/2006/relationships/image" Target="../media/image36.png"/><Relationship Id="rId4" Type="http://schemas.openxmlformats.org/officeDocument/2006/relationships/hyperlink" Target="http://flickr.com/photos/oakridgelab/8134349962" TargetMode="External"/><Relationship Id="rId9" Type="http://schemas.openxmlformats.org/officeDocument/2006/relationships/hyperlink" Target="https://creativecommons.org/licenses/by-sa/3.0/" TargetMode="External"/><Relationship Id="rId5" Type="http://schemas.openxmlformats.org/officeDocument/2006/relationships/hyperlink" Target="https://creativecommons.org/licenses/by-nc-nd/3.0/" TargetMode="External"/><Relationship Id="rId6" Type="http://schemas.openxmlformats.org/officeDocument/2006/relationships/hyperlink" Target="http://www.flickr.com/photos/gbpublic/8178539629/" TargetMode="External"/><Relationship Id="rId7" Type="http://schemas.openxmlformats.org/officeDocument/2006/relationships/hyperlink" Target="https://creativecommons.org/licenses/by/3.0/" TargetMode="External"/><Relationship Id="rId8" Type="http://schemas.openxmlformats.org/officeDocument/2006/relationships/hyperlink" Target="http://visioveritas.wordpress.com/2013/01"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4.jpg"/><Relationship Id="rId3" Type="http://schemas.openxmlformats.org/officeDocument/2006/relationships/image" Target="../media/image3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3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6.png"/><Relationship Id="rId3" Type="http://schemas.openxmlformats.org/officeDocument/2006/relationships/image" Target="../media/image3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8.jpg"/><Relationship Id="rId3" Type="http://schemas.openxmlformats.org/officeDocument/2006/relationships/image" Target="../media/image3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41.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8.jpg"/><Relationship Id="rId3" Type="http://schemas.openxmlformats.org/officeDocument/2006/relationships/image" Target="../media/image138.png"/><Relationship Id="rId4" Type="http://schemas.openxmlformats.org/officeDocument/2006/relationships/image" Target="../media/image101.png"/><Relationship Id="rId5" Type="http://schemas.openxmlformats.org/officeDocument/2006/relationships/image" Target="../media/image10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5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 Id="rId3" Type="http://schemas.openxmlformats.org/officeDocument/2006/relationships/image" Target="../media/image36.png"/></Relationships>
</file>

<file path=ppt/slideLayouts/_rels/slideLayout8.xml.rels><?xml version="1.0" encoding="UTF-8" standalone="yes"?><Relationships xmlns="http://schemas.openxmlformats.org/package/2006/relationships"><Relationship Id="rId40" Type="http://schemas.openxmlformats.org/officeDocument/2006/relationships/image" Target="../media/image33.jpg"/><Relationship Id="rId20" Type="http://schemas.openxmlformats.org/officeDocument/2006/relationships/image" Target="../media/image22.jpg"/><Relationship Id="rId42" Type="http://schemas.openxmlformats.org/officeDocument/2006/relationships/image" Target="../media/image29.jpg"/><Relationship Id="rId41" Type="http://schemas.openxmlformats.org/officeDocument/2006/relationships/image" Target="../media/image26.jpg"/><Relationship Id="rId22" Type="http://schemas.openxmlformats.org/officeDocument/2006/relationships/image" Target="../media/image25.png"/><Relationship Id="rId21" Type="http://schemas.openxmlformats.org/officeDocument/2006/relationships/image" Target="../media/image21.jpg"/><Relationship Id="rId43" Type="http://schemas.openxmlformats.org/officeDocument/2006/relationships/image" Target="../media/image35.jpg"/><Relationship Id="rId24" Type="http://schemas.openxmlformats.org/officeDocument/2006/relationships/image" Target="../media/image37.jpg"/><Relationship Id="rId23" Type="http://schemas.openxmlformats.org/officeDocument/2006/relationships/image" Target="../media/image15.jpg"/><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5.jpg"/><Relationship Id="rId4" Type="http://schemas.openxmlformats.org/officeDocument/2006/relationships/image" Target="../media/image34.jpg"/><Relationship Id="rId9" Type="http://schemas.openxmlformats.org/officeDocument/2006/relationships/image" Target="../media/image1.jpg"/><Relationship Id="rId26" Type="http://schemas.openxmlformats.org/officeDocument/2006/relationships/image" Target="../media/image20.jpg"/><Relationship Id="rId25" Type="http://schemas.openxmlformats.org/officeDocument/2006/relationships/image" Target="../media/image16.jpg"/><Relationship Id="rId28" Type="http://schemas.openxmlformats.org/officeDocument/2006/relationships/image" Target="../media/image19.jpg"/><Relationship Id="rId27" Type="http://schemas.openxmlformats.org/officeDocument/2006/relationships/image" Target="../media/image43.jpg"/><Relationship Id="rId5" Type="http://schemas.openxmlformats.org/officeDocument/2006/relationships/image" Target="../media/image4.jpg"/><Relationship Id="rId6" Type="http://schemas.openxmlformats.org/officeDocument/2006/relationships/image" Target="../media/image8.jpg"/><Relationship Id="rId29" Type="http://schemas.openxmlformats.org/officeDocument/2006/relationships/image" Target="../media/image32.jpg"/><Relationship Id="rId7" Type="http://schemas.openxmlformats.org/officeDocument/2006/relationships/image" Target="../media/image3.jpg"/><Relationship Id="rId8" Type="http://schemas.openxmlformats.org/officeDocument/2006/relationships/image" Target="../media/image14.jpg"/><Relationship Id="rId31" Type="http://schemas.openxmlformats.org/officeDocument/2006/relationships/image" Target="../media/image23.jpg"/><Relationship Id="rId30" Type="http://schemas.openxmlformats.org/officeDocument/2006/relationships/image" Target="../media/image66.jpg"/><Relationship Id="rId11" Type="http://schemas.openxmlformats.org/officeDocument/2006/relationships/image" Target="../media/image6.jpg"/><Relationship Id="rId33" Type="http://schemas.openxmlformats.org/officeDocument/2006/relationships/image" Target="../media/image42.jpg"/><Relationship Id="rId10" Type="http://schemas.openxmlformats.org/officeDocument/2006/relationships/image" Target="../media/image51.png"/><Relationship Id="rId32" Type="http://schemas.openxmlformats.org/officeDocument/2006/relationships/image" Target="../media/image47.jpg"/><Relationship Id="rId13" Type="http://schemas.openxmlformats.org/officeDocument/2006/relationships/image" Target="../media/image12.jpg"/><Relationship Id="rId35" Type="http://schemas.openxmlformats.org/officeDocument/2006/relationships/image" Target="../media/image38.png"/><Relationship Id="rId12" Type="http://schemas.openxmlformats.org/officeDocument/2006/relationships/image" Target="../media/image18.jpg"/><Relationship Id="rId34" Type="http://schemas.openxmlformats.org/officeDocument/2006/relationships/image" Target="../media/image28.jpg"/><Relationship Id="rId15" Type="http://schemas.openxmlformats.org/officeDocument/2006/relationships/image" Target="../media/image2.jpg"/><Relationship Id="rId37" Type="http://schemas.openxmlformats.org/officeDocument/2006/relationships/image" Target="../media/image30.png"/><Relationship Id="rId14" Type="http://schemas.openxmlformats.org/officeDocument/2006/relationships/image" Target="../media/image10.jpg"/><Relationship Id="rId36" Type="http://schemas.openxmlformats.org/officeDocument/2006/relationships/image" Target="../media/image27.jpg"/><Relationship Id="rId17" Type="http://schemas.openxmlformats.org/officeDocument/2006/relationships/image" Target="../media/image7.jpg"/><Relationship Id="rId39" Type="http://schemas.openxmlformats.org/officeDocument/2006/relationships/image" Target="../media/image46.jpg"/><Relationship Id="rId16" Type="http://schemas.openxmlformats.org/officeDocument/2006/relationships/image" Target="../media/image13.jpg"/><Relationship Id="rId38" Type="http://schemas.openxmlformats.org/officeDocument/2006/relationships/image" Target="../media/image24.jpg"/><Relationship Id="rId19" Type="http://schemas.openxmlformats.org/officeDocument/2006/relationships/image" Target="../media/image17.jpg"/><Relationship Id="rId18"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5" name="Shape 15"/>
        <p:cNvGrpSpPr/>
        <p:nvPr/>
      </p:nvGrpSpPr>
      <p:grpSpPr>
        <a:xfrm>
          <a:off x="0" y="0"/>
          <a:ext cx="0" cy="0"/>
          <a:chOff x="0" y="0"/>
          <a:chExt cx="0" cy="0"/>
        </a:xfrm>
      </p:grpSpPr>
      <p:pic>
        <p:nvPicPr>
          <p:cNvPr descr="Map&#10;&#10;Description automatically generated" id="16" name="Google Shape;16;p14"/>
          <p:cNvPicPr preferRelativeResize="0"/>
          <p:nvPr/>
        </p:nvPicPr>
        <p:blipFill rotWithShape="1">
          <a:blip r:embed="rId2">
            <a:alphaModFix/>
          </a:blip>
          <a:srcRect b="9875" l="4588" r="4444" t="6211"/>
          <a:stretch/>
        </p:blipFill>
        <p:spPr>
          <a:xfrm>
            <a:off x="7057313" y="5356479"/>
            <a:ext cx="1529734" cy="1520590"/>
          </a:xfrm>
          <a:prstGeom prst="rect">
            <a:avLst/>
          </a:prstGeom>
          <a:noFill/>
          <a:ln>
            <a:noFill/>
          </a:ln>
        </p:spPr>
      </p:pic>
      <p:pic>
        <p:nvPicPr>
          <p:cNvPr descr="A flat screen television&#10;&#10;Description automatically generated" id="17" name="Google Shape;17;p14"/>
          <p:cNvPicPr preferRelativeResize="0"/>
          <p:nvPr/>
        </p:nvPicPr>
        <p:blipFill rotWithShape="1">
          <a:blip r:embed="rId3">
            <a:alphaModFix/>
          </a:blip>
          <a:srcRect b="9454" l="6520" r="5555" t="6235"/>
          <a:stretch/>
        </p:blipFill>
        <p:spPr>
          <a:xfrm>
            <a:off x="9776370" y="3457768"/>
            <a:ext cx="2426713" cy="1981516"/>
          </a:xfrm>
          <a:prstGeom prst="rect">
            <a:avLst/>
          </a:prstGeom>
          <a:noFill/>
          <a:ln>
            <a:noFill/>
          </a:ln>
        </p:spPr>
      </p:pic>
      <p:pic>
        <p:nvPicPr>
          <p:cNvPr id="18" name="Google Shape;18;p14"/>
          <p:cNvPicPr preferRelativeResize="0"/>
          <p:nvPr/>
        </p:nvPicPr>
        <p:blipFill rotWithShape="1">
          <a:blip r:embed="rId4">
            <a:alphaModFix/>
          </a:blip>
          <a:srcRect b="0" l="0" r="0" t="0"/>
          <a:stretch/>
        </p:blipFill>
        <p:spPr>
          <a:xfrm>
            <a:off x="7323366" y="-1"/>
            <a:ext cx="2062869" cy="3108181"/>
          </a:xfrm>
          <a:prstGeom prst="rect">
            <a:avLst/>
          </a:prstGeom>
          <a:noFill/>
          <a:ln>
            <a:noFill/>
          </a:ln>
        </p:spPr>
      </p:pic>
      <p:sp>
        <p:nvSpPr>
          <p:cNvPr id="19" name="Google Shape;19;p14"/>
          <p:cNvSpPr/>
          <p:nvPr/>
        </p:nvSpPr>
        <p:spPr>
          <a:xfrm>
            <a:off x="1452785" y="4101981"/>
            <a:ext cx="1427148" cy="1375873"/>
          </a:xfrm>
          <a:prstGeom prst="rect">
            <a:avLst/>
          </a:prstGeom>
          <a:solidFill>
            <a:srgbClr val="F7CAAC"/>
          </a:solidFill>
          <a:ln cap="flat" cmpd="sng" w="12700">
            <a:solidFill>
              <a:srgbClr val="F7CAA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https://www.igic.org/wp-content/uploads/2018/07/IndianaHillshade.png" id="20" name="Google Shape;20;p14"/>
          <p:cNvPicPr preferRelativeResize="0"/>
          <p:nvPr/>
        </p:nvPicPr>
        <p:blipFill rotWithShape="1">
          <a:blip r:embed="rId5">
            <a:alphaModFix/>
          </a:blip>
          <a:srcRect b="0" l="-1" r="0" t="0"/>
          <a:stretch/>
        </p:blipFill>
        <p:spPr>
          <a:xfrm>
            <a:off x="0" y="0"/>
            <a:ext cx="4164677" cy="1371600"/>
          </a:xfrm>
          <a:prstGeom prst="rect">
            <a:avLst/>
          </a:prstGeom>
          <a:noFill/>
          <a:ln>
            <a:noFill/>
          </a:ln>
        </p:spPr>
      </p:pic>
      <p:pic>
        <p:nvPicPr>
          <p:cNvPr id="21" name="Google Shape;21;p14"/>
          <p:cNvPicPr preferRelativeResize="0"/>
          <p:nvPr/>
        </p:nvPicPr>
        <p:blipFill rotWithShape="1">
          <a:blip r:embed="rId6">
            <a:alphaModFix/>
          </a:blip>
          <a:srcRect b="0" l="0" r="0" t="0"/>
          <a:stretch/>
        </p:blipFill>
        <p:spPr>
          <a:xfrm>
            <a:off x="1" y="4114799"/>
            <a:ext cx="1463039" cy="1379914"/>
          </a:xfrm>
          <a:prstGeom prst="rect">
            <a:avLst/>
          </a:prstGeom>
          <a:noFill/>
          <a:ln>
            <a:noFill/>
          </a:ln>
        </p:spPr>
      </p:pic>
      <p:pic>
        <p:nvPicPr>
          <p:cNvPr id="22" name="Google Shape;22;p14"/>
          <p:cNvPicPr preferRelativeResize="0"/>
          <p:nvPr/>
        </p:nvPicPr>
        <p:blipFill rotWithShape="1">
          <a:blip r:embed="rId7">
            <a:alphaModFix/>
          </a:blip>
          <a:srcRect b="0" l="0" r="0" t="0"/>
          <a:stretch/>
        </p:blipFill>
        <p:spPr>
          <a:xfrm>
            <a:off x="2901280" y="2753760"/>
            <a:ext cx="2685961" cy="1371600"/>
          </a:xfrm>
          <a:prstGeom prst="rect">
            <a:avLst/>
          </a:prstGeom>
          <a:noFill/>
          <a:ln>
            <a:noFill/>
          </a:ln>
        </p:spPr>
      </p:pic>
      <p:pic>
        <p:nvPicPr>
          <p:cNvPr id="23" name="Google Shape;23;p14"/>
          <p:cNvPicPr preferRelativeResize="0"/>
          <p:nvPr/>
        </p:nvPicPr>
        <p:blipFill rotWithShape="1">
          <a:blip r:embed="rId8">
            <a:alphaModFix/>
          </a:blip>
          <a:srcRect b="-44" l="0" r="0" t="0"/>
          <a:stretch/>
        </p:blipFill>
        <p:spPr>
          <a:xfrm>
            <a:off x="1" y="2744933"/>
            <a:ext cx="2910483" cy="1371600"/>
          </a:xfrm>
          <a:prstGeom prst="rect">
            <a:avLst/>
          </a:prstGeom>
          <a:noFill/>
          <a:ln>
            <a:noFill/>
          </a:ln>
        </p:spPr>
      </p:pic>
      <p:pic>
        <p:nvPicPr>
          <p:cNvPr descr="East end of Fire Island depicted with airborne imagery and lidar" id="24" name="Google Shape;24;p14"/>
          <p:cNvPicPr preferRelativeResize="0"/>
          <p:nvPr/>
        </p:nvPicPr>
        <p:blipFill rotWithShape="1">
          <a:blip r:embed="rId9">
            <a:alphaModFix/>
          </a:blip>
          <a:srcRect b="0" l="0" r="0" t="0"/>
          <a:stretch/>
        </p:blipFill>
        <p:spPr>
          <a:xfrm>
            <a:off x="5582878" y="2753760"/>
            <a:ext cx="2016808" cy="1371600"/>
          </a:xfrm>
          <a:prstGeom prst="rect">
            <a:avLst/>
          </a:prstGeom>
          <a:noFill/>
          <a:ln>
            <a:noFill/>
          </a:ln>
        </p:spPr>
      </p:pic>
      <p:pic>
        <p:nvPicPr>
          <p:cNvPr descr="https://prd-wret.s3-us-west-2.amazonaws.com/assets/palladium/production/s3fs-public/thumbnails/image/ARDTiles_with_LC.png" id="25" name="Google Shape;25;p14"/>
          <p:cNvPicPr preferRelativeResize="0"/>
          <p:nvPr/>
        </p:nvPicPr>
        <p:blipFill rotWithShape="1">
          <a:blip r:embed="rId10">
            <a:alphaModFix/>
          </a:blip>
          <a:srcRect b="0" l="0" r="0" t="0"/>
          <a:stretch/>
        </p:blipFill>
        <p:spPr>
          <a:xfrm>
            <a:off x="5144025" y="1303004"/>
            <a:ext cx="2182675" cy="1371600"/>
          </a:xfrm>
          <a:prstGeom prst="rect">
            <a:avLst/>
          </a:prstGeom>
          <a:noFill/>
          <a:ln>
            <a:noFill/>
          </a:ln>
        </p:spPr>
      </p:pic>
      <p:pic>
        <p:nvPicPr>
          <p:cNvPr id="26" name="Google Shape;26;p14"/>
          <p:cNvPicPr preferRelativeResize="0"/>
          <p:nvPr/>
        </p:nvPicPr>
        <p:blipFill rotWithShape="1">
          <a:blip r:embed="rId11">
            <a:alphaModFix/>
          </a:blip>
          <a:srcRect b="0" l="0" r="0" t="0"/>
          <a:stretch/>
        </p:blipFill>
        <p:spPr>
          <a:xfrm>
            <a:off x="2879932" y="5486400"/>
            <a:ext cx="2983500" cy="1371600"/>
          </a:xfrm>
          <a:prstGeom prst="rect">
            <a:avLst/>
          </a:prstGeom>
          <a:noFill/>
          <a:ln>
            <a:noFill/>
          </a:ln>
        </p:spPr>
      </p:pic>
      <p:pic>
        <p:nvPicPr>
          <p:cNvPr descr="Photo of Advanced Research Computing (ARC) &quot;Yeti&quot; supercomputing cluster" id="27" name="Google Shape;27;p14"/>
          <p:cNvPicPr preferRelativeResize="0"/>
          <p:nvPr/>
        </p:nvPicPr>
        <p:blipFill rotWithShape="1">
          <a:blip r:embed="rId12">
            <a:alphaModFix/>
          </a:blip>
          <a:srcRect b="0" l="0" r="0" t="0"/>
          <a:stretch/>
        </p:blipFill>
        <p:spPr>
          <a:xfrm>
            <a:off x="4459977" y="4110527"/>
            <a:ext cx="2063520" cy="1371600"/>
          </a:xfrm>
          <a:prstGeom prst="rect">
            <a:avLst/>
          </a:prstGeom>
          <a:noFill/>
          <a:ln>
            <a:noFill/>
          </a:ln>
        </p:spPr>
      </p:pic>
      <p:pic>
        <p:nvPicPr>
          <p:cNvPr descr="Image result for landsat 9" id="28" name="Google Shape;28;p14"/>
          <p:cNvPicPr preferRelativeResize="0"/>
          <p:nvPr/>
        </p:nvPicPr>
        <p:blipFill rotWithShape="1">
          <a:blip r:embed="rId13">
            <a:alphaModFix/>
          </a:blip>
          <a:srcRect b="0" l="0" r="0" t="0"/>
          <a:stretch/>
        </p:blipFill>
        <p:spPr>
          <a:xfrm>
            <a:off x="4130096" y="0"/>
            <a:ext cx="3197253" cy="1371600"/>
          </a:xfrm>
          <a:prstGeom prst="rect">
            <a:avLst/>
          </a:prstGeom>
          <a:noFill/>
          <a:ln>
            <a:noFill/>
          </a:ln>
        </p:spPr>
      </p:pic>
      <p:pic>
        <p:nvPicPr>
          <p:cNvPr id="29" name="Google Shape;29;p14"/>
          <p:cNvPicPr preferRelativeResize="0"/>
          <p:nvPr/>
        </p:nvPicPr>
        <p:blipFill rotWithShape="1">
          <a:blip r:embed="rId14">
            <a:alphaModFix/>
          </a:blip>
          <a:srcRect b="0" l="0" r="0" t="0"/>
          <a:stretch/>
        </p:blipFill>
        <p:spPr>
          <a:xfrm rot="5400000">
            <a:off x="1319961" y="532533"/>
            <a:ext cx="1371600" cy="3049747"/>
          </a:xfrm>
          <a:prstGeom prst="rect">
            <a:avLst/>
          </a:prstGeom>
          <a:noFill/>
          <a:ln>
            <a:noFill/>
          </a:ln>
        </p:spPr>
      </p:pic>
      <p:pic>
        <p:nvPicPr>
          <p:cNvPr descr="Brabb field notebook page" id="30" name="Google Shape;30;p14"/>
          <p:cNvPicPr preferRelativeResize="0"/>
          <p:nvPr/>
        </p:nvPicPr>
        <p:blipFill rotWithShape="1">
          <a:blip r:embed="rId15">
            <a:alphaModFix/>
          </a:blip>
          <a:srcRect b="0" l="0" r="0" t="0"/>
          <a:stretch/>
        </p:blipFill>
        <p:spPr>
          <a:xfrm>
            <a:off x="1" y="1371598"/>
            <a:ext cx="920968" cy="1371600"/>
          </a:xfrm>
          <a:prstGeom prst="rect">
            <a:avLst/>
          </a:prstGeom>
          <a:noFill/>
          <a:ln>
            <a:noFill/>
          </a:ln>
        </p:spPr>
      </p:pic>
      <p:pic>
        <p:nvPicPr>
          <p:cNvPr id="31" name="Google Shape;31;p14"/>
          <p:cNvPicPr preferRelativeResize="0"/>
          <p:nvPr/>
        </p:nvPicPr>
        <p:blipFill rotWithShape="1">
          <a:blip r:embed="rId16">
            <a:alphaModFix/>
          </a:blip>
          <a:srcRect b="0" l="0" r="0" t="0"/>
          <a:stretch/>
        </p:blipFill>
        <p:spPr>
          <a:xfrm>
            <a:off x="7886973" y="4073160"/>
            <a:ext cx="1885623" cy="1371600"/>
          </a:xfrm>
          <a:prstGeom prst="rect">
            <a:avLst/>
          </a:prstGeom>
          <a:noFill/>
          <a:ln>
            <a:noFill/>
          </a:ln>
        </p:spPr>
      </p:pic>
      <p:pic>
        <p:nvPicPr>
          <p:cNvPr id="32" name="Google Shape;32;p14"/>
          <p:cNvPicPr preferRelativeResize="0"/>
          <p:nvPr/>
        </p:nvPicPr>
        <p:blipFill rotWithShape="1">
          <a:blip r:embed="rId17">
            <a:alphaModFix/>
          </a:blip>
          <a:srcRect b="0" l="0" r="0" t="0"/>
          <a:stretch/>
        </p:blipFill>
        <p:spPr>
          <a:xfrm>
            <a:off x="6498114" y="4099469"/>
            <a:ext cx="1388859" cy="1371600"/>
          </a:xfrm>
          <a:prstGeom prst="rect">
            <a:avLst/>
          </a:prstGeom>
          <a:noFill/>
          <a:ln>
            <a:noFill/>
          </a:ln>
        </p:spPr>
      </p:pic>
      <p:pic>
        <p:nvPicPr>
          <p:cNvPr id="33" name="Google Shape;33;p14"/>
          <p:cNvPicPr preferRelativeResize="0"/>
          <p:nvPr/>
        </p:nvPicPr>
        <p:blipFill rotWithShape="1">
          <a:blip r:embed="rId18">
            <a:alphaModFix/>
          </a:blip>
          <a:srcRect b="0" l="0" r="0" t="0"/>
          <a:stretch/>
        </p:blipFill>
        <p:spPr>
          <a:xfrm>
            <a:off x="3529414" y="1375873"/>
            <a:ext cx="1538244" cy="1371600"/>
          </a:xfrm>
          <a:prstGeom prst="rect">
            <a:avLst/>
          </a:prstGeom>
          <a:noFill/>
          <a:ln>
            <a:noFill/>
          </a:ln>
        </p:spPr>
      </p:pic>
      <p:pic>
        <p:nvPicPr>
          <p:cNvPr id="34" name="Google Shape;34;p14"/>
          <p:cNvPicPr preferRelativeResize="0"/>
          <p:nvPr/>
        </p:nvPicPr>
        <p:blipFill rotWithShape="1">
          <a:blip r:embed="rId19">
            <a:alphaModFix/>
          </a:blip>
          <a:srcRect b="0" l="0" r="0" t="0"/>
          <a:stretch/>
        </p:blipFill>
        <p:spPr>
          <a:xfrm>
            <a:off x="2887967" y="4114780"/>
            <a:ext cx="1615666" cy="1371600"/>
          </a:xfrm>
          <a:prstGeom prst="rect">
            <a:avLst/>
          </a:prstGeom>
          <a:noFill/>
          <a:ln>
            <a:noFill/>
          </a:ln>
        </p:spPr>
      </p:pic>
      <p:pic>
        <p:nvPicPr>
          <p:cNvPr id="35" name="Google Shape;35;p14"/>
          <p:cNvPicPr preferRelativeResize="0"/>
          <p:nvPr/>
        </p:nvPicPr>
        <p:blipFill rotWithShape="1">
          <a:blip r:embed="rId20">
            <a:alphaModFix/>
          </a:blip>
          <a:srcRect b="0" l="0" r="0" t="0"/>
          <a:stretch/>
        </p:blipFill>
        <p:spPr>
          <a:xfrm>
            <a:off x="2358384" y="5486400"/>
            <a:ext cx="2188274" cy="1371600"/>
          </a:xfrm>
          <a:prstGeom prst="rect">
            <a:avLst/>
          </a:prstGeom>
          <a:noFill/>
          <a:ln>
            <a:noFill/>
          </a:ln>
        </p:spPr>
      </p:pic>
      <p:pic>
        <p:nvPicPr>
          <p:cNvPr id="36" name="Google Shape;36;p14"/>
          <p:cNvPicPr preferRelativeResize="0"/>
          <p:nvPr/>
        </p:nvPicPr>
        <p:blipFill rotWithShape="1">
          <a:blip r:embed="rId21">
            <a:alphaModFix/>
          </a:blip>
          <a:srcRect b="0" l="0" r="0" t="0"/>
          <a:stretch/>
        </p:blipFill>
        <p:spPr>
          <a:xfrm>
            <a:off x="0" y="5489574"/>
            <a:ext cx="1341690" cy="1368426"/>
          </a:xfrm>
          <a:prstGeom prst="rect">
            <a:avLst/>
          </a:prstGeom>
          <a:noFill/>
          <a:ln>
            <a:noFill/>
          </a:ln>
        </p:spPr>
      </p:pic>
      <p:pic>
        <p:nvPicPr>
          <p:cNvPr id="37" name="Google Shape;37;p14"/>
          <p:cNvPicPr preferRelativeResize="0"/>
          <p:nvPr/>
        </p:nvPicPr>
        <p:blipFill rotWithShape="1">
          <a:blip r:embed="rId22">
            <a:alphaModFix/>
          </a:blip>
          <a:srcRect b="0" l="0" r="0" t="0"/>
          <a:stretch/>
        </p:blipFill>
        <p:spPr>
          <a:xfrm>
            <a:off x="957130" y="5486400"/>
            <a:ext cx="1427148" cy="1371600"/>
          </a:xfrm>
          <a:prstGeom prst="rect">
            <a:avLst/>
          </a:prstGeom>
          <a:noFill/>
          <a:ln>
            <a:noFill/>
          </a:ln>
        </p:spPr>
      </p:pic>
      <p:sp>
        <p:nvSpPr>
          <p:cNvPr id="38" name="Google Shape;38;p14"/>
          <p:cNvSpPr/>
          <p:nvPr/>
        </p:nvSpPr>
        <p:spPr>
          <a:xfrm>
            <a:off x="1857999" y="4813411"/>
            <a:ext cx="304648" cy="298081"/>
          </a:xfrm>
          <a:prstGeom prst="rect">
            <a:avLst/>
          </a:prstGeom>
          <a:blipFill rotWithShape="1">
            <a:blip r:embed="rId2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39" name="Google Shape;39;p14"/>
          <p:cNvSpPr/>
          <p:nvPr/>
        </p:nvSpPr>
        <p:spPr>
          <a:xfrm>
            <a:off x="1857999" y="4134186"/>
            <a:ext cx="304648" cy="298081"/>
          </a:xfrm>
          <a:prstGeom prst="rect">
            <a:avLst/>
          </a:prstGeom>
          <a:blipFill rotWithShape="1">
            <a:blip r:embed="rId2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40" name="Google Shape;40;p14"/>
          <p:cNvSpPr/>
          <p:nvPr/>
        </p:nvSpPr>
        <p:spPr>
          <a:xfrm>
            <a:off x="2543309" y="4470439"/>
            <a:ext cx="304648" cy="298081"/>
          </a:xfrm>
          <a:prstGeom prst="rect">
            <a:avLst/>
          </a:prstGeom>
          <a:blipFill rotWithShape="1">
            <a:blip r:embed="rId2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41" name="Google Shape;41;p14"/>
          <p:cNvSpPr/>
          <p:nvPr/>
        </p:nvSpPr>
        <p:spPr>
          <a:xfrm>
            <a:off x="2543309" y="4134186"/>
            <a:ext cx="304648" cy="298081"/>
          </a:xfrm>
          <a:prstGeom prst="rect">
            <a:avLst/>
          </a:prstGeom>
          <a:blipFill rotWithShape="1">
            <a:blip r:embed="rId2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700" u="none" cap="none" strike="noStrike">
              <a:solidFill>
                <a:srgbClr val="D8D8D8"/>
              </a:solidFill>
              <a:latin typeface="Calibri"/>
              <a:ea typeface="Calibri"/>
              <a:cs typeface="Calibri"/>
              <a:sym typeface="Calibri"/>
            </a:endParaRPr>
          </a:p>
          <a:p>
            <a:pPr indent="0" lvl="0" marL="0" marR="0" rtl="0" algn="ctr">
              <a:spcBef>
                <a:spcPts val="0"/>
              </a:spcBef>
              <a:spcAft>
                <a:spcPts val="0"/>
              </a:spcAft>
              <a:buNone/>
            </a:pPr>
            <a:r>
              <a:t/>
            </a:r>
            <a:endParaRPr b="1" i="0" sz="700" u="none" cap="none" strike="noStrike">
              <a:solidFill>
                <a:srgbClr val="D8D8D8"/>
              </a:solidFill>
              <a:latin typeface="Calibri"/>
              <a:ea typeface="Calibri"/>
              <a:cs typeface="Calibri"/>
              <a:sym typeface="Calibri"/>
            </a:endParaRPr>
          </a:p>
        </p:txBody>
      </p:sp>
      <p:sp>
        <p:nvSpPr>
          <p:cNvPr id="42" name="Google Shape;42;p14"/>
          <p:cNvSpPr/>
          <p:nvPr/>
        </p:nvSpPr>
        <p:spPr>
          <a:xfrm>
            <a:off x="2196848" y="4134186"/>
            <a:ext cx="304648" cy="298081"/>
          </a:xfrm>
          <a:prstGeom prst="rect">
            <a:avLst/>
          </a:prstGeom>
          <a:blipFill rotWithShape="1">
            <a:blip r:embed="rId27">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43" name="Google Shape;43;p14"/>
          <p:cNvSpPr/>
          <p:nvPr/>
        </p:nvSpPr>
        <p:spPr>
          <a:xfrm>
            <a:off x="1500315" y="4134186"/>
            <a:ext cx="304648" cy="298082"/>
          </a:xfrm>
          <a:prstGeom prst="rect">
            <a:avLst/>
          </a:prstGeom>
          <a:blipFill rotWithShape="1">
            <a:blip r:embed="rId28">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44" name="Google Shape;44;p14"/>
          <p:cNvSpPr/>
          <p:nvPr/>
        </p:nvSpPr>
        <p:spPr>
          <a:xfrm>
            <a:off x="1500315" y="4470439"/>
            <a:ext cx="304648" cy="298081"/>
          </a:xfrm>
          <a:prstGeom prst="rect">
            <a:avLst/>
          </a:prstGeom>
          <a:blipFill rotWithShape="1">
            <a:blip r:embed="rId29">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45" name="Google Shape;45;p14"/>
          <p:cNvSpPr/>
          <p:nvPr/>
        </p:nvSpPr>
        <p:spPr>
          <a:xfrm>
            <a:off x="1500315" y="4813411"/>
            <a:ext cx="304648" cy="298081"/>
          </a:xfrm>
          <a:prstGeom prst="rect">
            <a:avLst/>
          </a:prstGeom>
          <a:blipFill rotWithShape="1">
            <a:blip r:embed="rId30">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46" name="Google Shape;46;p14"/>
          <p:cNvSpPr/>
          <p:nvPr/>
        </p:nvSpPr>
        <p:spPr>
          <a:xfrm>
            <a:off x="2196848" y="4813411"/>
            <a:ext cx="304648" cy="298081"/>
          </a:xfrm>
          <a:prstGeom prst="rect">
            <a:avLst/>
          </a:prstGeom>
          <a:blipFill rotWithShape="1">
            <a:blip r:embed="rId31">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595959"/>
              </a:solidFill>
              <a:latin typeface="Calibri"/>
              <a:ea typeface="Calibri"/>
              <a:cs typeface="Calibri"/>
              <a:sym typeface="Calibri"/>
            </a:endParaRPr>
          </a:p>
        </p:txBody>
      </p:sp>
      <p:sp>
        <p:nvSpPr>
          <p:cNvPr id="47" name="Google Shape;47;p14"/>
          <p:cNvSpPr/>
          <p:nvPr/>
        </p:nvSpPr>
        <p:spPr>
          <a:xfrm>
            <a:off x="2543309" y="4813411"/>
            <a:ext cx="304648" cy="298081"/>
          </a:xfrm>
          <a:prstGeom prst="rect">
            <a:avLst/>
          </a:prstGeom>
          <a:blipFill rotWithShape="1">
            <a:blip r:embed="rId32">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48" name="Google Shape;48;p14"/>
          <p:cNvSpPr/>
          <p:nvPr/>
        </p:nvSpPr>
        <p:spPr>
          <a:xfrm>
            <a:off x="2543309" y="5151681"/>
            <a:ext cx="304648" cy="298081"/>
          </a:xfrm>
          <a:prstGeom prst="rect">
            <a:avLst/>
          </a:prstGeom>
          <a:blipFill rotWithShape="1">
            <a:blip r:embed="rId3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49" name="Google Shape;49;p14"/>
          <p:cNvSpPr/>
          <p:nvPr/>
        </p:nvSpPr>
        <p:spPr>
          <a:xfrm>
            <a:off x="1857999" y="5151681"/>
            <a:ext cx="304648" cy="298081"/>
          </a:xfrm>
          <a:prstGeom prst="rect">
            <a:avLst/>
          </a:prstGeom>
          <a:blipFill rotWithShape="1">
            <a:blip r:embed="rId3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50" name="Google Shape;50;p14"/>
          <p:cNvSpPr/>
          <p:nvPr/>
        </p:nvSpPr>
        <p:spPr>
          <a:xfrm>
            <a:off x="2196848" y="5151681"/>
            <a:ext cx="304648" cy="298081"/>
          </a:xfrm>
          <a:prstGeom prst="rect">
            <a:avLst/>
          </a:prstGeom>
          <a:blipFill rotWithShape="1">
            <a:blip r:embed="rId3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595959"/>
              </a:solidFill>
              <a:latin typeface="Calibri"/>
              <a:ea typeface="Calibri"/>
              <a:cs typeface="Calibri"/>
              <a:sym typeface="Calibri"/>
            </a:endParaRPr>
          </a:p>
        </p:txBody>
      </p:sp>
      <p:sp>
        <p:nvSpPr>
          <p:cNvPr id="51" name="Google Shape;51;p14"/>
          <p:cNvSpPr/>
          <p:nvPr/>
        </p:nvSpPr>
        <p:spPr>
          <a:xfrm>
            <a:off x="1500315" y="5151681"/>
            <a:ext cx="304648" cy="298081"/>
          </a:xfrm>
          <a:prstGeom prst="rect">
            <a:avLst/>
          </a:prstGeom>
          <a:blipFill rotWithShape="1">
            <a:blip r:embed="rId3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F2F2F2"/>
              </a:solidFill>
              <a:latin typeface="Calibri"/>
              <a:ea typeface="Calibri"/>
              <a:cs typeface="Calibri"/>
              <a:sym typeface="Calibri"/>
            </a:endParaRPr>
          </a:p>
        </p:txBody>
      </p:sp>
      <p:sp>
        <p:nvSpPr>
          <p:cNvPr id="52" name="Google Shape;52;p14"/>
          <p:cNvSpPr/>
          <p:nvPr/>
        </p:nvSpPr>
        <p:spPr>
          <a:xfrm>
            <a:off x="2196848" y="4470439"/>
            <a:ext cx="304648" cy="298081"/>
          </a:xfrm>
          <a:prstGeom prst="rect">
            <a:avLst/>
          </a:prstGeom>
          <a:blipFill rotWithShape="1">
            <a:blip r:embed="rId37">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53" name="Google Shape;53;p14"/>
          <p:cNvSpPr/>
          <p:nvPr/>
        </p:nvSpPr>
        <p:spPr>
          <a:xfrm>
            <a:off x="1857999" y="4470439"/>
            <a:ext cx="304648" cy="298081"/>
          </a:xfrm>
          <a:prstGeom prst="rect">
            <a:avLst/>
          </a:prstGeom>
          <a:blipFill rotWithShape="1">
            <a:blip r:embed="rId38">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sp>
        <p:nvSpPr>
          <p:cNvPr id="54" name="Google Shape;54;p14"/>
          <p:cNvSpPr/>
          <p:nvPr/>
        </p:nvSpPr>
        <p:spPr>
          <a:xfrm>
            <a:off x="2050144" y="4609920"/>
            <a:ext cx="304648" cy="298081"/>
          </a:xfrm>
          <a:prstGeom prst="rect">
            <a:avLst/>
          </a:prstGeom>
          <a:blipFill rotWithShape="1">
            <a:blip r:embed="rId39">
              <a:alphaModFix/>
            </a:blip>
            <a:stretch>
              <a:fillRect b="0" l="0" r="0" t="0"/>
            </a:stretch>
          </a:blipFill>
          <a:ln cap="flat" cmpd="sng" w="19050">
            <a:solidFill>
              <a:srgbClr val="F7CAAC"/>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i="0" sz="800" u="none" cap="none" strike="noStrike">
              <a:solidFill>
                <a:srgbClr val="D8D8D8"/>
              </a:solidFill>
              <a:latin typeface="Calibri"/>
              <a:ea typeface="Calibri"/>
              <a:cs typeface="Calibri"/>
              <a:sym typeface="Calibri"/>
            </a:endParaRPr>
          </a:p>
        </p:txBody>
      </p:sp>
      <p:pic>
        <p:nvPicPr>
          <p:cNvPr id="55" name="Google Shape;55;p14"/>
          <p:cNvPicPr preferRelativeResize="0"/>
          <p:nvPr/>
        </p:nvPicPr>
        <p:blipFill rotWithShape="1">
          <a:blip r:embed="rId40">
            <a:alphaModFix/>
          </a:blip>
          <a:srcRect b="0" l="0" r="0" t="0"/>
          <a:stretch/>
        </p:blipFill>
        <p:spPr>
          <a:xfrm>
            <a:off x="5863432" y="5481024"/>
            <a:ext cx="1190024" cy="1396045"/>
          </a:xfrm>
          <a:prstGeom prst="rect">
            <a:avLst/>
          </a:prstGeom>
          <a:noFill/>
          <a:ln>
            <a:noFill/>
          </a:ln>
        </p:spPr>
      </p:pic>
      <p:pic>
        <p:nvPicPr>
          <p:cNvPr id="56" name="Google Shape;56;p14"/>
          <p:cNvPicPr preferRelativeResize="0"/>
          <p:nvPr/>
        </p:nvPicPr>
        <p:blipFill rotWithShape="1">
          <a:blip r:embed="rId41">
            <a:alphaModFix/>
          </a:blip>
          <a:srcRect b="9313" l="3911" r="4412" t="5509"/>
          <a:stretch/>
        </p:blipFill>
        <p:spPr>
          <a:xfrm>
            <a:off x="9382404" y="1743"/>
            <a:ext cx="2820679" cy="2775682"/>
          </a:xfrm>
          <a:prstGeom prst="rect">
            <a:avLst/>
          </a:prstGeom>
          <a:noFill/>
          <a:ln>
            <a:noFill/>
          </a:ln>
        </p:spPr>
      </p:pic>
      <p:pic>
        <p:nvPicPr>
          <p:cNvPr id="57" name="Google Shape;57;p14"/>
          <p:cNvPicPr preferRelativeResize="0"/>
          <p:nvPr/>
        </p:nvPicPr>
        <p:blipFill rotWithShape="1">
          <a:blip r:embed="rId42">
            <a:alphaModFix/>
          </a:blip>
          <a:srcRect b="0" l="0" r="0" t="0"/>
          <a:stretch/>
        </p:blipFill>
        <p:spPr>
          <a:xfrm>
            <a:off x="7573132" y="2744932"/>
            <a:ext cx="2530501" cy="1344929"/>
          </a:xfrm>
          <a:prstGeom prst="rect">
            <a:avLst/>
          </a:prstGeom>
          <a:noFill/>
          <a:ln>
            <a:noFill/>
          </a:ln>
        </p:spPr>
      </p:pic>
      <p:pic>
        <p:nvPicPr>
          <p:cNvPr descr="Image result for usgs topo maps" id="58" name="Google Shape;58;p14"/>
          <p:cNvPicPr preferRelativeResize="0"/>
          <p:nvPr/>
        </p:nvPicPr>
        <p:blipFill rotWithShape="1">
          <a:blip r:embed="rId43">
            <a:alphaModFix/>
          </a:blip>
          <a:srcRect b="0" l="0" r="0" t="0"/>
          <a:stretch/>
        </p:blipFill>
        <p:spPr>
          <a:xfrm>
            <a:off x="10103633" y="2736647"/>
            <a:ext cx="2099450" cy="1353214"/>
          </a:xfrm>
          <a:prstGeom prst="rect">
            <a:avLst/>
          </a:prstGeom>
          <a:noFill/>
          <a:ln>
            <a:noFill/>
          </a:ln>
        </p:spPr>
      </p:pic>
      <p:sp>
        <p:nvSpPr>
          <p:cNvPr id="59" name="Google Shape;59;p14"/>
          <p:cNvSpPr txBox="1"/>
          <p:nvPr>
            <p:ph type="title"/>
          </p:nvPr>
        </p:nvSpPr>
        <p:spPr>
          <a:xfrm>
            <a:off x="1606609" y="1914259"/>
            <a:ext cx="8759362" cy="1700612"/>
          </a:xfrm>
          <a:prstGeom prst="rect">
            <a:avLst/>
          </a:prstGeom>
          <a:solidFill>
            <a:schemeClr val="lt1">
              <a:alpha val="73725"/>
            </a:schemeClr>
          </a:solid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800"/>
              <a:buFont typeface="Cambria"/>
              <a:buNone/>
              <a:defRPr sz="4800">
                <a:solidFill>
                  <a:schemeClr val="dk1"/>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7" name="Shape 167"/>
        <p:cNvGrpSpPr/>
        <p:nvPr/>
      </p:nvGrpSpPr>
      <p:grpSpPr>
        <a:xfrm>
          <a:off x="0" y="0"/>
          <a:ext cx="0" cy="0"/>
          <a:chOff x="0" y="0"/>
          <a:chExt cx="0" cy="0"/>
        </a:xfrm>
      </p:grpSpPr>
      <p:sp>
        <p:nvSpPr>
          <p:cNvPr id="168" name="Google Shape;168;p2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2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70" name="Google Shape;17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3" name="Shape 173"/>
        <p:cNvGrpSpPr/>
        <p:nvPr/>
      </p:nvGrpSpPr>
      <p:grpSpPr>
        <a:xfrm>
          <a:off x="0" y="0"/>
          <a:ext cx="0" cy="0"/>
          <a:chOff x="0" y="0"/>
          <a:chExt cx="0" cy="0"/>
        </a:xfrm>
      </p:grpSpPr>
      <p:sp>
        <p:nvSpPr>
          <p:cNvPr id="174" name="Google Shape;174;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0" name="Shape 180"/>
        <p:cNvGrpSpPr/>
        <p:nvPr/>
      </p:nvGrpSpPr>
      <p:grpSpPr>
        <a:xfrm>
          <a:off x="0" y="0"/>
          <a:ext cx="0" cy="0"/>
          <a:chOff x="0" y="0"/>
          <a:chExt cx="0" cy="0"/>
        </a:xfrm>
      </p:grpSpPr>
      <p:sp>
        <p:nvSpPr>
          <p:cNvPr id="181" name="Google Shape;181;p2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 name="Google Shape;182;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3" name="Google Shape;183;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5" name="Google Shape;185;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9" name="Shape 189"/>
        <p:cNvGrpSpPr/>
        <p:nvPr/>
      </p:nvGrpSpPr>
      <p:grpSpPr>
        <a:xfrm>
          <a:off x="0" y="0"/>
          <a:ext cx="0" cy="0"/>
          <a:chOff x="0" y="0"/>
          <a:chExt cx="0" cy="0"/>
        </a:xfrm>
      </p:grpSpPr>
      <p:sp>
        <p:nvSpPr>
          <p:cNvPr id="190" name="Google Shape;19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4" name="Shape 194"/>
        <p:cNvGrpSpPr/>
        <p:nvPr/>
      </p:nvGrpSpPr>
      <p:grpSpPr>
        <a:xfrm>
          <a:off x="0" y="0"/>
          <a:ext cx="0" cy="0"/>
          <a:chOff x="0" y="0"/>
          <a:chExt cx="0" cy="0"/>
        </a:xfrm>
      </p:grpSpPr>
      <p:sp>
        <p:nvSpPr>
          <p:cNvPr id="195" name="Google Shape;19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8" name="Shape 198"/>
        <p:cNvGrpSpPr/>
        <p:nvPr/>
      </p:nvGrpSpPr>
      <p:grpSpPr>
        <a:xfrm>
          <a:off x="0" y="0"/>
          <a:ext cx="0" cy="0"/>
          <a:chOff x="0" y="0"/>
          <a:chExt cx="0" cy="0"/>
        </a:xfrm>
      </p:grpSpPr>
      <p:sp>
        <p:nvSpPr>
          <p:cNvPr id="199" name="Google Shape;199;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3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1" name="Google Shape;201;p3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2" name="Google Shape;20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5" name="Shape 205"/>
        <p:cNvGrpSpPr/>
        <p:nvPr/>
      </p:nvGrpSpPr>
      <p:grpSpPr>
        <a:xfrm>
          <a:off x="0" y="0"/>
          <a:ext cx="0" cy="0"/>
          <a:chOff x="0" y="0"/>
          <a:chExt cx="0" cy="0"/>
        </a:xfrm>
      </p:grpSpPr>
      <p:sp>
        <p:nvSpPr>
          <p:cNvPr id="206" name="Google Shape;206;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 name="Google Shape;207;p31"/>
          <p:cNvSpPr/>
          <p:nvPr>
            <p:ph idx="2" type="pic"/>
          </p:nvPr>
        </p:nvSpPr>
        <p:spPr>
          <a:xfrm>
            <a:off x="5183188" y="987425"/>
            <a:ext cx="6172200" cy="4873625"/>
          </a:xfrm>
          <a:prstGeom prst="rect">
            <a:avLst/>
          </a:prstGeom>
          <a:noFill/>
          <a:ln>
            <a:noFill/>
          </a:ln>
        </p:spPr>
      </p:sp>
      <p:sp>
        <p:nvSpPr>
          <p:cNvPr id="208" name="Google Shape;208;p3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9" name="Google Shape;209;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2" name="Shape 212"/>
        <p:cNvGrpSpPr/>
        <p:nvPr/>
      </p:nvGrpSpPr>
      <p:grpSpPr>
        <a:xfrm>
          <a:off x="0" y="0"/>
          <a:ext cx="0" cy="0"/>
          <a:chOff x="0" y="0"/>
          <a:chExt cx="0" cy="0"/>
        </a:xfrm>
      </p:grpSpPr>
      <p:sp>
        <p:nvSpPr>
          <p:cNvPr id="213" name="Google Shape;213;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 name="Google Shape;214;p3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 name="Google Shape;21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8" name="Shape 218"/>
        <p:cNvGrpSpPr/>
        <p:nvPr/>
      </p:nvGrpSpPr>
      <p:grpSpPr>
        <a:xfrm>
          <a:off x="0" y="0"/>
          <a:ext cx="0" cy="0"/>
          <a:chOff x="0" y="0"/>
          <a:chExt cx="0" cy="0"/>
        </a:xfrm>
      </p:grpSpPr>
      <p:sp>
        <p:nvSpPr>
          <p:cNvPr id="219" name="Google Shape;219;p3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3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aska Mapping">
  <p:cSld name="Alaska Mapping">
    <p:spTree>
      <p:nvGrpSpPr>
        <p:cNvPr id="224" name="Shape 224"/>
        <p:cNvGrpSpPr/>
        <p:nvPr/>
      </p:nvGrpSpPr>
      <p:grpSpPr>
        <a:xfrm>
          <a:off x="0" y="0"/>
          <a:ext cx="0" cy="0"/>
          <a:chOff x="0" y="0"/>
          <a:chExt cx="0" cy="0"/>
        </a:xfrm>
      </p:grpSpPr>
      <p:pic>
        <p:nvPicPr>
          <p:cNvPr descr="Image result for usgs digital elevation model chugach mountains" id="225" name="Google Shape;225;p34"/>
          <p:cNvPicPr preferRelativeResize="0"/>
          <p:nvPr/>
        </p:nvPicPr>
        <p:blipFill rotWithShape="1">
          <a:blip r:embed="rId2">
            <a:alphaModFix/>
          </a:blip>
          <a:srcRect b="0" l="0" r="0" t="0"/>
          <a:stretch/>
        </p:blipFill>
        <p:spPr>
          <a:xfrm>
            <a:off x="0" y="1"/>
            <a:ext cx="12192000" cy="410198"/>
          </a:xfrm>
          <a:prstGeom prst="rect">
            <a:avLst/>
          </a:prstGeom>
          <a:noFill/>
          <a:ln>
            <a:noFill/>
          </a:ln>
        </p:spPr>
      </p:pic>
      <p:sp>
        <p:nvSpPr>
          <p:cNvPr id="226" name="Google Shape;226;p34"/>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34"/>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28" name="Google Shape;228;p34"/>
          <p:cNvPicPr preferRelativeResize="0"/>
          <p:nvPr/>
        </p:nvPicPr>
        <p:blipFill rotWithShape="1">
          <a:blip r:embed="rId3">
            <a:alphaModFix/>
          </a:blip>
          <a:srcRect b="0" l="0" r="0" t="0"/>
          <a:stretch/>
        </p:blipFill>
        <p:spPr>
          <a:xfrm>
            <a:off x="152755" y="6665722"/>
            <a:ext cx="712148" cy="149551"/>
          </a:xfrm>
          <a:prstGeom prst="rect">
            <a:avLst/>
          </a:prstGeom>
          <a:noFill/>
          <a:ln>
            <a:noFill/>
          </a:ln>
        </p:spPr>
      </p:pic>
      <p:cxnSp>
        <p:nvCxnSpPr>
          <p:cNvPr id="229" name="Google Shape;229;p34"/>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230" name="Google Shape;230;p34"/>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231" name="Google Shape;231;p34"/>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232" name="Google Shape;232;p34"/>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33" name="Google Shape;233;p34"/>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ologic Map" type="obj">
  <p:cSld name="OBJECT">
    <p:spTree>
      <p:nvGrpSpPr>
        <p:cNvPr id="60" name="Shape 60"/>
        <p:cNvGrpSpPr/>
        <p:nvPr/>
      </p:nvGrpSpPr>
      <p:grpSpPr>
        <a:xfrm>
          <a:off x="0" y="0"/>
          <a:ext cx="0" cy="0"/>
          <a:chOff x="0" y="0"/>
          <a:chExt cx="0" cy="0"/>
        </a:xfrm>
      </p:grpSpPr>
      <p:pic>
        <p:nvPicPr>
          <p:cNvPr id="61" name="Google Shape;61;p15"/>
          <p:cNvPicPr preferRelativeResize="0"/>
          <p:nvPr/>
        </p:nvPicPr>
        <p:blipFill rotWithShape="1">
          <a:blip r:embed="rId2">
            <a:alphaModFix/>
          </a:blip>
          <a:srcRect b="0" l="0" r="0" t="0"/>
          <a:stretch/>
        </p:blipFill>
        <p:spPr>
          <a:xfrm>
            <a:off x="4216" y="1"/>
            <a:ext cx="12187785" cy="683664"/>
          </a:xfrm>
          <a:prstGeom prst="rect">
            <a:avLst/>
          </a:prstGeom>
          <a:noFill/>
          <a:ln>
            <a:noFill/>
          </a:ln>
        </p:spPr>
      </p:pic>
      <p:sp>
        <p:nvSpPr>
          <p:cNvPr id="62" name="Google Shape;62;p15"/>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5"/>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64" name="Google Shape;64;p15"/>
          <p:cNvPicPr preferRelativeResize="0"/>
          <p:nvPr/>
        </p:nvPicPr>
        <p:blipFill rotWithShape="1">
          <a:blip r:embed="rId3">
            <a:alphaModFix/>
          </a:blip>
          <a:srcRect b="0" l="0" r="0" t="0"/>
          <a:stretch/>
        </p:blipFill>
        <p:spPr>
          <a:xfrm>
            <a:off x="152755" y="6665722"/>
            <a:ext cx="712148" cy="149551"/>
          </a:xfrm>
          <a:prstGeom prst="rect">
            <a:avLst/>
          </a:prstGeom>
          <a:noFill/>
          <a:ln>
            <a:noFill/>
          </a:ln>
        </p:spPr>
      </p:pic>
      <p:cxnSp>
        <p:nvCxnSpPr>
          <p:cNvPr id="65" name="Google Shape;65;p15"/>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66" name="Google Shape;66;p15"/>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67" name="Google Shape;67;p15"/>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cxnSp>
        <p:nvCxnSpPr>
          <p:cNvPr id="68" name="Google Shape;68;p15"/>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69" name="Google Shape;69;p15"/>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ydrography">
  <p:cSld name="Hydrography">
    <p:spTree>
      <p:nvGrpSpPr>
        <p:cNvPr id="234" name="Shape 234"/>
        <p:cNvGrpSpPr/>
        <p:nvPr/>
      </p:nvGrpSpPr>
      <p:grpSpPr>
        <a:xfrm>
          <a:off x="0" y="0"/>
          <a:ext cx="0" cy="0"/>
          <a:chOff x="0" y="0"/>
          <a:chExt cx="0" cy="0"/>
        </a:xfrm>
      </p:grpSpPr>
      <p:pic>
        <p:nvPicPr>
          <p:cNvPr descr="NHDPlus, WBD,  and Catchments" id="235" name="Google Shape;235;p35"/>
          <p:cNvPicPr preferRelativeResize="0"/>
          <p:nvPr/>
        </p:nvPicPr>
        <p:blipFill rotWithShape="1">
          <a:blip r:embed="rId2">
            <a:alphaModFix/>
          </a:blip>
          <a:srcRect b="0" l="0" r="0" t="0"/>
          <a:stretch/>
        </p:blipFill>
        <p:spPr>
          <a:xfrm>
            <a:off x="0" y="1"/>
            <a:ext cx="12192000" cy="452927"/>
          </a:xfrm>
          <a:prstGeom prst="rect">
            <a:avLst/>
          </a:prstGeom>
          <a:noFill/>
          <a:ln>
            <a:noFill/>
          </a:ln>
        </p:spPr>
      </p:pic>
      <p:sp>
        <p:nvSpPr>
          <p:cNvPr id="236" name="Google Shape;236;p35"/>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 name="Google Shape;237;p35"/>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38" name="Google Shape;238;p35"/>
          <p:cNvPicPr preferRelativeResize="0"/>
          <p:nvPr/>
        </p:nvPicPr>
        <p:blipFill rotWithShape="1">
          <a:blip r:embed="rId3">
            <a:alphaModFix/>
          </a:blip>
          <a:srcRect b="0" l="0" r="0" t="0"/>
          <a:stretch/>
        </p:blipFill>
        <p:spPr>
          <a:xfrm>
            <a:off x="152755" y="6665722"/>
            <a:ext cx="712148" cy="149551"/>
          </a:xfrm>
          <a:prstGeom prst="rect">
            <a:avLst/>
          </a:prstGeom>
          <a:noFill/>
          <a:ln>
            <a:noFill/>
          </a:ln>
        </p:spPr>
      </p:pic>
      <p:cxnSp>
        <p:nvCxnSpPr>
          <p:cNvPr id="239" name="Google Shape;239;p35"/>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240" name="Google Shape;240;p35"/>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241" name="Google Shape;241;p35"/>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242" name="Google Shape;242;p35"/>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43" name="Google Shape;243;p35"/>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o Slide">
  <p:cSld name="Topo Slide">
    <p:spTree>
      <p:nvGrpSpPr>
        <p:cNvPr id="244" name="Shape 244"/>
        <p:cNvGrpSpPr/>
        <p:nvPr/>
      </p:nvGrpSpPr>
      <p:grpSpPr>
        <a:xfrm>
          <a:off x="0" y="0"/>
          <a:ext cx="0" cy="0"/>
          <a:chOff x="0" y="0"/>
          <a:chExt cx="0" cy="0"/>
        </a:xfrm>
      </p:grpSpPr>
      <p:pic>
        <p:nvPicPr>
          <p:cNvPr id="245" name="Google Shape;245;p36"/>
          <p:cNvPicPr preferRelativeResize="0"/>
          <p:nvPr/>
        </p:nvPicPr>
        <p:blipFill rotWithShape="1">
          <a:blip r:embed="rId2">
            <a:alphaModFix/>
          </a:blip>
          <a:srcRect b="0" l="0" r="0" t="0"/>
          <a:stretch/>
        </p:blipFill>
        <p:spPr>
          <a:xfrm>
            <a:off x="0" y="0"/>
            <a:ext cx="12192000" cy="393108"/>
          </a:xfrm>
          <a:prstGeom prst="rect">
            <a:avLst/>
          </a:prstGeom>
          <a:noFill/>
          <a:ln>
            <a:noFill/>
          </a:ln>
        </p:spPr>
      </p:pic>
      <p:sp>
        <p:nvSpPr>
          <p:cNvPr id="246" name="Google Shape;246;p36"/>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36"/>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48" name="Google Shape;248;p36"/>
          <p:cNvPicPr preferRelativeResize="0"/>
          <p:nvPr/>
        </p:nvPicPr>
        <p:blipFill rotWithShape="1">
          <a:blip r:embed="rId3">
            <a:alphaModFix/>
          </a:blip>
          <a:srcRect b="0" l="0" r="0" t="0"/>
          <a:stretch/>
        </p:blipFill>
        <p:spPr>
          <a:xfrm>
            <a:off x="152755" y="6665722"/>
            <a:ext cx="712148" cy="149551"/>
          </a:xfrm>
          <a:prstGeom prst="rect">
            <a:avLst/>
          </a:prstGeom>
          <a:noFill/>
          <a:ln>
            <a:noFill/>
          </a:ln>
        </p:spPr>
      </p:pic>
      <p:cxnSp>
        <p:nvCxnSpPr>
          <p:cNvPr id="249" name="Google Shape;249;p36"/>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250" name="Google Shape;250;p36"/>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251" name="Google Shape;251;p36"/>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cxnSp>
        <p:nvCxnSpPr>
          <p:cNvPr id="252" name="Google Shape;252;p36"/>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253" name="Google Shape;253;p36"/>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SAR / SAS">
  <p:cSld name="SSAR / SAS">
    <p:spTree>
      <p:nvGrpSpPr>
        <p:cNvPr id="254" name="Shape 254"/>
        <p:cNvGrpSpPr/>
        <p:nvPr/>
      </p:nvGrpSpPr>
      <p:grpSpPr>
        <a:xfrm>
          <a:off x="0" y="0"/>
          <a:ext cx="0" cy="0"/>
          <a:chOff x="0" y="0"/>
          <a:chExt cx="0" cy="0"/>
        </a:xfrm>
      </p:grpSpPr>
      <p:pic>
        <p:nvPicPr>
          <p:cNvPr id="255" name="Google Shape;255;p37"/>
          <p:cNvPicPr preferRelativeResize="0"/>
          <p:nvPr/>
        </p:nvPicPr>
        <p:blipFill rotWithShape="1">
          <a:blip r:embed="rId2">
            <a:alphaModFix/>
          </a:blip>
          <a:srcRect b="0" l="0" r="0" t="0"/>
          <a:stretch/>
        </p:blipFill>
        <p:spPr>
          <a:xfrm>
            <a:off x="0" y="0"/>
            <a:ext cx="12192000" cy="444381"/>
          </a:xfrm>
          <a:prstGeom prst="rect">
            <a:avLst/>
          </a:prstGeom>
          <a:noFill/>
          <a:ln>
            <a:noFill/>
          </a:ln>
        </p:spPr>
      </p:pic>
      <p:sp>
        <p:nvSpPr>
          <p:cNvPr id="256" name="Google Shape;256;p37"/>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p37"/>
          <p:cNvSpPr txBox="1"/>
          <p:nvPr>
            <p:ph idx="12" type="sldNum"/>
          </p:nvPr>
        </p:nvSpPr>
        <p:spPr>
          <a:xfrm>
            <a:off x="11326028"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58" name="Google Shape;258;p37"/>
          <p:cNvPicPr preferRelativeResize="0"/>
          <p:nvPr/>
        </p:nvPicPr>
        <p:blipFill rotWithShape="1">
          <a:blip r:embed="rId3">
            <a:alphaModFix/>
          </a:blip>
          <a:srcRect b="0" l="0" r="0" t="0"/>
          <a:stretch/>
        </p:blipFill>
        <p:spPr>
          <a:xfrm>
            <a:off x="152755" y="6665723"/>
            <a:ext cx="712148" cy="149551"/>
          </a:xfrm>
          <a:prstGeom prst="rect">
            <a:avLst/>
          </a:prstGeom>
          <a:noFill/>
          <a:ln>
            <a:noFill/>
          </a:ln>
        </p:spPr>
      </p:pic>
      <p:cxnSp>
        <p:nvCxnSpPr>
          <p:cNvPr id="259" name="Google Shape;259;p37"/>
          <p:cNvCxnSpPr/>
          <p:nvPr/>
        </p:nvCxnSpPr>
        <p:spPr>
          <a:xfrm>
            <a:off x="2"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260" name="Google Shape;260;p37"/>
          <p:cNvSpPr/>
          <p:nvPr/>
        </p:nvSpPr>
        <p:spPr>
          <a:xfrm>
            <a:off x="2" y="376017"/>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261" name="Google Shape;261;p37"/>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cxnSp>
        <p:nvCxnSpPr>
          <p:cNvPr id="262" name="Google Shape;262;p37"/>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263" name="Google Shape;263;p37"/>
          <p:cNvSpPr txBox="1"/>
          <p:nvPr>
            <p:ph type="title"/>
          </p:nvPr>
        </p:nvSpPr>
        <p:spPr>
          <a:xfrm>
            <a:off x="91160" y="401654"/>
            <a:ext cx="11929929" cy="41019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SAR / SAS">
  <p:cSld name="1_SSAR / SAS">
    <p:spTree>
      <p:nvGrpSpPr>
        <p:cNvPr id="264" name="Shape 264"/>
        <p:cNvGrpSpPr/>
        <p:nvPr/>
      </p:nvGrpSpPr>
      <p:grpSpPr>
        <a:xfrm>
          <a:off x="0" y="0"/>
          <a:ext cx="0" cy="0"/>
          <a:chOff x="0" y="0"/>
          <a:chExt cx="0" cy="0"/>
        </a:xfrm>
      </p:grpSpPr>
      <p:pic>
        <p:nvPicPr>
          <p:cNvPr id="265" name="Google Shape;265;p38"/>
          <p:cNvPicPr preferRelativeResize="0"/>
          <p:nvPr/>
        </p:nvPicPr>
        <p:blipFill rotWithShape="1">
          <a:blip r:embed="rId2">
            <a:alphaModFix/>
          </a:blip>
          <a:srcRect b="0" l="0" r="0" t="0"/>
          <a:stretch/>
        </p:blipFill>
        <p:spPr>
          <a:xfrm>
            <a:off x="0" y="0"/>
            <a:ext cx="12192000" cy="444381"/>
          </a:xfrm>
          <a:prstGeom prst="rect">
            <a:avLst/>
          </a:prstGeom>
          <a:noFill/>
          <a:ln>
            <a:noFill/>
          </a:ln>
        </p:spPr>
      </p:pic>
      <p:sp>
        <p:nvSpPr>
          <p:cNvPr id="266" name="Google Shape;266;p38"/>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38"/>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68" name="Google Shape;268;p38"/>
          <p:cNvPicPr preferRelativeResize="0"/>
          <p:nvPr/>
        </p:nvPicPr>
        <p:blipFill rotWithShape="1">
          <a:blip r:embed="rId3">
            <a:alphaModFix/>
          </a:blip>
          <a:srcRect b="0" l="0" r="0" t="0"/>
          <a:stretch/>
        </p:blipFill>
        <p:spPr>
          <a:xfrm>
            <a:off x="152755" y="6665722"/>
            <a:ext cx="712148" cy="149551"/>
          </a:xfrm>
          <a:prstGeom prst="rect">
            <a:avLst/>
          </a:prstGeom>
          <a:noFill/>
          <a:ln>
            <a:noFill/>
          </a:ln>
        </p:spPr>
      </p:pic>
      <p:cxnSp>
        <p:nvCxnSpPr>
          <p:cNvPr id="269" name="Google Shape;269;p38"/>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270" name="Google Shape;270;p38"/>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271" name="Google Shape;271;p38"/>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cxnSp>
        <p:nvCxnSpPr>
          <p:cNvPr id="272" name="Google Shape;272;p38"/>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273" name="Google Shape;273;p38"/>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4" name="Google Shape;274;p38"/>
          <p:cNvSpPr txBox="1"/>
          <p:nvPr/>
        </p:nvSpPr>
        <p:spPr>
          <a:xfrm>
            <a:off x="608967" y="8917773"/>
            <a:ext cx="10837333"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5">
                  <a:extLst>
                    <a:ext uri="{A12FA001-AC4F-418D-AE19-62706E023703}">
                      <ahyp:hlinkClr val="tx"/>
                    </a:ext>
                  </a:extLst>
                </a:hlinkClick>
              </a:rPr>
              <a:t>CC BY-NC-ND</a:t>
            </a:r>
            <a:endParaRPr sz="900">
              <a:solidFill>
                <a:schemeClr val="dk1"/>
              </a:solidFill>
              <a:latin typeface="Calibri"/>
              <a:ea typeface="Calibri"/>
              <a:cs typeface="Calibri"/>
              <a:sym typeface="Calibri"/>
            </a:endParaRPr>
          </a:p>
        </p:txBody>
      </p:sp>
      <p:sp>
        <p:nvSpPr>
          <p:cNvPr id="275" name="Google Shape;275;p38"/>
          <p:cNvSpPr txBox="1"/>
          <p:nvPr/>
        </p:nvSpPr>
        <p:spPr>
          <a:xfrm>
            <a:off x="817433" y="9575773"/>
            <a:ext cx="10820400"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u="sng">
                <a:solidFill>
                  <a:schemeClr val="dk1"/>
                </a:solidFill>
                <a:latin typeface="Calibri"/>
                <a:ea typeface="Calibri"/>
                <a:cs typeface="Calibri"/>
                <a:sym typeface="Calibri"/>
                <a:hlinkClick r:id="rId6">
                  <a:extLst>
                    <a:ext uri="{A12FA001-AC4F-418D-AE19-62706E023703}">
                      <ahyp:hlinkCl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7">
                  <a:extLst>
                    <a:ext uri="{A12FA001-AC4F-418D-AE19-62706E023703}">
                      <ahyp:hlinkClr val="tx"/>
                    </a:ext>
                  </a:extLst>
                </a:hlinkClick>
              </a:rPr>
              <a:t>CC BY</a:t>
            </a:r>
            <a:endParaRPr sz="900">
              <a:solidFill>
                <a:schemeClr val="dk1"/>
              </a:solidFill>
              <a:latin typeface="Calibri"/>
              <a:ea typeface="Calibri"/>
              <a:cs typeface="Calibri"/>
              <a:sym typeface="Calibri"/>
            </a:endParaRPr>
          </a:p>
        </p:txBody>
      </p:sp>
      <p:sp>
        <p:nvSpPr>
          <p:cNvPr id="276" name="Google Shape;276;p38"/>
          <p:cNvSpPr txBox="1"/>
          <p:nvPr/>
        </p:nvSpPr>
        <p:spPr>
          <a:xfrm>
            <a:off x="4349457" y="6858000"/>
            <a:ext cx="10160000"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u="sng">
                <a:solidFill>
                  <a:schemeClr val="dk1"/>
                </a:solidFill>
                <a:latin typeface="Calibri"/>
                <a:ea typeface="Calibri"/>
                <a:cs typeface="Calibri"/>
                <a:sym typeface="Calibri"/>
                <a:hlinkClick r:id="rId8">
                  <a:extLst>
                    <a:ext uri="{A12FA001-AC4F-418D-AE19-62706E023703}">
                      <ahyp:hlinkClr val="tx"/>
                    </a:ext>
                  </a:extLst>
                </a:hlinkClick>
              </a:rPr>
              <a:t>This Photo</a:t>
            </a:r>
            <a:r>
              <a:rPr lang="en-US" sz="900">
                <a:solidFill>
                  <a:schemeClr val="dk1"/>
                </a:solidFill>
                <a:latin typeface="Calibri"/>
                <a:ea typeface="Calibri"/>
                <a:cs typeface="Calibri"/>
                <a:sym typeface="Calibri"/>
              </a:rPr>
              <a:t> by Unknown Author is licensed under </a:t>
            </a:r>
            <a:r>
              <a:rPr lang="en-US" sz="900" u="sng">
                <a:solidFill>
                  <a:schemeClr val="dk1"/>
                </a:solidFill>
                <a:latin typeface="Calibri"/>
                <a:ea typeface="Calibri"/>
                <a:cs typeface="Calibri"/>
                <a:sym typeface="Calibri"/>
                <a:hlinkClick r:id="rId9">
                  <a:extLst>
                    <a:ext uri="{A12FA001-AC4F-418D-AE19-62706E023703}">
                      <ahyp:hlinkClr val="tx"/>
                    </a:ext>
                  </a:extLst>
                </a:hlinkClick>
              </a:rPr>
              <a:t>CC BY-SA</a:t>
            </a:r>
            <a:endParaRPr sz="900">
              <a:solidFill>
                <a:schemeClr val="dk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GDPP Slide">
  <p:cSld name="NGGDPP Slide">
    <p:spTree>
      <p:nvGrpSpPr>
        <p:cNvPr id="277" name="Shape 277"/>
        <p:cNvGrpSpPr/>
        <p:nvPr/>
      </p:nvGrpSpPr>
      <p:grpSpPr>
        <a:xfrm>
          <a:off x="0" y="0"/>
          <a:ext cx="0" cy="0"/>
          <a:chOff x="0" y="0"/>
          <a:chExt cx="0" cy="0"/>
        </a:xfrm>
      </p:grpSpPr>
      <p:pic>
        <p:nvPicPr>
          <p:cNvPr descr="Image result for usgs rock cores" id="278" name="Google Shape;278;p39"/>
          <p:cNvPicPr preferRelativeResize="0"/>
          <p:nvPr/>
        </p:nvPicPr>
        <p:blipFill rotWithShape="1">
          <a:blip r:embed="rId2">
            <a:alphaModFix/>
          </a:blip>
          <a:srcRect b="0" l="0" r="0" t="0"/>
          <a:stretch/>
        </p:blipFill>
        <p:spPr>
          <a:xfrm>
            <a:off x="0" y="1"/>
            <a:ext cx="12192000" cy="734939"/>
          </a:xfrm>
          <a:prstGeom prst="rect">
            <a:avLst/>
          </a:prstGeom>
          <a:noFill/>
          <a:ln>
            <a:noFill/>
          </a:ln>
        </p:spPr>
      </p:pic>
      <p:sp>
        <p:nvSpPr>
          <p:cNvPr id="279" name="Google Shape;279;p39"/>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39"/>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81" name="Google Shape;281;p39"/>
          <p:cNvPicPr preferRelativeResize="0"/>
          <p:nvPr/>
        </p:nvPicPr>
        <p:blipFill rotWithShape="1">
          <a:blip r:embed="rId3">
            <a:alphaModFix/>
          </a:blip>
          <a:srcRect b="0" l="0" r="0" t="0"/>
          <a:stretch/>
        </p:blipFill>
        <p:spPr>
          <a:xfrm>
            <a:off x="152755" y="6665722"/>
            <a:ext cx="712148" cy="149551"/>
          </a:xfrm>
          <a:prstGeom prst="rect">
            <a:avLst/>
          </a:prstGeom>
          <a:noFill/>
          <a:ln>
            <a:noFill/>
          </a:ln>
        </p:spPr>
      </p:pic>
      <p:cxnSp>
        <p:nvCxnSpPr>
          <p:cNvPr id="282" name="Google Shape;282;p39"/>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283" name="Google Shape;283;p39"/>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284" name="Google Shape;284;p39"/>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285" name="Google Shape;285;p39"/>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86" name="Google Shape;286;p39"/>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GDC -NSDI">
  <p:cSld name="FGDC -NSDI">
    <p:spTree>
      <p:nvGrpSpPr>
        <p:cNvPr id="287" name="Shape 287"/>
        <p:cNvGrpSpPr/>
        <p:nvPr/>
      </p:nvGrpSpPr>
      <p:grpSpPr>
        <a:xfrm>
          <a:off x="0" y="0"/>
          <a:ext cx="0" cy="0"/>
          <a:chOff x="0" y="0"/>
          <a:chExt cx="0" cy="0"/>
        </a:xfrm>
      </p:grpSpPr>
      <p:pic>
        <p:nvPicPr>
          <p:cNvPr id="288" name="Google Shape;288;p40"/>
          <p:cNvPicPr preferRelativeResize="0"/>
          <p:nvPr/>
        </p:nvPicPr>
        <p:blipFill rotWithShape="1">
          <a:blip r:embed="rId2">
            <a:alphaModFix/>
          </a:blip>
          <a:srcRect b="0" l="0" r="0" t="0"/>
          <a:stretch/>
        </p:blipFill>
        <p:spPr>
          <a:xfrm>
            <a:off x="0" y="1"/>
            <a:ext cx="12192000" cy="512748"/>
          </a:xfrm>
          <a:prstGeom prst="rect">
            <a:avLst/>
          </a:prstGeom>
          <a:noFill/>
          <a:ln>
            <a:noFill/>
          </a:ln>
        </p:spPr>
      </p:pic>
      <p:sp>
        <p:nvSpPr>
          <p:cNvPr id="289" name="Google Shape;289;p40"/>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40"/>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91" name="Google Shape;291;p40"/>
          <p:cNvPicPr preferRelativeResize="0"/>
          <p:nvPr/>
        </p:nvPicPr>
        <p:blipFill rotWithShape="1">
          <a:blip r:embed="rId3">
            <a:alphaModFix/>
          </a:blip>
          <a:srcRect b="0" l="0" r="0" t="0"/>
          <a:stretch/>
        </p:blipFill>
        <p:spPr>
          <a:xfrm>
            <a:off x="152755" y="6665722"/>
            <a:ext cx="712148" cy="149551"/>
          </a:xfrm>
          <a:prstGeom prst="rect">
            <a:avLst/>
          </a:prstGeom>
          <a:noFill/>
          <a:ln>
            <a:noFill/>
          </a:ln>
        </p:spPr>
      </p:pic>
      <p:cxnSp>
        <p:nvCxnSpPr>
          <p:cNvPr id="292" name="Google Shape;292;p40"/>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293" name="Google Shape;293;p40"/>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294" name="Google Shape;294;p40"/>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295" name="Google Shape;295;p40"/>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96" name="Google Shape;296;p40"/>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th MRI">
  <p:cSld name="Earth MRI">
    <p:spTree>
      <p:nvGrpSpPr>
        <p:cNvPr id="297" name="Shape 297"/>
        <p:cNvGrpSpPr/>
        <p:nvPr/>
      </p:nvGrpSpPr>
      <p:grpSpPr>
        <a:xfrm>
          <a:off x="0" y="0"/>
          <a:ext cx="0" cy="0"/>
          <a:chOff x="0" y="0"/>
          <a:chExt cx="0" cy="0"/>
        </a:xfrm>
      </p:grpSpPr>
      <p:pic>
        <p:nvPicPr>
          <p:cNvPr id="298" name="Google Shape;298;p41"/>
          <p:cNvPicPr preferRelativeResize="0"/>
          <p:nvPr/>
        </p:nvPicPr>
        <p:blipFill rotWithShape="1">
          <a:blip r:embed="rId2">
            <a:alphaModFix/>
          </a:blip>
          <a:srcRect b="0" l="0" r="0" t="0"/>
          <a:stretch/>
        </p:blipFill>
        <p:spPr>
          <a:xfrm flipH="1" rot="-5400000">
            <a:off x="11104973" y="-703792"/>
            <a:ext cx="383235" cy="1790820"/>
          </a:xfrm>
          <a:prstGeom prst="rect">
            <a:avLst/>
          </a:prstGeom>
          <a:noFill/>
          <a:ln>
            <a:noFill/>
          </a:ln>
        </p:spPr>
      </p:pic>
      <p:pic>
        <p:nvPicPr>
          <p:cNvPr id="299" name="Google Shape;299;p41"/>
          <p:cNvPicPr preferRelativeResize="0"/>
          <p:nvPr/>
        </p:nvPicPr>
        <p:blipFill rotWithShape="1">
          <a:blip r:embed="rId2">
            <a:alphaModFix/>
          </a:blip>
          <a:srcRect b="0" l="0" r="0" t="0"/>
          <a:stretch/>
        </p:blipFill>
        <p:spPr>
          <a:xfrm flipH="1" rot="-5400000">
            <a:off x="7684761" y="-703792"/>
            <a:ext cx="383235" cy="1790820"/>
          </a:xfrm>
          <a:prstGeom prst="rect">
            <a:avLst/>
          </a:prstGeom>
          <a:noFill/>
          <a:ln>
            <a:noFill/>
          </a:ln>
        </p:spPr>
      </p:pic>
      <p:pic>
        <p:nvPicPr>
          <p:cNvPr id="300" name="Google Shape;300;p41"/>
          <p:cNvPicPr preferRelativeResize="0"/>
          <p:nvPr/>
        </p:nvPicPr>
        <p:blipFill rotWithShape="1">
          <a:blip r:embed="rId2">
            <a:alphaModFix/>
          </a:blip>
          <a:srcRect b="0" l="0" r="0" t="0"/>
          <a:stretch/>
        </p:blipFill>
        <p:spPr>
          <a:xfrm rot="-5400000">
            <a:off x="5985307" y="-734392"/>
            <a:ext cx="399898" cy="1868684"/>
          </a:xfrm>
          <a:prstGeom prst="rect">
            <a:avLst/>
          </a:prstGeom>
          <a:noFill/>
          <a:ln>
            <a:noFill/>
          </a:ln>
        </p:spPr>
      </p:pic>
      <p:pic>
        <p:nvPicPr>
          <p:cNvPr id="301" name="Google Shape;301;p41"/>
          <p:cNvPicPr preferRelativeResize="0"/>
          <p:nvPr/>
        </p:nvPicPr>
        <p:blipFill rotWithShape="1">
          <a:blip r:embed="rId2">
            <a:alphaModFix/>
          </a:blip>
          <a:srcRect b="0" l="0" r="0" t="0"/>
          <a:stretch/>
        </p:blipFill>
        <p:spPr>
          <a:xfrm flipH="1" rot="-5400000">
            <a:off x="9448993" y="-703792"/>
            <a:ext cx="383235" cy="1790820"/>
          </a:xfrm>
          <a:prstGeom prst="rect">
            <a:avLst/>
          </a:prstGeom>
          <a:noFill/>
          <a:ln>
            <a:noFill/>
          </a:ln>
        </p:spPr>
      </p:pic>
      <p:pic>
        <p:nvPicPr>
          <p:cNvPr id="302" name="Google Shape;302;p41"/>
          <p:cNvPicPr preferRelativeResize="0"/>
          <p:nvPr/>
        </p:nvPicPr>
        <p:blipFill rotWithShape="1">
          <a:blip r:embed="rId2">
            <a:alphaModFix/>
          </a:blip>
          <a:srcRect b="0" l="0" r="0" t="0"/>
          <a:stretch/>
        </p:blipFill>
        <p:spPr>
          <a:xfrm flipH="1" rot="-5400000">
            <a:off x="2433845" y="-703792"/>
            <a:ext cx="383235" cy="1790820"/>
          </a:xfrm>
          <a:prstGeom prst="rect">
            <a:avLst/>
          </a:prstGeom>
          <a:noFill/>
          <a:ln>
            <a:noFill/>
          </a:ln>
        </p:spPr>
      </p:pic>
      <p:pic>
        <p:nvPicPr>
          <p:cNvPr id="303" name="Google Shape;303;p41"/>
          <p:cNvPicPr preferRelativeResize="0"/>
          <p:nvPr/>
        </p:nvPicPr>
        <p:blipFill rotWithShape="1">
          <a:blip r:embed="rId2">
            <a:alphaModFix/>
          </a:blip>
          <a:srcRect b="0" l="0" r="0" t="0"/>
          <a:stretch/>
        </p:blipFill>
        <p:spPr>
          <a:xfrm rot="-5400000">
            <a:off x="734391" y="-734392"/>
            <a:ext cx="399898" cy="1868684"/>
          </a:xfrm>
          <a:prstGeom prst="rect">
            <a:avLst/>
          </a:prstGeom>
          <a:noFill/>
          <a:ln>
            <a:noFill/>
          </a:ln>
        </p:spPr>
      </p:pic>
      <p:sp>
        <p:nvSpPr>
          <p:cNvPr id="304" name="Google Shape;304;p41"/>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41"/>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06" name="Google Shape;306;p41"/>
          <p:cNvPicPr preferRelativeResize="0"/>
          <p:nvPr/>
        </p:nvPicPr>
        <p:blipFill rotWithShape="1">
          <a:blip r:embed="rId3">
            <a:alphaModFix/>
          </a:blip>
          <a:srcRect b="0" l="0" r="0" t="0"/>
          <a:stretch/>
        </p:blipFill>
        <p:spPr>
          <a:xfrm>
            <a:off x="152755" y="6665722"/>
            <a:ext cx="712148" cy="149551"/>
          </a:xfrm>
          <a:prstGeom prst="rect">
            <a:avLst/>
          </a:prstGeom>
          <a:noFill/>
          <a:ln>
            <a:noFill/>
          </a:ln>
        </p:spPr>
      </p:pic>
      <p:cxnSp>
        <p:nvCxnSpPr>
          <p:cNvPr id="307" name="Google Shape;307;p41"/>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308" name="Google Shape;308;p41"/>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309" name="Google Shape;309;p41"/>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310" name="Google Shape;310;p41"/>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11" name="Google Shape;311;p41"/>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pic>
        <p:nvPicPr>
          <p:cNvPr id="312" name="Google Shape;312;p41"/>
          <p:cNvPicPr preferRelativeResize="0"/>
          <p:nvPr/>
        </p:nvPicPr>
        <p:blipFill rotWithShape="1">
          <a:blip r:embed="rId2">
            <a:alphaModFix/>
          </a:blip>
          <a:srcRect b="0" l="0" r="0" t="0"/>
          <a:stretch/>
        </p:blipFill>
        <p:spPr>
          <a:xfrm flipH="1" rot="-5400000">
            <a:off x="4198077" y="-703792"/>
            <a:ext cx="383235" cy="179082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ergency">
  <p:cSld name="Emergency">
    <p:spTree>
      <p:nvGrpSpPr>
        <p:cNvPr id="313" name="Shape 313"/>
        <p:cNvGrpSpPr/>
        <p:nvPr/>
      </p:nvGrpSpPr>
      <p:grpSpPr>
        <a:xfrm>
          <a:off x="0" y="0"/>
          <a:ext cx="0" cy="0"/>
          <a:chOff x="0" y="0"/>
          <a:chExt cx="0" cy="0"/>
        </a:xfrm>
      </p:grpSpPr>
      <p:pic>
        <p:nvPicPr>
          <p:cNvPr descr="Image result for wildfire usgs" id="314" name="Google Shape;314;p42"/>
          <p:cNvPicPr preferRelativeResize="0"/>
          <p:nvPr/>
        </p:nvPicPr>
        <p:blipFill rotWithShape="1">
          <a:blip r:embed="rId2">
            <a:alphaModFix/>
          </a:blip>
          <a:srcRect b="0" l="0" r="0" t="0"/>
          <a:stretch/>
        </p:blipFill>
        <p:spPr>
          <a:xfrm>
            <a:off x="1" y="0"/>
            <a:ext cx="12215764" cy="495656"/>
          </a:xfrm>
          <a:prstGeom prst="rect">
            <a:avLst/>
          </a:prstGeom>
          <a:noFill/>
          <a:ln>
            <a:noFill/>
          </a:ln>
        </p:spPr>
      </p:pic>
      <p:sp>
        <p:nvSpPr>
          <p:cNvPr id="315" name="Google Shape;315;p42"/>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 name="Google Shape;316;p42"/>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17" name="Google Shape;317;p42"/>
          <p:cNvPicPr preferRelativeResize="0"/>
          <p:nvPr/>
        </p:nvPicPr>
        <p:blipFill rotWithShape="1">
          <a:blip r:embed="rId3">
            <a:alphaModFix/>
          </a:blip>
          <a:srcRect b="0" l="0" r="0" t="0"/>
          <a:stretch/>
        </p:blipFill>
        <p:spPr>
          <a:xfrm>
            <a:off x="152755" y="6665722"/>
            <a:ext cx="712148" cy="149551"/>
          </a:xfrm>
          <a:prstGeom prst="rect">
            <a:avLst/>
          </a:prstGeom>
          <a:noFill/>
          <a:ln>
            <a:noFill/>
          </a:ln>
        </p:spPr>
      </p:pic>
      <p:cxnSp>
        <p:nvCxnSpPr>
          <p:cNvPr id="318" name="Google Shape;318;p42"/>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319" name="Google Shape;319;p42"/>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320" name="Google Shape;320;p42"/>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321" name="Google Shape;321;p42"/>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22" name="Google Shape;322;p42"/>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lt.">
  <p:cSld name="Title and Content, Alt.">
    <p:spTree>
      <p:nvGrpSpPr>
        <p:cNvPr id="323" name="Shape 323"/>
        <p:cNvGrpSpPr/>
        <p:nvPr/>
      </p:nvGrpSpPr>
      <p:grpSpPr>
        <a:xfrm>
          <a:off x="0" y="0"/>
          <a:ext cx="0" cy="0"/>
          <a:chOff x="0" y="0"/>
          <a:chExt cx="0" cy="0"/>
        </a:xfrm>
      </p:grpSpPr>
      <p:sp>
        <p:nvSpPr>
          <p:cNvPr id="324" name="Google Shape;324;p43"/>
          <p:cNvSpPr/>
          <p:nvPr/>
        </p:nvSpPr>
        <p:spPr>
          <a:xfrm>
            <a:off x="10889129" y="282574"/>
            <a:ext cx="914400" cy="1600200"/>
          </a:xfrm>
          <a:prstGeom prst="rect">
            <a:avLst/>
          </a:prstGeom>
          <a:solidFill>
            <a:srgbClr val="006F4B"/>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Calibri"/>
              <a:buNone/>
            </a:pPr>
            <a:r>
              <a:t/>
            </a:r>
            <a:endParaRPr sz="1350">
              <a:solidFill>
                <a:srgbClr val="FFFFFF"/>
              </a:solidFill>
              <a:latin typeface="Calibri"/>
              <a:ea typeface="Calibri"/>
              <a:cs typeface="Calibri"/>
              <a:sym typeface="Calibri"/>
            </a:endParaRPr>
          </a:p>
        </p:txBody>
      </p:sp>
      <p:sp>
        <p:nvSpPr>
          <p:cNvPr id="325" name="Google Shape;325;p43"/>
          <p:cNvSpPr txBox="1"/>
          <p:nvPr>
            <p:ph type="title"/>
          </p:nvPr>
        </p:nvSpPr>
        <p:spPr>
          <a:xfrm>
            <a:off x="664634" y="134471"/>
            <a:ext cx="10075084" cy="99508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F4B"/>
              </a:buClr>
              <a:buSzPts val="4400"/>
              <a:buFont typeface="Calibri"/>
              <a:buNone/>
              <a:defRPr>
                <a:solidFill>
                  <a:srgbClr val="006F4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6" name="Google Shape;326;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81000" lvl="1" marL="914400" algn="l">
              <a:lnSpc>
                <a:spcPct val="90000"/>
              </a:lnSpc>
              <a:spcBef>
                <a:spcPts val="500"/>
              </a:spcBef>
              <a:spcAft>
                <a:spcPts val="0"/>
              </a:spcAft>
              <a:buClr>
                <a:schemeClr val="accent4"/>
              </a:buClr>
              <a:buSzPts val="24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accent4"/>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43"/>
          <p:cNvSpPr txBox="1"/>
          <p:nvPr/>
        </p:nvSpPr>
        <p:spPr>
          <a:xfrm>
            <a:off x="297582" y="228600"/>
            <a:ext cx="347879" cy="4154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rgbClr val="7F7F7F"/>
              </a:buClr>
              <a:buSzPts val="2700"/>
              <a:buFont typeface="Times New Roman"/>
              <a:buNone/>
            </a:pPr>
            <a:r>
              <a:rPr b="1" lang="en-US" sz="2700">
                <a:solidFill>
                  <a:srgbClr val="7F7F7F"/>
                </a:solidFill>
                <a:latin typeface="Times New Roman"/>
                <a:ea typeface="Times New Roman"/>
                <a:cs typeface="Times New Roman"/>
                <a:sym typeface="Times New Roman"/>
              </a:rPr>
              <a:t>+</a:t>
            </a:r>
            <a:endParaRPr/>
          </a:p>
        </p:txBody>
      </p:sp>
      <p:sp>
        <p:nvSpPr>
          <p:cNvPr id="329" name="Google Shape;329;p43"/>
          <p:cNvSpPr txBox="1"/>
          <p:nvPr>
            <p:ph idx="2" type="body"/>
          </p:nvPr>
        </p:nvSpPr>
        <p:spPr>
          <a:xfrm>
            <a:off x="664692" y="1129553"/>
            <a:ext cx="10078613" cy="774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493A13"/>
              </a:buClr>
              <a:buSzPts val="1800"/>
              <a:buNone/>
              <a:defRPr b="0" i="0" sz="1800" u="none" cap="none" strike="noStrike">
                <a:solidFill>
                  <a:srgbClr val="493A13"/>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900"/>
              <a:buNone/>
              <a:defRPr sz="900"/>
            </a:lvl2pPr>
            <a:lvl3pPr indent="-228600" lvl="2" marL="1371600" algn="l">
              <a:lnSpc>
                <a:spcPct val="90000"/>
              </a:lnSpc>
              <a:spcBef>
                <a:spcPts val="500"/>
              </a:spcBef>
              <a:spcAft>
                <a:spcPts val="0"/>
              </a:spcAft>
              <a:buClr>
                <a:schemeClr val="dk1"/>
              </a:buClr>
              <a:buSzPts val="750"/>
              <a:buNone/>
              <a:defRPr sz="750"/>
            </a:lvl3pPr>
            <a:lvl4pPr indent="-228600" lvl="3" marL="1828800" algn="l">
              <a:lnSpc>
                <a:spcPct val="90000"/>
              </a:lnSpc>
              <a:spcBef>
                <a:spcPts val="500"/>
              </a:spcBef>
              <a:spcAft>
                <a:spcPts val="0"/>
              </a:spcAft>
              <a:buClr>
                <a:schemeClr val="dk1"/>
              </a:buClr>
              <a:buSzPts val="675"/>
              <a:buNone/>
              <a:defRPr sz="675"/>
            </a:lvl4pPr>
            <a:lvl5pPr indent="-228600" lvl="4" marL="2286000" algn="l">
              <a:lnSpc>
                <a:spcPct val="90000"/>
              </a:lnSpc>
              <a:spcBef>
                <a:spcPts val="500"/>
              </a:spcBef>
              <a:spcAft>
                <a:spcPts val="0"/>
              </a:spcAft>
              <a:buClr>
                <a:schemeClr val="dk1"/>
              </a:buClr>
              <a:buSzPts val="675"/>
              <a:buNone/>
              <a:defRPr sz="675"/>
            </a:lvl5pPr>
            <a:lvl6pPr indent="-228600" lvl="5" marL="2743200" algn="l">
              <a:lnSpc>
                <a:spcPct val="90000"/>
              </a:lnSpc>
              <a:spcBef>
                <a:spcPts val="500"/>
              </a:spcBef>
              <a:spcAft>
                <a:spcPts val="0"/>
              </a:spcAft>
              <a:buClr>
                <a:schemeClr val="dk1"/>
              </a:buClr>
              <a:buSzPts val="675"/>
              <a:buNone/>
              <a:defRPr sz="675"/>
            </a:lvl6pPr>
            <a:lvl7pPr indent="-228600" lvl="6" marL="3200400" algn="l">
              <a:lnSpc>
                <a:spcPct val="90000"/>
              </a:lnSpc>
              <a:spcBef>
                <a:spcPts val="500"/>
              </a:spcBef>
              <a:spcAft>
                <a:spcPts val="0"/>
              </a:spcAft>
              <a:buClr>
                <a:schemeClr val="dk1"/>
              </a:buClr>
              <a:buSzPts val="675"/>
              <a:buNone/>
              <a:defRPr sz="675"/>
            </a:lvl7pPr>
            <a:lvl8pPr indent="-228600" lvl="7" marL="3657600" algn="l">
              <a:lnSpc>
                <a:spcPct val="90000"/>
              </a:lnSpc>
              <a:spcBef>
                <a:spcPts val="500"/>
              </a:spcBef>
              <a:spcAft>
                <a:spcPts val="0"/>
              </a:spcAft>
              <a:buClr>
                <a:schemeClr val="dk1"/>
              </a:buClr>
              <a:buSzPts val="675"/>
              <a:buNone/>
              <a:defRPr sz="675"/>
            </a:lvl8pPr>
            <a:lvl9pPr indent="-228600" lvl="8" marL="4114800" algn="l">
              <a:lnSpc>
                <a:spcPct val="90000"/>
              </a:lnSpc>
              <a:spcBef>
                <a:spcPts val="500"/>
              </a:spcBef>
              <a:spcAft>
                <a:spcPts val="0"/>
              </a:spcAft>
              <a:buClr>
                <a:schemeClr val="dk1"/>
              </a:buClr>
              <a:buSzPts val="675"/>
              <a:buNone/>
              <a:defRPr sz="675"/>
            </a:lvl9pPr>
          </a:lstStyle>
          <a:p/>
        </p:txBody>
      </p:sp>
      <p:sp>
        <p:nvSpPr>
          <p:cNvPr id="330" name="Google Shape;330;p43"/>
          <p:cNvSpPr txBox="1"/>
          <p:nvPr/>
        </p:nvSpPr>
        <p:spPr>
          <a:xfrm>
            <a:off x="10905057" y="282574"/>
            <a:ext cx="898472"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FF"/>
              </a:buClr>
              <a:buSzPts val="1350"/>
              <a:buFont typeface="Arial"/>
              <a:buNone/>
            </a:pPr>
            <a:fld id="{00000000-1234-1234-1234-123412341234}" type="slidenum">
              <a:rPr lang="en-US" sz="1350">
                <a:solidFill>
                  <a:srgbClr val="FFFFFF"/>
                </a:solidFill>
                <a:latin typeface="Arial"/>
                <a:ea typeface="Arial"/>
                <a:cs typeface="Arial"/>
                <a:sym typeface="Arial"/>
              </a:rPr>
              <a:t>‹#›</a:t>
            </a:fld>
            <a:endParaRPr sz="1350">
              <a:solidFill>
                <a:srgbClr val="FFFFFF"/>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Alt.">
  <p:cSld name="1_Title and Content, Alt.">
    <p:spTree>
      <p:nvGrpSpPr>
        <p:cNvPr id="331" name="Shape 331"/>
        <p:cNvGrpSpPr/>
        <p:nvPr/>
      </p:nvGrpSpPr>
      <p:grpSpPr>
        <a:xfrm>
          <a:off x="0" y="0"/>
          <a:ext cx="0" cy="0"/>
          <a:chOff x="0" y="0"/>
          <a:chExt cx="0" cy="0"/>
        </a:xfrm>
      </p:grpSpPr>
      <p:sp>
        <p:nvSpPr>
          <p:cNvPr id="332" name="Google Shape;332;p44"/>
          <p:cNvSpPr/>
          <p:nvPr/>
        </p:nvSpPr>
        <p:spPr>
          <a:xfrm>
            <a:off x="10889129" y="282574"/>
            <a:ext cx="914400" cy="1600200"/>
          </a:xfrm>
          <a:prstGeom prst="rect">
            <a:avLst/>
          </a:prstGeom>
          <a:solidFill>
            <a:srgbClr val="006F4B"/>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rgbClr val="FFFFFF"/>
              </a:solidFill>
              <a:latin typeface="Calibri"/>
              <a:ea typeface="Calibri"/>
              <a:cs typeface="Calibri"/>
              <a:sym typeface="Calibri"/>
            </a:endParaRPr>
          </a:p>
        </p:txBody>
      </p:sp>
      <p:sp>
        <p:nvSpPr>
          <p:cNvPr id="333" name="Google Shape;333;p44"/>
          <p:cNvSpPr txBox="1"/>
          <p:nvPr>
            <p:ph type="title"/>
          </p:nvPr>
        </p:nvSpPr>
        <p:spPr>
          <a:xfrm>
            <a:off x="664633" y="134471"/>
            <a:ext cx="10075084" cy="99508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F4B"/>
              </a:buClr>
              <a:buSzPts val="4400"/>
              <a:buFont typeface="Calibri"/>
              <a:buNone/>
              <a:defRPr>
                <a:solidFill>
                  <a:srgbClr val="006F4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4" name="Google Shape;334;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81000" lvl="1" marL="914400" algn="l">
              <a:lnSpc>
                <a:spcPct val="90000"/>
              </a:lnSpc>
              <a:spcBef>
                <a:spcPts val="500"/>
              </a:spcBef>
              <a:spcAft>
                <a:spcPts val="0"/>
              </a:spcAft>
              <a:buClr>
                <a:schemeClr val="accent4"/>
              </a:buClr>
              <a:buSzPts val="24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accent4"/>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 name="Google Shape;335;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p44"/>
          <p:cNvSpPr txBox="1"/>
          <p:nvPr/>
        </p:nvSpPr>
        <p:spPr>
          <a:xfrm>
            <a:off x="297581" y="228600"/>
            <a:ext cx="347879"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rgbClr val="7F7F7F"/>
              </a:buClr>
              <a:buSzPts val="3600"/>
              <a:buFont typeface="Times New Roman"/>
              <a:buNone/>
            </a:pPr>
            <a:r>
              <a:rPr b="1" lang="en-US" sz="3600">
                <a:solidFill>
                  <a:srgbClr val="7F7F7F"/>
                </a:solidFill>
                <a:latin typeface="Times New Roman"/>
                <a:ea typeface="Times New Roman"/>
                <a:cs typeface="Times New Roman"/>
                <a:sym typeface="Times New Roman"/>
              </a:rPr>
              <a:t>+</a:t>
            </a:r>
            <a:endParaRPr/>
          </a:p>
        </p:txBody>
      </p:sp>
      <p:sp>
        <p:nvSpPr>
          <p:cNvPr id="337" name="Google Shape;337;p44"/>
          <p:cNvSpPr txBox="1"/>
          <p:nvPr>
            <p:ph idx="2" type="body"/>
          </p:nvPr>
        </p:nvSpPr>
        <p:spPr>
          <a:xfrm>
            <a:off x="664691" y="1129553"/>
            <a:ext cx="10078613" cy="774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493A13"/>
              </a:buClr>
              <a:buSzPts val="2400"/>
              <a:buNone/>
              <a:defRPr b="0" i="0" sz="2400" u="none" cap="none" strike="noStrike">
                <a:solidFill>
                  <a:srgbClr val="493A13"/>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338" name="Google Shape;338;p44"/>
          <p:cNvSpPr txBox="1"/>
          <p:nvPr/>
        </p:nvSpPr>
        <p:spPr>
          <a:xfrm>
            <a:off x="10905057" y="282574"/>
            <a:ext cx="89847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FF"/>
              </a:buClr>
              <a:buSzPts val="1800"/>
              <a:buFont typeface="Arial"/>
              <a:buNone/>
            </a:pPr>
            <a:fld id="{00000000-1234-1234-1234-123412341234}" type="slidenum">
              <a:rPr lang="en-US" sz="1800">
                <a:solidFill>
                  <a:srgbClr val="FFFFFF"/>
                </a:solidFill>
                <a:latin typeface="Arial"/>
                <a:ea typeface="Arial"/>
                <a:cs typeface="Arial"/>
                <a:sym typeface="Arial"/>
              </a:rPr>
              <a:t>‹#›</a:t>
            </a:fld>
            <a:endParaRPr sz="1800">
              <a:solidFill>
                <a:srgbClr val="FFFFF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dar Slide">
  <p:cSld name="Lidar Slide">
    <p:spTree>
      <p:nvGrpSpPr>
        <p:cNvPr id="70" name="Shape 70"/>
        <p:cNvGrpSpPr/>
        <p:nvPr/>
      </p:nvGrpSpPr>
      <p:grpSpPr>
        <a:xfrm>
          <a:off x="0" y="0"/>
          <a:ext cx="0" cy="0"/>
          <a:chOff x="0" y="0"/>
          <a:chExt cx="0" cy="0"/>
        </a:xfrm>
      </p:grpSpPr>
      <p:sp>
        <p:nvSpPr>
          <p:cNvPr id="71" name="Google Shape;71;p16"/>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16"/>
          <p:cNvSpPr txBox="1"/>
          <p:nvPr>
            <p:ph idx="12" type="sldNum"/>
          </p:nvPr>
        </p:nvSpPr>
        <p:spPr>
          <a:xfrm>
            <a:off x="11405788" y="650142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3" name="Google Shape;73;p16"/>
          <p:cNvPicPr preferRelativeResize="0"/>
          <p:nvPr/>
        </p:nvPicPr>
        <p:blipFill rotWithShape="1">
          <a:blip r:embed="rId2">
            <a:alphaModFix/>
          </a:blip>
          <a:srcRect b="0" l="0" r="0" t="0"/>
          <a:stretch/>
        </p:blipFill>
        <p:spPr>
          <a:xfrm>
            <a:off x="152755" y="6665722"/>
            <a:ext cx="712148" cy="149551"/>
          </a:xfrm>
          <a:prstGeom prst="rect">
            <a:avLst/>
          </a:prstGeom>
          <a:noFill/>
          <a:ln>
            <a:noFill/>
          </a:ln>
        </p:spPr>
      </p:pic>
      <p:cxnSp>
        <p:nvCxnSpPr>
          <p:cNvPr id="74" name="Google Shape;74;p16"/>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75" name="Google Shape;75;p16"/>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76" name="Google Shape;76;p16"/>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cxnSp>
        <p:nvCxnSpPr>
          <p:cNvPr id="77" name="Google Shape;77;p16"/>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78" name="Google Shape;78;p16"/>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https://prd-wret.s3-us-west-2.amazonaws.com/assets/palladium/production/s3fs-public/thumbnails/image/CoNED_NJDE_TBDEM_Barnegat2__1541272078115.jpg" id="79" name="Google Shape;79;p16"/>
          <p:cNvPicPr preferRelativeResize="0"/>
          <p:nvPr/>
        </p:nvPicPr>
        <p:blipFill rotWithShape="1">
          <a:blip r:embed="rId3">
            <a:alphaModFix/>
          </a:blip>
          <a:srcRect b="0" l="0" r="0" t="0"/>
          <a:stretch/>
        </p:blipFill>
        <p:spPr>
          <a:xfrm>
            <a:off x="1" y="0"/>
            <a:ext cx="12192000" cy="40165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bg>
      <p:bgPr>
        <a:solidFill>
          <a:srgbClr val="FFFFFF"/>
        </a:solidFill>
      </p:bgPr>
    </p:bg>
    <p:spTree>
      <p:nvGrpSpPr>
        <p:cNvPr id="339" name="Shape 339"/>
        <p:cNvGrpSpPr/>
        <p:nvPr/>
      </p:nvGrpSpPr>
      <p:grpSpPr>
        <a:xfrm>
          <a:off x="0" y="0"/>
          <a:ext cx="0" cy="0"/>
          <a:chOff x="0" y="0"/>
          <a:chExt cx="0" cy="0"/>
        </a:xfrm>
      </p:grpSpPr>
      <p:pic>
        <p:nvPicPr>
          <p:cNvPr id="340" name="Google Shape;340;p45"/>
          <p:cNvPicPr preferRelativeResize="0"/>
          <p:nvPr/>
        </p:nvPicPr>
        <p:blipFill rotWithShape="1">
          <a:blip r:embed="rId2">
            <a:alphaModFix amt="20000"/>
          </a:blip>
          <a:srcRect b="614" l="0" r="0" t="-405"/>
          <a:stretch/>
        </p:blipFill>
        <p:spPr>
          <a:xfrm>
            <a:off x="1" y="0"/>
            <a:ext cx="12206988" cy="6885987"/>
          </a:xfrm>
          <a:prstGeom prst="rect">
            <a:avLst/>
          </a:prstGeom>
          <a:solidFill>
            <a:srgbClr val="191300">
              <a:alpha val="69803"/>
            </a:srgbClr>
          </a:solidFill>
          <a:ln>
            <a:noFill/>
          </a:ln>
        </p:spPr>
      </p:pic>
      <p:sp>
        <p:nvSpPr>
          <p:cNvPr id="341" name="Google Shape;341;p45"/>
          <p:cNvSpPr txBox="1"/>
          <p:nvPr>
            <p:ph type="title"/>
          </p:nvPr>
        </p:nvSpPr>
        <p:spPr>
          <a:xfrm>
            <a:off x="365300" y="260033"/>
            <a:ext cx="10251200" cy="71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800"/>
              <a:buFont typeface="Arial"/>
              <a:buNone/>
              <a:defRPr b="1">
                <a:latin typeface="Arial"/>
                <a:ea typeface="Arial"/>
                <a:cs typeface="Arial"/>
                <a:sym typeface="Arial"/>
              </a:defRPr>
            </a:lvl1pPr>
            <a:lvl2pPr lvl="1">
              <a:spcBef>
                <a:spcPts val="0"/>
              </a:spcBef>
              <a:spcAft>
                <a:spcPts val="0"/>
              </a:spcAft>
              <a:buClr>
                <a:schemeClr val="dk2"/>
              </a:buClr>
              <a:buSzPts val="2600"/>
              <a:buNone/>
              <a:defRPr sz="3466">
                <a:solidFill>
                  <a:schemeClr val="dk2"/>
                </a:solidFill>
              </a:defRPr>
            </a:lvl2pPr>
            <a:lvl3pPr lvl="2">
              <a:spcBef>
                <a:spcPts val="0"/>
              </a:spcBef>
              <a:spcAft>
                <a:spcPts val="0"/>
              </a:spcAft>
              <a:buClr>
                <a:schemeClr val="dk2"/>
              </a:buClr>
              <a:buSzPts val="2600"/>
              <a:buNone/>
              <a:defRPr sz="3466">
                <a:solidFill>
                  <a:schemeClr val="dk2"/>
                </a:solidFill>
              </a:defRPr>
            </a:lvl3pPr>
            <a:lvl4pPr lvl="3">
              <a:spcBef>
                <a:spcPts val="0"/>
              </a:spcBef>
              <a:spcAft>
                <a:spcPts val="0"/>
              </a:spcAft>
              <a:buClr>
                <a:schemeClr val="dk2"/>
              </a:buClr>
              <a:buSzPts val="2600"/>
              <a:buNone/>
              <a:defRPr sz="3466">
                <a:solidFill>
                  <a:schemeClr val="dk2"/>
                </a:solidFill>
              </a:defRPr>
            </a:lvl4pPr>
            <a:lvl5pPr lvl="4">
              <a:spcBef>
                <a:spcPts val="0"/>
              </a:spcBef>
              <a:spcAft>
                <a:spcPts val="0"/>
              </a:spcAft>
              <a:buClr>
                <a:schemeClr val="dk2"/>
              </a:buClr>
              <a:buSzPts val="2600"/>
              <a:buNone/>
              <a:defRPr sz="3466">
                <a:solidFill>
                  <a:schemeClr val="dk2"/>
                </a:solidFill>
              </a:defRPr>
            </a:lvl5pPr>
            <a:lvl6pPr lvl="5">
              <a:spcBef>
                <a:spcPts val="0"/>
              </a:spcBef>
              <a:spcAft>
                <a:spcPts val="0"/>
              </a:spcAft>
              <a:buClr>
                <a:schemeClr val="dk2"/>
              </a:buClr>
              <a:buSzPts val="2600"/>
              <a:buNone/>
              <a:defRPr sz="3466">
                <a:solidFill>
                  <a:schemeClr val="dk2"/>
                </a:solidFill>
              </a:defRPr>
            </a:lvl6pPr>
            <a:lvl7pPr lvl="6">
              <a:spcBef>
                <a:spcPts val="0"/>
              </a:spcBef>
              <a:spcAft>
                <a:spcPts val="0"/>
              </a:spcAft>
              <a:buClr>
                <a:schemeClr val="dk2"/>
              </a:buClr>
              <a:buSzPts val="2600"/>
              <a:buNone/>
              <a:defRPr sz="3466">
                <a:solidFill>
                  <a:schemeClr val="dk2"/>
                </a:solidFill>
              </a:defRPr>
            </a:lvl7pPr>
            <a:lvl8pPr lvl="7">
              <a:spcBef>
                <a:spcPts val="0"/>
              </a:spcBef>
              <a:spcAft>
                <a:spcPts val="0"/>
              </a:spcAft>
              <a:buClr>
                <a:schemeClr val="dk2"/>
              </a:buClr>
              <a:buSzPts val="2600"/>
              <a:buNone/>
              <a:defRPr sz="3466">
                <a:solidFill>
                  <a:schemeClr val="dk2"/>
                </a:solidFill>
              </a:defRPr>
            </a:lvl8pPr>
            <a:lvl9pPr lvl="8">
              <a:spcBef>
                <a:spcPts val="0"/>
              </a:spcBef>
              <a:spcAft>
                <a:spcPts val="0"/>
              </a:spcAft>
              <a:buClr>
                <a:schemeClr val="dk2"/>
              </a:buClr>
              <a:buSzPts val="2600"/>
              <a:buNone/>
              <a:defRPr sz="3466">
                <a:solidFill>
                  <a:schemeClr val="dk2"/>
                </a:solidFill>
              </a:defRPr>
            </a:lvl9pPr>
          </a:lstStyle>
          <a:p/>
        </p:txBody>
      </p:sp>
      <p:sp>
        <p:nvSpPr>
          <p:cNvPr id="342" name="Google Shape;342;p45"/>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Autofit/>
          </a:bodyPr>
          <a:lstStyle>
            <a:lvl1pPr indent="0" lvl="0" marL="0" algn="r">
              <a:buClr>
                <a:srgbClr val="000000"/>
              </a:buClr>
              <a:buSzPts val="1200"/>
              <a:buFont typeface="Calibri"/>
              <a:buNone/>
              <a:defRPr sz="1200">
                <a:solidFill>
                  <a:srgbClr val="000000"/>
                </a:solidFill>
                <a:latin typeface="Calibri"/>
                <a:ea typeface="Calibri"/>
                <a:cs typeface="Calibri"/>
                <a:sym typeface="Calibri"/>
              </a:defRPr>
            </a:lvl1pPr>
            <a:lvl2pPr indent="0" lvl="1" marL="0" algn="r">
              <a:buClr>
                <a:srgbClr val="000000"/>
              </a:buClr>
              <a:buSzPts val="1200"/>
              <a:buFont typeface="Calibri"/>
              <a:buNone/>
              <a:defRPr sz="1200">
                <a:solidFill>
                  <a:srgbClr val="000000"/>
                </a:solidFill>
                <a:latin typeface="Calibri"/>
                <a:ea typeface="Calibri"/>
                <a:cs typeface="Calibri"/>
                <a:sym typeface="Calibri"/>
              </a:defRPr>
            </a:lvl2pPr>
            <a:lvl3pPr indent="0" lvl="2" marL="0" algn="r">
              <a:buClr>
                <a:srgbClr val="000000"/>
              </a:buClr>
              <a:buSzPts val="1200"/>
              <a:buFont typeface="Calibri"/>
              <a:buNone/>
              <a:defRPr sz="1200">
                <a:solidFill>
                  <a:srgbClr val="000000"/>
                </a:solidFill>
                <a:latin typeface="Calibri"/>
                <a:ea typeface="Calibri"/>
                <a:cs typeface="Calibri"/>
                <a:sym typeface="Calibri"/>
              </a:defRPr>
            </a:lvl3pPr>
            <a:lvl4pPr indent="0" lvl="3" marL="0" algn="r">
              <a:buClr>
                <a:srgbClr val="000000"/>
              </a:buClr>
              <a:buSzPts val="1200"/>
              <a:buFont typeface="Calibri"/>
              <a:buNone/>
              <a:defRPr sz="1200">
                <a:solidFill>
                  <a:srgbClr val="000000"/>
                </a:solidFill>
                <a:latin typeface="Calibri"/>
                <a:ea typeface="Calibri"/>
                <a:cs typeface="Calibri"/>
                <a:sym typeface="Calibri"/>
              </a:defRPr>
            </a:lvl4pPr>
            <a:lvl5pPr indent="0" lvl="4" marL="0" algn="r">
              <a:buClr>
                <a:srgbClr val="000000"/>
              </a:buClr>
              <a:buSzPts val="1200"/>
              <a:buFont typeface="Calibri"/>
              <a:buNone/>
              <a:defRPr sz="1200">
                <a:solidFill>
                  <a:srgbClr val="000000"/>
                </a:solidFill>
                <a:latin typeface="Calibri"/>
                <a:ea typeface="Calibri"/>
                <a:cs typeface="Calibri"/>
                <a:sym typeface="Calibri"/>
              </a:defRPr>
            </a:lvl5pPr>
            <a:lvl6pPr indent="0" lvl="5" marL="0" algn="r">
              <a:buClr>
                <a:srgbClr val="000000"/>
              </a:buClr>
              <a:buSzPts val="1200"/>
              <a:buFont typeface="Calibri"/>
              <a:buNone/>
              <a:defRPr sz="1200">
                <a:solidFill>
                  <a:srgbClr val="000000"/>
                </a:solidFill>
                <a:latin typeface="Calibri"/>
                <a:ea typeface="Calibri"/>
                <a:cs typeface="Calibri"/>
                <a:sym typeface="Calibri"/>
              </a:defRPr>
            </a:lvl6pPr>
            <a:lvl7pPr indent="0" lvl="6" marL="0" algn="r">
              <a:buClr>
                <a:srgbClr val="000000"/>
              </a:buClr>
              <a:buSzPts val="1200"/>
              <a:buFont typeface="Calibri"/>
              <a:buNone/>
              <a:defRPr sz="1200">
                <a:solidFill>
                  <a:srgbClr val="000000"/>
                </a:solidFill>
                <a:latin typeface="Calibri"/>
                <a:ea typeface="Calibri"/>
                <a:cs typeface="Calibri"/>
                <a:sym typeface="Calibri"/>
              </a:defRPr>
            </a:lvl7pPr>
            <a:lvl8pPr indent="0" lvl="7" marL="0" algn="r">
              <a:buClr>
                <a:srgbClr val="000000"/>
              </a:buClr>
              <a:buSzPts val="1200"/>
              <a:buFont typeface="Calibri"/>
              <a:buNone/>
              <a:defRPr sz="1200">
                <a:solidFill>
                  <a:srgbClr val="000000"/>
                </a:solidFill>
                <a:latin typeface="Calibri"/>
                <a:ea typeface="Calibri"/>
                <a:cs typeface="Calibri"/>
                <a:sym typeface="Calibri"/>
              </a:defRPr>
            </a:lvl8pPr>
            <a:lvl9pPr indent="0" lvl="8" marL="0" algn="r">
              <a:buClr>
                <a:srgbClr val="000000"/>
              </a:buClr>
              <a:buSzPts val="1200"/>
              <a:buFont typeface="Calibri"/>
              <a:buNone/>
              <a:defRPr sz="12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43" name="Google Shape;343;p45"/>
          <p:cNvSpPr txBox="1"/>
          <p:nvPr>
            <p:ph idx="1" type="body"/>
          </p:nvPr>
        </p:nvSpPr>
        <p:spPr>
          <a:xfrm>
            <a:off x="415600" y="973635"/>
            <a:ext cx="11360800" cy="5118200"/>
          </a:xfrm>
          <a:prstGeom prst="rect">
            <a:avLst/>
          </a:prstGeom>
          <a:noFill/>
          <a:ln>
            <a:noFill/>
          </a:ln>
        </p:spPr>
        <p:txBody>
          <a:bodyPr anchorCtr="0" anchor="t" bIns="91425" lIns="91425" spcFirstLastPara="1" rIns="91425" wrap="square" tIns="91425">
            <a:normAutofit/>
          </a:bodyPr>
          <a:lstStyle>
            <a:lvl1pPr indent="-311150" lvl="0" marL="457200" algn="l">
              <a:lnSpc>
                <a:spcPct val="100000"/>
              </a:lnSpc>
              <a:spcBef>
                <a:spcPts val="1600"/>
              </a:spcBef>
              <a:spcAft>
                <a:spcPts val="0"/>
              </a:spcAft>
              <a:buClr>
                <a:schemeClr val="lt2"/>
              </a:buClr>
              <a:buSzPts val="1300"/>
              <a:buFont typeface="Lato"/>
              <a:buChar char="●"/>
              <a:defRPr sz="2400">
                <a:solidFill>
                  <a:schemeClr val="lt2"/>
                </a:solidFill>
                <a:latin typeface="Calibri"/>
                <a:ea typeface="Calibri"/>
                <a:cs typeface="Calibri"/>
                <a:sym typeface="Calibri"/>
              </a:defRPr>
            </a:lvl1pPr>
            <a:lvl2pPr indent="-298450" lvl="1" marL="914400" algn="l">
              <a:lnSpc>
                <a:spcPct val="100000"/>
              </a:lnSpc>
              <a:spcBef>
                <a:spcPts val="800"/>
              </a:spcBef>
              <a:spcAft>
                <a:spcPts val="0"/>
              </a:spcAft>
              <a:buClr>
                <a:schemeClr val="accent1"/>
              </a:buClr>
              <a:buSzPts val="1100"/>
              <a:buFont typeface="Courier New"/>
              <a:buChar char="o"/>
              <a:defRPr sz="2133">
                <a:solidFill>
                  <a:schemeClr val="lt2"/>
                </a:solidFill>
                <a:latin typeface="Calibri"/>
                <a:ea typeface="Calibri"/>
                <a:cs typeface="Calibri"/>
                <a:sym typeface="Calibri"/>
              </a:defRPr>
            </a:lvl2pPr>
            <a:lvl3pPr indent="-298450" lvl="2" marL="13716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3pPr>
            <a:lvl4pPr indent="-298450" lvl="3" marL="18288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4pPr>
            <a:lvl5pPr indent="-298450" lvl="4" marL="22860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5pPr>
            <a:lvl6pPr indent="-298450" lvl="5" marL="27432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6pPr>
            <a:lvl7pPr indent="-298450" lvl="6" marL="32004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7pPr>
            <a:lvl8pPr indent="-298450" lvl="7" marL="3657600" algn="l">
              <a:lnSpc>
                <a:spcPct val="115000"/>
              </a:lnSpc>
              <a:spcBef>
                <a:spcPts val="2133"/>
              </a:spcBef>
              <a:spcAft>
                <a:spcPts val="0"/>
              </a:spcAft>
              <a:buClr>
                <a:schemeClr val="accent1"/>
              </a:buClr>
              <a:buSzPts val="1100"/>
              <a:buFont typeface="Lato"/>
              <a:buChar char="○"/>
              <a:defRPr sz="1467">
                <a:solidFill>
                  <a:schemeClr val="accent1"/>
                </a:solidFill>
                <a:latin typeface="Lato"/>
                <a:ea typeface="Lato"/>
                <a:cs typeface="Lato"/>
                <a:sym typeface="Lato"/>
              </a:defRPr>
            </a:lvl8pPr>
            <a:lvl9pPr indent="-298450" lvl="8" marL="4114800" algn="l">
              <a:lnSpc>
                <a:spcPct val="115000"/>
              </a:lnSpc>
              <a:spcBef>
                <a:spcPts val="2133"/>
              </a:spcBef>
              <a:spcAft>
                <a:spcPts val="2133"/>
              </a:spcAft>
              <a:buClr>
                <a:schemeClr val="accent1"/>
              </a:buClr>
              <a:buSzPts val="1100"/>
              <a:buFont typeface="Lato"/>
              <a:buChar char="■"/>
              <a:defRPr sz="1467">
                <a:solidFill>
                  <a:schemeClr val="accent1"/>
                </a:solidFill>
                <a:latin typeface="Lato"/>
                <a:ea typeface="Lato"/>
                <a:cs typeface="Lato"/>
                <a:sym typeface="Lato"/>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54" name="Shape 354"/>
        <p:cNvGrpSpPr/>
        <p:nvPr/>
      </p:nvGrpSpPr>
      <p:grpSpPr>
        <a:xfrm>
          <a:off x="0" y="0"/>
          <a:ext cx="0" cy="0"/>
          <a:chOff x="0" y="0"/>
          <a:chExt cx="0" cy="0"/>
        </a:xfrm>
      </p:grpSpPr>
      <p:sp>
        <p:nvSpPr>
          <p:cNvPr id="355" name="Google Shape;355;p20"/>
          <p:cNvSpPr txBox="1"/>
          <p:nvPr/>
        </p:nvSpPr>
        <p:spPr>
          <a:xfrm>
            <a:off x="5833299" y="6357363"/>
            <a:ext cx="6096000" cy="23589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933">
                <a:solidFill>
                  <a:schemeClr val="dk1"/>
                </a:solidFill>
                <a:latin typeface="Arial"/>
                <a:ea typeface="Arial"/>
                <a:cs typeface="Arial"/>
                <a:sym typeface="Arial"/>
              </a:rPr>
              <a:t>Slide </a:t>
            </a:r>
            <a:fld id="{00000000-1234-1234-1234-123412341234}" type="slidenum">
              <a:rPr lang="en-US" sz="933">
                <a:solidFill>
                  <a:schemeClr val="dk1"/>
                </a:solidFill>
                <a:latin typeface="Arial"/>
                <a:ea typeface="Arial"/>
                <a:cs typeface="Arial"/>
                <a:sym typeface="Arial"/>
              </a:rPr>
              <a:t>‹#›</a:t>
            </a:fld>
            <a:endParaRPr sz="933">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blipFill>
          <a:blip r:embed="rId2">
            <a:alphaModFix amt="20000"/>
          </a:blip>
          <a:stretch>
            <a:fillRect/>
          </a:stretch>
        </a:blipFill>
      </p:bgPr>
    </p:bg>
    <p:spTree>
      <p:nvGrpSpPr>
        <p:cNvPr id="356" name="Shape 356"/>
        <p:cNvGrpSpPr/>
        <p:nvPr/>
      </p:nvGrpSpPr>
      <p:grpSpPr>
        <a:xfrm>
          <a:off x="0" y="0"/>
          <a:ext cx="0" cy="0"/>
          <a:chOff x="0" y="0"/>
          <a:chExt cx="0" cy="0"/>
        </a:xfrm>
      </p:grpSpPr>
      <p:pic>
        <p:nvPicPr>
          <p:cNvPr id="357" name="Google Shape;357;p46"/>
          <p:cNvPicPr preferRelativeResize="0"/>
          <p:nvPr/>
        </p:nvPicPr>
        <p:blipFill rotWithShape="1">
          <a:blip r:embed="rId3">
            <a:alphaModFix/>
          </a:blip>
          <a:srcRect b="0" l="0" r="0" t="0"/>
          <a:stretch/>
        </p:blipFill>
        <p:spPr>
          <a:xfrm>
            <a:off x="1" y="0"/>
            <a:ext cx="12191999" cy="1219199"/>
          </a:xfrm>
          <a:prstGeom prst="rect">
            <a:avLst/>
          </a:prstGeom>
          <a:noFill/>
          <a:ln>
            <a:noFill/>
          </a:ln>
        </p:spPr>
      </p:pic>
      <p:sp>
        <p:nvSpPr>
          <p:cNvPr id="358" name="Google Shape;358;p46"/>
          <p:cNvSpPr txBox="1"/>
          <p:nvPr>
            <p:ph idx="1" type="subTitle"/>
          </p:nvPr>
        </p:nvSpPr>
        <p:spPr>
          <a:xfrm>
            <a:off x="213360" y="3556000"/>
            <a:ext cx="11978640" cy="2309962"/>
          </a:xfrm>
          <a:prstGeom prst="rect">
            <a:avLst/>
          </a:prstGeom>
          <a:noFill/>
          <a:ln>
            <a:noFill/>
          </a:ln>
        </p:spPr>
        <p:txBody>
          <a:bodyPr anchorCtr="0" anchor="t" bIns="45700" lIns="91425" spcFirstLastPara="1" rIns="91425" wrap="square" tIns="45700">
            <a:noAutofit/>
          </a:bodyPr>
          <a:lstStyle>
            <a:lvl1pPr lvl="0" algn="l">
              <a:lnSpc>
                <a:spcPct val="85000"/>
              </a:lnSpc>
              <a:spcBef>
                <a:spcPts val="720"/>
              </a:spcBef>
              <a:spcAft>
                <a:spcPts val="0"/>
              </a:spcAft>
              <a:buSzPts val="1800"/>
              <a:buFont typeface="Noto Sans Symbols"/>
              <a:buNone/>
              <a:defRPr/>
            </a:lvl1pPr>
            <a:lvl2pPr lvl="1" algn="l">
              <a:lnSpc>
                <a:spcPct val="85000"/>
              </a:lnSpc>
              <a:spcBef>
                <a:spcPts val="540"/>
              </a:spcBef>
              <a:spcAft>
                <a:spcPts val="0"/>
              </a:spcAft>
              <a:buSzPts val="1260"/>
              <a:buChar char="◆"/>
              <a:defRPr/>
            </a:lvl2pPr>
            <a:lvl3pPr lvl="2" algn="l">
              <a:lnSpc>
                <a:spcPct val="85000"/>
              </a:lnSpc>
              <a:spcBef>
                <a:spcPts val="540"/>
              </a:spcBef>
              <a:spcAft>
                <a:spcPts val="0"/>
              </a:spcAft>
              <a:buSzPts val="1260"/>
              <a:buChar char="●"/>
              <a:defRPr/>
            </a:lvl3pPr>
            <a:lvl4pPr lvl="3" algn="l">
              <a:lnSpc>
                <a:spcPct val="85000"/>
              </a:lnSpc>
              <a:spcBef>
                <a:spcPts val="540"/>
              </a:spcBef>
              <a:spcAft>
                <a:spcPts val="0"/>
              </a:spcAft>
              <a:buSzPts val="1260"/>
              <a:buChar char="◆"/>
              <a:defRPr/>
            </a:lvl4pPr>
            <a:lvl5pPr lvl="4" algn="l">
              <a:lnSpc>
                <a:spcPct val="85000"/>
              </a:lnSpc>
              <a:spcBef>
                <a:spcPts val="540"/>
              </a:spcBef>
              <a:spcAft>
                <a:spcPts val="0"/>
              </a:spcAft>
              <a:buSzPts val="1530"/>
              <a:buChar char="●"/>
              <a:defRPr/>
            </a:lvl5pPr>
            <a:lvl6pPr lvl="5" algn="l">
              <a:lnSpc>
                <a:spcPct val="85000"/>
              </a:lnSpc>
              <a:spcBef>
                <a:spcPts val="540"/>
              </a:spcBef>
              <a:spcAft>
                <a:spcPts val="0"/>
              </a:spcAft>
              <a:buSzPts val="1530"/>
              <a:buChar char="●"/>
              <a:defRPr/>
            </a:lvl6pPr>
            <a:lvl7pPr lvl="6" algn="l">
              <a:lnSpc>
                <a:spcPct val="85000"/>
              </a:lnSpc>
              <a:spcBef>
                <a:spcPts val="540"/>
              </a:spcBef>
              <a:spcAft>
                <a:spcPts val="0"/>
              </a:spcAft>
              <a:buSzPts val="1530"/>
              <a:buChar char="●"/>
              <a:defRPr/>
            </a:lvl7pPr>
            <a:lvl8pPr lvl="7" algn="l">
              <a:lnSpc>
                <a:spcPct val="85000"/>
              </a:lnSpc>
              <a:spcBef>
                <a:spcPts val="540"/>
              </a:spcBef>
              <a:spcAft>
                <a:spcPts val="0"/>
              </a:spcAft>
              <a:buSzPts val="1530"/>
              <a:buChar char="●"/>
              <a:defRPr/>
            </a:lvl8pPr>
            <a:lvl9pPr lvl="8" algn="l">
              <a:lnSpc>
                <a:spcPct val="85000"/>
              </a:lnSpc>
              <a:spcBef>
                <a:spcPts val="540"/>
              </a:spcBef>
              <a:spcAft>
                <a:spcPts val="0"/>
              </a:spcAft>
              <a:buSzPts val="1530"/>
              <a:buChar char="●"/>
              <a:defRPr/>
            </a:lvl9pPr>
          </a:lstStyle>
          <a:p/>
        </p:txBody>
      </p:sp>
      <p:sp>
        <p:nvSpPr>
          <p:cNvPr id="359" name="Google Shape;359;p46"/>
          <p:cNvSpPr txBox="1"/>
          <p:nvPr>
            <p:ph type="ctrTitle"/>
          </p:nvPr>
        </p:nvSpPr>
        <p:spPr>
          <a:xfrm>
            <a:off x="213360" y="2133600"/>
            <a:ext cx="11976321" cy="1143000"/>
          </a:xfrm>
          <a:prstGeom prst="rect">
            <a:avLst/>
          </a:prstGeom>
          <a:noFill/>
          <a:ln>
            <a:noFill/>
          </a:ln>
        </p:spPr>
        <p:txBody>
          <a:bodyPr anchorCtr="0" anchor="ctr" bIns="44450" lIns="90475" spcFirstLastPara="1" rIns="90475" wrap="square" tIns="44450">
            <a:noAutofit/>
          </a:bodyPr>
          <a:lstStyle>
            <a:lvl1pPr lvl="0" algn="l">
              <a:lnSpc>
                <a:spcPct val="75000"/>
              </a:lnSpc>
              <a:spcBef>
                <a:spcPts val="0"/>
              </a:spcBef>
              <a:spcAft>
                <a:spcPts val="0"/>
              </a:spcAft>
              <a:buSzPts val="1400"/>
              <a:buNone/>
              <a:defRPr sz="4000"/>
            </a:lvl1pPr>
            <a:lvl2pPr lvl="1" algn="l">
              <a:lnSpc>
                <a:spcPct val="75000"/>
              </a:lnSpc>
              <a:spcBef>
                <a:spcPts val="0"/>
              </a:spcBef>
              <a:spcAft>
                <a:spcPts val="0"/>
              </a:spcAft>
              <a:buSzPts val="1400"/>
              <a:buNone/>
              <a:defRPr/>
            </a:lvl2pPr>
            <a:lvl3pPr lvl="2" algn="l">
              <a:lnSpc>
                <a:spcPct val="75000"/>
              </a:lnSpc>
              <a:spcBef>
                <a:spcPts val="0"/>
              </a:spcBef>
              <a:spcAft>
                <a:spcPts val="0"/>
              </a:spcAft>
              <a:buSzPts val="1400"/>
              <a:buNone/>
              <a:defRPr/>
            </a:lvl3pPr>
            <a:lvl4pPr lvl="3" algn="l">
              <a:lnSpc>
                <a:spcPct val="75000"/>
              </a:lnSpc>
              <a:spcBef>
                <a:spcPts val="0"/>
              </a:spcBef>
              <a:spcAft>
                <a:spcPts val="0"/>
              </a:spcAft>
              <a:buSzPts val="1400"/>
              <a:buNone/>
              <a:defRPr/>
            </a:lvl4pPr>
            <a:lvl5pPr lvl="4" algn="l">
              <a:lnSpc>
                <a:spcPct val="75000"/>
              </a:lnSpc>
              <a:spcBef>
                <a:spcPts val="0"/>
              </a:spcBef>
              <a:spcAft>
                <a:spcPts val="0"/>
              </a:spcAft>
              <a:buSzPts val="1400"/>
              <a:buNone/>
              <a:defRPr/>
            </a:lvl5pPr>
            <a:lvl6pPr lvl="5" algn="l">
              <a:lnSpc>
                <a:spcPct val="75000"/>
              </a:lnSpc>
              <a:spcBef>
                <a:spcPts val="0"/>
              </a:spcBef>
              <a:spcAft>
                <a:spcPts val="0"/>
              </a:spcAft>
              <a:buSzPts val="1400"/>
              <a:buNone/>
              <a:defRPr/>
            </a:lvl6pPr>
            <a:lvl7pPr lvl="6" algn="l">
              <a:lnSpc>
                <a:spcPct val="75000"/>
              </a:lnSpc>
              <a:spcBef>
                <a:spcPts val="0"/>
              </a:spcBef>
              <a:spcAft>
                <a:spcPts val="0"/>
              </a:spcAft>
              <a:buSzPts val="1400"/>
              <a:buNone/>
              <a:defRPr/>
            </a:lvl7pPr>
            <a:lvl8pPr lvl="7" algn="l">
              <a:lnSpc>
                <a:spcPct val="75000"/>
              </a:lnSpc>
              <a:spcBef>
                <a:spcPts val="0"/>
              </a:spcBef>
              <a:spcAft>
                <a:spcPts val="0"/>
              </a:spcAft>
              <a:buSzPts val="1400"/>
              <a:buNone/>
              <a:defRPr/>
            </a:lvl8pPr>
            <a:lvl9pPr lvl="8" algn="l">
              <a:lnSpc>
                <a:spcPct val="75000"/>
              </a:lnSpc>
              <a:spcBef>
                <a:spcPts val="0"/>
              </a:spcBef>
              <a:spcAft>
                <a:spcPts val="0"/>
              </a:spcAft>
              <a:buSzPts val="1400"/>
              <a:buNone/>
              <a:defRPr/>
            </a:lvl9pPr>
          </a:lstStyle>
          <a:p/>
        </p:txBody>
      </p:sp>
      <p:sp>
        <p:nvSpPr>
          <p:cNvPr id="360" name="Google Shape;360;p46"/>
          <p:cNvSpPr txBox="1"/>
          <p:nvPr/>
        </p:nvSpPr>
        <p:spPr>
          <a:xfrm>
            <a:off x="7939311" y="6581001"/>
            <a:ext cx="4252689"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200">
                <a:solidFill>
                  <a:srgbClr val="006600"/>
                </a:solidFill>
                <a:latin typeface="Arial"/>
                <a:ea typeface="Arial"/>
                <a:cs typeface="Arial"/>
                <a:sym typeface="Arial"/>
              </a:rPr>
              <a:t>2024 GA-USGS 9</a:t>
            </a:r>
            <a:r>
              <a:rPr b="1" baseline="30000" lang="en-US" sz="1200">
                <a:solidFill>
                  <a:srgbClr val="006600"/>
                </a:solidFill>
                <a:latin typeface="Arial"/>
                <a:ea typeface="Arial"/>
                <a:cs typeface="Arial"/>
                <a:sym typeface="Arial"/>
              </a:rPr>
              <a:t>th</a:t>
            </a:r>
            <a:r>
              <a:rPr b="1" lang="en-US" sz="1200">
                <a:solidFill>
                  <a:srgbClr val="006600"/>
                </a:solidFill>
                <a:latin typeface="Arial"/>
                <a:ea typeface="Arial"/>
                <a:cs typeface="Arial"/>
                <a:sym typeface="Arial"/>
              </a:rPr>
              <a:t> Annual Meeting – Sydney, Australia</a:t>
            </a:r>
            <a:endParaRPr/>
          </a:p>
        </p:txBody>
      </p:sp>
      <p:pic>
        <p:nvPicPr>
          <p:cNvPr descr="Logo&#10;&#10;Description automatically generated" id="361" name="Google Shape;361;p46"/>
          <p:cNvPicPr preferRelativeResize="0"/>
          <p:nvPr/>
        </p:nvPicPr>
        <p:blipFill rotWithShape="1">
          <a:blip r:embed="rId4">
            <a:alphaModFix/>
          </a:blip>
          <a:srcRect b="0" l="0" r="0" t="0"/>
          <a:stretch/>
        </p:blipFill>
        <p:spPr>
          <a:xfrm>
            <a:off x="213360" y="146367"/>
            <a:ext cx="2484373" cy="917848"/>
          </a:xfrm>
          <a:prstGeom prst="rect">
            <a:avLst/>
          </a:prstGeom>
          <a:noFill/>
          <a:ln>
            <a:noFill/>
          </a:ln>
        </p:spPr>
      </p:pic>
      <p:pic>
        <p:nvPicPr>
          <p:cNvPr descr="Graphical user interface&#10;&#10;Description automatically generated with medium confidence" id="362" name="Google Shape;362;p46"/>
          <p:cNvPicPr preferRelativeResize="0"/>
          <p:nvPr/>
        </p:nvPicPr>
        <p:blipFill rotWithShape="1">
          <a:blip r:embed="rId5">
            <a:alphaModFix/>
          </a:blip>
          <a:srcRect b="0" l="0" r="0" t="0"/>
          <a:stretch/>
        </p:blipFill>
        <p:spPr>
          <a:xfrm>
            <a:off x="7164555" y="0"/>
            <a:ext cx="4814085" cy="1167230"/>
          </a:xfrm>
          <a:prstGeom prst="rect">
            <a:avLst/>
          </a:prstGeom>
          <a:noFill/>
          <a:ln>
            <a:noFill/>
          </a:ln>
        </p:spPr>
      </p:pic>
    </p:spTree>
  </p:cSld>
  <p:clrMapOvr>
    <a:masterClrMapping/>
  </p:clrMapOvr>
  <p:extLst>
    <p:ext uri="{DCECCB84-F9BA-43D5-87BE-67443E8EF086}">
      <p15:sldGuideLst>
        <p15:guide id="1" pos="192">
          <p15:clr>
            <a:srgbClr val="FBAE40"/>
          </p15:clr>
        </p15:guide>
        <p15:guide id="2" pos="13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3" name="Shape 363"/>
        <p:cNvGrpSpPr/>
        <p:nvPr/>
      </p:nvGrpSpPr>
      <p:grpSpPr>
        <a:xfrm>
          <a:off x="0" y="0"/>
          <a:ext cx="0" cy="0"/>
          <a:chOff x="0" y="0"/>
          <a:chExt cx="0" cy="0"/>
        </a:xfrm>
      </p:grpSpPr>
      <p:sp>
        <p:nvSpPr>
          <p:cNvPr id="364" name="Google Shape;364;p47"/>
          <p:cNvSpPr txBox="1"/>
          <p:nvPr>
            <p:ph type="title"/>
          </p:nvPr>
        </p:nvSpPr>
        <p:spPr>
          <a:xfrm>
            <a:off x="215285" y="177800"/>
            <a:ext cx="11976715" cy="663575"/>
          </a:xfrm>
          <a:prstGeom prst="rect">
            <a:avLst/>
          </a:prstGeom>
          <a:noFill/>
          <a:ln>
            <a:noFill/>
          </a:ln>
        </p:spPr>
        <p:txBody>
          <a:bodyPr anchorCtr="0" anchor="ctr" bIns="44450" lIns="90475" spcFirstLastPara="1" rIns="90475" wrap="square" tIns="44450">
            <a:noAutofit/>
          </a:bodyPr>
          <a:lstStyle>
            <a:lvl1pPr lvl="0" algn="l">
              <a:lnSpc>
                <a:spcPct val="75000"/>
              </a:lnSpc>
              <a:spcBef>
                <a:spcPts val="0"/>
              </a:spcBef>
              <a:spcAft>
                <a:spcPts val="0"/>
              </a:spcAft>
              <a:buSzPts val="1400"/>
              <a:buNone/>
              <a:defRPr/>
            </a:lvl1pPr>
            <a:lvl2pPr lvl="1" algn="l">
              <a:lnSpc>
                <a:spcPct val="75000"/>
              </a:lnSpc>
              <a:spcBef>
                <a:spcPts val="0"/>
              </a:spcBef>
              <a:spcAft>
                <a:spcPts val="0"/>
              </a:spcAft>
              <a:buSzPts val="1400"/>
              <a:buNone/>
              <a:defRPr/>
            </a:lvl2pPr>
            <a:lvl3pPr lvl="2" algn="l">
              <a:lnSpc>
                <a:spcPct val="75000"/>
              </a:lnSpc>
              <a:spcBef>
                <a:spcPts val="0"/>
              </a:spcBef>
              <a:spcAft>
                <a:spcPts val="0"/>
              </a:spcAft>
              <a:buSzPts val="1400"/>
              <a:buNone/>
              <a:defRPr/>
            </a:lvl3pPr>
            <a:lvl4pPr lvl="3" algn="l">
              <a:lnSpc>
                <a:spcPct val="75000"/>
              </a:lnSpc>
              <a:spcBef>
                <a:spcPts val="0"/>
              </a:spcBef>
              <a:spcAft>
                <a:spcPts val="0"/>
              </a:spcAft>
              <a:buSzPts val="1400"/>
              <a:buNone/>
              <a:defRPr/>
            </a:lvl4pPr>
            <a:lvl5pPr lvl="4" algn="l">
              <a:lnSpc>
                <a:spcPct val="75000"/>
              </a:lnSpc>
              <a:spcBef>
                <a:spcPts val="0"/>
              </a:spcBef>
              <a:spcAft>
                <a:spcPts val="0"/>
              </a:spcAft>
              <a:buSzPts val="1400"/>
              <a:buNone/>
              <a:defRPr/>
            </a:lvl5pPr>
            <a:lvl6pPr lvl="5" algn="l">
              <a:lnSpc>
                <a:spcPct val="75000"/>
              </a:lnSpc>
              <a:spcBef>
                <a:spcPts val="0"/>
              </a:spcBef>
              <a:spcAft>
                <a:spcPts val="0"/>
              </a:spcAft>
              <a:buSzPts val="1400"/>
              <a:buNone/>
              <a:defRPr/>
            </a:lvl6pPr>
            <a:lvl7pPr lvl="6" algn="l">
              <a:lnSpc>
                <a:spcPct val="75000"/>
              </a:lnSpc>
              <a:spcBef>
                <a:spcPts val="0"/>
              </a:spcBef>
              <a:spcAft>
                <a:spcPts val="0"/>
              </a:spcAft>
              <a:buSzPts val="1400"/>
              <a:buNone/>
              <a:defRPr/>
            </a:lvl7pPr>
            <a:lvl8pPr lvl="7" algn="l">
              <a:lnSpc>
                <a:spcPct val="75000"/>
              </a:lnSpc>
              <a:spcBef>
                <a:spcPts val="0"/>
              </a:spcBef>
              <a:spcAft>
                <a:spcPts val="0"/>
              </a:spcAft>
              <a:buSzPts val="1400"/>
              <a:buNone/>
              <a:defRPr/>
            </a:lvl8pPr>
            <a:lvl9pPr lvl="8" algn="l">
              <a:lnSpc>
                <a:spcPct val="75000"/>
              </a:lnSpc>
              <a:spcBef>
                <a:spcPts val="0"/>
              </a:spcBef>
              <a:spcAft>
                <a:spcPts val="0"/>
              </a:spcAft>
              <a:buSzPts val="1400"/>
              <a:buNone/>
              <a:defRPr/>
            </a:lvl9pPr>
          </a:lstStyle>
          <a:p/>
        </p:txBody>
      </p:sp>
      <p:sp>
        <p:nvSpPr>
          <p:cNvPr id="365" name="Google Shape;365;p47"/>
          <p:cNvSpPr txBox="1"/>
          <p:nvPr>
            <p:ph idx="1" type="body"/>
          </p:nvPr>
        </p:nvSpPr>
        <p:spPr>
          <a:xfrm>
            <a:off x="203709" y="1065124"/>
            <a:ext cx="11976715" cy="5043577"/>
          </a:xfrm>
          <a:prstGeom prst="rect">
            <a:avLst/>
          </a:prstGeom>
          <a:noFill/>
          <a:ln>
            <a:noFill/>
          </a:ln>
        </p:spPr>
        <p:txBody>
          <a:bodyPr anchorCtr="0" anchor="t" bIns="45700" lIns="91425" spcFirstLastPara="1" rIns="91425" wrap="square" tIns="45700">
            <a:noAutofit/>
          </a:bodyPr>
          <a:lstStyle>
            <a:lvl1pPr indent="-314325" lvl="0" marL="457200" algn="l">
              <a:lnSpc>
                <a:spcPct val="85000"/>
              </a:lnSpc>
              <a:spcBef>
                <a:spcPts val="540"/>
              </a:spcBef>
              <a:spcAft>
                <a:spcPts val="0"/>
              </a:spcAft>
              <a:buSzPts val="1350"/>
              <a:buChar char="●"/>
              <a:defRPr/>
            </a:lvl1pPr>
            <a:lvl2pPr indent="-308610" lvl="1" marL="914400" algn="l">
              <a:lnSpc>
                <a:spcPct val="85000"/>
              </a:lnSpc>
              <a:spcBef>
                <a:spcPts val="540"/>
              </a:spcBef>
              <a:spcAft>
                <a:spcPts val="0"/>
              </a:spcAft>
              <a:buSzPts val="1260"/>
              <a:buChar char="◆"/>
              <a:defRPr/>
            </a:lvl2pPr>
            <a:lvl3pPr indent="-308610" lvl="2" marL="1371600" algn="l">
              <a:lnSpc>
                <a:spcPct val="85000"/>
              </a:lnSpc>
              <a:spcBef>
                <a:spcPts val="540"/>
              </a:spcBef>
              <a:spcAft>
                <a:spcPts val="0"/>
              </a:spcAft>
              <a:buSzPts val="1260"/>
              <a:buChar char="●"/>
              <a:defRPr/>
            </a:lvl3pPr>
            <a:lvl4pPr indent="-308610" lvl="3" marL="1828800" algn="l">
              <a:lnSpc>
                <a:spcPct val="85000"/>
              </a:lnSpc>
              <a:spcBef>
                <a:spcPts val="540"/>
              </a:spcBef>
              <a:spcAft>
                <a:spcPts val="0"/>
              </a:spcAft>
              <a:buSzPts val="1260"/>
              <a:buChar char="◆"/>
              <a:defRPr/>
            </a:lvl4pPr>
            <a:lvl5pPr indent="-325754" lvl="4" marL="2286000" algn="l">
              <a:lnSpc>
                <a:spcPct val="85000"/>
              </a:lnSpc>
              <a:spcBef>
                <a:spcPts val="540"/>
              </a:spcBef>
              <a:spcAft>
                <a:spcPts val="0"/>
              </a:spcAft>
              <a:buSzPts val="1530"/>
              <a:buChar char="●"/>
              <a:defRPr/>
            </a:lvl5pPr>
            <a:lvl6pPr indent="-325754" lvl="5" marL="2743200" algn="l">
              <a:lnSpc>
                <a:spcPct val="85000"/>
              </a:lnSpc>
              <a:spcBef>
                <a:spcPts val="540"/>
              </a:spcBef>
              <a:spcAft>
                <a:spcPts val="0"/>
              </a:spcAft>
              <a:buSzPts val="1530"/>
              <a:buChar char="●"/>
              <a:defRPr/>
            </a:lvl6pPr>
            <a:lvl7pPr indent="-325754" lvl="6" marL="3200400" algn="l">
              <a:lnSpc>
                <a:spcPct val="85000"/>
              </a:lnSpc>
              <a:spcBef>
                <a:spcPts val="540"/>
              </a:spcBef>
              <a:spcAft>
                <a:spcPts val="0"/>
              </a:spcAft>
              <a:buSzPts val="1530"/>
              <a:buChar char="●"/>
              <a:defRPr/>
            </a:lvl7pPr>
            <a:lvl8pPr indent="-325754" lvl="7" marL="3657600" algn="l">
              <a:lnSpc>
                <a:spcPct val="85000"/>
              </a:lnSpc>
              <a:spcBef>
                <a:spcPts val="540"/>
              </a:spcBef>
              <a:spcAft>
                <a:spcPts val="0"/>
              </a:spcAft>
              <a:buSzPts val="1530"/>
              <a:buChar char="●"/>
              <a:defRPr/>
            </a:lvl8pPr>
            <a:lvl9pPr indent="-325754" lvl="8" marL="4114800" algn="l">
              <a:lnSpc>
                <a:spcPct val="85000"/>
              </a:lnSpc>
              <a:spcBef>
                <a:spcPts val="540"/>
              </a:spcBef>
              <a:spcAft>
                <a:spcPts val="0"/>
              </a:spcAft>
              <a:buSzPts val="153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ondary Slide">
  <p:cSld name="Secondary Slide">
    <p:spTree>
      <p:nvGrpSpPr>
        <p:cNvPr id="366" name="Shape 366"/>
        <p:cNvGrpSpPr/>
        <p:nvPr/>
      </p:nvGrpSpPr>
      <p:grpSpPr>
        <a:xfrm>
          <a:off x="0" y="0"/>
          <a:ext cx="0" cy="0"/>
          <a:chOff x="0" y="0"/>
          <a:chExt cx="0" cy="0"/>
        </a:xfrm>
      </p:grpSpPr>
      <p:sp>
        <p:nvSpPr>
          <p:cNvPr id="367" name="Google Shape;367;p48"/>
          <p:cNvSpPr txBox="1"/>
          <p:nvPr>
            <p:ph idx="1" type="body"/>
          </p:nvPr>
        </p:nvSpPr>
        <p:spPr>
          <a:xfrm>
            <a:off x="268223" y="280416"/>
            <a:ext cx="11667744" cy="475488"/>
          </a:xfrm>
          <a:prstGeom prst="rect">
            <a:avLst/>
          </a:prstGeom>
          <a:noFill/>
          <a:ln>
            <a:noFill/>
          </a:ln>
        </p:spPr>
        <p:txBody>
          <a:bodyPr anchorCtr="0" anchor="t" bIns="45700" lIns="91425" spcFirstLastPara="1" rIns="91425" wrap="square" tIns="45700">
            <a:noAutofit/>
          </a:bodyPr>
          <a:lstStyle>
            <a:lvl1pPr indent="-228600" lvl="0" marL="457200" algn="l">
              <a:lnSpc>
                <a:spcPct val="85000"/>
              </a:lnSpc>
              <a:spcBef>
                <a:spcPts val="880"/>
              </a:spcBef>
              <a:spcAft>
                <a:spcPts val="0"/>
              </a:spcAft>
              <a:buSzPts val="2200"/>
              <a:buFont typeface="Arial"/>
              <a:buNone/>
              <a:defRPr b="1" i="0" sz="2933">
                <a:solidFill>
                  <a:schemeClr val="dk1"/>
                </a:solidFill>
                <a:latin typeface="Arial"/>
                <a:ea typeface="Arial"/>
                <a:cs typeface="Arial"/>
                <a:sym typeface="Arial"/>
              </a:defRPr>
            </a:lvl1pPr>
            <a:lvl2pPr indent="-308610" lvl="1" marL="914400" algn="l">
              <a:lnSpc>
                <a:spcPct val="85000"/>
              </a:lnSpc>
              <a:spcBef>
                <a:spcPts val="540"/>
              </a:spcBef>
              <a:spcAft>
                <a:spcPts val="0"/>
              </a:spcAft>
              <a:buSzPts val="1260"/>
              <a:buChar char="◆"/>
              <a:defRPr/>
            </a:lvl2pPr>
            <a:lvl3pPr indent="-308610" lvl="2" marL="1371600" algn="l">
              <a:lnSpc>
                <a:spcPct val="85000"/>
              </a:lnSpc>
              <a:spcBef>
                <a:spcPts val="540"/>
              </a:spcBef>
              <a:spcAft>
                <a:spcPts val="0"/>
              </a:spcAft>
              <a:buSzPts val="1260"/>
              <a:buChar char="●"/>
              <a:defRPr/>
            </a:lvl3pPr>
            <a:lvl4pPr indent="-308610" lvl="3" marL="1828800" algn="l">
              <a:lnSpc>
                <a:spcPct val="85000"/>
              </a:lnSpc>
              <a:spcBef>
                <a:spcPts val="540"/>
              </a:spcBef>
              <a:spcAft>
                <a:spcPts val="0"/>
              </a:spcAft>
              <a:buSzPts val="1260"/>
              <a:buChar char="◆"/>
              <a:defRPr/>
            </a:lvl4pPr>
            <a:lvl5pPr indent="-325754" lvl="4" marL="2286000" algn="l">
              <a:lnSpc>
                <a:spcPct val="85000"/>
              </a:lnSpc>
              <a:spcBef>
                <a:spcPts val="540"/>
              </a:spcBef>
              <a:spcAft>
                <a:spcPts val="0"/>
              </a:spcAft>
              <a:buSzPts val="1530"/>
              <a:buChar char="●"/>
              <a:defRPr/>
            </a:lvl5pPr>
            <a:lvl6pPr indent="-325754" lvl="5" marL="2743200" algn="l">
              <a:lnSpc>
                <a:spcPct val="85000"/>
              </a:lnSpc>
              <a:spcBef>
                <a:spcPts val="540"/>
              </a:spcBef>
              <a:spcAft>
                <a:spcPts val="0"/>
              </a:spcAft>
              <a:buSzPts val="1530"/>
              <a:buChar char="●"/>
              <a:defRPr/>
            </a:lvl6pPr>
            <a:lvl7pPr indent="-325754" lvl="6" marL="3200400" algn="l">
              <a:lnSpc>
                <a:spcPct val="85000"/>
              </a:lnSpc>
              <a:spcBef>
                <a:spcPts val="540"/>
              </a:spcBef>
              <a:spcAft>
                <a:spcPts val="0"/>
              </a:spcAft>
              <a:buSzPts val="1530"/>
              <a:buChar char="●"/>
              <a:defRPr/>
            </a:lvl7pPr>
            <a:lvl8pPr indent="-325754" lvl="7" marL="3657600" algn="l">
              <a:lnSpc>
                <a:spcPct val="85000"/>
              </a:lnSpc>
              <a:spcBef>
                <a:spcPts val="540"/>
              </a:spcBef>
              <a:spcAft>
                <a:spcPts val="0"/>
              </a:spcAft>
              <a:buSzPts val="1530"/>
              <a:buChar char="●"/>
              <a:defRPr/>
            </a:lvl8pPr>
            <a:lvl9pPr indent="-325754" lvl="8" marL="4114800" algn="l">
              <a:lnSpc>
                <a:spcPct val="85000"/>
              </a:lnSpc>
              <a:spcBef>
                <a:spcPts val="540"/>
              </a:spcBef>
              <a:spcAft>
                <a:spcPts val="0"/>
              </a:spcAft>
              <a:buSzPts val="1530"/>
              <a:buChar char="●"/>
              <a:defRPr/>
            </a:lvl9pPr>
          </a:lstStyle>
          <a:p/>
        </p:txBody>
      </p:sp>
      <p:sp>
        <p:nvSpPr>
          <p:cNvPr id="368" name="Google Shape;368;p48"/>
          <p:cNvSpPr txBox="1"/>
          <p:nvPr>
            <p:ph idx="2" type="body"/>
          </p:nvPr>
        </p:nvSpPr>
        <p:spPr>
          <a:xfrm>
            <a:off x="268817" y="987552"/>
            <a:ext cx="11667149" cy="4745032"/>
          </a:xfrm>
          <a:prstGeom prst="rect">
            <a:avLst/>
          </a:prstGeom>
          <a:noFill/>
          <a:ln>
            <a:noFill/>
          </a:ln>
        </p:spPr>
        <p:txBody>
          <a:bodyPr anchorCtr="0" anchor="t" bIns="45700" lIns="91425" spcFirstLastPara="1" rIns="91425" wrap="square" tIns="45700">
            <a:noAutofit/>
          </a:bodyPr>
          <a:lstStyle>
            <a:lvl1pPr indent="-368284" lvl="0" marL="457200" algn="l">
              <a:lnSpc>
                <a:spcPct val="85000"/>
              </a:lnSpc>
              <a:spcBef>
                <a:spcPts val="880"/>
              </a:spcBef>
              <a:spcAft>
                <a:spcPts val="0"/>
              </a:spcAft>
              <a:buSzPts val="2200"/>
              <a:buFont typeface="Noto Sans Symbols"/>
              <a:buChar char="▪"/>
              <a:defRPr b="1" i="0" sz="2933">
                <a:solidFill>
                  <a:schemeClr val="dk1"/>
                </a:solidFill>
                <a:latin typeface="Arial"/>
                <a:ea typeface="Arial"/>
                <a:cs typeface="Arial"/>
                <a:sym typeface="Arial"/>
              </a:defRPr>
            </a:lvl1pPr>
            <a:lvl2pPr indent="-335280" lvl="1" marL="914400" algn="l">
              <a:lnSpc>
                <a:spcPct val="85000"/>
              </a:lnSpc>
              <a:spcBef>
                <a:spcPts val="720"/>
              </a:spcBef>
              <a:spcAft>
                <a:spcPts val="0"/>
              </a:spcAft>
              <a:buSzPts val="1680"/>
              <a:buFont typeface="Noto Sans Symbols"/>
              <a:buChar char="▪"/>
              <a:defRPr b="1" i="0" sz="2400">
                <a:solidFill>
                  <a:schemeClr val="dk1"/>
                </a:solidFill>
                <a:latin typeface="Arial"/>
                <a:ea typeface="Arial"/>
                <a:cs typeface="Arial"/>
                <a:sym typeface="Arial"/>
              </a:defRPr>
            </a:lvl2pPr>
            <a:lvl3pPr indent="-323411" lvl="2" marL="1371600" algn="l">
              <a:lnSpc>
                <a:spcPct val="85000"/>
              </a:lnSpc>
              <a:spcBef>
                <a:spcPts val="640"/>
              </a:spcBef>
              <a:spcAft>
                <a:spcPts val="0"/>
              </a:spcAft>
              <a:buSzPts val="1493"/>
              <a:buFont typeface="Noto Sans Symbols"/>
              <a:buChar char="▪"/>
              <a:defRPr b="1" i="0" sz="2133">
                <a:solidFill>
                  <a:schemeClr val="dk1"/>
                </a:solidFill>
                <a:latin typeface="Arial"/>
                <a:ea typeface="Arial"/>
                <a:cs typeface="Arial"/>
                <a:sym typeface="Arial"/>
              </a:defRPr>
            </a:lvl3pPr>
            <a:lvl4pPr indent="-311588" lvl="3" marL="1828800" algn="l">
              <a:lnSpc>
                <a:spcPct val="85000"/>
              </a:lnSpc>
              <a:spcBef>
                <a:spcPts val="560"/>
              </a:spcBef>
              <a:spcAft>
                <a:spcPts val="0"/>
              </a:spcAft>
              <a:buSzPts val="1307"/>
              <a:buFont typeface="Noto Sans Symbols"/>
              <a:buChar char="▪"/>
              <a:defRPr b="1" i="0" sz="1867">
                <a:solidFill>
                  <a:schemeClr val="dk1"/>
                </a:solidFill>
                <a:latin typeface="Arial"/>
                <a:ea typeface="Arial"/>
                <a:cs typeface="Arial"/>
                <a:sym typeface="Arial"/>
              </a:defRPr>
            </a:lvl4pPr>
            <a:lvl5pPr indent="-314960" lvl="4" marL="2286000" algn="l">
              <a:lnSpc>
                <a:spcPct val="85000"/>
              </a:lnSpc>
              <a:spcBef>
                <a:spcPts val="480"/>
              </a:spcBef>
              <a:spcAft>
                <a:spcPts val="0"/>
              </a:spcAft>
              <a:buSzPts val="1360"/>
              <a:buFont typeface="Noto Sans Symbols"/>
              <a:buChar char="▪"/>
              <a:defRPr b="1" i="0">
                <a:solidFill>
                  <a:schemeClr val="lt1"/>
                </a:solidFill>
                <a:latin typeface="Arial"/>
                <a:ea typeface="Arial"/>
                <a:cs typeface="Arial"/>
                <a:sym typeface="Arial"/>
              </a:defRPr>
            </a:lvl5pPr>
            <a:lvl6pPr indent="-325754" lvl="5" marL="2743200" algn="l">
              <a:lnSpc>
                <a:spcPct val="85000"/>
              </a:lnSpc>
              <a:spcBef>
                <a:spcPts val="540"/>
              </a:spcBef>
              <a:spcAft>
                <a:spcPts val="0"/>
              </a:spcAft>
              <a:buSzPts val="1530"/>
              <a:buChar char="●"/>
              <a:defRPr/>
            </a:lvl6pPr>
            <a:lvl7pPr indent="-325754" lvl="6" marL="3200400" algn="l">
              <a:lnSpc>
                <a:spcPct val="85000"/>
              </a:lnSpc>
              <a:spcBef>
                <a:spcPts val="540"/>
              </a:spcBef>
              <a:spcAft>
                <a:spcPts val="0"/>
              </a:spcAft>
              <a:buSzPts val="1530"/>
              <a:buChar char="●"/>
              <a:defRPr/>
            </a:lvl7pPr>
            <a:lvl8pPr indent="-325754" lvl="7" marL="3657600" algn="l">
              <a:lnSpc>
                <a:spcPct val="85000"/>
              </a:lnSpc>
              <a:spcBef>
                <a:spcPts val="540"/>
              </a:spcBef>
              <a:spcAft>
                <a:spcPts val="0"/>
              </a:spcAft>
              <a:buSzPts val="1530"/>
              <a:buChar char="●"/>
              <a:defRPr/>
            </a:lvl8pPr>
            <a:lvl9pPr indent="-325754" lvl="8" marL="4114800" algn="l">
              <a:lnSpc>
                <a:spcPct val="85000"/>
              </a:lnSpc>
              <a:spcBef>
                <a:spcPts val="540"/>
              </a:spcBef>
              <a:spcAft>
                <a:spcPts val="0"/>
              </a:spcAft>
              <a:buSzPts val="1530"/>
              <a:buChar char="●"/>
              <a:defRPr/>
            </a:lvl9pPr>
          </a:lstStyle>
          <a:p/>
        </p:txBody>
      </p:sp>
      <p:sp>
        <p:nvSpPr>
          <p:cNvPr id="369" name="Google Shape;369;p48"/>
          <p:cNvSpPr txBox="1"/>
          <p:nvPr/>
        </p:nvSpPr>
        <p:spPr>
          <a:xfrm>
            <a:off x="11413061" y="6232645"/>
            <a:ext cx="600851" cy="37965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867">
                <a:solidFill>
                  <a:schemeClr val="lt1"/>
                </a:solidFill>
                <a:latin typeface="Arial"/>
                <a:ea typeface="Arial"/>
                <a:cs typeface="Arial"/>
                <a:sym typeface="Arial"/>
              </a:rPr>
              <a:t>‹#›</a:t>
            </a:fld>
            <a:endParaRPr sz="1867">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0" name="Shape 370"/>
        <p:cNvGrpSpPr/>
        <p:nvPr/>
      </p:nvGrpSpPr>
      <p:grpSpPr>
        <a:xfrm>
          <a:off x="0" y="0"/>
          <a:ext cx="0" cy="0"/>
          <a:chOff x="0" y="0"/>
          <a:chExt cx="0" cy="0"/>
        </a:xfrm>
      </p:grpSpPr>
      <p:sp>
        <p:nvSpPr>
          <p:cNvPr id="371" name="Google Shape;371;p49"/>
          <p:cNvSpPr txBox="1"/>
          <p:nvPr>
            <p:ph idx="1" type="body"/>
          </p:nvPr>
        </p:nvSpPr>
        <p:spPr>
          <a:xfrm>
            <a:off x="158343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85000"/>
              </a:lnSpc>
              <a:spcBef>
                <a:spcPts val="570"/>
              </a:spcBef>
              <a:spcAft>
                <a:spcPts val="0"/>
              </a:spcAft>
              <a:buSzPts val="1425"/>
              <a:buNone/>
              <a:defRPr b="0" sz="1900" cap="none">
                <a:solidFill>
                  <a:srgbClr val="008200"/>
                </a:solidFill>
              </a:defRPr>
            </a:lvl1pPr>
            <a:lvl2pPr indent="-228600" lvl="1" marL="914400" algn="l">
              <a:lnSpc>
                <a:spcPct val="85000"/>
              </a:lnSpc>
              <a:spcBef>
                <a:spcPts val="570"/>
              </a:spcBef>
              <a:spcAft>
                <a:spcPts val="0"/>
              </a:spcAft>
              <a:buSzPts val="1330"/>
              <a:buNone/>
              <a:defRPr b="1" sz="1900"/>
            </a:lvl2pPr>
            <a:lvl3pPr indent="-228600" lvl="2" marL="1371600" algn="l">
              <a:lnSpc>
                <a:spcPct val="85000"/>
              </a:lnSpc>
              <a:spcBef>
                <a:spcPts val="540"/>
              </a:spcBef>
              <a:spcAft>
                <a:spcPts val="0"/>
              </a:spcAft>
              <a:buSzPts val="1260"/>
              <a:buNone/>
              <a:defRPr b="1" sz="1800"/>
            </a:lvl3pPr>
            <a:lvl4pPr indent="-228600" lvl="3" marL="1828800" algn="l">
              <a:lnSpc>
                <a:spcPct val="85000"/>
              </a:lnSpc>
              <a:spcBef>
                <a:spcPts val="480"/>
              </a:spcBef>
              <a:spcAft>
                <a:spcPts val="0"/>
              </a:spcAft>
              <a:buSzPts val="1120"/>
              <a:buNone/>
              <a:defRPr b="1" sz="1600"/>
            </a:lvl4pPr>
            <a:lvl5pPr indent="-228600" lvl="4" marL="2286000" algn="l">
              <a:lnSpc>
                <a:spcPct val="85000"/>
              </a:lnSpc>
              <a:spcBef>
                <a:spcPts val="480"/>
              </a:spcBef>
              <a:spcAft>
                <a:spcPts val="0"/>
              </a:spcAft>
              <a:buSzPts val="1360"/>
              <a:buNone/>
              <a:defRPr b="1" sz="1600"/>
            </a:lvl5pPr>
            <a:lvl6pPr indent="-228600" lvl="5" marL="2743200" algn="l">
              <a:lnSpc>
                <a:spcPct val="85000"/>
              </a:lnSpc>
              <a:spcBef>
                <a:spcPts val="480"/>
              </a:spcBef>
              <a:spcAft>
                <a:spcPts val="0"/>
              </a:spcAft>
              <a:buSzPts val="1360"/>
              <a:buNone/>
              <a:defRPr b="1" sz="1600"/>
            </a:lvl6pPr>
            <a:lvl7pPr indent="-228600" lvl="6" marL="3200400" algn="l">
              <a:lnSpc>
                <a:spcPct val="85000"/>
              </a:lnSpc>
              <a:spcBef>
                <a:spcPts val="480"/>
              </a:spcBef>
              <a:spcAft>
                <a:spcPts val="0"/>
              </a:spcAft>
              <a:buSzPts val="1360"/>
              <a:buNone/>
              <a:defRPr b="1" sz="1600"/>
            </a:lvl7pPr>
            <a:lvl8pPr indent="-228600" lvl="7" marL="3657600" algn="l">
              <a:lnSpc>
                <a:spcPct val="85000"/>
              </a:lnSpc>
              <a:spcBef>
                <a:spcPts val="480"/>
              </a:spcBef>
              <a:spcAft>
                <a:spcPts val="0"/>
              </a:spcAft>
              <a:buSzPts val="1360"/>
              <a:buNone/>
              <a:defRPr b="1" sz="1600"/>
            </a:lvl8pPr>
            <a:lvl9pPr indent="-228600" lvl="8" marL="4114800" algn="l">
              <a:lnSpc>
                <a:spcPct val="85000"/>
              </a:lnSpc>
              <a:spcBef>
                <a:spcPts val="480"/>
              </a:spcBef>
              <a:spcAft>
                <a:spcPts val="0"/>
              </a:spcAft>
              <a:buSzPts val="1360"/>
              <a:buNone/>
              <a:defRPr b="1" sz="1600"/>
            </a:lvl9pPr>
          </a:lstStyle>
          <a:p/>
        </p:txBody>
      </p:sp>
      <p:sp>
        <p:nvSpPr>
          <p:cNvPr id="372" name="Google Shape;372;p49"/>
          <p:cNvSpPr txBox="1"/>
          <p:nvPr>
            <p:ph idx="2" type="body"/>
          </p:nvPr>
        </p:nvSpPr>
        <p:spPr>
          <a:xfrm>
            <a:off x="1583436" y="3143250"/>
            <a:ext cx="4270248" cy="2596776"/>
          </a:xfrm>
          <a:prstGeom prst="rect">
            <a:avLst/>
          </a:prstGeom>
          <a:noFill/>
          <a:ln>
            <a:noFill/>
          </a:ln>
        </p:spPr>
        <p:txBody>
          <a:bodyPr anchorCtr="0" anchor="t" bIns="45700" lIns="91425" spcFirstLastPara="1" rIns="91425" wrap="square" tIns="45700">
            <a:noAutofit/>
          </a:bodyPr>
          <a:lstStyle>
            <a:lvl1pPr indent="-314325" lvl="0" marL="457200" algn="l">
              <a:lnSpc>
                <a:spcPct val="85000"/>
              </a:lnSpc>
              <a:spcBef>
                <a:spcPts val="540"/>
              </a:spcBef>
              <a:spcAft>
                <a:spcPts val="0"/>
              </a:spcAft>
              <a:buSzPts val="1350"/>
              <a:buChar char="●"/>
              <a:defRPr/>
            </a:lvl1pPr>
            <a:lvl2pPr indent="-308610" lvl="1" marL="914400" algn="l">
              <a:lnSpc>
                <a:spcPct val="85000"/>
              </a:lnSpc>
              <a:spcBef>
                <a:spcPts val="540"/>
              </a:spcBef>
              <a:spcAft>
                <a:spcPts val="0"/>
              </a:spcAft>
              <a:buSzPts val="1260"/>
              <a:buChar char="◆"/>
              <a:defRPr/>
            </a:lvl2pPr>
            <a:lvl3pPr indent="-308610" lvl="2" marL="1371600" algn="l">
              <a:lnSpc>
                <a:spcPct val="85000"/>
              </a:lnSpc>
              <a:spcBef>
                <a:spcPts val="540"/>
              </a:spcBef>
              <a:spcAft>
                <a:spcPts val="0"/>
              </a:spcAft>
              <a:buSzPts val="1260"/>
              <a:buChar char="●"/>
              <a:defRPr/>
            </a:lvl3pPr>
            <a:lvl4pPr indent="-308610" lvl="3" marL="1828800" algn="l">
              <a:lnSpc>
                <a:spcPct val="85000"/>
              </a:lnSpc>
              <a:spcBef>
                <a:spcPts val="540"/>
              </a:spcBef>
              <a:spcAft>
                <a:spcPts val="0"/>
              </a:spcAft>
              <a:buSzPts val="1260"/>
              <a:buChar char="◆"/>
              <a:defRPr/>
            </a:lvl4pPr>
            <a:lvl5pPr indent="-325754" lvl="4" marL="2286000" algn="l">
              <a:lnSpc>
                <a:spcPct val="85000"/>
              </a:lnSpc>
              <a:spcBef>
                <a:spcPts val="540"/>
              </a:spcBef>
              <a:spcAft>
                <a:spcPts val="0"/>
              </a:spcAft>
              <a:buSzPts val="1530"/>
              <a:buChar char="●"/>
              <a:defRPr/>
            </a:lvl5pPr>
            <a:lvl6pPr indent="-325754" lvl="5" marL="2743200" algn="l">
              <a:lnSpc>
                <a:spcPct val="85000"/>
              </a:lnSpc>
              <a:spcBef>
                <a:spcPts val="540"/>
              </a:spcBef>
              <a:spcAft>
                <a:spcPts val="0"/>
              </a:spcAft>
              <a:buSzPts val="1530"/>
              <a:buChar char="●"/>
              <a:defRPr/>
            </a:lvl6pPr>
            <a:lvl7pPr indent="-325754" lvl="6" marL="3200400" algn="l">
              <a:lnSpc>
                <a:spcPct val="85000"/>
              </a:lnSpc>
              <a:spcBef>
                <a:spcPts val="540"/>
              </a:spcBef>
              <a:spcAft>
                <a:spcPts val="0"/>
              </a:spcAft>
              <a:buSzPts val="1530"/>
              <a:buChar char="●"/>
              <a:defRPr/>
            </a:lvl7pPr>
            <a:lvl8pPr indent="-325754" lvl="7" marL="3657600" algn="l">
              <a:lnSpc>
                <a:spcPct val="85000"/>
              </a:lnSpc>
              <a:spcBef>
                <a:spcPts val="540"/>
              </a:spcBef>
              <a:spcAft>
                <a:spcPts val="0"/>
              </a:spcAft>
              <a:buSzPts val="1530"/>
              <a:buChar char="●"/>
              <a:defRPr/>
            </a:lvl8pPr>
            <a:lvl9pPr indent="-325754" lvl="8" marL="4114800" algn="l">
              <a:lnSpc>
                <a:spcPct val="85000"/>
              </a:lnSpc>
              <a:spcBef>
                <a:spcPts val="540"/>
              </a:spcBef>
              <a:spcAft>
                <a:spcPts val="0"/>
              </a:spcAft>
              <a:buSzPts val="1530"/>
              <a:buChar char="●"/>
              <a:defRPr/>
            </a:lvl9pPr>
          </a:lstStyle>
          <a:p/>
        </p:txBody>
      </p:sp>
      <p:sp>
        <p:nvSpPr>
          <p:cNvPr id="373" name="Google Shape;373;p49"/>
          <p:cNvSpPr txBox="1"/>
          <p:nvPr>
            <p:ph idx="3" type="body"/>
          </p:nvPr>
        </p:nvSpPr>
        <p:spPr>
          <a:xfrm>
            <a:off x="6338316" y="3143250"/>
            <a:ext cx="4253484" cy="2596776"/>
          </a:xfrm>
          <a:prstGeom prst="rect">
            <a:avLst/>
          </a:prstGeom>
          <a:noFill/>
          <a:ln>
            <a:noFill/>
          </a:ln>
        </p:spPr>
        <p:txBody>
          <a:bodyPr anchorCtr="0" anchor="t" bIns="45700" lIns="91425" spcFirstLastPara="1" rIns="91425" wrap="square" tIns="45700">
            <a:noAutofit/>
          </a:bodyPr>
          <a:lstStyle>
            <a:lvl1pPr indent="-314325" lvl="0" marL="457200" algn="l">
              <a:lnSpc>
                <a:spcPct val="85000"/>
              </a:lnSpc>
              <a:spcBef>
                <a:spcPts val="540"/>
              </a:spcBef>
              <a:spcAft>
                <a:spcPts val="0"/>
              </a:spcAft>
              <a:buSzPts val="1350"/>
              <a:buChar char="●"/>
              <a:defRPr/>
            </a:lvl1pPr>
            <a:lvl2pPr indent="-308610" lvl="1" marL="914400" algn="l">
              <a:lnSpc>
                <a:spcPct val="85000"/>
              </a:lnSpc>
              <a:spcBef>
                <a:spcPts val="540"/>
              </a:spcBef>
              <a:spcAft>
                <a:spcPts val="0"/>
              </a:spcAft>
              <a:buSzPts val="1260"/>
              <a:buChar char="◆"/>
              <a:defRPr/>
            </a:lvl2pPr>
            <a:lvl3pPr indent="-308610" lvl="2" marL="1371600" algn="l">
              <a:lnSpc>
                <a:spcPct val="85000"/>
              </a:lnSpc>
              <a:spcBef>
                <a:spcPts val="540"/>
              </a:spcBef>
              <a:spcAft>
                <a:spcPts val="0"/>
              </a:spcAft>
              <a:buSzPts val="1260"/>
              <a:buChar char="●"/>
              <a:defRPr/>
            </a:lvl3pPr>
            <a:lvl4pPr indent="-308610" lvl="3" marL="1828800" algn="l">
              <a:lnSpc>
                <a:spcPct val="85000"/>
              </a:lnSpc>
              <a:spcBef>
                <a:spcPts val="540"/>
              </a:spcBef>
              <a:spcAft>
                <a:spcPts val="0"/>
              </a:spcAft>
              <a:buSzPts val="1260"/>
              <a:buChar char="◆"/>
              <a:defRPr/>
            </a:lvl4pPr>
            <a:lvl5pPr indent="-314960" lvl="4" marL="2286000" algn="l">
              <a:lnSpc>
                <a:spcPct val="85000"/>
              </a:lnSpc>
              <a:spcBef>
                <a:spcPts val="480"/>
              </a:spcBef>
              <a:spcAft>
                <a:spcPts val="0"/>
              </a:spcAft>
              <a:buSzPts val="1360"/>
              <a:buChar char="●"/>
              <a:defRPr/>
            </a:lvl5pPr>
            <a:lvl6pPr indent="-325754" lvl="5" marL="2743200" algn="l">
              <a:lnSpc>
                <a:spcPct val="85000"/>
              </a:lnSpc>
              <a:spcBef>
                <a:spcPts val="540"/>
              </a:spcBef>
              <a:spcAft>
                <a:spcPts val="0"/>
              </a:spcAft>
              <a:buSzPts val="1530"/>
              <a:buChar char="●"/>
              <a:defRPr/>
            </a:lvl6pPr>
            <a:lvl7pPr indent="-325754" lvl="6" marL="3200400" algn="l">
              <a:lnSpc>
                <a:spcPct val="85000"/>
              </a:lnSpc>
              <a:spcBef>
                <a:spcPts val="540"/>
              </a:spcBef>
              <a:spcAft>
                <a:spcPts val="0"/>
              </a:spcAft>
              <a:buSzPts val="1530"/>
              <a:buChar char="●"/>
              <a:defRPr/>
            </a:lvl7pPr>
            <a:lvl8pPr indent="-325754" lvl="7" marL="3657600" algn="l">
              <a:lnSpc>
                <a:spcPct val="85000"/>
              </a:lnSpc>
              <a:spcBef>
                <a:spcPts val="540"/>
              </a:spcBef>
              <a:spcAft>
                <a:spcPts val="0"/>
              </a:spcAft>
              <a:buSzPts val="1530"/>
              <a:buChar char="●"/>
              <a:defRPr/>
            </a:lvl8pPr>
            <a:lvl9pPr indent="-325754" lvl="8" marL="4114800" algn="l">
              <a:lnSpc>
                <a:spcPct val="85000"/>
              </a:lnSpc>
              <a:spcBef>
                <a:spcPts val="540"/>
              </a:spcBef>
              <a:spcAft>
                <a:spcPts val="0"/>
              </a:spcAft>
              <a:buSzPts val="1530"/>
              <a:buChar char="●"/>
              <a:defRPr/>
            </a:lvl9pPr>
          </a:lstStyle>
          <a:p/>
        </p:txBody>
      </p:sp>
      <p:sp>
        <p:nvSpPr>
          <p:cNvPr id="374" name="Google Shape;374;p49"/>
          <p:cNvSpPr txBox="1"/>
          <p:nvPr>
            <p:ph idx="4" type="body"/>
          </p:nvPr>
        </p:nvSpPr>
        <p:spPr>
          <a:xfrm>
            <a:off x="6338316" y="2313433"/>
            <a:ext cx="4270248" cy="704087"/>
          </a:xfrm>
          <a:prstGeom prst="rect">
            <a:avLst/>
          </a:prstGeom>
          <a:noFill/>
          <a:ln>
            <a:noFill/>
          </a:ln>
        </p:spPr>
        <p:txBody>
          <a:bodyPr anchorCtr="1" anchor="b" bIns="45700" lIns="91425" spcFirstLastPara="1" rIns="91425" wrap="square" tIns="45700">
            <a:normAutofit/>
          </a:bodyPr>
          <a:lstStyle>
            <a:lvl1pPr indent="-228600" lvl="0" marL="457200" algn="ctr">
              <a:lnSpc>
                <a:spcPct val="85000"/>
              </a:lnSpc>
              <a:spcBef>
                <a:spcPts val="570"/>
              </a:spcBef>
              <a:spcAft>
                <a:spcPts val="0"/>
              </a:spcAft>
              <a:buSzPts val="1425"/>
              <a:buNone/>
              <a:defRPr b="0" sz="1900" cap="none">
                <a:solidFill>
                  <a:srgbClr val="008200"/>
                </a:solidFill>
              </a:defRPr>
            </a:lvl1pPr>
            <a:lvl2pPr indent="-228600" lvl="1" marL="914400" algn="l">
              <a:lnSpc>
                <a:spcPct val="85000"/>
              </a:lnSpc>
              <a:spcBef>
                <a:spcPts val="570"/>
              </a:spcBef>
              <a:spcAft>
                <a:spcPts val="0"/>
              </a:spcAft>
              <a:buSzPts val="1330"/>
              <a:buNone/>
              <a:defRPr b="1" sz="1900"/>
            </a:lvl2pPr>
            <a:lvl3pPr indent="-228600" lvl="2" marL="1371600" algn="l">
              <a:lnSpc>
                <a:spcPct val="85000"/>
              </a:lnSpc>
              <a:spcBef>
                <a:spcPts val="540"/>
              </a:spcBef>
              <a:spcAft>
                <a:spcPts val="0"/>
              </a:spcAft>
              <a:buSzPts val="1260"/>
              <a:buNone/>
              <a:defRPr b="1" sz="1800"/>
            </a:lvl3pPr>
            <a:lvl4pPr indent="-228600" lvl="3" marL="1828800" algn="l">
              <a:lnSpc>
                <a:spcPct val="85000"/>
              </a:lnSpc>
              <a:spcBef>
                <a:spcPts val="480"/>
              </a:spcBef>
              <a:spcAft>
                <a:spcPts val="0"/>
              </a:spcAft>
              <a:buSzPts val="1120"/>
              <a:buNone/>
              <a:defRPr b="1" sz="1600"/>
            </a:lvl4pPr>
            <a:lvl5pPr indent="-228600" lvl="4" marL="2286000" algn="l">
              <a:lnSpc>
                <a:spcPct val="85000"/>
              </a:lnSpc>
              <a:spcBef>
                <a:spcPts val="480"/>
              </a:spcBef>
              <a:spcAft>
                <a:spcPts val="0"/>
              </a:spcAft>
              <a:buSzPts val="1360"/>
              <a:buNone/>
              <a:defRPr b="1" sz="1600"/>
            </a:lvl5pPr>
            <a:lvl6pPr indent="-228600" lvl="5" marL="2743200" algn="l">
              <a:lnSpc>
                <a:spcPct val="85000"/>
              </a:lnSpc>
              <a:spcBef>
                <a:spcPts val="480"/>
              </a:spcBef>
              <a:spcAft>
                <a:spcPts val="0"/>
              </a:spcAft>
              <a:buSzPts val="1360"/>
              <a:buNone/>
              <a:defRPr b="1" sz="1600"/>
            </a:lvl6pPr>
            <a:lvl7pPr indent="-228600" lvl="6" marL="3200400" algn="l">
              <a:lnSpc>
                <a:spcPct val="85000"/>
              </a:lnSpc>
              <a:spcBef>
                <a:spcPts val="480"/>
              </a:spcBef>
              <a:spcAft>
                <a:spcPts val="0"/>
              </a:spcAft>
              <a:buSzPts val="1360"/>
              <a:buNone/>
              <a:defRPr b="1" sz="1600"/>
            </a:lvl7pPr>
            <a:lvl8pPr indent="-228600" lvl="7" marL="3657600" algn="l">
              <a:lnSpc>
                <a:spcPct val="85000"/>
              </a:lnSpc>
              <a:spcBef>
                <a:spcPts val="480"/>
              </a:spcBef>
              <a:spcAft>
                <a:spcPts val="0"/>
              </a:spcAft>
              <a:buSzPts val="1360"/>
              <a:buNone/>
              <a:defRPr b="1" sz="1600"/>
            </a:lvl8pPr>
            <a:lvl9pPr indent="-228600" lvl="8" marL="4114800" algn="l">
              <a:lnSpc>
                <a:spcPct val="85000"/>
              </a:lnSpc>
              <a:spcBef>
                <a:spcPts val="480"/>
              </a:spcBef>
              <a:spcAft>
                <a:spcPts val="0"/>
              </a:spcAft>
              <a:buSzPts val="1360"/>
              <a:buNone/>
              <a:defRPr b="1" sz="1600"/>
            </a:lvl9pPr>
          </a:lstStyle>
          <a:p/>
        </p:txBody>
      </p:sp>
      <p:sp>
        <p:nvSpPr>
          <p:cNvPr id="375" name="Google Shape;375;p4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6" name="Google Shape;376;p4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7" name="Google Shape;377;p4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78" name="Google Shape;378;p49"/>
          <p:cNvSpPr txBox="1"/>
          <p:nvPr>
            <p:ph type="title"/>
          </p:nvPr>
        </p:nvSpPr>
        <p:spPr>
          <a:xfrm>
            <a:off x="219919" y="177800"/>
            <a:ext cx="11969761" cy="663575"/>
          </a:xfrm>
          <a:prstGeom prst="rect">
            <a:avLst/>
          </a:prstGeom>
          <a:noFill/>
          <a:ln>
            <a:noFill/>
          </a:ln>
        </p:spPr>
        <p:txBody>
          <a:bodyPr anchorCtr="0" anchor="ctr" bIns="44450" lIns="90475" spcFirstLastPara="1" rIns="90475" wrap="square" tIns="44450">
            <a:noAutofit/>
          </a:bodyPr>
          <a:lstStyle>
            <a:lvl1pPr lvl="0" algn="l">
              <a:lnSpc>
                <a:spcPct val="75000"/>
              </a:lnSpc>
              <a:spcBef>
                <a:spcPts val="0"/>
              </a:spcBef>
              <a:spcAft>
                <a:spcPts val="0"/>
              </a:spcAft>
              <a:buSzPts val="1400"/>
              <a:buNone/>
              <a:defRPr/>
            </a:lvl1pPr>
            <a:lvl2pPr lvl="1" algn="l">
              <a:lnSpc>
                <a:spcPct val="75000"/>
              </a:lnSpc>
              <a:spcBef>
                <a:spcPts val="0"/>
              </a:spcBef>
              <a:spcAft>
                <a:spcPts val="0"/>
              </a:spcAft>
              <a:buSzPts val="1400"/>
              <a:buNone/>
              <a:defRPr/>
            </a:lvl2pPr>
            <a:lvl3pPr lvl="2" algn="l">
              <a:lnSpc>
                <a:spcPct val="75000"/>
              </a:lnSpc>
              <a:spcBef>
                <a:spcPts val="0"/>
              </a:spcBef>
              <a:spcAft>
                <a:spcPts val="0"/>
              </a:spcAft>
              <a:buSzPts val="1400"/>
              <a:buNone/>
              <a:defRPr/>
            </a:lvl3pPr>
            <a:lvl4pPr lvl="3" algn="l">
              <a:lnSpc>
                <a:spcPct val="75000"/>
              </a:lnSpc>
              <a:spcBef>
                <a:spcPts val="0"/>
              </a:spcBef>
              <a:spcAft>
                <a:spcPts val="0"/>
              </a:spcAft>
              <a:buSzPts val="1400"/>
              <a:buNone/>
              <a:defRPr/>
            </a:lvl4pPr>
            <a:lvl5pPr lvl="4" algn="l">
              <a:lnSpc>
                <a:spcPct val="75000"/>
              </a:lnSpc>
              <a:spcBef>
                <a:spcPts val="0"/>
              </a:spcBef>
              <a:spcAft>
                <a:spcPts val="0"/>
              </a:spcAft>
              <a:buSzPts val="1400"/>
              <a:buNone/>
              <a:defRPr/>
            </a:lvl5pPr>
            <a:lvl6pPr lvl="5" algn="l">
              <a:lnSpc>
                <a:spcPct val="75000"/>
              </a:lnSpc>
              <a:spcBef>
                <a:spcPts val="0"/>
              </a:spcBef>
              <a:spcAft>
                <a:spcPts val="0"/>
              </a:spcAft>
              <a:buSzPts val="1400"/>
              <a:buNone/>
              <a:defRPr/>
            </a:lvl6pPr>
            <a:lvl7pPr lvl="6" algn="l">
              <a:lnSpc>
                <a:spcPct val="75000"/>
              </a:lnSpc>
              <a:spcBef>
                <a:spcPts val="0"/>
              </a:spcBef>
              <a:spcAft>
                <a:spcPts val="0"/>
              </a:spcAft>
              <a:buSzPts val="1400"/>
              <a:buNone/>
              <a:defRPr/>
            </a:lvl7pPr>
            <a:lvl8pPr lvl="7" algn="l">
              <a:lnSpc>
                <a:spcPct val="75000"/>
              </a:lnSpc>
              <a:spcBef>
                <a:spcPts val="0"/>
              </a:spcBef>
              <a:spcAft>
                <a:spcPts val="0"/>
              </a:spcAft>
              <a:buSzPts val="1400"/>
              <a:buNone/>
              <a:defRPr/>
            </a:lvl8pPr>
            <a:lvl9pPr lvl="8" algn="l">
              <a:lnSpc>
                <a:spcPct val="75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at">
  <p:cSld name="Landsat">
    <p:spTree>
      <p:nvGrpSpPr>
        <p:cNvPr id="80" name="Shape 80"/>
        <p:cNvGrpSpPr/>
        <p:nvPr/>
      </p:nvGrpSpPr>
      <p:grpSpPr>
        <a:xfrm>
          <a:off x="0" y="0"/>
          <a:ext cx="0" cy="0"/>
          <a:chOff x="0" y="0"/>
          <a:chExt cx="0" cy="0"/>
        </a:xfrm>
      </p:grpSpPr>
      <p:pic>
        <p:nvPicPr>
          <p:cNvPr descr="D:\LDCM\Spacecraft\Pictures\LDCM in space 2012 High Res.jpg" id="81" name="Google Shape;81;p17"/>
          <p:cNvPicPr preferRelativeResize="0"/>
          <p:nvPr/>
        </p:nvPicPr>
        <p:blipFill rotWithShape="1">
          <a:blip r:embed="rId2">
            <a:alphaModFix/>
          </a:blip>
          <a:srcRect b="0" l="0" r="0" t="0"/>
          <a:stretch/>
        </p:blipFill>
        <p:spPr>
          <a:xfrm>
            <a:off x="0" y="1"/>
            <a:ext cx="12192000" cy="419303"/>
          </a:xfrm>
          <a:prstGeom prst="rect">
            <a:avLst/>
          </a:prstGeom>
          <a:noFill/>
          <a:ln>
            <a:noFill/>
          </a:ln>
        </p:spPr>
      </p:pic>
      <p:sp>
        <p:nvSpPr>
          <p:cNvPr id="82" name="Google Shape;82;p17"/>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7"/>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84" name="Google Shape;84;p17"/>
          <p:cNvPicPr preferRelativeResize="0"/>
          <p:nvPr/>
        </p:nvPicPr>
        <p:blipFill rotWithShape="1">
          <a:blip r:embed="rId3">
            <a:alphaModFix/>
          </a:blip>
          <a:srcRect b="0" l="0" r="0" t="0"/>
          <a:stretch/>
        </p:blipFill>
        <p:spPr>
          <a:xfrm>
            <a:off x="152755" y="6665722"/>
            <a:ext cx="712148" cy="149551"/>
          </a:xfrm>
          <a:prstGeom prst="rect">
            <a:avLst/>
          </a:prstGeom>
          <a:noFill/>
          <a:ln>
            <a:noFill/>
          </a:ln>
        </p:spPr>
      </p:pic>
      <p:cxnSp>
        <p:nvCxnSpPr>
          <p:cNvPr id="85" name="Google Shape;85;p17"/>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86" name="Google Shape;86;p17"/>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87" name="Google Shape;87;p17"/>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cxnSp>
        <p:nvCxnSpPr>
          <p:cNvPr id="88" name="Google Shape;88;p17"/>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89" name="Google Shape;89;p17"/>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 Change Science">
  <p:cSld name="Land Change Science">
    <p:spTree>
      <p:nvGrpSpPr>
        <p:cNvPr id="96" name="Shape 96"/>
        <p:cNvGrpSpPr/>
        <p:nvPr/>
      </p:nvGrpSpPr>
      <p:grpSpPr>
        <a:xfrm>
          <a:off x="0" y="0"/>
          <a:ext cx="0" cy="0"/>
          <a:chOff x="0" y="0"/>
          <a:chExt cx="0" cy="0"/>
        </a:xfrm>
      </p:grpSpPr>
      <p:sp>
        <p:nvSpPr>
          <p:cNvPr id="97" name="Google Shape;97;p21"/>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21"/>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9" name="Google Shape;99;p21"/>
          <p:cNvPicPr preferRelativeResize="0"/>
          <p:nvPr/>
        </p:nvPicPr>
        <p:blipFill rotWithShape="1">
          <a:blip r:embed="rId2">
            <a:alphaModFix/>
          </a:blip>
          <a:srcRect b="0" l="0" r="0" t="0"/>
          <a:stretch/>
        </p:blipFill>
        <p:spPr>
          <a:xfrm>
            <a:off x="152755" y="6665722"/>
            <a:ext cx="712148" cy="149551"/>
          </a:xfrm>
          <a:prstGeom prst="rect">
            <a:avLst/>
          </a:prstGeom>
          <a:noFill/>
          <a:ln>
            <a:noFill/>
          </a:ln>
        </p:spPr>
      </p:pic>
      <p:cxnSp>
        <p:nvCxnSpPr>
          <p:cNvPr id="100" name="Google Shape;100;p21"/>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101" name="Google Shape;101;p21"/>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102" name="Google Shape;102;p21"/>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103" name="Google Shape;103;p21"/>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04" name="Google Shape;104;p21"/>
          <p:cNvPicPr preferRelativeResize="0"/>
          <p:nvPr/>
        </p:nvPicPr>
        <p:blipFill rotWithShape="1">
          <a:blip r:embed="rId3">
            <a:alphaModFix/>
          </a:blip>
          <a:srcRect b="0" l="0" r="0" t="0"/>
          <a:stretch/>
        </p:blipFill>
        <p:spPr>
          <a:xfrm>
            <a:off x="0" y="1"/>
            <a:ext cx="12192000" cy="406096"/>
          </a:xfrm>
          <a:prstGeom prst="rect">
            <a:avLst/>
          </a:prstGeom>
          <a:noFill/>
          <a:ln>
            <a:noFill/>
          </a:ln>
        </p:spPr>
      </p:pic>
      <p:cxnSp>
        <p:nvCxnSpPr>
          <p:cNvPr id="105" name="Google Shape;105;p21"/>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mote Sensing">
  <p:cSld name="Remote Sensing">
    <p:spTree>
      <p:nvGrpSpPr>
        <p:cNvPr id="106" name="Shape 106"/>
        <p:cNvGrpSpPr/>
        <p:nvPr/>
      </p:nvGrpSpPr>
      <p:grpSpPr>
        <a:xfrm>
          <a:off x="0" y="0"/>
          <a:ext cx="0" cy="0"/>
          <a:chOff x="0" y="0"/>
          <a:chExt cx="0" cy="0"/>
        </a:xfrm>
      </p:grpSpPr>
      <p:pic>
        <p:nvPicPr>
          <p:cNvPr descr="https://eoimages.gsfc.nasa.gov/images/imagerecords/5000/5772/kansas_AST_2001175_lrg.jpg" id="107" name="Google Shape;107;p22"/>
          <p:cNvPicPr preferRelativeResize="0"/>
          <p:nvPr/>
        </p:nvPicPr>
        <p:blipFill rotWithShape="1">
          <a:blip r:embed="rId2">
            <a:alphaModFix/>
          </a:blip>
          <a:srcRect b="0" l="-2216" r="0" t="0"/>
          <a:stretch/>
        </p:blipFill>
        <p:spPr>
          <a:xfrm>
            <a:off x="-270182" y="-8546"/>
            <a:ext cx="12462183" cy="393107"/>
          </a:xfrm>
          <a:prstGeom prst="rect">
            <a:avLst/>
          </a:prstGeom>
          <a:noFill/>
          <a:ln>
            <a:noFill/>
          </a:ln>
        </p:spPr>
      </p:pic>
      <p:sp>
        <p:nvSpPr>
          <p:cNvPr id="108" name="Google Shape;108;p22"/>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22"/>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sz="1000">
                <a:solidFill>
                  <a:srgbClr val="1F3864"/>
                </a:solidFill>
                <a:latin typeface="Calibri"/>
                <a:ea typeface="Calibri"/>
                <a:cs typeface="Calibri"/>
                <a:sym typeface="Calibri"/>
              </a:defRPr>
            </a:lvl1pPr>
            <a:lvl2pPr indent="0" lvl="1" marL="0" algn="r">
              <a:spcBef>
                <a:spcPts val="0"/>
              </a:spcBef>
              <a:buNone/>
              <a:defRPr b="1" sz="1000">
                <a:solidFill>
                  <a:srgbClr val="1F3864"/>
                </a:solidFill>
                <a:latin typeface="Calibri"/>
                <a:ea typeface="Calibri"/>
                <a:cs typeface="Calibri"/>
                <a:sym typeface="Calibri"/>
              </a:defRPr>
            </a:lvl2pPr>
            <a:lvl3pPr indent="0" lvl="2" marL="0" algn="r">
              <a:spcBef>
                <a:spcPts val="0"/>
              </a:spcBef>
              <a:buNone/>
              <a:defRPr b="1" sz="1000">
                <a:solidFill>
                  <a:srgbClr val="1F3864"/>
                </a:solidFill>
                <a:latin typeface="Calibri"/>
                <a:ea typeface="Calibri"/>
                <a:cs typeface="Calibri"/>
                <a:sym typeface="Calibri"/>
              </a:defRPr>
            </a:lvl3pPr>
            <a:lvl4pPr indent="0" lvl="3" marL="0" algn="r">
              <a:spcBef>
                <a:spcPts val="0"/>
              </a:spcBef>
              <a:buNone/>
              <a:defRPr b="1" sz="1000">
                <a:solidFill>
                  <a:srgbClr val="1F3864"/>
                </a:solidFill>
                <a:latin typeface="Calibri"/>
                <a:ea typeface="Calibri"/>
                <a:cs typeface="Calibri"/>
                <a:sym typeface="Calibri"/>
              </a:defRPr>
            </a:lvl4pPr>
            <a:lvl5pPr indent="0" lvl="4" marL="0" algn="r">
              <a:spcBef>
                <a:spcPts val="0"/>
              </a:spcBef>
              <a:buNone/>
              <a:defRPr b="1" sz="1000">
                <a:solidFill>
                  <a:srgbClr val="1F3864"/>
                </a:solidFill>
                <a:latin typeface="Calibri"/>
                <a:ea typeface="Calibri"/>
                <a:cs typeface="Calibri"/>
                <a:sym typeface="Calibri"/>
              </a:defRPr>
            </a:lvl5pPr>
            <a:lvl6pPr indent="0" lvl="5" marL="0" algn="r">
              <a:spcBef>
                <a:spcPts val="0"/>
              </a:spcBef>
              <a:buNone/>
              <a:defRPr b="1" sz="1000">
                <a:solidFill>
                  <a:srgbClr val="1F3864"/>
                </a:solidFill>
                <a:latin typeface="Calibri"/>
                <a:ea typeface="Calibri"/>
                <a:cs typeface="Calibri"/>
                <a:sym typeface="Calibri"/>
              </a:defRPr>
            </a:lvl6pPr>
            <a:lvl7pPr indent="0" lvl="6" marL="0" algn="r">
              <a:spcBef>
                <a:spcPts val="0"/>
              </a:spcBef>
              <a:buNone/>
              <a:defRPr b="1" sz="1000">
                <a:solidFill>
                  <a:srgbClr val="1F3864"/>
                </a:solidFill>
                <a:latin typeface="Calibri"/>
                <a:ea typeface="Calibri"/>
                <a:cs typeface="Calibri"/>
                <a:sym typeface="Calibri"/>
              </a:defRPr>
            </a:lvl7pPr>
            <a:lvl8pPr indent="0" lvl="7" marL="0" algn="r">
              <a:spcBef>
                <a:spcPts val="0"/>
              </a:spcBef>
              <a:buNone/>
              <a:defRPr b="1" sz="1000">
                <a:solidFill>
                  <a:srgbClr val="1F3864"/>
                </a:solidFill>
                <a:latin typeface="Calibri"/>
                <a:ea typeface="Calibri"/>
                <a:cs typeface="Calibri"/>
                <a:sym typeface="Calibri"/>
              </a:defRPr>
            </a:lvl8pPr>
            <a:lvl9pPr indent="0" lvl="8" marL="0" algn="r">
              <a:spcBef>
                <a:spcPts val="0"/>
              </a:spcBef>
              <a:buNone/>
              <a:defRPr b="1" sz="1000">
                <a:solidFill>
                  <a:srgbClr val="1F386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10" name="Google Shape;110;p22"/>
          <p:cNvPicPr preferRelativeResize="0"/>
          <p:nvPr/>
        </p:nvPicPr>
        <p:blipFill rotWithShape="1">
          <a:blip r:embed="rId3">
            <a:alphaModFix/>
          </a:blip>
          <a:srcRect b="0" l="0" r="0" t="0"/>
          <a:stretch/>
        </p:blipFill>
        <p:spPr>
          <a:xfrm>
            <a:off x="152755" y="6665722"/>
            <a:ext cx="712148" cy="149551"/>
          </a:xfrm>
          <a:prstGeom prst="rect">
            <a:avLst/>
          </a:prstGeom>
          <a:noFill/>
          <a:ln>
            <a:noFill/>
          </a:ln>
        </p:spPr>
      </p:pic>
      <p:cxnSp>
        <p:nvCxnSpPr>
          <p:cNvPr id="111" name="Google Shape;111;p22"/>
          <p:cNvCxnSpPr/>
          <p:nvPr/>
        </p:nvCxnSpPr>
        <p:spPr>
          <a:xfrm>
            <a:off x="1" y="6614449"/>
            <a:ext cx="11929929" cy="0"/>
          </a:xfrm>
          <a:prstGeom prst="straightConnector1">
            <a:avLst/>
          </a:prstGeom>
          <a:noFill/>
          <a:ln cap="flat" cmpd="sng" w="28575">
            <a:solidFill>
              <a:srgbClr val="385623"/>
            </a:solidFill>
            <a:prstDash val="solid"/>
            <a:miter lim="800000"/>
            <a:headEnd len="sm" w="sm" type="none"/>
            <a:tailEnd len="sm" w="sm" type="none"/>
          </a:ln>
        </p:spPr>
      </p:cxnSp>
      <p:sp>
        <p:nvSpPr>
          <p:cNvPr id="112" name="Google Shape;112;p22"/>
          <p:cNvSpPr/>
          <p:nvPr/>
        </p:nvSpPr>
        <p:spPr>
          <a:xfrm>
            <a:off x="1" y="376016"/>
            <a:ext cx="12192001" cy="46147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cxnSp>
        <p:nvCxnSpPr>
          <p:cNvPr id="113" name="Google Shape;113;p22"/>
          <p:cNvCxnSpPr/>
          <p:nvPr/>
        </p:nvCxnSpPr>
        <p:spPr>
          <a:xfrm>
            <a:off x="-8" y="393107"/>
            <a:ext cx="12192000" cy="0"/>
          </a:xfrm>
          <a:prstGeom prst="straightConnector1">
            <a:avLst/>
          </a:prstGeom>
          <a:noFill/>
          <a:ln cap="flat" cmpd="sng" w="9525">
            <a:solidFill>
              <a:schemeClr val="lt1"/>
            </a:solidFill>
            <a:prstDash val="solid"/>
            <a:miter lim="800000"/>
            <a:headEnd len="sm" w="sm" type="none"/>
            <a:tailEnd len="sm" w="sm" type="none"/>
          </a:ln>
        </p:spPr>
      </p:cxnSp>
      <p:cxnSp>
        <p:nvCxnSpPr>
          <p:cNvPr id="114" name="Google Shape;114;p22"/>
          <p:cNvCxnSpPr/>
          <p:nvPr/>
        </p:nvCxnSpPr>
        <p:spPr>
          <a:xfrm>
            <a:off x="-13305" y="810423"/>
            <a:ext cx="12192000" cy="0"/>
          </a:xfrm>
          <a:prstGeom prst="straightConnector1">
            <a:avLst/>
          </a:prstGeom>
          <a:noFill/>
          <a:ln cap="flat" cmpd="sng" w="9525">
            <a:solidFill>
              <a:schemeClr val="lt1"/>
            </a:solidFill>
            <a:prstDash val="solid"/>
            <a:miter lim="800000"/>
            <a:headEnd len="sm" w="sm" type="none"/>
            <a:tailEnd len="sm" w="sm" type="none"/>
          </a:ln>
        </p:spPr>
      </p:cxnSp>
      <p:sp>
        <p:nvSpPr>
          <p:cNvPr id="115" name="Google Shape;115;p22"/>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1EFD8"/>
              </a:buClr>
              <a:buSzPts val="2800"/>
              <a:buFont typeface="Calibri"/>
              <a:buNone/>
              <a:defRPr b="0" sz="2800">
                <a:solidFill>
                  <a:srgbClr val="E1EFD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6" name="Shape 116"/>
        <p:cNvGrpSpPr/>
        <p:nvPr/>
      </p:nvGrpSpPr>
      <p:grpSpPr>
        <a:xfrm>
          <a:off x="0" y="0"/>
          <a:ext cx="0" cy="0"/>
          <a:chOff x="0" y="0"/>
          <a:chExt cx="0" cy="0"/>
        </a:xfrm>
      </p:grpSpPr>
      <p:pic>
        <p:nvPicPr>
          <p:cNvPr descr="Map&#10;&#10;Description automatically generated" id="117" name="Google Shape;117;p23"/>
          <p:cNvPicPr preferRelativeResize="0"/>
          <p:nvPr/>
        </p:nvPicPr>
        <p:blipFill rotWithShape="1">
          <a:blip r:embed="rId2">
            <a:alphaModFix/>
          </a:blip>
          <a:srcRect b="9875" l="4588" r="4444" t="6211"/>
          <a:stretch/>
        </p:blipFill>
        <p:spPr>
          <a:xfrm>
            <a:off x="7057314" y="5356479"/>
            <a:ext cx="1529735" cy="1520591"/>
          </a:xfrm>
          <a:prstGeom prst="rect">
            <a:avLst/>
          </a:prstGeom>
          <a:noFill/>
          <a:ln>
            <a:noFill/>
          </a:ln>
        </p:spPr>
      </p:pic>
      <p:pic>
        <p:nvPicPr>
          <p:cNvPr descr="A flat screen television&#10;&#10;Description automatically generated" id="118" name="Google Shape;118;p23"/>
          <p:cNvPicPr preferRelativeResize="0"/>
          <p:nvPr/>
        </p:nvPicPr>
        <p:blipFill rotWithShape="1">
          <a:blip r:embed="rId3">
            <a:alphaModFix/>
          </a:blip>
          <a:srcRect b="9454" l="6520" r="5555" t="6235"/>
          <a:stretch/>
        </p:blipFill>
        <p:spPr>
          <a:xfrm>
            <a:off x="9776372" y="3457769"/>
            <a:ext cx="2426713" cy="1981516"/>
          </a:xfrm>
          <a:prstGeom prst="rect">
            <a:avLst/>
          </a:prstGeom>
          <a:noFill/>
          <a:ln>
            <a:noFill/>
          </a:ln>
        </p:spPr>
      </p:pic>
      <p:pic>
        <p:nvPicPr>
          <p:cNvPr id="119" name="Google Shape;119;p23"/>
          <p:cNvPicPr preferRelativeResize="0"/>
          <p:nvPr/>
        </p:nvPicPr>
        <p:blipFill rotWithShape="1">
          <a:blip r:embed="rId4">
            <a:alphaModFix/>
          </a:blip>
          <a:srcRect b="0" l="0" r="0" t="0"/>
          <a:stretch/>
        </p:blipFill>
        <p:spPr>
          <a:xfrm>
            <a:off x="7323367" y="-1"/>
            <a:ext cx="2062869" cy="3108181"/>
          </a:xfrm>
          <a:prstGeom prst="rect">
            <a:avLst/>
          </a:prstGeom>
          <a:noFill/>
          <a:ln>
            <a:noFill/>
          </a:ln>
        </p:spPr>
      </p:pic>
      <p:sp>
        <p:nvSpPr>
          <p:cNvPr id="120" name="Google Shape;120;p23"/>
          <p:cNvSpPr/>
          <p:nvPr/>
        </p:nvSpPr>
        <p:spPr>
          <a:xfrm>
            <a:off x="1452786" y="4101982"/>
            <a:ext cx="1427148" cy="1375873"/>
          </a:xfrm>
          <a:prstGeom prst="rect">
            <a:avLst/>
          </a:prstGeom>
          <a:solidFill>
            <a:srgbClr val="F7CAAC"/>
          </a:solidFill>
          <a:ln cap="flat" cmpd="sng" w="12700">
            <a:solidFill>
              <a:srgbClr val="F7CAA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https://www.igic.org/wp-content/uploads/2018/07/IndianaHillshade.png" id="121" name="Google Shape;121;p23"/>
          <p:cNvPicPr preferRelativeResize="0"/>
          <p:nvPr/>
        </p:nvPicPr>
        <p:blipFill rotWithShape="1">
          <a:blip r:embed="rId5">
            <a:alphaModFix/>
          </a:blip>
          <a:srcRect b="0" l="-1" r="0" t="0"/>
          <a:stretch/>
        </p:blipFill>
        <p:spPr>
          <a:xfrm>
            <a:off x="0" y="0"/>
            <a:ext cx="4164677" cy="1371600"/>
          </a:xfrm>
          <a:prstGeom prst="rect">
            <a:avLst/>
          </a:prstGeom>
          <a:noFill/>
          <a:ln>
            <a:noFill/>
          </a:ln>
        </p:spPr>
      </p:pic>
      <p:pic>
        <p:nvPicPr>
          <p:cNvPr id="122" name="Google Shape;122;p23"/>
          <p:cNvPicPr preferRelativeResize="0"/>
          <p:nvPr/>
        </p:nvPicPr>
        <p:blipFill rotWithShape="1">
          <a:blip r:embed="rId6">
            <a:alphaModFix/>
          </a:blip>
          <a:srcRect b="0" l="0" r="0" t="0"/>
          <a:stretch/>
        </p:blipFill>
        <p:spPr>
          <a:xfrm>
            <a:off x="2" y="4114799"/>
            <a:ext cx="1463039" cy="1379915"/>
          </a:xfrm>
          <a:prstGeom prst="rect">
            <a:avLst/>
          </a:prstGeom>
          <a:noFill/>
          <a:ln>
            <a:noFill/>
          </a:ln>
        </p:spPr>
      </p:pic>
      <p:pic>
        <p:nvPicPr>
          <p:cNvPr id="123" name="Google Shape;123;p23"/>
          <p:cNvPicPr preferRelativeResize="0"/>
          <p:nvPr/>
        </p:nvPicPr>
        <p:blipFill rotWithShape="1">
          <a:blip r:embed="rId7">
            <a:alphaModFix/>
          </a:blip>
          <a:srcRect b="0" l="0" r="0" t="0"/>
          <a:stretch/>
        </p:blipFill>
        <p:spPr>
          <a:xfrm>
            <a:off x="2901281" y="2753760"/>
            <a:ext cx="2685961" cy="1371600"/>
          </a:xfrm>
          <a:prstGeom prst="rect">
            <a:avLst/>
          </a:prstGeom>
          <a:noFill/>
          <a:ln>
            <a:noFill/>
          </a:ln>
        </p:spPr>
      </p:pic>
      <p:pic>
        <p:nvPicPr>
          <p:cNvPr id="124" name="Google Shape;124;p23"/>
          <p:cNvPicPr preferRelativeResize="0"/>
          <p:nvPr/>
        </p:nvPicPr>
        <p:blipFill rotWithShape="1">
          <a:blip r:embed="rId8">
            <a:alphaModFix/>
          </a:blip>
          <a:srcRect b="-44" l="0" r="0" t="0"/>
          <a:stretch/>
        </p:blipFill>
        <p:spPr>
          <a:xfrm>
            <a:off x="1" y="2744933"/>
            <a:ext cx="2910483" cy="1371600"/>
          </a:xfrm>
          <a:prstGeom prst="rect">
            <a:avLst/>
          </a:prstGeom>
          <a:noFill/>
          <a:ln>
            <a:noFill/>
          </a:ln>
        </p:spPr>
      </p:pic>
      <p:pic>
        <p:nvPicPr>
          <p:cNvPr descr="East end of Fire Island depicted with airborne imagery and lidar" id="125" name="Google Shape;125;p23"/>
          <p:cNvPicPr preferRelativeResize="0"/>
          <p:nvPr/>
        </p:nvPicPr>
        <p:blipFill rotWithShape="1">
          <a:blip r:embed="rId9">
            <a:alphaModFix/>
          </a:blip>
          <a:srcRect b="0" l="0" r="0" t="0"/>
          <a:stretch/>
        </p:blipFill>
        <p:spPr>
          <a:xfrm>
            <a:off x="5582879" y="2753760"/>
            <a:ext cx="2016808" cy="1371600"/>
          </a:xfrm>
          <a:prstGeom prst="rect">
            <a:avLst/>
          </a:prstGeom>
          <a:noFill/>
          <a:ln>
            <a:noFill/>
          </a:ln>
        </p:spPr>
      </p:pic>
      <p:pic>
        <p:nvPicPr>
          <p:cNvPr descr="https://prd-wret.s3-us-west-2.amazonaws.com/assets/palladium/production/s3fs-public/thumbnails/image/ARDTiles_with_LC.png" id="126" name="Google Shape;126;p23"/>
          <p:cNvPicPr preferRelativeResize="0"/>
          <p:nvPr/>
        </p:nvPicPr>
        <p:blipFill rotWithShape="1">
          <a:blip r:embed="rId10">
            <a:alphaModFix/>
          </a:blip>
          <a:srcRect b="0" l="0" r="0" t="0"/>
          <a:stretch/>
        </p:blipFill>
        <p:spPr>
          <a:xfrm>
            <a:off x="5144025" y="1303004"/>
            <a:ext cx="2182675" cy="1371600"/>
          </a:xfrm>
          <a:prstGeom prst="rect">
            <a:avLst/>
          </a:prstGeom>
          <a:noFill/>
          <a:ln>
            <a:noFill/>
          </a:ln>
        </p:spPr>
      </p:pic>
      <p:pic>
        <p:nvPicPr>
          <p:cNvPr id="127" name="Google Shape;127;p23"/>
          <p:cNvPicPr preferRelativeResize="0"/>
          <p:nvPr/>
        </p:nvPicPr>
        <p:blipFill rotWithShape="1">
          <a:blip r:embed="rId11">
            <a:alphaModFix/>
          </a:blip>
          <a:srcRect b="0" l="0" r="0" t="0"/>
          <a:stretch/>
        </p:blipFill>
        <p:spPr>
          <a:xfrm>
            <a:off x="2879933" y="5486400"/>
            <a:ext cx="2983500" cy="1371600"/>
          </a:xfrm>
          <a:prstGeom prst="rect">
            <a:avLst/>
          </a:prstGeom>
          <a:noFill/>
          <a:ln>
            <a:noFill/>
          </a:ln>
        </p:spPr>
      </p:pic>
      <p:pic>
        <p:nvPicPr>
          <p:cNvPr descr="Photo of Advanced Research Computing (ARC) &quot;Yeti&quot; supercomputing cluster" id="128" name="Google Shape;128;p23"/>
          <p:cNvPicPr preferRelativeResize="0"/>
          <p:nvPr/>
        </p:nvPicPr>
        <p:blipFill rotWithShape="1">
          <a:blip r:embed="rId12">
            <a:alphaModFix/>
          </a:blip>
          <a:srcRect b="0" l="0" r="0" t="0"/>
          <a:stretch/>
        </p:blipFill>
        <p:spPr>
          <a:xfrm>
            <a:off x="4459977" y="4110527"/>
            <a:ext cx="2063520" cy="1371600"/>
          </a:xfrm>
          <a:prstGeom prst="rect">
            <a:avLst/>
          </a:prstGeom>
          <a:noFill/>
          <a:ln>
            <a:noFill/>
          </a:ln>
        </p:spPr>
      </p:pic>
      <p:pic>
        <p:nvPicPr>
          <p:cNvPr descr="Image result for landsat 9" id="129" name="Google Shape;129;p23"/>
          <p:cNvPicPr preferRelativeResize="0"/>
          <p:nvPr/>
        </p:nvPicPr>
        <p:blipFill rotWithShape="1">
          <a:blip r:embed="rId13">
            <a:alphaModFix/>
          </a:blip>
          <a:srcRect b="0" l="0" r="0" t="0"/>
          <a:stretch/>
        </p:blipFill>
        <p:spPr>
          <a:xfrm>
            <a:off x="4130096" y="0"/>
            <a:ext cx="3197253" cy="1371600"/>
          </a:xfrm>
          <a:prstGeom prst="rect">
            <a:avLst/>
          </a:prstGeom>
          <a:noFill/>
          <a:ln>
            <a:noFill/>
          </a:ln>
        </p:spPr>
      </p:pic>
      <p:pic>
        <p:nvPicPr>
          <p:cNvPr id="130" name="Google Shape;130;p23"/>
          <p:cNvPicPr preferRelativeResize="0"/>
          <p:nvPr/>
        </p:nvPicPr>
        <p:blipFill rotWithShape="1">
          <a:blip r:embed="rId14">
            <a:alphaModFix/>
          </a:blip>
          <a:srcRect b="0" l="0" r="0" t="0"/>
          <a:stretch/>
        </p:blipFill>
        <p:spPr>
          <a:xfrm rot="5400000">
            <a:off x="1319961" y="532533"/>
            <a:ext cx="1371600" cy="3049747"/>
          </a:xfrm>
          <a:prstGeom prst="rect">
            <a:avLst/>
          </a:prstGeom>
          <a:noFill/>
          <a:ln>
            <a:noFill/>
          </a:ln>
        </p:spPr>
      </p:pic>
      <p:pic>
        <p:nvPicPr>
          <p:cNvPr descr="Brabb field notebook page" id="131" name="Google Shape;131;p23"/>
          <p:cNvPicPr preferRelativeResize="0"/>
          <p:nvPr/>
        </p:nvPicPr>
        <p:blipFill rotWithShape="1">
          <a:blip r:embed="rId15">
            <a:alphaModFix/>
          </a:blip>
          <a:srcRect b="0" l="0" r="0" t="0"/>
          <a:stretch/>
        </p:blipFill>
        <p:spPr>
          <a:xfrm>
            <a:off x="1" y="1371599"/>
            <a:ext cx="920968" cy="1371600"/>
          </a:xfrm>
          <a:prstGeom prst="rect">
            <a:avLst/>
          </a:prstGeom>
          <a:noFill/>
          <a:ln>
            <a:noFill/>
          </a:ln>
        </p:spPr>
      </p:pic>
      <p:pic>
        <p:nvPicPr>
          <p:cNvPr id="132" name="Google Shape;132;p23"/>
          <p:cNvPicPr preferRelativeResize="0"/>
          <p:nvPr/>
        </p:nvPicPr>
        <p:blipFill rotWithShape="1">
          <a:blip r:embed="rId16">
            <a:alphaModFix/>
          </a:blip>
          <a:srcRect b="0" l="0" r="0" t="0"/>
          <a:stretch/>
        </p:blipFill>
        <p:spPr>
          <a:xfrm>
            <a:off x="7886974" y="4073160"/>
            <a:ext cx="1885623" cy="1371600"/>
          </a:xfrm>
          <a:prstGeom prst="rect">
            <a:avLst/>
          </a:prstGeom>
          <a:noFill/>
          <a:ln>
            <a:noFill/>
          </a:ln>
        </p:spPr>
      </p:pic>
      <p:pic>
        <p:nvPicPr>
          <p:cNvPr id="133" name="Google Shape;133;p23"/>
          <p:cNvPicPr preferRelativeResize="0"/>
          <p:nvPr/>
        </p:nvPicPr>
        <p:blipFill rotWithShape="1">
          <a:blip r:embed="rId17">
            <a:alphaModFix/>
          </a:blip>
          <a:srcRect b="0" l="0" r="0" t="0"/>
          <a:stretch/>
        </p:blipFill>
        <p:spPr>
          <a:xfrm>
            <a:off x="6498115" y="4099469"/>
            <a:ext cx="1388859" cy="1371600"/>
          </a:xfrm>
          <a:prstGeom prst="rect">
            <a:avLst/>
          </a:prstGeom>
          <a:noFill/>
          <a:ln>
            <a:noFill/>
          </a:ln>
        </p:spPr>
      </p:pic>
      <p:pic>
        <p:nvPicPr>
          <p:cNvPr id="134" name="Google Shape;134;p23"/>
          <p:cNvPicPr preferRelativeResize="0"/>
          <p:nvPr/>
        </p:nvPicPr>
        <p:blipFill rotWithShape="1">
          <a:blip r:embed="rId18">
            <a:alphaModFix/>
          </a:blip>
          <a:srcRect b="0" l="0" r="0" t="0"/>
          <a:stretch/>
        </p:blipFill>
        <p:spPr>
          <a:xfrm>
            <a:off x="3529415" y="1375873"/>
            <a:ext cx="1538244" cy="1371600"/>
          </a:xfrm>
          <a:prstGeom prst="rect">
            <a:avLst/>
          </a:prstGeom>
          <a:noFill/>
          <a:ln>
            <a:noFill/>
          </a:ln>
        </p:spPr>
      </p:pic>
      <p:pic>
        <p:nvPicPr>
          <p:cNvPr id="135" name="Google Shape;135;p23"/>
          <p:cNvPicPr preferRelativeResize="0"/>
          <p:nvPr/>
        </p:nvPicPr>
        <p:blipFill rotWithShape="1">
          <a:blip r:embed="rId19">
            <a:alphaModFix/>
          </a:blip>
          <a:srcRect b="0" l="0" r="0" t="0"/>
          <a:stretch/>
        </p:blipFill>
        <p:spPr>
          <a:xfrm>
            <a:off x="2887967" y="4114780"/>
            <a:ext cx="1615667" cy="1371600"/>
          </a:xfrm>
          <a:prstGeom prst="rect">
            <a:avLst/>
          </a:prstGeom>
          <a:noFill/>
          <a:ln>
            <a:noFill/>
          </a:ln>
        </p:spPr>
      </p:pic>
      <p:pic>
        <p:nvPicPr>
          <p:cNvPr id="136" name="Google Shape;136;p23"/>
          <p:cNvPicPr preferRelativeResize="0"/>
          <p:nvPr/>
        </p:nvPicPr>
        <p:blipFill rotWithShape="1">
          <a:blip r:embed="rId20">
            <a:alphaModFix/>
          </a:blip>
          <a:srcRect b="0" l="0" r="0" t="0"/>
          <a:stretch/>
        </p:blipFill>
        <p:spPr>
          <a:xfrm>
            <a:off x="2358384" y="5486400"/>
            <a:ext cx="2188275" cy="1371600"/>
          </a:xfrm>
          <a:prstGeom prst="rect">
            <a:avLst/>
          </a:prstGeom>
          <a:noFill/>
          <a:ln>
            <a:noFill/>
          </a:ln>
        </p:spPr>
      </p:pic>
      <p:pic>
        <p:nvPicPr>
          <p:cNvPr id="137" name="Google Shape;137;p23"/>
          <p:cNvPicPr preferRelativeResize="0"/>
          <p:nvPr/>
        </p:nvPicPr>
        <p:blipFill rotWithShape="1">
          <a:blip r:embed="rId21">
            <a:alphaModFix/>
          </a:blip>
          <a:srcRect b="0" l="0" r="0" t="0"/>
          <a:stretch/>
        </p:blipFill>
        <p:spPr>
          <a:xfrm>
            <a:off x="0" y="5489573"/>
            <a:ext cx="1341691" cy="1368427"/>
          </a:xfrm>
          <a:prstGeom prst="rect">
            <a:avLst/>
          </a:prstGeom>
          <a:noFill/>
          <a:ln>
            <a:noFill/>
          </a:ln>
        </p:spPr>
      </p:pic>
      <p:pic>
        <p:nvPicPr>
          <p:cNvPr id="138" name="Google Shape;138;p23"/>
          <p:cNvPicPr preferRelativeResize="0"/>
          <p:nvPr/>
        </p:nvPicPr>
        <p:blipFill rotWithShape="1">
          <a:blip r:embed="rId22">
            <a:alphaModFix/>
          </a:blip>
          <a:srcRect b="0" l="0" r="0" t="0"/>
          <a:stretch/>
        </p:blipFill>
        <p:spPr>
          <a:xfrm>
            <a:off x="957131" y="5486400"/>
            <a:ext cx="1427148" cy="1371600"/>
          </a:xfrm>
          <a:prstGeom prst="rect">
            <a:avLst/>
          </a:prstGeom>
          <a:noFill/>
          <a:ln>
            <a:noFill/>
          </a:ln>
        </p:spPr>
      </p:pic>
      <p:sp>
        <p:nvSpPr>
          <p:cNvPr id="139" name="Google Shape;139;p23"/>
          <p:cNvSpPr/>
          <p:nvPr/>
        </p:nvSpPr>
        <p:spPr>
          <a:xfrm>
            <a:off x="1857999" y="4813413"/>
            <a:ext cx="304648" cy="298081"/>
          </a:xfrm>
          <a:prstGeom prst="rect">
            <a:avLst/>
          </a:prstGeom>
          <a:blipFill rotWithShape="1">
            <a:blip r:embed="rId2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40" name="Google Shape;140;p23"/>
          <p:cNvSpPr/>
          <p:nvPr/>
        </p:nvSpPr>
        <p:spPr>
          <a:xfrm>
            <a:off x="1857999" y="4134188"/>
            <a:ext cx="304648" cy="298081"/>
          </a:xfrm>
          <a:prstGeom prst="rect">
            <a:avLst/>
          </a:prstGeom>
          <a:blipFill rotWithShape="1">
            <a:blip r:embed="rId2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41" name="Google Shape;141;p23"/>
          <p:cNvSpPr/>
          <p:nvPr/>
        </p:nvSpPr>
        <p:spPr>
          <a:xfrm>
            <a:off x="2543309" y="4470441"/>
            <a:ext cx="304648" cy="298081"/>
          </a:xfrm>
          <a:prstGeom prst="rect">
            <a:avLst/>
          </a:prstGeom>
          <a:blipFill rotWithShape="1">
            <a:blip r:embed="rId2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42" name="Google Shape;142;p23"/>
          <p:cNvSpPr/>
          <p:nvPr/>
        </p:nvSpPr>
        <p:spPr>
          <a:xfrm>
            <a:off x="2543309" y="4134188"/>
            <a:ext cx="304648" cy="298081"/>
          </a:xfrm>
          <a:prstGeom prst="rect">
            <a:avLst/>
          </a:prstGeom>
          <a:blipFill rotWithShape="1">
            <a:blip r:embed="rId2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700">
              <a:solidFill>
                <a:srgbClr val="D8D8D8"/>
              </a:solidFill>
              <a:latin typeface="Calibri"/>
              <a:ea typeface="Calibri"/>
              <a:cs typeface="Calibri"/>
              <a:sym typeface="Calibri"/>
            </a:endParaRPr>
          </a:p>
          <a:p>
            <a:pPr indent="0" lvl="0" marL="0" marR="0" rtl="0" algn="ctr">
              <a:spcBef>
                <a:spcPts val="0"/>
              </a:spcBef>
              <a:spcAft>
                <a:spcPts val="0"/>
              </a:spcAft>
              <a:buNone/>
            </a:pPr>
            <a:r>
              <a:t/>
            </a:r>
            <a:endParaRPr b="1" sz="700">
              <a:solidFill>
                <a:srgbClr val="D8D8D8"/>
              </a:solidFill>
              <a:latin typeface="Calibri"/>
              <a:ea typeface="Calibri"/>
              <a:cs typeface="Calibri"/>
              <a:sym typeface="Calibri"/>
            </a:endParaRPr>
          </a:p>
        </p:txBody>
      </p:sp>
      <p:sp>
        <p:nvSpPr>
          <p:cNvPr id="143" name="Google Shape;143;p23"/>
          <p:cNvSpPr/>
          <p:nvPr/>
        </p:nvSpPr>
        <p:spPr>
          <a:xfrm>
            <a:off x="2196848" y="4134188"/>
            <a:ext cx="304648" cy="298081"/>
          </a:xfrm>
          <a:prstGeom prst="rect">
            <a:avLst/>
          </a:prstGeom>
          <a:blipFill rotWithShape="1">
            <a:blip r:embed="rId27">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44" name="Google Shape;144;p23"/>
          <p:cNvSpPr/>
          <p:nvPr/>
        </p:nvSpPr>
        <p:spPr>
          <a:xfrm>
            <a:off x="1500315" y="4134185"/>
            <a:ext cx="304648" cy="298083"/>
          </a:xfrm>
          <a:prstGeom prst="rect">
            <a:avLst/>
          </a:prstGeom>
          <a:blipFill rotWithShape="1">
            <a:blip r:embed="rId28">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45" name="Google Shape;145;p23"/>
          <p:cNvSpPr/>
          <p:nvPr/>
        </p:nvSpPr>
        <p:spPr>
          <a:xfrm>
            <a:off x="1500315" y="4470441"/>
            <a:ext cx="304648" cy="298081"/>
          </a:xfrm>
          <a:prstGeom prst="rect">
            <a:avLst/>
          </a:prstGeom>
          <a:blipFill rotWithShape="1">
            <a:blip r:embed="rId29">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46" name="Google Shape;146;p23"/>
          <p:cNvSpPr/>
          <p:nvPr/>
        </p:nvSpPr>
        <p:spPr>
          <a:xfrm>
            <a:off x="1500315" y="4813413"/>
            <a:ext cx="304648" cy="298081"/>
          </a:xfrm>
          <a:prstGeom prst="rect">
            <a:avLst/>
          </a:prstGeom>
          <a:blipFill rotWithShape="1">
            <a:blip r:embed="rId30">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47" name="Google Shape;147;p23"/>
          <p:cNvSpPr/>
          <p:nvPr/>
        </p:nvSpPr>
        <p:spPr>
          <a:xfrm>
            <a:off x="2196848" y="4813413"/>
            <a:ext cx="304648" cy="298081"/>
          </a:xfrm>
          <a:prstGeom prst="rect">
            <a:avLst/>
          </a:prstGeom>
          <a:blipFill rotWithShape="1">
            <a:blip r:embed="rId31">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595959"/>
              </a:solidFill>
              <a:latin typeface="Calibri"/>
              <a:ea typeface="Calibri"/>
              <a:cs typeface="Calibri"/>
              <a:sym typeface="Calibri"/>
            </a:endParaRPr>
          </a:p>
        </p:txBody>
      </p:sp>
      <p:sp>
        <p:nvSpPr>
          <p:cNvPr id="148" name="Google Shape;148;p23"/>
          <p:cNvSpPr/>
          <p:nvPr/>
        </p:nvSpPr>
        <p:spPr>
          <a:xfrm>
            <a:off x="2543309" y="4813413"/>
            <a:ext cx="304648" cy="298081"/>
          </a:xfrm>
          <a:prstGeom prst="rect">
            <a:avLst/>
          </a:prstGeom>
          <a:blipFill rotWithShape="1">
            <a:blip r:embed="rId32">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49" name="Google Shape;149;p23"/>
          <p:cNvSpPr/>
          <p:nvPr/>
        </p:nvSpPr>
        <p:spPr>
          <a:xfrm>
            <a:off x="2543309" y="5151682"/>
            <a:ext cx="304648" cy="298081"/>
          </a:xfrm>
          <a:prstGeom prst="rect">
            <a:avLst/>
          </a:prstGeom>
          <a:blipFill rotWithShape="1">
            <a:blip r:embed="rId3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50" name="Google Shape;150;p23"/>
          <p:cNvSpPr/>
          <p:nvPr/>
        </p:nvSpPr>
        <p:spPr>
          <a:xfrm>
            <a:off x="1857999" y="5151682"/>
            <a:ext cx="304648" cy="298081"/>
          </a:xfrm>
          <a:prstGeom prst="rect">
            <a:avLst/>
          </a:prstGeom>
          <a:blipFill rotWithShape="1">
            <a:blip r:embed="rId3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51" name="Google Shape;151;p23"/>
          <p:cNvSpPr/>
          <p:nvPr/>
        </p:nvSpPr>
        <p:spPr>
          <a:xfrm>
            <a:off x="2196848" y="5151682"/>
            <a:ext cx="304648" cy="298081"/>
          </a:xfrm>
          <a:prstGeom prst="rect">
            <a:avLst/>
          </a:prstGeom>
          <a:blipFill rotWithShape="1">
            <a:blip r:embed="rId3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595959"/>
              </a:solidFill>
              <a:latin typeface="Calibri"/>
              <a:ea typeface="Calibri"/>
              <a:cs typeface="Calibri"/>
              <a:sym typeface="Calibri"/>
            </a:endParaRPr>
          </a:p>
        </p:txBody>
      </p:sp>
      <p:sp>
        <p:nvSpPr>
          <p:cNvPr id="152" name="Google Shape;152;p23"/>
          <p:cNvSpPr/>
          <p:nvPr/>
        </p:nvSpPr>
        <p:spPr>
          <a:xfrm>
            <a:off x="1500315" y="5151682"/>
            <a:ext cx="304648" cy="298081"/>
          </a:xfrm>
          <a:prstGeom prst="rect">
            <a:avLst/>
          </a:prstGeom>
          <a:blipFill rotWithShape="1">
            <a:blip r:embed="rId3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F2F2F2"/>
              </a:solidFill>
              <a:latin typeface="Calibri"/>
              <a:ea typeface="Calibri"/>
              <a:cs typeface="Calibri"/>
              <a:sym typeface="Calibri"/>
            </a:endParaRPr>
          </a:p>
        </p:txBody>
      </p:sp>
      <p:sp>
        <p:nvSpPr>
          <p:cNvPr id="153" name="Google Shape;153;p23"/>
          <p:cNvSpPr/>
          <p:nvPr/>
        </p:nvSpPr>
        <p:spPr>
          <a:xfrm>
            <a:off x="2196848" y="4470441"/>
            <a:ext cx="304648" cy="298081"/>
          </a:xfrm>
          <a:prstGeom prst="rect">
            <a:avLst/>
          </a:prstGeom>
          <a:blipFill rotWithShape="1">
            <a:blip r:embed="rId37">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54" name="Google Shape;154;p23"/>
          <p:cNvSpPr/>
          <p:nvPr/>
        </p:nvSpPr>
        <p:spPr>
          <a:xfrm>
            <a:off x="1857999" y="4470441"/>
            <a:ext cx="304648" cy="298081"/>
          </a:xfrm>
          <a:prstGeom prst="rect">
            <a:avLst/>
          </a:prstGeom>
          <a:blipFill rotWithShape="1">
            <a:blip r:embed="rId38">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sp>
        <p:nvSpPr>
          <p:cNvPr id="155" name="Google Shape;155;p23"/>
          <p:cNvSpPr/>
          <p:nvPr/>
        </p:nvSpPr>
        <p:spPr>
          <a:xfrm>
            <a:off x="2050144" y="4609921"/>
            <a:ext cx="304648" cy="298081"/>
          </a:xfrm>
          <a:prstGeom prst="rect">
            <a:avLst/>
          </a:prstGeom>
          <a:blipFill rotWithShape="1">
            <a:blip r:embed="rId39">
              <a:alphaModFix/>
            </a:blip>
            <a:stretch>
              <a:fillRect b="0" l="0" r="0" t="0"/>
            </a:stretch>
          </a:blipFill>
          <a:ln cap="flat" cmpd="sng" w="19050">
            <a:solidFill>
              <a:srgbClr val="F7CAAC"/>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t/>
            </a:r>
            <a:endParaRPr b="1" sz="800">
              <a:solidFill>
                <a:srgbClr val="D8D8D8"/>
              </a:solidFill>
              <a:latin typeface="Calibri"/>
              <a:ea typeface="Calibri"/>
              <a:cs typeface="Calibri"/>
              <a:sym typeface="Calibri"/>
            </a:endParaRPr>
          </a:p>
        </p:txBody>
      </p:sp>
      <p:pic>
        <p:nvPicPr>
          <p:cNvPr id="156" name="Google Shape;156;p23"/>
          <p:cNvPicPr preferRelativeResize="0"/>
          <p:nvPr/>
        </p:nvPicPr>
        <p:blipFill rotWithShape="1">
          <a:blip r:embed="rId40">
            <a:alphaModFix/>
          </a:blip>
          <a:srcRect b="0" l="0" r="0" t="0"/>
          <a:stretch/>
        </p:blipFill>
        <p:spPr>
          <a:xfrm>
            <a:off x="5863432" y="5481024"/>
            <a:ext cx="1190024" cy="1396045"/>
          </a:xfrm>
          <a:prstGeom prst="rect">
            <a:avLst/>
          </a:prstGeom>
          <a:noFill/>
          <a:ln>
            <a:noFill/>
          </a:ln>
        </p:spPr>
      </p:pic>
      <p:pic>
        <p:nvPicPr>
          <p:cNvPr id="157" name="Google Shape;157;p23"/>
          <p:cNvPicPr preferRelativeResize="0"/>
          <p:nvPr/>
        </p:nvPicPr>
        <p:blipFill rotWithShape="1">
          <a:blip r:embed="rId41">
            <a:alphaModFix/>
          </a:blip>
          <a:srcRect b="9313" l="3911" r="4412" t="5509"/>
          <a:stretch/>
        </p:blipFill>
        <p:spPr>
          <a:xfrm>
            <a:off x="9382406" y="1743"/>
            <a:ext cx="2820679" cy="2775683"/>
          </a:xfrm>
          <a:prstGeom prst="rect">
            <a:avLst/>
          </a:prstGeom>
          <a:noFill/>
          <a:ln>
            <a:noFill/>
          </a:ln>
        </p:spPr>
      </p:pic>
      <p:pic>
        <p:nvPicPr>
          <p:cNvPr id="158" name="Google Shape;158;p23"/>
          <p:cNvPicPr preferRelativeResize="0"/>
          <p:nvPr/>
        </p:nvPicPr>
        <p:blipFill rotWithShape="1">
          <a:blip r:embed="rId42">
            <a:alphaModFix/>
          </a:blip>
          <a:srcRect b="0" l="0" r="0" t="0"/>
          <a:stretch/>
        </p:blipFill>
        <p:spPr>
          <a:xfrm>
            <a:off x="7573132" y="2744933"/>
            <a:ext cx="2530501" cy="1344929"/>
          </a:xfrm>
          <a:prstGeom prst="rect">
            <a:avLst/>
          </a:prstGeom>
          <a:noFill/>
          <a:ln>
            <a:noFill/>
          </a:ln>
        </p:spPr>
      </p:pic>
      <p:pic>
        <p:nvPicPr>
          <p:cNvPr descr="Image result for usgs topo maps" id="159" name="Google Shape;159;p23"/>
          <p:cNvPicPr preferRelativeResize="0"/>
          <p:nvPr/>
        </p:nvPicPr>
        <p:blipFill rotWithShape="1">
          <a:blip r:embed="rId43">
            <a:alphaModFix/>
          </a:blip>
          <a:srcRect b="0" l="0" r="0" t="0"/>
          <a:stretch/>
        </p:blipFill>
        <p:spPr>
          <a:xfrm>
            <a:off x="10103633" y="2736647"/>
            <a:ext cx="2099451" cy="1353215"/>
          </a:xfrm>
          <a:prstGeom prst="rect">
            <a:avLst/>
          </a:prstGeom>
          <a:noFill/>
          <a:ln>
            <a:noFill/>
          </a:ln>
        </p:spPr>
      </p:pic>
      <p:sp>
        <p:nvSpPr>
          <p:cNvPr id="160" name="Google Shape;160;p23"/>
          <p:cNvSpPr txBox="1"/>
          <p:nvPr>
            <p:ph type="title"/>
          </p:nvPr>
        </p:nvSpPr>
        <p:spPr>
          <a:xfrm>
            <a:off x="1606609" y="1914259"/>
            <a:ext cx="8759363" cy="1700612"/>
          </a:xfrm>
          <a:prstGeom prst="rect">
            <a:avLst/>
          </a:prstGeom>
          <a:solidFill>
            <a:schemeClr val="lt1">
              <a:alpha val="73725"/>
            </a:schemeClr>
          </a:solid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800"/>
              <a:buFont typeface="Cambria"/>
              <a:buNone/>
              <a:defRPr sz="4800">
                <a:solidFill>
                  <a:schemeClr val="dk1"/>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1" name="Shape 161"/>
        <p:cNvGrpSpPr/>
        <p:nvPr/>
      </p:nvGrpSpPr>
      <p:grpSpPr>
        <a:xfrm>
          <a:off x="0" y="0"/>
          <a:ext cx="0" cy="0"/>
          <a:chOff x="0" y="0"/>
          <a:chExt cx="0" cy="0"/>
        </a:xfrm>
      </p:grpSpPr>
      <p:sp>
        <p:nvSpPr>
          <p:cNvPr id="162" name="Google Shape;16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18.jpg"/><Relationship Id="rId2" Type="http://schemas.openxmlformats.org/officeDocument/2006/relationships/image" Target="../media/image113.jpg"/><Relationship Id="rId3" Type="http://schemas.openxmlformats.org/officeDocument/2006/relationships/image" Target="../media/image99.png"/><Relationship Id="rId4" Type="http://schemas.openxmlformats.org/officeDocument/2006/relationships/image" Target="../media/image107.png"/><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20000"/>
          </a:blip>
          <a:stretch>
            <a:fillRect/>
          </a:stretch>
        </a:blipFill>
      </p:bgPr>
    </p:bg>
    <p:spTree>
      <p:nvGrpSpPr>
        <p:cNvPr id="344" name="Shape 344"/>
        <p:cNvGrpSpPr/>
        <p:nvPr/>
      </p:nvGrpSpPr>
      <p:grpSpPr>
        <a:xfrm>
          <a:off x="0" y="0"/>
          <a:ext cx="0" cy="0"/>
          <a:chOff x="0" y="0"/>
          <a:chExt cx="0" cy="0"/>
        </a:xfrm>
      </p:grpSpPr>
      <p:pic>
        <p:nvPicPr>
          <p:cNvPr id="345" name="Google Shape;345;p19"/>
          <p:cNvPicPr preferRelativeResize="0"/>
          <p:nvPr/>
        </p:nvPicPr>
        <p:blipFill rotWithShape="1">
          <a:blip r:embed="rId2">
            <a:alphaModFix/>
          </a:blip>
          <a:srcRect b="0" l="0" r="0" t="0"/>
          <a:stretch/>
        </p:blipFill>
        <p:spPr>
          <a:xfrm>
            <a:off x="-1" y="6019197"/>
            <a:ext cx="12191999" cy="841458"/>
          </a:xfrm>
          <a:prstGeom prst="rect">
            <a:avLst/>
          </a:prstGeom>
          <a:noFill/>
          <a:ln>
            <a:noFill/>
          </a:ln>
        </p:spPr>
      </p:pic>
      <p:sp>
        <p:nvSpPr>
          <p:cNvPr id="346" name="Google Shape;346;p19"/>
          <p:cNvSpPr txBox="1"/>
          <p:nvPr>
            <p:ph idx="1" type="body"/>
          </p:nvPr>
        </p:nvSpPr>
        <p:spPr>
          <a:xfrm>
            <a:off x="219920" y="1061050"/>
            <a:ext cx="11969760" cy="5034951"/>
          </a:xfrm>
          <a:prstGeom prst="rect">
            <a:avLst/>
          </a:prstGeom>
          <a:noFill/>
          <a:ln>
            <a:noFill/>
          </a:ln>
        </p:spPr>
        <p:txBody>
          <a:bodyPr anchorCtr="0" anchor="t" bIns="45700" lIns="91425" spcFirstLastPara="1" rIns="91425" wrap="square" tIns="45700">
            <a:noAutofit/>
          </a:bodyPr>
          <a:lstStyle>
            <a:lvl1pPr indent="-342900" lvl="0" marL="457200" marR="0" rtl="0" algn="l">
              <a:lnSpc>
                <a:spcPct val="85000"/>
              </a:lnSpc>
              <a:spcBef>
                <a:spcPts val="720"/>
              </a:spcBef>
              <a:spcAft>
                <a:spcPts val="0"/>
              </a:spcAft>
              <a:buClr>
                <a:schemeClr val="dk1"/>
              </a:buClr>
              <a:buSzPts val="1800"/>
              <a:buFont typeface="Noto Sans Symbols"/>
              <a:buChar char="●"/>
              <a:defRPr b="1" i="0" sz="2400" u="none" cap="none" strike="noStrike">
                <a:solidFill>
                  <a:schemeClr val="dk1"/>
                </a:solidFill>
                <a:latin typeface="Arial"/>
                <a:ea typeface="Arial"/>
                <a:cs typeface="Arial"/>
                <a:sym typeface="Arial"/>
              </a:defRPr>
            </a:lvl1pPr>
            <a:lvl2pPr indent="-326390" lvl="1" marL="914400" marR="0" rtl="0" algn="l">
              <a:lnSpc>
                <a:spcPct val="85000"/>
              </a:lnSpc>
              <a:spcBef>
                <a:spcPts val="660"/>
              </a:spcBef>
              <a:spcAft>
                <a:spcPts val="0"/>
              </a:spcAft>
              <a:buClr>
                <a:srgbClr val="678090"/>
              </a:buClr>
              <a:buSzPts val="1540"/>
              <a:buFont typeface="Noto Sans Symbols"/>
              <a:buChar char="◆"/>
              <a:defRPr b="0" i="0" sz="2200" u="none" cap="none" strike="noStrike">
                <a:solidFill>
                  <a:schemeClr val="dk1"/>
                </a:solidFill>
                <a:latin typeface="Arial"/>
                <a:ea typeface="Arial"/>
                <a:cs typeface="Arial"/>
                <a:sym typeface="Arial"/>
              </a:defRPr>
            </a:lvl2pPr>
            <a:lvl3pPr indent="-317500" lvl="2" marL="1371600" marR="0" rtl="0" algn="l">
              <a:lnSpc>
                <a:spcPct val="85000"/>
              </a:lnSpc>
              <a:spcBef>
                <a:spcPts val="600"/>
              </a:spcBef>
              <a:spcAft>
                <a:spcPts val="0"/>
              </a:spcAft>
              <a:buClr>
                <a:schemeClr val="dk1"/>
              </a:buClr>
              <a:buSzPts val="1400"/>
              <a:buFont typeface="Noto Sans Symbols"/>
              <a:buChar char="●"/>
              <a:defRPr b="0" i="0" sz="2000" u="none" cap="none" strike="noStrike">
                <a:solidFill>
                  <a:schemeClr val="dk1"/>
                </a:solidFill>
                <a:latin typeface="Arial"/>
                <a:ea typeface="Arial"/>
                <a:cs typeface="Arial"/>
                <a:sym typeface="Arial"/>
              </a:defRPr>
            </a:lvl3pPr>
            <a:lvl4pPr indent="-308610" lvl="3" marL="1828800" marR="0" rtl="0" algn="l">
              <a:lnSpc>
                <a:spcPct val="85000"/>
              </a:lnSpc>
              <a:spcBef>
                <a:spcPts val="540"/>
              </a:spcBef>
              <a:spcAft>
                <a:spcPts val="0"/>
              </a:spcAft>
              <a:buClr>
                <a:srgbClr val="678090"/>
              </a:buClr>
              <a:buSzPts val="1260"/>
              <a:buFont typeface="Noto Sans Symbols"/>
              <a:buChar char="◆"/>
              <a:defRPr b="0" i="0" sz="1800" u="none" cap="none" strike="noStrike">
                <a:solidFill>
                  <a:schemeClr val="dk1"/>
                </a:solidFill>
                <a:latin typeface="Arial"/>
                <a:ea typeface="Arial"/>
                <a:cs typeface="Arial"/>
                <a:sym typeface="Arial"/>
              </a:defRPr>
            </a:lvl4pPr>
            <a:lvl5pPr indent="-314960" lvl="4" marL="2286000" marR="0" rtl="0" algn="l">
              <a:lnSpc>
                <a:spcPct val="85000"/>
              </a:lnSpc>
              <a:spcBef>
                <a:spcPts val="480"/>
              </a:spcBef>
              <a:spcAft>
                <a:spcPts val="0"/>
              </a:spcAft>
              <a:buClr>
                <a:schemeClr val="dk1"/>
              </a:buClr>
              <a:buSzPts val="1360"/>
              <a:buFont typeface="Noto Sans Symbols"/>
              <a:buChar char="●"/>
              <a:defRPr b="0" i="0" sz="1600" u="none" cap="none" strike="noStrike">
                <a:solidFill>
                  <a:schemeClr val="dk1"/>
                </a:solidFill>
                <a:latin typeface="Arial"/>
                <a:ea typeface="Arial"/>
                <a:cs typeface="Arial"/>
                <a:sym typeface="Arial"/>
              </a:defRPr>
            </a:lvl5pPr>
            <a:lvl6pPr indent="-314960" lvl="5" marL="2743200" marR="0" rtl="0" algn="l">
              <a:lnSpc>
                <a:spcPct val="85000"/>
              </a:lnSpc>
              <a:spcBef>
                <a:spcPts val="480"/>
              </a:spcBef>
              <a:spcAft>
                <a:spcPts val="0"/>
              </a:spcAft>
              <a:buClr>
                <a:schemeClr val="dk1"/>
              </a:buClr>
              <a:buSzPts val="1360"/>
              <a:buFont typeface="Noto Sans Symbols"/>
              <a:buChar char="●"/>
              <a:defRPr b="0" i="0" sz="1600" u="none" cap="none" strike="noStrike">
                <a:solidFill>
                  <a:schemeClr val="dk1"/>
                </a:solidFill>
                <a:latin typeface="Arial"/>
                <a:ea typeface="Arial"/>
                <a:cs typeface="Arial"/>
                <a:sym typeface="Arial"/>
              </a:defRPr>
            </a:lvl6pPr>
            <a:lvl7pPr indent="-314960" lvl="6" marL="3200400" marR="0" rtl="0" algn="l">
              <a:lnSpc>
                <a:spcPct val="85000"/>
              </a:lnSpc>
              <a:spcBef>
                <a:spcPts val="480"/>
              </a:spcBef>
              <a:spcAft>
                <a:spcPts val="0"/>
              </a:spcAft>
              <a:buClr>
                <a:schemeClr val="dk1"/>
              </a:buClr>
              <a:buSzPts val="1360"/>
              <a:buFont typeface="Noto Sans Symbols"/>
              <a:buChar char="●"/>
              <a:defRPr b="0" i="0" sz="1600" u="none" cap="none" strike="noStrike">
                <a:solidFill>
                  <a:schemeClr val="dk1"/>
                </a:solidFill>
                <a:latin typeface="Arial"/>
                <a:ea typeface="Arial"/>
                <a:cs typeface="Arial"/>
                <a:sym typeface="Arial"/>
              </a:defRPr>
            </a:lvl7pPr>
            <a:lvl8pPr indent="-314959" lvl="7" marL="3657600" marR="0" rtl="0" algn="l">
              <a:lnSpc>
                <a:spcPct val="85000"/>
              </a:lnSpc>
              <a:spcBef>
                <a:spcPts val="480"/>
              </a:spcBef>
              <a:spcAft>
                <a:spcPts val="0"/>
              </a:spcAft>
              <a:buClr>
                <a:schemeClr val="dk1"/>
              </a:buClr>
              <a:buSzPts val="1360"/>
              <a:buFont typeface="Noto Sans Symbols"/>
              <a:buChar char="●"/>
              <a:defRPr b="0" i="0" sz="1600" u="none" cap="none" strike="noStrike">
                <a:solidFill>
                  <a:schemeClr val="dk1"/>
                </a:solidFill>
                <a:latin typeface="Arial"/>
                <a:ea typeface="Arial"/>
                <a:cs typeface="Arial"/>
                <a:sym typeface="Arial"/>
              </a:defRPr>
            </a:lvl8pPr>
            <a:lvl9pPr indent="-314959" lvl="8" marL="4114800" marR="0" rtl="0" algn="l">
              <a:lnSpc>
                <a:spcPct val="85000"/>
              </a:lnSpc>
              <a:spcBef>
                <a:spcPts val="480"/>
              </a:spcBef>
              <a:spcAft>
                <a:spcPts val="0"/>
              </a:spcAft>
              <a:buClr>
                <a:schemeClr val="dk1"/>
              </a:buClr>
              <a:buSzPts val="1360"/>
              <a:buFont typeface="Noto Sans Symbols"/>
              <a:buChar char="●"/>
              <a:defRPr b="0" i="0" sz="1600" u="none" cap="none" strike="noStrike">
                <a:solidFill>
                  <a:schemeClr val="dk1"/>
                </a:solidFill>
                <a:latin typeface="Arial"/>
                <a:ea typeface="Arial"/>
                <a:cs typeface="Arial"/>
                <a:sym typeface="Arial"/>
              </a:defRPr>
            </a:lvl9pPr>
          </a:lstStyle>
          <a:p/>
        </p:txBody>
      </p:sp>
      <p:sp>
        <p:nvSpPr>
          <p:cNvPr id="347" name="Google Shape;347;p19"/>
          <p:cNvSpPr txBox="1"/>
          <p:nvPr>
            <p:ph type="title"/>
          </p:nvPr>
        </p:nvSpPr>
        <p:spPr>
          <a:xfrm>
            <a:off x="219919" y="177800"/>
            <a:ext cx="11969761" cy="663575"/>
          </a:xfrm>
          <a:prstGeom prst="rect">
            <a:avLst/>
          </a:prstGeom>
          <a:noFill/>
          <a:ln>
            <a:noFill/>
          </a:ln>
        </p:spPr>
        <p:txBody>
          <a:bodyPr anchorCtr="0" anchor="ctr" bIns="44450" lIns="90475" spcFirstLastPara="1" rIns="90475" wrap="square" tIns="44450">
            <a:noAutofit/>
          </a:bodyPr>
          <a:lstStyle>
            <a:lvl1pPr lvl="0" marR="0" rtl="0" algn="l">
              <a:lnSpc>
                <a:spcPct val="75000"/>
              </a:lnSpc>
              <a:spcBef>
                <a:spcPts val="0"/>
              </a:spcBef>
              <a:spcAft>
                <a:spcPts val="0"/>
              </a:spcAft>
              <a:buSzPts val="1400"/>
              <a:buNone/>
              <a:defRPr b="1" i="0" sz="3600" u="none" cap="none" strike="noStrike">
                <a:solidFill>
                  <a:schemeClr val="dk1"/>
                </a:solidFill>
                <a:latin typeface="Arial"/>
                <a:ea typeface="Arial"/>
                <a:cs typeface="Arial"/>
                <a:sym typeface="Arial"/>
              </a:defRPr>
            </a:lvl1pPr>
            <a:lvl2pPr lvl="1" marR="0" rtl="0" algn="l">
              <a:lnSpc>
                <a:spcPct val="75000"/>
              </a:lnSpc>
              <a:spcBef>
                <a:spcPts val="0"/>
              </a:spcBef>
              <a:spcAft>
                <a:spcPts val="0"/>
              </a:spcAft>
              <a:buSzPts val="1400"/>
              <a:buNone/>
              <a:defRPr b="1" i="0" sz="3600" u="none" cap="none" strike="noStrike">
                <a:solidFill>
                  <a:schemeClr val="dk1"/>
                </a:solidFill>
                <a:latin typeface="Arial"/>
                <a:ea typeface="Arial"/>
                <a:cs typeface="Arial"/>
                <a:sym typeface="Arial"/>
              </a:defRPr>
            </a:lvl2pPr>
            <a:lvl3pPr lvl="2" marR="0" rtl="0" algn="l">
              <a:lnSpc>
                <a:spcPct val="75000"/>
              </a:lnSpc>
              <a:spcBef>
                <a:spcPts val="0"/>
              </a:spcBef>
              <a:spcAft>
                <a:spcPts val="0"/>
              </a:spcAft>
              <a:buSzPts val="1400"/>
              <a:buNone/>
              <a:defRPr b="1" i="0" sz="3600" u="none" cap="none" strike="noStrike">
                <a:solidFill>
                  <a:schemeClr val="dk1"/>
                </a:solidFill>
                <a:latin typeface="Arial"/>
                <a:ea typeface="Arial"/>
                <a:cs typeface="Arial"/>
                <a:sym typeface="Arial"/>
              </a:defRPr>
            </a:lvl3pPr>
            <a:lvl4pPr lvl="3" marR="0" rtl="0" algn="l">
              <a:lnSpc>
                <a:spcPct val="75000"/>
              </a:lnSpc>
              <a:spcBef>
                <a:spcPts val="0"/>
              </a:spcBef>
              <a:spcAft>
                <a:spcPts val="0"/>
              </a:spcAft>
              <a:buSzPts val="1400"/>
              <a:buNone/>
              <a:defRPr b="1" i="0" sz="3600" u="none" cap="none" strike="noStrike">
                <a:solidFill>
                  <a:schemeClr val="dk1"/>
                </a:solidFill>
                <a:latin typeface="Arial"/>
                <a:ea typeface="Arial"/>
                <a:cs typeface="Arial"/>
                <a:sym typeface="Arial"/>
              </a:defRPr>
            </a:lvl4pPr>
            <a:lvl5pPr lvl="4" marR="0" rtl="0" algn="l">
              <a:lnSpc>
                <a:spcPct val="75000"/>
              </a:lnSpc>
              <a:spcBef>
                <a:spcPts val="0"/>
              </a:spcBef>
              <a:spcAft>
                <a:spcPts val="0"/>
              </a:spcAft>
              <a:buSzPts val="1400"/>
              <a:buNone/>
              <a:defRPr b="1" i="0" sz="3600" u="none" cap="none" strike="noStrike">
                <a:solidFill>
                  <a:schemeClr val="dk1"/>
                </a:solidFill>
                <a:latin typeface="Arial"/>
                <a:ea typeface="Arial"/>
                <a:cs typeface="Arial"/>
                <a:sym typeface="Arial"/>
              </a:defRPr>
            </a:lvl5pPr>
            <a:lvl6pPr lvl="5" marR="0" rtl="0" algn="l">
              <a:lnSpc>
                <a:spcPct val="75000"/>
              </a:lnSpc>
              <a:spcBef>
                <a:spcPts val="0"/>
              </a:spcBef>
              <a:spcAft>
                <a:spcPts val="0"/>
              </a:spcAft>
              <a:buSzPts val="1400"/>
              <a:buNone/>
              <a:defRPr b="1" i="0" sz="3600" u="none" cap="none" strike="noStrike">
                <a:solidFill>
                  <a:schemeClr val="dk1"/>
                </a:solidFill>
                <a:latin typeface="Arial"/>
                <a:ea typeface="Arial"/>
                <a:cs typeface="Arial"/>
                <a:sym typeface="Arial"/>
              </a:defRPr>
            </a:lvl6pPr>
            <a:lvl7pPr lvl="6" marR="0" rtl="0" algn="l">
              <a:lnSpc>
                <a:spcPct val="75000"/>
              </a:lnSpc>
              <a:spcBef>
                <a:spcPts val="0"/>
              </a:spcBef>
              <a:spcAft>
                <a:spcPts val="0"/>
              </a:spcAft>
              <a:buSzPts val="1400"/>
              <a:buNone/>
              <a:defRPr b="1" i="0" sz="3600" u="none" cap="none" strike="noStrike">
                <a:solidFill>
                  <a:schemeClr val="dk1"/>
                </a:solidFill>
                <a:latin typeface="Arial"/>
                <a:ea typeface="Arial"/>
                <a:cs typeface="Arial"/>
                <a:sym typeface="Arial"/>
              </a:defRPr>
            </a:lvl7pPr>
            <a:lvl8pPr lvl="7" marR="0" rtl="0" algn="l">
              <a:lnSpc>
                <a:spcPct val="75000"/>
              </a:lnSpc>
              <a:spcBef>
                <a:spcPts val="0"/>
              </a:spcBef>
              <a:spcAft>
                <a:spcPts val="0"/>
              </a:spcAft>
              <a:buSzPts val="1400"/>
              <a:buNone/>
              <a:defRPr b="1" i="0" sz="3600" u="none" cap="none" strike="noStrike">
                <a:solidFill>
                  <a:schemeClr val="dk1"/>
                </a:solidFill>
                <a:latin typeface="Arial"/>
                <a:ea typeface="Arial"/>
                <a:cs typeface="Arial"/>
                <a:sym typeface="Arial"/>
              </a:defRPr>
            </a:lvl8pPr>
            <a:lvl9pPr lvl="8" marR="0" rtl="0" algn="l">
              <a:lnSpc>
                <a:spcPct val="75000"/>
              </a:lnSpc>
              <a:spcBef>
                <a:spcPts val="0"/>
              </a:spcBef>
              <a:spcAft>
                <a:spcPts val="0"/>
              </a:spcAft>
              <a:buSzPts val="1400"/>
              <a:buNone/>
              <a:defRPr b="1" i="0" sz="3600" u="none" cap="none" strike="noStrike">
                <a:solidFill>
                  <a:schemeClr val="dk1"/>
                </a:solidFill>
                <a:latin typeface="Arial"/>
                <a:ea typeface="Arial"/>
                <a:cs typeface="Arial"/>
                <a:sym typeface="Arial"/>
              </a:defRPr>
            </a:lvl9pPr>
          </a:lstStyle>
          <a:p/>
        </p:txBody>
      </p:sp>
      <p:sp>
        <p:nvSpPr>
          <p:cNvPr id="348" name="Google Shape;348;p19"/>
          <p:cNvSpPr/>
          <p:nvPr/>
        </p:nvSpPr>
        <p:spPr>
          <a:xfrm>
            <a:off x="5846234" y="6637339"/>
            <a:ext cx="37221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fld id="{00000000-1234-1234-1234-123412341234}" type="slidenum">
              <a:rPr b="1" lang="en-US" sz="1200">
                <a:solidFill>
                  <a:schemeClr val="dk2"/>
                </a:solidFill>
                <a:latin typeface="Arial"/>
                <a:ea typeface="Arial"/>
                <a:cs typeface="Arial"/>
                <a:sym typeface="Arial"/>
              </a:rPr>
              <a:t>‹#›</a:t>
            </a:fld>
            <a:endParaRPr b="1" sz="1200">
              <a:solidFill>
                <a:schemeClr val="dk2"/>
              </a:solidFill>
              <a:latin typeface="Arial"/>
              <a:ea typeface="Arial"/>
              <a:cs typeface="Arial"/>
              <a:sym typeface="Arial"/>
            </a:endParaRPr>
          </a:p>
        </p:txBody>
      </p:sp>
      <p:cxnSp>
        <p:nvCxnSpPr>
          <p:cNvPr id="349" name="Google Shape;349;p19"/>
          <p:cNvCxnSpPr/>
          <p:nvPr/>
        </p:nvCxnSpPr>
        <p:spPr>
          <a:xfrm>
            <a:off x="304800" y="975277"/>
            <a:ext cx="11586115" cy="0"/>
          </a:xfrm>
          <a:prstGeom prst="straightConnector1">
            <a:avLst/>
          </a:prstGeom>
          <a:noFill/>
          <a:ln cap="flat" cmpd="sng" w="50800">
            <a:solidFill>
              <a:schemeClr val="dk1"/>
            </a:solidFill>
            <a:prstDash val="solid"/>
            <a:round/>
            <a:headEnd len="med" w="med" type="none"/>
            <a:tailEnd len="med" w="med" type="none"/>
          </a:ln>
        </p:spPr>
      </p:cxnSp>
      <p:cxnSp>
        <p:nvCxnSpPr>
          <p:cNvPr id="350" name="Google Shape;350;p19"/>
          <p:cNvCxnSpPr/>
          <p:nvPr/>
        </p:nvCxnSpPr>
        <p:spPr>
          <a:xfrm>
            <a:off x="304801" y="6019800"/>
            <a:ext cx="11586114" cy="0"/>
          </a:xfrm>
          <a:prstGeom prst="straightConnector1">
            <a:avLst/>
          </a:prstGeom>
          <a:noFill/>
          <a:ln cap="flat" cmpd="sng" w="9525">
            <a:solidFill>
              <a:schemeClr val="dk1"/>
            </a:solidFill>
            <a:prstDash val="solid"/>
            <a:round/>
            <a:headEnd len="med" w="med" type="none"/>
            <a:tailEnd len="med" w="med" type="none"/>
          </a:ln>
        </p:spPr>
      </p:cxnSp>
      <p:pic>
        <p:nvPicPr>
          <p:cNvPr id="351" name="Google Shape;351;p19"/>
          <p:cNvPicPr preferRelativeResize="0"/>
          <p:nvPr/>
        </p:nvPicPr>
        <p:blipFill rotWithShape="1">
          <a:blip r:embed="rId3">
            <a:alphaModFix/>
          </a:blip>
          <a:srcRect b="0" l="0" r="0" t="0"/>
          <a:stretch/>
        </p:blipFill>
        <p:spPr>
          <a:xfrm>
            <a:off x="307884" y="6319312"/>
            <a:ext cx="1284621" cy="339432"/>
          </a:xfrm>
          <a:prstGeom prst="rect">
            <a:avLst/>
          </a:prstGeom>
          <a:noFill/>
          <a:ln>
            <a:noFill/>
          </a:ln>
        </p:spPr>
      </p:pic>
      <p:sp>
        <p:nvSpPr>
          <p:cNvPr id="352" name="Google Shape;352;p19"/>
          <p:cNvSpPr txBox="1"/>
          <p:nvPr/>
        </p:nvSpPr>
        <p:spPr>
          <a:xfrm>
            <a:off x="7936992" y="6583364"/>
            <a:ext cx="4252689"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200">
                <a:solidFill>
                  <a:srgbClr val="006600"/>
                </a:solidFill>
                <a:latin typeface="Arial"/>
                <a:ea typeface="Arial"/>
                <a:cs typeface="Arial"/>
                <a:sym typeface="Arial"/>
              </a:rPr>
              <a:t>2024 GA-USGS 9</a:t>
            </a:r>
            <a:r>
              <a:rPr b="1" baseline="30000" lang="en-US" sz="1200">
                <a:solidFill>
                  <a:srgbClr val="006600"/>
                </a:solidFill>
                <a:latin typeface="Arial"/>
                <a:ea typeface="Arial"/>
                <a:cs typeface="Arial"/>
                <a:sym typeface="Arial"/>
              </a:rPr>
              <a:t>th</a:t>
            </a:r>
            <a:r>
              <a:rPr b="1" lang="en-US" sz="1200">
                <a:solidFill>
                  <a:srgbClr val="006600"/>
                </a:solidFill>
                <a:latin typeface="Arial"/>
                <a:ea typeface="Arial"/>
                <a:cs typeface="Arial"/>
                <a:sym typeface="Arial"/>
              </a:rPr>
              <a:t> Annual Meeting – Sydney, Australia</a:t>
            </a:r>
            <a:endParaRPr/>
          </a:p>
        </p:txBody>
      </p:sp>
      <p:pic>
        <p:nvPicPr>
          <p:cNvPr descr="Graphical user interface&#10;&#10;Description automatically generated with medium confidence" id="353" name="Google Shape;353;p19"/>
          <p:cNvPicPr preferRelativeResize="0"/>
          <p:nvPr/>
        </p:nvPicPr>
        <p:blipFill rotWithShape="1">
          <a:blip r:embed="rId4">
            <a:alphaModFix/>
          </a:blip>
          <a:srcRect b="0" l="0" r="0" t="0"/>
          <a:stretch/>
        </p:blipFill>
        <p:spPr>
          <a:xfrm>
            <a:off x="1900390" y="6219791"/>
            <a:ext cx="2354618" cy="57090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0" r:id="rId5"/>
    <p:sldLayoutId id="2147483681" r:id="rId6"/>
    <p:sldLayoutId id="2147483682" r:id="rId7"/>
    <p:sldLayoutId id="2147483683" r:id="rId8"/>
    <p:sldLayoutId id="214748368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984">
          <p15:clr>
            <a:srgbClr val="F26B43"/>
          </p15:clr>
        </p15:guide>
        <p15:guide id="2" pos="192">
          <p15:clr>
            <a:srgbClr val="F26B43"/>
          </p15:clr>
        </p15:guide>
        <p15:guide id="3" pos="3840">
          <p15:clr>
            <a:srgbClr val="F26B43"/>
          </p15:clr>
        </p15:guide>
        <p15:guide id="4" pos="74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04.jpg"/><Relationship Id="rId5" Type="http://schemas.openxmlformats.org/officeDocument/2006/relationships/image" Target="../media/image106.jpg"/><Relationship Id="rId6" Type="http://schemas.openxmlformats.org/officeDocument/2006/relationships/image" Target="../media/image102.jpg"/><Relationship Id="rId7" Type="http://schemas.openxmlformats.org/officeDocument/2006/relationships/image" Target="../media/image117.jpg"/><Relationship Id="rId8" Type="http://schemas.openxmlformats.org/officeDocument/2006/relationships/image" Target="../media/image10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7.png"/><Relationship Id="rId4" Type="http://schemas.openxmlformats.org/officeDocument/2006/relationships/image" Target="../media/image1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10.jpg"/><Relationship Id="rId4" Type="http://schemas.openxmlformats.org/officeDocument/2006/relationships/image" Target="../media/image114.png"/><Relationship Id="rId9" Type="http://schemas.openxmlformats.org/officeDocument/2006/relationships/image" Target="../media/image121.png"/><Relationship Id="rId5" Type="http://schemas.openxmlformats.org/officeDocument/2006/relationships/image" Target="../media/image111.png"/><Relationship Id="rId6" Type="http://schemas.openxmlformats.org/officeDocument/2006/relationships/image" Target="../media/image108.png"/><Relationship Id="rId7" Type="http://schemas.openxmlformats.org/officeDocument/2006/relationships/image" Target="../media/image115.png"/><Relationship Id="rId8" Type="http://schemas.openxmlformats.org/officeDocument/2006/relationships/image" Target="../media/image112.png"/><Relationship Id="rId11" Type="http://schemas.openxmlformats.org/officeDocument/2006/relationships/image" Target="../media/image127.png"/><Relationship Id="rId10" Type="http://schemas.openxmlformats.org/officeDocument/2006/relationships/image" Target="../media/image1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1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123.png"/><Relationship Id="rId4" Type="http://schemas.openxmlformats.org/officeDocument/2006/relationships/image" Target="../media/image140.png"/><Relationship Id="rId5" Type="http://schemas.openxmlformats.org/officeDocument/2006/relationships/image" Target="../media/image129.png"/><Relationship Id="rId6" Type="http://schemas.openxmlformats.org/officeDocument/2006/relationships/image" Target="../media/image14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1"/>
          <p:cNvSpPr txBox="1"/>
          <p:nvPr>
            <p:ph type="title"/>
          </p:nvPr>
        </p:nvSpPr>
        <p:spPr>
          <a:xfrm>
            <a:off x="1606609" y="1914259"/>
            <a:ext cx="8759362" cy="1700612"/>
          </a:xfrm>
          <a:prstGeom prst="rect">
            <a:avLst/>
          </a:prstGeom>
          <a:solidFill>
            <a:schemeClr val="lt1">
              <a:alpha val="73725"/>
            </a:schemeClr>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800"/>
              <a:buFont typeface="Cambria"/>
              <a:buNone/>
            </a:pPr>
            <a:r>
              <a:rPr lang="en-US"/>
              <a:t>USGS Overview</a:t>
            </a:r>
            <a:br>
              <a:rPr lang="en-US"/>
            </a:br>
            <a:r>
              <a:rPr lang="en-US" sz="3600"/>
              <a:t>The 2030 Vision</a:t>
            </a:r>
            <a:endParaRPr/>
          </a:p>
        </p:txBody>
      </p:sp>
      <p:sp>
        <p:nvSpPr>
          <p:cNvPr id="384" name="Google Shape;384;p1"/>
          <p:cNvSpPr txBox="1"/>
          <p:nvPr/>
        </p:nvSpPr>
        <p:spPr>
          <a:xfrm>
            <a:off x="8521235" y="5551079"/>
            <a:ext cx="368947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Steven Covington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USGS National Land Imaging Program</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Principal Systems Engineer</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 Aerospace Corporation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10"/>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1800">
                <a:latin typeface="Calibri"/>
                <a:ea typeface="Calibri"/>
                <a:cs typeface="Calibri"/>
                <a:sym typeface="Calibri"/>
              </a:rPr>
              <a:t>Unify US FedCiv offerings: </a:t>
            </a:r>
            <a:r>
              <a:rPr lang="en-US" sz="1800">
                <a:latin typeface="Calibri"/>
                <a:ea typeface="Calibri"/>
                <a:cs typeface="Calibri"/>
                <a:sym typeface="Calibri"/>
              </a:rPr>
              <a:t>A new collaborative framework of U.S. Civil Earth </a:t>
            </a:r>
            <a:br>
              <a:rPr lang="en-US" sz="1800">
                <a:latin typeface="Calibri"/>
                <a:ea typeface="Calibri"/>
                <a:cs typeface="Calibri"/>
                <a:sym typeface="Calibri"/>
              </a:rPr>
            </a:br>
            <a:r>
              <a:rPr lang="en-US" sz="1800">
                <a:latin typeface="Calibri"/>
                <a:ea typeface="Calibri"/>
                <a:cs typeface="Calibri"/>
                <a:sym typeface="Calibri"/>
              </a:rPr>
              <a:t>Observation could truly integrate remote sensing satellite activities </a:t>
            </a:r>
            <a:br>
              <a:rPr lang="en-US" sz="1800">
                <a:latin typeface="Calibri"/>
                <a:ea typeface="Calibri"/>
                <a:cs typeface="Calibri"/>
                <a:sym typeface="Calibri"/>
              </a:rPr>
            </a:br>
            <a:r>
              <a:rPr lang="en-US" sz="1800">
                <a:latin typeface="Calibri"/>
                <a:ea typeface="Calibri"/>
                <a:cs typeface="Calibri"/>
                <a:sym typeface="Calibri"/>
              </a:rPr>
              <a:t>and products, benefitting science and operational users of the data</a:t>
            </a:r>
            <a:br>
              <a:rPr lang="en-US" sz="1800">
                <a:latin typeface="Calibri"/>
                <a:ea typeface="Calibri"/>
                <a:cs typeface="Calibri"/>
                <a:sym typeface="Calibri"/>
              </a:rPr>
            </a:br>
            <a:r>
              <a:rPr lang="en-US" sz="1800">
                <a:latin typeface="Calibri"/>
                <a:ea typeface="Calibri"/>
                <a:cs typeface="Calibri"/>
                <a:sym typeface="Calibri"/>
              </a:rPr>
              <a:t>and potentially freeing up funding that could be used to provide </a:t>
            </a:r>
            <a:br>
              <a:rPr lang="en-US" sz="1800">
                <a:latin typeface="Calibri"/>
                <a:ea typeface="Calibri"/>
                <a:cs typeface="Calibri"/>
                <a:sym typeface="Calibri"/>
              </a:rPr>
            </a:br>
            <a:r>
              <a:rPr lang="en-US" sz="1800">
                <a:latin typeface="Calibri"/>
                <a:ea typeface="Calibri"/>
                <a:cs typeface="Calibri"/>
                <a:sym typeface="Calibri"/>
              </a:rPr>
              <a:t>additional Earth Observation missions and data products to </a:t>
            </a:r>
            <a:br>
              <a:rPr lang="en-US" sz="1800">
                <a:latin typeface="Calibri"/>
                <a:ea typeface="Calibri"/>
                <a:cs typeface="Calibri"/>
                <a:sym typeface="Calibri"/>
              </a:rPr>
            </a:br>
            <a:r>
              <a:rPr lang="en-US" sz="1800">
                <a:latin typeface="Calibri"/>
                <a:ea typeface="Calibri"/>
                <a:cs typeface="Calibri"/>
                <a:sym typeface="Calibri"/>
              </a:rPr>
              <a:t>meet the ever-increasing needs of the users. </a:t>
            </a:r>
            <a:endParaRPr/>
          </a:p>
          <a:p>
            <a:pPr indent="0" lvl="0" marL="0" rtl="0" algn="l">
              <a:lnSpc>
                <a:spcPct val="90000"/>
              </a:lnSpc>
              <a:spcBef>
                <a:spcPts val="1000"/>
              </a:spcBef>
              <a:spcAft>
                <a:spcPts val="0"/>
              </a:spcAft>
              <a:buClr>
                <a:schemeClr val="dk1"/>
              </a:buClr>
              <a:buSzPts val="1800"/>
              <a:buNone/>
            </a:pPr>
            <a:r>
              <a:rPr b="1" lang="en-US" sz="1800">
                <a:latin typeface="Calibri"/>
                <a:ea typeface="Calibri"/>
                <a:cs typeface="Calibri"/>
                <a:sym typeface="Calibri"/>
              </a:rPr>
              <a:t>Cooperative Global Access Standards: </a:t>
            </a:r>
            <a:r>
              <a:rPr lang="en-US" sz="1800">
                <a:latin typeface="Calibri"/>
                <a:ea typeface="Calibri"/>
                <a:cs typeface="Calibri"/>
                <a:sym typeface="Calibri"/>
              </a:rPr>
              <a:t>Beyond the U.S. </a:t>
            </a:r>
            <a:br>
              <a:rPr lang="en-US" sz="1800">
                <a:latin typeface="Calibri"/>
                <a:ea typeface="Calibri"/>
                <a:cs typeface="Calibri"/>
                <a:sym typeface="Calibri"/>
              </a:rPr>
            </a:br>
            <a:r>
              <a:rPr lang="en-US" sz="1800">
                <a:latin typeface="Calibri"/>
                <a:ea typeface="Calibri"/>
                <a:cs typeface="Calibri"/>
                <a:sym typeface="Calibri"/>
              </a:rPr>
              <a:t>architecture comes the need for common search/discovery </a:t>
            </a:r>
            <a:br>
              <a:rPr lang="en-US" sz="1800">
                <a:latin typeface="Calibri"/>
                <a:ea typeface="Calibri"/>
                <a:cs typeface="Calibri"/>
                <a:sym typeface="Calibri"/>
              </a:rPr>
            </a:br>
            <a:r>
              <a:rPr lang="en-US" sz="1800">
                <a:latin typeface="Calibri"/>
                <a:ea typeface="Calibri"/>
                <a:cs typeface="Calibri"/>
                <a:sym typeface="Calibri"/>
              </a:rPr>
              <a:t>access to disparate global archives; cloud agnostic </a:t>
            </a:r>
            <a:br>
              <a:rPr lang="en-US" sz="1800">
                <a:latin typeface="Calibri"/>
                <a:ea typeface="Calibri"/>
                <a:cs typeface="Calibri"/>
                <a:sym typeface="Calibri"/>
              </a:rPr>
            </a:br>
            <a:r>
              <a:rPr lang="en-US" sz="1800">
                <a:latin typeface="Calibri"/>
                <a:ea typeface="Calibri"/>
                <a:cs typeface="Calibri"/>
                <a:sym typeface="Calibri"/>
              </a:rPr>
              <a:t>interoperability to enable and encourage multi-source/</a:t>
            </a:r>
            <a:br>
              <a:rPr lang="en-US" sz="1800">
                <a:latin typeface="Calibri"/>
                <a:ea typeface="Calibri"/>
                <a:cs typeface="Calibri"/>
                <a:sym typeface="Calibri"/>
              </a:rPr>
            </a:br>
            <a:r>
              <a:rPr lang="en-US" sz="1800">
                <a:latin typeface="Calibri"/>
                <a:ea typeface="Calibri"/>
                <a:cs typeface="Calibri"/>
                <a:sym typeface="Calibri"/>
              </a:rPr>
              <a:t>multi-modal access and exploitation of analysis ready data.</a:t>
            </a:r>
            <a:endParaRPr/>
          </a:p>
          <a:p>
            <a:pPr indent="0" lvl="0" marL="0" rtl="0" algn="l">
              <a:lnSpc>
                <a:spcPct val="90000"/>
              </a:lnSpc>
              <a:spcBef>
                <a:spcPts val="1000"/>
              </a:spcBef>
              <a:spcAft>
                <a:spcPts val="0"/>
              </a:spcAft>
              <a:buClr>
                <a:schemeClr val="dk1"/>
              </a:buClr>
              <a:buSzPts val="1800"/>
              <a:buNone/>
            </a:pPr>
            <a:r>
              <a:rPr b="1" lang="en-US" sz="1800">
                <a:latin typeface="Calibri"/>
                <a:ea typeface="Calibri"/>
                <a:cs typeface="Calibri"/>
                <a:sym typeface="Calibri"/>
              </a:rPr>
              <a:t>Start Now: </a:t>
            </a:r>
            <a:r>
              <a:rPr lang="en-US" sz="1800">
                <a:latin typeface="Calibri"/>
                <a:ea typeface="Calibri"/>
                <a:cs typeface="Calibri"/>
                <a:sym typeface="Calibri"/>
              </a:rPr>
              <a:t>An integrated U.S. architecture beginning in the </a:t>
            </a:r>
            <a:br>
              <a:rPr lang="en-US" sz="1800">
                <a:latin typeface="Calibri"/>
                <a:ea typeface="Calibri"/>
                <a:cs typeface="Calibri"/>
                <a:sym typeface="Calibri"/>
              </a:rPr>
            </a:br>
            <a:r>
              <a:rPr lang="en-US" sz="1800">
                <a:latin typeface="Calibri"/>
                <a:ea typeface="Calibri"/>
                <a:cs typeface="Calibri"/>
                <a:sym typeface="Calibri"/>
              </a:rPr>
              <a:t>2030 timeframe would provide sufficient time for the agencies </a:t>
            </a:r>
            <a:br>
              <a:rPr lang="en-US" sz="1800">
                <a:latin typeface="Calibri"/>
                <a:ea typeface="Calibri"/>
                <a:cs typeface="Calibri"/>
                <a:sym typeface="Calibri"/>
              </a:rPr>
            </a:br>
            <a:r>
              <a:rPr lang="en-US" sz="1800">
                <a:latin typeface="Calibri"/>
                <a:ea typeface="Calibri"/>
                <a:cs typeface="Calibri"/>
                <a:sym typeface="Calibri"/>
              </a:rPr>
              <a:t>to plan for its implementation while not disrupting current missions </a:t>
            </a:r>
            <a:br>
              <a:rPr lang="en-US" sz="1800">
                <a:latin typeface="Calibri"/>
                <a:ea typeface="Calibri"/>
                <a:cs typeface="Calibri"/>
                <a:sym typeface="Calibri"/>
              </a:rPr>
            </a:br>
            <a:r>
              <a:rPr lang="en-US" sz="1800">
                <a:latin typeface="Calibri"/>
                <a:ea typeface="Calibri"/>
                <a:cs typeface="Calibri"/>
                <a:sym typeface="Calibri"/>
              </a:rPr>
              <a:t>and projects. Simultaneously, work with international organizations </a:t>
            </a:r>
            <a:br>
              <a:rPr lang="en-US" sz="1800">
                <a:latin typeface="Calibri"/>
                <a:ea typeface="Calibri"/>
                <a:cs typeface="Calibri"/>
                <a:sym typeface="Calibri"/>
              </a:rPr>
            </a:br>
            <a:r>
              <a:rPr lang="en-US" sz="1800">
                <a:latin typeface="Calibri"/>
                <a:ea typeface="Calibri"/>
                <a:cs typeface="Calibri"/>
                <a:sym typeface="Calibri"/>
              </a:rPr>
              <a:t>and collaborators to broaden implementation and acceptance.</a:t>
            </a:r>
            <a:endParaRPr sz="1800">
              <a:latin typeface="Calibri"/>
              <a:ea typeface="Calibri"/>
              <a:cs typeface="Calibri"/>
              <a:sym typeface="Calibri"/>
            </a:endParaRPr>
          </a:p>
          <a:p>
            <a:pPr indent="-114300" lvl="0" marL="228600" rtl="0" algn="l">
              <a:lnSpc>
                <a:spcPct val="90000"/>
              </a:lnSpc>
              <a:spcBef>
                <a:spcPts val="1000"/>
              </a:spcBef>
              <a:spcAft>
                <a:spcPts val="0"/>
              </a:spcAft>
              <a:buClr>
                <a:schemeClr val="dk1"/>
              </a:buClr>
              <a:buSzPts val="1800"/>
              <a:buNone/>
            </a:pPr>
            <a:r>
              <a:t/>
            </a:r>
            <a:endParaRPr sz="1800"/>
          </a:p>
        </p:txBody>
      </p:sp>
      <p:sp>
        <p:nvSpPr>
          <p:cNvPr id="570" name="Google Shape;570;p10"/>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E1EFD8"/>
              </a:buClr>
              <a:buSzPct val="100000"/>
              <a:buFont typeface="Calibri"/>
              <a:buNone/>
            </a:pPr>
            <a:r>
              <a:rPr b="1" lang="en-US"/>
              <a:t>2030 Vision</a:t>
            </a:r>
            <a:endParaRPr/>
          </a:p>
        </p:txBody>
      </p:sp>
      <p:pic>
        <p:nvPicPr>
          <p:cNvPr descr="landsat-1.png" id="571" name="Google Shape;571;p10"/>
          <p:cNvPicPr preferRelativeResize="0"/>
          <p:nvPr/>
        </p:nvPicPr>
        <p:blipFill rotWithShape="1">
          <a:blip r:embed="rId3">
            <a:alphaModFix/>
          </a:blip>
          <a:srcRect b="2" l="19627" r="24124" t="0"/>
          <a:stretch/>
        </p:blipFill>
        <p:spPr>
          <a:xfrm>
            <a:off x="6679720" y="877782"/>
            <a:ext cx="5122238" cy="5122238"/>
          </a:xfrm>
          <a:custGeom>
            <a:rect b="b" l="l" r="r" t="t"/>
            <a:pathLst>
              <a:path extrusionOk="0" h="2663168" w="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ln>
            <a:noFill/>
          </a:ln>
        </p:spPr>
      </p:pic>
      <p:sp>
        <p:nvSpPr>
          <p:cNvPr id="572" name="Google Shape;572;p10"/>
          <p:cNvSpPr txBox="1"/>
          <p:nvPr/>
        </p:nvSpPr>
        <p:spPr>
          <a:xfrm>
            <a:off x="971458" y="5411133"/>
            <a:ext cx="10525700" cy="126273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Ubiquitous Cloud Access and Services</a:t>
            </a:r>
            <a:br>
              <a:rPr b="1" i="0" lang="en-US" sz="3600" u="none" cap="none" strike="noStrike">
                <a:solidFill>
                  <a:srgbClr val="000000"/>
                </a:solidFill>
                <a:latin typeface="Calibri"/>
                <a:ea typeface="Calibri"/>
                <a:cs typeface="Calibri"/>
                <a:sym typeface="Calibri"/>
              </a:rPr>
            </a:br>
            <a:r>
              <a:rPr b="1" i="0" lang="en-US" sz="3600" u="none" cap="none" strike="noStrike">
                <a:solidFill>
                  <a:srgbClr val="000000"/>
                </a:solidFill>
                <a:latin typeface="Calibri"/>
                <a:ea typeface="Calibri"/>
                <a:cs typeface="Calibri"/>
                <a:sym typeface="Calibri"/>
              </a:rPr>
              <a:t> Across the Global Archive of Earth Observations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11"/>
          <p:cNvSpPr txBox="1"/>
          <p:nvPr>
            <p:ph idx="1" type="body"/>
          </p:nvPr>
        </p:nvSpPr>
        <p:spPr>
          <a:xfrm>
            <a:off x="558324" y="1145814"/>
            <a:ext cx="7342011" cy="505843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t>Current 50+ year USGS Landsat archive is ~20PB </a:t>
            </a:r>
            <a:endParaRPr/>
          </a:p>
          <a:p>
            <a:pPr indent="-228600" lvl="0" marL="228600" rtl="0" algn="l">
              <a:lnSpc>
                <a:spcPct val="90000"/>
              </a:lnSpc>
              <a:spcBef>
                <a:spcPts val="1000"/>
              </a:spcBef>
              <a:spcAft>
                <a:spcPts val="0"/>
              </a:spcAft>
              <a:buClr>
                <a:schemeClr val="dk1"/>
              </a:buClr>
              <a:buSzPts val="2800"/>
              <a:buChar char="•"/>
            </a:pPr>
            <a:r>
              <a:rPr lang="en-US" sz="2800"/>
              <a:t>It is estimated that two year after LNext operations begin, the USGS Landsat archive will be close to 50PB</a:t>
            </a:r>
            <a:endParaRPr/>
          </a:p>
          <a:p>
            <a:pPr indent="-228600" lvl="0" marL="228600" rtl="0" algn="l">
              <a:lnSpc>
                <a:spcPct val="90000"/>
              </a:lnSpc>
              <a:spcBef>
                <a:spcPts val="1000"/>
              </a:spcBef>
              <a:spcAft>
                <a:spcPts val="0"/>
              </a:spcAft>
              <a:buClr>
                <a:schemeClr val="dk1"/>
              </a:buClr>
              <a:buSzPts val="2800"/>
              <a:buChar char="•"/>
            </a:pPr>
            <a:r>
              <a:rPr lang="en-US" sz="2800"/>
              <a:t>Other space agencies and commercial firms are projecting similar data growth trends</a:t>
            </a:r>
            <a:endParaRPr/>
          </a:p>
          <a:p>
            <a:pPr indent="-107950" lvl="0" marL="228600" rtl="0" algn="l">
              <a:lnSpc>
                <a:spcPct val="90000"/>
              </a:lnSpc>
              <a:spcBef>
                <a:spcPts val="1000"/>
              </a:spcBef>
              <a:spcAft>
                <a:spcPts val="0"/>
              </a:spcAft>
              <a:buClr>
                <a:schemeClr val="dk1"/>
              </a:buClr>
              <a:buSzPts val="1900"/>
              <a:buNone/>
            </a:pPr>
            <a:r>
              <a:t/>
            </a:r>
            <a:endParaRPr sz="1900"/>
          </a:p>
        </p:txBody>
      </p:sp>
      <p:sp>
        <p:nvSpPr>
          <p:cNvPr id="579" name="Google Shape;579;p11"/>
          <p:cNvSpPr txBox="1"/>
          <p:nvPr>
            <p:ph type="title"/>
          </p:nvPr>
        </p:nvSpPr>
        <p:spPr>
          <a:xfrm>
            <a:off x="91158" y="467913"/>
            <a:ext cx="11929929" cy="41019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E1EFD8"/>
              </a:buClr>
              <a:buSzPts val="3200"/>
              <a:buFont typeface="Calibri"/>
              <a:buNone/>
            </a:pPr>
            <a:r>
              <a:rPr b="1" lang="en-US" sz="3200"/>
              <a:t>USGS and US Civil Space Have a Big Data Challenge</a:t>
            </a:r>
            <a:endParaRPr/>
          </a:p>
        </p:txBody>
      </p:sp>
      <p:pic>
        <p:nvPicPr>
          <p:cNvPr descr="landsat-1.png" id="580" name="Google Shape;580;p11"/>
          <p:cNvPicPr preferRelativeResize="0"/>
          <p:nvPr/>
        </p:nvPicPr>
        <p:blipFill rotWithShape="1">
          <a:blip r:embed="rId3">
            <a:alphaModFix/>
          </a:blip>
          <a:srcRect b="2" l="20694" r="25190" t="0"/>
          <a:stretch/>
        </p:blipFill>
        <p:spPr>
          <a:xfrm>
            <a:off x="8233469" y="1409117"/>
            <a:ext cx="3125330" cy="3248603"/>
          </a:xfrm>
          <a:prstGeom prst="rect">
            <a:avLst/>
          </a:prstGeom>
          <a:noFill/>
          <a:ln>
            <a:noFill/>
          </a:ln>
        </p:spPr>
      </p:pic>
      <p:sp>
        <p:nvSpPr>
          <p:cNvPr id="581" name="Google Shape;581;p11"/>
          <p:cNvSpPr txBox="1"/>
          <p:nvPr/>
        </p:nvSpPr>
        <p:spPr>
          <a:xfrm>
            <a:off x="869947" y="4986334"/>
            <a:ext cx="10180652" cy="85424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We may not have the infrastructure or services to cost-effectively utilize global EO holdings in the 2030s</a:t>
            </a:r>
            <a:endParaRPr/>
          </a:p>
        </p:txBody>
      </p:sp>
      <p:sp>
        <p:nvSpPr>
          <p:cNvPr id="582" name="Google Shape;582;p11"/>
          <p:cNvSpPr/>
          <p:nvPr/>
        </p:nvSpPr>
        <p:spPr>
          <a:xfrm>
            <a:off x="547819" y="3346716"/>
            <a:ext cx="11200688" cy="3031296"/>
          </a:xfrm>
          <a:custGeom>
            <a:rect b="b" l="l" r="r" t="t"/>
            <a:pathLst>
              <a:path extrusionOk="0" h="3031298" w="10371551">
                <a:moveTo>
                  <a:pt x="10371551" y="0"/>
                </a:moveTo>
                <a:lnTo>
                  <a:pt x="9081521" y="2530258"/>
                </a:lnTo>
                <a:lnTo>
                  <a:pt x="7553221" y="2718146"/>
                </a:lnTo>
                <a:lnTo>
                  <a:pt x="6251069" y="2768252"/>
                </a:lnTo>
                <a:cubicBezTo>
                  <a:pt x="5674872" y="2780778"/>
                  <a:pt x="4233821" y="2855934"/>
                  <a:pt x="4233822" y="2830882"/>
                </a:cubicBezTo>
                <a:cubicBezTo>
                  <a:pt x="4246347" y="2818356"/>
                  <a:pt x="2430049" y="2843408"/>
                  <a:pt x="1440493" y="2880986"/>
                </a:cubicBezTo>
                <a:lnTo>
                  <a:pt x="0" y="2981194"/>
                </a:lnTo>
                <a:lnTo>
                  <a:pt x="10346499" y="3031298"/>
                </a:lnTo>
                <a:lnTo>
                  <a:pt x="10371551" y="0"/>
                </a:lnTo>
                <a:close/>
              </a:path>
            </a:pathLst>
          </a:custGeom>
          <a:solidFill>
            <a:schemeClr val="accent1">
              <a:alpha val="29803"/>
            </a:schemeClr>
          </a:solidFill>
          <a:ln cap="flat" cmpd="sng" w="12700">
            <a:solidFill>
              <a:schemeClr val="dk1">
                <a:alpha val="73725"/>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583" name="Google Shape;583;p11"/>
          <p:cNvCxnSpPr/>
          <p:nvPr/>
        </p:nvCxnSpPr>
        <p:spPr>
          <a:xfrm>
            <a:off x="556918" y="3576176"/>
            <a:ext cx="0" cy="2791326"/>
          </a:xfrm>
          <a:prstGeom prst="straightConnector1">
            <a:avLst/>
          </a:prstGeom>
          <a:noFill/>
          <a:ln cap="flat" cmpd="sng" w="73025">
            <a:solidFill>
              <a:schemeClr val="dk1">
                <a:alpha val="73725"/>
              </a:schemeClr>
            </a:solidFill>
            <a:prstDash val="solid"/>
            <a:miter lim="800000"/>
            <a:headEnd len="sm" w="sm" type="none"/>
            <a:tailEnd len="sm" w="sm" type="none"/>
          </a:ln>
        </p:spPr>
      </p:cxnSp>
      <p:cxnSp>
        <p:nvCxnSpPr>
          <p:cNvPr id="584" name="Google Shape;584;p11"/>
          <p:cNvCxnSpPr/>
          <p:nvPr/>
        </p:nvCxnSpPr>
        <p:spPr>
          <a:xfrm>
            <a:off x="553705" y="6367502"/>
            <a:ext cx="11086364" cy="0"/>
          </a:xfrm>
          <a:prstGeom prst="straightConnector1">
            <a:avLst/>
          </a:prstGeom>
          <a:noFill/>
          <a:ln cap="sq" cmpd="sng" w="73025">
            <a:solidFill>
              <a:schemeClr val="dk1">
                <a:alpha val="73725"/>
              </a:schemeClr>
            </a:solidFill>
            <a:prstDash val="solid"/>
            <a:miter lim="800000"/>
            <a:headEnd len="sm" w="sm" type="none"/>
            <a:tailEnd len="sm" w="sm" type="none"/>
          </a:ln>
        </p:spPr>
      </p:cxnSp>
      <p:cxnSp>
        <p:nvCxnSpPr>
          <p:cNvPr id="585" name="Google Shape;585;p11"/>
          <p:cNvCxnSpPr/>
          <p:nvPr/>
        </p:nvCxnSpPr>
        <p:spPr>
          <a:xfrm>
            <a:off x="4039205" y="6099799"/>
            <a:ext cx="0" cy="484935"/>
          </a:xfrm>
          <a:prstGeom prst="straightConnector1">
            <a:avLst/>
          </a:prstGeom>
          <a:noFill/>
          <a:ln cap="flat" cmpd="sng" w="19050">
            <a:solidFill>
              <a:schemeClr val="dk1">
                <a:alpha val="73725"/>
              </a:schemeClr>
            </a:solidFill>
            <a:prstDash val="solid"/>
            <a:miter lim="800000"/>
            <a:headEnd len="sm" w="sm" type="none"/>
            <a:tailEnd len="sm" w="sm" type="none"/>
          </a:ln>
        </p:spPr>
      </p:cxnSp>
      <p:cxnSp>
        <p:nvCxnSpPr>
          <p:cNvPr id="586" name="Google Shape;586;p11"/>
          <p:cNvCxnSpPr/>
          <p:nvPr/>
        </p:nvCxnSpPr>
        <p:spPr>
          <a:xfrm>
            <a:off x="5575035" y="6099799"/>
            <a:ext cx="0" cy="484935"/>
          </a:xfrm>
          <a:prstGeom prst="straightConnector1">
            <a:avLst/>
          </a:prstGeom>
          <a:noFill/>
          <a:ln cap="flat" cmpd="sng" w="19050">
            <a:solidFill>
              <a:schemeClr val="dk1">
                <a:alpha val="73725"/>
              </a:schemeClr>
            </a:solidFill>
            <a:prstDash val="solid"/>
            <a:miter lim="800000"/>
            <a:headEnd len="sm" w="sm" type="none"/>
            <a:tailEnd len="sm" w="sm" type="none"/>
          </a:ln>
        </p:spPr>
      </p:cxnSp>
      <p:cxnSp>
        <p:nvCxnSpPr>
          <p:cNvPr id="587" name="Google Shape;587;p11"/>
          <p:cNvCxnSpPr/>
          <p:nvPr/>
        </p:nvCxnSpPr>
        <p:spPr>
          <a:xfrm>
            <a:off x="7110865" y="6099799"/>
            <a:ext cx="0" cy="484935"/>
          </a:xfrm>
          <a:prstGeom prst="straightConnector1">
            <a:avLst/>
          </a:prstGeom>
          <a:noFill/>
          <a:ln cap="flat" cmpd="sng" w="19050">
            <a:solidFill>
              <a:schemeClr val="dk1">
                <a:alpha val="73725"/>
              </a:schemeClr>
            </a:solidFill>
            <a:prstDash val="solid"/>
            <a:miter lim="800000"/>
            <a:headEnd len="sm" w="sm" type="none"/>
            <a:tailEnd len="sm" w="sm" type="none"/>
          </a:ln>
        </p:spPr>
      </p:cxnSp>
      <p:cxnSp>
        <p:nvCxnSpPr>
          <p:cNvPr id="588" name="Google Shape;588;p11"/>
          <p:cNvCxnSpPr/>
          <p:nvPr/>
        </p:nvCxnSpPr>
        <p:spPr>
          <a:xfrm>
            <a:off x="8646695" y="6099799"/>
            <a:ext cx="0" cy="484935"/>
          </a:xfrm>
          <a:prstGeom prst="straightConnector1">
            <a:avLst/>
          </a:prstGeom>
          <a:noFill/>
          <a:ln cap="flat" cmpd="sng" w="19050">
            <a:solidFill>
              <a:schemeClr val="dk1">
                <a:alpha val="73725"/>
              </a:schemeClr>
            </a:solidFill>
            <a:prstDash val="solid"/>
            <a:miter lim="800000"/>
            <a:headEnd len="sm" w="sm" type="none"/>
            <a:tailEnd len="sm" w="sm" type="none"/>
          </a:ln>
        </p:spPr>
      </p:cxnSp>
      <p:cxnSp>
        <p:nvCxnSpPr>
          <p:cNvPr id="589" name="Google Shape;589;p11"/>
          <p:cNvCxnSpPr/>
          <p:nvPr/>
        </p:nvCxnSpPr>
        <p:spPr>
          <a:xfrm>
            <a:off x="10182525" y="6099799"/>
            <a:ext cx="0" cy="484935"/>
          </a:xfrm>
          <a:prstGeom prst="straightConnector1">
            <a:avLst/>
          </a:prstGeom>
          <a:noFill/>
          <a:ln cap="flat" cmpd="sng" w="19050">
            <a:solidFill>
              <a:schemeClr val="dk1">
                <a:alpha val="73725"/>
              </a:schemeClr>
            </a:solidFill>
            <a:prstDash val="solid"/>
            <a:miter lim="800000"/>
            <a:headEnd len="sm" w="sm" type="none"/>
            <a:tailEnd len="sm" w="sm" type="none"/>
          </a:ln>
        </p:spPr>
      </p:cxnSp>
      <p:cxnSp>
        <p:nvCxnSpPr>
          <p:cNvPr id="590" name="Google Shape;590;p11"/>
          <p:cNvCxnSpPr/>
          <p:nvPr/>
        </p:nvCxnSpPr>
        <p:spPr>
          <a:xfrm>
            <a:off x="2503375" y="6099799"/>
            <a:ext cx="0" cy="484935"/>
          </a:xfrm>
          <a:prstGeom prst="straightConnector1">
            <a:avLst/>
          </a:prstGeom>
          <a:noFill/>
          <a:ln cap="flat" cmpd="sng" w="19050">
            <a:solidFill>
              <a:schemeClr val="dk1">
                <a:alpha val="73725"/>
              </a:schemeClr>
            </a:solidFill>
            <a:prstDash val="solid"/>
            <a:miter lim="800000"/>
            <a:headEnd len="sm" w="sm" type="none"/>
            <a:tailEnd len="sm" w="sm" type="none"/>
          </a:ln>
        </p:spPr>
      </p:cxnSp>
      <p:sp>
        <p:nvSpPr>
          <p:cNvPr id="591" name="Google Shape;591;p11"/>
          <p:cNvSpPr txBox="1"/>
          <p:nvPr/>
        </p:nvSpPr>
        <p:spPr>
          <a:xfrm>
            <a:off x="1480827" y="6303744"/>
            <a:ext cx="7828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1970s</a:t>
            </a:r>
            <a:endParaRPr/>
          </a:p>
        </p:txBody>
      </p:sp>
      <p:sp>
        <p:nvSpPr>
          <p:cNvPr id="592" name="Google Shape;592;p11"/>
          <p:cNvSpPr txBox="1"/>
          <p:nvPr/>
        </p:nvSpPr>
        <p:spPr>
          <a:xfrm>
            <a:off x="2934426" y="6303744"/>
            <a:ext cx="7828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1980s</a:t>
            </a:r>
            <a:endParaRPr/>
          </a:p>
        </p:txBody>
      </p:sp>
      <p:sp>
        <p:nvSpPr>
          <p:cNvPr id="593" name="Google Shape;593;p11"/>
          <p:cNvSpPr txBox="1"/>
          <p:nvPr/>
        </p:nvSpPr>
        <p:spPr>
          <a:xfrm>
            <a:off x="4415604" y="6303744"/>
            <a:ext cx="7828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1990s</a:t>
            </a:r>
            <a:endParaRPr/>
          </a:p>
        </p:txBody>
      </p:sp>
      <p:sp>
        <p:nvSpPr>
          <p:cNvPr id="594" name="Google Shape;594;p11"/>
          <p:cNvSpPr txBox="1"/>
          <p:nvPr/>
        </p:nvSpPr>
        <p:spPr>
          <a:xfrm>
            <a:off x="5960273" y="6303744"/>
            <a:ext cx="7828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2000s</a:t>
            </a:r>
            <a:endParaRPr/>
          </a:p>
        </p:txBody>
      </p:sp>
      <p:sp>
        <p:nvSpPr>
          <p:cNvPr id="595" name="Google Shape;595;p11"/>
          <p:cNvSpPr txBox="1"/>
          <p:nvPr/>
        </p:nvSpPr>
        <p:spPr>
          <a:xfrm>
            <a:off x="7438343" y="6303744"/>
            <a:ext cx="7828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2010s</a:t>
            </a:r>
            <a:endParaRPr/>
          </a:p>
        </p:txBody>
      </p:sp>
      <p:sp>
        <p:nvSpPr>
          <p:cNvPr id="596" name="Google Shape;596;p11"/>
          <p:cNvSpPr txBox="1"/>
          <p:nvPr/>
        </p:nvSpPr>
        <p:spPr>
          <a:xfrm>
            <a:off x="8979830" y="6303744"/>
            <a:ext cx="7828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2020s</a:t>
            </a:r>
            <a:endParaRPr/>
          </a:p>
        </p:txBody>
      </p:sp>
      <p:sp>
        <p:nvSpPr>
          <p:cNvPr id="597" name="Google Shape;597;p11"/>
          <p:cNvSpPr txBox="1"/>
          <p:nvPr/>
        </p:nvSpPr>
        <p:spPr>
          <a:xfrm>
            <a:off x="10438184" y="6303744"/>
            <a:ext cx="7828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2030s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12"/>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E1EFD8"/>
              </a:buClr>
              <a:buSzPct val="100000"/>
              <a:buFont typeface="Calibri"/>
              <a:buNone/>
            </a:pPr>
            <a:r>
              <a:rPr b="1" lang="en-US"/>
              <a:t>Areas of Exploration to minimize risk</a:t>
            </a:r>
            <a:endParaRPr/>
          </a:p>
        </p:txBody>
      </p:sp>
      <p:pic>
        <p:nvPicPr>
          <p:cNvPr descr="landsat-1.png" id="604" name="Google Shape;604;p12"/>
          <p:cNvPicPr preferRelativeResize="0"/>
          <p:nvPr/>
        </p:nvPicPr>
        <p:blipFill rotWithShape="1">
          <a:blip r:embed="rId3">
            <a:alphaModFix/>
          </a:blip>
          <a:srcRect b="0" l="19542" r="24037" t="0"/>
          <a:stretch/>
        </p:blipFill>
        <p:spPr>
          <a:xfrm>
            <a:off x="284171" y="1004325"/>
            <a:ext cx="4777381" cy="4762986"/>
          </a:xfrm>
          <a:custGeom>
            <a:rect b="b" l="l" r="r" t="t"/>
            <a:pathLst>
              <a:path extrusionOk="0" h="5643794" w="4777381">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605" name="Google Shape;605;p12"/>
          <p:cNvSpPr txBox="1"/>
          <p:nvPr/>
        </p:nvSpPr>
        <p:spPr>
          <a:xfrm>
            <a:off x="5167891" y="1004325"/>
            <a:ext cx="6673677" cy="5305937"/>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Encourage processing and analysis “next to the data” (in the cloud) vs. data downloads</a:t>
            </a:r>
            <a:endParaRPr/>
          </a:p>
          <a:p>
            <a:pPr indent="-76200" lvl="0" marL="228600" marR="0" rtl="0" algn="l">
              <a:lnSpc>
                <a:spcPct val="90000"/>
              </a:lnSpc>
              <a:spcBef>
                <a:spcPts val="10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Enable streamlined multi-source, multi-modal data access capabilities</a:t>
            </a:r>
            <a:endParaRPr/>
          </a:p>
          <a:p>
            <a:pPr indent="-76200" lvl="0" marL="228600" marR="0" rtl="0" algn="l">
              <a:lnSpc>
                <a:spcPct val="90000"/>
              </a:lnSpc>
              <a:spcBef>
                <a:spcPts val="10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Understand opportunities (and challenges) for data replication; ensure quality and integrity of replicas</a:t>
            </a:r>
            <a:endParaRPr sz="1800">
              <a:solidFill>
                <a:schemeClr val="dk1"/>
              </a:solidFill>
              <a:latin typeface="Calibri"/>
              <a:ea typeface="Calibri"/>
              <a:cs typeface="Calibri"/>
              <a:sym typeface="Calibri"/>
            </a:endParaRPr>
          </a:p>
          <a:p>
            <a:pPr indent="-76200" lvl="0" marL="228600" marR="0" rtl="0" algn="l">
              <a:lnSpc>
                <a:spcPct val="90000"/>
              </a:lnSpc>
              <a:spcBef>
                <a:spcPts val="10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Focus on Earth Observation (EO) Data &amp; Service Interoperability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landsat-1.png" id="389" name="Google Shape;389;p2"/>
          <p:cNvPicPr preferRelativeResize="0"/>
          <p:nvPr/>
        </p:nvPicPr>
        <p:blipFill rotWithShape="1">
          <a:blip r:embed="rId3">
            <a:alphaModFix amt="52999"/>
          </a:blip>
          <a:srcRect b="89" l="49" r="0" t="0"/>
          <a:stretch/>
        </p:blipFill>
        <p:spPr>
          <a:xfrm>
            <a:off x="433" y="811850"/>
            <a:ext cx="12186400" cy="6046149"/>
          </a:xfrm>
          <a:prstGeom prst="rect">
            <a:avLst/>
          </a:prstGeom>
          <a:noFill/>
          <a:ln>
            <a:noFill/>
          </a:ln>
        </p:spPr>
      </p:pic>
      <p:sp>
        <p:nvSpPr>
          <p:cNvPr id="390" name="Google Shape;390;p2"/>
          <p:cNvSpPr txBox="1"/>
          <p:nvPr>
            <p:ph type="title"/>
          </p:nvPr>
        </p:nvSpPr>
        <p:spPr>
          <a:xfrm>
            <a:off x="91158" y="401653"/>
            <a:ext cx="11929929" cy="410198"/>
          </a:xfrm>
          <a:prstGeom prst="rect">
            <a:avLst/>
          </a:prstGeom>
          <a:noFill/>
          <a:ln>
            <a:noFill/>
          </a:ln>
          <a:effectLst>
            <a:outerShdw rotWithShape="0" algn="ctr" dir="5400000" dist="50800">
              <a:srgbClr val="000000">
                <a:alpha val="4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500" u="none" cap="none" strike="noStrike">
                <a:solidFill>
                  <a:srgbClr val="FFFFFF"/>
                </a:solidFill>
                <a:latin typeface="Arial"/>
                <a:ea typeface="Arial"/>
                <a:cs typeface="Arial"/>
                <a:sym typeface="Arial"/>
              </a:rPr>
              <a:t>USGS Mission Areas</a:t>
            </a:r>
            <a:endParaRPr/>
          </a:p>
        </p:txBody>
      </p:sp>
      <p:sp>
        <p:nvSpPr>
          <p:cNvPr id="391" name="Google Shape;391;p2"/>
          <p:cNvSpPr txBox="1"/>
          <p:nvPr/>
        </p:nvSpPr>
        <p:spPr>
          <a:xfrm>
            <a:off x="1417379" y="1235383"/>
            <a:ext cx="1667461" cy="322423"/>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venir"/>
                <a:ea typeface="Avenir"/>
                <a:cs typeface="Avenir"/>
                <a:sym typeface="Avenir"/>
              </a:rPr>
              <a:t>Water Resources</a:t>
            </a:r>
            <a:endParaRPr b="1" i="0" sz="2400" u="none" cap="none" strike="noStrike">
              <a:solidFill>
                <a:srgbClr val="FFFFFF"/>
              </a:solidFill>
              <a:latin typeface="Avenir"/>
              <a:ea typeface="Avenir"/>
              <a:cs typeface="Avenir"/>
              <a:sym typeface="Avenir"/>
            </a:endParaRPr>
          </a:p>
        </p:txBody>
      </p:sp>
      <p:sp>
        <p:nvSpPr>
          <p:cNvPr id="392" name="Google Shape;392;p2"/>
          <p:cNvSpPr txBox="1"/>
          <p:nvPr/>
        </p:nvSpPr>
        <p:spPr>
          <a:xfrm>
            <a:off x="3254131" y="1218151"/>
            <a:ext cx="1662229" cy="317816"/>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venir"/>
                <a:ea typeface="Avenir"/>
                <a:cs typeface="Avenir"/>
                <a:sym typeface="Avenir"/>
              </a:rPr>
              <a:t>Natural Hazards</a:t>
            </a:r>
            <a:endParaRPr b="1" i="0" sz="2400" u="none" cap="none" strike="noStrike">
              <a:solidFill>
                <a:srgbClr val="FFFFFF"/>
              </a:solidFill>
              <a:latin typeface="Avenir"/>
              <a:ea typeface="Avenir"/>
              <a:cs typeface="Avenir"/>
              <a:sym typeface="Avenir"/>
            </a:endParaRPr>
          </a:p>
        </p:txBody>
      </p:sp>
      <p:sp>
        <p:nvSpPr>
          <p:cNvPr id="393" name="Google Shape;393;p2"/>
          <p:cNvSpPr txBox="1"/>
          <p:nvPr/>
        </p:nvSpPr>
        <p:spPr>
          <a:xfrm>
            <a:off x="5039330" y="1237836"/>
            <a:ext cx="2457933" cy="231553"/>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venir"/>
                <a:ea typeface="Avenir"/>
                <a:cs typeface="Avenir"/>
                <a:sym typeface="Avenir"/>
              </a:rPr>
              <a:t>Core Science Systems</a:t>
            </a:r>
            <a:endParaRPr b="1" i="0" sz="2400" u="none" cap="none" strike="noStrike">
              <a:solidFill>
                <a:srgbClr val="FFFFFF"/>
              </a:solidFill>
              <a:latin typeface="Avenir"/>
              <a:ea typeface="Avenir"/>
              <a:cs typeface="Avenir"/>
              <a:sym typeface="Avenir"/>
            </a:endParaRPr>
          </a:p>
        </p:txBody>
      </p:sp>
      <p:sp>
        <p:nvSpPr>
          <p:cNvPr id="394" name="Google Shape;394;p2"/>
          <p:cNvSpPr txBox="1"/>
          <p:nvPr/>
        </p:nvSpPr>
        <p:spPr>
          <a:xfrm>
            <a:off x="7327976" y="1209215"/>
            <a:ext cx="1730309" cy="331003"/>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venir"/>
                <a:ea typeface="Avenir"/>
                <a:cs typeface="Avenir"/>
                <a:sym typeface="Avenir"/>
              </a:rPr>
              <a:t>Ecosystems</a:t>
            </a:r>
            <a:endParaRPr b="1" i="0" sz="2400" u="none" cap="none" strike="noStrike">
              <a:solidFill>
                <a:srgbClr val="FFFFFF"/>
              </a:solidFill>
              <a:latin typeface="Avenir"/>
              <a:ea typeface="Avenir"/>
              <a:cs typeface="Avenir"/>
              <a:sym typeface="Avenir"/>
            </a:endParaRPr>
          </a:p>
        </p:txBody>
      </p:sp>
      <p:sp>
        <p:nvSpPr>
          <p:cNvPr id="395" name="Google Shape;395;p2"/>
          <p:cNvSpPr txBox="1"/>
          <p:nvPr/>
        </p:nvSpPr>
        <p:spPr>
          <a:xfrm>
            <a:off x="9155827" y="1240110"/>
            <a:ext cx="1997587" cy="286961"/>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venir"/>
                <a:ea typeface="Avenir"/>
                <a:cs typeface="Avenir"/>
                <a:sym typeface="Avenir"/>
              </a:rPr>
              <a:t>Energy and Minerals</a:t>
            </a:r>
            <a:endParaRPr b="1" i="0" sz="2400" u="none" cap="none" strike="noStrike">
              <a:solidFill>
                <a:srgbClr val="FFFFFF"/>
              </a:solidFill>
              <a:latin typeface="Avenir"/>
              <a:ea typeface="Avenir"/>
              <a:cs typeface="Avenir"/>
              <a:sym typeface="Avenir"/>
            </a:endParaRPr>
          </a:p>
        </p:txBody>
      </p:sp>
      <p:pic>
        <p:nvPicPr>
          <p:cNvPr descr="A satellite view of the earth&#10;&#10;Description automatically generated with medium confidence" id="396" name="Google Shape;396;p2"/>
          <p:cNvPicPr preferRelativeResize="0"/>
          <p:nvPr/>
        </p:nvPicPr>
        <p:blipFill rotWithShape="1">
          <a:blip r:embed="rId4">
            <a:alphaModFix/>
          </a:blip>
          <a:srcRect b="0" l="0" r="0" t="0"/>
          <a:stretch/>
        </p:blipFill>
        <p:spPr>
          <a:xfrm>
            <a:off x="730691" y="1751424"/>
            <a:ext cx="10960652" cy="2272857"/>
          </a:xfrm>
          <a:prstGeom prst="rect">
            <a:avLst/>
          </a:prstGeom>
          <a:noFill/>
          <a:ln>
            <a:noFill/>
          </a:ln>
        </p:spPr>
      </p:pic>
      <p:pic>
        <p:nvPicPr>
          <p:cNvPr id="397" name="Google Shape;397;p2"/>
          <p:cNvPicPr preferRelativeResize="0"/>
          <p:nvPr/>
        </p:nvPicPr>
        <p:blipFill rotWithShape="1">
          <a:blip r:embed="rId5">
            <a:alphaModFix/>
          </a:blip>
          <a:srcRect b="0" l="0" r="0" t="0"/>
          <a:stretch/>
        </p:blipFill>
        <p:spPr>
          <a:xfrm>
            <a:off x="1142041" y="1779371"/>
            <a:ext cx="2202544" cy="2143831"/>
          </a:xfrm>
          <a:prstGeom prst="ellipse">
            <a:avLst/>
          </a:prstGeom>
          <a:noFill/>
          <a:ln cap="flat" cmpd="sng" w="12700">
            <a:solidFill>
              <a:srgbClr val="3D4B5F"/>
            </a:solidFill>
            <a:prstDash val="solid"/>
            <a:round/>
            <a:headEnd len="sm" w="sm" type="none"/>
            <a:tailEnd len="sm" w="sm" type="none"/>
          </a:ln>
          <a:effectLst>
            <a:outerShdw blurRad="385812" rotWithShape="0" algn="tl" dir="2700000" dist="38100">
              <a:srgbClr val="000000">
                <a:alpha val="40000"/>
              </a:srgbClr>
            </a:outerShdw>
          </a:effectLst>
        </p:spPr>
      </p:pic>
      <p:pic>
        <p:nvPicPr>
          <p:cNvPr id="398" name="Google Shape;398;p2"/>
          <p:cNvPicPr preferRelativeResize="0"/>
          <p:nvPr/>
        </p:nvPicPr>
        <p:blipFill rotWithShape="1">
          <a:blip r:embed="rId6">
            <a:alphaModFix/>
          </a:blip>
          <a:srcRect b="0" l="0" r="0" t="0"/>
          <a:stretch/>
        </p:blipFill>
        <p:spPr>
          <a:xfrm>
            <a:off x="3134857" y="1779619"/>
            <a:ext cx="2202544" cy="2208600"/>
          </a:xfrm>
          <a:prstGeom prst="ellipse">
            <a:avLst/>
          </a:prstGeom>
          <a:noFill/>
          <a:ln cap="flat" cmpd="sng" w="12700">
            <a:solidFill>
              <a:srgbClr val="3D4B5F"/>
            </a:solidFill>
            <a:prstDash val="solid"/>
            <a:round/>
            <a:headEnd len="sm" w="sm" type="none"/>
            <a:tailEnd len="sm" w="sm" type="none"/>
          </a:ln>
          <a:effectLst>
            <a:outerShdw blurRad="385812" rotWithShape="0" algn="tl" dir="2700000" dist="38100">
              <a:srgbClr val="000000">
                <a:alpha val="40000"/>
              </a:srgbClr>
            </a:outerShdw>
          </a:effectLst>
        </p:spPr>
      </p:pic>
      <p:pic>
        <p:nvPicPr>
          <p:cNvPr id="399" name="Google Shape;399;p2"/>
          <p:cNvPicPr preferRelativeResize="0"/>
          <p:nvPr/>
        </p:nvPicPr>
        <p:blipFill rotWithShape="1">
          <a:blip r:embed="rId7">
            <a:alphaModFix/>
          </a:blip>
          <a:srcRect b="0" l="0" r="0" t="0"/>
          <a:stretch/>
        </p:blipFill>
        <p:spPr>
          <a:xfrm>
            <a:off x="5084607" y="1742029"/>
            <a:ext cx="2269187" cy="2208600"/>
          </a:xfrm>
          <a:prstGeom prst="ellipse">
            <a:avLst/>
          </a:prstGeom>
          <a:noFill/>
          <a:ln cap="flat" cmpd="sng" w="12700">
            <a:solidFill>
              <a:srgbClr val="3D4B5F"/>
            </a:solidFill>
            <a:prstDash val="solid"/>
            <a:round/>
            <a:headEnd len="sm" w="sm" type="none"/>
            <a:tailEnd len="sm" w="sm" type="none"/>
          </a:ln>
          <a:effectLst>
            <a:outerShdw blurRad="385812" rotWithShape="0" algn="tl" dir="2700000" dist="38100">
              <a:srgbClr val="000000">
                <a:alpha val="40000"/>
              </a:srgbClr>
            </a:outerShdw>
          </a:effectLst>
        </p:spPr>
      </p:pic>
      <p:pic>
        <p:nvPicPr>
          <p:cNvPr id="400" name="Google Shape;400;p2"/>
          <p:cNvPicPr preferRelativeResize="0"/>
          <p:nvPr/>
        </p:nvPicPr>
        <p:blipFill rotWithShape="1">
          <a:blip r:embed="rId8">
            <a:alphaModFix/>
          </a:blip>
          <a:srcRect b="0" l="0" r="0" t="0"/>
          <a:stretch/>
        </p:blipFill>
        <p:spPr>
          <a:xfrm>
            <a:off x="7099579" y="1781200"/>
            <a:ext cx="2202544" cy="2169429"/>
          </a:xfrm>
          <a:prstGeom prst="ellipse">
            <a:avLst/>
          </a:prstGeom>
          <a:noFill/>
          <a:ln cap="flat" cmpd="sng" w="12700">
            <a:solidFill>
              <a:srgbClr val="3D4B5F"/>
            </a:solidFill>
            <a:prstDash val="solid"/>
            <a:round/>
            <a:headEnd len="sm" w="sm" type="none"/>
            <a:tailEnd len="sm" w="sm" type="none"/>
          </a:ln>
          <a:effectLst>
            <a:outerShdw blurRad="385812" rotWithShape="0" algn="tl" dir="2700000" dist="38100">
              <a:srgbClr val="000000">
                <a:alpha val="40000"/>
              </a:srgbClr>
            </a:outerShdw>
          </a:effectLst>
        </p:spPr>
      </p:pic>
      <p:pic>
        <p:nvPicPr>
          <p:cNvPr id="401" name="Google Shape;401;p2"/>
          <p:cNvPicPr preferRelativeResize="0"/>
          <p:nvPr/>
        </p:nvPicPr>
        <p:blipFill rotWithShape="1">
          <a:blip r:embed="rId9">
            <a:alphaModFix/>
          </a:blip>
          <a:srcRect b="0" l="0" r="0" t="0"/>
          <a:stretch/>
        </p:blipFill>
        <p:spPr>
          <a:xfrm flipH="1">
            <a:off x="8955183" y="1767699"/>
            <a:ext cx="2223220" cy="2182931"/>
          </a:xfrm>
          <a:prstGeom prst="ellipse">
            <a:avLst/>
          </a:prstGeom>
          <a:noFill/>
          <a:ln cap="flat" cmpd="sng" w="12700">
            <a:solidFill>
              <a:srgbClr val="3D4B5F"/>
            </a:solidFill>
            <a:prstDash val="solid"/>
            <a:round/>
            <a:headEnd len="sm" w="sm" type="none"/>
            <a:tailEnd len="sm" w="sm" type="none"/>
          </a:ln>
          <a:effectLst>
            <a:outerShdw blurRad="385812" rotWithShape="0" algn="tl" dir="2700000" dist="38100">
              <a:srgbClr val="000000">
                <a:alpha val="40000"/>
              </a:srgbClr>
            </a:outerShdw>
          </a:effectLst>
        </p:spPr>
      </p:pic>
      <p:sp>
        <p:nvSpPr>
          <p:cNvPr id="402" name="Google Shape;402;p2"/>
          <p:cNvSpPr/>
          <p:nvPr/>
        </p:nvSpPr>
        <p:spPr>
          <a:xfrm>
            <a:off x="1276210" y="4058504"/>
            <a:ext cx="4678621" cy="1847044"/>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FFFFFF"/>
              </a:buClr>
              <a:buSzPts val="1867"/>
              <a:buFont typeface="Arial"/>
              <a:buNone/>
            </a:pPr>
            <a:r>
              <a:rPr b="1" i="0" lang="en-US" sz="1867" u="sng" cap="none" strike="noStrike">
                <a:solidFill>
                  <a:srgbClr val="FFFFFF"/>
                </a:solidFill>
                <a:latin typeface="Calibri"/>
                <a:ea typeface="Calibri"/>
                <a:cs typeface="Calibri"/>
                <a:sym typeface="Calibri"/>
              </a:rPr>
              <a:t>Vision</a:t>
            </a:r>
            <a:endParaRPr/>
          </a:p>
          <a:p>
            <a:pPr indent="-228594" lvl="0" marL="380990" marR="0" rtl="0" algn="l">
              <a:lnSpc>
                <a:spcPct val="100000"/>
              </a:lnSpc>
              <a:spcBef>
                <a:spcPts val="0"/>
              </a:spcBef>
              <a:spcAft>
                <a:spcPts val="0"/>
              </a:spcAft>
              <a:buClr>
                <a:srgbClr val="FFFFFF"/>
              </a:buClr>
              <a:buSzPts val="1867"/>
              <a:buFont typeface="Arial"/>
              <a:buChar char="•"/>
            </a:pPr>
            <a:r>
              <a:rPr b="0" i="0" lang="en-US" sz="1867" u="none" cap="none" strike="noStrike">
                <a:solidFill>
                  <a:srgbClr val="FFFFFF"/>
                </a:solidFill>
                <a:latin typeface="Calibri"/>
                <a:ea typeface="Calibri"/>
                <a:cs typeface="Calibri"/>
                <a:sym typeface="Calibri"/>
              </a:rPr>
              <a:t>Lead the Nation in 21st-century integrated research, assessments, and prediction of natural resources and processes to meet society’s needs</a:t>
            </a:r>
            <a:endParaRPr/>
          </a:p>
          <a:p>
            <a:pPr indent="0" lvl="0" marL="0" marR="0" rtl="0" algn="l">
              <a:lnSpc>
                <a:spcPct val="100000"/>
              </a:lnSpc>
              <a:spcBef>
                <a:spcPts val="0"/>
              </a:spcBef>
              <a:spcAft>
                <a:spcPts val="0"/>
              </a:spcAft>
              <a:buClr>
                <a:srgbClr val="FFFFFF"/>
              </a:buClr>
              <a:buSzPts val="1867"/>
              <a:buFont typeface="Arial"/>
              <a:buNone/>
            </a:pPr>
            <a:r>
              <a:t/>
            </a:r>
            <a:endParaRPr b="0" i="0" sz="1867" u="none" cap="none" strike="noStrike">
              <a:solidFill>
                <a:srgbClr val="FFFFFF"/>
              </a:solidFill>
              <a:latin typeface="Calibri"/>
              <a:ea typeface="Calibri"/>
              <a:cs typeface="Calibri"/>
              <a:sym typeface="Calibri"/>
            </a:endParaRPr>
          </a:p>
        </p:txBody>
      </p:sp>
      <p:sp>
        <p:nvSpPr>
          <p:cNvPr id="403" name="Google Shape;403;p2"/>
          <p:cNvSpPr/>
          <p:nvPr/>
        </p:nvSpPr>
        <p:spPr>
          <a:xfrm>
            <a:off x="6427779" y="4071864"/>
            <a:ext cx="4953957" cy="2298578"/>
          </a:xfrm>
          <a:prstGeom prst="rect">
            <a:avLst/>
          </a:prstGeom>
          <a:noFill/>
          <a:ln>
            <a:noFill/>
          </a:ln>
        </p:spPr>
        <p:txBody>
          <a:bodyPr anchorCtr="0" anchor="t" bIns="60950" lIns="121900" spcFirstLastPara="1" rIns="121900" wrap="square" tIns="60950">
            <a:spAutoFit/>
          </a:bodyPr>
          <a:lstStyle/>
          <a:p>
            <a:pPr indent="0" lvl="0" marL="151765" marR="0" rtl="0" algn="l">
              <a:lnSpc>
                <a:spcPct val="100000"/>
              </a:lnSpc>
              <a:spcBef>
                <a:spcPts val="0"/>
              </a:spcBef>
              <a:spcAft>
                <a:spcPts val="0"/>
              </a:spcAft>
              <a:buClr>
                <a:srgbClr val="FFFFFF"/>
              </a:buClr>
              <a:buSzPts val="1850"/>
              <a:buFont typeface="Arial"/>
              <a:buNone/>
            </a:pPr>
            <a:r>
              <a:rPr b="1" i="0" lang="en-US" sz="1850" u="sng" cap="none" strike="noStrike">
                <a:solidFill>
                  <a:srgbClr val="FFFFFF"/>
                </a:solidFill>
                <a:latin typeface="Calibri"/>
                <a:ea typeface="Calibri"/>
                <a:cs typeface="Calibri"/>
                <a:sym typeface="Calibri"/>
              </a:rPr>
              <a:t>Mission</a:t>
            </a:r>
            <a:endParaRPr sz="1850">
              <a:solidFill>
                <a:schemeClr val="dk1"/>
              </a:solidFill>
              <a:latin typeface="Calibri"/>
              <a:ea typeface="Calibri"/>
              <a:cs typeface="Calibri"/>
              <a:sym typeface="Calibri"/>
            </a:endParaRPr>
          </a:p>
          <a:p>
            <a:pPr indent="-227965" lvl="0" marL="380365" marR="0" rtl="0" algn="l">
              <a:lnSpc>
                <a:spcPct val="100000"/>
              </a:lnSpc>
              <a:spcBef>
                <a:spcPts val="0"/>
              </a:spcBef>
              <a:spcAft>
                <a:spcPts val="0"/>
              </a:spcAft>
              <a:buClr>
                <a:srgbClr val="FFFFFF"/>
              </a:buClr>
              <a:buSzPts val="1850"/>
              <a:buFont typeface="Arial"/>
              <a:buChar char="•"/>
            </a:pPr>
            <a:r>
              <a:rPr b="0" i="0" lang="en-US" sz="1850" u="none" cap="none" strike="noStrike">
                <a:solidFill>
                  <a:srgbClr val="FFFFFF"/>
                </a:solidFill>
                <a:latin typeface="Calibri"/>
                <a:ea typeface="Calibri"/>
                <a:cs typeface="Calibri"/>
                <a:sym typeface="Calibri"/>
              </a:rPr>
              <a:t>Monitor, analyze and predict current and evolving dynamics of complex human and natural Earth system interactions</a:t>
            </a:r>
            <a:endParaRPr b="0" i="0" sz="1850" u="none" cap="none" strike="noStrike">
              <a:solidFill>
                <a:srgbClr val="FFFFFF"/>
              </a:solidFill>
              <a:latin typeface="Calibri"/>
              <a:ea typeface="Calibri"/>
              <a:cs typeface="Calibri"/>
              <a:sym typeface="Calibri"/>
            </a:endParaRPr>
          </a:p>
          <a:p>
            <a:pPr indent="-160210" lvl="0" marL="380365" marR="0" rtl="0" algn="l">
              <a:lnSpc>
                <a:spcPct val="100000"/>
              </a:lnSpc>
              <a:spcBef>
                <a:spcPts val="0"/>
              </a:spcBef>
              <a:spcAft>
                <a:spcPts val="0"/>
              </a:spcAft>
              <a:buClr>
                <a:srgbClr val="FFFFFF"/>
              </a:buClr>
              <a:buSzPts val="1067"/>
              <a:buFont typeface="Arial"/>
              <a:buNone/>
            </a:pPr>
            <a:r>
              <a:t/>
            </a:r>
            <a:endParaRPr b="0" i="0" sz="1067" u="none" cap="none" strike="noStrike">
              <a:solidFill>
                <a:srgbClr val="FFFFFF"/>
              </a:solidFill>
              <a:latin typeface="Calibri"/>
              <a:ea typeface="Calibri"/>
              <a:cs typeface="Calibri"/>
              <a:sym typeface="Calibri"/>
            </a:endParaRPr>
          </a:p>
          <a:p>
            <a:pPr indent="-227965" lvl="0" marL="380365" marR="0" rtl="0" algn="l">
              <a:lnSpc>
                <a:spcPct val="100000"/>
              </a:lnSpc>
              <a:spcBef>
                <a:spcPts val="0"/>
              </a:spcBef>
              <a:spcAft>
                <a:spcPts val="0"/>
              </a:spcAft>
              <a:buClr>
                <a:srgbClr val="FFFFFF"/>
              </a:buClr>
              <a:buSzPts val="1850"/>
              <a:buFont typeface="Arial"/>
              <a:buChar char="•"/>
            </a:pPr>
            <a:r>
              <a:rPr b="0" i="0" lang="en-US" sz="1850" u="none" cap="none" strike="noStrike">
                <a:solidFill>
                  <a:srgbClr val="FFFFFF"/>
                </a:solidFill>
                <a:latin typeface="Calibri"/>
                <a:ea typeface="Calibri"/>
                <a:cs typeface="Calibri"/>
                <a:sym typeface="Calibri"/>
              </a:rPr>
              <a:t>Deliver actionable intelligence at scales and timeframes relevant to decision makers</a:t>
            </a:r>
            <a:endParaRPr b="0" i="0" sz="185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1867"/>
              <a:buFont typeface="Arial"/>
              <a:buNone/>
            </a:pPr>
            <a:r>
              <a:t/>
            </a:r>
            <a:endParaRPr b="0" i="0" sz="1867" u="none" cap="none" strike="noStrike">
              <a:solidFill>
                <a:srgbClr val="FFFFFF"/>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lang="en-US">
                <a:solidFill>
                  <a:schemeClr val="lt1"/>
                </a:solidFill>
              </a:rPr>
              <a:t>Core Science Systems – Mission Overview</a:t>
            </a:r>
            <a:endParaRPr/>
          </a:p>
        </p:txBody>
      </p:sp>
      <p:grpSp>
        <p:nvGrpSpPr>
          <p:cNvPr id="409" name="Google Shape;409;p3"/>
          <p:cNvGrpSpPr/>
          <p:nvPr/>
        </p:nvGrpSpPr>
        <p:grpSpPr>
          <a:xfrm>
            <a:off x="419630" y="1781851"/>
            <a:ext cx="4278389" cy="4058455"/>
            <a:chOff x="762000" y="971550"/>
            <a:chExt cx="3197994" cy="2723259"/>
          </a:xfrm>
        </p:grpSpPr>
        <p:sp>
          <p:nvSpPr>
            <p:cNvPr id="410" name="Google Shape;410;p3"/>
            <p:cNvSpPr/>
            <p:nvPr/>
          </p:nvSpPr>
          <p:spPr>
            <a:xfrm>
              <a:off x="762000" y="971550"/>
              <a:ext cx="3155579" cy="2723259"/>
            </a:xfrm>
            <a:prstGeom prst="rect">
              <a:avLst/>
            </a:prstGeom>
            <a:solidFill>
              <a:schemeClr val="lt1"/>
            </a:solidFill>
            <a:ln>
              <a:noFill/>
            </a:ln>
            <a:effectLst>
              <a:outerShdw blurRad="63500" sx="101000" rotWithShape="0" algn="ctr" sy="1010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11" name="Google Shape;411;p3"/>
            <p:cNvPicPr preferRelativeResize="0"/>
            <p:nvPr/>
          </p:nvPicPr>
          <p:blipFill rotWithShape="1">
            <a:blip r:embed="rId3">
              <a:alphaModFix/>
            </a:blip>
            <a:srcRect b="0" l="2096" r="0" t="0"/>
            <a:stretch/>
          </p:blipFill>
          <p:spPr>
            <a:xfrm>
              <a:off x="1143000" y="1034821"/>
              <a:ext cx="2774579" cy="2070329"/>
            </a:xfrm>
            <a:prstGeom prst="rect">
              <a:avLst/>
            </a:prstGeom>
            <a:noFill/>
            <a:ln>
              <a:noFill/>
            </a:ln>
          </p:spPr>
        </p:pic>
        <p:sp>
          <p:nvSpPr>
            <p:cNvPr id="412" name="Google Shape;412;p3"/>
            <p:cNvSpPr txBox="1"/>
            <p:nvPr/>
          </p:nvSpPr>
          <p:spPr>
            <a:xfrm rot="-5400000">
              <a:off x="-59550" y="1896661"/>
              <a:ext cx="1965506" cy="299073"/>
            </a:xfrm>
            <a:prstGeom prst="rect">
              <a:avLst/>
            </a:prstGeom>
            <a:noFill/>
            <a:ln>
              <a:noFill/>
            </a:ln>
            <a:effectLst>
              <a:outerShdw blurRad="63500" sx="101000" rotWithShape="0" algn="ctr" sy="101000">
                <a:srgbClr val="000000">
                  <a:alpha val="24705"/>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Black"/>
                <a:buNone/>
              </a:pPr>
              <a:r>
                <a:rPr b="1" i="0" lang="en-US" sz="1400" u="none" cap="none" strike="noStrike">
                  <a:solidFill>
                    <a:srgbClr val="000000"/>
                  </a:solidFill>
                  <a:latin typeface="Arial Black"/>
                  <a:ea typeface="Arial Black"/>
                  <a:cs typeface="Arial Black"/>
                  <a:sym typeface="Arial Black"/>
                </a:rPr>
                <a:t>Critical Zone</a:t>
              </a:r>
              <a:endParaRPr/>
            </a:p>
          </p:txBody>
        </p:sp>
        <p:sp>
          <p:nvSpPr>
            <p:cNvPr id="413" name="Google Shape;413;p3"/>
            <p:cNvSpPr txBox="1"/>
            <p:nvPr/>
          </p:nvSpPr>
          <p:spPr>
            <a:xfrm>
              <a:off x="770363" y="3276799"/>
              <a:ext cx="3189631" cy="371738"/>
            </a:xfrm>
            <a:prstGeom prst="rect">
              <a:avLst/>
            </a:prstGeom>
            <a:noFill/>
            <a:ln>
              <a:noFill/>
            </a:ln>
            <a:effectLst>
              <a:outerShdw blurRad="63500" sx="101000" rotWithShape="0" algn="ctr" sy="101000">
                <a:srgbClr val="000000">
                  <a:alpha val="24705"/>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CSS continuously strives to better understand, characterize, </a:t>
              </a:r>
              <a:endParaRPr/>
            </a:p>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synthesize, and apply context to the complex processes</a:t>
              </a:r>
              <a:endParaRPr/>
            </a:p>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and interactions taking place in the </a:t>
              </a:r>
              <a:r>
                <a:rPr b="1" i="0" lang="en-US" sz="1000" u="none" cap="none" strike="noStrike">
                  <a:solidFill>
                    <a:srgbClr val="000000"/>
                  </a:solidFill>
                  <a:latin typeface="Calibri"/>
                  <a:ea typeface="Calibri"/>
                  <a:cs typeface="Calibri"/>
                  <a:sym typeface="Calibri"/>
                </a:rPr>
                <a:t>Critical Zone</a:t>
              </a:r>
              <a:r>
                <a:rPr b="0" i="0" lang="en-US" sz="1000" u="none" cap="none" strike="noStrike">
                  <a:solidFill>
                    <a:srgbClr val="000000"/>
                  </a:solidFill>
                  <a:latin typeface="Calibri"/>
                  <a:ea typeface="Calibri"/>
                  <a:cs typeface="Calibri"/>
                  <a:sym typeface="Calibri"/>
                </a:rPr>
                <a:t>.</a:t>
              </a:r>
              <a:endParaRPr/>
            </a:p>
          </p:txBody>
        </p:sp>
      </p:grpSp>
      <p:sp>
        <p:nvSpPr>
          <p:cNvPr id="414" name="Google Shape;414;p3"/>
          <p:cNvSpPr txBox="1"/>
          <p:nvPr/>
        </p:nvSpPr>
        <p:spPr>
          <a:xfrm>
            <a:off x="1788802" y="990198"/>
            <a:ext cx="8711015"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497D"/>
              </a:buClr>
              <a:buSzPts val="1400"/>
              <a:buFont typeface="Calibri"/>
              <a:buNone/>
            </a:pPr>
            <a:r>
              <a:rPr b="1" i="1" lang="en-US" sz="1400" u="none" cap="none" strike="noStrike">
                <a:solidFill>
                  <a:srgbClr val="1F497D"/>
                </a:solidFill>
                <a:latin typeface="Calibri"/>
                <a:ea typeface="Calibri"/>
                <a:cs typeface="Calibri"/>
                <a:sym typeface="Calibri"/>
              </a:rPr>
              <a:t>America relies on our broad range of nationally-focused Earth system and observation science, geospatial research, and foundational data to remain informed, safe, and healthy.</a:t>
            </a:r>
            <a:endParaRPr/>
          </a:p>
        </p:txBody>
      </p:sp>
      <p:sp>
        <p:nvSpPr>
          <p:cNvPr id="415" name="Google Shape;415;p3"/>
          <p:cNvSpPr/>
          <p:nvPr/>
        </p:nvSpPr>
        <p:spPr>
          <a:xfrm>
            <a:off x="4939381" y="1546948"/>
            <a:ext cx="7252619" cy="4632037"/>
          </a:xfrm>
          <a:prstGeom prst="rect">
            <a:avLst/>
          </a:prstGeom>
          <a:noFill/>
          <a:ln>
            <a:noFill/>
          </a:ln>
        </p:spPr>
        <p:txBody>
          <a:bodyPr anchorCtr="0" anchor="t" bIns="60950" lIns="121900" spcFirstLastPara="1" rIns="121900" wrap="square" tIns="60950">
            <a:spAutoFit/>
          </a:bodyPr>
          <a:lstStyle/>
          <a:p>
            <a:pPr indent="-170815" lvl="0" marL="170815" marR="0" rtl="0" algn="l">
              <a:lnSpc>
                <a:spcPct val="100000"/>
              </a:lnSpc>
              <a:spcBef>
                <a:spcPts val="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Serve as the Nation’s Civilian Mapping Agency.</a:t>
            </a:r>
            <a:endParaRPr b="0" i="0" sz="1867" u="none" cap="none" strike="noStrike">
              <a:solidFill>
                <a:srgbClr val="000000"/>
              </a:solidFill>
              <a:latin typeface="Arial"/>
              <a:ea typeface="Arial"/>
              <a:cs typeface="Arial"/>
              <a:sym typeface="Arial"/>
            </a:endParaRPr>
          </a:p>
          <a:p>
            <a:pPr indent="-170815" lvl="0" marL="170815" marR="0" rtl="0" algn="l">
              <a:lnSpc>
                <a:spcPct val="100000"/>
              </a:lnSpc>
              <a:spcBef>
                <a:spcPts val="60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Provide remote sensing, topographic, geologic, and biogeographic data and maps to the Nation (Federal, State and Local governments, Tribes, the public) and the World.</a:t>
            </a:r>
            <a:endParaRPr b="1" i="0" sz="1400" u="none" cap="none" strike="noStrike">
              <a:solidFill>
                <a:srgbClr val="000000"/>
              </a:solidFill>
              <a:latin typeface="Calibri"/>
              <a:ea typeface="Calibri"/>
              <a:cs typeface="Calibri"/>
              <a:sym typeface="Calibri"/>
            </a:endParaRPr>
          </a:p>
          <a:p>
            <a:pPr indent="-170815" lvl="0" marL="170815" marR="0" rtl="0" algn="l">
              <a:lnSpc>
                <a:spcPct val="100000"/>
              </a:lnSpc>
              <a:spcBef>
                <a:spcPts val="60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Conduct surveys and research </a:t>
            </a:r>
            <a:r>
              <a:rPr b="0" i="0" lang="en-US" sz="1400" u="none" cap="none" strike="noStrike">
                <a:solidFill>
                  <a:srgbClr val="000000"/>
                </a:solidFill>
                <a:latin typeface="Calibri"/>
                <a:ea typeface="Calibri"/>
                <a:cs typeface="Calibri"/>
                <a:sym typeface="Calibri"/>
              </a:rPr>
              <a:t>on the Nation’s surficial, geologic, and biologic resources.</a:t>
            </a:r>
            <a:endParaRPr b="0" i="0" sz="1400" u="none" cap="none" strike="noStrike">
              <a:solidFill>
                <a:srgbClr val="000000"/>
              </a:solidFill>
              <a:latin typeface="Calibri"/>
              <a:ea typeface="Calibri"/>
              <a:cs typeface="Calibri"/>
              <a:sym typeface="Calibri"/>
            </a:endParaRPr>
          </a:p>
          <a:p>
            <a:pPr indent="-170815" lvl="0" marL="170815" marR="0" rtl="0" algn="l">
              <a:lnSpc>
                <a:spcPct val="100000"/>
              </a:lnSpc>
              <a:spcBef>
                <a:spcPts val="60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Coordinate effective and economical use and management of geospatial data assets</a:t>
            </a:r>
            <a:r>
              <a:rPr b="0" i="0" lang="en-US" sz="1400" u="none" cap="none" strike="noStrike">
                <a:solidFill>
                  <a:srgbClr val="000000"/>
                </a:solidFill>
                <a:latin typeface="Calibri"/>
                <a:ea typeface="Calibri"/>
                <a:cs typeface="Calibri"/>
                <a:sym typeface="Calibri"/>
              </a:rPr>
              <a:t> for Federal agencies and the Nation.</a:t>
            </a:r>
            <a:endParaRPr b="0" i="0" sz="1400" u="none" cap="none" strike="noStrike">
              <a:solidFill>
                <a:srgbClr val="000000"/>
              </a:solidFill>
              <a:latin typeface="Calibri"/>
              <a:ea typeface="Calibri"/>
              <a:cs typeface="Calibri"/>
              <a:sym typeface="Calibri"/>
            </a:endParaRPr>
          </a:p>
          <a:p>
            <a:pPr indent="-170815" lvl="0" marL="170815" marR="0" rtl="0" algn="l">
              <a:lnSpc>
                <a:spcPct val="100000"/>
              </a:lnSpc>
              <a:spcBef>
                <a:spcPts val="60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Operate Landsat Satellites </a:t>
            </a:r>
            <a:r>
              <a:rPr b="0" i="0" lang="en-US" sz="1400" u="none" cap="none" strike="noStrike">
                <a:solidFill>
                  <a:srgbClr val="000000"/>
                </a:solidFill>
                <a:latin typeface="Calibri"/>
                <a:ea typeface="Calibri"/>
                <a:cs typeface="Calibri"/>
                <a:sym typeface="Calibri"/>
              </a:rPr>
              <a:t>and collect, archive, process and deliver science-quality data.</a:t>
            </a:r>
            <a:endParaRPr b="0" i="0" sz="1400" u="none" cap="none" strike="noStrike">
              <a:solidFill>
                <a:srgbClr val="000000"/>
              </a:solidFill>
              <a:latin typeface="Calibri"/>
              <a:ea typeface="Calibri"/>
              <a:cs typeface="Calibri"/>
              <a:sym typeface="Calibri"/>
            </a:endParaRPr>
          </a:p>
          <a:p>
            <a:pPr indent="-170815" lvl="0" marL="170815" marR="0" rtl="0" algn="l">
              <a:lnSpc>
                <a:spcPct val="100000"/>
              </a:lnSpc>
              <a:spcBef>
                <a:spcPts val="60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Architect and develop Landsat Satellite ground and flight systems </a:t>
            </a:r>
            <a:r>
              <a:rPr b="0" i="0" lang="en-US" sz="1400" u="none" cap="none" strike="noStrike">
                <a:solidFill>
                  <a:srgbClr val="000000"/>
                </a:solidFill>
                <a:latin typeface="Calibri"/>
                <a:ea typeface="Calibri"/>
                <a:cs typeface="Calibri"/>
                <a:sym typeface="Calibri"/>
              </a:rPr>
              <a:t>in collaboration with NASA.</a:t>
            </a:r>
            <a:endParaRPr b="0" i="0" sz="1400" u="none" cap="none" strike="noStrike">
              <a:solidFill>
                <a:srgbClr val="000000"/>
              </a:solidFill>
              <a:latin typeface="Calibri"/>
              <a:ea typeface="Calibri"/>
              <a:cs typeface="Calibri"/>
              <a:sym typeface="Calibri"/>
            </a:endParaRPr>
          </a:p>
          <a:p>
            <a:pPr indent="-170815" lvl="0" marL="170815" marR="0" rtl="0" algn="l">
              <a:lnSpc>
                <a:spcPct val="100000"/>
              </a:lnSpc>
              <a:spcBef>
                <a:spcPts val="60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Provide land cover analyses and products using remote sensing imagery </a:t>
            </a:r>
            <a:r>
              <a:rPr b="0" i="0" lang="en-US" sz="1400" u="none" cap="none" strike="noStrike">
                <a:solidFill>
                  <a:srgbClr val="000000"/>
                </a:solidFill>
                <a:latin typeface="Calibri"/>
                <a:ea typeface="Calibri"/>
                <a:cs typeface="Calibri"/>
                <a:sym typeface="Calibri"/>
              </a:rPr>
              <a:t>from satellites.</a:t>
            </a:r>
            <a:endParaRPr b="0" i="0" sz="1400" u="none" cap="none" strike="noStrike">
              <a:solidFill>
                <a:srgbClr val="000000"/>
              </a:solidFill>
              <a:latin typeface="Calibri"/>
              <a:ea typeface="Calibri"/>
              <a:cs typeface="Calibri"/>
              <a:sym typeface="Calibri"/>
            </a:endParaRPr>
          </a:p>
          <a:p>
            <a:pPr indent="-170815" lvl="0" marL="170815" marR="0" rtl="0" algn="l">
              <a:lnSpc>
                <a:spcPct val="100000"/>
              </a:lnSpc>
              <a:spcBef>
                <a:spcPts val="60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Provide multidisciplinary research and data </a:t>
            </a:r>
            <a:r>
              <a:rPr b="0" i="0" lang="en-US" sz="1400" u="none" cap="none" strike="noStrike">
                <a:solidFill>
                  <a:srgbClr val="000000"/>
                </a:solidFill>
                <a:latin typeface="Calibri"/>
                <a:ea typeface="Calibri"/>
                <a:cs typeface="Calibri"/>
                <a:sym typeface="Calibri"/>
              </a:rPr>
              <a:t>to understand and anticipate the changing climate, environment, and land use.</a:t>
            </a:r>
            <a:endParaRPr b="0" i="0" sz="1400" u="none" cap="none" strike="noStrike">
              <a:solidFill>
                <a:srgbClr val="000000"/>
              </a:solidFill>
              <a:latin typeface="Calibri"/>
              <a:ea typeface="Calibri"/>
              <a:cs typeface="Calibri"/>
              <a:sym typeface="Calibri"/>
            </a:endParaRPr>
          </a:p>
          <a:p>
            <a:pPr indent="-170815" lvl="0" marL="170815" marR="0" rtl="0" algn="l">
              <a:lnSpc>
                <a:spcPct val="100000"/>
              </a:lnSpc>
              <a:spcBef>
                <a:spcPts val="60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Support data management, data synthesis and analysis across science disciplines.</a:t>
            </a:r>
            <a:endParaRPr b="0" i="0" sz="1400" u="none" cap="none" strike="noStrike">
              <a:solidFill>
                <a:srgbClr val="000000"/>
              </a:solidFill>
              <a:latin typeface="Calibri"/>
              <a:ea typeface="Calibri"/>
              <a:cs typeface="Calibri"/>
              <a:sym typeface="Calibri"/>
            </a:endParaRPr>
          </a:p>
          <a:p>
            <a:pPr indent="-170815" lvl="0" marL="170815" marR="0" rtl="0" algn="l">
              <a:lnSpc>
                <a:spcPct val="100000"/>
              </a:lnSpc>
              <a:spcBef>
                <a:spcPts val="60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Connect USGS scientists to published literature, data, and collections </a:t>
            </a:r>
            <a:r>
              <a:rPr b="0" i="0" lang="en-US" sz="1400" u="none" cap="none" strike="noStrike">
                <a:solidFill>
                  <a:srgbClr val="000000"/>
                </a:solidFill>
                <a:latin typeface="Calibri"/>
                <a:ea typeface="Calibri"/>
                <a:cs typeface="Calibri"/>
                <a:sym typeface="Calibri"/>
              </a:rPr>
              <a:t>to support evidence-based practices.</a:t>
            </a:r>
            <a:r>
              <a:rPr b="1" i="0" lang="en-US" sz="1400" u="none" cap="none" strike="noStrike">
                <a:solidFill>
                  <a:srgbClr val="000000"/>
                </a:solidFill>
                <a:latin typeface="Calibri"/>
                <a:ea typeface="Calibri"/>
                <a:cs typeface="Calibri"/>
                <a:sym typeface="Calibri"/>
              </a:rPr>
              <a:t> </a:t>
            </a:r>
            <a:endParaRPr b="1" i="0" sz="1400" u="none" cap="none" strike="noStrike">
              <a:solidFill>
                <a:srgbClr val="000000"/>
              </a:solidFill>
              <a:latin typeface="Calibri"/>
              <a:ea typeface="Calibri"/>
              <a:cs typeface="Calibri"/>
              <a:sym typeface="Calibri"/>
            </a:endParaRPr>
          </a:p>
          <a:p>
            <a:pPr indent="-170815" lvl="0" marL="170815" marR="0" rtl="0" algn="l">
              <a:lnSpc>
                <a:spcPct val="100000"/>
              </a:lnSpc>
              <a:spcBef>
                <a:spcPts val="60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Inventory and preserve geological and geophysical data collections </a:t>
            </a:r>
            <a:r>
              <a:rPr b="0" i="0" lang="en-US" sz="1400" u="none" cap="none" strike="noStrike">
                <a:solidFill>
                  <a:srgbClr val="000000"/>
                </a:solidFill>
                <a:latin typeface="Calibri"/>
                <a:ea typeface="Calibri"/>
                <a:cs typeface="Calibri"/>
                <a:sym typeface="Calibri"/>
              </a:rPr>
              <a:t>to provide a framework for geoscience data and information sharing.</a:t>
            </a:r>
            <a:endParaRPr b="0" i="0" sz="1400" u="none" cap="none" strike="noStrike">
              <a:solidFill>
                <a:srgbClr val="000000"/>
              </a:solidFill>
              <a:latin typeface="Calibri"/>
              <a:ea typeface="Calibri"/>
              <a:cs typeface="Calibri"/>
              <a:sym typeface="Calibri"/>
            </a:endParaRPr>
          </a:p>
          <a:p>
            <a:pPr indent="-170815" lvl="0" marL="170815" marR="0" rtl="0" algn="l">
              <a:lnSpc>
                <a:spcPct val="100000"/>
              </a:lnSpc>
              <a:spcBef>
                <a:spcPts val="600"/>
              </a:spcBef>
              <a:spcAft>
                <a:spcPts val="0"/>
              </a:spcAft>
              <a:buClr>
                <a:srgbClr val="000000"/>
              </a:buClr>
              <a:buSzPts val="1540"/>
              <a:buFont typeface="Arial"/>
              <a:buChar char="•"/>
            </a:pPr>
            <a:r>
              <a:rPr b="1" i="0" lang="en-US" sz="1400" u="none" cap="none" strike="noStrike">
                <a:solidFill>
                  <a:srgbClr val="000000"/>
                </a:solidFill>
                <a:latin typeface="Calibri"/>
                <a:ea typeface="Calibri"/>
                <a:cs typeface="Calibri"/>
                <a:sym typeface="Calibri"/>
              </a:rPr>
              <a:t>Improve Federal-State cooperation and collaboration </a:t>
            </a:r>
            <a:r>
              <a:rPr b="0" i="0" lang="en-US" sz="1400" u="none" cap="none" strike="noStrike">
                <a:solidFill>
                  <a:srgbClr val="000000"/>
                </a:solidFill>
                <a:latin typeface="Calibri"/>
                <a:ea typeface="Calibri"/>
                <a:cs typeface="Calibri"/>
                <a:sym typeface="Calibri"/>
              </a:rPr>
              <a:t>by effectively leveraging partnerships.</a:t>
            </a:r>
            <a:endParaRPr b="0" i="0" sz="1400" u="none" cap="none" strike="noStrike">
              <a:solidFill>
                <a:srgbClr val="000000"/>
              </a:solidFill>
              <a:latin typeface="Calibri"/>
              <a:ea typeface="Calibri"/>
              <a:cs typeface="Calibri"/>
              <a:sym typeface="Calibri"/>
            </a:endParaRPr>
          </a:p>
        </p:txBody>
      </p:sp>
      <p:pic>
        <p:nvPicPr>
          <p:cNvPr id="416" name="Google Shape;416;p3"/>
          <p:cNvPicPr preferRelativeResize="0"/>
          <p:nvPr/>
        </p:nvPicPr>
        <p:blipFill rotWithShape="1">
          <a:blip r:embed="rId4">
            <a:alphaModFix/>
          </a:blip>
          <a:srcRect b="0" l="0" r="0" t="0"/>
          <a:stretch/>
        </p:blipFill>
        <p:spPr>
          <a:xfrm>
            <a:off x="107345" y="1625263"/>
            <a:ext cx="4885791" cy="4625908"/>
          </a:xfrm>
          <a:prstGeom prst="rect">
            <a:avLst/>
          </a:prstGeom>
          <a:noFill/>
          <a:ln>
            <a:noFill/>
          </a:ln>
        </p:spPr>
      </p:pic>
      <p:sp>
        <p:nvSpPr>
          <p:cNvPr id="417" name="Google Shape;417;p3"/>
          <p:cNvSpPr txBox="1"/>
          <p:nvPr>
            <p:ph idx="12" type="sldNum"/>
          </p:nvPr>
        </p:nvSpPr>
        <p:spPr>
          <a:xfrm>
            <a:off x="11405788" y="6501422"/>
            <a:ext cx="54052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1F3864"/>
              </a:buClr>
              <a:buSzPts val="1000"/>
              <a:buFont typeface="Calibri"/>
              <a:buNone/>
            </a:pPr>
            <a:fld id="{00000000-1234-1234-1234-123412341234}" type="slidenum">
              <a:rPr b="1" i="0" lang="en-US" sz="1000" u="none" cap="none" strike="noStrike">
                <a:solidFill>
                  <a:srgbClr val="1F3864"/>
                </a:solidFill>
                <a:latin typeface="Calibri"/>
                <a:ea typeface="Calibri"/>
                <a:cs typeface="Calibri"/>
                <a:sym typeface="Calibri"/>
              </a:rPr>
              <a:t>‹#›</a:t>
            </a:fld>
            <a:endParaRPr b="1" i="0" sz="1000" u="none" cap="none" strike="noStrike">
              <a:solidFill>
                <a:srgbClr val="1F3864"/>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landsat-1.png" id="423" name="Google Shape;423;p4"/>
          <p:cNvPicPr preferRelativeResize="0"/>
          <p:nvPr/>
        </p:nvPicPr>
        <p:blipFill rotWithShape="1">
          <a:blip r:embed="rId3">
            <a:alphaModFix amt="22000"/>
          </a:blip>
          <a:srcRect b="0" l="0" r="0" t="0"/>
          <a:stretch/>
        </p:blipFill>
        <p:spPr>
          <a:xfrm>
            <a:off x="5412" y="811850"/>
            <a:ext cx="12181200" cy="6046149"/>
          </a:xfrm>
          <a:prstGeom prst="rect">
            <a:avLst/>
          </a:prstGeom>
          <a:noFill/>
          <a:ln>
            <a:noFill/>
          </a:ln>
        </p:spPr>
      </p:pic>
      <p:sp>
        <p:nvSpPr>
          <p:cNvPr id="424" name="Google Shape;424;p4"/>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a:t>As defined by </a:t>
            </a:r>
            <a:r>
              <a:rPr b="1" lang="en-US" sz="1800">
                <a:solidFill>
                  <a:schemeClr val="accent2"/>
                </a:solidFill>
              </a:rPr>
              <a:t>Public Law</a:t>
            </a:r>
            <a:r>
              <a:rPr b="1" lang="en-US" sz="1800"/>
              <a:t> </a:t>
            </a:r>
            <a:r>
              <a:rPr lang="en-US" sz="1800"/>
              <a:t>and </a:t>
            </a:r>
            <a:r>
              <a:rPr b="1" lang="en-US" sz="1800">
                <a:solidFill>
                  <a:schemeClr val="accent2"/>
                </a:solidFill>
              </a:rPr>
              <a:t>National Space Policy</a:t>
            </a:r>
            <a:r>
              <a:rPr lang="en-US" sz="1800"/>
              <a:t>, to carry out the Public Interest of the United States:</a:t>
            </a:r>
            <a:endParaRPr/>
          </a:p>
        </p:txBody>
      </p:sp>
      <p:sp>
        <p:nvSpPr>
          <p:cNvPr id="425" name="Google Shape;425;p4"/>
          <p:cNvSpPr txBox="1"/>
          <p:nvPr>
            <p:ph idx="12" type="sldNum"/>
          </p:nvPr>
        </p:nvSpPr>
        <p:spPr>
          <a:xfrm>
            <a:off x="11326026" y="6535812"/>
            <a:ext cx="54052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599"/>
              <a:buFont typeface="Arial"/>
              <a:buNone/>
            </a:pPr>
            <a:fld id="{00000000-1234-1234-1234-123412341234}" type="slidenum">
              <a:rPr b="0" i="0" lang="en-US" sz="1599" u="none" cap="none" strike="noStrike">
                <a:solidFill>
                  <a:srgbClr val="FFFFFF"/>
                </a:solidFill>
                <a:latin typeface="Arial"/>
                <a:ea typeface="Arial"/>
                <a:cs typeface="Arial"/>
                <a:sym typeface="Arial"/>
              </a:rPr>
              <a:t>‹#›</a:t>
            </a:fld>
            <a:endParaRPr b="0" i="0" sz="1599" u="none" cap="none" strike="noStrike">
              <a:solidFill>
                <a:srgbClr val="FFFFFF"/>
              </a:solidFill>
              <a:latin typeface="Arial"/>
              <a:ea typeface="Arial"/>
              <a:cs typeface="Arial"/>
              <a:sym typeface="Arial"/>
            </a:endParaRPr>
          </a:p>
        </p:txBody>
      </p:sp>
      <p:sp>
        <p:nvSpPr>
          <p:cNvPr id="426" name="Google Shape;426;p4"/>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en-US" sz="2800">
                <a:solidFill>
                  <a:schemeClr val="lt1"/>
                </a:solidFill>
                <a:latin typeface="Arial"/>
                <a:ea typeface="Arial"/>
                <a:cs typeface="Arial"/>
                <a:sym typeface="Arial"/>
              </a:rPr>
              <a:t>National Land Imaging Program Roles &amp; Responsibilities</a:t>
            </a:r>
            <a:endParaRPr/>
          </a:p>
        </p:txBody>
      </p:sp>
      <p:grpSp>
        <p:nvGrpSpPr>
          <p:cNvPr id="427" name="Google Shape;427;p4"/>
          <p:cNvGrpSpPr/>
          <p:nvPr/>
        </p:nvGrpSpPr>
        <p:grpSpPr>
          <a:xfrm>
            <a:off x="378137" y="1486516"/>
            <a:ext cx="11204263" cy="4261409"/>
            <a:chOff x="1" y="4341"/>
            <a:chExt cx="11204263" cy="4261409"/>
          </a:xfrm>
        </p:grpSpPr>
        <p:sp>
          <p:nvSpPr>
            <p:cNvPr id="428" name="Google Shape;428;p4"/>
            <p:cNvSpPr/>
            <p:nvPr/>
          </p:nvSpPr>
          <p:spPr>
            <a:xfrm rot="5400000">
              <a:off x="-113573" y="191191"/>
              <a:ext cx="757159" cy="530011"/>
            </a:xfrm>
            <a:prstGeom prst="chevron">
              <a:avLst>
                <a:gd fmla="val 50000" name="adj"/>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
            <p:cNvSpPr txBox="1"/>
            <p:nvPr/>
          </p:nvSpPr>
          <p:spPr>
            <a:xfrm>
              <a:off x="2" y="342623"/>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1400"/>
                <a:buFont typeface="Calibri"/>
                <a:buNone/>
              </a:pPr>
              <a:r>
                <a:t/>
              </a:r>
              <a:endParaRPr sz="1400">
                <a:solidFill>
                  <a:srgbClr val="385623"/>
                </a:solidFill>
                <a:latin typeface="Calibri"/>
                <a:ea typeface="Calibri"/>
                <a:cs typeface="Calibri"/>
                <a:sym typeface="Calibri"/>
              </a:endParaRPr>
            </a:p>
          </p:txBody>
        </p:sp>
        <p:sp>
          <p:nvSpPr>
            <p:cNvPr id="430" name="Google Shape;430;p4"/>
            <p:cNvSpPr/>
            <p:nvPr/>
          </p:nvSpPr>
          <p:spPr>
            <a:xfrm rot="5400000">
              <a:off x="5547784" y="-5013432"/>
              <a:ext cx="638707" cy="10674252"/>
            </a:xfrm>
            <a:prstGeom prst="round2SameRect">
              <a:avLst>
                <a:gd fmla="val 16667" name="adj1"/>
                <a:gd fmla="val 0" name="adj2"/>
              </a:avLst>
            </a:prstGeom>
            <a:solidFill>
              <a:schemeClr val="lt1">
                <a:alpha val="89803"/>
              </a:schemeClr>
            </a:solidFill>
            <a:ln cap="flat" cmpd="sng" w="9525">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
            <p:cNvSpPr txBox="1"/>
            <p:nvPr/>
          </p:nvSpPr>
          <p:spPr>
            <a:xfrm>
              <a:off x="530012" y="35519"/>
              <a:ext cx="10643073" cy="576349"/>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Operate and maintain a National Land Imaging Archive </a:t>
              </a:r>
              <a:r>
                <a:rPr b="0" i="0" lang="en-US" sz="1600" u="none" cap="none" strike="noStrike">
                  <a:solidFill>
                    <a:schemeClr val="dk1"/>
                  </a:solidFill>
                  <a:latin typeface="Calibri"/>
                  <a:ea typeface="Calibri"/>
                  <a:cs typeface="Calibri"/>
                  <a:sym typeface="Calibri"/>
                </a:rPr>
                <a:t>to house a Basic Data Set of global data – for historical, scientific, and technical purposes – includes data obtained from U.S. civil, commercial and foreign satellite systems</a:t>
              </a:r>
              <a:endParaRPr b="0" i="0" sz="1600" u="none" cap="none" strike="noStrike">
                <a:solidFill>
                  <a:schemeClr val="dk1"/>
                </a:solidFill>
                <a:latin typeface="Calibri"/>
                <a:ea typeface="Calibri"/>
                <a:cs typeface="Calibri"/>
                <a:sym typeface="Calibri"/>
              </a:endParaRPr>
            </a:p>
          </p:txBody>
        </p:sp>
        <p:sp>
          <p:nvSpPr>
            <p:cNvPr id="432" name="Google Shape;432;p4"/>
            <p:cNvSpPr/>
            <p:nvPr/>
          </p:nvSpPr>
          <p:spPr>
            <a:xfrm rot="5400000">
              <a:off x="-113573" y="853365"/>
              <a:ext cx="757159" cy="530011"/>
            </a:xfrm>
            <a:prstGeom prst="chevron">
              <a:avLst>
                <a:gd fmla="val 50000" name="adj"/>
              </a:avLst>
            </a:prstGeom>
            <a:solidFill>
              <a:srgbClr val="548135"/>
            </a:solidFill>
            <a:ln cap="flat" cmpd="sng" w="9525">
              <a:solidFill>
                <a:srgbClr val="B1F51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
            <p:cNvSpPr txBox="1"/>
            <p:nvPr/>
          </p:nvSpPr>
          <p:spPr>
            <a:xfrm>
              <a:off x="2" y="1004797"/>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1400"/>
                <a:buFont typeface="Calibri"/>
                <a:buNone/>
              </a:pPr>
              <a:r>
                <a:t/>
              </a:r>
              <a:endParaRPr sz="1400">
                <a:solidFill>
                  <a:schemeClr val="lt1"/>
                </a:solidFill>
                <a:latin typeface="Calibri"/>
                <a:ea typeface="Calibri"/>
                <a:cs typeface="Calibri"/>
                <a:sym typeface="Calibri"/>
              </a:endParaRPr>
            </a:p>
          </p:txBody>
        </p:sp>
        <p:sp>
          <p:nvSpPr>
            <p:cNvPr id="434" name="Google Shape;434;p4"/>
            <p:cNvSpPr/>
            <p:nvPr/>
          </p:nvSpPr>
          <p:spPr>
            <a:xfrm rot="5400000">
              <a:off x="5621060" y="-4351257"/>
              <a:ext cx="492153" cy="10674252"/>
            </a:xfrm>
            <a:prstGeom prst="round2SameRect">
              <a:avLst>
                <a:gd fmla="val 16667" name="adj1"/>
                <a:gd fmla="val 0" name="adj2"/>
              </a:avLst>
            </a:prstGeom>
            <a:solidFill>
              <a:schemeClr val="lt1">
                <a:alpha val="89803"/>
              </a:schemeClr>
            </a:solidFill>
            <a:ln cap="flat" cmpd="sng" w="9525">
              <a:solidFill>
                <a:srgbClr val="B1F51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
            <p:cNvSpPr txBox="1"/>
            <p:nvPr/>
          </p:nvSpPr>
          <p:spPr>
            <a:xfrm>
              <a:off x="530011" y="763817"/>
              <a:ext cx="10650227" cy="444103"/>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Operate and maintain the Landsat</a:t>
              </a:r>
              <a:r>
                <a:rPr b="0" i="0" lang="en-US" sz="1600" u="none" cap="none" strike="noStrike">
                  <a:solidFill>
                    <a:schemeClr val="dk1"/>
                  </a:solidFill>
                  <a:latin typeface="Calibri"/>
                  <a:ea typeface="Calibri"/>
                  <a:cs typeface="Calibri"/>
                  <a:sym typeface="Calibri"/>
                </a:rPr>
                <a:t> flight and ground systems</a:t>
              </a:r>
              <a:endParaRPr b="0" i="0" sz="1600" u="none" cap="none" strike="noStrike">
                <a:solidFill>
                  <a:schemeClr val="dk1"/>
                </a:solidFill>
                <a:latin typeface="Calibri"/>
                <a:ea typeface="Calibri"/>
                <a:cs typeface="Calibri"/>
                <a:sym typeface="Calibri"/>
              </a:endParaRPr>
            </a:p>
          </p:txBody>
        </p:sp>
        <p:sp>
          <p:nvSpPr>
            <p:cNvPr id="436" name="Google Shape;436;p4"/>
            <p:cNvSpPr/>
            <p:nvPr/>
          </p:nvSpPr>
          <p:spPr>
            <a:xfrm rot="5400000">
              <a:off x="-113573" y="1515540"/>
              <a:ext cx="757159" cy="530011"/>
            </a:xfrm>
            <a:prstGeom prst="chevron">
              <a:avLst>
                <a:gd fmla="val 50000" name="adj"/>
              </a:avLst>
            </a:prstGeom>
            <a:solidFill>
              <a:srgbClr val="A8D08C"/>
            </a:solidFill>
            <a:ln cap="flat" cmpd="sng" w="9525">
              <a:solidFill>
                <a:srgbClr val="44EC2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
            <p:cNvSpPr txBox="1"/>
            <p:nvPr/>
          </p:nvSpPr>
          <p:spPr>
            <a:xfrm>
              <a:off x="2" y="1666972"/>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1400"/>
                <a:buFont typeface="Calibri"/>
                <a:buNone/>
              </a:pPr>
              <a:r>
                <a:t/>
              </a:r>
              <a:endParaRPr sz="1400">
                <a:solidFill>
                  <a:schemeClr val="lt1"/>
                </a:solidFill>
                <a:latin typeface="Calibri"/>
                <a:ea typeface="Calibri"/>
                <a:cs typeface="Calibri"/>
                <a:sym typeface="Calibri"/>
              </a:endParaRPr>
            </a:p>
          </p:txBody>
        </p:sp>
        <p:sp>
          <p:nvSpPr>
            <p:cNvPr id="438" name="Google Shape;438;p4"/>
            <p:cNvSpPr/>
            <p:nvPr/>
          </p:nvSpPr>
          <p:spPr>
            <a:xfrm rot="5400000">
              <a:off x="5621060" y="-3689083"/>
              <a:ext cx="492153" cy="10674252"/>
            </a:xfrm>
            <a:prstGeom prst="round2SameRect">
              <a:avLst>
                <a:gd fmla="val 16667" name="adj1"/>
                <a:gd fmla="val 0" name="adj2"/>
              </a:avLst>
            </a:prstGeom>
            <a:solidFill>
              <a:schemeClr val="lt1">
                <a:alpha val="89803"/>
              </a:schemeClr>
            </a:solidFill>
            <a:ln cap="flat" cmpd="sng" w="9525">
              <a:solidFill>
                <a:srgbClr val="44EC2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
            <p:cNvSpPr txBox="1"/>
            <p:nvPr/>
          </p:nvSpPr>
          <p:spPr>
            <a:xfrm>
              <a:off x="530011" y="1425991"/>
              <a:ext cx="10650227" cy="444103"/>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Collect, process, archive and distribute these data </a:t>
              </a:r>
              <a:r>
                <a:rPr b="0" i="0" lang="en-US" sz="1600" u="none" cap="none" strike="noStrike">
                  <a:solidFill>
                    <a:schemeClr val="dk1"/>
                  </a:solidFill>
                  <a:latin typeface="Calibri"/>
                  <a:ea typeface="Calibri"/>
                  <a:cs typeface="Calibri"/>
                  <a:sym typeface="Calibri"/>
                </a:rPr>
                <a:t>as Public Domain holdings of the United States</a:t>
              </a:r>
              <a:endParaRPr b="0" i="0" sz="1600" u="none" cap="none" strike="noStrike">
                <a:solidFill>
                  <a:schemeClr val="dk1"/>
                </a:solidFill>
                <a:latin typeface="Calibri"/>
                <a:ea typeface="Calibri"/>
                <a:cs typeface="Calibri"/>
                <a:sym typeface="Calibri"/>
              </a:endParaRPr>
            </a:p>
          </p:txBody>
        </p:sp>
        <p:sp>
          <p:nvSpPr>
            <p:cNvPr id="440" name="Google Shape;440;p4"/>
            <p:cNvSpPr/>
            <p:nvPr/>
          </p:nvSpPr>
          <p:spPr>
            <a:xfrm rot="5400000">
              <a:off x="-113573" y="2177714"/>
              <a:ext cx="757159" cy="530011"/>
            </a:xfrm>
            <a:prstGeom prst="chevron">
              <a:avLst>
                <a:gd fmla="val 50000" name="adj"/>
              </a:avLst>
            </a:prstGeom>
            <a:solidFill>
              <a:srgbClr val="C4E0B2"/>
            </a:solidFill>
            <a:ln cap="flat" cmpd="sng" w="9525">
              <a:solidFill>
                <a:srgbClr val="38E37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
            <p:cNvSpPr txBox="1"/>
            <p:nvPr/>
          </p:nvSpPr>
          <p:spPr>
            <a:xfrm>
              <a:off x="2" y="2329146"/>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1400"/>
                <a:buFont typeface="Calibri"/>
                <a:buNone/>
              </a:pPr>
              <a:r>
                <a:t/>
              </a:r>
              <a:endParaRPr sz="1400">
                <a:solidFill>
                  <a:schemeClr val="lt1"/>
                </a:solidFill>
                <a:latin typeface="Calibri"/>
                <a:ea typeface="Calibri"/>
                <a:cs typeface="Calibri"/>
                <a:sym typeface="Calibri"/>
              </a:endParaRPr>
            </a:p>
          </p:txBody>
        </p:sp>
        <p:sp>
          <p:nvSpPr>
            <p:cNvPr id="442" name="Google Shape;442;p4"/>
            <p:cNvSpPr/>
            <p:nvPr/>
          </p:nvSpPr>
          <p:spPr>
            <a:xfrm rot="5400000">
              <a:off x="5621060" y="-3026908"/>
              <a:ext cx="492153" cy="10674252"/>
            </a:xfrm>
            <a:prstGeom prst="round2SameRect">
              <a:avLst>
                <a:gd fmla="val 16667" name="adj1"/>
                <a:gd fmla="val 0" name="adj2"/>
              </a:avLst>
            </a:prstGeom>
            <a:solidFill>
              <a:schemeClr val="lt1">
                <a:alpha val="89803"/>
              </a:schemeClr>
            </a:solidFill>
            <a:ln cap="flat" cmpd="sng" w="9525">
              <a:solidFill>
                <a:srgbClr val="38E37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
            <p:cNvSpPr txBox="1"/>
            <p:nvPr/>
          </p:nvSpPr>
          <p:spPr>
            <a:xfrm>
              <a:off x="530011" y="2088166"/>
              <a:ext cx="10650227" cy="444103"/>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Calibri"/>
                  <a:ea typeface="Calibri"/>
                  <a:cs typeface="Calibri"/>
                  <a:sym typeface="Calibri"/>
                </a:rPr>
                <a:t>Determine U.S. civil operational requirements </a:t>
              </a:r>
              <a:r>
                <a:rPr b="0" i="0" lang="en-US" sz="1600" u="none" cap="none" strike="noStrike">
                  <a:solidFill>
                    <a:schemeClr val="dk1"/>
                  </a:solidFill>
                  <a:latin typeface="Calibri"/>
                  <a:ea typeface="Calibri"/>
                  <a:cs typeface="Calibri"/>
                  <a:sym typeface="Calibri"/>
                </a:rPr>
                <a:t>for global land surface data and to conduct a national program of civil-operational land imaging</a:t>
              </a:r>
              <a:r>
                <a:rPr b="1"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p:txBody>
        </p:sp>
        <p:sp>
          <p:nvSpPr>
            <p:cNvPr id="444" name="Google Shape;444;p4"/>
            <p:cNvSpPr/>
            <p:nvPr/>
          </p:nvSpPr>
          <p:spPr>
            <a:xfrm rot="5400000">
              <a:off x="-113573" y="2839888"/>
              <a:ext cx="757159" cy="530011"/>
            </a:xfrm>
            <a:prstGeom prst="chevron">
              <a:avLst>
                <a:gd fmla="val 50000" name="adj"/>
              </a:avLst>
            </a:prstGeom>
            <a:solidFill>
              <a:srgbClr val="E1EFD8"/>
            </a:solidFill>
            <a:ln cap="flat" cmpd="sng" w="9525">
              <a:solidFill>
                <a:srgbClr val="49DCD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
            <p:cNvSpPr txBox="1"/>
            <p:nvPr/>
          </p:nvSpPr>
          <p:spPr>
            <a:xfrm>
              <a:off x="2" y="2991320"/>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1400"/>
                <a:buFont typeface="Calibri"/>
                <a:buNone/>
              </a:pPr>
              <a:r>
                <a:t/>
              </a:r>
              <a:endParaRPr sz="1400">
                <a:solidFill>
                  <a:schemeClr val="lt1"/>
                </a:solidFill>
                <a:latin typeface="Calibri"/>
                <a:ea typeface="Calibri"/>
                <a:cs typeface="Calibri"/>
                <a:sym typeface="Calibri"/>
              </a:endParaRPr>
            </a:p>
          </p:txBody>
        </p:sp>
        <p:sp>
          <p:nvSpPr>
            <p:cNvPr id="446" name="Google Shape;446;p4"/>
            <p:cNvSpPr/>
            <p:nvPr/>
          </p:nvSpPr>
          <p:spPr>
            <a:xfrm rot="5400000">
              <a:off x="5621060" y="-2364734"/>
              <a:ext cx="492153" cy="10674252"/>
            </a:xfrm>
            <a:prstGeom prst="round2SameRect">
              <a:avLst>
                <a:gd fmla="val 16667" name="adj1"/>
                <a:gd fmla="val 0" name="adj2"/>
              </a:avLst>
            </a:prstGeom>
            <a:solidFill>
              <a:schemeClr val="lt1">
                <a:alpha val="89803"/>
              </a:schemeClr>
            </a:solidFill>
            <a:ln cap="flat" cmpd="sng" w="9525">
              <a:solidFill>
                <a:srgbClr val="49DCD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
            <p:cNvSpPr txBox="1"/>
            <p:nvPr/>
          </p:nvSpPr>
          <p:spPr>
            <a:xfrm>
              <a:off x="530011" y="2750340"/>
              <a:ext cx="10650227" cy="444103"/>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Conduct research and development in the applications of remote sensing </a:t>
              </a:r>
              <a:r>
                <a:rPr b="0" i="0" lang="en-US" sz="1600" u="none" cap="none" strike="noStrike">
                  <a:solidFill>
                    <a:srgbClr val="000000"/>
                  </a:solidFill>
                  <a:latin typeface="Arial"/>
                  <a:ea typeface="Arial"/>
                  <a:cs typeface="Arial"/>
                  <a:sym typeface="Arial"/>
                </a:rPr>
                <a:t>in order to enhance the ability of the U.S. to manage and utilize its renewable and nonrenewable resources</a:t>
              </a:r>
              <a:endParaRPr b="0" i="0" sz="1600" u="none" cap="none" strike="noStrike">
                <a:solidFill>
                  <a:schemeClr val="dk1"/>
                </a:solidFill>
                <a:latin typeface="Calibri"/>
                <a:ea typeface="Calibri"/>
                <a:cs typeface="Calibri"/>
                <a:sym typeface="Calibri"/>
              </a:endParaRPr>
            </a:p>
          </p:txBody>
        </p:sp>
        <p:sp>
          <p:nvSpPr>
            <p:cNvPr id="448" name="Google Shape;448;p4"/>
            <p:cNvSpPr/>
            <p:nvPr/>
          </p:nvSpPr>
          <p:spPr>
            <a:xfrm rot="5400000">
              <a:off x="-113573" y="3622165"/>
              <a:ext cx="757159" cy="530011"/>
            </a:xfrm>
            <a:prstGeom prst="chevron">
              <a:avLst>
                <a:gd fmla="val 50000" name="adj"/>
              </a:avLst>
            </a:prstGeom>
            <a:solidFill>
              <a:schemeClr val="accent5"/>
            </a:solidFill>
            <a:ln cap="flat" cmpd="sng" w="9525">
              <a:solidFill>
                <a:srgbClr val="5999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
            <p:cNvSpPr txBox="1"/>
            <p:nvPr/>
          </p:nvSpPr>
          <p:spPr>
            <a:xfrm>
              <a:off x="2" y="3773597"/>
              <a:ext cx="530011" cy="22714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1400"/>
                <a:buFont typeface="Arial"/>
                <a:buNone/>
              </a:pPr>
              <a:r>
                <a:t/>
              </a:r>
              <a:endParaRPr sz="1400">
                <a:solidFill>
                  <a:schemeClr val="lt1"/>
                </a:solidFill>
                <a:latin typeface="Calibri"/>
                <a:ea typeface="Calibri"/>
                <a:cs typeface="Calibri"/>
                <a:sym typeface="Calibri"/>
              </a:endParaRPr>
            </a:p>
          </p:txBody>
        </p:sp>
        <p:sp>
          <p:nvSpPr>
            <p:cNvPr id="450" name="Google Shape;450;p4"/>
            <p:cNvSpPr/>
            <p:nvPr/>
          </p:nvSpPr>
          <p:spPr>
            <a:xfrm rot="5400000">
              <a:off x="5500958" y="-1582457"/>
              <a:ext cx="732359" cy="10674252"/>
            </a:xfrm>
            <a:prstGeom prst="round2SameRect">
              <a:avLst>
                <a:gd fmla="val 16667" name="adj1"/>
                <a:gd fmla="val 0" name="adj2"/>
              </a:avLst>
            </a:prstGeom>
            <a:solidFill>
              <a:schemeClr val="lt1">
                <a:alpha val="89803"/>
              </a:schemeClr>
            </a:solidFill>
            <a:ln cap="flat" cmpd="sng" w="9525">
              <a:solidFill>
                <a:srgbClr val="5999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
            <p:cNvSpPr txBox="1"/>
            <p:nvPr/>
          </p:nvSpPr>
          <p:spPr>
            <a:xfrm>
              <a:off x="530012" y="3424240"/>
              <a:ext cx="10638501" cy="660857"/>
            </a:xfrm>
            <a:prstGeom prst="rect">
              <a:avLst/>
            </a:prstGeom>
            <a:noFill/>
            <a:ln>
              <a:noFill/>
            </a:ln>
          </p:spPr>
          <p:txBody>
            <a:bodyPr anchorCtr="0" anchor="ctr" bIns="10150" lIns="113775" spcFirstLastPara="1" rIns="10150" wrap="square" tIns="10150">
              <a:noAutofit/>
            </a:bodyPr>
            <a:lstStyle/>
            <a:p>
              <a:pPr indent="-171450" lvl="1" marL="171450" marR="0" rtl="0" algn="l">
                <a:lnSpc>
                  <a:spcPct val="90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Develop civil applications and information tools </a:t>
              </a:r>
              <a:r>
                <a:rPr b="0" i="0" lang="en-US" sz="1600" u="none" cap="none" strike="noStrike">
                  <a:solidFill>
                    <a:schemeClr val="dk1"/>
                  </a:solidFill>
                  <a:latin typeface="Calibri"/>
                  <a:ea typeface="Calibri"/>
                  <a:cs typeface="Calibri"/>
                  <a:sym typeface="Calibri"/>
                </a:rPr>
                <a:t>using known standards and protocols and make them available to the general public; facilitate federal civil agency use of National Security Space system data via the Civil Applications Committee</a:t>
              </a:r>
              <a:endParaRPr b="0" i="0" sz="1600" u="none" cap="none" strike="noStrike">
                <a:solidFill>
                  <a:schemeClr val="dk1"/>
                </a:solidFill>
                <a:latin typeface="Calibri"/>
                <a:ea typeface="Calibri"/>
                <a:cs typeface="Calibri"/>
                <a:sym typeface="Calibri"/>
              </a:endParaRPr>
            </a:p>
          </p:txBody>
        </p:sp>
      </p:grpSp>
      <p:sp>
        <p:nvSpPr>
          <p:cNvPr id="452" name="Google Shape;452;p4"/>
          <p:cNvSpPr txBox="1"/>
          <p:nvPr/>
        </p:nvSpPr>
        <p:spPr>
          <a:xfrm>
            <a:off x="297018" y="5817548"/>
            <a:ext cx="11597964" cy="793875"/>
          </a:xfrm>
          <a:prstGeom prst="rect">
            <a:avLst/>
          </a:prstGeom>
          <a:solidFill>
            <a:srgbClr val="002060"/>
          </a:solidFill>
          <a:ln cap="flat" cmpd="sng" w="9525">
            <a:solidFill>
              <a:srgbClr val="385623"/>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Fundamental goal: Ensure public availability of a primary data record about the </a:t>
            </a:r>
            <a:r>
              <a:rPr b="1" i="1" lang="en-US" sz="1800" u="sng" cap="none" strike="noStrike">
                <a:solidFill>
                  <a:srgbClr val="FFFFFF"/>
                </a:solidFill>
                <a:latin typeface="Arial"/>
                <a:ea typeface="Arial"/>
                <a:cs typeface="Arial"/>
                <a:sym typeface="Arial"/>
              </a:rPr>
              <a:t>historical condition and current state </a:t>
            </a:r>
            <a:r>
              <a:rPr b="1" i="0" lang="en-US" sz="1800" u="none" cap="none" strike="noStrike">
                <a:solidFill>
                  <a:srgbClr val="FFFFFF"/>
                </a:solidFill>
                <a:latin typeface="Arial"/>
                <a:ea typeface="Arial"/>
                <a:cs typeface="Arial"/>
                <a:sym typeface="Arial"/>
              </a:rPr>
              <a:t>of the Earth’s land surface </a:t>
            </a:r>
            <a:r>
              <a:rPr b="1" i="1" lang="en-US" sz="1800" u="sng" cap="none" strike="noStrike">
                <a:solidFill>
                  <a:srgbClr val="FFFFFF"/>
                </a:solidFill>
                <a:latin typeface="Arial"/>
                <a:ea typeface="Arial"/>
                <a:cs typeface="Arial"/>
                <a:sym typeface="Arial"/>
              </a:rPr>
              <a:t>and to predict its future condition</a:t>
            </a:r>
            <a:endParaRPr b="1" i="0" sz="18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5"/>
          <p:cNvPicPr preferRelativeResize="0"/>
          <p:nvPr/>
        </p:nvPicPr>
        <p:blipFill rotWithShape="1">
          <a:blip r:embed="rId3">
            <a:alphaModFix/>
          </a:blip>
          <a:srcRect b="0" l="0" r="0" t="0"/>
          <a:stretch/>
        </p:blipFill>
        <p:spPr>
          <a:xfrm>
            <a:off x="10606" y="2"/>
            <a:ext cx="12191999" cy="6857999"/>
          </a:xfrm>
          <a:prstGeom prst="rect">
            <a:avLst/>
          </a:prstGeom>
          <a:noFill/>
          <a:ln>
            <a:noFill/>
          </a:ln>
        </p:spPr>
      </p:pic>
      <p:sp>
        <p:nvSpPr>
          <p:cNvPr id="459" name="Google Shape;459;p5"/>
          <p:cNvSpPr/>
          <p:nvPr/>
        </p:nvSpPr>
        <p:spPr>
          <a:xfrm>
            <a:off x="300039" y="5545320"/>
            <a:ext cx="12488863" cy="265480"/>
          </a:xfrm>
          <a:prstGeom prst="rightArrow">
            <a:avLst>
              <a:gd fmla="val 100000" name="adj1"/>
              <a:gd fmla="val 47569" name="adj2"/>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rgbClr val="043F62"/>
                </a:solidFill>
                <a:latin typeface="Calibri"/>
                <a:ea typeface="Calibri"/>
                <a:cs typeface="Calibri"/>
                <a:sym typeface="Calibri"/>
              </a:rPr>
              <a:t>      2010                                                                            2020                                                                                          2030                                     </a:t>
            </a:r>
            <a:endParaRPr/>
          </a:p>
        </p:txBody>
      </p:sp>
      <p:sp>
        <p:nvSpPr>
          <p:cNvPr id="460" name="Google Shape;460;p5"/>
          <p:cNvSpPr txBox="1"/>
          <p:nvPr/>
        </p:nvSpPr>
        <p:spPr>
          <a:xfrm>
            <a:off x="2393742" y="70331"/>
            <a:ext cx="9348415"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2800">
                <a:solidFill>
                  <a:srgbClr val="000000"/>
                </a:solidFill>
                <a:latin typeface="Arial"/>
                <a:ea typeface="Arial"/>
                <a:cs typeface="Arial"/>
                <a:sym typeface="Arial"/>
              </a:rPr>
              <a:t>Multi-Decadal Sustainable Land Imaging Program</a:t>
            </a:r>
            <a:endParaRPr/>
          </a:p>
        </p:txBody>
      </p:sp>
      <p:sp>
        <p:nvSpPr>
          <p:cNvPr id="461" name="Google Shape;461;p5"/>
          <p:cNvSpPr txBox="1"/>
          <p:nvPr/>
        </p:nvSpPr>
        <p:spPr>
          <a:xfrm>
            <a:off x="1999484" y="868321"/>
            <a:ext cx="276191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43F62"/>
                </a:solidFill>
                <a:latin typeface="Calibri"/>
                <a:ea typeface="Calibri"/>
                <a:cs typeface="Calibri"/>
                <a:sym typeface="Calibri"/>
              </a:rPr>
              <a:t>First Phase of SLI </a:t>
            </a:r>
            <a:endParaRPr/>
          </a:p>
        </p:txBody>
      </p:sp>
      <p:sp>
        <p:nvSpPr>
          <p:cNvPr id="462" name="Google Shape;462;p5"/>
          <p:cNvSpPr/>
          <p:nvPr/>
        </p:nvSpPr>
        <p:spPr>
          <a:xfrm>
            <a:off x="2429162" y="1823871"/>
            <a:ext cx="1570039" cy="469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400">
                <a:solidFill>
                  <a:srgbClr val="000000"/>
                </a:solidFill>
                <a:latin typeface="Calibri"/>
                <a:ea typeface="Calibri"/>
                <a:cs typeface="Calibri"/>
                <a:sym typeface="Calibri"/>
              </a:rPr>
              <a:t>Landsat 9</a:t>
            </a:r>
            <a:endParaRPr/>
          </a:p>
        </p:txBody>
      </p:sp>
      <p:sp>
        <p:nvSpPr>
          <p:cNvPr id="463" name="Google Shape;463;p5"/>
          <p:cNvSpPr txBox="1"/>
          <p:nvPr/>
        </p:nvSpPr>
        <p:spPr>
          <a:xfrm>
            <a:off x="5716123" y="835495"/>
            <a:ext cx="319818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43F62"/>
                </a:solidFill>
                <a:latin typeface="Calibri"/>
                <a:ea typeface="Calibri"/>
                <a:cs typeface="Calibri"/>
                <a:sym typeface="Calibri"/>
              </a:rPr>
              <a:t>Second Phase of SLI </a:t>
            </a:r>
            <a:endParaRPr/>
          </a:p>
        </p:txBody>
      </p:sp>
      <p:sp>
        <p:nvSpPr>
          <p:cNvPr id="464" name="Google Shape;464;p5"/>
          <p:cNvSpPr/>
          <p:nvPr/>
        </p:nvSpPr>
        <p:spPr>
          <a:xfrm>
            <a:off x="1671755" y="3937857"/>
            <a:ext cx="8036943" cy="516547"/>
          </a:xfrm>
          <a:prstGeom prst="parallelogram">
            <a:avLst>
              <a:gd fmla="val 48464" name="adj"/>
            </a:avLst>
          </a:prstGeom>
          <a:solidFill>
            <a:srgbClr val="0000CC">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65" name="Google Shape;465;p5"/>
          <p:cNvSpPr/>
          <p:nvPr/>
        </p:nvSpPr>
        <p:spPr>
          <a:xfrm>
            <a:off x="7692632" y="1455842"/>
            <a:ext cx="2016067" cy="393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400">
                <a:solidFill>
                  <a:srgbClr val="000000"/>
                </a:solidFill>
                <a:latin typeface="Calibri"/>
                <a:ea typeface="Calibri"/>
                <a:cs typeface="Calibri"/>
                <a:sym typeface="Calibri"/>
              </a:rPr>
              <a:t>Landsat Next</a:t>
            </a:r>
            <a:endParaRPr/>
          </a:p>
        </p:txBody>
      </p:sp>
      <p:grpSp>
        <p:nvGrpSpPr>
          <p:cNvPr id="466" name="Google Shape;466;p5"/>
          <p:cNvGrpSpPr/>
          <p:nvPr/>
        </p:nvGrpSpPr>
        <p:grpSpPr>
          <a:xfrm>
            <a:off x="3836507" y="1281824"/>
            <a:ext cx="1633156" cy="1673883"/>
            <a:chOff x="3779298" y="3280989"/>
            <a:chExt cx="1273175" cy="1273175"/>
          </a:xfrm>
        </p:grpSpPr>
        <p:sp>
          <p:nvSpPr>
            <p:cNvPr id="467" name="Google Shape;467;p5"/>
            <p:cNvSpPr/>
            <p:nvPr/>
          </p:nvSpPr>
          <p:spPr>
            <a:xfrm>
              <a:off x="3779298" y="3280989"/>
              <a:ext cx="1273175" cy="1273175"/>
            </a:xfrm>
            <a:prstGeom prst="ellipse">
              <a:avLst/>
            </a:prstGeom>
            <a:solidFill>
              <a:srgbClr val="043F62">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68" name="Google Shape;468;p5"/>
            <p:cNvPicPr preferRelativeResize="0"/>
            <p:nvPr/>
          </p:nvPicPr>
          <p:blipFill rotWithShape="1">
            <a:blip r:embed="rId4">
              <a:alphaModFix/>
            </a:blip>
            <a:srcRect b="0" l="0" r="0" t="0"/>
            <a:stretch/>
          </p:blipFill>
          <p:spPr>
            <a:xfrm>
              <a:off x="3851274" y="3353116"/>
              <a:ext cx="1055688" cy="1049337"/>
            </a:xfrm>
            <a:prstGeom prst="rect">
              <a:avLst/>
            </a:prstGeom>
            <a:noFill/>
            <a:ln>
              <a:noFill/>
            </a:ln>
          </p:spPr>
        </p:pic>
      </p:grpSp>
      <p:pic>
        <p:nvPicPr>
          <p:cNvPr descr="Landsat 9 Overview | Landsat Science" id="469" name="Google Shape;469;p5"/>
          <p:cNvPicPr preferRelativeResize="0"/>
          <p:nvPr/>
        </p:nvPicPr>
        <p:blipFill rotWithShape="1">
          <a:blip r:embed="rId5">
            <a:alphaModFix/>
          </a:blip>
          <a:srcRect b="0" l="0" r="0" t="0"/>
          <a:stretch/>
        </p:blipFill>
        <p:spPr>
          <a:xfrm rot="-1093191">
            <a:off x="5355688" y="5772925"/>
            <a:ext cx="1791547" cy="528507"/>
          </a:xfrm>
          <a:prstGeom prst="rect">
            <a:avLst/>
          </a:prstGeom>
          <a:noFill/>
          <a:ln>
            <a:noFill/>
          </a:ln>
        </p:spPr>
      </p:pic>
      <p:pic>
        <p:nvPicPr>
          <p:cNvPr descr="NASA" id="470" name="Google Shape;470;p5"/>
          <p:cNvPicPr preferRelativeResize="0"/>
          <p:nvPr/>
        </p:nvPicPr>
        <p:blipFill rotWithShape="1">
          <a:blip r:embed="rId6">
            <a:alphaModFix/>
          </a:blip>
          <a:srcRect b="0" l="0" r="0" t="0"/>
          <a:stretch/>
        </p:blipFill>
        <p:spPr>
          <a:xfrm>
            <a:off x="158854" y="161539"/>
            <a:ext cx="641887" cy="506752"/>
          </a:xfrm>
          <a:prstGeom prst="rect">
            <a:avLst/>
          </a:prstGeom>
          <a:noFill/>
          <a:ln>
            <a:noFill/>
          </a:ln>
        </p:spPr>
      </p:pic>
      <p:pic>
        <p:nvPicPr>
          <p:cNvPr id="471" name="Google Shape;471;p5"/>
          <p:cNvPicPr preferRelativeResize="0"/>
          <p:nvPr/>
        </p:nvPicPr>
        <p:blipFill rotWithShape="1">
          <a:blip r:embed="rId7">
            <a:alphaModFix/>
          </a:blip>
          <a:srcRect b="0" l="0" r="0" t="0"/>
          <a:stretch/>
        </p:blipFill>
        <p:spPr>
          <a:xfrm>
            <a:off x="1443571" y="190771"/>
            <a:ext cx="1151276" cy="453532"/>
          </a:xfrm>
          <a:prstGeom prst="rect">
            <a:avLst/>
          </a:prstGeom>
          <a:noFill/>
          <a:ln>
            <a:noFill/>
          </a:ln>
        </p:spPr>
      </p:pic>
      <p:pic>
        <p:nvPicPr>
          <p:cNvPr descr="United States Department of the Interior - Wikipedia" id="472" name="Google Shape;472;p5"/>
          <p:cNvPicPr preferRelativeResize="0"/>
          <p:nvPr/>
        </p:nvPicPr>
        <p:blipFill rotWithShape="1">
          <a:blip r:embed="rId8">
            <a:alphaModFix/>
          </a:blip>
          <a:srcRect b="0" l="0" r="0" t="0"/>
          <a:stretch/>
        </p:blipFill>
        <p:spPr>
          <a:xfrm>
            <a:off x="803701" y="139712"/>
            <a:ext cx="525401" cy="523221"/>
          </a:xfrm>
          <a:prstGeom prst="rect">
            <a:avLst/>
          </a:prstGeom>
          <a:noFill/>
          <a:ln>
            <a:noFill/>
          </a:ln>
        </p:spPr>
      </p:pic>
      <p:grpSp>
        <p:nvGrpSpPr>
          <p:cNvPr id="473" name="Google Shape;473;p5"/>
          <p:cNvGrpSpPr/>
          <p:nvPr/>
        </p:nvGrpSpPr>
        <p:grpSpPr>
          <a:xfrm>
            <a:off x="6137425" y="1221314"/>
            <a:ext cx="1696347" cy="1751380"/>
            <a:chOff x="6392378" y="2762061"/>
            <a:chExt cx="1453861" cy="1501028"/>
          </a:xfrm>
        </p:grpSpPr>
        <p:sp>
          <p:nvSpPr>
            <p:cNvPr id="474" name="Google Shape;474;p5"/>
            <p:cNvSpPr/>
            <p:nvPr/>
          </p:nvSpPr>
          <p:spPr>
            <a:xfrm>
              <a:off x="6392378" y="2786536"/>
              <a:ext cx="1453861" cy="1464144"/>
            </a:xfrm>
            <a:prstGeom prst="ellipse">
              <a:avLst/>
            </a:prstGeom>
            <a:solidFill>
              <a:srgbClr val="043F62">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475" name="Google Shape;475;p5"/>
            <p:cNvGrpSpPr/>
            <p:nvPr/>
          </p:nvGrpSpPr>
          <p:grpSpPr>
            <a:xfrm>
              <a:off x="6538575" y="2762061"/>
              <a:ext cx="1216635" cy="1501028"/>
              <a:chOff x="6538575" y="2762061"/>
              <a:chExt cx="1216635" cy="1501028"/>
            </a:xfrm>
          </p:grpSpPr>
          <p:pic>
            <p:nvPicPr>
              <p:cNvPr id="476" name="Google Shape;476;p5"/>
              <p:cNvPicPr preferRelativeResize="0"/>
              <p:nvPr/>
            </p:nvPicPr>
            <p:blipFill rotWithShape="1">
              <a:blip r:embed="rId4">
                <a:alphaModFix/>
              </a:blip>
              <a:srcRect b="0" l="0" r="0" t="0"/>
              <a:stretch/>
            </p:blipFill>
            <p:spPr>
              <a:xfrm>
                <a:off x="6725763" y="2762061"/>
                <a:ext cx="823967" cy="777709"/>
              </a:xfrm>
              <a:prstGeom prst="rect">
                <a:avLst/>
              </a:prstGeom>
              <a:noFill/>
              <a:ln>
                <a:noFill/>
              </a:ln>
            </p:spPr>
          </p:pic>
          <p:pic>
            <p:nvPicPr>
              <p:cNvPr id="477" name="Google Shape;477;p5"/>
              <p:cNvPicPr preferRelativeResize="0"/>
              <p:nvPr/>
            </p:nvPicPr>
            <p:blipFill rotWithShape="1">
              <a:blip r:embed="rId4">
                <a:alphaModFix/>
              </a:blip>
              <a:srcRect b="0" l="0" r="0" t="0"/>
              <a:stretch/>
            </p:blipFill>
            <p:spPr>
              <a:xfrm>
                <a:off x="6538575" y="3191329"/>
                <a:ext cx="823967" cy="777709"/>
              </a:xfrm>
              <a:prstGeom prst="rect">
                <a:avLst/>
              </a:prstGeom>
              <a:noFill/>
              <a:ln>
                <a:noFill/>
              </a:ln>
            </p:spPr>
          </p:pic>
          <p:pic>
            <p:nvPicPr>
              <p:cNvPr id="478" name="Google Shape;478;p5"/>
              <p:cNvPicPr preferRelativeResize="0"/>
              <p:nvPr/>
            </p:nvPicPr>
            <p:blipFill rotWithShape="1">
              <a:blip r:embed="rId4">
                <a:alphaModFix/>
              </a:blip>
              <a:srcRect b="0" l="0" r="0" t="0"/>
              <a:stretch/>
            </p:blipFill>
            <p:spPr>
              <a:xfrm>
                <a:off x="6931243" y="3485380"/>
                <a:ext cx="823967" cy="777709"/>
              </a:xfrm>
              <a:prstGeom prst="rect">
                <a:avLst/>
              </a:prstGeom>
              <a:noFill/>
              <a:ln>
                <a:noFill/>
              </a:ln>
            </p:spPr>
          </p:pic>
        </p:grpSp>
      </p:grpSp>
      <p:sp>
        <p:nvSpPr>
          <p:cNvPr id="479" name="Google Shape;479;p5"/>
          <p:cNvSpPr/>
          <p:nvPr/>
        </p:nvSpPr>
        <p:spPr>
          <a:xfrm rot="-1623495">
            <a:off x="5729923" y="5606031"/>
            <a:ext cx="1234128" cy="27900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FFFFFF"/>
                </a:solidFill>
                <a:latin typeface="Calibri"/>
                <a:ea typeface="Calibri"/>
                <a:cs typeface="Calibri"/>
                <a:sym typeface="Calibri"/>
              </a:rPr>
              <a:t>LANDSAT 9</a:t>
            </a:r>
            <a:endParaRPr/>
          </a:p>
        </p:txBody>
      </p:sp>
      <p:sp>
        <p:nvSpPr>
          <p:cNvPr id="480" name="Google Shape;480;p5"/>
          <p:cNvSpPr/>
          <p:nvPr/>
        </p:nvSpPr>
        <p:spPr>
          <a:xfrm rot="-3678806">
            <a:off x="9133721" y="5585219"/>
            <a:ext cx="1506392" cy="30954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FFFFFF"/>
                </a:solidFill>
                <a:latin typeface="Calibri"/>
                <a:ea typeface="Calibri"/>
                <a:cs typeface="Calibri"/>
                <a:sym typeface="Calibri"/>
              </a:rPr>
              <a:t>LANDSAT NEXT</a:t>
            </a:r>
            <a:endParaRPr/>
          </a:p>
        </p:txBody>
      </p:sp>
      <p:sp>
        <p:nvSpPr>
          <p:cNvPr id="481" name="Google Shape;481;p5"/>
          <p:cNvSpPr/>
          <p:nvPr/>
        </p:nvSpPr>
        <p:spPr>
          <a:xfrm>
            <a:off x="1464710" y="4461416"/>
            <a:ext cx="8036943" cy="363896"/>
          </a:xfrm>
          <a:prstGeom prst="parallelogram">
            <a:avLst>
              <a:gd fmla="val 48464" name="adj"/>
            </a:avLst>
          </a:prstGeom>
          <a:solidFill>
            <a:srgbClr val="008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82" name="Google Shape;482;p5"/>
          <p:cNvSpPr/>
          <p:nvPr/>
        </p:nvSpPr>
        <p:spPr>
          <a:xfrm>
            <a:off x="1984936" y="4425089"/>
            <a:ext cx="3786531" cy="43338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000">
                <a:solidFill>
                  <a:srgbClr val="FFFFFF"/>
                </a:solidFill>
                <a:latin typeface="Calibri"/>
                <a:ea typeface="Calibri"/>
                <a:cs typeface="Calibri"/>
                <a:sym typeface="Calibri"/>
              </a:rPr>
              <a:t>User Needs Development (USGS)</a:t>
            </a:r>
            <a:endParaRPr/>
          </a:p>
        </p:txBody>
      </p:sp>
      <p:sp>
        <p:nvSpPr>
          <p:cNvPr id="483" name="Google Shape;483;p5"/>
          <p:cNvSpPr/>
          <p:nvPr/>
        </p:nvSpPr>
        <p:spPr>
          <a:xfrm>
            <a:off x="2805006" y="5407146"/>
            <a:ext cx="535105" cy="453533"/>
          </a:xfrm>
          <a:prstGeom prst="triangle">
            <a:avLst>
              <a:gd fmla="val 50000" name="adj"/>
            </a:avLst>
          </a:prstGeom>
          <a:no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84" name="Google Shape;484;p5"/>
          <p:cNvSpPr/>
          <p:nvPr/>
        </p:nvSpPr>
        <p:spPr>
          <a:xfrm>
            <a:off x="4517226" y="5427120"/>
            <a:ext cx="535105" cy="453533"/>
          </a:xfrm>
          <a:prstGeom prst="triangle">
            <a:avLst>
              <a:gd fmla="val 50000" name="adj"/>
            </a:avLst>
          </a:prstGeom>
          <a:no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85" name="Google Shape;485;p5"/>
          <p:cNvSpPr txBox="1"/>
          <p:nvPr/>
        </p:nvSpPr>
        <p:spPr>
          <a:xfrm>
            <a:off x="2303838" y="5586763"/>
            <a:ext cx="1509516"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SLI</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Architecture </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Study</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2013-2014</a:t>
            </a:r>
            <a:endParaRPr/>
          </a:p>
        </p:txBody>
      </p:sp>
      <p:sp>
        <p:nvSpPr>
          <p:cNvPr id="486" name="Google Shape;486;p5"/>
          <p:cNvSpPr txBox="1"/>
          <p:nvPr/>
        </p:nvSpPr>
        <p:spPr>
          <a:xfrm>
            <a:off x="4095141" y="5323789"/>
            <a:ext cx="139570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SLI</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Architecture </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Study</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   2018-2019</a:t>
            </a:r>
            <a:endParaRPr/>
          </a:p>
        </p:txBody>
      </p:sp>
      <p:sp>
        <p:nvSpPr>
          <p:cNvPr id="487" name="Google Shape;487;p5"/>
          <p:cNvSpPr txBox="1"/>
          <p:nvPr/>
        </p:nvSpPr>
        <p:spPr>
          <a:xfrm>
            <a:off x="7646778" y="5300647"/>
            <a:ext cx="128349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SLI</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Architecture </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Study</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   2026-2027</a:t>
            </a:r>
            <a:endParaRPr/>
          </a:p>
        </p:txBody>
      </p:sp>
      <p:sp>
        <p:nvSpPr>
          <p:cNvPr id="488" name="Google Shape;488;p5"/>
          <p:cNvSpPr/>
          <p:nvPr/>
        </p:nvSpPr>
        <p:spPr>
          <a:xfrm>
            <a:off x="8040641" y="5420814"/>
            <a:ext cx="535105" cy="453533"/>
          </a:xfrm>
          <a:prstGeom prst="triangle">
            <a:avLst>
              <a:gd fmla="val 50000" name="adj"/>
            </a:avLst>
          </a:prstGeom>
          <a:no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89" name="Google Shape;489;p5"/>
          <p:cNvSpPr/>
          <p:nvPr/>
        </p:nvSpPr>
        <p:spPr>
          <a:xfrm rot="-3849164">
            <a:off x="10528302" y="5590891"/>
            <a:ext cx="1957055" cy="30954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FFFFFF"/>
                </a:solidFill>
                <a:latin typeface="Calibri"/>
                <a:ea typeface="Calibri"/>
                <a:cs typeface="Calibri"/>
                <a:sym typeface="Calibri"/>
              </a:rPr>
              <a:t>LANDSAT BEYOND</a:t>
            </a:r>
            <a:endParaRPr/>
          </a:p>
        </p:txBody>
      </p:sp>
      <p:sp>
        <p:nvSpPr>
          <p:cNvPr id="490" name="Google Shape;490;p5"/>
          <p:cNvSpPr/>
          <p:nvPr/>
        </p:nvSpPr>
        <p:spPr>
          <a:xfrm>
            <a:off x="5984342" y="4206467"/>
            <a:ext cx="3585172" cy="249199"/>
          </a:xfrm>
          <a:prstGeom prst="parallelogram">
            <a:avLst>
              <a:gd fmla="val 48464" name="adj"/>
            </a:avLst>
          </a:prstGeom>
          <a:solidFill>
            <a:srgbClr val="008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91" name="Google Shape;491;p5"/>
          <p:cNvSpPr/>
          <p:nvPr/>
        </p:nvSpPr>
        <p:spPr>
          <a:xfrm>
            <a:off x="2015411" y="3923919"/>
            <a:ext cx="5472400" cy="4333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FFFFFF"/>
                </a:solidFill>
                <a:latin typeface="Calibri"/>
                <a:ea typeface="Calibri"/>
                <a:cs typeface="Calibri"/>
                <a:sym typeface="Calibri"/>
              </a:rPr>
              <a:t>SLI Technology Development and Infusion (NASA)</a:t>
            </a:r>
            <a:endParaRPr/>
          </a:p>
        </p:txBody>
      </p:sp>
      <p:sp>
        <p:nvSpPr>
          <p:cNvPr id="492" name="Google Shape;492;p5"/>
          <p:cNvSpPr/>
          <p:nvPr/>
        </p:nvSpPr>
        <p:spPr>
          <a:xfrm>
            <a:off x="7202061" y="2779687"/>
            <a:ext cx="995459" cy="995459"/>
          </a:xfrm>
          <a:prstGeom prst="ellipse">
            <a:avLst/>
          </a:prstGeom>
          <a:solidFill>
            <a:srgbClr val="00B0F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93" name="Google Shape;493;p5"/>
          <p:cNvPicPr preferRelativeResize="0"/>
          <p:nvPr/>
        </p:nvPicPr>
        <p:blipFill rotWithShape="1">
          <a:blip r:embed="rId9">
            <a:alphaModFix/>
          </a:blip>
          <a:srcRect b="0" l="0" r="0" t="0"/>
          <a:stretch/>
        </p:blipFill>
        <p:spPr>
          <a:xfrm>
            <a:off x="7622674" y="2805754"/>
            <a:ext cx="358549" cy="356076"/>
          </a:xfrm>
          <a:prstGeom prst="rect">
            <a:avLst/>
          </a:prstGeom>
          <a:noFill/>
          <a:ln>
            <a:noFill/>
          </a:ln>
        </p:spPr>
      </p:pic>
      <p:sp>
        <p:nvSpPr>
          <p:cNvPr id="494" name="Google Shape;494;p5"/>
          <p:cNvSpPr/>
          <p:nvPr/>
        </p:nvSpPr>
        <p:spPr>
          <a:xfrm>
            <a:off x="9722715" y="3129780"/>
            <a:ext cx="2427072" cy="69424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Commercial/Interagency/</a:t>
            </a:r>
            <a:endParaRPr/>
          </a:p>
          <a:p>
            <a:pPr indent="0" lvl="0" marL="0" marR="0" rtl="0" algn="l">
              <a:spcBef>
                <a:spcPts val="0"/>
              </a:spcBef>
              <a:spcAft>
                <a:spcPts val="0"/>
              </a:spcAft>
              <a:buNone/>
            </a:pPr>
            <a:r>
              <a:rPr b="1" lang="en-US" sz="1600">
                <a:solidFill>
                  <a:srgbClr val="000000"/>
                </a:solidFill>
                <a:latin typeface="Calibri"/>
                <a:ea typeface="Calibri"/>
                <a:cs typeface="Calibri"/>
                <a:sym typeface="Calibri"/>
              </a:rPr>
              <a:t>International Partnerships</a:t>
            </a:r>
            <a:endParaRPr/>
          </a:p>
        </p:txBody>
      </p:sp>
      <p:pic>
        <p:nvPicPr>
          <p:cNvPr id="495" name="Google Shape;495;p5"/>
          <p:cNvPicPr preferRelativeResize="0"/>
          <p:nvPr/>
        </p:nvPicPr>
        <p:blipFill rotWithShape="1">
          <a:blip r:embed="rId9">
            <a:alphaModFix/>
          </a:blip>
          <a:srcRect b="0" l="0" r="0" t="0"/>
          <a:stretch/>
        </p:blipFill>
        <p:spPr>
          <a:xfrm>
            <a:off x="7665301" y="3341149"/>
            <a:ext cx="364528" cy="362015"/>
          </a:xfrm>
          <a:prstGeom prst="rect">
            <a:avLst/>
          </a:prstGeom>
          <a:noFill/>
          <a:ln>
            <a:noFill/>
          </a:ln>
        </p:spPr>
      </p:pic>
      <p:pic>
        <p:nvPicPr>
          <p:cNvPr id="496" name="Google Shape;496;p5"/>
          <p:cNvPicPr preferRelativeResize="0"/>
          <p:nvPr/>
        </p:nvPicPr>
        <p:blipFill rotWithShape="1">
          <a:blip r:embed="rId9">
            <a:alphaModFix/>
          </a:blip>
          <a:srcRect b="0" l="0" r="0" t="0"/>
          <a:stretch/>
        </p:blipFill>
        <p:spPr>
          <a:xfrm>
            <a:off x="7892051" y="3063475"/>
            <a:ext cx="358549" cy="356076"/>
          </a:xfrm>
          <a:prstGeom prst="rect">
            <a:avLst/>
          </a:prstGeom>
          <a:noFill/>
          <a:ln>
            <a:noFill/>
          </a:ln>
        </p:spPr>
      </p:pic>
      <p:pic>
        <p:nvPicPr>
          <p:cNvPr id="497" name="Google Shape;497;p5"/>
          <p:cNvPicPr preferRelativeResize="0"/>
          <p:nvPr/>
        </p:nvPicPr>
        <p:blipFill rotWithShape="1">
          <a:blip r:embed="rId9">
            <a:alphaModFix/>
          </a:blip>
          <a:srcRect b="0" l="0" r="0" t="0"/>
          <a:stretch/>
        </p:blipFill>
        <p:spPr>
          <a:xfrm>
            <a:off x="7211352" y="2981607"/>
            <a:ext cx="358549" cy="356076"/>
          </a:xfrm>
          <a:prstGeom prst="rect">
            <a:avLst/>
          </a:prstGeom>
          <a:noFill/>
          <a:ln>
            <a:noFill/>
          </a:ln>
        </p:spPr>
      </p:pic>
      <p:pic>
        <p:nvPicPr>
          <p:cNvPr id="498" name="Google Shape;498;p5"/>
          <p:cNvPicPr preferRelativeResize="0"/>
          <p:nvPr/>
        </p:nvPicPr>
        <p:blipFill rotWithShape="1">
          <a:blip r:embed="rId9">
            <a:alphaModFix/>
          </a:blip>
          <a:srcRect b="0" l="0" r="0" t="0"/>
          <a:stretch/>
        </p:blipFill>
        <p:spPr>
          <a:xfrm>
            <a:off x="7329437" y="3260169"/>
            <a:ext cx="333121" cy="330823"/>
          </a:xfrm>
          <a:prstGeom prst="rect">
            <a:avLst/>
          </a:prstGeom>
          <a:noFill/>
          <a:ln>
            <a:noFill/>
          </a:ln>
        </p:spPr>
      </p:pic>
      <p:cxnSp>
        <p:nvCxnSpPr>
          <p:cNvPr id="499" name="Google Shape;499;p5"/>
          <p:cNvCxnSpPr/>
          <p:nvPr/>
        </p:nvCxnSpPr>
        <p:spPr>
          <a:xfrm>
            <a:off x="8167607" y="3429000"/>
            <a:ext cx="1614748" cy="0"/>
          </a:xfrm>
          <a:prstGeom prst="straightConnector1">
            <a:avLst/>
          </a:prstGeom>
          <a:noFill/>
          <a:ln cap="flat" cmpd="sng" w="38100">
            <a:solidFill>
              <a:srgbClr val="3A3838"/>
            </a:solidFill>
            <a:prstDash val="solid"/>
            <a:miter lim="800000"/>
            <a:headEnd len="med" w="med" type="oval"/>
            <a:tailEnd len="sm" w="sm" type="none"/>
          </a:ln>
        </p:spPr>
      </p:cxnSp>
      <p:pic>
        <p:nvPicPr>
          <p:cNvPr id="500" name="Google Shape;500;p5"/>
          <p:cNvPicPr preferRelativeResize="0"/>
          <p:nvPr/>
        </p:nvPicPr>
        <p:blipFill rotWithShape="1">
          <a:blip r:embed="rId10">
            <a:alphaModFix/>
          </a:blip>
          <a:srcRect b="0" l="0" r="0" t="0"/>
          <a:stretch/>
        </p:blipFill>
        <p:spPr>
          <a:xfrm rot="1143249">
            <a:off x="7532040" y="3117068"/>
            <a:ext cx="444525" cy="295723"/>
          </a:xfrm>
          <a:prstGeom prst="rect">
            <a:avLst/>
          </a:prstGeom>
          <a:noFill/>
          <a:ln>
            <a:noFill/>
          </a:ln>
        </p:spPr>
      </p:pic>
      <p:pic>
        <p:nvPicPr>
          <p:cNvPr id="501" name="Google Shape;501;p5"/>
          <p:cNvPicPr preferRelativeResize="0"/>
          <p:nvPr/>
        </p:nvPicPr>
        <p:blipFill rotWithShape="1">
          <a:blip r:embed="rId10">
            <a:alphaModFix/>
          </a:blip>
          <a:srcRect b="0" l="0" r="0" t="0"/>
          <a:stretch/>
        </p:blipFill>
        <p:spPr>
          <a:xfrm rot="1143249">
            <a:off x="7348444" y="3500278"/>
            <a:ext cx="444525" cy="272191"/>
          </a:xfrm>
          <a:prstGeom prst="rect">
            <a:avLst/>
          </a:prstGeom>
          <a:noFill/>
          <a:ln>
            <a:noFill/>
          </a:ln>
        </p:spPr>
      </p:pic>
      <p:sp>
        <p:nvSpPr>
          <p:cNvPr id="502" name="Google Shape;502;p5"/>
          <p:cNvSpPr/>
          <p:nvPr/>
        </p:nvSpPr>
        <p:spPr>
          <a:xfrm>
            <a:off x="4122619" y="5332853"/>
            <a:ext cx="432135" cy="219283"/>
          </a:xfrm>
          <a:prstGeom prst="ellipse">
            <a:avLst/>
          </a:prstGeom>
          <a:noFill/>
          <a:ln cap="flat" cmpd="sng" w="12700">
            <a:solidFill>
              <a:srgbClr val="9966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503" name="Google Shape;503;p5"/>
          <p:cNvGrpSpPr/>
          <p:nvPr/>
        </p:nvGrpSpPr>
        <p:grpSpPr>
          <a:xfrm>
            <a:off x="4872365" y="5114651"/>
            <a:ext cx="950901" cy="461665"/>
            <a:chOff x="3440891" y="5167778"/>
            <a:chExt cx="950902" cy="445085"/>
          </a:xfrm>
        </p:grpSpPr>
        <p:sp>
          <p:nvSpPr>
            <p:cNvPr id="504" name="Google Shape;504;p5"/>
            <p:cNvSpPr/>
            <p:nvPr/>
          </p:nvSpPr>
          <p:spPr>
            <a:xfrm>
              <a:off x="3744709" y="5378117"/>
              <a:ext cx="432135" cy="211407"/>
            </a:xfrm>
            <a:prstGeom prst="ellipse">
              <a:avLst/>
            </a:prstGeom>
            <a:noFill/>
            <a:ln cap="flat" cmpd="sng" w="12700">
              <a:solidFill>
                <a:srgbClr val="9966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5" name="Google Shape;505;p5"/>
            <p:cNvSpPr txBox="1"/>
            <p:nvPr/>
          </p:nvSpPr>
          <p:spPr>
            <a:xfrm>
              <a:off x="3440891" y="5167778"/>
              <a:ext cx="950902" cy="4450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04/01/2020</a:t>
              </a:r>
              <a:endParaRPr/>
            </a:p>
            <a:p>
              <a:pPr indent="0" lvl="0" marL="0" marR="0" rtl="0" algn="ctr">
                <a:spcBef>
                  <a:spcPts val="0"/>
                </a:spcBef>
                <a:spcAft>
                  <a:spcPts val="0"/>
                </a:spcAft>
                <a:buNone/>
              </a:pPr>
              <a:r>
                <a:rPr lang="en-US" sz="1200">
                  <a:solidFill>
                    <a:schemeClr val="dk1"/>
                  </a:solidFill>
                  <a:latin typeface="Calibri"/>
                  <a:ea typeface="Calibri"/>
                  <a:cs typeface="Calibri"/>
                  <a:sym typeface="Calibri"/>
                </a:rPr>
                <a:t>JSG</a:t>
              </a:r>
              <a:endParaRPr/>
            </a:p>
          </p:txBody>
        </p:sp>
      </p:grpSp>
      <p:grpSp>
        <p:nvGrpSpPr>
          <p:cNvPr id="506" name="Google Shape;506;p5"/>
          <p:cNvGrpSpPr/>
          <p:nvPr/>
        </p:nvGrpSpPr>
        <p:grpSpPr>
          <a:xfrm>
            <a:off x="5955934" y="5114650"/>
            <a:ext cx="950901" cy="461665"/>
            <a:chOff x="3440892" y="5167778"/>
            <a:chExt cx="950902" cy="445085"/>
          </a:xfrm>
        </p:grpSpPr>
        <p:sp>
          <p:nvSpPr>
            <p:cNvPr id="507" name="Google Shape;507;p5"/>
            <p:cNvSpPr/>
            <p:nvPr/>
          </p:nvSpPr>
          <p:spPr>
            <a:xfrm>
              <a:off x="3744709" y="5378117"/>
              <a:ext cx="432135" cy="211407"/>
            </a:xfrm>
            <a:prstGeom prst="ellipse">
              <a:avLst/>
            </a:prstGeom>
            <a:noFill/>
            <a:ln cap="flat" cmpd="sng" w="12700">
              <a:solidFill>
                <a:srgbClr val="9966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8" name="Google Shape;508;p5"/>
            <p:cNvSpPr txBox="1"/>
            <p:nvPr/>
          </p:nvSpPr>
          <p:spPr>
            <a:xfrm>
              <a:off x="3440892" y="5167778"/>
              <a:ext cx="950902" cy="4450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02/10/2022</a:t>
              </a:r>
              <a:endParaRPr/>
            </a:p>
            <a:p>
              <a:pPr indent="0" lvl="0" marL="0" marR="0" rtl="0" algn="ctr">
                <a:spcBef>
                  <a:spcPts val="0"/>
                </a:spcBef>
                <a:spcAft>
                  <a:spcPts val="0"/>
                </a:spcAft>
                <a:buNone/>
              </a:pPr>
              <a:r>
                <a:rPr lang="en-US" sz="1200">
                  <a:solidFill>
                    <a:schemeClr val="dk1"/>
                  </a:solidFill>
                  <a:latin typeface="Calibri"/>
                  <a:ea typeface="Calibri"/>
                  <a:cs typeface="Calibri"/>
                  <a:sym typeface="Calibri"/>
                </a:rPr>
                <a:t>JSG</a:t>
              </a:r>
              <a:endParaRPr/>
            </a:p>
          </p:txBody>
        </p:sp>
      </p:grpSp>
      <p:sp>
        <p:nvSpPr>
          <p:cNvPr id="509" name="Google Shape;509;p5"/>
          <p:cNvSpPr txBox="1"/>
          <p:nvPr/>
        </p:nvSpPr>
        <p:spPr>
          <a:xfrm>
            <a:off x="115941" y="6519450"/>
            <a:ext cx="2310248" cy="27699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JSG=Joint Steering Group Meeting</a:t>
            </a:r>
            <a:endParaRPr/>
          </a:p>
        </p:txBody>
      </p:sp>
      <p:sp>
        <p:nvSpPr>
          <p:cNvPr id="510" name="Google Shape;510;p5"/>
          <p:cNvSpPr txBox="1"/>
          <p:nvPr/>
        </p:nvSpPr>
        <p:spPr>
          <a:xfrm>
            <a:off x="6473983" y="4151816"/>
            <a:ext cx="101994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FFFF"/>
                </a:solidFill>
                <a:latin typeface="Calibri"/>
                <a:ea typeface="Calibri"/>
                <a:cs typeface="Calibri"/>
                <a:sym typeface="Calibri"/>
              </a:rPr>
              <a:t>(USGS)</a:t>
            </a:r>
            <a:endParaRPr sz="2000">
              <a:solidFill>
                <a:srgbClr val="000000"/>
              </a:solidFill>
              <a:latin typeface="Calibri"/>
              <a:ea typeface="Calibri"/>
              <a:cs typeface="Calibri"/>
              <a:sym typeface="Calibri"/>
            </a:endParaRPr>
          </a:p>
        </p:txBody>
      </p:sp>
      <p:sp>
        <p:nvSpPr>
          <p:cNvPr id="511" name="Google Shape;511;p5"/>
          <p:cNvSpPr txBox="1"/>
          <p:nvPr/>
        </p:nvSpPr>
        <p:spPr>
          <a:xfrm>
            <a:off x="3838498" y="5119556"/>
            <a:ext cx="95090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11/22/2017</a:t>
            </a:r>
            <a:endParaRPr/>
          </a:p>
          <a:p>
            <a:pPr indent="0" lvl="0" marL="0" marR="0" rtl="0" algn="ctr">
              <a:spcBef>
                <a:spcPts val="0"/>
              </a:spcBef>
              <a:spcAft>
                <a:spcPts val="0"/>
              </a:spcAft>
              <a:buNone/>
            </a:pPr>
            <a:r>
              <a:rPr lang="en-US" sz="1200">
                <a:solidFill>
                  <a:schemeClr val="dk1"/>
                </a:solidFill>
                <a:latin typeface="Calibri"/>
                <a:ea typeface="Calibri"/>
                <a:cs typeface="Calibri"/>
                <a:sym typeface="Calibri"/>
              </a:rPr>
              <a:t>JSG</a:t>
            </a:r>
            <a:endParaRPr/>
          </a:p>
        </p:txBody>
      </p:sp>
      <p:pic>
        <p:nvPicPr>
          <p:cNvPr descr="Landsat 9 Overview | Landsat Science" id="512" name="Google Shape;512;p5"/>
          <p:cNvPicPr preferRelativeResize="0"/>
          <p:nvPr/>
        </p:nvPicPr>
        <p:blipFill rotWithShape="1">
          <a:blip r:embed="rId11">
            <a:alphaModFix/>
          </a:blip>
          <a:srcRect b="0" l="0" r="0" t="0"/>
          <a:stretch/>
        </p:blipFill>
        <p:spPr>
          <a:xfrm rot="-592775">
            <a:off x="9714961" y="5787906"/>
            <a:ext cx="935845" cy="324883"/>
          </a:xfrm>
          <a:prstGeom prst="rect">
            <a:avLst/>
          </a:prstGeom>
          <a:noFill/>
          <a:ln>
            <a:noFill/>
          </a:ln>
        </p:spPr>
      </p:pic>
      <p:pic>
        <p:nvPicPr>
          <p:cNvPr descr="Landsat 9 Overview | Landsat Science" id="513" name="Google Shape;513;p5"/>
          <p:cNvPicPr preferRelativeResize="0"/>
          <p:nvPr/>
        </p:nvPicPr>
        <p:blipFill rotWithShape="1">
          <a:blip r:embed="rId11">
            <a:alphaModFix/>
          </a:blip>
          <a:srcRect b="0" l="0" r="0" t="0"/>
          <a:stretch/>
        </p:blipFill>
        <p:spPr>
          <a:xfrm rot="-592775">
            <a:off x="9871548" y="5988752"/>
            <a:ext cx="935845" cy="276075"/>
          </a:xfrm>
          <a:prstGeom prst="rect">
            <a:avLst/>
          </a:prstGeom>
          <a:noFill/>
          <a:ln>
            <a:noFill/>
          </a:ln>
        </p:spPr>
      </p:pic>
      <p:pic>
        <p:nvPicPr>
          <p:cNvPr descr="Landsat 9 Overview | Landsat Science" id="514" name="Google Shape;514;p5"/>
          <p:cNvPicPr preferRelativeResize="0"/>
          <p:nvPr/>
        </p:nvPicPr>
        <p:blipFill rotWithShape="1">
          <a:blip r:embed="rId11">
            <a:alphaModFix/>
          </a:blip>
          <a:srcRect b="0" l="0" r="0" t="0"/>
          <a:stretch/>
        </p:blipFill>
        <p:spPr>
          <a:xfrm rot="-592775">
            <a:off x="10023948" y="6141152"/>
            <a:ext cx="935845" cy="276075"/>
          </a:xfrm>
          <a:prstGeom prst="rect">
            <a:avLst/>
          </a:prstGeom>
          <a:noFill/>
          <a:ln>
            <a:noFill/>
          </a:ln>
        </p:spPr>
      </p:pic>
      <p:pic>
        <p:nvPicPr>
          <p:cNvPr descr="Landsat 9 Overview | Landsat Science" id="515" name="Google Shape;515;p5"/>
          <p:cNvPicPr preferRelativeResize="0"/>
          <p:nvPr/>
        </p:nvPicPr>
        <p:blipFill rotWithShape="1">
          <a:blip r:embed="rId5">
            <a:alphaModFix/>
          </a:blip>
          <a:srcRect b="0" l="0" r="0" t="0"/>
          <a:stretch/>
        </p:blipFill>
        <p:spPr>
          <a:xfrm rot="-1271638">
            <a:off x="944437" y="5768839"/>
            <a:ext cx="1701745" cy="502015"/>
          </a:xfrm>
          <a:prstGeom prst="rect">
            <a:avLst/>
          </a:prstGeom>
          <a:noFill/>
          <a:ln>
            <a:noFill/>
          </a:ln>
        </p:spPr>
      </p:pic>
      <p:sp>
        <p:nvSpPr>
          <p:cNvPr id="516" name="Google Shape;516;p5"/>
          <p:cNvSpPr/>
          <p:nvPr/>
        </p:nvSpPr>
        <p:spPr>
          <a:xfrm rot="-1718023">
            <a:off x="1175380" y="5561875"/>
            <a:ext cx="1264221" cy="31894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FFFFFF"/>
                </a:solidFill>
                <a:latin typeface="Calibri"/>
                <a:ea typeface="Calibri"/>
                <a:cs typeface="Calibri"/>
                <a:sym typeface="Calibri"/>
              </a:rPr>
              <a:t>LANDSAT 8</a:t>
            </a:r>
            <a:endParaRPr/>
          </a:p>
        </p:txBody>
      </p:sp>
      <p:sp>
        <p:nvSpPr>
          <p:cNvPr id="517" name="Google Shape;517;p5"/>
          <p:cNvSpPr txBox="1"/>
          <p:nvPr>
            <p:ph idx="12" type="sldNum"/>
          </p:nvPr>
        </p:nvSpPr>
        <p:spPr>
          <a:xfrm>
            <a:off x="11757947" y="6333200"/>
            <a:ext cx="434055" cy="5248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
          <p:cNvSpPr txBox="1"/>
          <p:nvPr>
            <p:ph idx="4294967295" type="body"/>
          </p:nvPr>
        </p:nvSpPr>
        <p:spPr>
          <a:xfrm>
            <a:off x="198022" y="2608832"/>
            <a:ext cx="11909425" cy="5980023"/>
          </a:xfrm>
          <a:prstGeom prst="rect">
            <a:avLst/>
          </a:prstGeom>
          <a:noFill/>
          <a:ln>
            <a:noFill/>
          </a:ln>
        </p:spPr>
        <p:txBody>
          <a:bodyPr anchorCtr="0" anchor="t" bIns="45700" lIns="91425" spcFirstLastPara="1" rIns="91425" wrap="square" tIns="45700">
            <a:normAutofit/>
          </a:bodyPr>
          <a:lstStyle/>
          <a:p>
            <a:pPr indent="0" lvl="0" marL="0" rtl="0" algn="ctr">
              <a:lnSpc>
                <a:spcPct val="85000"/>
              </a:lnSpc>
              <a:spcBef>
                <a:spcPts val="0"/>
              </a:spcBef>
              <a:spcAft>
                <a:spcPts val="0"/>
              </a:spcAft>
              <a:buSzPts val="1350"/>
              <a:buNone/>
            </a:pPr>
            <a:r>
              <a:rPr b="1" lang="en-US" sz="1800" u="sng">
                <a:solidFill>
                  <a:srgbClr val="0A51FB"/>
                </a:solidFill>
                <a:latin typeface="Arial"/>
                <a:ea typeface="Arial"/>
                <a:cs typeface="Arial"/>
                <a:sym typeface="Arial"/>
              </a:rPr>
              <a:t>Engagement Mechanisms</a:t>
            </a:r>
            <a:endParaRPr/>
          </a:p>
          <a:p>
            <a:pPr indent="-456565" lvl="0" marL="456565" rtl="0" algn="l">
              <a:lnSpc>
                <a:spcPct val="85000"/>
              </a:lnSpc>
              <a:spcBef>
                <a:spcPts val="600"/>
              </a:spcBef>
              <a:spcAft>
                <a:spcPts val="0"/>
              </a:spcAft>
              <a:buSzPts val="1350"/>
              <a:buChar char="●"/>
            </a:pPr>
            <a:r>
              <a:rPr b="1" lang="en-US" sz="1800">
                <a:solidFill>
                  <a:srgbClr val="0A51FB"/>
                </a:solidFill>
                <a:latin typeface="Arial"/>
                <a:ea typeface="Arial"/>
                <a:cs typeface="Arial"/>
                <a:sym typeface="Arial"/>
              </a:rPr>
              <a:t>Bilateral Partnerships</a:t>
            </a:r>
            <a:endParaRPr/>
          </a:p>
          <a:p>
            <a:pPr indent="-380364" lvl="1" marL="989964" rtl="0" algn="l">
              <a:lnSpc>
                <a:spcPct val="85000"/>
              </a:lnSpc>
              <a:spcBef>
                <a:spcPts val="600"/>
              </a:spcBef>
              <a:spcAft>
                <a:spcPts val="0"/>
              </a:spcAft>
              <a:buSzPts val="980"/>
              <a:buChar char="◆"/>
            </a:pPr>
            <a:r>
              <a:rPr lang="en-US" sz="1400">
                <a:latin typeface="Arial"/>
                <a:ea typeface="Arial"/>
                <a:cs typeface="Arial"/>
                <a:sym typeface="Arial"/>
              </a:rPr>
              <a:t>Geoscience Australia/Australian Space Agency, European Commission/European Space Agency, German Aerospace Center, Indian Space Research Organization, Japanese Aerospace Exploration Agency, others </a:t>
            </a:r>
            <a:endParaRPr/>
          </a:p>
          <a:p>
            <a:pPr indent="-456565" lvl="0" marL="456565" rtl="0" algn="l">
              <a:lnSpc>
                <a:spcPct val="85000"/>
              </a:lnSpc>
              <a:spcBef>
                <a:spcPts val="600"/>
              </a:spcBef>
              <a:spcAft>
                <a:spcPts val="0"/>
              </a:spcAft>
              <a:buSzPts val="1350"/>
              <a:buChar char="●"/>
            </a:pPr>
            <a:r>
              <a:rPr b="1" lang="en-US" sz="1800">
                <a:solidFill>
                  <a:srgbClr val="0A51FB"/>
                </a:solidFill>
                <a:latin typeface="Arial"/>
                <a:ea typeface="Arial"/>
                <a:cs typeface="Arial"/>
                <a:sym typeface="Arial"/>
              </a:rPr>
              <a:t>Landsat International Cooperator Network and Landsat Ground Network</a:t>
            </a:r>
            <a:endParaRPr/>
          </a:p>
          <a:p>
            <a:pPr indent="-456565" lvl="0" marL="456565" rtl="0" algn="l">
              <a:lnSpc>
                <a:spcPct val="85000"/>
              </a:lnSpc>
              <a:spcBef>
                <a:spcPts val="600"/>
              </a:spcBef>
              <a:spcAft>
                <a:spcPts val="0"/>
              </a:spcAft>
              <a:buSzPts val="1350"/>
              <a:buChar char="●"/>
            </a:pPr>
            <a:r>
              <a:rPr b="1" lang="en-US" sz="1800">
                <a:solidFill>
                  <a:srgbClr val="0A51FB"/>
                </a:solidFill>
                <a:latin typeface="Arial"/>
                <a:ea typeface="Arial"/>
                <a:cs typeface="Arial"/>
                <a:sym typeface="Arial"/>
              </a:rPr>
              <a:t>Multilateral Collaboration</a:t>
            </a:r>
            <a:endParaRPr/>
          </a:p>
          <a:p>
            <a:pPr indent="-380364" lvl="1" marL="989964" rtl="0" algn="l">
              <a:lnSpc>
                <a:spcPct val="85000"/>
              </a:lnSpc>
              <a:spcBef>
                <a:spcPts val="600"/>
              </a:spcBef>
              <a:spcAft>
                <a:spcPts val="0"/>
              </a:spcAft>
              <a:buSzPts val="980"/>
              <a:buChar char="◆"/>
            </a:pPr>
            <a:r>
              <a:rPr lang="en-US" sz="1400">
                <a:latin typeface="Arial"/>
                <a:ea typeface="Arial"/>
                <a:cs typeface="Arial"/>
                <a:sym typeface="Arial"/>
              </a:rPr>
              <a:t>Committee on Earth Observation Satellites (CEOS), Group on Earth Observations (GEO), International Charter for Space and Major Disasters, UN Committee on the Peaceful Uses of Outer Space, UN International Committee on Global Navigation Satellite Systems; Int’l Standards Organization Technical Committee 211 on Geographic Information and Geomatics, others</a:t>
            </a:r>
            <a:endParaRPr/>
          </a:p>
          <a:p>
            <a:pPr indent="-456565" lvl="0" marL="456565" rtl="0" algn="l">
              <a:lnSpc>
                <a:spcPct val="85000"/>
              </a:lnSpc>
              <a:spcBef>
                <a:spcPts val="600"/>
              </a:spcBef>
              <a:spcAft>
                <a:spcPts val="0"/>
              </a:spcAft>
              <a:buSzPts val="1350"/>
              <a:buChar char="●"/>
            </a:pPr>
            <a:r>
              <a:rPr b="1" lang="en-US" sz="1800">
                <a:solidFill>
                  <a:srgbClr val="0A51FB"/>
                </a:solidFill>
                <a:latin typeface="Arial"/>
                <a:ea typeface="Arial"/>
                <a:cs typeface="Arial"/>
                <a:sym typeface="Arial"/>
              </a:rPr>
              <a:t>Support to U.S. National and International Earth Observation and S&amp;T Policy</a:t>
            </a:r>
            <a:endParaRPr/>
          </a:p>
          <a:p>
            <a:pPr indent="-380364" lvl="1" marL="989964" rtl="0" algn="l">
              <a:lnSpc>
                <a:spcPct val="85000"/>
              </a:lnSpc>
              <a:spcBef>
                <a:spcPts val="600"/>
              </a:spcBef>
              <a:spcAft>
                <a:spcPts val="0"/>
              </a:spcAft>
              <a:buSzPts val="980"/>
              <a:buChar char="◆"/>
            </a:pPr>
            <a:r>
              <a:rPr lang="en-US" sz="1400">
                <a:latin typeface="Arial"/>
                <a:ea typeface="Arial"/>
                <a:cs typeface="Arial"/>
                <a:sym typeface="Arial"/>
              </a:rPr>
              <a:t>U.S. National Space Policy; U.S. National Plan for Civil EO; State Dept-led Civil Space Dialogues and international agreement reviews; EO support to USGS International Programs Office</a:t>
            </a:r>
            <a:endParaRPr/>
          </a:p>
        </p:txBody>
      </p:sp>
      <p:sp>
        <p:nvSpPr>
          <p:cNvPr id="524" name="Google Shape;524;p6"/>
          <p:cNvSpPr txBox="1"/>
          <p:nvPr/>
        </p:nvSpPr>
        <p:spPr>
          <a:xfrm>
            <a:off x="295988" y="1163906"/>
            <a:ext cx="11517842" cy="1323439"/>
          </a:xfrm>
          <a:prstGeom prst="rect">
            <a:avLst/>
          </a:prstGeom>
          <a:solidFill>
            <a:schemeClr val="lt1"/>
          </a:solid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A51FB"/>
              </a:buClr>
              <a:buSzPts val="1800"/>
              <a:buFont typeface="Arial"/>
              <a:buNone/>
            </a:pPr>
            <a:r>
              <a:rPr b="1" i="0" lang="en-US" sz="1800" u="sng" cap="none" strike="noStrike">
                <a:solidFill>
                  <a:srgbClr val="0A51FB"/>
                </a:solidFill>
                <a:latin typeface="Arial"/>
                <a:ea typeface="Arial"/>
                <a:cs typeface="Arial"/>
                <a:sym typeface="Arial"/>
              </a:rPr>
              <a:t>NLI International Engagement Objectives</a:t>
            </a:r>
            <a:endParaRPr/>
          </a:p>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0A51F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rgbClr val="000000"/>
                </a:solidFill>
                <a:latin typeface="Arial"/>
                <a:ea typeface="Arial"/>
                <a:cs typeface="Arial"/>
                <a:sym typeface="Arial"/>
              </a:rPr>
              <a:t>Enhance USGS land-imaging system capabilities and reduce overall costs</a:t>
            </a:r>
            <a:endParaRPr/>
          </a:p>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rgbClr val="000000"/>
                </a:solidFill>
                <a:latin typeface="Arial"/>
                <a:ea typeface="Arial"/>
                <a:cs typeface="Arial"/>
                <a:sym typeface="Arial"/>
              </a:rPr>
              <a:t>Increase quantity and quality of EO data available to USGS users</a:t>
            </a:r>
            <a:endParaRPr/>
          </a:p>
          <a:p>
            <a:pPr indent="0" lvl="0" marL="0" marR="0" rtl="0" algn="ctr">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25" name="Google Shape;525;p6"/>
          <p:cNvSpPr txBox="1"/>
          <p:nvPr/>
        </p:nvSpPr>
        <p:spPr>
          <a:xfrm>
            <a:off x="113470" y="0"/>
            <a:ext cx="12078530" cy="947169"/>
          </a:xfrm>
          <a:prstGeom prst="rect">
            <a:avLst/>
          </a:prstGeom>
          <a:solidFill>
            <a:srgbClr val="9EBBFE"/>
          </a:solidFill>
          <a:ln>
            <a:noFill/>
          </a:ln>
        </p:spPr>
        <p:txBody>
          <a:bodyPr anchorCtr="0" anchor="t" bIns="67725" lIns="67725" spcFirstLastPara="1" rIns="120650" wrap="square" tIns="67725">
            <a:noAutofit/>
          </a:bodyPr>
          <a:lstStyle/>
          <a:p>
            <a:pPr indent="0" lvl="0" marL="52705" marR="0" rtl="0" algn="l">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Arial"/>
                <a:ea typeface="Arial"/>
                <a:cs typeface="Arial"/>
                <a:sym typeface="Arial"/>
              </a:rPr>
              <a:t>International Partnerships</a:t>
            </a:r>
            <a:endParaRPr/>
          </a:p>
          <a:p>
            <a:pPr indent="0" lvl="0" marL="52705" marR="0" rtl="0" algn="l">
              <a:lnSpc>
                <a:spcPct val="100000"/>
              </a:lnSpc>
              <a:spcBef>
                <a:spcPts val="800"/>
              </a:spcBef>
              <a:spcAft>
                <a:spcPts val="0"/>
              </a:spcAft>
              <a:buClr>
                <a:srgbClr val="000000"/>
              </a:buClr>
              <a:buSzPts val="1450"/>
              <a:buFont typeface="Arial"/>
              <a:buNone/>
            </a:pPr>
            <a:r>
              <a:rPr b="1" i="1" lang="en-US" sz="1450" u="none" cap="none" strike="noStrike">
                <a:solidFill>
                  <a:srgbClr val="000000"/>
                </a:solidFill>
                <a:latin typeface="Arial"/>
                <a:ea typeface="Arial"/>
                <a:cs typeface="Arial"/>
                <a:sym typeface="Arial"/>
              </a:rPr>
              <a:t>Core Science Systems – National Land Imaging Program – Outreach and Collaboration Branch</a:t>
            </a:r>
            <a:endParaRPr b="0" i="0" sz="1800" u="none" cap="none" strike="noStrike">
              <a:solidFill>
                <a:srgbClr val="000000"/>
              </a:solidFill>
              <a:latin typeface="Arial"/>
              <a:ea typeface="Arial"/>
              <a:cs typeface="Arial"/>
              <a:sym typeface="Arial"/>
            </a:endParaRPr>
          </a:p>
        </p:txBody>
      </p:sp>
      <p:pic>
        <p:nvPicPr>
          <p:cNvPr descr="A picture containing satellite, transport&#10;&#10;Description automatically generated" id="526" name="Google Shape;526;p6"/>
          <p:cNvPicPr preferRelativeResize="0"/>
          <p:nvPr/>
        </p:nvPicPr>
        <p:blipFill rotWithShape="1">
          <a:blip r:embed="rId3">
            <a:alphaModFix/>
          </a:blip>
          <a:srcRect b="0" l="0" r="0" t="0"/>
          <a:stretch/>
        </p:blipFill>
        <p:spPr>
          <a:xfrm>
            <a:off x="10168005" y="-25481"/>
            <a:ext cx="2075913" cy="11677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7"/>
          <p:cNvSpPr/>
          <p:nvPr/>
        </p:nvSpPr>
        <p:spPr>
          <a:xfrm>
            <a:off x="0" y="0"/>
            <a:ext cx="12192000" cy="966355"/>
          </a:xfrm>
          <a:prstGeom prst="rect">
            <a:avLst/>
          </a:prstGeom>
          <a:solidFill>
            <a:schemeClr val="accent3"/>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Text&#10;&#10;Description automatically generated" id="533" name="Google Shape;533;p7"/>
          <p:cNvPicPr preferRelativeResize="0"/>
          <p:nvPr/>
        </p:nvPicPr>
        <p:blipFill rotWithShape="1">
          <a:blip r:embed="rId3">
            <a:alphaModFix/>
          </a:blip>
          <a:srcRect b="0" l="0" r="0" t="0"/>
          <a:stretch/>
        </p:blipFill>
        <p:spPr>
          <a:xfrm>
            <a:off x="8933515" y="221306"/>
            <a:ext cx="3103650" cy="523741"/>
          </a:xfrm>
          <a:prstGeom prst="rect">
            <a:avLst/>
          </a:prstGeom>
          <a:noFill/>
          <a:ln>
            <a:noFill/>
          </a:ln>
        </p:spPr>
      </p:pic>
      <p:sp>
        <p:nvSpPr>
          <p:cNvPr id="534" name="Google Shape;534;p7"/>
          <p:cNvSpPr txBox="1"/>
          <p:nvPr/>
        </p:nvSpPr>
        <p:spPr>
          <a:xfrm>
            <a:off x="0" y="11186"/>
            <a:ext cx="8904640" cy="824614"/>
          </a:xfrm>
          <a:prstGeom prst="rect">
            <a:avLst/>
          </a:prstGeom>
          <a:solidFill>
            <a:srgbClr val="9EBBFE"/>
          </a:solidFill>
          <a:ln>
            <a:noFill/>
          </a:ln>
        </p:spPr>
        <p:txBody>
          <a:bodyPr anchorCtr="0" anchor="ctr" bIns="67725" lIns="67725" spcFirstLastPara="1" rIns="120650" wrap="square" tIns="67725">
            <a:noAutofit/>
          </a:bodyPr>
          <a:lstStyle/>
          <a:p>
            <a:pPr indent="0" lvl="0" marL="52705" marR="0" rtl="0" algn="l">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Arial"/>
                <a:ea typeface="Arial"/>
                <a:cs typeface="Arial"/>
                <a:sym typeface="Arial"/>
              </a:rPr>
              <a:t>Landsat 2030 International Partnership Initiative</a:t>
            </a:r>
            <a:endParaRPr b="0" i="0" sz="2900" u="none" cap="none" strike="noStrike">
              <a:solidFill>
                <a:srgbClr val="000000"/>
              </a:solidFill>
              <a:latin typeface="Arial"/>
              <a:ea typeface="Arial"/>
              <a:cs typeface="Arial"/>
              <a:sym typeface="Arial"/>
            </a:endParaRPr>
          </a:p>
        </p:txBody>
      </p:sp>
      <p:pic>
        <p:nvPicPr>
          <p:cNvPr id="535" name="Google Shape;535;p7"/>
          <p:cNvPicPr preferRelativeResize="0"/>
          <p:nvPr/>
        </p:nvPicPr>
        <p:blipFill rotWithShape="1">
          <a:blip r:embed="rId4">
            <a:alphaModFix/>
          </a:blip>
          <a:srcRect b="0" l="0" r="0" t="0"/>
          <a:stretch/>
        </p:blipFill>
        <p:spPr>
          <a:xfrm>
            <a:off x="7526743" y="1057106"/>
            <a:ext cx="3425166" cy="2283444"/>
          </a:xfrm>
          <a:prstGeom prst="rect">
            <a:avLst/>
          </a:prstGeom>
          <a:noFill/>
          <a:ln>
            <a:noFill/>
          </a:ln>
        </p:spPr>
      </p:pic>
      <p:sp>
        <p:nvSpPr>
          <p:cNvPr id="536" name="Google Shape;536;p7"/>
          <p:cNvSpPr txBox="1"/>
          <p:nvPr/>
        </p:nvSpPr>
        <p:spPr>
          <a:xfrm>
            <a:off x="0" y="1118186"/>
            <a:ext cx="7184677" cy="301621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At the </a:t>
            </a:r>
            <a:r>
              <a:rPr b="1" i="0" lang="en-US" sz="1800" u="none" cap="none" strike="noStrike">
                <a:solidFill>
                  <a:srgbClr val="000000"/>
                </a:solidFill>
                <a:latin typeface="Arial"/>
                <a:ea typeface="Arial"/>
                <a:cs typeface="Arial"/>
                <a:sym typeface="Arial"/>
              </a:rPr>
              <a:t>December 2023 U.S. National Space Council Meeting</a:t>
            </a:r>
            <a:r>
              <a:rPr b="0" i="0" lang="en-US" sz="1800" u="none" cap="none" strike="noStrike">
                <a:solidFill>
                  <a:srgbClr val="000000"/>
                </a:solidFill>
                <a:latin typeface="Arial"/>
                <a:ea typeface="Arial"/>
                <a:cs typeface="Arial"/>
                <a:sym typeface="Arial"/>
              </a:rPr>
              <a:t>, the U.S. Department of the Interior announced the Initiative, which is opened to interested governments willing to commit to:</a:t>
            </a:r>
            <a:endParaRPr/>
          </a:p>
          <a:p>
            <a:pPr indent="-285750" lvl="1" marL="742950" marR="0" rtl="0" algn="l">
              <a:lnSpc>
                <a:spcPct val="100000"/>
              </a:lnSpc>
              <a:spcBef>
                <a:spcPts val="12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the global, open use of Landsat observations</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supporting the use of Landsat data for public decision support, commercial value-added services, and scientific and global change research.</a:t>
            </a:r>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Substantial and positive response from USGS’s international partners</a:t>
            </a:r>
            <a:endParaRPr/>
          </a:p>
        </p:txBody>
      </p:sp>
      <p:pic>
        <p:nvPicPr>
          <p:cNvPr id="537" name="Google Shape;537;p7"/>
          <p:cNvPicPr preferRelativeResize="0"/>
          <p:nvPr/>
        </p:nvPicPr>
        <p:blipFill rotWithShape="1">
          <a:blip r:embed="rId5">
            <a:alphaModFix/>
          </a:blip>
          <a:srcRect b="0" l="0" r="0" t="0"/>
          <a:stretch/>
        </p:blipFill>
        <p:spPr>
          <a:xfrm>
            <a:off x="7514172" y="3429000"/>
            <a:ext cx="3437737" cy="2295196"/>
          </a:xfrm>
          <a:prstGeom prst="rect">
            <a:avLst/>
          </a:prstGeom>
          <a:noFill/>
          <a:ln>
            <a:noFill/>
          </a:ln>
        </p:spPr>
      </p:pic>
      <p:sp>
        <p:nvSpPr>
          <p:cNvPr id="538" name="Google Shape;538;p7"/>
          <p:cNvSpPr txBox="1"/>
          <p:nvPr/>
        </p:nvSpPr>
        <p:spPr>
          <a:xfrm>
            <a:off x="7229537" y="3157667"/>
            <a:ext cx="3858240" cy="40011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Arial"/>
                <a:ea typeface="Arial"/>
                <a:cs typeface="Arial"/>
                <a:sym typeface="Arial"/>
              </a:rPr>
              <a:t>(Top) VP Kamala Harris, NSpC Chair, providing her remarks</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Arial"/>
                <a:ea typeface="Arial"/>
                <a:cs typeface="Arial"/>
                <a:sym typeface="Arial"/>
              </a:rPr>
              <a:t>(Bottom) Int’l Landsat Partners at the USGS EROS Center</a:t>
            </a:r>
            <a:endParaRPr/>
          </a:p>
        </p:txBody>
      </p:sp>
      <p:pic>
        <p:nvPicPr>
          <p:cNvPr descr="A picture containing nature, night sky&#10;&#10;Description automatically generated" id="539" name="Google Shape;539;p7"/>
          <p:cNvPicPr preferRelativeResize="0"/>
          <p:nvPr/>
        </p:nvPicPr>
        <p:blipFill rotWithShape="1">
          <a:blip r:embed="rId6">
            <a:alphaModFix/>
          </a:blip>
          <a:srcRect b="0" l="0" r="0" t="0"/>
          <a:stretch/>
        </p:blipFill>
        <p:spPr>
          <a:xfrm>
            <a:off x="1613878" y="3877127"/>
            <a:ext cx="3760967" cy="2099392"/>
          </a:xfrm>
          <a:prstGeom prst="rect">
            <a:avLst/>
          </a:prstGeom>
          <a:noFill/>
          <a:ln>
            <a:noFill/>
          </a:ln>
        </p:spPr>
      </p:pic>
      <p:sp>
        <p:nvSpPr>
          <p:cNvPr id="540" name="Google Shape;540;p7"/>
          <p:cNvSpPr txBox="1"/>
          <p:nvPr/>
        </p:nvSpPr>
        <p:spPr>
          <a:xfrm>
            <a:off x="1613878" y="5650730"/>
            <a:ext cx="376096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000"/>
              <a:buFont typeface="Arial"/>
              <a:buNone/>
            </a:pPr>
            <a:r>
              <a:rPr b="1" i="0" lang="en-US" sz="1000" u="none" cap="none" strike="noStrike">
                <a:solidFill>
                  <a:srgbClr val="FFFFFF"/>
                </a:solidFill>
                <a:latin typeface="Arial"/>
                <a:ea typeface="Arial"/>
                <a:cs typeface="Arial"/>
                <a:sym typeface="Arial"/>
              </a:rPr>
              <a:t>Landsat 9 image of the Betsiboka River Basin, Madagascar</a:t>
            </a:r>
            <a:endParaRPr/>
          </a:p>
          <a:p>
            <a:pPr indent="0" lvl="0" marL="0" marR="0" rtl="0" algn="ctr">
              <a:lnSpc>
                <a:spcPct val="100000"/>
              </a:lnSpc>
              <a:spcBef>
                <a:spcPts val="0"/>
              </a:spcBef>
              <a:spcAft>
                <a:spcPts val="0"/>
              </a:spcAft>
              <a:buClr>
                <a:srgbClr val="FFFFFF"/>
              </a:buClr>
              <a:buSzPts val="1000"/>
              <a:buFont typeface="Arial"/>
              <a:buNone/>
            </a:pPr>
            <a:r>
              <a:rPr b="1" i="0" lang="en-US" sz="1000" u="none" cap="none" strike="noStrike">
                <a:solidFill>
                  <a:srgbClr val="FFFFFF"/>
                </a:solidFill>
                <a:latin typeface="Arial"/>
                <a:ea typeface="Arial"/>
                <a:cs typeface="Arial"/>
                <a:sym typeface="Arial"/>
              </a:rPr>
              <a:t>7 December 2021 </a:t>
            </a:r>
            <a:endParaRPr b="1" i="0" sz="18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
          <p:cNvSpPr txBox="1"/>
          <p:nvPr>
            <p:ph idx="1" type="body"/>
          </p:nvPr>
        </p:nvSpPr>
        <p:spPr>
          <a:xfrm>
            <a:off x="558324" y="1090689"/>
            <a:ext cx="11200688" cy="5113557"/>
          </a:xfrm>
          <a:prstGeom prst="rect">
            <a:avLst/>
          </a:prstGeom>
          <a:noFill/>
          <a:ln>
            <a:noFill/>
          </a:ln>
        </p:spPr>
        <p:txBody>
          <a:bodyPr anchorCtr="0" anchor="t" bIns="45700" lIns="91425" spcFirstLastPara="1" rIns="91425" wrap="square" tIns="45700">
            <a:normAutofit/>
          </a:bodyPr>
          <a:lstStyle/>
          <a:p>
            <a:pPr indent="0" lvl="0" marL="1828800" rtl="0" algn="l">
              <a:lnSpc>
                <a:spcPct val="90000"/>
              </a:lnSpc>
              <a:spcBef>
                <a:spcPts val="0"/>
              </a:spcBef>
              <a:spcAft>
                <a:spcPts val="0"/>
              </a:spcAft>
              <a:buClr>
                <a:schemeClr val="dk1"/>
              </a:buClr>
              <a:buSzPts val="2400"/>
              <a:buNone/>
            </a:pPr>
            <a:r>
              <a:t/>
            </a:r>
            <a:endParaRPr/>
          </a:p>
          <a:p>
            <a:pPr indent="0" lvl="0" marL="1828800" rtl="0" algn="l">
              <a:lnSpc>
                <a:spcPct val="90000"/>
              </a:lnSpc>
              <a:spcBef>
                <a:spcPts val="1000"/>
              </a:spcBef>
              <a:spcAft>
                <a:spcPts val="0"/>
              </a:spcAft>
              <a:buClr>
                <a:schemeClr val="dk1"/>
              </a:buClr>
              <a:buSzPts val="800"/>
              <a:buNone/>
            </a:pPr>
            <a:r>
              <a:t/>
            </a:r>
            <a:endParaRPr sz="800"/>
          </a:p>
          <a:p>
            <a:pPr indent="0" lvl="0" marL="1828800" rtl="0" algn="l">
              <a:lnSpc>
                <a:spcPct val="90000"/>
              </a:lnSpc>
              <a:spcBef>
                <a:spcPts val="1000"/>
              </a:spcBef>
              <a:spcAft>
                <a:spcPts val="0"/>
              </a:spcAft>
              <a:buClr>
                <a:schemeClr val="dk1"/>
              </a:buClr>
              <a:buSzPts val="2400"/>
              <a:buNone/>
            </a:pPr>
            <a:r>
              <a:rPr lang="en-US"/>
              <a:t>Landsat 9 (L9)</a:t>
            </a:r>
            <a:endParaRPr/>
          </a:p>
          <a:p>
            <a:pPr indent="0" lvl="1" marL="1828800" rtl="0" algn="l">
              <a:lnSpc>
                <a:spcPct val="90000"/>
              </a:lnSpc>
              <a:spcBef>
                <a:spcPts val="500"/>
              </a:spcBef>
              <a:spcAft>
                <a:spcPts val="0"/>
              </a:spcAft>
              <a:buClr>
                <a:schemeClr val="dk1"/>
              </a:buClr>
              <a:buSzPts val="2000"/>
              <a:buNone/>
            </a:pPr>
            <a:r>
              <a:rPr lang="en-US"/>
              <a:t>Launched: 2021</a:t>
            </a:r>
            <a:endParaRPr/>
          </a:p>
          <a:p>
            <a:pPr indent="0" lvl="1" marL="1828800" rtl="0" algn="l">
              <a:lnSpc>
                <a:spcPct val="90000"/>
              </a:lnSpc>
              <a:spcBef>
                <a:spcPts val="500"/>
              </a:spcBef>
              <a:spcAft>
                <a:spcPts val="0"/>
              </a:spcAft>
              <a:buClr>
                <a:schemeClr val="dk1"/>
              </a:buClr>
              <a:buSzPts val="1100"/>
              <a:buNone/>
            </a:pPr>
            <a:r>
              <a:t/>
            </a:r>
            <a:endParaRPr sz="1100"/>
          </a:p>
          <a:p>
            <a:pPr indent="0" lvl="0" marL="1828800" rtl="0" algn="l">
              <a:lnSpc>
                <a:spcPct val="90000"/>
              </a:lnSpc>
              <a:spcBef>
                <a:spcPts val="1000"/>
              </a:spcBef>
              <a:spcAft>
                <a:spcPts val="0"/>
              </a:spcAft>
              <a:buClr>
                <a:schemeClr val="dk1"/>
              </a:buClr>
              <a:buSzPts val="1600"/>
              <a:buNone/>
            </a:pPr>
            <a:r>
              <a:t/>
            </a:r>
            <a:endParaRPr sz="1600"/>
          </a:p>
          <a:p>
            <a:pPr indent="0" lvl="0" marL="1828800" rtl="0" algn="l">
              <a:lnSpc>
                <a:spcPct val="90000"/>
              </a:lnSpc>
              <a:spcBef>
                <a:spcPts val="1000"/>
              </a:spcBef>
              <a:spcAft>
                <a:spcPts val="0"/>
              </a:spcAft>
              <a:buClr>
                <a:schemeClr val="dk1"/>
              </a:buClr>
              <a:buSzPts val="2400"/>
              <a:buNone/>
            </a:pPr>
            <a:r>
              <a:rPr lang="en-US"/>
              <a:t>Landsat 8 (L8)</a:t>
            </a:r>
            <a:endParaRPr/>
          </a:p>
          <a:p>
            <a:pPr indent="0" lvl="1" marL="1828800" rtl="0" algn="l">
              <a:lnSpc>
                <a:spcPct val="90000"/>
              </a:lnSpc>
              <a:spcBef>
                <a:spcPts val="500"/>
              </a:spcBef>
              <a:spcAft>
                <a:spcPts val="0"/>
              </a:spcAft>
              <a:buClr>
                <a:schemeClr val="dk1"/>
              </a:buClr>
              <a:buSzPts val="2000"/>
              <a:buNone/>
            </a:pPr>
            <a:r>
              <a:rPr lang="en-US"/>
              <a:t>Launched: 2013</a:t>
            </a:r>
            <a:endParaRPr/>
          </a:p>
          <a:p>
            <a:pPr indent="0" lvl="1" marL="1828800" rtl="0" algn="l">
              <a:lnSpc>
                <a:spcPct val="90000"/>
              </a:lnSpc>
              <a:spcBef>
                <a:spcPts val="500"/>
              </a:spcBef>
              <a:spcAft>
                <a:spcPts val="0"/>
              </a:spcAft>
              <a:buClr>
                <a:schemeClr val="dk1"/>
              </a:buClr>
              <a:buSzPts val="2000"/>
              <a:buNone/>
            </a:pPr>
            <a:r>
              <a:t/>
            </a:r>
            <a:endParaRPr/>
          </a:p>
          <a:p>
            <a:pPr indent="0" lvl="1" marL="1828800" rtl="0" algn="l">
              <a:lnSpc>
                <a:spcPct val="90000"/>
              </a:lnSpc>
              <a:spcBef>
                <a:spcPts val="500"/>
              </a:spcBef>
              <a:spcAft>
                <a:spcPts val="0"/>
              </a:spcAft>
              <a:buClr>
                <a:schemeClr val="dk1"/>
              </a:buClr>
              <a:buSzPts val="2000"/>
              <a:buNone/>
            </a:pPr>
            <a:r>
              <a:t/>
            </a:r>
            <a:endParaRPr/>
          </a:p>
          <a:p>
            <a:pPr indent="0" lvl="0" marL="1828800" rtl="0" algn="l">
              <a:lnSpc>
                <a:spcPct val="90000"/>
              </a:lnSpc>
              <a:spcBef>
                <a:spcPts val="1000"/>
              </a:spcBef>
              <a:spcAft>
                <a:spcPts val="0"/>
              </a:spcAft>
              <a:buClr>
                <a:schemeClr val="dk1"/>
              </a:buClr>
              <a:buSzPts val="800"/>
              <a:buNone/>
            </a:pPr>
            <a:r>
              <a:t/>
            </a:r>
            <a:endParaRPr sz="800"/>
          </a:p>
          <a:p>
            <a:pPr indent="0" lvl="0" marL="1828800" rtl="0" algn="l">
              <a:lnSpc>
                <a:spcPct val="90000"/>
              </a:lnSpc>
              <a:spcBef>
                <a:spcPts val="1000"/>
              </a:spcBef>
              <a:spcAft>
                <a:spcPts val="0"/>
              </a:spcAft>
              <a:buClr>
                <a:schemeClr val="dk1"/>
              </a:buClr>
              <a:buSzPts val="2400"/>
              <a:buNone/>
            </a:pPr>
            <a:r>
              <a:rPr lang="en-US"/>
              <a:t>Landsat 7 (L7)</a:t>
            </a:r>
            <a:endParaRPr/>
          </a:p>
          <a:p>
            <a:pPr indent="0" lvl="1" marL="1828800" rtl="0" algn="l">
              <a:lnSpc>
                <a:spcPct val="90000"/>
              </a:lnSpc>
              <a:spcBef>
                <a:spcPts val="500"/>
              </a:spcBef>
              <a:spcAft>
                <a:spcPts val="0"/>
              </a:spcAft>
              <a:buClr>
                <a:schemeClr val="dk1"/>
              </a:buClr>
              <a:buSzPts val="2000"/>
              <a:buNone/>
            </a:pPr>
            <a:r>
              <a:rPr lang="en-US"/>
              <a:t>Launched: 1999</a:t>
            </a:r>
            <a:endParaRPr/>
          </a:p>
        </p:txBody>
      </p:sp>
      <p:sp>
        <p:nvSpPr>
          <p:cNvPr id="546" name="Google Shape;546;p8"/>
          <p:cNvSpPr txBox="1"/>
          <p:nvPr>
            <p:ph type="title"/>
          </p:nvPr>
        </p:nvSpPr>
        <p:spPr>
          <a:xfrm>
            <a:off x="91158" y="401653"/>
            <a:ext cx="11929929" cy="41019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E1EFD8"/>
              </a:buClr>
              <a:buSzPct val="100000"/>
              <a:buFont typeface="Calibri"/>
              <a:buNone/>
            </a:pPr>
            <a:r>
              <a:rPr lang="en-US"/>
              <a:t>Operational Landsat Missions</a:t>
            </a:r>
            <a:endParaRPr/>
          </a:p>
        </p:txBody>
      </p:sp>
      <p:pic>
        <p:nvPicPr>
          <p:cNvPr id="547" name="Google Shape;547;p8"/>
          <p:cNvPicPr preferRelativeResize="0"/>
          <p:nvPr/>
        </p:nvPicPr>
        <p:blipFill rotWithShape="1">
          <a:blip r:embed="rId3">
            <a:alphaModFix/>
          </a:blip>
          <a:srcRect b="0" l="0" r="0" t="0"/>
          <a:stretch/>
        </p:blipFill>
        <p:spPr>
          <a:xfrm>
            <a:off x="715892" y="4560794"/>
            <a:ext cx="1656368" cy="1670171"/>
          </a:xfrm>
          <a:prstGeom prst="rect">
            <a:avLst/>
          </a:prstGeom>
          <a:noFill/>
          <a:ln>
            <a:noFill/>
          </a:ln>
        </p:spPr>
      </p:pic>
      <p:pic>
        <p:nvPicPr>
          <p:cNvPr id="548" name="Google Shape;548;p8"/>
          <p:cNvPicPr preferRelativeResize="0"/>
          <p:nvPr/>
        </p:nvPicPr>
        <p:blipFill rotWithShape="1">
          <a:blip r:embed="rId4">
            <a:alphaModFix/>
          </a:blip>
          <a:srcRect b="0" l="0" r="0" t="0"/>
          <a:stretch/>
        </p:blipFill>
        <p:spPr>
          <a:xfrm>
            <a:off x="503783" y="2662826"/>
            <a:ext cx="1784397" cy="1509874"/>
          </a:xfrm>
          <a:prstGeom prst="rect">
            <a:avLst/>
          </a:prstGeom>
          <a:noFill/>
          <a:ln>
            <a:noFill/>
          </a:ln>
        </p:spPr>
      </p:pic>
      <p:pic>
        <p:nvPicPr>
          <p:cNvPr id="549" name="Google Shape;549;p8"/>
          <p:cNvPicPr preferRelativeResize="0"/>
          <p:nvPr/>
        </p:nvPicPr>
        <p:blipFill rotWithShape="1">
          <a:blip r:embed="rId5">
            <a:alphaModFix/>
          </a:blip>
          <a:srcRect b="0" l="0" r="0" t="0"/>
          <a:stretch/>
        </p:blipFill>
        <p:spPr>
          <a:xfrm>
            <a:off x="653012" y="1330638"/>
            <a:ext cx="1948738" cy="1332188"/>
          </a:xfrm>
          <a:prstGeom prst="rect">
            <a:avLst/>
          </a:prstGeom>
          <a:noFill/>
          <a:ln>
            <a:noFill/>
          </a:ln>
        </p:spPr>
      </p:pic>
      <p:sp>
        <p:nvSpPr>
          <p:cNvPr id="550" name="Google Shape;550;p8"/>
          <p:cNvSpPr txBox="1"/>
          <p:nvPr/>
        </p:nvSpPr>
        <p:spPr>
          <a:xfrm>
            <a:off x="6400802" y="1810224"/>
            <a:ext cx="5410198" cy="132343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Performing full Landsat science mission</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Together provide 8-day revisit</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Operated out of the Landsat multi-mission Mission Operations Center (LMOC) </a:t>
            </a:r>
            <a:endParaRPr sz="2000">
              <a:solidFill>
                <a:schemeClr val="dk1"/>
              </a:solidFill>
              <a:latin typeface="Calibri"/>
              <a:ea typeface="Calibri"/>
              <a:cs typeface="Calibri"/>
              <a:sym typeface="Calibri"/>
            </a:endParaRPr>
          </a:p>
        </p:txBody>
      </p:sp>
      <p:sp>
        <p:nvSpPr>
          <p:cNvPr id="551" name="Google Shape;551;p8"/>
          <p:cNvSpPr/>
          <p:nvPr/>
        </p:nvSpPr>
        <p:spPr>
          <a:xfrm>
            <a:off x="5316074" y="1330638"/>
            <a:ext cx="977150" cy="2600231"/>
          </a:xfrm>
          <a:prstGeom prst="rightBrace">
            <a:avLst>
              <a:gd fmla="val 8333" name="adj1"/>
              <a:gd fmla="val 47979" name="adj2"/>
            </a:avLst>
          </a:prstGeom>
          <a:noFill/>
          <a:ln cap="flat" cmpd="sng" w="25400">
            <a:solidFill>
              <a:srgbClr val="2E75B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t/>
            </a:r>
            <a:endParaRPr b="1" i="0" sz="1200" u="none" cap="none" strike="noStrike">
              <a:solidFill>
                <a:schemeClr val="lt2"/>
              </a:solidFill>
              <a:latin typeface="Arial"/>
              <a:ea typeface="Arial"/>
              <a:cs typeface="Arial"/>
              <a:sym typeface="Arial"/>
            </a:endParaRPr>
          </a:p>
        </p:txBody>
      </p:sp>
      <p:sp>
        <p:nvSpPr>
          <p:cNvPr id="552" name="Google Shape;552;p8"/>
          <p:cNvSpPr txBox="1"/>
          <p:nvPr/>
        </p:nvSpPr>
        <p:spPr>
          <a:xfrm>
            <a:off x="6400802" y="4184935"/>
            <a:ext cx="5410198" cy="163121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Operating in a lower orbit for future NASA prototype refueling mission (OSAM-1)</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Operated out of the Landsat 7 Mission Operations Center (MOC) </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Science data acquisition suspended </a:t>
            </a:r>
            <a:endParaRPr/>
          </a:p>
        </p:txBody>
      </p:sp>
      <p:sp>
        <p:nvSpPr>
          <p:cNvPr id="553" name="Google Shape;553;p8"/>
          <p:cNvSpPr/>
          <p:nvPr/>
        </p:nvSpPr>
        <p:spPr>
          <a:xfrm>
            <a:off x="5316074" y="4428572"/>
            <a:ext cx="1013012" cy="1125074"/>
          </a:xfrm>
          <a:prstGeom prst="rightBrace">
            <a:avLst>
              <a:gd fmla="val 8333" name="adj1"/>
              <a:gd fmla="val 50000" name="adj2"/>
            </a:avLst>
          </a:prstGeom>
          <a:noFill/>
          <a:ln cap="flat" cmpd="sng" w="25400">
            <a:solidFill>
              <a:srgbClr val="2E75B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t/>
            </a:r>
            <a:endParaRPr b="1" i="0" sz="1200" u="none" cap="none" strike="noStrike">
              <a:solidFill>
                <a:schemeClr val="lt2"/>
              </a:solidFill>
              <a:latin typeface="Arial"/>
              <a:ea typeface="Arial"/>
              <a:cs typeface="Arial"/>
              <a:sym typeface="Arial"/>
            </a:endParaRPr>
          </a:p>
        </p:txBody>
      </p:sp>
      <p:sp>
        <p:nvSpPr>
          <p:cNvPr id="554" name="Google Shape;554;p8"/>
          <p:cNvSpPr txBox="1"/>
          <p:nvPr/>
        </p:nvSpPr>
        <p:spPr>
          <a:xfrm>
            <a:off x="11326026" y="6535812"/>
            <a:ext cx="54052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p9"/>
          <p:cNvPicPr preferRelativeResize="0"/>
          <p:nvPr/>
        </p:nvPicPr>
        <p:blipFill rotWithShape="1">
          <a:blip r:embed="rId3">
            <a:alphaModFix/>
          </a:blip>
          <a:srcRect b="0" l="0" r="0" t="0"/>
          <a:stretch/>
        </p:blipFill>
        <p:spPr>
          <a:xfrm>
            <a:off x="-131073" y="641891"/>
            <a:ext cx="8329994" cy="5507081"/>
          </a:xfrm>
          <a:prstGeom prst="rect">
            <a:avLst/>
          </a:prstGeom>
          <a:noFill/>
          <a:ln>
            <a:noFill/>
          </a:ln>
        </p:spPr>
      </p:pic>
      <p:sp>
        <p:nvSpPr>
          <p:cNvPr id="561" name="Google Shape;561;p9"/>
          <p:cNvSpPr txBox="1"/>
          <p:nvPr>
            <p:ph type="title"/>
          </p:nvPr>
        </p:nvSpPr>
        <p:spPr>
          <a:xfrm>
            <a:off x="91158" y="401653"/>
            <a:ext cx="11929929" cy="410198"/>
          </a:xfrm>
          <a:prstGeom prst="rect">
            <a:avLst/>
          </a:prstGeom>
          <a:noFill/>
          <a:ln>
            <a:noFill/>
          </a:ln>
        </p:spPr>
        <p:txBody>
          <a:bodyPr anchorCtr="0" anchor="ctr" bIns="46025" lIns="92075" spcFirstLastPara="1" rIns="92075" wrap="square" tIns="46025">
            <a:noAutofit/>
          </a:bodyPr>
          <a:lstStyle/>
          <a:p>
            <a:pPr indent="0" lvl="0" marL="0" marR="0" rtl="0" algn="l">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Landsat Next Comparison with Today</a:t>
            </a:r>
            <a:endParaRPr/>
          </a:p>
        </p:txBody>
      </p:sp>
      <p:sp>
        <p:nvSpPr>
          <p:cNvPr id="562" name="Google Shape;562;p9"/>
          <p:cNvSpPr txBox="1"/>
          <p:nvPr/>
        </p:nvSpPr>
        <p:spPr>
          <a:xfrm>
            <a:off x="1299976" y="6023695"/>
            <a:ext cx="617571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Calibri"/>
              <a:buNone/>
            </a:pPr>
            <a:r>
              <a:rPr b="1" i="1" lang="en-US" sz="1800" u="none" cap="none" strike="noStrike">
                <a:solidFill>
                  <a:srgbClr val="000000"/>
                </a:solidFill>
                <a:latin typeface="Calibri"/>
                <a:ea typeface="Calibri"/>
                <a:cs typeface="Calibri"/>
                <a:sym typeface="Calibri"/>
              </a:rPr>
              <a:t>Landsat Next enhancements improve </a:t>
            </a:r>
            <a:br>
              <a:rPr b="1" i="1" lang="en-US" sz="1800" u="none" cap="none" strike="noStrike">
                <a:solidFill>
                  <a:srgbClr val="000000"/>
                </a:solidFill>
                <a:latin typeface="Calibri"/>
                <a:ea typeface="Calibri"/>
                <a:cs typeface="Calibri"/>
                <a:sym typeface="Calibri"/>
              </a:rPr>
            </a:br>
            <a:r>
              <a:rPr b="1" i="1" lang="en-US" sz="1800" u="none" cap="none" strike="noStrike">
                <a:solidFill>
                  <a:srgbClr val="000000"/>
                </a:solidFill>
                <a:latin typeface="Calibri"/>
                <a:ea typeface="Calibri"/>
                <a:cs typeface="Calibri"/>
                <a:sym typeface="Calibri"/>
              </a:rPr>
              <a:t>our understanding of global environmental change</a:t>
            </a:r>
            <a:endParaRPr/>
          </a:p>
        </p:txBody>
      </p:sp>
      <p:sp>
        <p:nvSpPr>
          <p:cNvPr id="563" name="Google Shape;563;p9"/>
          <p:cNvSpPr txBox="1"/>
          <p:nvPr/>
        </p:nvSpPr>
        <p:spPr>
          <a:xfrm>
            <a:off x="8494643" y="1510748"/>
            <a:ext cx="3549241" cy="42473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Landsat Next will have 26 bands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versus Landsat 8 and 9, which have</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11 bands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Landsat Next VNIR/SWIR bands will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generally be 10m and 20m, versus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Landsat 8 and 9, which is 30m</a:t>
            </a:r>
            <a:br>
              <a:rPr lang="en-US" sz="18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Landsat Next scenes will be nearly</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15-times larger than a Landsat 9</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scene product</a:t>
            </a:r>
            <a:br>
              <a:rPr lang="en-US" sz="18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Landsat Next will have a revisit</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period of 6-days, versus Landsat 8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and 9’s combined 8-day revisit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icrosoft Office 98">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2024-02-27T19:32:36Z</dcterms:created>
  <dc:creator>Covington, Steven (Contractor)</dc:creator>
</cp:coreProperties>
</file>