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6" r:id="rId4"/>
    <p:sldMasterId id="2147483697" r:id="rId5"/>
    <p:sldMasterId id="2147483698" r:id="rId6"/>
    <p:sldMasterId id="2147483699"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Lst>
  <p:sldSz cy="5143500" cx="9144000"/>
  <p:notesSz cx="6858000" cy="9144000"/>
  <p:embeddedFontLst>
    <p:embeddedFont>
      <p:font typeface="Arial Narrow"/>
      <p:regular r:id="rId22"/>
      <p:bold r:id="rId23"/>
      <p:italic r:id="rId24"/>
      <p:boldItalic r:id="rId25"/>
    </p:embeddedFont>
    <p:embeddedFont>
      <p:font typeface="Open Sans"/>
      <p:regular r:id="rId26"/>
      <p:bold r:id="rId27"/>
      <p:italic r:id="rId28"/>
      <p:boldItalic r:id="rId29"/>
    </p:embeddedFont>
    <p:embeddedFont>
      <p:font typeface="Questrial"/>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font" Target="fonts/ArialNarrow-regular.fntdata"/><Relationship Id="rId21" Type="http://schemas.openxmlformats.org/officeDocument/2006/relationships/slide" Target="slides/slide13.xml"/><Relationship Id="rId24" Type="http://schemas.openxmlformats.org/officeDocument/2006/relationships/font" Target="fonts/ArialNarrow-italic.fntdata"/><Relationship Id="rId23" Type="http://schemas.openxmlformats.org/officeDocument/2006/relationships/font" Target="fonts/ArialNarrow-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font" Target="fonts/OpenSans-regular.fntdata"/><Relationship Id="rId25" Type="http://schemas.openxmlformats.org/officeDocument/2006/relationships/font" Target="fonts/ArialNarrow-boldItalic.fntdata"/><Relationship Id="rId28" Type="http://schemas.openxmlformats.org/officeDocument/2006/relationships/font" Target="fonts/OpenSans-italic.fntdata"/><Relationship Id="rId27" Type="http://schemas.openxmlformats.org/officeDocument/2006/relationships/font" Target="fonts/OpenSans-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OpenSans-boldItalic.fntdata"/><Relationship Id="rId7" Type="http://schemas.openxmlformats.org/officeDocument/2006/relationships/slideMaster" Target="slideMasters/slideMaster4.xml"/><Relationship Id="rId8" Type="http://schemas.openxmlformats.org/officeDocument/2006/relationships/notesMaster" Target="notesMasters/notesMaster1.xml"/><Relationship Id="rId30" Type="http://schemas.openxmlformats.org/officeDocument/2006/relationships/font" Target="fonts/Questrial-regular.fntdata"/><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61e317ddf7_0_0:notes"/>
          <p:cNvSpPr txBox="1"/>
          <p:nvPr>
            <p:ph idx="1" type="body"/>
          </p:nvPr>
        </p:nvSpPr>
        <p:spPr>
          <a:xfrm>
            <a:off x="685799" y="4343399"/>
            <a:ext cx="5486400" cy="4114800"/>
          </a:xfrm>
          <a:prstGeom prst="rect">
            <a:avLst/>
          </a:prstGeom>
          <a:noFill/>
          <a:ln>
            <a:noFill/>
          </a:ln>
        </p:spPr>
        <p:txBody>
          <a:bodyPr anchorCtr="0" anchor="t" bIns="89575" lIns="89575" spcFirstLastPara="1" rIns="89575" wrap="square" tIns="8957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98" name="Google Shape;298;g61e317ddf7_0_0:notes"/>
          <p:cNvSpPr/>
          <p:nvPr>
            <p:ph idx="2" type="sldImg"/>
          </p:nvPr>
        </p:nvSpPr>
        <p:spPr>
          <a:xfrm>
            <a:off x="398913" y="686112"/>
            <a:ext cx="6060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15b766d4009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15b766d4009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61c7d8b67c_0_36: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g61c7d8b67c_0_36:notes"/>
          <p:cNvSpPr txBox="1"/>
          <p:nvPr>
            <p:ph idx="1" type="body"/>
          </p:nvPr>
        </p:nvSpPr>
        <p:spPr>
          <a:xfrm>
            <a:off x="685800" y="4400550"/>
            <a:ext cx="5486400" cy="3600600"/>
          </a:xfrm>
          <a:prstGeom prst="rect">
            <a:avLst/>
          </a:prstGeom>
          <a:noFill/>
          <a:ln>
            <a:noFill/>
          </a:ln>
        </p:spPr>
        <p:txBody>
          <a:bodyPr anchorCtr="0" anchor="t" bIns="89600" lIns="89600" spcFirstLastPara="1" rIns="89600" wrap="square" tIns="896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416" name="Google Shape;416;g61c7d8b67c_0_36:notes"/>
          <p:cNvSpPr txBox="1"/>
          <p:nvPr>
            <p:ph idx="12" type="sldNum"/>
          </p:nvPr>
        </p:nvSpPr>
        <p:spPr>
          <a:xfrm>
            <a:off x="3884613" y="8685214"/>
            <a:ext cx="2971800" cy="459000"/>
          </a:xfrm>
          <a:prstGeom prst="rect">
            <a:avLst/>
          </a:prstGeom>
          <a:noFill/>
          <a:ln>
            <a:noFill/>
          </a:ln>
        </p:spPr>
        <p:txBody>
          <a:bodyPr anchorCtr="0" anchor="b" bIns="45625" lIns="91300" spcFirstLastPara="1" rIns="91300" wrap="square" tIns="45625">
            <a:noAutofit/>
          </a:bodyPr>
          <a:lstStyle/>
          <a:p>
            <a:pPr indent="0" lvl="0" marL="0" marR="0" rtl="0" algn="l">
              <a:lnSpc>
                <a:spcPct val="100000"/>
              </a:lnSpc>
              <a:spcBef>
                <a:spcPts val="0"/>
              </a:spcBef>
              <a:spcAft>
                <a:spcPts val="0"/>
              </a:spcAft>
              <a:buClr>
                <a:schemeClr val="dk1"/>
              </a:buClr>
              <a:buSzPts val="1200"/>
              <a:buFont typeface="Calibri"/>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2e24237739_0_1: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g22e24237739_0_1:notes"/>
          <p:cNvSpPr txBox="1"/>
          <p:nvPr>
            <p:ph idx="1" type="body"/>
          </p:nvPr>
        </p:nvSpPr>
        <p:spPr>
          <a:xfrm>
            <a:off x="685800" y="4400550"/>
            <a:ext cx="5486400" cy="3600600"/>
          </a:xfrm>
          <a:prstGeom prst="rect">
            <a:avLst/>
          </a:prstGeom>
          <a:noFill/>
          <a:ln>
            <a:noFill/>
          </a:ln>
        </p:spPr>
        <p:txBody>
          <a:bodyPr anchorCtr="0" anchor="t" bIns="89600" lIns="89600" spcFirstLastPara="1" rIns="89600" wrap="square" tIns="89600">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423" name="Google Shape;423;g22e24237739_0_1:notes"/>
          <p:cNvSpPr txBox="1"/>
          <p:nvPr>
            <p:ph idx="12" type="sldNum"/>
          </p:nvPr>
        </p:nvSpPr>
        <p:spPr>
          <a:xfrm>
            <a:off x="3884613" y="8685214"/>
            <a:ext cx="2971800" cy="459000"/>
          </a:xfrm>
          <a:prstGeom prst="rect">
            <a:avLst/>
          </a:prstGeom>
          <a:noFill/>
          <a:ln>
            <a:noFill/>
          </a:ln>
        </p:spPr>
        <p:txBody>
          <a:bodyPr anchorCtr="0" anchor="b" bIns="45625" lIns="91300" spcFirstLastPara="1" rIns="91300" wrap="square" tIns="45625">
            <a:noAutofit/>
          </a:bodyPr>
          <a:lstStyle/>
          <a:p>
            <a:pPr indent="0" lvl="0" marL="0" marR="0" rtl="0" algn="l">
              <a:lnSpc>
                <a:spcPct val="100000"/>
              </a:lnSpc>
              <a:spcBef>
                <a:spcPts val="0"/>
              </a:spcBef>
              <a:spcAft>
                <a:spcPts val="0"/>
              </a:spcAft>
              <a:buClr>
                <a:schemeClr val="dk1"/>
              </a:buClr>
              <a:buSzPts val="1200"/>
              <a:buFont typeface="Calibri"/>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61e317ddf7_0_179:notes"/>
          <p:cNvSpPr/>
          <p:nvPr>
            <p:ph idx="2" type="sldImg"/>
          </p:nvPr>
        </p:nvSpPr>
        <p:spPr>
          <a:xfrm>
            <a:off x="398913" y="686112"/>
            <a:ext cx="60603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61e317ddf7_0_179:notes"/>
          <p:cNvSpPr txBox="1"/>
          <p:nvPr>
            <p:ph idx="1" type="body"/>
          </p:nvPr>
        </p:nvSpPr>
        <p:spPr>
          <a:xfrm>
            <a:off x="685799" y="4343399"/>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g61e317ddf7_0_179:notes"/>
          <p:cNvSpPr txBox="1"/>
          <p:nvPr>
            <p:ph idx="12" type="sldNum"/>
          </p:nvPr>
        </p:nvSpPr>
        <p:spPr>
          <a:xfrm>
            <a:off x="3884612" y="8685213"/>
            <a:ext cx="2971800" cy="457200"/>
          </a:xfrm>
          <a:prstGeom prst="rect">
            <a:avLst/>
          </a:prstGeom>
          <a:noFill/>
          <a:ln>
            <a:noFill/>
          </a:ln>
        </p:spPr>
        <p:txBody>
          <a:bodyPr anchorCtr="0" anchor="ctr" bIns="89450" lIns="89450" spcFirstLastPara="1" rIns="89450" wrap="square" tIns="89450">
            <a:noAutofit/>
          </a:bodyPr>
          <a:lstStyle/>
          <a:p>
            <a:pPr indent="0" lvl="0" marL="0" rtl="0" algn="l">
              <a:spcBef>
                <a:spcPts val="0"/>
              </a:spcBef>
              <a:spcAft>
                <a:spcPts val="0"/>
              </a:spcAft>
              <a:buClr>
                <a:schemeClr val="dk1"/>
              </a:buClr>
              <a:buSzPts val="300"/>
              <a:buFont typeface="Calibri"/>
              <a:buNone/>
            </a:pPr>
            <a:fld id="{00000000-1234-1234-1234-123412341234}" type="slidenum">
              <a:rPr lang="en" sz="1400"/>
              <a:t>‹#›</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196ff513b6_0_6: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g1196ff513b6_0_6:notes"/>
          <p:cNvSpPr txBox="1"/>
          <p:nvPr>
            <p:ph idx="1" type="body"/>
          </p:nvPr>
        </p:nvSpPr>
        <p:spPr>
          <a:xfrm>
            <a:off x="685800" y="4400550"/>
            <a:ext cx="5486400" cy="3600600"/>
          </a:xfrm>
          <a:prstGeom prst="rect">
            <a:avLst/>
          </a:prstGeom>
          <a:noFill/>
          <a:ln>
            <a:noFill/>
          </a:ln>
        </p:spPr>
        <p:txBody>
          <a:bodyPr anchorCtr="0" anchor="t" bIns="89600" lIns="89600" spcFirstLastPara="1" rIns="89600" wrap="square" tIns="89600">
            <a:noAutofit/>
          </a:bodyPr>
          <a:lstStyle/>
          <a:p>
            <a:pPr indent="-317500" lvl="0" marL="457200" marR="0" rtl="0" algn="l">
              <a:lnSpc>
                <a:spcPct val="100000"/>
              </a:lnSpc>
              <a:spcBef>
                <a:spcPts val="0"/>
              </a:spcBef>
              <a:spcAft>
                <a:spcPts val="0"/>
              </a:spcAft>
              <a:buClr>
                <a:schemeClr val="dk1"/>
              </a:buClr>
              <a:buSzPts val="1400"/>
              <a:buFont typeface="Calibri"/>
              <a:buChar char="●"/>
            </a:pPr>
            <a:r>
              <a:t/>
            </a:r>
            <a:endParaRPr>
              <a:solidFill>
                <a:schemeClr val="dk1"/>
              </a:solidFill>
              <a:latin typeface="Calibri"/>
              <a:ea typeface="Calibri"/>
              <a:cs typeface="Calibri"/>
              <a:sym typeface="Calibri"/>
            </a:endParaRPr>
          </a:p>
        </p:txBody>
      </p:sp>
      <p:sp>
        <p:nvSpPr>
          <p:cNvPr id="306" name="Google Shape;306;g1196ff513b6_0_6:notes"/>
          <p:cNvSpPr txBox="1"/>
          <p:nvPr>
            <p:ph idx="12" type="sldNum"/>
          </p:nvPr>
        </p:nvSpPr>
        <p:spPr>
          <a:xfrm>
            <a:off x="3884613" y="8685214"/>
            <a:ext cx="2971800" cy="459000"/>
          </a:xfrm>
          <a:prstGeom prst="rect">
            <a:avLst/>
          </a:prstGeom>
          <a:noFill/>
          <a:ln>
            <a:noFill/>
          </a:ln>
        </p:spPr>
        <p:txBody>
          <a:bodyPr anchorCtr="0" anchor="b" bIns="45625" lIns="91300" spcFirstLastPara="1" rIns="91300" wrap="square" tIns="45625">
            <a:noAutofit/>
          </a:bodyPr>
          <a:lstStyle/>
          <a:p>
            <a:pPr indent="0" lvl="0" marL="0" marR="0" rtl="0" algn="l">
              <a:lnSpc>
                <a:spcPct val="100000"/>
              </a:lnSpc>
              <a:spcBef>
                <a:spcPts val="0"/>
              </a:spcBef>
              <a:spcAft>
                <a:spcPts val="0"/>
              </a:spcAft>
              <a:buClr>
                <a:schemeClr val="dk1"/>
              </a:buClr>
              <a:buSzPts val="1200"/>
              <a:buFont typeface="Calibri"/>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1f2d07dd51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1f2d07dd51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15b766d400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15b766d4009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chemeClr val="dk1"/>
                </a:solidFill>
                <a:latin typeface="Calibri"/>
                <a:ea typeface="Calibri"/>
                <a:cs typeface="Calibri"/>
                <a:sym typeface="Calibri"/>
              </a:rPr>
              <a:t>This figure illustrates the high-level view of the NESDIS Common Cloud Framework (NCCF), a framework of reusable services providing data ingest, product generation, science development, data access, and long term data preservation and stewardship.  </a:t>
            </a:r>
            <a:endParaRPr/>
          </a:p>
        </p:txBody>
      </p:sp>
      <p:sp>
        <p:nvSpPr>
          <p:cNvPr id="319" name="Google Shape;319;g15b766d4009_0_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1f2d07dd517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1f2d07dd517_0_4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SzPts val="1100"/>
              <a:buFont typeface="Arial"/>
              <a:buChar char="●"/>
            </a:pPr>
            <a:r>
              <a:rPr lang="en" sz="1400"/>
              <a:t>Leveraging the cloud and knowledge graphs allows us to build an ambitious new platform:</a:t>
            </a:r>
            <a:endParaRPr sz="1400"/>
          </a:p>
          <a:p>
            <a:pPr indent="-317500" lvl="1" marL="914400" rtl="0" algn="l">
              <a:lnSpc>
                <a:spcPct val="115000"/>
              </a:lnSpc>
              <a:spcBef>
                <a:spcPts val="0"/>
              </a:spcBef>
              <a:spcAft>
                <a:spcPts val="0"/>
              </a:spcAft>
              <a:buSzPts val="1400"/>
              <a:buChar char="○"/>
            </a:pPr>
            <a:r>
              <a:rPr lang="en" sz="1400"/>
              <a:t>Semantically-enabled</a:t>
            </a:r>
            <a:endParaRPr sz="1400"/>
          </a:p>
          <a:p>
            <a:pPr indent="-317500" lvl="1" marL="914400" rtl="0" algn="l">
              <a:lnSpc>
                <a:spcPct val="115000"/>
              </a:lnSpc>
              <a:spcBef>
                <a:spcPts val="0"/>
              </a:spcBef>
              <a:spcAft>
                <a:spcPts val="0"/>
              </a:spcAft>
              <a:buSzPts val="1400"/>
              <a:buChar char="○"/>
            </a:pPr>
            <a:r>
              <a:rPr lang="en" sz="1400"/>
              <a:t>Linked open data</a:t>
            </a:r>
            <a:endParaRPr sz="1400"/>
          </a:p>
          <a:p>
            <a:pPr indent="-317500" lvl="1" marL="914400" rtl="0" algn="l">
              <a:lnSpc>
                <a:spcPct val="115000"/>
              </a:lnSpc>
              <a:spcBef>
                <a:spcPts val="0"/>
              </a:spcBef>
              <a:spcAft>
                <a:spcPts val="0"/>
              </a:spcAft>
              <a:buSzPts val="1400"/>
              <a:buChar char="○"/>
            </a:pPr>
            <a:r>
              <a:rPr lang="en" sz="1400"/>
              <a:t>Full provenance</a:t>
            </a:r>
            <a:endParaRPr sz="1400"/>
          </a:p>
          <a:p>
            <a:pPr indent="-317500" lvl="1" marL="914400" rtl="0" algn="l">
              <a:lnSpc>
                <a:spcPct val="115000"/>
              </a:lnSpc>
              <a:spcBef>
                <a:spcPts val="0"/>
              </a:spcBef>
              <a:spcAft>
                <a:spcPts val="0"/>
              </a:spcAft>
              <a:buSzPts val="1400"/>
              <a:buChar char="○"/>
            </a:pPr>
            <a:r>
              <a:rPr lang="en" sz="1400"/>
              <a:t>Scalable, repeatable, and transparent</a:t>
            </a:r>
            <a:endParaRPr sz="1400"/>
          </a:p>
        </p:txBody>
      </p:sp>
      <p:sp>
        <p:nvSpPr>
          <p:cNvPr id="327" name="Google Shape;327;g1f2d07dd517_0_4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f2d07dd517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1f2d07dd517_0_1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Calibri"/>
                <a:ea typeface="Calibri"/>
                <a:cs typeface="Calibri"/>
                <a:sym typeface="Calibri"/>
              </a:rPr>
              <a:t>The NCCF Open Information Stewardship Service (OISS) </a:t>
            </a:r>
            <a:r>
              <a:rPr lang="en" sz="2400">
                <a:solidFill>
                  <a:schemeClr val="dk1"/>
                </a:solidFill>
                <a:latin typeface="Calibri"/>
                <a:ea typeface="Calibri"/>
                <a:cs typeface="Calibri"/>
                <a:sym typeface="Calibri"/>
              </a:rPr>
              <a:t>- This figure illustrates the new NOAA Cloud Archive service, OISS, in the broader context of information flow through the NCCF.</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354" name="Google Shape;354;g1f2d07dd517_0_1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1f2d07dd517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1f2d07dd517_0_2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Calibri"/>
                <a:ea typeface="Calibri"/>
                <a:cs typeface="Calibri"/>
                <a:sym typeface="Calibri"/>
              </a:rPr>
              <a:t>The NCCF Open Information Stewardship Service (OISS) </a:t>
            </a:r>
            <a:r>
              <a:rPr lang="en" sz="2400">
                <a:solidFill>
                  <a:schemeClr val="dk1"/>
                </a:solidFill>
                <a:latin typeface="Calibri"/>
                <a:ea typeface="Calibri"/>
                <a:cs typeface="Calibri"/>
                <a:sym typeface="Calibri"/>
              </a:rPr>
              <a:t>- A slightly different view, more from an OAIS perspective.  </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362" name="Google Shape;362;g1f2d07dd517_0_2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1f2d07dd517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1f2d07dd517_0_3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Calibri"/>
                <a:ea typeface="Calibri"/>
                <a:cs typeface="Calibri"/>
                <a:sym typeface="Calibri"/>
              </a:rPr>
              <a:t>The OISS Archive Accessioning Workflow: </a:t>
            </a:r>
            <a:r>
              <a:rPr lang="en" sz="2400">
                <a:solidFill>
                  <a:schemeClr val="dk1"/>
                </a:solidFill>
                <a:latin typeface="Calibri"/>
                <a:ea typeface="Calibri"/>
                <a:cs typeface="Calibri"/>
                <a:sym typeface="Calibri"/>
              </a:rPr>
              <a:t>This figure shows how processes in the event-driven framework execute AIU, AIC, and DIP tasks, move data to Archive and Access buckets, and write results to the Graph Bucket and the KG. Optional tasks containing User Business Logic (UBL) can be executed either internally via CI/CD or externally via API calls.  Processes are defined by data managers and validated by the Archive API.  Not only are the data exposed, but fully linked JSON-LD documents storing the patterns/processes/workflows are too, enabling transparent and accessible provenance.</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b="1" sz="2400">
              <a:solidFill>
                <a:schemeClr val="dk1"/>
              </a:solidFill>
              <a:latin typeface="Calibri"/>
              <a:ea typeface="Calibri"/>
              <a:cs typeface="Calibri"/>
              <a:sym typeface="Calibri"/>
            </a:endParaRPr>
          </a:p>
        </p:txBody>
      </p:sp>
      <p:sp>
        <p:nvSpPr>
          <p:cNvPr id="370" name="Google Shape;370;g1f2d07dd517_0_3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1f2d07dd517_0_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1f2d07dd517_0_13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Arial"/>
                <a:ea typeface="Arial"/>
                <a:cs typeface="Arial"/>
                <a:sym typeface="Arial"/>
              </a:rPr>
              <a:t>But it is not enough that the process definitions themselves are encoded as data to solve the interoperability problem.  We need semantic interoperability within a shared reference model as well. Grouping AIUs into AICs with context in this shared data model with semantics enables users to reap the benefits of the semantic web, allowing data to be shared and reused by people and their applications across communities and domains.</a:t>
            </a:r>
            <a:endParaRPr sz="1100">
              <a:latin typeface="Arial"/>
              <a:ea typeface="Arial"/>
              <a:cs typeface="Arial"/>
              <a:sym typeface="Arial"/>
            </a:endParaRPr>
          </a:p>
          <a:p>
            <a:pPr indent="0" lvl="0" marL="0" rtl="0" algn="l">
              <a:spcBef>
                <a:spcPts val="0"/>
              </a:spcBef>
              <a:spcAft>
                <a:spcPts val="0"/>
              </a:spcAft>
              <a:buNone/>
            </a:pPr>
            <a:r>
              <a:t/>
            </a:r>
            <a:endParaRPr sz="1100">
              <a:latin typeface="Arial"/>
              <a:ea typeface="Arial"/>
              <a:cs typeface="Arial"/>
              <a:sym typeface="Arial"/>
            </a:endParaRPr>
          </a:p>
          <a:p>
            <a:pPr indent="0" lvl="0" marL="0" rtl="0" algn="l">
              <a:spcBef>
                <a:spcPts val="0"/>
              </a:spcBef>
              <a:spcAft>
                <a:spcPts val="0"/>
              </a:spcAft>
              <a:buNone/>
            </a:pPr>
            <a:r>
              <a:t/>
            </a:r>
            <a:endParaRPr sz="1100">
              <a:latin typeface="Arial"/>
              <a:ea typeface="Arial"/>
              <a:cs typeface="Arial"/>
              <a:sym typeface="Arial"/>
            </a:endParaRPr>
          </a:p>
        </p:txBody>
      </p:sp>
      <p:sp>
        <p:nvSpPr>
          <p:cNvPr id="379" name="Google Shape;379;g1f2d07dd517_0_13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jpg"/><Relationship Id="rId3"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png"/><Relationship Id="rId3" Type="http://schemas.openxmlformats.org/officeDocument/2006/relationships/image" Target="../media/image17.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6" name="Shape 56"/>
        <p:cNvGrpSpPr/>
        <p:nvPr/>
      </p:nvGrpSpPr>
      <p:grpSpPr>
        <a:xfrm>
          <a:off x="0" y="0"/>
          <a:ext cx="0" cy="0"/>
          <a:chOff x="0" y="0"/>
          <a:chExt cx="0" cy="0"/>
        </a:xfrm>
      </p:grpSpPr>
      <p:sp>
        <p:nvSpPr>
          <p:cNvPr id="57" name="Google Shape;57;p14"/>
          <p:cNvSpPr txBox="1"/>
          <p:nvPr>
            <p:ph idx="1" type="body"/>
          </p:nvPr>
        </p:nvSpPr>
        <p:spPr>
          <a:xfrm>
            <a:off x="309300" y="1122850"/>
            <a:ext cx="8525400" cy="3521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8" name="Google Shape;58;p14"/>
          <p:cNvSpPr txBox="1"/>
          <p:nvPr>
            <p:ph idx="12" type="sldNum"/>
          </p:nvPr>
        </p:nvSpPr>
        <p:spPr>
          <a:xfrm>
            <a:off x="8666200" y="4842281"/>
            <a:ext cx="405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59" name="Google Shape;59;p14"/>
          <p:cNvPicPr preferRelativeResize="0"/>
          <p:nvPr/>
        </p:nvPicPr>
        <p:blipFill rotWithShape="1">
          <a:blip r:embed="rId2">
            <a:alphaModFix/>
          </a:blip>
          <a:srcRect b="24485" l="0" r="0" t="53159"/>
          <a:stretch/>
        </p:blipFill>
        <p:spPr>
          <a:xfrm>
            <a:off x="0" y="-11073"/>
            <a:ext cx="9143999" cy="437325"/>
          </a:xfrm>
          <a:prstGeom prst="rect">
            <a:avLst/>
          </a:prstGeom>
          <a:noFill/>
          <a:ln>
            <a:noFill/>
          </a:ln>
        </p:spPr>
      </p:pic>
      <p:pic>
        <p:nvPicPr>
          <p:cNvPr id="60" name="Google Shape;60;p14"/>
          <p:cNvPicPr preferRelativeResize="0"/>
          <p:nvPr/>
        </p:nvPicPr>
        <p:blipFill rotWithShape="1">
          <a:blip r:embed="rId3">
            <a:alphaModFix/>
          </a:blip>
          <a:srcRect b="0" l="0" r="0" t="0"/>
          <a:stretch/>
        </p:blipFill>
        <p:spPr>
          <a:xfrm>
            <a:off x="63500" y="4725590"/>
            <a:ext cx="390525" cy="390524"/>
          </a:xfrm>
          <a:prstGeom prst="rect">
            <a:avLst/>
          </a:prstGeom>
          <a:noFill/>
          <a:ln>
            <a:noFill/>
          </a:ln>
        </p:spPr>
      </p:pic>
      <p:sp>
        <p:nvSpPr>
          <p:cNvPr id="61" name="Google Shape;61;p14"/>
          <p:cNvSpPr txBox="1"/>
          <p:nvPr>
            <p:ph type="title"/>
          </p:nvPr>
        </p:nvSpPr>
        <p:spPr>
          <a:xfrm>
            <a:off x="0" y="426244"/>
            <a:ext cx="9144000" cy="696600"/>
          </a:xfrm>
          <a:prstGeom prst="rect">
            <a:avLst/>
          </a:prstGeom>
          <a:solidFill>
            <a:schemeClr val="lt2"/>
          </a:solid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dk1"/>
              </a:buClr>
              <a:buSzPts val="3600"/>
              <a:buNone/>
              <a:defRPr b="1" sz="3600"/>
            </a:lvl1pPr>
            <a:lvl2pPr lvl="1" rtl="0" algn="ctr">
              <a:lnSpc>
                <a:spcPct val="100000"/>
              </a:lnSpc>
              <a:spcBef>
                <a:spcPts val="0"/>
              </a:spcBef>
              <a:spcAft>
                <a:spcPts val="0"/>
              </a:spcAft>
              <a:buSzPts val="3600"/>
              <a:buFont typeface="Calibri"/>
              <a:buNone/>
              <a:defRPr b="1" sz="3600">
                <a:latin typeface="Calibri"/>
                <a:ea typeface="Calibri"/>
                <a:cs typeface="Calibri"/>
                <a:sym typeface="Calibri"/>
              </a:defRPr>
            </a:lvl2pPr>
            <a:lvl3pPr lvl="2" rtl="0" algn="ctr">
              <a:lnSpc>
                <a:spcPct val="100000"/>
              </a:lnSpc>
              <a:spcBef>
                <a:spcPts val="0"/>
              </a:spcBef>
              <a:spcAft>
                <a:spcPts val="0"/>
              </a:spcAft>
              <a:buSzPts val="3600"/>
              <a:buFont typeface="Calibri"/>
              <a:buNone/>
              <a:defRPr b="1" sz="3600">
                <a:latin typeface="Calibri"/>
                <a:ea typeface="Calibri"/>
                <a:cs typeface="Calibri"/>
                <a:sym typeface="Calibri"/>
              </a:defRPr>
            </a:lvl3pPr>
            <a:lvl4pPr lvl="3" rtl="0" algn="ctr">
              <a:lnSpc>
                <a:spcPct val="100000"/>
              </a:lnSpc>
              <a:spcBef>
                <a:spcPts val="0"/>
              </a:spcBef>
              <a:spcAft>
                <a:spcPts val="0"/>
              </a:spcAft>
              <a:buSzPts val="3600"/>
              <a:buFont typeface="Calibri"/>
              <a:buNone/>
              <a:defRPr b="1" sz="3600">
                <a:latin typeface="Calibri"/>
                <a:ea typeface="Calibri"/>
                <a:cs typeface="Calibri"/>
                <a:sym typeface="Calibri"/>
              </a:defRPr>
            </a:lvl4pPr>
            <a:lvl5pPr lvl="4" rtl="0" algn="ctr">
              <a:lnSpc>
                <a:spcPct val="100000"/>
              </a:lnSpc>
              <a:spcBef>
                <a:spcPts val="0"/>
              </a:spcBef>
              <a:spcAft>
                <a:spcPts val="0"/>
              </a:spcAft>
              <a:buSzPts val="3600"/>
              <a:buFont typeface="Calibri"/>
              <a:buNone/>
              <a:defRPr b="1" sz="3600">
                <a:latin typeface="Calibri"/>
                <a:ea typeface="Calibri"/>
                <a:cs typeface="Calibri"/>
                <a:sym typeface="Calibri"/>
              </a:defRPr>
            </a:lvl5pPr>
            <a:lvl6pPr lvl="5" rtl="0" algn="ctr">
              <a:lnSpc>
                <a:spcPct val="100000"/>
              </a:lnSpc>
              <a:spcBef>
                <a:spcPts val="0"/>
              </a:spcBef>
              <a:spcAft>
                <a:spcPts val="0"/>
              </a:spcAft>
              <a:buSzPts val="3600"/>
              <a:buFont typeface="Calibri"/>
              <a:buNone/>
              <a:defRPr b="1" sz="3600">
                <a:latin typeface="Calibri"/>
                <a:ea typeface="Calibri"/>
                <a:cs typeface="Calibri"/>
                <a:sym typeface="Calibri"/>
              </a:defRPr>
            </a:lvl6pPr>
            <a:lvl7pPr lvl="6" rtl="0" algn="ctr">
              <a:lnSpc>
                <a:spcPct val="100000"/>
              </a:lnSpc>
              <a:spcBef>
                <a:spcPts val="0"/>
              </a:spcBef>
              <a:spcAft>
                <a:spcPts val="0"/>
              </a:spcAft>
              <a:buSzPts val="3600"/>
              <a:buFont typeface="Calibri"/>
              <a:buNone/>
              <a:defRPr b="1" sz="3600">
                <a:latin typeface="Calibri"/>
                <a:ea typeface="Calibri"/>
                <a:cs typeface="Calibri"/>
                <a:sym typeface="Calibri"/>
              </a:defRPr>
            </a:lvl7pPr>
            <a:lvl8pPr lvl="7" rtl="0" algn="ctr">
              <a:lnSpc>
                <a:spcPct val="100000"/>
              </a:lnSpc>
              <a:spcBef>
                <a:spcPts val="0"/>
              </a:spcBef>
              <a:spcAft>
                <a:spcPts val="0"/>
              </a:spcAft>
              <a:buSzPts val="3600"/>
              <a:buFont typeface="Calibri"/>
              <a:buNone/>
              <a:defRPr b="1" sz="3600">
                <a:latin typeface="Calibri"/>
                <a:ea typeface="Calibri"/>
                <a:cs typeface="Calibri"/>
                <a:sym typeface="Calibri"/>
              </a:defRPr>
            </a:lvl8pPr>
            <a:lvl9pPr lvl="8" rtl="0" algn="ctr">
              <a:lnSpc>
                <a:spcPct val="100000"/>
              </a:lnSpc>
              <a:spcBef>
                <a:spcPts val="0"/>
              </a:spcBef>
              <a:spcAft>
                <a:spcPts val="0"/>
              </a:spcAft>
              <a:buSzPts val="3600"/>
              <a:buFont typeface="Calibri"/>
              <a:buNone/>
              <a:defRPr b="1" sz="3600">
                <a:latin typeface="Calibri"/>
                <a:ea typeface="Calibri"/>
                <a:cs typeface="Calibri"/>
                <a:sym typeface="Calibri"/>
              </a:defRPr>
            </a:lvl9pPr>
          </a:lstStyle>
          <a:p/>
        </p:txBody>
      </p:sp>
      <p:sp>
        <p:nvSpPr>
          <p:cNvPr id="62" name="Google Shape;62;p14"/>
          <p:cNvSpPr txBox="1"/>
          <p:nvPr/>
        </p:nvSpPr>
        <p:spPr>
          <a:xfrm>
            <a:off x="301200" y="4796981"/>
            <a:ext cx="2642700" cy="273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 sz="1100" u="none" cap="none" strike="noStrike">
                <a:solidFill>
                  <a:srgbClr val="80AECC"/>
                </a:solidFill>
                <a:latin typeface="Arial Narrow"/>
                <a:ea typeface="Arial Narrow"/>
                <a:cs typeface="Arial Narrow"/>
                <a:sym typeface="Arial Narrow"/>
              </a:rPr>
              <a:t>NOAA Satellite and Information Service</a:t>
            </a:r>
            <a:endParaRPr b="0" i="0" sz="1100" u="none" cap="none" strike="noStrike">
              <a:solidFill>
                <a:srgbClr val="80AECC"/>
              </a:solidFill>
              <a:latin typeface="Arial Narrow"/>
              <a:ea typeface="Arial Narrow"/>
              <a:cs typeface="Arial Narrow"/>
              <a:sym typeface="Arial Narrow"/>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3" name="Shape 63"/>
        <p:cNvGrpSpPr/>
        <p:nvPr/>
      </p:nvGrpSpPr>
      <p:grpSpPr>
        <a:xfrm>
          <a:off x="0" y="0"/>
          <a:ext cx="0" cy="0"/>
          <a:chOff x="0" y="0"/>
          <a:chExt cx="0" cy="0"/>
        </a:xfrm>
      </p:grpSpPr>
      <p:sp>
        <p:nvSpPr>
          <p:cNvPr id="64" name="Google Shape;64;p15"/>
          <p:cNvSpPr txBox="1"/>
          <p:nvPr>
            <p:ph idx="1" type="subTitle"/>
          </p:nvPr>
        </p:nvSpPr>
        <p:spPr>
          <a:xfrm>
            <a:off x="1143000" y="2799988"/>
            <a:ext cx="6858000" cy="17763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65" name="Google Shape;65;p15"/>
          <p:cNvSpPr txBox="1"/>
          <p:nvPr/>
        </p:nvSpPr>
        <p:spPr>
          <a:xfrm>
            <a:off x="0" y="4854125"/>
            <a:ext cx="9144000" cy="273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 sz="1100" u="none" cap="none" strike="noStrike">
                <a:solidFill>
                  <a:srgbClr val="80AECC"/>
                </a:solidFill>
                <a:latin typeface="Arial Narrow"/>
                <a:ea typeface="Arial Narrow"/>
                <a:cs typeface="Arial Narrow"/>
                <a:sym typeface="Arial Narrow"/>
              </a:rPr>
              <a:t>National Oceanic</a:t>
            </a:r>
            <a:r>
              <a:rPr b="0" i="0" lang="en" sz="1100" u="none" cap="none" strike="noStrike">
                <a:solidFill>
                  <a:srgbClr val="80AECC"/>
                </a:solidFill>
                <a:latin typeface="Arial Narrow"/>
                <a:ea typeface="Arial Narrow"/>
                <a:cs typeface="Arial Narrow"/>
                <a:sym typeface="Arial Narrow"/>
              </a:rPr>
              <a:t> and Atmospheric Administration   </a:t>
            </a:r>
            <a:r>
              <a:rPr b="0" i="0" lang="en" sz="1100" u="none" cap="none" strike="noStrike">
                <a:solidFill>
                  <a:srgbClr val="80AECC"/>
                </a:solidFill>
                <a:latin typeface="Arial Narrow"/>
                <a:ea typeface="Arial Narrow"/>
                <a:cs typeface="Arial Narrow"/>
                <a:sym typeface="Arial Narrow"/>
              </a:rPr>
              <a:t>|   NOAA Satellite and Information Service</a:t>
            </a:r>
            <a:endParaRPr b="0" i="0" sz="1100" u="none" cap="none" strike="noStrike">
              <a:solidFill>
                <a:srgbClr val="80AECC"/>
              </a:solidFill>
              <a:latin typeface="Arial Narrow"/>
              <a:ea typeface="Arial Narrow"/>
              <a:cs typeface="Arial Narrow"/>
              <a:sym typeface="Arial Narrow"/>
            </a:endParaRPr>
          </a:p>
        </p:txBody>
      </p:sp>
      <p:pic>
        <p:nvPicPr>
          <p:cNvPr id="66" name="Google Shape;66;p15"/>
          <p:cNvPicPr preferRelativeResize="0"/>
          <p:nvPr/>
        </p:nvPicPr>
        <p:blipFill rotWithShape="1">
          <a:blip r:embed="rId2">
            <a:alphaModFix/>
          </a:blip>
          <a:srcRect b="0" l="0" r="0" t="23088"/>
          <a:stretch/>
        </p:blipFill>
        <p:spPr>
          <a:xfrm>
            <a:off x="0" y="-8175"/>
            <a:ext cx="9143999" cy="1161900"/>
          </a:xfrm>
          <a:prstGeom prst="rect">
            <a:avLst/>
          </a:prstGeom>
          <a:noFill/>
          <a:ln>
            <a:noFill/>
          </a:ln>
        </p:spPr>
      </p:pic>
      <p:sp>
        <p:nvSpPr>
          <p:cNvPr id="67" name="Google Shape;67;p15"/>
          <p:cNvSpPr/>
          <p:nvPr/>
        </p:nvSpPr>
        <p:spPr>
          <a:xfrm>
            <a:off x="139175" y="84375"/>
            <a:ext cx="876900" cy="8382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5"/>
          <p:cNvSpPr/>
          <p:nvPr/>
        </p:nvSpPr>
        <p:spPr>
          <a:xfrm>
            <a:off x="0" y="1112825"/>
            <a:ext cx="9144000" cy="17763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9" name="Google Shape;69;p15"/>
          <p:cNvSpPr txBox="1"/>
          <p:nvPr>
            <p:ph type="ctrTitle"/>
          </p:nvPr>
        </p:nvSpPr>
        <p:spPr>
          <a:xfrm>
            <a:off x="1143000" y="1222774"/>
            <a:ext cx="6858000" cy="12417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dk1"/>
              </a:buClr>
              <a:buSzPts val="4800"/>
              <a:buFont typeface="Calibri"/>
              <a:buNone/>
              <a:defRPr sz="48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0" name="Shape 70"/>
        <p:cNvGrpSpPr/>
        <p:nvPr/>
      </p:nvGrpSpPr>
      <p:grpSpPr>
        <a:xfrm>
          <a:off x="0" y="0"/>
          <a:ext cx="0" cy="0"/>
          <a:chOff x="0" y="0"/>
          <a:chExt cx="0" cy="0"/>
        </a:xfrm>
      </p:grpSpPr>
      <p:sp>
        <p:nvSpPr>
          <p:cNvPr id="71" name="Google Shape;71;p16"/>
          <p:cNvSpPr txBox="1"/>
          <p:nvPr>
            <p:ph type="title"/>
          </p:nvPr>
        </p:nvSpPr>
        <p:spPr>
          <a:xfrm>
            <a:off x="623888" y="1282304"/>
            <a:ext cx="7886700" cy="21396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2" name="Google Shape;72;p16"/>
          <p:cNvSpPr txBox="1"/>
          <p:nvPr>
            <p:ph idx="1" type="body"/>
          </p:nvPr>
        </p:nvSpPr>
        <p:spPr>
          <a:xfrm>
            <a:off x="623888" y="3442097"/>
            <a:ext cx="7886700" cy="1125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73" name="Google Shape;73;p16"/>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4" name="Google Shape;74;p16"/>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5" name="Google Shape;75;p16"/>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6" name="Shape 76"/>
        <p:cNvGrpSpPr/>
        <p:nvPr/>
      </p:nvGrpSpPr>
      <p:grpSpPr>
        <a:xfrm>
          <a:off x="0" y="0"/>
          <a:ext cx="0" cy="0"/>
          <a:chOff x="0" y="0"/>
          <a:chExt cx="0" cy="0"/>
        </a:xfrm>
      </p:grpSpPr>
      <p:sp>
        <p:nvSpPr>
          <p:cNvPr id="77" name="Google Shape;77;p17"/>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8" name="Google Shape;78;p17"/>
          <p:cNvSpPr txBox="1"/>
          <p:nvPr>
            <p:ph idx="1" type="body"/>
          </p:nvPr>
        </p:nvSpPr>
        <p:spPr>
          <a:xfrm>
            <a:off x="628650" y="1369219"/>
            <a:ext cx="3886200" cy="3263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9" name="Google Shape;79;p17"/>
          <p:cNvSpPr txBox="1"/>
          <p:nvPr>
            <p:ph idx="2" type="body"/>
          </p:nvPr>
        </p:nvSpPr>
        <p:spPr>
          <a:xfrm>
            <a:off x="4629150" y="1369219"/>
            <a:ext cx="3886200" cy="3263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0" name="Google Shape;80;p17"/>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1" name="Google Shape;81;p17"/>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2" name="Google Shape;82;p17"/>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3" name="Shape 83"/>
        <p:cNvGrpSpPr/>
        <p:nvPr/>
      </p:nvGrpSpPr>
      <p:grpSpPr>
        <a:xfrm>
          <a:off x="0" y="0"/>
          <a:ext cx="0" cy="0"/>
          <a:chOff x="0" y="0"/>
          <a:chExt cx="0" cy="0"/>
        </a:xfrm>
      </p:grpSpPr>
      <p:sp>
        <p:nvSpPr>
          <p:cNvPr id="84" name="Google Shape;84;p18"/>
          <p:cNvSpPr txBox="1"/>
          <p:nvPr>
            <p:ph type="title"/>
          </p:nvPr>
        </p:nvSpPr>
        <p:spPr>
          <a:xfrm>
            <a:off x="629841"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5" name="Google Shape;85;p18"/>
          <p:cNvSpPr txBox="1"/>
          <p:nvPr>
            <p:ph idx="1" type="body"/>
          </p:nvPr>
        </p:nvSpPr>
        <p:spPr>
          <a:xfrm>
            <a:off x="629841" y="1260872"/>
            <a:ext cx="3868500" cy="6177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86" name="Google Shape;86;p18"/>
          <p:cNvSpPr txBox="1"/>
          <p:nvPr>
            <p:ph idx="2" type="body"/>
          </p:nvPr>
        </p:nvSpPr>
        <p:spPr>
          <a:xfrm>
            <a:off x="629841" y="1878806"/>
            <a:ext cx="3868500" cy="2763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7" name="Google Shape;87;p18"/>
          <p:cNvSpPr txBox="1"/>
          <p:nvPr>
            <p:ph idx="3" type="body"/>
          </p:nvPr>
        </p:nvSpPr>
        <p:spPr>
          <a:xfrm>
            <a:off x="4629150" y="1260872"/>
            <a:ext cx="3887400" cy="6177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88" name="Google Shape;88;p18"/>
          <p:cNvSpPr txBox="1"/>
          <p:nvPr>
            <p:ph idx="4" type="body"/>
          </p:nvPr>
        </p:nvSpPr>
        <p:spPr>
          <a:xfrm>
            <a:off x="4629150" y="1878806"/>
            <a:ext cx="3887400" cy="2763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9" name="Google Shape;89;p18"/>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0" name="Google Shape;90;p18"/>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1" name="Google Shape;91;p18"/>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2" name="Shape 92"/>
        <p:cNvGrpSpPr/>
        <p:nvPr/>
      </p:nvGrpSpPr>
      <p:grpSpPr>
        <a:xfrm>
          <a:off x="0" y="0"/>
          <a:ext cx="0" cy="0"/>
          <a:chOff x="0" y="0"/>
          <a:chExt cx="0" cy="0"/>
        </a:xfrm>
      </p:grpSpPr>
      <p:sp>
        <p:nvSpPr>
          <p:cNvPr id="93" name="Google Shape;93;p19"/>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4" name="Google Shape;94;p19"/>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5" name="Google Shape;95;p19"/>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6" name="Google Shape;96;p19"/>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7" name="Shape 97"/>
        <p:cNvGrpSpPr/>
        <p:nvPr/>
      </p:nvGrpSpPr>
      <p:grpSpPr>
        <a:xfrm>
          <a:off x="0" y="0"/>
          <a:ext cx="0" cy="0"/>
          <a:chOff x="0" y="0"/>
          <a:chExt cx="0" cy="0"/>
        </a:xfrm>
      </p:grpSpPr>
      <p:sp>
        <p:nvSpPr>
          <p:cNvPr id="98" name="Google Shape;98;p20"/>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9" name="Google Shape;99;p20"/>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0" name="Google Shape;100;p20"/>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1" name="Shape 101"/>
        <p:cNvGrpSpPr/>
        <p:nvPr/>
      </p:nvGrpSpPr>
      <p:grpSpPr>
        <a:xfrm>
          <a:off x="0" y="0"/>
          <a:ext cx="0" cy="0"/>
          <a:chOff x="0" y="0"/>
          <a:chExt cx="0" cy="0"/>
        </a:xfrm>
      </p:grpSpPr>
      <p:sp>
        <p:nvSpPr>
          <p:cNvPr id="102" name="Google Shape;102;p21"/>
          <p:cNvSpPr txBox="1"/>
          <p:nvPr>
            <p:ph type="title"/>
          </p:nvPr>
        </p:nvSpPr>
        <p:spPr>
          <a:xfrm>
            <a:off x="629841" y="342900"/>
            <a:ext cx="2949000" cy="12000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3" name="Google Shape;103;p21"/>
          <p:cNvSpPr txBox="1"/>
          <p:nvPr>
            <p:ph idx="1" type="body"/>
          </p:nvPr>
        </p:nvSpPr>
        <p:spPr>
          <a:xfrm>
            <a:off x="3887391" y="740569"/>
            <a:ext cx="4629300" cy="36552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104" name="Google Shape;104;p21"/>
          <p:cNvSpPr txBox="1"/>
          <p:nvPr>
            <p:ph idx="2" type="body"/>
          </p:nvPr>
        </p:nvSpPr>
        <p:spPr>
          <a:xfrm>
            <a:off x="629841" y="1543050"/>
            <a:ext cx="2949000" cy="28587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05" name="Google Shape;105;p21"/>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6" name="Google Shape;106;p21"/>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7" name="Google Shape;107;p21"/>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8" name="Shape 108"/>
        <p:cNvGrpSpPr/>
        <p:nvPr/>
      </p:nvGrpSpPr>
      <p:grpSpPr>
        <a:xfrm>
          <a:off x="0" y="0"/>
          <a:ext cx="0" cy="0"/>
          <a:chOff x="0" y="0"/>
          <a:chExt cx="0" cy="0"/>
        </a:xfrm>
      </p:grpSpPr>
      <p:sp>
        <p:nvSpPr>
          <p:cNvPr id="109" name="Google Shape;109;p22"/>
          <p:cNvSpPr txBox="1"/>
          <p:nvPr>
            <p:ph type="title"/>
          </p:nvPr>
        </p:nvSpPr>
        <p:spPr>
          <a:xfrm>
            <a:off x="629841" y="342900"/>
            <a:ext cx="2949000" cy="12000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0" name="Google Shape;110;p22"/>
          <p:cNvSpPr/>
          <p:nvPr>
            <p:ph idx="2" type="pic"/>
          </p:nvPr>
        </p:nvSpPr>
        <p:spPr>
          <a:xfrm>
            <a:off x="3887391" y="740569"/>
            <a:ext cx="4629300" cy="3655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11" name="Google Shape;111;p22"/>
          <p:cNvSpPr txBox="1"/>
          <p:nvPr>
            <p:ph idx="1" type="body"/>
          </p:nvPr>
        </p:nvSpPr>
        <p:spPr>
          <a:xfrm>
            <a:off x="629841" y="1543050"/>
            <a:ext cx="2949000" cy="28587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12" name="Google Shape;112;p22"/>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3" name="Google Shape;113;p22"/>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4" name="Google Shape;114;p22"/>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5" name="Shape 115"/>
        <p:cNvGrpSpPr/>
        <p:nvPr/>
      </p:nvGrpSpPr>
      <p:grpSpPr>
        <a:xfrm>
          <a:off x="0" y="0"/>
          <a:ext cx="0" cy="0"/>
          <a:chOff x="0" y="0"/>
          <a:chExt cx="0" cy="0"/>
        </a:xfrm>
      </p:grpSpPr>
      <p:sp>
        <p:nvSpPr>
          <p:cNvPr id="116" name="Google Shape;116;p23"/>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7" name="Google Shape;117;p23"/>
          <p:cNvSpPr txBox="1"/>
          <p:nvPr>
            <p:ph idx="1" type="body"/>
          </p:nvPr>
        </p:nvSpPr>
        <p:spPr>
          <a:xfrm rot="5400000">
            <a:off x="2940300" y="-942431"/>
            <a:ext cx="3263400" cy="78867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8" name="Google Shape;118;p23"/>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9" name="Google Shape;119;p23"/>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0" name="Google Shape;120;p2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1" name="Shape 121"/>
        <p:cNvGrpSpPr/>
        <p:nvPr/>
      </p:nvGrpSpPr>
      <p:grpSpPr>
        <a:xfrm>
          <a:off x="0" y="0"/>
          <a:ext cx="0" cy="0"/>
          <a:chOff x="0" y="0"/>
          <a:chExt cx="0" cy="0"/>
        </a:xfrm>
      </p:grpSpPr>
      <p:sp>
        <p:nvSpPr>
          <p:cNvPr id="122" name="Google Shape;122;p24"/>
          <p:cNvSpPr txBox="1"/>
          <p:nvPr>
            <p:ph type="title"/>
          </p:nvPr>
        </p:nvSpPr>
        <p:spPr>
          <a:xfrm rot="5400000">
            <a:off x="5350050" y="1467544"/>
            <a:ext cx="4359000" cy="19716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3" name="Google Shape;123;p24"/>
          <p:cNvSpPr txBox="1"/>
          <p:nvPr>
            <p:ph idx="1" type="body"/>
          </p:nvPr>
        </p:nvSpPr>
        <p:spPr>
          <a:xfrm rot="5400000">
            <a:off x="1349475" y="-447056"/>
            <a:ext cx="4359000" cy="58008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4" name="Google Shape;124;p24"/>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5" name="Google Shape;125;p24"/>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6" name="Google Shape;126;p24"/>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5" name="Shape 135"/>
        <p:cNvGrpSpPr/>
        <p:nvPr/>
      </p:nvGrpSpPr>
      <p:grpSpPr>
        <a:xfrm>
          <a:off x="0" y="0"/>
          <a:ext cx="0" cy="0"/>
          <a:chOff x="0" y="0"/>
          <a:chExt cx="0" cy="0"/>
        </a:xfrm>
      </p:grpSpPr>
      <p:sp>
        <p:nvSpPr>
          <p:cNvPr id="136" name="Google Shape;136;p26"/>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37" name="Google Shape;137;p26"/>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b="0" i="0" sz="1400" u="none" cap="none" strike="noStrike">
                <a:solidFill>
                  <a:schemeClr val="dk1"/>
                </a:solidFill>
                <a:latin typeface="Calibri"/>
                <a:ea typeface="Calibri"/>
                <a:cs typeface="Calibri"/>
                <a:sym typeface="Calibri"/>
              </a:defRPr>
            </a:lvl1pPr>
            <a:lvl2pPr indent="0" lvl="1" marL="0" marR="0" rtl="0" algn="l">
              <a:spcBef>
                <a:spcPts val="0"/>
              </a:spcBef>
              <a:buNone/>
              <a:defRPr b="0" i="0" sz="1400" u="none" cap="none" strike="noStrike">
                <a:solidFill>
                  <a:schemeClr val="dk1"/>
                </a:solidFill>
                <a:latin typeface="Calibri"/>
                <a:ea typeface="Calibri"/>
                <a:cs typeface="Calibri"/>
                <a:sym typeface="Calibri"/>
              </a:defRPr>
            </a:lvl2pPr>
            <a:lvl3pPr indent="0" lvl="2" marL="0" marR="0" rtl="0" algn="l">
              <a:spcBef>
                <a:spcPts val="0"/>
              </a:spcBef>
              <a:buNone/>
              <a:defRPr b="0" i="0" sz="1400" u="none" cap="none" strike="noStrike">
                <a:solidFill>
                  <a:schemeClr val="dk1"/>
                </a:solidFill>
                <a:latin typeface="Calibri"/>
                <a:ea typeface="Calibri"/>
                <a:cs typeface="Calibri"/>
                <a:sym typeface="Calibri"/>
              </a:defRPr>
            </a:lvl3pPr>
            <a:lvl4pPr indent="0" lvl="3" marL="0" marR="0" rtl="0" algn="l">
              <a:spcBef>
                <a:spcPts val="0"/>
              </a:spcBef>
              <a:buNone/>
              <a:defRPr b="0" i="0" sz="1400" u="none" cap="none" strike="noStrike">
                <a:solidFill>
                  <a:schemeClr val="dk1"/>
                </a:solidFill>
                <a:latin typeface="Calibri"/>
                <a:ea typeface="Calibri"/>
                <a:cs typeface="Calibri"/>
                <a:sym typeface="Calibri"/>
              </a:defRPr>
            </a:lvl4pPr>
            <a:lvl5pPr indent="0" lvl="4" marL="0" marR="0" rtl="0" algn="l">
              <a:spcBef>
                <a:spcPts val="0"/>
              </a:spcBef>
              <a:buNone/>
              <a:defRPr b="0" i="0" sz="1400" u="none" cap="none" strike="noStrike">
                <a:solidFill>
                  <a:schemeClr val="dk1"/>
                </a:solidFill>
                <a:latin typeface="Calibri"/>
                <a:ea typeface="Calibri"/>
                <a:cs typeface="Calibri"/>
                <a:sym typeface="Calibri"/>
              </a:defRPr>
            </a:lvl5pPr>
            <a:lvl6pPr indent="0" lvl="5" marL="0" marR="0" rtl="0" algn="l">
              <a:spcBef>
                <a:spcPts val="0"/>
              </a:spcBef>
              <a:buNone/>
              <a:defRPr b="0" i="0" sz="1400" u="none" cap="none" strike="noStrike">
                <a:solidFill>
                  <a:schemeClr val="dk1"/>
                </a:solidFill>
                <a:latin typeface="Calibri"/>
                <a:ea typeface="Calibri"/>
                <a:cs typeface="Calibri"/>
                <a:sym typeface="Calibri"/>
              </a:defRPr>
            </a:lvl6pPr>
            <a:lvl7pPr indent="0" lvl="6" marL="0" marR="0" rtl="0" algn="l">
              <a:spcBef>
                <a:spcPts val="0"/>
              </a:spcBef>
              <a:buNone/>
              <a:defRPr b="0" i="0" sz="1400" u="none" cap="none" strike="noStrike">
                <a:solidFill>
                  <a:schemeClr val="dk1"/>
                </a:solidFill>
                <a:latin typeface="Calibri"/>
                <a:ea typeface="Calibri"/>
                <a:cs typeface="Calibri"/>
                <a:sym typeface="Calibri"/>
              </a:defRPr>
            </a:lvl7pPr>
            <a:lvl8pPr indent="0" lvl="7" marL="0" marR="0" rtl="0" algn="l">
              <a:spcBef>
                <a:spcPts val="0"/>
              </a:spcBef>
              <a:buNone/>
              <a:defRPr b="0" i="0" sz="1400" u="none" cap="none" strike="noStrike">
                <a:solidFill>
                  <a:schemeClr val="dk1"/>
                </a:solidFill>
                <a:latin typeface="Calibri"/>
                <a:ea typeface="Calibri"/>
                <a:cs typeface="Calibri"/>
                <a:sym typeface="Calibri"/>
              </a:defRPr>
            </a:lvl8pPr>
            <a:lvl9pPr indent="0" lvl="8" marL="0" marR="0" rtl="0" algn="l">
              <a:spcBef>
                <a:spcPts val="0"/>
              </a:spcBef>
              <a:buNone/>
              <a:defRPr b="0" i="0" sz="14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8" name="Shape 138"/>
        <p:cNvGrpSpPr/>
        <p:nvPr/>
      </p:nvGrpSpPr>
      <p:grpSpPr>
        <a:xfrm>
          <a:off x="0" y="0"/>
          <a:ext cx="0" cy="0"/>
          <a:chOff x="0" y="0"/>
          <a:chExt cx="0" cy="0"/>
        </a:xfrm>
      </p:grpSpPr>
      <p:sp>
        <p:nvSpPr>
          <p:cNvPr id="139" name="Google Shape;139;p27"/>
          <p:cNvSpPr/>
          <p:nvPr/>
        </p:nvSpPr>
        <p:spPr>
          <a:xfrm>
            <a:off x="0" y="1303020"/>
            <a:ext cx="9144000" cy="3561300"/>
          </a:xfrm>
          <a:prstGeom prst="rect">
            <a:avLst/>
          </a:prstGeom>
          <a:solidFill>
            <a:srgbClr val="D8D8D8">
              <a:alpha val="6941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Calibri"/>
              <a:buNone/>
            </a:pPr>
            <a:r>
              <a:t/>
            </a:r>
            <a:endParaRPr b="0" i="0" sz="1400" u="none" cap="none" strike="noStrike">
              <a:solidFill>
                <a:schemeClr val="lt1"/>
              </a:solidFill>
              <a:latin typeface="Calibri"/>
              <a:ea typeface="Calibri"/>
              <a:cs typeface="Calibri"/>
              <a:sym typeface="Calibri"/>
            </a:endParaRPr>
          </a:p>
        </p:txBody>
      </p:sp>
      <p:sp>
        <p:nvSpPr>
          <p:cNvPr id="140" name="Google Shape;140;p27"/>
          <p:cNvSpPr txBox="1"/>
          <p:nvPr>
            <p:ph type="title"/>
          </p:nvPr>
        </p:nvSpPr>
        <p:spPr>
          <a:xfrm>
            <a:off x="209550" y="273844"/>
            <a:ext cx="8658300" cy="994200"/>
          </a:xfrm>
          <a:prstGeom prst="rect">
            <a:avLst/>
          </a:prstGeom>
          <a:noFill/>
          <a:ln>
            <a:noFill/>
          </a:ln>
        </p:spPr>
        <p:txBody>
          <a:bodyPr anchorCtr="0" anchor="ctr" bIns="68575" lIns="68575" spcFirstLastPara="1" rIns="68575" wrap="square" tIns="68575">
            <a:noAutofit/>
          </a:bodyPr>
          <a:lstStyle>
            <a:lvl1pPr lvl="0" marR="0" rtl="0" algn="ctr">
              <a:lnSpc>
                <a:spcPct val="90000"/>
              </a:lnSpc>
              <a:spcBef>
                <a:spcPts val="0"/>
              </a:spcBef>
              <a:spcAft>
                <a:spcPts val="0"/>
              </a:spcAft>
              <a:buClr>
                <a:srgbClr val="002060"/>
              </a:buClr>
              <a:buSzPts val="4100"/>
              <a:buFont typeface="Arial Narrow"/>
              <a:buNone/>
              <a:defRPr b="1" i="0" sz="4100" u="none" cap="none" strike="noStrike">
                <a:solidFill>
                  <a:srgbClr val="002060"/>
                </a:solidFill>
                <a:latin typeface="Arial Narrow"/>
                <a:ea typeface="Arial Narrow"/>
                <a:cs typeface="Arial Narrow"/>
                <a:sym typeface="Arial Narrow"/>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41" name="Google Shape;141;p27"/>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noAutofit/>
          </a:bodyPr>
          <a:lstStyle>
            <a:lvl1pPr indent="-400050" lvl="0" marL="457200" marR="0" rtl="0" algn="l">
              <a:lnSpc>
                <a:spcPct val="90000"/>
              </a:lnSpc>
              <a:spcBef>
                <a:spcPts val="800"/>
              </a:spcBef>
              <a:spcAft>
                <a:spcPts val="0"/>
              </a:spcAft>
              <a:buClr>
                <a:srgbClr val="1F3864"/>
              </a:buClr>
              <a:buSzPts val="2700"/>
              <a:buFont typeface="Arial"/>
              <a:buChar char="•"/>
              <a:defRPr b="0" i="0" sz="2700" u="none" cap="none" strike="noStrike">
                <a:solidFill>
                  <a:srgbClr val="1F3864"/>
                </a:solidFill>
                <a:latin typeface="Calibri"/>
                <a:ea typeface="Calibri"/>
                <a:cs typeface="Calibri"/>
                <a:sym typeface="Calibri"/>
              </a:defRPr>
            </a:lvl1pPr>
            <a:lvl2pPr indent="-361950" lvl="1" marL="914400" marR="0" rtl="0" algn="l">
              <a:lnSpc>
                <a:spcPct val="90000"/>
              </a:lnSpc>
              <a:spcBef>
                <a:spcPts val="400"/>
              </a:spcBef>
              <a:spcAft>
                <a:spcPts val="0"/>
              </a:spcAft>
              <a:buClr>
                <a:srgbClr val="1E4E79"/>
              </a:buClr>
              <a:buSzPts val="2100"/>
              <a:buFont typeface="Merriweather Sans"/>
              <a:buChar char="-"/>
              <a:defRPr b="0" i="0" sz="2100" u="none" cap="none" strike="noStrike">
                <a:solidFill>
                  <a:srgbClr val="1E4E79"/>
                </a:solidFill>
                <a:latin typeface="Calibri"/>
                <a:ea typeface="Calibri"/>
                <a:cs typeface="Calibri"/>
                <a:sym typeface="Calibri"/>
              </a:defRPr>
            </a:lvl2pPr>
            <a:lvl3pPr indent="-336550" lvl="2" marL="1371600" marR="0" rtl="0" algn="l">
              <a:lnSpc>
                <a:spcPct val="90000"/>
              </a:lnSpc>
              <a:spcBef>
                <a:spcPts val="400"/>
              </a:spcBef>
              <a:spcAft>
                <a:spcPts val="0"/>
              </a:spcAft>
              <a:buClr>
                <a:srgbClr val="385623"/>
              </a:buClr>
              <a:buSzPts val="1700"/>
              <a:buFont typeface="Merriweather Sans"/>
              <a:buChar char="‣"/>
              <a:defRPr b="0" i="0" sz="1700" u="none" cap="none" strike="noStrike">
                <a:solidFill>
                  <a:srgbClr val="385623"/>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142" name="Google Shape;142;p27"/>
          <p:cNvPicPr preferRelativeResize="0"/>
          <p:nvPr/>
        </p:nvPicPr>
        <p:blipFill rotWithShape="1">
          <a:blip r:embed="rId2">
            <a:alphaModFix/>
          </a:blip>
          <a:srcRect b="0" l="0" r="0" t="0"/>
          <a:stretch/>
        </p:blipFill>
        <p:spPr>
          <a:xfrm>
            <a:off x="47625" y="4725590"/>
            <a:ext cx="390525" cy="3905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43" name="Shape 143"/>
        <p:cNvGrpSpPr/>
        <p:nvPr/>
      </p:nvGrpSpPr>
      <p:grpSpPr>
        <a:xfrm>
          <a:off x="0" y="0"/>
          <a:ext cx="0" cy="0"/>
          <a:chOff x="0" y="0"/>
          <a:chExt cx="0" cy="0"/>
        </a:xfrm>
      </p:grpSpPr>
      <p:sp>
        <p:nvSpPr>
          <p:cNvPr id="144" name="Google Shape;144;p28"/>
          <p:cNvSpPr/>
          <p:nvPr/>
        </p:nvSpPr>
        <p:spPr>
          <a:xfrm>
            <a:off x="0" y="1303020"/>
            <a:ext cx="9144000" cy="3561300"/>
          </a:xfrm>
          <a:prstGeom prst="rect">
            <a:avLst/>
          </a:prstGeom>
          <a:solidFill>
            <a:srgbClr val="D8D8D8">
              <a:alpha val="6941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Calibri"/>
              <a:buNone/>
            </a:pPr>
            <a:r>
              <a:t/>
            </a:r>
            <a:endParaRPr b="0" i="0" sz="1400" u="none" cap="none" strike="noStrike">
              <a:solidFill>
                <a:schemeClr val="lt1"/>
              </a:solidFill>
              <a:latin typeface="Calibri"/>
              <a:ea typeface="Calibri"/>
              <a:cs typeface="Calibri"/>
              <a:sym typeface="Calibri"/>
            </a:endParaRPr>
          </a:p>
        </p:txBody>
      </p:sp>
      <p:sp>
        <p:nvSpPr>
          <p:cNvPr id="145" name="Google Shape;145;p28"/>
          <p:cNvSpPr txBox="1"/>
          <p:nvPr>
            <p:ph type="title"/>
          </p:nvPr>
        </p:nvSpPr>
        <p:spPr>
          <a:xfrm>
            <a:off x="209550" y="273844"/>
            <a:ext cx="8658300" cy="994200"/>
          </a:xfrm>
          <a:prstGeom prst="rect">
            <a:avLst/>
          </a:prstGeom>
          <a:noFill/>
          <a:ln>
            <a:noFill/>
          </a:ln>
        </p:spPr>
        <p:txBody>
          <a:bodyPr anchorCtr="0" anchor="ctr" bIns="68575" lIns="68575" spcFirstLastPara="1" rIns="68575" wrap="square" tIns="68575">
            <a:noAutofit/>
          </a:bodyPr>
          <a:lstStyle>
            <a:lvl1pPr lvl="0" marR="0" rtl="0" algn="ctr">
              <a:lnSpc>
                <a:spcPct val="90000"/>
              </a:lnSpc>
              <a:spcBef>
                <a:spcPts val="0"/>
              </a:spcBef>
              <a:spcAft>
                <a:spcPts val="0"/>
              </a:spcAft>
              <a:buClr>
                <a:srgbClr val="002060"/>
              </a:buClr>
              <a:buSzPts val="4100"/>
              <a:buFont typeface="Arial Narrow"/>
              <a:buNone/>
              <a:defRPr b="1" i="0" sz="4100" u="none" cap="none" strike="noStrike">
                <a:solidFill>
                  <a:srgbClr val="002060"/>
                </a:solidFill>
                <a:latin typeface="Arial Narrow"/>
                <a:ea typeface="Arial Narrow"/>
                <a:cs typeface="Arial Narrow"/>
                <a:sym typeface="Arial Narrow"/>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46" name="Google Shape;146;p28"/>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noAutofit/>
          </a:bodyPr>
          <a:lstStyle>
            <a:lvl1pPr indent="-400050" lvl="0" marL="457200" marR="0" rtl="0" algn="l">
              <a:lnSpc>
                <a:spcPct val="90000"/>
              </a:lnSpc>
              <a:spcBef>
                <a:spcPts val="800"/>
              </a:spcBef>
              <a:spcAft>
                <a:spcPts val="0"/>
              </a:spcAft>
              <a:buClr>
                <a:srgbClr val="1F3864"/>
              </a:buClr>
              <a:buSzPts val="2700"/>
              <a:buFont typeface="Arial"/>
              <a:buChar char="•"/>
              <a:defRPr b="0" i="0" sz="2700" u="none" cap="none" strike="noStrike">
                <a:solidFill>
                  <a:srgbClr val="1F3864"/>
                </a:solidFill>
                <a:latin typeface="Calibri"/>
                <a:ea typeface="Calibri"/>
                <a:cs typeface="Calibri"/>
                <a:sym typeface="Calibri"/>
              </a:defRPr>
            </a:lvl1pPr>
            <a:lvl2pPr indent="-361950" lvl="1" marL="914400" marR="0" rtl="0" algn="l">
              <a:lnSpc>
                <a:spcPct val="90000"/>
              </a:lnSpc>
              <a:spcBef>
                <a:spcPts val="400"/>
              </a:spcBef>
              <a:spcAft>
                <a:spcPts val="0"/>
              </a:spcAft>
              <a:buClr>
                <a:srgbClr val="1E4E79"/>
              </a:buClr>
              <a:buSzPts val="2100"/>
              <a:buFont typeface="Arial"/>
              <a:buChar char="•"/>
              <a:defRPr b="0" i="0" sz="2100" u="none" cap="none" strike="noStrike">
                <a:solidFill>
                  <a:srgbClr val="1E4E79"/>
                </a:solidFill>
                <a:latin typeface="Calibri"/>
                <a:ea typeface="Calibri"/>
                <a:cs typeface="Calibri"/>
                <a:sym typeface="Calibri"/>
              </a:defRPr>
            </a:lvl2pPr>
            <a:lvl3pPr indent="-336550" lvl="2" marL="1371600" marR="0" rtl="0" algn="l">
              <a:lnSpc>
                <a:spcPct val="90000"/>
              </a:lnSpc>
              <a:spcBef>
                <a:spcPts val="400"/>
              </a:spcBef>
              <a:spcAft>
                <a:spcPts val="0"/>
              </a:spcAft>
              <a:buClr>
                <a:srgbClr val="385623"/>
              </a:buClr>
              <a:buSzPts val="1700"/>
              <a:buFont typeface="Arial"/>
              <a:buChar char="•"/>
              <a:defRPr b="0" i="0" sz="1700" u="none" cap="none" strike="noStrike">
                <a:solidFill>
                  <a:srgbClr val="385623"/>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147" name="Google Shape;147;p28"/>
          <p:cNvPicPr preferRelativeResize="0"/>
          <p:nvPr/>
        </p:nvPicPr>
        <p:blipFill rotWithShape="1">
          <a:blip r:embed="rId2">
            <a:alphaModFix/>
          </a:blip>
          <a:srcRect b="0" l="0" r="0" t="0"/>
          <a:stretch/>
        </p:blipFill>
        <p:spPr>
          <a:xfrm>
            <a:off x="47625" y="4725590"/>
            <a:ext cx="390525" cy="39052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8" name="Shape 148"/>
        <p:cNvGrpSpPr/>
        <p:nvPr/>
      </p:nvGrpSpPr>
      <p:grpSpPr>
        <a:xfrm>
          <a:off x="0" y="0"/>
          <a:ext cx="0" cy="0"/>
          <a:chOff x="0" y="0"/>
          <a:chExt cx="0" cy="0"/>
        </a:xfrm>
      </p:grpSpPr>
      <p:sp>
        <p:nvSpPr>
          <p:cNvPr id="149" name="Google Shape;149;p29"/>
          <p:cNvSpPr txBox="1"/>
          <p:nvPr>
            <p:ph type="ctrTitle"/>
          </p:nvPr>
        </p:nvSpPr>
        <p:spPr>
          <a:xfrm>
            <a:off x="1143000" y="841772"/>
            <a:ext cx="6858000" cy="1790700"/>
          </a:xfrm>
          <a:prstGeom prst="rect">
            <a:avLst/>
          </a:prstGeom>
          <a:noFill/>
          <a:ln>
            <a:noFill/>
          </a:ln>
        </p:spPr>
        <p:txBody>
          <a:bodyPr anchorCtr="0" anchor="b" bIns="68575" lIns="68575" spcFirstLastPara="1" rIns="68575" wrap="square" tIns="68575">
            <a:noAutofit/>
          </a:bodyPr>
          <a:lstStyle>
            <a:lvl1pPr lvl="0" marR="0" rtl="0" algn="ctr">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50" name="Google Shape;150;p29"/>
          <p:cNvSpPr txBox="1"/>
          <p:nvPr>
            <p:ph idx="1" type="subTitle"/>
          </p:nvPr>
        </p:nvSpPr>
        <p:spPr>
          <a:xfrm>
            <a:off x="1143000" y="2701528"/>
            <a:ext cx="6858000" cy="1241700"/>
          </a:xfrm>
          <a:prstGeom prst="rect">
            <a:avLst/>
          </a:prstGeom>
          <a:noFill/>
          <a:ln>
            <a:noFill/>
          </a:ln>
        </p:spPr>
        <p:txBody>
          <a:bodyPr anchorCtr="0" anchor="t" bIns="68575" lIns="68575" spcFirstLastPara="1" rIns="68575" wrap="square" tIns="68575">
            <a:noAutofit/>
          </a:bodyPr>
          <a:lstStyle>
            <a:lvl1pPr lvl="0" marR="0" rtl="0" algn="ctr">
              <a:lnSpc>
                <a:spcPct val="90000"/>
              </a:lnSpc>
              <a:spcBef>
                <a:spcPts val="8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lvl="1" marR="0" rtl="0" algn="ctr">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3pPr>
            <a:lvl4pPr lvl="3"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151" name="Google Shape;151;p29"/>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52" name="Google Shape;152;p29"/>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53" name="Google Shape;153;p29"/>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4" name="Shape 154"/>
        <p:cNvGrpSpPr/>
        <p:nvPr/>
      </p:nvGrpSpPr>
      <p:grpSpPr>
        <a:xfrm>
          <a:off x="0" y="0"/>
          <a:ext cx="0" cy="0"/>
          <a:chOff x="0" y="0"/>
          <a:chExt cx="0" cy="0"/>
        </a:xfrm>
      </p:grpSpPr>
      <p:sp>
        <p:nvSpPr>
          <p:cNvPr id="155" name="Google Shape;155;p30"/>
          <p:cNvSpPr txBox="1"/>
          <p:nvPr>
            <p:ph type="title"/>
          </p:nvPr>
        </p:nvSpPr>
        <p:spPr>
          <a:xfrm>
            <a:off x="623888" y="1282304"/>
            <a:ext cx="7886700" cy="2139600"/>
          </a:xfrm>
          <a:prstGeom prst="rect">
            <a:avLst/>
          </a:prstGeom>
          <a:noFill/>
          <a:ln>
            <a:noFill/>
          </a:ln>
        </p:spPr>
        <p:txBody>
          <a:bodyPr anchorCtr="0" anchor="b" bIns="68575" lIns="68575" spcFirstLastPara="1" rIns="68575" wrap="square" tIns="68575">
            <a:noAutofit/>
          </a:bodyPr>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56" name="Google Shape;156;p30"/>
          <p:cNvSpPr txBox="1"/>
          <p:nvPr>
            <p:ph idx="1" type="body"/>
          </p:nvPr>
        </p:nvSpPr>
        <p:spPr>
          <a:xfrm>
            <a:off x="623888" y="3442097"/>
            <a:ext cx="7886700" cy="11253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8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1pPr>
            <a:lvl2pPr indent="-228600" lvl="1" marL="914400" marR="0" rtl="0" algn="l">
              <a:lnSpc>
                <a:spcPct val="90000"/>
              </a:lnSpc>
              <a:spcBef>
                <a:spcPts val="400"/>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4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157" name="Google Shape;157;p30"/>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58" name="Google Shape;158;p30"/>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59" name="Google Shape;159;p30"/>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60" name="Shape 160"/>
        <p:cNvGrpSpPr/>
        <p:nvPr/>
      </p:nvGrpSpPr>
      <p:grpSpPr>
        <a:xfrm>
          <a:off x="0" y="0"/>
          <a:ext cx="0" cy="0"/>
          <a:chOff x="0" y="0"/>
          <a:chExt cx="0" cy="0"/>
        </a:xfrm>
      </p:grpSpPr>
      <p:sp>
        <p:nvSpPr>
          <p:cNvPr id="161" name="Google Shape;161;p31"/>
          <p:cNvSpPr txBox="1"/>
          <p:nvPr>
            <p:ph type="title"/>
          </p:nvPr>
        </p:nvSpPr>
        <p:spPr>
          <a:xfrm>
            <a:off x="628650" y="426249"/>
            <a:ext cx="7886700" cy="8418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62" name="Google Shape;162;p31"/>
          <p:cNvSpPr txBox="1"/>
          <p:nvPr>
            <p:ph idx="1" type="body"/>
          </p:nvPr>
        </p:nvSpPr>
        <p:spPr>
          <a:xfrm>
            <a:off x="628650" y="1369219"/>
            <a:ext cx="3886200" cy="32634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63" name="Google Shape;163;p31"/>
          <p:cNvSpPr txBox="1"/>
          <p:nvPr>
            <p:ph idx="2" type="body"/>
          </p:nvPr>
        </p:nvSpPr>
        <p:spPr>
          <a:xfrm>
            <a:off x="4629150" y="1369219"/>
            <a:ext cx="3886200" cy="32634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64" name="Google Shape;164;p31"/>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65" name="Google Shape;165;p31"/>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66" name="Google Shape;166;p31"/>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7" name="Shape 167"/>
        <p:cNvGrpSpPr/>
        <p:nvPr/>
      </p:nvGrpSpPr>
      <p:grpSpPr>
        <a:xfrm>
          <a:off x="0" y="0"/>
          <a:ext cx="0" cy="0"/>
          <a:chOff x="0" y="0"/>
          <a:chExt cx="0" cy="0"/>
        </a:xfrm>
      </p:grpSpPr>
      <p:sp>
        <p:nvSpPr>
          <p:cNvPr id="168" name="Google Shape;168;p32"/>
          <p:cNvSpPr txBox="1"/>
          <p:nvPr>
            <p:ph type="title"/>
          </p:nvPr>
        </p:nvSpPr>
        <p:spPr>
          <a:xfrm>
            <a:off x="629841" y="273844"/>
            <a:ext cx="7886700" cy="9942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69" name="Google Shape;169;p32"/>
          <p:cNvSpPr txBox="1"/>
          <p:nvPr>
            <p:ph idx="1" type="body"/>
          </p:nvPr>
        </p:nvSpPr>
        <p:spPr>
          <a:xfrm>
            <a:off x="629841" y="1260872"/>
            <a:ext cx="3868500" cy="618000"/>
          </a:xfrm>
          <a:prstGeom prst="rect">
            <a:avLst/>
          </a:prstGeom>
          <a:noFill/>
          <a:ln>
            <a:noFill/>
          </a:ln>
        </p:spPr>
        <p:txBody>
          <a:bodyPr anchorCtr="0" anchor="b" bIns="68575" lIns="68575" spcFirstLastPara="1" rIns="68575" wrap="square" tIns="68575">
            <a:noAutofit/>
          </a:bodyPr>
          <a:lstStyle>
            <a:lvl1pPr indent="-228600" lvl="0" marL="457200" marR="0" rtl="0" algn="l">
              <a:lnSpc>
                <a:spcPct val="90000"/>
              </a:lnSpc>
              <a:spcBef>
                <a:spcPts val="8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4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170" name="Google Shape;170;p32"/>
          <p:cNvSpPr txBox="1"/>
          <p:nvPr>
            <p:ph idx="2" type="body"/>
          </p:nvPr>
        </p:nvSpPr>
        <p:spPr>
          <a:xfrm>
            <a:off x="629841" y="1878806"/>
            <a:ext cx="3868500" cy="27633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71" name="Google Shape;171;p32"/>
          <p:cNvSpPr txBox="1"/>
          <p:nvPr>
            <p:ph idx="3" type="body"/>
          </p:nvPr>
        </p:nvSpPr>
        <p:spPr>
          <a:xfrm>
            <a:off x="4629150" y="1260872"/>
            <a:ext cx="3887400" cy="618000"/>
          </a:xfrm>
          <a:prstGeom prst="rect">
            <a:avLst/>
          </a:prstGeom>
          <a:noFill/>
          <a:ln>
            <a:noFill/>
          </a:ln>
        </p:spPr>
        <p:txBody>
          <a:bodyPr anchorCtr="0" anchor="b" bIns="68575" lIns="68575" spcFirstLastPara="1" rIns="68575" wrap="square" tIns="68575">
            <a:noAutofit/>
          </a:bodyPr>
          <a:lstStyle>
            <a:lvl1pPr indent="-228600" lvl="0" marL="457200" marR="0" rtl="0" algn="l">
              <a:lnSpc>
                <a:spcPct val="90000"/>
              </a:lnSpc>
              <a:spcBef>
                <a:spcPts val="8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4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172" name="Google Shape;172;p32"/>
          <p:cNvSpPr txBox="1"/>
          <p:nvPr>
            <p:ph idx="4" type="body"/>
          </p:nvPr>
        </p:nvSpPr>
        <p:spPr>
          <a:xfrm>
            <a:off x="4629150" y="1878806"/>
            <a:ext cx="3887400" cy="27633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73" name="Google Shape;173;p32"/>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74" name="Google Shape;174;p32"/>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75" name="Google Shape;175;p32"/>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6" name="Shape 176"/>
        <p:cNvGrpSpPr/>
        <p:nvPr/>
      </p:nvGrpSpPr>
      <p:grpSpPr>
        <a:xfrm>
          <a:off x="0" y="0"/>
          <a:ext cx="0" cy="0"/>
          <a:chOff x="0" y="0"/>
          <a:chExt cx="0" cy="0"/>
        </a:xfrm>
      </p:grpSpPr>
      <p:sp>
        <p:nvSpPr>
          <p:cNvPr id="177" name="Google Shape;177;p33"/>
          <p:cNvSpPr txBox="1"/>
          <p:nvPr>
            <p:ph type="title"/>
          </p:nvPr>
        </p:nvSpPr>
        <p:spPr>
          <a:xfrm>
            <a:off x="628650" y="426249"/>
            <a:ext cx="7886700" cy="8418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78" name="Google Shape;178;p33"/>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79" name="Google Shape;179;p33"/>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80" name="Google Shape;180;p33"/>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1" name="Shape 181"/>
        <p:cNvGrpSpPr/>
        <p:nvPr/>
      </p:nvGrpSpPr>
      <p:grpSpPr>
        <a:xfrm>
          <a:off x="0" y="0"/>
          <a:ext cx="0" cy="0"/>
          <a:chOff x="0" y="0"/>
          <a:chExt cx="0" cy="0"/>
        </a:xfrm>
      </p:grpSpPr>
      <p:sp>
        <p:nvSpPr>
          <p:cNvPr id="182" name="Google Shape;182;p34"/>
          <p:cNvSpPr txBox="1"/>
          <p:nvPr>
            <p:ph type="title"/>
          </p:nvPr>
        </p:nvSpPr>
        <p:spPr>
          <a:xfrm>
            <a:off x="629841" y="342900"/>
            <a:ext cx="2949000" cy="1200300"/>
          </a:xfrm>
          <a:prstGeom prst="rect">
            <a:avLst/>
          </a:prstGeom>
          <a:noFill/>
          <a:ln>
            <a:noFill/>
          </a:ln>
        </p:spPr>
        <p:txBody>
          <a:bodyPr anchorCtr="0" anchor="b" bIns="68575" lIns="68575" spcFirstLastPara="1" rIns="68575" wrap="square" tIns="685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83" name="Google Shape;183;p34"/>
          <p:cNvSpPr txBox="1"/>
          <p:nvPr>
            <p:ph idx="1" type="body"/>
          </p:nvPr>
        </p:nvSpPr>
        <p:spPr>
          <a:xfrm>
            <a:off x="3887391" y="740569"/>
            <a:ext cx="4629300" cy="3655200"/>
          </a:xfrm>
          <a:prstGeom prst="rect">
            <a:avLst/>
          </a:prstGeom>
          <a:noFill/>
          <a:ln>
            <a:noFill/>
          </a:ln>
        </p:spPr>
        <p:txBody>
          <a:bodyPr anchorCtr="0" anchor="t" bIns="68575" lIns="68575" spcFirstLastPara="1" rIns="68575" wrap="square" tIns="68575">
            <a:noAutofit/>
          </a:bodyPr>
          <a:lstStyle>
            <a:lvl1pPr indent="-381000" lvl="0" marL="457200" marR="0" rtl="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lnSpc>
                <a:spcPct val="90000"/>
              </a:lnSpc>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84" name="Google Shape;184;p34"/>
          <p:cNvSpPr txBox="1"/>
          <p:nvPr>
            <p:ph idx="2" type="body"/>
          </p:nvPr>
        </p:nvSpPr>
        <p:spPr>
          <a:xfrm>
            <a:off x="629841" y="1543050"/>
            <a:ext cx="2949000" cy="28587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9pPr>
          </a:lstStyle>
          <a:p/>
        </p:txBody>
      </p:sp>
      <p:sp>
        <p:nvSpPr>
          <p:cNvPr id="185" name="Google Shape;185;p34"/>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86" name="Google Shape;186;p34"/>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87" name="Google Shape;187;p34"/>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88" name="Shape 188"/>
        <p:cNvGrpSpPr/>
        <p:nvPr/>
      </p:nvGrpSpPr>
      <p:grpSpPr>
        <a:xfrm>
          <a:off x="0" y="0"/>
          <a:ext cx="0" cy="0"/>
          <a:chOff x="0" y="0"/>
          <a:chExt cx="0" cy="0"/>
        </a:xfrm>
      </p:grpSpPr>
      <p:sp>
        <p:nvSpPr>
          <p:cNvPr id="189" name="Google Shape;189;p35"/>
          <p:cNvSpPr txBox="1"/>
          <p:nvPr>
            <p:ph type="title"/>
          </p:nvPr>
        </p:nvSpPr>
        <p:spPr>
          <a:xfrm>
            <a:off x="629841" y="342900"/>
            <a:ext cx="2949000" cy="1200300"/>
          </a:xfrm>
          <a:prstGeom prst="rect">
            <a:avLst/>
          </a:prstGeom>
          <a:noFill/>
          <a:ln>
            <a:noFill/>
          </a:ln>
        </p:spPr>
        <p:txBody>
          <a:bodyPr anchorCtr="0" anchor="b" bIns="68575" lIns="68575" spcFirstLastPara="1" rIns="68575" wrap="square" tIns="685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90" name="Google Shape;190;p35"/>
          <p:cNvSpPr/>
          <p:nvPr>
            <p:ph idx="2" type="pic"/>
          </p:nvPr>
        </p:nvSpPr>
        <p:spPr>
          <a:xfrm>
            <a:off x="3887391" y="740569"/>
            <a:ext cx="4629300" cy="3655200"/>
          </a:xfrm>
          <a:prstGeom prst="rect">
            <a:avLst/>
          </a:prstGeom>
          <a:noFill/>
          <a:ln>
            <a:noFill/>
          </a:ln>
        </p:spPr>
        <p:txBody>
          <a:bodyPr anchorCtr="0" anchor="t" bIns="68575" lIns="68575" spcFirstLastPara="1" rIns="68575" wrap="square" tIns="685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91" name="Google Shape;191;p35"/>
          <p:cNvSpPr txBox="1"/>
          <p:nvPr>
            <p:ph idx="1" type="body"/>
          </p:nvPr>
        </p:nvSpPr>
        <p:spPr>
          <a:xfrm>
            <a:off x="629841" y="1543050"/>
            <a:ext cx="2949000" cy="28587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9pPr>
          </a:lstStyle>
          <a:p/>
        </p:txBody>
      </p:sp>
      <p:sp>
        <p:nvSpPr>
          <p:cNvPr id="192" name="Google Shape;192;p35"/>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93" name="Google Shape;193;p35"/>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94" name="Google Shape;194;p35"/>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95" name="Shape 195"/>
        <p:cNvGrpSpPr/>
        <p:nvPr/>
      </p:nvGrpSpPr>
      <p:grpSpPr>
        <a:xfrm>
          <a:off x="0" y="0"/>
          <a:ext cx="0" cy="0"/>
          <a:chOff x="0" y="0"/>
          <a:chExt cx="0" cy="0"/>
        </a:xfrm>
      </p:grpSpPr>
      <p:sp>
        <p:nvSpPr>
          <p:cNvPr id="196" name="Google Shape;196;p36"/>
          <p:cNvSpPr txBox="1"/>
          <p:nvPr>
            <p:ph type="title"/>
          </p:nvPr>
        </p:nvSpPr>
        <p:spPr>
          <a:xfrm>
            <a:off x="628650" y="426249"/>
            <a:ext cx="7886700" cy="8418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97" name="Google Shape;197;p36"/>
          <p:cNvSpPr txBox="1"/>
          <p:nvPr>
            <p:ph idx="1" type="body"/>
          </p:nvPr>
        </p:nvSpPr>
        <p:spPr>
          <a:xfrm rot="5400000">
            <a:off x="2940300" y="-942431"/>
            <a:ext cx="3263400" cy="78867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98" name="Google Shape;198;p36"/>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99" name="Google Shape;199;p36"/>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00" name="Google Shape;200;p36"/>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1" name="Shape 201"/>
        <p:cNvGrpSpPr/>
        <p:nvPr/>
      </p:nvGrpSpPr>
      <p:grpSpPr>
        <a:xfrm>
          <a:off x="0" y="0"/>
          <a:ext cx="0" cy="0"/>
          <a:chOff x="0" y="0"/>
          <a:chExt cx="0" cy="0"/>
        </a:xfrm>
      </p:grpSpPr>
      <p:sp>
        <p:nvSpPr>
          <p:cNvPr id="202" name="Google Shape;202;p37"/>
          <p:cNvSpPr txBox="1"/>
          <p:nvPr>
            <p:ph type="title"/>
          </p:nvPr>
        </p:nvSpPr>
        <p:spPr>
          <a:xfrm rot="5400000">
            <a:off x="5350050" y="1467544"/>
            <a:ext cx="4359000" cy="19716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203" name="Google Shape;203;p37"/>
          <p:cNvSpPr txBox="1"/>
          <p:nvPr>
            <p:ph idx="1" type="body"/>
          </p:nvPr>
        </p:nvSpPr>
        <p:spPr>
          <a:xfrm rot="5400000">
            <a:off x="1349475" y="-447056"/>
            <a:ext cx="4359000" cy="58008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04" name="Google Shape;204;p37"/>
          <p:cNvSpPr txBox="1"/>
          <p:nvPr>
            <p:ph idx="10" type="dt"/>
          </p:nvPr>
        </p:nvSpPr>
        <p:spPr>
          <a:xfrm>
            <a:off x="628650" y="4767263"/>
            <a:ext cx="20574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05" name="Google Shape;205;p37"/>
          <p:cNvSpPr txBox="1"/>
          <p:nvPr>
            <p:ph idx="11" type="ftr"/>
          </p:nvPr>
        </p:nvSpPr>
        <p:spPr>
          <a:xfrm>
            <a:off x="3028950" y="4767263"/>
            <a:ext cx="3086100" cy="273900"/>
          </a:xfrm>
          <a:prstGeom prst="rect">
            <a:avLst/>
          </a:prstGeom>
          <a:noFill/>
          <a:ln>
            <a:noFill/>
          </a:ln>
        </p:spPr>
        <p:txBody>
          <a:bodyPr anchorCtr="0" anchor="t" bIns="68575" lIns="68575" spcFirstLastPara="1" rIns="68575" wrap="square" tIns="685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06" name="Google Shape;206;p37"/>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Bullet Slide">
  <p:cSld name="TITLE_1_1">
    <p:spTree>
      <p:nvGrpSpPr>
        <p:cNvPr id="207" name="Shape 207"/>
        <p:cNvGrpSpPr/>
        <p:nvPr/>
      </p:nvGrpSpPr>
      <p:grpSpPr>
        <a:xfrm>
          <a:off x="0" y="0"/>
          <a:ext cx="0" cy="0"/>
          <a:chOff x="0" y="0"/>
          <a:chExt cx="0" cy="0"/>
        </a:xfrm>
      </p:grpSpPr>
      <p:sp>
        <p:nvSpPr>
          <p:cNvPr id="208" name="Google Shape;208;p38"/>
          <p:cNvSpPr txBox="1"/>
          <p:nvPr>
            <p:ph type="title"/>
          </p:nvPr>
        </p:nvSpPr>
        <p:spPr>
          <a:xfrm>
            <a:off x="805475" y="78563"/>
            <a:ext cx="7537200" cy="492300"/>
          </a:xfrm>
          <a:prstGeom prst="rect">
            <a:avLst/>
          </a:prstGeom>
          <a:noFill/>
          <a:ln>
            <a:noFill/>
          </a:ln>
        </p:spPr>
        <p:txBody>
          <a:bodyPr anchorCtr="0" anchor="ctr" bIns="68575" lIns="68575" spcFirstLastPara="1" rIns="68575" wrap="square" tIns="68575">
            <a:noAutofit/>
          </a:bodyPr>
          <a:lstStyle>
            <a:lvl1pPr indent="0" lvl="0" marL="0" marR="0" rtl="0" algn="ctr">
              <a:lnSpc>
                <a:spcPct val="100000"/>
              </a:lnSpc>
              <a:spcBef>
                <a:spcPts val="0"/>
              </a:spcBef>
              <a:spcAft>
                <a:spcPts val="0"/>
              </a:spcAft>
              <a:buSzPts val="3600"/>
              <a:buFont typeface="Open Sans"/>
              <a:buNone/>
              <a:defRPr b="1">
                <a:latin typeface="Open Sans"/>
                <a:ea typeface="Open Sans"/>
                <a:cs typeface="Open Sans"/>
                <a:sym typeface="Open Sans"/>
              </a:defRPr>
            </a:lvl1pPr>
            <a:lvl2pPr indent="0" lvl="1" marL="0" marR="0" rtl="0" algn="l">
              <a:lnSpc>
                <a:spcPct val="100000"/>
              </a:lnSpc>
              <a:spcBef>
                <a:spcPts val="0"/>
              </a:spcBef>
              <a:spcAft>
                <a:spcPts val="0"/>
              </a:spcAft>
              <a:buSzPts val="1700"/>
              <a:buFont typeface="Open Sans"/>
              <a:buNone/>
              <a:defRPr b="1" sz="1700">
                <a:latin typeface="Open Sans"/>
                <a:ea typeface="Open Sans"/>
                <a:cs typeface="Open Sans"/>
                <a:sym typeface="Open Sans"/>
              </a:defRPr>
            </a:lvl2pPr>
            <a:lvl3pPr indent="0" lvl="2" marL="0" marR="0" rtl="0" algn="l">
              <a:spcBef>
                <a:spcPts val="0"/>
              </a:spcBef>
              <a:spcAft>
                <a:spcPts val="0"/>
              </a:spcAft>
              <a:buSzPts val="1700"/>
              <a:buFont typeface="Open Sans"/>
              <a:buNone/>
              <a:defRPr b="1" sz="1700">
                <a:latin typeface="Open Sans"/>
                <a:ea typeface="Open Sans"/>
                <a:cs typeface="Open Sans"/>
                <a:sym typeface="Open Sans"/>
              </a:defRPr>
            </a:lvl3pPr>
            <a:lvl4pPr indent="0" lvl="3" marL="0" marR="0" rtl="0" algn="l">
              <a:spcBef>
                <a:spcPts val="0"/>
              </a:spcBef>
              <a:spcAft>
                <a:spcPts val="0"/>
              </a:spcAft>
              <a:buSzPts val="1700"/>
              <a:buFont typeface="Open Sans"/>
              <a:buNone/>
              <a:defRPr b="1" sz="1700">
                <a:latin typeface="Open Sans"/>
                <a:ea typeface="Open Sans"/>
                <a:cs typeface="Open Sans"/>
                <a:sym typeface="Open Sans"/>
              </a:defRPr>
            </a:lvl4pPr>
            <a:lvl5pPr indent="0" lvl="4" marL="0" marR="0" rtl="0" algn="l">
              <a:spcBef>
                <a:spcPts val="0"/>
              </a:spcBef>
              <a:spcAft>
                <a:spcPts val="0"/>
              </a:spcAft>
              <a:buSzPts val="1700"/>
              <a:buFont typeface="Open Sans"/>
              <a:buNone/>
              <a:defRPr b="1" sz="1700">
                <a:latin typeface="Open Sans"/>
                <a:ea typeface="Open Sans"/>
                <a:cs typeface="Open Sans"/>
                <a:sym typeface="Open Sans"/>
              </a:defRPr>
            </a:lvl5pPr>
            <a:lvl6pPr indent="0" lvl="5" marL="444500" marR="0" rtl="0" algn="l">
              <a:spcBef>
                <a:spcPts val="0"/>
              </a:spcBef>
              <a:spcAft>
                <a:spcPts val="0"/>
              </a:spcAft>
              <a:buSzPts val="1700"/>
              <a:buFont typeface="Open Sans"/>
              <a:buNone/>
              <a:defRPr b="1" sz="1700">
                <a:latin typeface="Open Sans"/>
                <a:ea typeface="Open Sans"/>
                <a:cs typeface="Open Sans"/>
                <a:sym typeface="Open Sans"/>
              </a:defRPr>
            </a:lvl6pPr>
            <a:lvl7pPr indent="0" lvl="6" marL="889000" marR="0" rtl="0" algn="l">
              <a:spcBef>
                <a:spcPts val="0"/>
              </a:spcBef>
              <a:spcAft>
                <a:spcPts val="0"/>
              </a:spcAft>
              <a:buSzPts val="1700"/>
              <a:buFont typeface="Open Sans"/>
              <a:buNone/>
              <a:defRPr b="1" sz="1700">
                <a:latin typeface="Open Sans"/>
                <a:ea typeface="Open Sans"/>
                <a:cs typeface="Open Sans"/>
                <a:sym typeface="Open Sans"/>
              </a:defRPr>
            </a:lvl7pPr>
            <a:lvl8pPr indent="0" lvl="7" marL="1320800" marR="0" rtl="0" algn="l">
              <a:spcBef>
                <a:spcPts val="0"/>
              </a:spcBef>
              <a:spcAft>
                <a:spcPts val="0"/>
              </a:spcAft>
              <a:buSzPts val="1700"/>
              <a:buFont typeface="Open Sans"/>
              <a:buNone/>
              <a:defRPr b="1" sz="1700">
                <a:latin typeface="Open Sans"/>
                <a:ea typeface="Open Sans"/>
                <a:cs typeface="Open Sans"/>
                <a:sym typeface="Open Sans"/>
              </a:defRPr>
            </a:lvl8pPr>
            <a:lvl9pPr indent="0" lvl="8" marL="1778000" marR="0" rtl="0" algn="l">
              <a:spcBef>
                <a:spcPts val="0"/>
              </a:spcBef>
              <a:spcAft>
                <a:spcPts val="0"/>
              </a:spcAft>
              <a:buSzPts val="1700"/>
              <a:buFont typeface="Open Sans"/>
              <a:buNone/>
              <a:defRPr b="1" sz="1700">
                <a:latin typeface="Open Sans"/>
                <a:ea typeface="Open Sans"/>
                <a:cs typeface="Open Sans"/>
                <a:sym typeface="Open Sans"/>
              </a:defRPr>
            </a:lvl9pPr>
          </a:lstStyle>
          <a:p/>
        </p:txBody>
      </p:sp>
      <p:sp>
        <p:nvSpPr>
          <p:cNvPr id="209" name="Google Shape;209;p38"/>
          <p:cNvSpPr txBox="1"/>
          <p:nvPr>
            <p:ph idx="1" type="body"/>
          </p:nvPr>
        </p:nvSpPr>
        <p:spPr>
          <a:xfrm>
            <a:off x="0" y="1108331"/>
            <a:ext cx="9144000" cy="38025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100000"/>
              </a:lnSpc>
              <a:spcBef>
                <a:spcPts val="500"/>
              </a:spcBef>
              <a:spcAft>
                <a:spcPts val="0"/>
              </a:spcAft>
              <a:buClr>
                <a:srgbClr val="1C4587"/>
              </a:buClr>
              <a:buSzPts val="2100"/>
              <a:buFont typeface="Arial"/>
              <a:buChar char="•"/>
              <a:defRPr>
                <a:solidFill>
                  <a:srgbClr val="1C4587"/>
                </a:solidFill>
                <a:latin typeface="Arial"/>
                <a:ea typeface="Arial"/>
                <a:cs typeface="Arial"/>
                <a:sym typeface="Arial"/>
              </a:defRPr>
            </a:lvl1pPr>
            <a:lvl2pPr indent="-342900" lvl="1" marL="914400" marR="0" rtl="0" algn="l">
              <a:lnSpc>
                <a:spcPct val="100000"/>
              </a:lnSpc>
              <a:spcBef>
                <a:spcPts val="500"/>
              </a:spcBef>
              <a:spcAft>
                <a:spcPts val="0"/>
              </a:spcAft>
              <a:buClr>
                <a:srgbClr val="1C4587"/>
              </a:buClr>
              <a:buSzPts val="1800"/>
              <a:buFont typeface="Arial"/>
              <a:buChar char="–"/>
              <a:defRPr>
                <a:solidFill>
                  <a:srgbClr val="1C4587"/>
                </a:solidFill>
                <a:latin typeface="Arial"/>
                <a:ea typeface="Arial"/>
                <a:cs typeface="Arial"/>
                <a:sym typeface="Arial"/>
              </a:defRPr>
            </a:lvl2pPr>
            <a:lvl3pPr indent="-323850" lvl="2" marL="1371600" marR="0" rtl="0" algn="l">
              <a:lnSpc>
                <a:spcPct val="100000"/>
              </a:lnSpc>
              <a:spcBef>
                <a:spcPts val="400"/>
              </a:spcBef>
              <a:spcAft>
                <a:spcPts val="0"/>
              </a:spcAft>
              <a:buClr>
                <a:srgbClr val="1C4587"/>
              </a:buClr>
              <a:buSzPts val="1500"/>
              <a:buFont typeface="Arial"/>
              <a:buChar char="•"/>
              <a:defRPr>
                <a:solidFill>
                  <a:srgbClr val="1C4587"/>
                </a:solidFill>
                <a:latin typeface="Arial"/>
                <a:ea typeface="Arial"/>
                <a:cs typeface="Arial"/>
                <a:sym typeface="Arial"/>
              </a:defRPr>
            </a:lvl3pPr>
            <a:lvl4pPr indent="-317500" lvl="3" marL="1828800" marR="0" rtl="0" algn="l">
              <a:lnSpc>
                <a:spcPct val="100000"/>
              </a:lnSpc>
              <a:spcBef>
                <a:spcPts val="400"/>
              </a:spcBef>
              <a:spcAft>
                <a:spcPts val="0"/>
              </a:spcAft>
              <a:buClr>
                <a:srgbClr val="1C4587"/>
              </a:buClr>
              <a:buSzPts val="1400"/>
              <a:buFont typeface="Arial"/>
              <a:buChar char="–"/>
              <a:defRPr>
                <a:solidFill>
                  <a:srgbClr val="1C4587"/>
                </a:solidFill>
                <a:latin typeface="Arial"/>
                <a:ea typeface="Arial"/>
                <a:cs typeface="Arial"/>
                <a:sym typeface="Arial"/>
              </a:defRPr>
            </a:lvl4pPr>
            <a:lvl5pPr indent="-317500" lvl="4" marL="2286000" marR="0" rtl="0" algn="l">
              <a:lnSpc>
                <a:spcPct val="100000"/>
              </a:lnSpc>
              <a:spcBef>
                <a:spcPts val="400"/>
              </a:spcBef>
              <a:spcAft>
                <a:spcPts val="0"/>
              </a:spcAft>
              <a:buClr>
                <a:srgbClr val="1C4587"/>
              </a:buClr>
              <a:buSzPts val="1400"/>
              <a:buFont typeface="Arial"/>
              <a:buChar char="»"/>
              <a:defRPr>
                <a:solidFill>
                  <a:srgbClr val="1C4587"/>
                </a:solidFill>
                <a:latin typeface="Arial"/>
                <a:ea typeface="Arial"/>
                <a:cs typeface="Arial"/>
                <a:sym typeface="Arial"/>
              </a:defRPr>
            </a:lvl5pPr>
            <a:lvl6pPr indent="-317500" lvl="5" marL="2743200" marR="0" rtl="0" algn="l">
              <a:lnSpc>
                <a:spcPct val="100000"/>
              </a:lnSpc>
              <a:spcBef>
                <a:spcPts val="400"/>
              </a:spcBef>
              <a:spcAft>
                <a:spcPts val="0"/>
              </a:spcAft>
              <a:buClr>
                <a:srgbClr val="1C4587"/>
              </a:buClr>
              <a:buSzPts val="1400"/>
              <a:buFont typeface="Arial"/>
              <a:buChar char="»"/>
              <a:defRPr>
                <a:solidFill>
                  <a:srgbClr val="1C4587"/>
                </a:solidFill>
                <a:latin typeface="Arial"/>
                <a:ea typeface="Arial"/>
                <a:cs typeface="Arial"/>
                <a:sym typeface="Arial"/>
              </a:defRPr>
            </a:lvl6pPr>
            <a:lvl7pPr indent="-317500" lvl="6" marL="3200400" marR="0" rtl="0" algn="l">
              <a:lnSpc>
                <a:spcPct val="100000"/>
              </a:lnSpc>
              <a:spcBef>
                <a:spcPts val="400"/>
              </a:spcBef>
              <a:spcAft>
                <a:spcPts val="0"/>
              </a:spcAft>
              <a:buClr>
                <a:srgbClr val="1C4587"/>
              </a:buClr>
              <a:buSzPts val="1400"/>
              <a:buFont typeface="Arial"/>
              <a:buChar char="»"/>
              <a:defRPr>
                <a:solidFill>
                  <a:srgbClr val="1C4587"/>
                </a:solidFill>
                <a:latin typeface="Arial"/>
                <a:ea typeface="Arial"/>
                <a:cs typeface="Arial"/>
                <a:sym typeface="Arial"/>
              </a:defRPr>
            </a:lvl7pPr>
            <a:lvl8pPr indent="-317500" lvl="7" marL="3657600" marR="0" rtl="0" algn="l">
              <a:lnSpc>
                <a:spcPct val="100000"/>
              </a:lnSpc>
              <a:spcBef>
                <a:spcPts val="400"/>
              </a:spcBef>
              <a:spcAft>
                <a:spcPts val="0"/>
              </a:spcAft>
              <a:buClr>
                <a:srgbClr val="1C4587"/>
              </a:buClr>
              <a:buSzPts val="1400"/>
              <a:buFont typeface="Arial"/>
              <a:buChar char="»"/>
              <a:defRPr>
                <a:solidFill>
                  <a:srgbClr val="1C4587"/>
                </a:solidFill>
                <a:latin typeface="Arial"/>
                <a:ea typeface="Arial"/>
                <a:cs typeface="Arial"/>
                <a:sym typeface="Arial"/>
              </a:defRPr>
            </a:lvl8pPr>
            <a:lvl9pPr indent="-317500" lvl="8" marL="4114800" marR="0" rtl="0" algn="l">
              <a:lnSpc>
                <a:spcPct val="100000"/>
              </a:lnSpc>
              <a:spcBef>
                <a:spcPts val="400"/>
              </a:spcBef>
              <a:spcAft>
                <a:spcPts val="0"/>
              </a:spcAft>
              <a:buClr>
                <a:srgbClr val="1C4587"/>
              </a:buClr>
              <a:buSzPts val="1400"/>
              <a:buFont typeface="Arial"/>
              <a:buChar char="»"/>
              <a:defRPr>
                <a:solidFill>
                  <a:srgbClr val="1C4587"/>
                </a:solidFill>
                <a:latin typeface="Arial"/>
                <a:ea typeface="Arial"/>
                <a:cs typeface="Arial"/>
                <a:sym typeface="Arial"/>
              </a:defRPr>
            </a:lvl9pPr>
          </a:lstStyle>
          <a:p/>
        </p:txBody>
      </p:sp>
      <p:sp>
        <p:nvSpPr>
          <p:cNvPr id="210" name="Google Shape;210;p38"/>
          <p:cNvSpPr txBox="1"/>
          <p:nvPr>
            <p:ph idx="2" type="subTitle"/>
          </p:nvPr>
        </p:nvSpPr>
        <p:spPr>
          <a:xfrm>
            <a:off x="162300" y="593447"/>
            <a:ext cx="8819400" cy="492300"/>
          </a:xfrm>
          <a:prstGeom prst="rect">
            <a:avLst/>
          </a:prstGeom>
        </p:spPr>
        <p:txBody>
          <a:bodyPr anchorCtr="0" anchor="ctr" bIns="68575" lIns="68575" spcFirstLastPara="1" rIns="68575" wrap="square" tIns="68575">
            <a:noAutofit/>
          </a:bodyPr>
          <a:lstStyle>
            <a:lvl1pPr lvl="0" rtl="0" algn="ctr">
              <a:spcBef>
                <a:spcPts val="800"/>
              </a:spcBef>
              <a:spcAft>
                <a:spcPts val="0"/>
              </a:spcAft>
              <a:buNone/>
              <a:defRPr b="1" sz="2900">
                <a:latin typeface="Arial"/>
                <a:ea typeface="Arial"/>
                <a:cs typeface="Arial"/>
                <a:sym typeface="Arial"/>
              </a:defRPr>
            </a:lvl1pPr>
            <a:lvl2pPr lvl="1" rtl="0">
              <a:spcBef>
                <a:spcPts val="800"/>
              </a:spcBef>
              <a:spcAft>
                <a:spcPts val="0"/>
              </a:spcAft>
              <a:buNone/>
              <a:defRPr b="1" sz="2900"/>
            </a:lvl2pPr>
            <a:lvl3pPr lvl="2" rtl="0">
              <a:spcBef>
                <a:spcPts val="800"/>
              </a:spcBef>
              <a:spcAft>
                <a:spcPts val="0"/>
              </a:spcAft>
              <a:buNone/>
              <a:defRPr b="1" sz="2900"/>
            </a:lvl3pPr>
            <a:lvl4pPr lvl="3" rtl="0">
              <a:spcBef>
                <a:spcPts val="800"/>
              </a:spcBef>
              <a:spcAft>
                <a:spcPts val="0"/>
              </a:spcAft>
              <a:buNone/>
              <a:defRPr b="1" sz="2900"/>
            </a:lvl4pPr>
            <a:lvl5pPr lvl="4" rtl="0">
              <a:spcBef>
                <a:spcPts val="800"/>
              </a:spcBef>
              <a:spcAft>
                <a:spcPts val="0"/>
              </a:spcAft>
              <a:buNone/>
              <a:defRPr b="1" sz="2900"/>
            </a:lvl5pPr>
            <a:lvl6pPr lvl="5" rtl="0">
              <a:spcBef>
                <a:spcPts val="800"/>
              </a:spcBef>
              <a:spcAft>
                <a:spcPts val="0"/>
              </a:spcAft>
              <a:buNone/>
              <a:defRPr b="1" sz="2900"/>
            </a:lvl6pPr>
            <a:lvl7pPr lvl="6" rtl="0">
              <a:spcBef>
                <a:spcPts val="800"/>
              </a:spcBef>
              <a:spcAft>
                <a:spcPts val="0"/>
              </a:spcAft>
              <a:buNone/>
              <a:defRPr b="1" sz="2900"/>
            </a:lvl7pPr>
            <a:lvl8pPr lvl="7" rtl="0">
              <a:spcBef>
                <a:spcPts val="800"/>
              </a:spcBef>
              <a:spcAft>
                <a:spcPts val="0"/>
              </a:spcAft>
              <a:buNone/>
              <a:defRPr b="1" sz="2900"/>
            </a:lvl8pPr>
            <a:lvl9pPr lvl="8" rtl="0">
              <a:spcBef>
                <a:spcPts val="800"/>
              </a:spcBef>
              <a:spcAft>
                <a:spcPts val="0"/>
              </a:spcAft>
              <a:buNone/>
              <a:defRPr b="1" sz="2900"/>
            </a:lvl9pPr>
          </a:lstStyle>
          <a:p/>
        </p:txBody>
      </p:sp>
      <p:sp>
        <p:nvSpPr>
          <p:cNvPr id="211" name="Google Shape;211;p38"/>
          <p:cNvSpPr txBox="1"/>
          <p:nvPr>
            <p:ph idx="12" type="sldNum"/>
          </p:nvPr>
        </p:nvSpPr>
        <p:spPr>
          <a:xfrm>
            <a:off x="8404375" y="4886505"/>
            <a:ext cx="548700" cy="233100"/>
          </a:xfrm>
          <a:prstGeom prst="rect">
            <a:avLst/>
          </a:prstGeom>
          <a:noFill/>
          <a:ln>
            <a:noFill/>
          </a:ln>
        </p:spPr>
        <p:txBody>
          <a:bodyPr anchorCtr="0" anchor="ctr" bIns="88375" lIns="88375" spcFirstLastPara="1" rIns="88375" wrap="square" tIns="88375">
            <a:noAutofit/>
          </a:bodyPr>
          <a:lstStyle>
            <a:lvl1pPr lvl="0" rtl="0">
              <a:buNone/>
              <a:defRPr sz="1400"/>
            </a:lvl1pPr>
            <a:lvl2pPr lvl="1" rtl="0">
              <a:buNone/>
              <a:defRPr sz="1400"/>
            </a:lvl2pPr>
            <a:lvl3pPr lvl="2" rtl="0">
              <a:buNone/>
              <a:defRPr sz="1400"/>
            </a:lvl3pPr>
            <a:lvl4pPr lvl="3" rtl="0">
              <a:buNone/>
              <a:defRPr sz="1400"/>
            </a:lvl4pPr>
            <a:lvl5pPr lvl="4" rtl="0">
              <a:buNone/>
              <a:defRPr sz="1400"/>
            </a:lvl5pPr>
            <a:lvl6pPr lvl="5" rtl="0">
              <a:buNone/>
              <a:defRPr sz="1400"/>
            </a:lvl6pPr>
            <a:lvl7pPr lvl="6" rtl="0">
              <a:buNone/>
              <a:defRPr sz="1400"/>
            </a:lvl7pPr>
            <a:lvl8pPr lvl="7" rtl="0">
              <a:buNone/>
              <a:defRPr sz="1400"/>
            </a:lvl8pPr>
            <a:lvl9pPr lvl="8" rtl="0">
              <a:buNone/>
              <a:defRPr sz="1400"/>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7" name="Shape 217"/>
        <p:cNvGrpSpPr/>
        <p:nvPr/>
      </p:nvGrpSpPr>
      <p:grpSpPr>
        <a:xfrm>
          <a:off x="0" y="0"/>
          <a:ext cx="0" cy="0"/>
          <a:chOff x="0" y="0"/>
          <a:chExt cx="0" cy="0"/>
        </a:xfrm>
      </p:grpSpPr>
      <p:sp>
        <p:nvSpPr>
          <p:cNvPr id="218" name="Google Shape;218;p40"/>
          <p:cNvSpPr txBox="1"/>
          <p:nvPr>
            <p:ph idx="1" type="subTitle"/>
          </p:nvPr>
        </p:nvSpPr>
        <p:spPr>
          <a:xfrm>
            <a:off x="1143000" y="3082528"/>
            <a:ext cx="6858000" cy="1241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219" name="Google Shape;219;p40"/>
          <p:cNvSpPr txBox="1"/>
          <p:nvPr/>
        </p:nvSpPr>
        <p:spPr>
          <a:xfrm>
            <a:off x="0" y="4854125"/>
            <a:ext cx="9144000" cy="273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80AECC"/>
                </a:solidFill>
                <a:latin typeface="Arial Narrow"/>
                <a:ea typeface="Arial Narrow"/>
                <a:cs typeface="Arial Narrow"/>
                <a:sym typeface="Arial Narrow"/>
              </a:rPr>
              <a:t>National Oceanic and Atmospheric Administration   |   NOAA Satellite and Information Service</a:t>
            </a:r>
            <a:endParaRPr b="0" i="0" sz="1100" u="none" cap="none" strike="noStrike">
              <a:solidFill>
                <a:srgbClr val="80AECC"/>
              </a:solidFill>
              <a:latin typeface="Arial Narrow"/>
              <a:ea typeface="Arial Narrow"/>
              <a:cs typeface="Arial Narrow"/>
              <a:sym typeface="Arial Narrow"/>
            </a:endParaRPr>
          </a:p>
        </p:txBody>
      </p:sp>
      <p:pic>
        <p:nvPicPr>
          <p:cNvPr id="220" name="Google Shape;220;p40"/>
          <p:cNvPicPr preferRelativeResize="0"/>
          <p:nvPr/>
        </p:nvPicPr>
        <p:blipFill rotWithShape="1">
          <a:blip r:embed="rId2">
            <a:alphaModFix/>
          </a:blip>
          <a:srcRect b="0" l="0" r="0" t="23088"/>
          <a:stretch/>
        </p:blipFill>
        <p:spPr>
          <a:xfrm>
            <a:off x="0" y="-8175"/>
            <a:ext cx="9143999" cy="1161900"/>
          </a:xfrm>
          <a:prstGeom prst="rect">
            <a:avLst/>
          </a:prstGeom>
          <a:noFill/>
          <a:ln>
            <a:noFill/>
          </a:ln>
        </p:spPr>
      </p:pic>
      <p:sp>
        <p:nvSpPr>
          <p:cNvPr id="221" name="Google Shape;221;p40"/>
          <p:cNvSpPr/>
          <p:nvPr/>
        </p:nvSpPr>
        <p:spPr>
          <a:xfrm>
            <a:off x="139175" y="84375"/>
            <a:ext cx="859500" cy="8595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40"/>
          <p:cNvSpPr/>
          <p:nvPr/>
        </p:nvSpPr>
        <p:spPr>
          <a:xfrm>
            <a:off x="0" y="1112831"/>
            <a:ext cx="9144000" cy="1416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3" name="Google Shape;223;p40"/>
          <p:cNvSpPr txBox="1"/>
          <p:nvPr>
            <p:ph type="ctrTitle"/>
          </p:nvPr>
        </p:nvSpPr>
        <p:spPr>
          <a:xfrm>
            <a:off x="1143000" y="1222774"/>
            <a:ext cx="6858000" cy="12417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dk1"/>
              </a:buClr>
              <a:buSzPts val="4800"/>
              <a:buFont typeface="Calibri"/>
              <a:buNone/>
              <a:defRPr sz="48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4" name="Google Shape;224;p40"/>
          <p:cNvSpPr txBox="1"/>
          <p:nvPr>
            <p:ph idx="12" type="sldNum"/>
          </p:nvPr>
        </p:nvSpPr>
        <p:spPr>
          <a:xfrm>
            <a:off x="8556784" y="4749851"/>
            <a:ext cx="548700" cy="393600"/>
          </a:xfrm>
          <a:prstGeom prst="rect">
            <a:avLst/>
          </a:prstGeom>
        </p:spPr>
        <p:txBody>
          <a:bodyPr anchorCtr="0" anchor="t" bIns="45700" lIns="91425" spcFirstLastPara="1" rIns="91425" wrap="square" tIns="4570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5" name="Shape 225"/>
        <p:cNvGrpSpPr/>
        <p:nvPr/>
      </p:nvGrpSpPr>
      <p:grpSpPr>
        <a:xfrm>
          <a:off x="0" y="0"/>
          <a:ext cx="0" cy="0"/>
          <a:chOff x="0" y="0"/>
          <a:chExt cx="0" cy="0"/>
        </a:xfrm>
      </p:grpSpPr>
      <p:sp>
        <p:nvSpPr>
          <p:cNvPr id="226" name="Google Shape;226;p41"/>
          <p:cNvSpPr txBox="1"/>
          <p:nvPr>
            <p:ph idx="1" type="body"/>
          </p:nvPr>
        </p:nvSpPr>
        <p:spPr>
          <a:xfrm>
            <a:off x="309300" y="969169"/>
            <a:ext cx="8525400" cy="36750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27" name="Google Shape;227;p41"/>
          <p:cNvSpPr txBox="1"/>
          <p:nvPr>
            <p:ph idx="12" type="sldNum"/>
          </p:nvPr>
        </p:nvSpPr>
        <p:spPr>
          <a:xfrm>
            <a:off x="8666200" y="4842281"/>
            <a:ext cx="405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228" name="Google Shape;228;p41"/>
          <p:cNvPicPr preferRelativeResize="0"/>
          <p:nvPr/>
        </p:nvPicPr>
        <p:blipFill rotWithShape="1">
          <a:blip r:embed="rId2">
            <a:alphaModFix/>
          </a:blip>
          <a:srcRect b="24485" l="0" r="0" t="53157"/>
          <a:stretch/>
        </p:blipFill>
        <p:spPr>
          <a:xfrm>
            <a:off x="0" y="-11081"/>
            <a:ext cx="9143999" cy="337706"/>
          </a:xfrm>
          <a:prstGeom prst="rect">
            <a:avLst/>
          </a:prstGeom>
          <a:noFill/>
          <a:ln>
            <a:noFill/>
          </a:ln>
        </p:spPr>
      </p:pic>
      <p:pic>
        <p:nvPicPr>
          <p:cNvPr id="229" name="Google Shape;229;p41"/>
          <p:cNvPicPr preferRelativeResize="0"/>
          <p:nvPr/>
        </p:nvPicPr>
        <p:blipFill rotWithShape="1">
          <a:blip r:embed="rId3">
            <a:alphaModFix/>
          </a:blip>
          <a:srcRect b="0" l="0" r="0" t="0"/>
          <a:stretch/>
        </p:blipFill>
        <p:spPr>
          <a:xfrm>
            <a:off x="63500" y="4725590"/>
            <a:ext cx="390525" cy="390524"/>
          </a:xfrm>
          <a:prstGeom prst="rect">
            <a:avLst/>
          </a:prstGeom>
          <a:noFill/>
          <a:ln>
            <a:noFill/>
          </a:ln>
        </p:spPr>
      </p:pic>
      <p:sp>
        <p:nvSpPr>
          <p:cNvPr id="230" name="Google Shape;230;p41"/>
          <p:cNvSpPr txBox="1"/>
          <p:nvPr>
            <p:ph type="title"/>
          </p:nvPr>
        </p:nvSpPr>
        <p:spPr>
          <a:xfrm>
            <a:off x="0" y="273844"/>
            <a:ext cx="9144000" cy="696600"/>
          </a:xfrm>
          <a:prstGeom prst="rect">
            <a:avLst/>
          </a:prstGeom>
          <a:solidFill>
            <a:schemeClr val="lt2"/>
          </a:solid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dk1"/>
              </a:buClr>
              <a:buSzPts val="3600"/>
              <a:buNone/>
              <a:defRPr b="1" sz="3600"/>
            </a:lvl1pPr>
            <a:lvl2pPr lvl="1" rtl="0" algn="ctr">
              <a:lnSpc>
                <a:spcPct val="100000"/>
              </a:lnSpc>
              <a:spcBef>
                <a:spcPts val="0"/>
              </a:spcBef>
              <a:spcAft>
                <a:spcPts val="0"/>
              </a:spcAft>
              <a:buSzPts val="3600"/>
              <a:buFont typeface="Calibri"/>
              <a:buNone/>
              <a:defRPr b="1" sz="3600">
                <a:latin typeface="Calibri"/>
                <a:ea typeface="Calibri"/>
                <a:cs typeface="Calibri"/>
                <a:sym typeface="Calibri"/>
              </a:defRPr>
            </a:lvl2pPr>
            <a:lvl3pPr lvl="2" rtl="0" algn="ctr">
              <a:lnSpc>
                <a:spcPct val="100000"/>
              </a:lnSpc>
              <a:spcBef>
                <a:spcPts val="0"/>
              </a:spcBef>
              <a:spcAft>
                <a:spcPts val="0"/>
              </a:spcAft>
              <a:buSzPts val="3600"/>
              <a:buFont typeface="Calibri"/>
              <a:buNone/>
              <a:defRPr b="1" sz="3600">
                <a:latin typeface="Calibri"/>
                <a:ea typeface="Calibri"/>
                <a:cs typeface="Calibri"/>
                <a:sym typeface="Calibri"/>
              </a:defRPr>
            </a:lvl3pPr>
            <a:lvl4pPr lvl="3" rtl="0" algn="ctr">
              <a:lnSpc>
                <a:spcPct val="100000"/>
              </a:lnSpc>
              <a:spcBef>
                <a:spcPts val="0"/>
              </a:spcBef>
              <a:spcAft>
                <a:spcPts val="0"/>
              </a:spcAft>
              <a:buSzPts val="3600"/>
              <a:buFont typeface="Calibri"/>
              <a:buNone/>
              <a:defRPr b="1" sz="3600">
                <a:latin typeface="Calibri"/>
                <a:ea typeface="Calibri"/>
                <a:cs typeface="Calibri"/>
                <a:sym typeface="Calibri"/>
              </a:defRPr>
            </a:lvl4pPr>
            <a:lvl5pPr lvl="4" rtl="0" algn="ctr">
              <a:lnSpc>
                <a:spcPct val="100000"/>
              </a:lnSpc>
              <a:spcBef>
                <a:spcPts val="0"/>
              </a:spcBef>
              <a:spcAft>
                <a:spcPts val="0"/>
              </a:spcAft>
              <a:buSzPts val="3600"/>
              <a:buFont typeface="Calibri"/>
              <a:buNone/>
              <a:defRPr b="1" sz="3600">
                <a:latin typeface="Calibri"/>
                <a:ea typeface="Calibri"/>
                <a:cs typeface="Calibri"/>
                <a:sym typeface="Calibri"/>
              </a:defRPr>
            </a:lvl5pPr>
            <a:lvl6pPr lvl="5" rtl="0" algn="ctr">
              <a:lnSpc>
                <a:spcPct val="100000"/>
              </a:lnSpc>
              <a:spcBef>
                <a:spcPts val="0"/>
              </a:spcBef>
              <a:spcAft>
                <a:spcPts val="0"/>
              </a:spcAft>
              <a:buSzPts val="3600"/>
              <a:buFont typeface="Calibri"/>
              <a:buNone/>
              <a:defRPr b="1" sz="3600">
                <a:latin typeface="Calibri"/>
                <a:ea typeface="Calibri"/>
                <a:cs typeface="Calibri"/>
                <a:sym typeface="Calibri"/>
              </a:defRPr>
            </a:lvl6pPr>
            <a:lvl7pPr lvl="6" rtl="0" algn="ctr">
              <a:lnSpc>
                <a:spcPct val="100000"/>
              </a:lnSpc>
              <a:spcBef>
                <a:spcPts val="0"/>
              </a:spcBef>
              <a:spcAft>
                <a:spcPts val="0"/>
              </a:spcAft>
              <a:buSzPts val="3600"/>
              <a:buFont typeface="Calibri"/>
              <a:buNone/>
              <a:defRPr b="1" sz="3600">
                <a:latin typeface="Calibri"/>
                <a:ea typeface="Calibri"/>
                <a:cs typeface="Calibri"/>
                <a:sym typeface="Calibri"/>
              </a:defRPr>
            </a:lvl7pPr>
            <a:lvl8pPr lvl="7" rtl="0" algn="ctr">
              <a:lnSpc>
                <a:spcPct val="100000"/>
              </a:lnSpc>
              <a:spcBef>
                <a:spcPts val="0"/>
              </a:spcBef>
              <a:spcAft>
                <a:spcPts val="0"/>
              </a:spcAft>
              <a:buSzPts val="3600"/>
              <a:buFont typeface="Calibri"/>
              <a:buNone/>
              <a:defRPr b="1" sz="3600">
                <a:latin typeface="Calibri"/>
                <a:ea typeface="Calibri"/>
                <a:cs typeface="Calibri"/>
                <a:sym typeface="Calibri"/>
              </a:defRPr>
            </a:lvl8pPr>
            <a:lvl9pPr lvl="8" rtl="0" algn="ctr">
              <a:lnSpc>
                <a:spcPct val="100000"/>
              </a:lnSpc>
              <a:spcBef>
                <a:spcPts val="0"/>
              </a:spcBef>
              <a:spcAft>
                <a:spcPts val="0"/>
              </a:spcAft>
              <a:buSzPts val="3600"/>
              <a:buFont typeface="Calibri"/>
              <a:buNone/>
              <a:defRPr b="1" sz="3600">
                <a:latin typeface="Calibri"/>
                <a:ea typeface="Calibri"/>
                <a:cs typeface="Calibri"/>
                <a:sym typeface="Calibri"/>
              </a:defRPr>
            </a:lvl9pPr>
          </a:lstStyle>
          <a:p/>
        </p:txBody>
      </p:sp>
      <p:sp>
        <p:nvSpPr>
          <p:cNvPr id="231" name="Google Shape;231;p41"/>
          <p:cNvSpPr txBox="1"/>
          <p:nvPr/>
        </p:nvSpPr>
        <p:spPr>
          <a:xfrm>
            <a:off x="0" y="4854125"/>
            <a:ext cx="9144000" cy="273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80AECC"/>
                </a:solidFill>
                <a:latin typeface="Arial Narrow"/>
                <a:ea typeface="Arial Narrow"/>
                <a:cs typeface="Arial Narrow"/>
                <a:sym typeface="Arial Narrow"/>
              </a:rPr>
              <a:t>National Oceanic and Atmospheric Administration   |   NOAA Satellite and Information Service</a:t>
            </a:r>
            <a:endParaRPr b="0" i="0" sz="1100" u="none" cap="none" strike="noStrike">
              <a:solidFill>
                <a:srgbClr val="80AECC"/>
              </a:solidFill>
              <a:latin typeface="Arial Narrow"/>
              <a:ea typeface="Arial Narrow"/>
              <a:cs typeface="Arial Narrow"/>
              <a:sym typeface="Arial Narrow"/>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2" name="Shape 232"/>
        <p:cNvGrpSpPr/>
        <p:nvPr/>
      </p:nvGrpSpPr>
      <p:grpSpPr>
        <a:xfrm>
          <a:off x="0" y="0"/>
          <a:ext cx="0" cy="0"/>
          <a:chOff x="0" y="0"/>
          <a:chExt cx="0" cy="0"/>
        </a:xfrm>
      </p:grpSpPr>
      <p:sp>
        <p:nvSpPr>
          <p:cNvPr id="233" name="Google Shape;233;p42"/>
          <p:cNvSpPr txBox="1"/>
          <p:nvPr>
            <p:ph type="title"/>
          </p:nvPr>
        </p:nvSpPr>
        <p:spPr>
          <a:xfrm>
            <a:off x="623888" y="1282304"/>
            <a:ext cx="7886700" cy="21396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4" name="Google Shape;234;p42"/>
          <p:cNvSpPr txBox="1"/>
          <p:nvPr>
            <p:ph idx="1" type="body"/>
          </p:nvPr>
        </p:nvSpPr>
        <p:spPr>
          <a:xfrm>
            <a:off x="623888" y="3442097"/>
            <a:ext cx="7886700" cy="1125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235" name="Google Shape;235;p42"/>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6" name="Google Shape;236;p42"/>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7" name="Shape 237"/>
        <p:cNvGrpSpPr/>
        <p:nvPr/>
      </p:nvGrpSpPr>
      <p:grpSpPr>
        <a:xfrm>
          <a:off x="0" y="0"/>
          <a:ext cx="0" cy="0"/>
          <a:chOff x="0" y="0"/>
          <a:chExt cx="0" cy="0"/>
        </a:xfrm>
      </p:grpSpPr>
      <p:sp>
        <p:nvSpPr>
          <p:cNvPr id="238" name="Google Shape;238;p43"/>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9" name="Google Shape;239;p43"/>
          <p:cNvSpPr txBox="1"/>
          <p:nvPr>
            <p:ph idx="1" type="body"/>
          </p:nvPr>
        </p:nvSpPr>
        <p:spPr>
          <a:xfrm>
            <a:off x="628650" y="1369219"/>
            <a:ext cx="3886200" cy="3263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40" name="Google Shape;240;p43"/>
          <p:cNvSpPr txBox="1"/>
          <p:nvPr>
            <p:ph idx="2" type="body"/>
          </p:nvPr>
        </p:nvSpPr>
        <p:spPr>
          <a:xfrm>
            <a:off x="4629150" y="1369219"/>
            <a:ext cx="3886200" cy="3263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41" name="Google Shape;241;p4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42" name="Shape 242"/>
        <p:cNvGrpSpPr/>
        <p:nvPr/>
      </p:nvGrpSpPr>
      <p:grpSpPr>
        <a:xfrm>
          <a:off x="0" y="0"/>
          <a:ext cx="0" cy="0"/>
          <a:chOff x="0" y="0"/>
          <a:chExt cx="0" cy="0"/>
        </a:xfrm>
      </p:grpSpPr>
      <p:sp>
        <p:nvSpPr>
          <p:cNvPr id="243" name="Google Shape;243;p44"/>
          <p:cNvSpPr txBox="1"/>
          <p:nvPr>
            <p:ph type="title"/>
          </p:nvPr>
        </p:nvSpPr>
        <p:spPr>
          <a:xfrm>
            <a:off x="629841"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44" name="Google Shape;244;p44"/>
          <p:cNvSpPr txBox="1"/>
          <p:nvPr>
            <p:ph idx="1" type="body"/>
          </p:nvPr>
        </p:nvSpPr>
        <p:spPr>
          <a:xfrm>
            <a:off x="629841" y="1260872"/>
            <a:ext cx="3868500" cy="6177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245" name="Google Shape;245;p44"/>
          <p:cNvSpPr txBox="1"/>
          <p:nvPr>
            <p:ph idx="2" type="body"/>
          </p:nvPr>
        </p:nvSpPr>
        <p:spPr>
          <a:xfrm>
            <a:off x="629841" y="1878806"/>
            <a:ext cx="3868500" cy="2763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46" name="Google Shape;246;p44"/>
          <p:cNvSpPr txBox="1"/>
          <p:nvPr>
            <p:ph idx="3" type="body"/>
          </p:nvPr>
        </p:nvSpPr>
        <p:spPr>
          <a:xfrm>
            <a:off x="4629150" y="1260872"/>
            <a:ext cx="3887400" cy="6177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247" name="Google Shape;247;p44"/>
          <p:cNvSpPr txBox="1"/>
          <p:nvPr>
            <p:ph idx="4" type="body"/>
          </p:nvPr>
        </p:nvSpPr>
        <p:spPr>
          <a:xfrm>
            <a:off x="4629150" y="1878806"/>
            <a:ext cx="3887400" cy="2763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48" name="Google Shape;248;p44"/>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9" name="Shape 249"/>
        <p:cNvGrpSpPr/>
        <p:nvPr/>
      </p:nvGrpSpPr>
      <p:grpSpPr>
        <a:xfrm>
          <a:off x="0" y="0"/>
          <a:ext cx="0" cy="0"/>
          <a:chOff x="0" y="0"/>
          <a:chExt cx="0" cy="0"/>
        </a:xfrm>
      </p:grpSpPr>
      <p:sp>
        <p:nvSpPr>
          <p:cNvPr id="250" name="Google Shape;250;p45"/>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1" name="Google Shape;251;p45"/>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2" name="Shape 252"/>
        <p:cNvGrpSpPr/>
        <p:nvPr/>
      </p:nvGrpSpPr>
      <p:grpSpPr>
        <a:xfrm>
          <a:off x="0" y="0"/>
          <a:ext cx="0" cy="0"/>
          <a:chOff x="0" y="0"/>
          <a:chExt cx="0" cy="0"/>
        </a:xfrm>
      </p:grpSpPr>
      <p:sp>
        <p:nvSpPr>
          <p:cNvPr id="253" name="Google Shape;253;p46"/>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4" name="Google Shape;254;p46"/>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255" name="Google Shape;255;p46"/>
          <p:cNvSpPr txBox="1"/>
          <p:nvPr/>
        </p:nvSpPr>
        <p:spPr>
          <a:xfrm>
            <a:off x="2686050" y="4733800"/>
            <a:ext cx="3476400" cy="273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434343"/>
                </a:solidFill>
                <a:latin typeface="Calibri"/>
                <a:ea typeface="Calibri"/>
                <a:cs typeface="Calibri"/>
                <a:sym typeface="Calibri"/>
              </a:rPr>
              <a:t>FOR OFFICIAL USE ONLY</a:t>
            </a:r>
            <a:endParaRPr b="0" i="0" sz="1200" u="none" cap="none" strike="noStrike">
              <a:solidFill>
                <a:srgbClr val="434343"/>
              </a:solidFill>
              <a:latin typeface="Calibri"/>
              <a:ea typeface="Calibri"/>
              <a:cs typeface="Calibri"/>
              <a:sym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56" name="Shape 256"/>
        <p:cNvGrpSpPr/>
        <p:nvPr/>
      </p:nvGrpSpPr>
      <p:grpSpPr>
        <a:xfrm>
          <a:off x="0" y="0"/>
          <a:ext cx="0" cy="0"/>
          <a:chOff x="0" y="0"/>
          <a:chExt cx="0" cy="0"/>
        </a:xfrm>
      </p:grpSpPr>
      <p:sp>
        <p:nvSpPr>
          <p:cNvPr id="257" name="Google Shape;257;p47"/>
          <p:cNvSpPr txBox="1"/>
          <p:nvPr>
            <p:ph type="title"/>
          </p:nvPr>
        </p:nvSpPr>
        <p:spPr>
          <a:xfrm>
            <a:off x="629841" y="342900"/>
            <a:ext cx="2949000" cy="12000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8" name="Google Shape;258;p47"/>
          <p:cNvSpPr txBox="1"/>
          <p:nvPr>
            <p:ph idx="1" type="body"/>
          </p:nvPr>
        </p:nvSpPr>
        <p:spPr>
          <a:xfrm>
            <a:off x="3887391" y="740569"/>
            <a:ext cx="4629300" cy="36552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259" name="Google Shape;259;p47"/>
          <p:cNvSpPr txBox="1"/>
          <p:nvPr>
            <p:ph idx="2" type="body"/>
          </p:nvPr>
        </p:nvSpPr>
        <p:spPr>
          <a:xfrm>
            <a:off x="629841" y="1543050"/>
            <a:ext cx="2949000" cy="28587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260" name="Google Shape;260;p47"/>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1" name="Google Shape;261;p47"/>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62" name="Google Shape;262;p47"/>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63" name="Shape 263"/>
        <p:cNvGrpSpPr/>
        <p:nvPr/>
      </p:nvGrpSpPr>
      <p:grpSpPr>
        <a:xfrm>
          <a:off x="0" y="0"/>
          <a:ext cx="0" cy="0"/>
          <a:chOff x="0" y="0"/>
          <a:chExt cx="0" cy="0"/>
        </a:xfrm>
      </p:grpSpPr>
      <p:sp>
        <p:nvSpPr>
          <p:cNvPr id="264" name="Google Shape;264;p48"/>
          <p:cNvSpPr txBox="1"/>
          <p:nvPr>
            <p:ph type="title"/>
          </p:nvPr>
        </p:nvSpPr>
        <p:spPr>
          <a:xfrm>
            <a:off x="629841" y="342900"/>
            <a:ext cx="2949000" cy="12000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5" name="Google Shape;265;p48"/>
          <p:cNvSpPr/>
          <p:nvPr>
            <p:ph idx="2" type="pic"/>
          </p:nvPr>
        </p:nvSpPr>
        <p:spPr>
          <a:xfrm>
            <a:off x="3887391" y="740569"/>
            <a:ext cx="4629300" cy="3655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66" name="Google Shape;266;p48"/>
          <p:cNvSpPr txBox="1"/>
          <p:nvPr>
            <p:ph idx="1" type="body"/>
          </p:nvPr>
        </p:nvSpPr>
        <p:spPr>
          <a:xfrm>
            <a:off x="629841" y="1543050"/>
            <a:ext cx="2949000" cy="28587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267" name="Google Shape;267;p48"/>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8" name="Google Shape;268;p48"/>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69" name="Google Shape;269;p48"/>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70" name="Shape 270"/>
        <p:cNvGrpSpPr/>
        <p:nvPr/>
      </p:nvGrpSpPr>
      <p:grpSpPr>
        <a:xfrm>
          <a:off x="0" y="0"/>
          <a:ext cx="0" cy="0"/>
          <a:chOff x="0" y="0"/>
          <a:chExt cx="0" cy="0"/>
        </a:xfrm>
      </p:grpSpPr>
      <p:sp>
        <p:nvSpPr>
          <p:cNvPr id="271" name="Google Shape;271;p49"/>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72" name="Google Shape;272;p49"/>
          <p:cNvSpPr txBox="1"/>
          <p:nvPr>
            <p:ph idx="1" type="body"/>
          </p:nvPr>
        </p:nvSpPr>
        <p:spPr>
          <a:xfrm rot="5400000">
            <a:off x="2940300" y="-942431"/>
            <a:ext cx="3263400" cy="78867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73" name="Google Shape;273;p49"/>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74" name="Google Shape;274;p49"/>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75" name="Google Shape;275;p49"/>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76" name="Shape 276"/>
        <p:cNvGrpSpPr/>
        <p:nvPr/>
      </p:nvGrpSpPr>
      <p:grpSpPr>
        <a:xfrm>
          <a:off x="0" y="0"/>
          <a:ext cx="0" cy="0"/>
          <a:chOff x="0" y="0"/>
          <a:chExt cx="0" cy="0"/>
        </a:xfrm>
      </p:grpSpPr>
      <p:sp>
        <p:nvSpPr>
          <p:cNvPr id="277" name="Google Shape;277;p50"/>
          <p:cNvSpPr txBox="1"/>
          <p:nvPr>
            <p:ph type="title"/>
          </p:nvPr>
        </p:nvSpPr>
        <p:spPr>
          <a:xfrm rot="5400000">
            <a:off x="5350050" y="1467544"/>
            <a:ext cx="4359000" cy="19716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78" name="Google Shape;278;p50"/>
          <p:cNvSpPr txBox="1"/>
          <p:nvPr>
            <p:ph idx="1" type="body"/>
          </p:nvPr>
        </p:nvSpPr>
        <p:spPr>
          <a:xfrm rot="5400000">
            <a:off x="1349475" y="-447056"/>
            <a:ext cx="4359000" cy="58008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79" name="Google Shape;279;p50"/>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80" name="Google Shape;280;p50"/>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81" name="Google Shape;281;p50"/>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2" name="Shape 282"/>
        <p:cNvGrpSpPr/>
        <p:nvPr/>
      </p:nvGrpSpPr>
      <p:grpSpPr>
        <a:xfrm>
          <a:off x="0" y="0"/>
          <a:ext cx="0" cy="0"/>
          <a:chOff x="0" y="0"/>
          <a:chExt cx="0" cy="0"/>
        </a:xfrm>
      </p:grpSpPr>
      <p:sp>
        <p:nvSpPr>
          <p:cNvPr id="283" name="Google Shape;283;p51"/>
          <p:cNvSpPr txBox="1"/>
          <p:nvPr>
            <p:ph type="title"/>
          </p:nvPr>
        </p:nvSpPr>
        <p:spPr>
          <a:xfrm>
            <a:off x="1088213" y="265325"/>
            <a:ext cx="6954000" cy="572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SzPts val="4400"/>
              <a:buFont typeface="Cambria"/>
              <a:buNone/>
              <a:defRPr>
                <a:latin typeface="Cambria"/>
                <a:ea typeface="Cambria"/>
                <a:cs typeface="Cambria"/>
                <a:sym typeface="Cambria"/>
              </a:defRPr>
            </a:lvl1pPr>
            <a:lvl2pPr lvl="1" rtl="0" algn="l">
              <a:lnSpc>
                <a:spcPct val="100000"/>
              </a:lnSpc>
              <a:spcBef>
                <a:spcPts val="0"/>
              </a:spcBef>
              <a:spcAft>
                <a:spcPts val="0"/>
              </a:spcAft>
              <a:buSzPts val="1400"/>
              <a:buFont typeface="Cambria"/>
              <a:buNone/>
              <a:defRPr>
                <a:latin typeface="Cambria"/>
                <a:ea typeface="Cambria"/>
                <a:cs typeface="Cambria"/>
                <a:sym typeface="Cambria"/>
              </a:defRPr>
            </a:lvl2pPr>
            <a:lvl3pPr lvl="2" rtl="0" algn="l">
              <a:lnSpc>
                <a:spcPct val="100000"/>
              </a:lnSpc>
              <a:spcBef>
                <a:spcPts val="0"/>
              </a:spcBef>
              <a:spcAft>
                <a:spcPts val="0"/>
              </a:spcAft>
              <a:buSzPts val="1400"/>
              <a:buFont typeface="Cambria"/>
              <a:buNone/>
              <a:defRPr>
                <a:latin typeface="Cambria"/>
                <a:ea typeface="Cambria"/>
                <a:cs typeface="Cambria"/>
                <a:sym typeface="Cambria"/>
              </a:defRPr>
            </a:lvl3pPr>
            <a:lvl4pPr lvl="3" rtl="0" algn="l">
              <a:lnSpc>
                <a:spcPct val="100000"/>
              </a:lnSpc>
              <a:spcBef>
                <a:spcPts val="0"/>
              </a:spcBef>
              <a:spcAft>
                <a:spcPts val="0"/>
              </a:spcAft>
              <a:buSzPts val="1400"/>
              <a:buFont typeface="Cambria"/>
              <a:buNone/>
              <a:defRPr>
                <a:latin typeface="Cambria"/>
                <a:ea typeface="Cambria"/>
                <a:cs typeface="Cambria"/>
                <a:sym typeface="Cambria"/>
              </a:defRPr>
            </a:lvl4pPr>
            <a:lvl5pPr lvl="4" rtl="0" algn="l">
              <a:lnSpc>
                <a:spcPct val="100000"/>
              </a:lnSpc>
              <a:spcBef>
                <a:spcPts val="0"/>
              </a:spcBef>
              <a:spcAft>
                <a:spcPts val="0"/>
              </a:spcAft>
              <a:buSzPts val="1400"/>
              <a:buFont typeface="Cambria"/>
              <a:buNone/>
              <a:defRPr>
                <a:latin typeface="Cambria"/>
                <a:ea typeface="Cambria"/>
                <a:cs typeface="Cambria"/>
                <a:sym typeface="Cambria"/>
              </a:defRPr>
            </a:lvl5pPr>
            <a:lvl6pPr lvl="5" rtl="0" algn="l">
              <a:lnSpc>
                <a:spcPct val="100000"/>
              </a:lnSpc>
              <a:spcBef>
                <a:spcPts val="0"/>
              </a:spcBef>
              <a:spcAft>
                <a:spcPts val="0"/>
              </a:spcAft>
              <a:buSzPts val="1400"/>
              <a:buFont typeface="Cambria"/>
              <a:buNone/>
              <a:defRPr>
                <a:latin typeface="Cambria"/>
                <a:ea typeface="Cambria"/>
                <a:cs typeface="Cambria"/>
                <a:sym typeface="Cambria"/>
              </a:defRPr>
            </a:lvl6pPr>
            <a:lvl7pPr lvl="6" rtl="0" algn="l">
              <a:lnSpc>
                <a:spcPct val="100000"/>
              </a:lnSpc>
              <a:spcBef>
                <a:spcPts val="0"/>
              </a:spcBef>
              <a:spcAft>
                <a:spcPts val="0"/>
              </a:spcAft>
              <a:buSzPts val="1400"/>
              <a:buFont typeface="Cambria"/>
              <a:buNone/>
              <a:defRPr>
                <a:latin typeface="Cambria"/>
                <a:ea typeface="Cambria"/>
                <a:cs typeface="Cambria"/>
                <a:sym typeface="Cambria"/>
              </a:defRPr>
            </a:lvl7pPr>
            <a:lvl8pPr lvl="7" rtl="0" algn="l">
              <a:lnSpc>
                <a:spcPct val="100000"/>
              </a:lnSpc>
              <a:spcBef>
                <a:spcPts val="0"/>
              </a:spcBef>
              <a:spcAft>
                <a:spcPts val="0"/>
              </a:spcAft>
              <a:buSzPts val="1400"/>
              <a:buFont typeface="Cambria"/>
              <a:buNone/>
              <a:defRPr>
                <a:latin typeface="Cambria"/>
                <a:ea typeface="Cambria"/>
                <a:cs typeface="Cambria"/>
                <a:sym typeface="Cambria"/>
              </a:defRPr>
            </a:lvl8pPr>
            <a:lvl9pPr lvl="8" rtl="0" algn="l">
              <a:lnSpc>
                <a:spcPct val="100000"/>
              </a:lnSpc>
              <a:spcBef>
                <a:spcPts val="0"/>
              </a:spcBef>
              <a:spcAft>
                <a:spcPts val="0"/>
              </a:spcAft>
              <a:buSzPts val="1400"/>
              <a:buFont typeface="Cambria"/>
              <a:buNone/>
              <a:defRPr>
                <a:latin typeface="Cambria"/>
                <a:ea typeface="Cambria"/>
                <a:cs typeface="Cambria"/>
                <a:sym typeface="Cambria"/>
              </a:defRPr>
            </a:lvl9pPr>
          </a:lstStyle>
          <a:p/>
        </p:txBody>
      </p:sp>
      <p:sp>
        <p:nvSpPr>
          <p:cNvPr id="284" name="Google Shape;284;p51"/>
          <p:cNvSpPr txBox="1"/>
          <p:nvPr>
            <p:ph idx="1" type="body"/>
          </p:nvPr>
        </p:nvSpPr>
        <p:spPr>
          <a:xfrm>
            <a:off x="311700" y="1152475"/>
            <a:ext cx="8520600" cy="3416400"/>
          </a:xfrm>
          <a:prstGeom prst="rect">
            <a:avLst/>
          </a:prstGeom>
          <a:noFill/>
          <a:ln>
            <a:noFill/>
          </a:ln>
        </p:spPr>
        <p:txBody>
          <a:bodyPr anchorCtr="0" anchor="t" bIns="45700" lIns="91425" spcFirstLastPara="1" rIns="91425" wrap="square" tIns="45700">
            <a:noAutofit/>
          </a:bodyPr>
          <a:lstStyle>
            <a:lvl1pPr indent="-406400" lvl="0" marL="457200" rtl="0" algn="l">
              <a:lnSpc>
                <a:spcPct val="90000"/>
              </a:lnSpc>
              <a:spcBef>
                <a:spcPts val="1000"/>
              </a:spcBef>
              <a:spcAft>
                <a:spcPts val="0"/>
              </a:spcAft>
              <a:buSzPts val="2800"/>
              <a:buChar char="•"/>
              <a:defRPr/>
            </a:lvl1pPr>
            <a:lvl2pPr indent="-381000" lvl="1" marL="914400" rtl="0" algn="l">
              <a:lnSpc>
                <a:spcPct val="90000"/>
              </a:lnSpc>
              <a:spcBef>
                <a:spcPts val="500"/>
              </a:spcBef>
              <a:spcAft>
                <a:spcPts val="0"/>
              </a:spcAft>
              <a:buSzPts val="2400"/>
              <a:buChar char="•"/>
              <a:defRPr/>
            </a:lvl2pPr>
            <a:lvl3pPr indent="-355600" lvl="2" marL="1371600" rtl="0" algn="l">
              <a:lnSpc>
                <a:spcPct val="90000"/>
              </a:lnSpc>
              <a:spcBef>
                <a:spcPts val="500"/>
              </a:spcBef>
              <a:spcAft>
                <a:spcPts val="0"/>
              </a:spcAft>
              <a:buSzPts val="2000"/>
              <a:buChar char="•"/>
              <a:defRPr/>
            </a:lvl3pPr>
            <a:lvl4pPr indent="-342900" lvl="3" marL="1828800" rtl="0" algn="l">
              <a:lnSpc>
                <a:spcPct val="90000"/>
              </a:lnSpc>
              <a:spcBef>
                <a:spcPts val="500"/>
              </a:spcBef>
              <a:spcAft>
                <a:spcPts val="0"/>
              </a:spcAft>
              <a:buSzPts val="1800"/>
              <a:buChar char="•"/>
              <a:defRPr/>
            </a:lvl4pPr>
            <a:lvl5pPr indent="-342900" lvl="4" marL="2286000" rtl="0" algn="l">
              <a:lnSpc>
                <a:spcPct val="90000"/>
              </a:lnSpc>
              <a:spcBef>
                <a:spcPts val="500"/>
              </a:spcBef>
              <a:spcAft>
                <a:spcPts val="0"/>
              </a:spcAft>
              <a:buSzPts val="1800"/>
              <a:buChar char="•"/>
              <a:defRPr/>
            </a:lvl5pPr>
            <a:lvl6pPr indent="-342900" lvl="5" marL="2743200" rtl="0" algn="l">
              <a:lnSpc>
                <a:spcPct val="90000"/>
              </a:lnSpc>
              <a:spcBef>
                <a:spcPts val="500"/>
              </a:spcBef>
              <a:spcAft>
                <a:spcPts val="0"/>
              </a:spcAft>
              <a:buSzPts val="1800"/>
              <a:buChar char="•"/>
              <a:defRPr/>
            </a:lvl6pPr>
            <a:lvl7pPr indent="-342900" lvl="6" marL="3200400" rtl="0" algn="l">
              <a:lnSpc>
                <a:spcPct val="90000"/>
              </a:lnSpc>
              <a:spcBef>
                <a:spcPts val="500"/>
              </a:spcBef>
              <a:spcAft>
                <a:spcPts val="0"/>
              </a:spcAft>
              <a:buSzPts val="1800"/>
              <a:buChar char="•"/>
              <a:defRPr/>
            </a:lvl7pPr>
            <a:lvl8pPr indent="-342900" lvl="7" marL="3657600" rtl="0" algn="l">
              <a:lnSpc>
                <a:spcPct val="90000"/>
              </a:lnSpc>
              <a:spcBef>
                <a:spcPts val="500"/>
              </a:spcBef>
              <a:spcAft>
                <a:spcPts val="0"/>
              </a:spcAft>
              <a:buSzPts val="1800"/>
              <a:buChar char="•"/>
              <a:defRPr/>
            </a:lvl8pPr>
            <a:lvl9pPr indent="-342900" lvl="8" marL="4114800" rtl="0" algn="l">
              <a:lnSpc>
                <a:spcPct val="90000"/>
              </a:lnSpc>
              <a:spcBef>
                <a:spcPts val="500"/>
              </a:spcBef>
              <a:spcAft>
                <a:spcPts val="0"/>
              </a:spcAft>
              <a:buSzPts val="1800"/>
              <a:buChar char="•"/>
              <a:defRPr/>
            </a:lvl9pPr>
          </a:lstStyle>
          <a:p/>
        </p:txBody>
      </p:sp>
      <p:sp>
        <p:nvSpPr>
          <p:cNvPr id="285" name="Google Shape;285;p51"/>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cxnSp>
        <p:nvCxnSpPr>
          <p:cNvPr id="286" name="Google Shape;286;p51"/>
          <p:cNvCxnSpPr/>
          <p:nvPr/>
        </p:nvCxnSpPr>
        <p:spPr>
          <a:xfrm>
            <a:off x="228600" y="1066800"/>
            <a:ext cx="8686800" cy="0"/>
          </a:xfrm>
          <a:prstGeom prst="straightConnector1">
            <a:avLst/>
          </a:prstGeom>
          <a:noFill/>
          <a:ln cap="flat" cmpd="sng" w="28575">
            <a:solidFill>
              <a:srgbClr val="4F81BD"/>
            </a:solidFill>
            <a:prstDash val="solid"/>
            <a:round/>
            <a:headEnd len="sm" w="sm" type="none"/>
            <a:tailEnd len="sm" w="sm" type="none"/>
          </a:ln>
        </p:spPr>
      </p:cxnSp>
      <p:pic>
        <p:nvPicPr>
          <p:cNvPr id="287" name="Google Shape;287;p51"/>
          <p:cNvPicPr preferRelativeResize="0"/>
          <p:nvPr/>
        </p:nvPicPr>
        <p:blipFill rotWithShape="1">
          <a:blip r:embed="rId2">
            <a:alphaModFix/>
          </a:blip>
          <a:srcRect b="0" l="0" r="0" t="0"/>
          <a:stretch/>
        </p:blipFill>
        <p:spPr>
          <a:xfrm>
            <a:off x="8095828" y="89013"/>
            <a:ext cx="693994" cy="693994"/>
          </a:xfrm>
          <a:prstGeom prst="rect">
            <a:avLst/>
          </a:prstGeom>
          <a:noFill/>
          <a:ln>
            <a:noFill/>
          </a:ln>
        </p:spPr>
      </p:pic>
      <p:pic>
        <p:nvPicPr>
          <p:cNvPr descr="doc_logo" id="288" name="Google Shape;288;p51"/>
          <p:cNvPicPr preferRelativeResize="0"/>
          <p:nvPr/>
        </p:nvPicPr>
        <p:blipFill rotWithShape="1">
          <a:blip r:embed="rId3">
            <a:alphaModFix/>
          </a:blip>
          <a:srcRect b="0" l="0" r="0" t="0"/>
          <a:stretch/>
        </p:blipFill>
        <p:spPr>
          <a:xfrm>
            <a:off x="109275" y="91650"/>
            <a:ext cx="693993" cy="690037"/>
          </a:xfrm>
          <a:prstGeom prst="rect">
            <a:avLst/>
          </a:prstGeom>
          <a:noFill/>
          <a:ln>
            <a:noFill/>
          </a:ln>
        </p:spPr>
      </p:pic>
      <p:sp>
        <p:nvSpPr>
          <p:cNvPr id="289" name="Google Shape;289;p51"/>
          <p:cNvSpPr txBox="1"/>
          <p:nvPr/>
        </p:nvSpPr>
        <p:spPr>
          <a:xfrm>
            <a:off x="2816250" y="4796575"/>
            <a:ext cx="3511500" cy="234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Cambria"/>
                <a:ea typeface="Cambria"/>
                <a:cs typeface="Cambria"/>
                <a:sym typeface="Cambria"/>
              </a:rPr>
              <a:t>FOR OFFICIAL USE ONLY</a:t>
            </a:r>
            <a:endParaRPr b="0" i="0" sz="1000" u="none" cap="none" strike="noStrike">
              <a:solidFill>
                <a:schemeClr val="dk2"/>
              </a:solidFill>
              <a:latin typeface="Cambria"/>
              <a:ea typeface="Cambria"/>
              <a:cs typeface="Cambria"/>
              <a:sym typeface="Cambria"/>
            </a:endParaRPr>
          </a:p>
        </p:txBody>
      </p:sp>
      <p:sp>
        <p:nvSpPr>
          <p:cNvPr id="290" name="Google Shape;290;p51"/>
          <p:cNvSpPr txBox="1"/>
          <p:nvPr/>
        </p:nvSpPr>
        <p:spPr>
          <a:xfrm>
            <a:off x="109275" y="4765075"/>
            <a:ext cx="1557000" cy="34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mbria"/>
                <a:ea typeface="Cambria"/>
                <a:cs typeface="Cambria"/>
                <a:sym typeface="Cambria"/>
              </a:rPr>
              <a:t>2019 September 16</a:t>
            </a:r>
            <a:endParaRPr b="0" i="0" sz="1200" u="none" cap="none" strike="noStrike">
              <a:solidFill>
                <a:srgbClr val="000000"/>
              </a:solidFill>
              <a:latin typeface="Cambria"/>
              <a:ea typeface="Cambria"/>
              <a:cs typeface="Cambria"/>
              <a:sym typeface="Cambria"/>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ullet Slide with Subtitle">
  <p:cSld name="1_Bullet Slide with Subtitle">
    <p:spTree>
      <p:nvGrpSpPr>
        <p:cNvPr id="291" name="Shape 291"/>
        <p:cNvGrpSpPr/>
        <p:nvPr/>
      </p:nvGrpSpPr>
      <p:grpSpPr>
        <a:xfrm>
          <a:off x="0" y="0"/>
          <a:ext cx="0" cy="0"/>
          <a:chOff x="0" y="0"/>
          <a:chExt cx="0" cy="0"/>
        </a:xfrm>
      </p:grpSpPr>
      <p:sp>
        <p:nvSpPr>
          <p:cNvPr id="292" name="Google Shape;292;p52"/>
          <p:cNvSpPr txBox="1"/>
          <p:nvPr>
            <p:ph type="title"/>
          </p:nvPr>
        </p:nvSpPr>
        <p:spPr>
          <a:xfrm>
            <a:off x="834812" y="78561"/>
            <a:ext cx="7537200" cy="4923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FFFFFF"/>
              </a:buClr>
              <a:buSzPts val="4400"/>
              <a:buFont typeface="Montserrat"/>
              <a:buNone/>
              <a:defRPr b="1" i="0" sz="3200" u="none" cap="none" strike="noStrike">
                <a:solidFill>
                  <a:schemeClr val="dk1"/>
                </a:solidFill>
                <a:latin typeface="Questrial"/>
                <a:ea typeface="Questrial"/>
                <a:cs typeface="Questrial"/>
                <a:sym typeface="Questrial"/>
              </a:defRPr>
            </a:lvl1pPr>
            <a:lvl2pPr indent="0" lvl="1" marL="0" marR="0" rtl="0" algn="l">
              <a:lnSpc>
                <a:spcPct val="100000"/>
              </a:lnSpc>
              <a:spcBef>
                <a:spcPts val="0"/>
              </a:spcBef>
              <a:spcAft>
                <a:spcPts val="0"/>
              </a:spcAft>
              <a:buClr>
                <a:srgbClr val="FFFFFF"/>
              </a:buClr>
              <a:buSzPts val="1400"/>
              <a:buFont typeface="Open Sans"/>
              <a:buNone/>
              <a:defRPr b="1" i="0" sz="1800" u="none" cap="none" strike="noStrike">
                <a:solidFill>
                  <a:srgbClr val="FFFFFF"/>
                </a:solidFill>
                <a:latin typeface="Open Sans"/>
                <a:ea typeface="Open Sans"/>
                <a:cs typeface="Open Sans"/>
                <a:sym typeface="Open Sans"/>
              </a:defRPr>
            </a:lvl2pPr>
            <a:lvl3pPr indent="0" lvl="2" marL="0" marR="0" rtl="0" algn="l">
              <a:spcBef>
                <a:spcPts val="0"/>
              </a:spcBef>
              <a:spcAft>
                <a:spcPts val="0"/>
              </a:spcAft>
              <a:buSzPts val="1400"/>
              <a:buNone/>
              <a:defRPr b="1" i="0" sz="1800" u="none" cap="none" strike="noStrike">
                <a:solidFill>
                  <a:srgbClr val="FFFFFF"/>
                </a:solidFill>
                <a:latin typeface="Open Sans"/>
                <a:ea typeface="Open Sans"/>
                <a:cs typeface="Open Sans"/>
                <a:sym typeface="Open Sans"/>
              </a:defRPr>
            </a:lvl3pPr>
            <a:lvl4pPr indent="0" lvl="3" marL="0" marR="0" rtl="0" algn="l">
              <a:spcBef>
                <a:spcPts val="0"/>
              </a:spcBef>
              <a:spcAft>
                <a:spcPts val="0"/>
              </a:spcAft>
              <a:buSzPts val="1400"/>
              <a:buNone/>
              <a:defRPr b="1" i="0" sz="1800" u="none" cap="none" strike="noStrike">
                <a:solidFill>
                  <a:srgbClr val="FFFFFF"/>
                </a:solidFill>
                <a:latin typeface="Open Sans"/>
                <a:ea typeface="Open Sans"/>
                <a:cs typeface="Open Sans"/>
                <a:sym typeface="Open Sans"/>
              </a:defRPr>
            </a:lvl4pPr>
            <a:lvl5pPr indent="0" lvl="4" marL="0" marR="0" rtl="0" algn="l">
              <a:spcBef>
                <a:spcPts val="0"/>
              </a:spcBef>
              <a:spcAft>
                <a:spcPts val="0"/>
              </a:spcAft>
              <a:buSzPts val="1400"/>
              <a:buNone/>
              <a:defRPr b="1" i="0" sz="1800" u="none" cap="none" strike="noStrike">
                <a:solidFill>
                  <a:srgbClr val="FFFFFF"/>
                </a:solidFill>
                <a:latin typeface="Open Sans"/>
                <a:ea typeface="Open Sans"/>
                <a:cs typeface="Open Sans"/>
                <a:sym typeface="Open Sans"/>
              </a:defRPr>
            </a:lvl5pPr>
            <a:lvl6pPr indent="0" lvl="5" marL="457200" marR="0" rtl="0" algn="l">
              <a:spcBef>
                <a:spcPts val="0"/>
              </a:spcBef>
              <a:spcAft>
                <a:spcPts val="0"/>
              </a:spcAft>
              <a:buSzPts val="1400"/>
              <a:buNone/>
              <a:defRPr b="1" i="0" sz="1800" u="none" cap="none" strike="noStrike">
                <a:solidFill>
                  <a:srgbClr val="FFFFFF"/>
                </a:solidFill>
                <a:latin typeface="Open Sans"/>
                <a:ea typeface="Open Sans"/>
                <a:cs typeface="Open Sans"/>
                <a:sym typeface="Open Sans"/>
              </a:defRPr>
            </a:lvl6pPr>
            <a:lvl7pPr indent="0" lvl="6" marL="914400" marR="0" rtl="0" algn="l">
              <a:spcBef>
                <a:spcPts val="0"/>
              </a:spcBef>
              <a:spcAft>
                <a:spcPts val="0"/>
              </a:spcAft>
              <a:buSzPts val="1400"/>
              <a:buNone/>
              <a:defRPr b="1" i="0" sz="1800" u="none" cap="none" strike="noStrike">
                <a:solidFill>
                  <a:srgbClr val="FFFFFF"/>
                </a:solidFill>
                <a:latin typeface="Open Sans"/>
                <a:ea typeface="Open Sans"/>
                <a:cs typeface="Open Sans"/>
                <a:sym typeface="Open Sans"/>
              </a:defRPr>
            </a:lvl7pPr>
            <a:lvl8pPr indent="0" lvl="7" marL="1371600" marR="0" rtl="0" algn="l">
              <a:spcBef>
                <a:spcPts val="0"/>
              </a:spcBef>
              <a:spcAft>
                <a:spcPts val="0"/>
              </a:spcAft>
              <a:buSzPts val="1400"/>
              <a:buNone/>
              <a:defRPr b="1" i="0" sz="1800" u="none" cap="none" strike="noStrike">
                <a:solidFill>
                  <a:srgbClr val="FFFFFF"/>
                </a:solidFill>
                <a:latin typeface="Open Sans"/>
                <a:ea typeface="Open Sans"/>
                <a:cs typeface="Open Sans"/>
                <a:sym typeface="Open Sans"/>
              </a:defRPr>
            </a:lvl8pPr>
            <a:lvl9pPr indent="0" lvl="8" marL="1828800" marR="0" rtl="0" algn="l">
              <a:spcBef>
                <a:spcPts val="0"/>
              </a:spcBef>
              <a:spcAft>
                <a:spcPts val="0"/>
              </a:spcAft>
              <a:buSzPts val="1400"/>
              <a:buNone/>
              <a:defRPr b="1" i="0" sz="1800" u="none" cap="none" strike="noStrike">
                <a:solidFill>
                  <a:srgbClr val="FFFFFF"/>
                </a:solidFill>
                <a:latin typeface="Open Sans"/>
                <a:ea typeface="Open Sans"/>
                <a:cs typeface="Open Sans"/>
                <a:sym typeface="Open Sans"/>
              </a:defRPr>
            </a:lvl9pPr>
          </a:lstStyle>
          <a:p/>
        </p:txBody>
      </p:sp>
      <p:sp>
        <p:nvSpPr>
          <p:cNvPr id="293" name="Google Shape;293;p52"/>
          <p:cNvSpPr txBox="1"/>
          <p:nvPr>
            <p:ph idx="12" type="sldNum"/>
          </p:nvPr>
        </p:nvSpPr>
        <p:spPr>
          <a:xfrm>
            <a:off x="8600525" y="4924642"/>
            <a:ext cx="471900" cy="171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FFFFFF"/>
              </a:buClr>
              <a:buFont typeface="Open Sans"/>
              <a:buNone/>
              <a:defRPr b="0" i="0" sz="1000" u="none" cap="none" strike="noStrike">
                <a:solidFill>
                  <a:srgbClr val="FFFFFF"/>
                </a:solidFill>
                <a:latin typeface="Open Sans"/>
                <a:ea typeface="Open Sans"/>
                <a:cs typeface="Open Sans"/>
                <a:sym typeface="Open Sans"/>
              </a:defRPr>
            </a:lvl1pPr>
            <a:lvl2pPr indent="0" lvl="1" marL="0" marR="0" rtl="0" algn="r">
              <a:lnSpc>
                <a:spcPct val="100000"/>
              </a:lnSpc>
              <a:spcBef>
                <a:spcPts val="0"/>
              </a:spcBef>
              <a:spcAft>
                <a:spcPts val="0"/>
              </a:spcAft>
              <a:buClr>
                <a:srgbClr val="FFFFFF"/>
              </a:buClr>
              <a:buFont typeface="Open Sans"/>
              <a:buNone/>
              <a:defRPr b="0" i="0" sz="1000" u="none" cap="none" strike="noStrike">
                <a:solidFill>
                  <a:srgbClr val="FFFFFF"/>
                </a:solidFill>
                <a:latin typeface="Open Sans"/>
                <a:ea typeface="Open Sans"/>
                <a:cs typeface="Open Sans"/>
                <a:sym typeface="Open Sans"/>
              </a:defRPr>
            </a:lvl2pPr>
            <a:lvl3pPr indent="0" lvl="2" marL="0" marR="0" rtl="0" algn="r">
              <a:lnSpc>
                <a:spcPct val="100000"/>
              </a:lnSpc>
              <a:spcBef>
                <a:spcPts val="0"/>
              </a:spcBef>
              <a:spcAft>
                <a:spcPts val="0"/>
              </a:spcAft>
              <a:buClr>
                <a:srgbClr val="FFFFFF"/>
              </a:buClr>
              <a:buFont typeface="Open Sans"/>
              <a:buNone/>
              <a:defRPr b="0" i="0" sz="1000" u="none" cap="none" strike="noStrike">
                <a:solidFill>
                  <a:srgbClr val="FFFFFF"/>
                </a:solidFill>
                <a:latin typeface="Open Sans"/>
                <a:ea typeface="Open Sans"/>
                <a:cs typeface="Open Sans"/>
                <a:sym typeface="Open Sans"/>
              </a:defRPr>
            </a:lvl3pPr>
            <a:lvl4pPr indent="0" lvl="3" marL="0" marR="0" rtl="0" algn="r">
              <a:lnSpc>
                <a:spcPct val="100000"/>
              </a:lnSpc>
              <a:spcBef>
                <a:spcPts val="0"/>
              </a:spcBef>
              <a:spcAft>
                <a:spcPts val="0"/>
              </a:spcAft>
              <a:buClr>
                <a:srgbClr val="FFFFFF"/>
              </a:buClr>
              <a:buFont typeface="Open Sans"/>
              <a:buNone/>
              <a:defRPr b="0" i="0" sz="1000" u="none" cap="none" strike="noStrike">
                <a:solidFill>
                  <a:srgbClr val="FFFFFF"/>
                </a:solidFill>
                <a:latin typeface="Open Sans"/>
                <a:ea typeface="Open Sans"/>
                <a:cs typeface="Open Sans"/>
                <a:sym typeface="Open Sans"/>
              </a:defRPr>
            </a:lvl4pPr>
            <a:lvl5pPr indent="0" lvl="4" marL="0" marR="0" rtl="0" algn="r">
              <a:lnSpc>
                <a:spcPct val="100000"/>
              </a:lnSpc>
              <a:spcBef>
                <a:spcPts val="0"/>
              </a:spcBef>
              <a:spcAft>
                <a:spcPts val="0"/>
              </a:spcAft>
              <a:buClr>
                <a:srgbClr val="FFFFFF"/>
              </a:buClr>
              <a:buFont typeface="Open Sans"/>
              <a:buNone/>
              <a:defRPr b="0" i="0" sz="1000" u="none" cap="none" strike="noStrike">
                <a:solidFill>
                  <a:srgbClr val="FFFFFF"/>
                </a:solidFill>
                <a:latin typeface="Open Sans"/>
                <a:ea typeface="Open Sans"/>
                <a:cs typeface="Open Sans"/>
                <a:sym typeface="Open Sans"/>
              </a:defRPr>
            </a:lvl5pPr>
            <a:lvl6pPr indent="0" lvl="5" marL="0" marR="0" rtl="0" algn="r">
              <a:lnSpc>
                <a:spcPct val="100000"/>
              </a:lnSpc>
              <a:spcBef>
                <a:spcPts val="0"/>
              </a:spcBef>
              <a:spcAft>
                <a:spcPts val="0"/>
              </a:spcAft>
              <a:buClr>
                <a:srgbClr val="FFFFFF"/>
              </a:buClr>
              <a:buFont typeface="Open Sans"/>
              <a:buNone/>
              <a:defRPr b="0" i="0" sz="1000" u="none" cap="none" strike="noStrike">
                <a:solidFill>
                  <a:srgbClr val="FFFFFF"/>
                </a:solidFill>
                <a:latin typeface="Open Sans"/>
                <a:ea typeface="Open Sans"/>
                <a:cs typeface="Open Sans"/>
                <a:sym typeface="Open Sans"/>
              </a:defRPr>
            </a:lvl6pPr>
            <a:lvl7pPr indent="0" lvl="6" marL="0" marR="0" rtl="0" algn="r">
              <a:lnSpc>
                <a:spcPct val="100000"/>
              </a:lnSpc>
              <a:spcBef>
                <a:spcPts val="0"/>
              </a:spcBef>
              <a:spcAft>
                <a:spcPts val="0"/>
              </a:spcAft>
              <a:buClr>
                <a:srgbClr val="FFFFFF"/>
              </a:buClr>
              <a:buFont typeface="Open Sans"/>
              <a:buNone/>
              <a:defRPr b="0" i="0" sz="1000" u="none" cap="none" strike="noStrike">
                <a:solidFill>
                  <a:srgbClr val="FFFFFF"/>
                </a:solidFill>
                <a:latin typeface="Open Sans"/>
                <a:ea typeface="Open Sans"/>
                <a:cs typeface="Open Sans"/>
                <a:sym typeface="Open Sans"/>
              </a:defRPr>
            </a:lvl7pPr>
            <a:lvl8pPr indent="0" lvl="7" marL="0" marR="0" rtl="0" algn="r">
              <a:lnSpc>
                <a:spcPct val="100000"/>
              </a:lnSpc>
              <a:spcBef>
                <a:spcPts val="0"/>
              </a:spcBef>
              <a:spcAft>
                <a:spcPts val="0"/>
              </a:spcAft>
              <a:buClr>
                <a:srgbClr val="FFFFFF"/>
              </a:buClr>
              <a:buFont typeface="Open Sans"/>
              <a:buNone/>
              <a:defRPr b="0" i="0" sz="1000" u="none" cap="none" strike="noStrike">
                <a:solidFill>
                  <a:srgbClr val="FFFFFF"/>
                </a:solidFill>
                <a:latin typeface="Open Sans"/>
                <a:ea typeface="Open Sans"/>
                <a:cs typeface="Open Sans"/>
                <a:sym typeface="Open Sans"/>
              </a:defRPr>
            </a:lvl8pPr>
            <a:lvl9pPr indent="0" lvl="8" marL="0" marR="0" rtl="0" algn="r">
              <a:lnSpc>
                <a:spcPct val="100000"/>
              </a:lnSpc>
              <a:spcBef>
                <a:spcPts val="0"/>
              </a:spcBef>
              <a:spcAft>
                <a:spcPts val="0"/>
              </a:spcAft>
              <a:buClr>
                <a:srgbClr val="FFFFFF"/>
              </a:buClr>
              <a:buFont typeface="Open Sans"/>
              <a:buNone/>
              <a:defRPr b="0" i="0" sz="1000" u="none" cap="none" strike="noStrike">
                <a:solidFill>
                  <a:srgbClr val="FFFFFF"/>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294" name="Google Shape;294;p52"/>
          <p:cNvSpPr txBox="1"/>
          <p:nvPr>
            <p:ph idx="1" type="body"/>
          </p:nvPr>
        </p:nvSpPr>
        <p:spPr>
          <a:xfrm>
            <a:off x="183800" y="620525"/>
            <a:ext cx="8839200" cy="4304100"/>
          </a:xfrm>
          <a:prstGeom prst="rect">
            <a:avLst/>
          </a:prstGeom>
          <a:noFill/>
          <a:ln cap="flat" cmpd="sng" w="9525">
            <a:solidFill>
              <a:srgbClr val="222222">
                <a:alpha val="0"/>
              </a:srgbClr>
            </a:solidFill>
            <a:prstDash val="solid"/>
            <a:round/>
            <a:headEnd len="sm" w="sm" type="none"/>
            <a:tailEnd len="sm" w="sm" type="none"/>
          </a:ln>
        </p:spPr>
        <p:txBody>
          <a:bodyPr anchorCtr="0" anchor="t" bIns="45700" lIns="91425" spcFirstLastPara="1" rIns="91425" wrap="square" tIns="45700">
            <a:noAutofit/>
          </a:bodyPr>
          <a:lstStyle>
            <a:lvl1pPr indent="-342900" lvl="0" marL="457200" marR="0" rtl="0" algn="l">
              <a:spcBef>
                <a:spcPts val="1400"/>
              </a:spcBef>
              <a:spcAft>
                <a:spcPts val="0"/>
              </a:spcAft>
              <a:buClr>
                <a:srgbClr val="595959"/>
              </a:buClr>
              <a:buSzPts val="1800"/>
              <a:buFont typeface="Arial"/>
              <a:buChar char="●"/>
              <a:defRPr b="0" i="0" sz="1100" u="none" cap="none" strike="noStrike">
                <a:solidFill>
                  <a:srgbClr val="1C4587"/>
                </a:solidFill>
                <a:latin typeface="Arial"/>
                <a:ea typeface="Arial"/>
                <a:cs typeface="Arial"/>
                <a:sym typeface="Arial"/>
              </a:defRPr>
            </a:lvl1pPr>
            <a:lvl2pPr indent="-317500" lvl="1" marL="914400" marR="0" rtl="0" algn="l">
              <a:spcBef>
                <a:spcPts val="400"/>
              </a:spcBef>
              <a:spcAft>
                <a:spcPts val="0"/>
              </a:spcAft>
              <a:buClr>
                <a:srgbClr val="595959"/>
              </a:buClr>
              <a:buSzPts val="1400"/>
              <a:buFont typeface="Arial"/>
              <a:buChar char="○"/>
              <a:defRPr b="0" i="0" sz="1700" u="none" cap="none" strike="noStrike">
                <a:solidFill>
                  <a:srgbClr val="1C4587"/>
                </a:solidFill>
                <a:latin typeface="Arial Narrow"/>
                <a:ea typeface="Arial Narrow"/>
                <a:cs typeface="Arial Narrow"/>
                <a:sym typeface="Arial Narrow"/>
              </a:defRPr>
            </a:lvl2pPr>
            <a:lvl3pPr indent="-317500" lvl="2" marL="1371600" marR="0" rtl="0" algn="l">
              <a:lnSpc>
                <a:spcPct val="100000"/>
              </a:lnSpc>
              <a:spcBef>
                <a:spcPts val="1600"/>
              </a:spcBef>
              <a:spcAft>
                <a:spcPts val="0"/>
              </a:spcAft>
              <a:buClr>
                <a:srgbClr val="595959"/>
              </a:buClr>
              <a:buSzPts val="1400"/>
              <a:buFont typeface="Arial"/>
              <a:buChar char="■"/>
              <a:defRPr b="0" i="0" sz="2400" u="none" cap="none" strike="noStrike">
                <a:solidFill>
                  <a:srgbClr val="1C4587"/>
                </a:solidFill>
                <a:latin typeface="Arial Narrow"/>
                <a:ea typeface="Arial Narrow"/>
                <a:cs typeface="Arial Narrow"/>
                <a:sym typeface="Arial Narrow"/>
              </a:defRPr>
            </a:lvl3pPr>
            <a:lvl4pPr indent="-317500" lvl="3" marL="1828800" marR="0" rtl="0" algn="l">
              <a:lnSpc>
                <a:spcPct val="100000"/>
              </a:lnSpc>
              <a:spcBef>
                <a:spcPts val="400"/>
              </a:spcBef>
              <a:spcAft>
                <a:spcPts val="0"/>
              </a:spcAft>
              <a:buClr>
                <a:srgbClr val="595959"/>
              </a:buClr>
              <a:buSzPts val="1400"/>
              <a:buFont typeface="Arial"/>
              <a:buChar char="●"/>
              <a:defRPr b="0" i="0" sz="2400" u="none" cap="none" strike="noStrike">
                <a:solidFill>
                  <a:srgbClr val="1C4587"/>
                </a:solidFill>
                <a:latin typeface="Arial Narrow"/>
                <a:ea typeface="Arial Narrow"/>
                <a:cs typeface="Arial Narrow"/>
                <a:sym typeface="Arial Narrow"/>
              </a:defRPr>
            </a:lvl4pPr>
            <a:lvl5pPr indent="-317500" lvl="4" marL="2286000" marR="0" rtl="0" algn="l">
              <a:lnSpc>
                <a:spcPct val="100000"/>
              </a:lnSpc>
              <a:spcBef>
                <a:spcPts val="400"/>
              </a:spcBef>
              <a:spcAft>
                <a:spcPts val="0"/>
              </a:spcAft>
              <a:buClr>
                <a:srgbClr val="595959"/>
              </a:buClr>
              <a:buSzPts val="1400"/>
              <a:buFont typeface="Arial"/>
              <a:buChar char="○"/>
              <a:defRPr b="0" i="0" sz="2400" u="none" cap="none" strike="noStrike">
                <a:solidFill>
                  <a:srgbClr val="1C4587"/>
                </a:solidFill>
                <a:latin typeface="Arial Narrow"/>
                <a:ea typeface="Arial Narrow"/>
                <a:cs typeface="Arial Narrow"/>
                <a:sym typeface="Arial Narrow"/>
              </a:defRPr>
            </a:lvl5pPr>
            <a:lvl6pPr indent="-317500" lvl="5" marL="2743200" marR="0" rtl="0" algn="l">
              <a:lnSpc>
                <a:spcPct val="100000"/>
              </a:lnSpc>
              <a:spcBef>
                <a:spcPts val="400"/>
              </a:spcBef>
              <a:spcAft>
                <a:spcPts val="0"/>
              </a:spcAft>
              <a:buClr>
                <a:srgbClr val="595959"/>
              </a:buClr>
              <a:buSzPts val="1400"/>
              <a:buFont typeface="Arial"/>
              <a:buChar char="■"/>
              <a:defRPr b="0" i="0" sz="2400" u="none" cap="none" strike="noStrike">
                <a:solidFill>
                  <a:srgbClr val="1C4587"/>
                </a:solidFill>
                <a:latin typeface="Arial Narrow"/>
                <a:ea typeface="Arial Narrow"/>
                <a:cs typeface="Arial Narrow"/>
                <a:sym typeface="Arial Narrow"/>
              </a:defRPr>
            </a:lvl6pPr>
            <a:lvl7pPr indent="-317500" lvl="6" marL="3200400" marR="0" rtl="0" algn="l">
              <a:lnSpc>
                <a:spcPct val="100000"/>
              </a:lnSpc>
              <a:spcBef>
                <a:spcPts val="400"/>
              </a:spcBef>
              <a:spcAft>
                <a:spcPts val="0"/>
              </a:spcAft>
              <a:buClr>
                <a:srgbClr val="595959"/>
              </a:buClr>
              <a:buSzPts val="1400"/>
              <a:buFont typeface="Arial"/>
              <a:buChar char="●"/>
              <a:defRPr b="0" i="0" sz="2400" u="none" cap="none" strike="noStrike">
                <a:solidFill>
                  <a:srgbClr val="1C4587"/>
                </a:solidFill>
                <a:latin typeface="Arial Narrow"/>
                <a:ea typeface="Arial Narrow"/>
                <a:cs typeface="Arial Narrow"/>
                <a:sym typeface="Arial Narrow"/>
              </a:defRPr>
            </a:lvl7pPr>
            <a:lvl8pPr indent="-317500" lvl="7" marL="3657600" marR="0" rtl="0" algn="l">
              <a:lnSpc>
                <a:spcPct val="100000"/>
              </a:lnSpc>
              <a:spcBef>
                <a:spcPts val="400"/>
              </a:spcBef>
              <a:spcAft>
                <a:spcPts val="0"/>
              </a:spcAft>
              <a:buClr>
                <a:srgbClr val="595959"/>
              </a:buClr>
              <a:buSzPts val="1400"/>
              <a:buFont typeface="Arial"/>
              <a:buChar char="○"/>
              <a:defRPr b="0" i="0" sz="2400" u="none" cap="none" strike="noStrike">
                <a:solidFill>
                  <a:srgbClr val="1C4587"/>
                </a:solidFill>
                <a:latin typeface="Arial Narrow"/>
                <a:ea typeface="Arial Narrow"/>
                <a:cs typeface="Arial Narrow"/>
                <a:sym typeface="Arial Narrow"/>
              </a:defRPr>
            </a:lvl8pPr>
            <a:lvl9pPr indent="-317500" lvl="8" marL="4114800" marR="0" rtl="0" algn="l">
              <a:lnSpc>
                <a:spcPct val="100000"/>
              </a:lnSpc>
              <a:spcBef>
                <a:spcPts val="400"/>
              </a:spcBef>
              <a:spcAft>
                <a:spcPts val="0"/>
              </a:spcAft>
              <a:buClr>
                <a:srgbClr val="595959"/>
              </a:buClr>
              <a:buSzPts val="1400"/>
              <a:buFont typeface="Arial"/>
              <a:buChar char="■"/>
              <a:defRPr b="0" i="0" sz="2400" u="none" cap="none" strike="noStrike">
                <a:solidFill>
                  <a:srgbClr val="1C4587"/>
                </a:solidFill>
                <a:latin typeface="Arial Narrow"/>
                <a:ea typeface="Arial Narrow"/>
                <a:cs typeface="Arial Narrow"/>
                <a:sym typeface="Arial Narrow"/>
              </a:defRPr>
            </a:lvl9pPr>
          </a:lstStyle>
          <a:p/>
        </p:txBody>
      </p:sp>
      <p:sp>
        <p:nvSpPr>
          <p:cNvPr id="295" name="Google Shape;295;p52"/>
          <p:cNvSpPr txBox="1"/>
          <p:nvPr>
            <p:ph idx="11" type="ftr"/>
          </p:nvPr>
        </p:nvSpPr>
        <p:spPr>
          <a:xfrm>
            <a:off x="3657599" y="4913832"/>
            <a:ext cx="4913400" cy="1938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1400"/>
              <a:buFont typeface="Arial"/>
              <a:buNone/>
              <a:defRPr b="0" i="0" sz="1300" u="none" cap="none" strike="noStrike">
                <a:solidFill>
                  <a:srgbClr val="FFFFFF"/>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1.xml"/><Relationship Id="rId10" Type="http://schemas.openxmlformats.org/officeDocument/2006/relationships/slideLayout" Target="../slideLayouts/slideLayout30.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1" Type="http://schemas.openxmlformats.org/officeDocument/2006/relationships/image" Target="../media/image5.png"/><Relationship Id="rId2" Type="http://schemas.openxmlformats.org/officeDocument/2006/relationships/image" Target="../media/image3.jpg"/><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5" Type="http://schemas.openxmlformats.org/officeDocument/2006/relationships/slideLayout" Target="../slideLayouts/slideLayout35.xml"/><Relationship Id="rId14" Type="http://schemas.openxmlformats.org/officeDocument/2006/relationships/slideLayout" Target="../slideLayouts/slideLayout34.xml"/><Relationship Id="rId16" Type="http://schemas.openxmlformats.org/officeDocument/2006/relationships/theme" Target="../theme/theme1.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0" Type="http://schemas.openxmlformats.org/officeDocument/2006/relationships/slideLayout" Target="../slideLayouts/slideLayout45.xml"/><Relationship Id="rId13" Type="http://schemas.openxmlformats.org/officeDocument/2006/relationships/slideLayout" Target="../slideLayouts/slideLayout48.xml"/><Relationship Id="rId12" Type="http://schemas.openxmlformats.org/officeDocument/2006/relationships/slideLayout" Target="../slideLayouts/slideLayout47.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 name="Shape 127"/>
        <p:cNvGrpSpPr/>
        <p:nvPr/>
      </p:nvGrpSpPr>
      <p:grpSpPr>
        <a:xfrm>
          <a:off x="0" y="0"/>
          <a:ext cx="0" cy="0"/>
          <a:chOff x="0" y="0"/>
          <a:chExt cx="0" cy="0"/>
        </a:xfrm>
      </p:grpSpPr>
      <p:sp>
        <p:nvSpPr>
          <p:cNvPr id="128" name="Google Shape;128;p25"/>
          <p:cNvSpPr/>
          <p:nvPr/>
        </p:nvSpPr>
        <p:spPr>
          <a:xfrm>
            <a:off x="-1" y="205978"/>
            <a:ext cx="9139500" cy="1062000"/>
          </a:xfrm>
          <a:prstGeom prst="rect">
            <a:avLst/>
          </a:prstGeom>
          <a:solidFill>
            <a:srgbClr val="D8D8D8">
              <a:alpha val="6941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Calibri"/>
              <a:buNone/>
            </a:pPr>
            <a:r>
              <a:t/>
            </a:r>
            <a:endParaRPr b="0" i="0" sz="1400" u="none" cap="none" strike="noStrike">
              <a:solidFill>
                <a:schemeClr val="lt1"/>
              </a:solidFill>
              <a:latin typeface="Calibri"/>
              <a:ea typeface="Calibri"/>
              <a:cs typeface="Calibri"/>
              <a:sym typeface="Calibri"/>
            </a:endParaRPr>
          </a:p>
        </p:txBody>
      </p:sp>
      <p:sp>
        <p:nvSpPr>
          <p:cNvPr id="129" name="Google Shape;129;p25"/>
          <p:cNvSpPr txBox="1"/>
          <p:nvPr>
            <p:ph type="title"/>
          </p:nvPr>
        </p:nvSpPr>
        <p:spPr>
          <a:xfrm>
            <a:off x="628650" y="426249"/>
            <a:ext cx="7886700" cy="841800"/>
          </a:xfrm>
          <a:prstGeom prst="rect">
            <a:avLst/>
          </a:prstGeom>
          <a:noFill/>
          <a:ln>
            <a:noFill/>
          </a:ln>
        </p:spPr>
        <p:txBody>
          <a:bodyPr anchorCtr="0" anchor="ctr" bIns="68575" lIns="68575" spcFirstLastPara="1" rIns="68575" wrap="square" tIns="68575">
            <a:noAutofit/>
          </a:bodyPr>
          <a:lstStyle>
            <a:lvl1pPr lvl="0" marR="0" rtl="0" algn="ctr">
              <a:lnSpc>
                <a:spcPct val="90000"/>
              </a:lnSpc>
              <a:spcBef>
                <a:spcPts val="0"/>
              </a:spcBef>
              <a:spcAft>
                <a:spcPts val="0"/>
              </a:spcAft>
              <a:buClr>
                <a:schemeClr val="dk1"/>
              </a:buClr>
              <a:buSzPts val="3600"/>
              <a:buFont typeface="Calibri"/>
              <a:buNone/>
              <a:defRPr b="1" i="0" sz="36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30" name="Google Shape;130;p25"/>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31" name="Google Shape;131;p25"/>
          <p:cNvSpPr txBox="1"/>
          <p:nvPr/>
        </p:nvSpPr>
        <p:spPr>
          <a:xfrm>
            <a:off x="8213248" y="4867276"/>
            <a:ext cx="812100" cy="1833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pic>
        <p:nvPicPr>
          <p:cNvPr id="132" name="Google Shape;132;p25"/>
          <p:cNvPicPr preferRelativeResize="0"/>
          <p:nvPr/>
        </p:nvPicPr>
        <p:blipFill rotWithShape="1">
          <a:blip r:embed="rId1">
            <a:alphaModFix/>
          </a:blip>
          <a:srcRect b="0" l="0" r="0" t="0"/>
          <a:stretch/>
        </p:blipFill>
        <p:spPr>
          <a:xfrm>
            <a:off x="47625" y="4725590"/>
            <a:ext cx="390525" cy="390524"/>
          </a:xfrm>
          <a:prstGeom prst="rect">
            <a:avLst/>
          </a:prstGeom>
          <a:noFill/>
          <a:ln>
            <a:noFill/>
          </a:ln>
        </p:spPr>
      </p:pic>
      <p:pic>
        <p:nvPicPr>
          <p:cNvPr id="133" name="Google Shape;133;p25"/>
          <p:cNvPicPr preferRelativeResize="0"/>
          <p:nvPr/>
        </p:nvPicPr>
        <p:blipFill rotWithShape="1">
          <a:blip r:embed="rId2">
            <a:alphaModFix/>
          </a:blip>
          <a:srcRect b="24485" l="0" r="0" t="53159"/>
          <a:stretch/>
        </p:blipFill>
        <p:spPr>
          <a:xfrm>
            <a:off x="0" y="-11073"/>
            <a:ext cx="9143999" cy="437325"/>
          </a:xfrm>
          <a:prstGeom prst="rect">
            <a:avLst/>
          </a:prstGeom>
          <a:noFill/>
          <a:ln>
            <a:noFill/>
          </a:ln>
        </p:spPr>
      </p:pic>
      <p:sp>
        <p:nvSpPr>
          <p:cNvPr id="134" name="Google Shape;134;p25"/>
          <p:cNvSpPr txBox="1"/>
          <p:nvPr/>
        </p:nvSpPr>
        <p:spPr>
          <a:xfrm>
            <a:off x="301200" y="4796981"/>
            <a:ext cx="2642700" cy="273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 sz="1100" u="none" cap="none" strike="noStrike">
                <a:solidFill>
                  <a:srgbClr val="80AECC"/>
                </a:solidFill>
                <a:latin typeface="Arial Narrow"/>
                <a:ea typeface="Arial Narrow"/>
                <a:cs typeface="Arial Narrow"/>
                <a:sym typeface="Arial Narrow"/>
              </a:rPr>
              <a:t>NOAA Satellite and Information Service</a:t>
            </a:r>
            <a:endParaRPr b="0" i="0" sz="1100" u="none" cap="none" strike="noStrike">
              <a:solidFill>
                <a:srgbClr val="80AECC"/>
              </a:solidFill>
              <a:latin typeface="Arial Narrow"/>
              <a:ea typeface="Arial Narrow"/>
              <a:cs typeface="Arial Narrow"/>
              <a:sym typeface="Arial Narrow"/>
            </a:endParaRPr>
          </a:p>
        </p:txBody>
      </p:sp>
    </p:spTree>
  </p:cSld>
  <p:clrMap accent1="accent1" accent2="accent2" accent3="accent3" accent4="accent4" accent5="accent5" accent6="accent6" bg1="lt1" bg2="dk2" tx1="dk1" tx2="lt2" folHlink="folHlink" hlink="hlink"/>
  <p:sldLayoutIdLst>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2" name="Shape 212"/>
        <p:cNvGrpSpPr/>
        <p:nvPr/>
      </p:nvGrpSpPr>
      <p:grpSpPr>
        <a:xfrm>
          <a:off x="0" y="0"/>
          <a:ext cx="0" cy="0"/>
          <a:chOff x="0" y="0"/>
          <a:chExt cx="0" cy="0"/>
        </a:xfrm>
      </p:grpSpPr>
      <p:sp>
        <p:nvSpPr>
          <p:cNvPr id="213" name="Google Shape;213;p39"/>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4" name="Google Shape;214;p39"/>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5" name="Google Shape;215;p39"/>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16" name="Google Shape;216;p39"/>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xml"/><Relationship Id="rId3" Type="http://schemas.openxmlformats.org/officeDocument/2006/relationships/hyperlink" Target="https://data.noaa.gov/onesto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 Id="rId3" Type="http://schemas.openxmlformats.org/officeDocument/2006/relationships/hyperlink" Target="https://data.noaa.gov/onesto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xml"/><Relationship Id="rId3" Type="http://schemas.openxmlformats.org/officeDocument/2006/relationships/hyperlink" Target="https://www.space.commerce.gov/business-with-noaa/commercial-weather-data-pilot-cwdp/" TargetMode="External"/><Relationship Id="rId4" Type="http://schemas.openxmlformats.org/officeDocument/2006/relationships/hyperlink" Target="https://www.space.commerce.gov/business-with-noaa/commercial-weather-data-pilot-cwdp/" TargetMode="External"/><Relationship Id="rId5" Type="http://schemas.openxmlformats.org/officeDocument/2006/relationships/hyperlink" Target="https://www.noaa.gov/news-release/biden-harris-administration-invests-85m-for-industry-proving-grounds-progra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1" Type="http://schemas.openxmlformats.org/officeDocument/2006/relationships/hyperlink" Target="https://github.com/ESIPFed/sweet" TargetMode="External"/><Relationship Id="rId10" Type="http://schemas.openxmlformats.org/officeDocument/2006/relationships/hyperlink" Target="https://niemopen.org/" TargetMode="External"/><Relationship Id="rId12" Type="http://schemas.openxmlformats.org/officeDocument/2006/relationships/image" Target="../media/image15.png"/><Relationship Id="rId1" Type="http://schemas.openxmlformats.org/officeDocument/2006/relationships/slideLayout" Target="../slideLayouts/slideLayout37.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hyperlink" Target="https://www.w3.org/TR/vocab-ssn/" TargetMode="External"/><Relationship Id="rId9" Type="http://schemas.openxmlformats.org/officeDocument/2006/relationships/hyperlink" Target="https://www.earthdata.nasa.gov/learn/find-data/idn/gcmd-keywords" TargetMode="External"/><Relationship Id="rId5" Type="http://schemas.openxmlformats.org/officeDocument/2006/relationships/hyperlink" Target="https://github.com/ESIPFed/science-on-schema.org" TargetMode="External"/><Relationship Id="rId6" Type="http://schemas.openxmlformats.org/officeDocument/2006/relationships/hyperlink" Target="https://schema.org/docs/schemas.html" TargetMode="External"/><Relationship Id="rId7" Type="http://schemas.openxmlformats.org/officeDocument/2006/relationships/hyperlink" Target="https://www.ogc.org/standard/sensorml/" TargetMode="External"/><Relationship Id="rId8" Type="http://schemas.openxmlformats.org/officeDocument/2006/relationships/hyperlink" Target="https://www.dublincore.or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descr="Auto Text Box for Title" id="300" name="Google Shape;300;p53"/>
          <p:cNvSpPr txBox="1"/>
          <p:nvPr>
            <p:ph type="ctrTitle"/>
          </p:nvPr>
        </p:nvSpPr>
        <p:spPr>
          <a:xfrm>
            <a:off x="1143000" y="1222775"/>
            <a:ext cx="6858000" cy="1596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000"/>
              <a:buFont typeface="Calibri"/>
              <a:buNone/>
            </a:pPr>
            <a:r>
              <a:rPr b="1" lang="en"/>
              <a:t>NOAA Agency Report</a:t>
            </a:r>
            <a:endParaRPr b="1"/>
          </a:p>
        </p:txBody>
      </p:sp>
      <p:pic>
        <p:nvPicPr>
          <p:cNvPr descr="Department of Veterans Affairs, Veterans Health Administration, Office of Health Information" id="301" name="Google Shape;301;p53"/>
          <p:cNvPicPr preferRelativeResize="0"/>
          <p:nvPr/>
        </p:nvPicPr>
        <p:blipFill rotWithShape="1">
          <a:blip r:embed="rId3">
            <a:alphaModFix/>
          </a:blip>
          <a:srcRect b="0" l="0" r="0" t="0"/>
          <a:stretch/>
        </p:blipFill>
        <p:spPr>
          <a:xfrm>
            <a:off x="993775" y="371475"/>
            <a:ext cx="123825" cy="123825"/>
          </a:xfrm>
          <a:prstGeom prst="rect">
            <a:avLst/>
          </a:prstGeom>
          <a:noFill/>
          <a:ln>
            <a:noFill/>
          </a:ln>
        </p:spPr>
      </p:pic>
      <p:sp>
        <p:nvSpPr>
          <p:cNvPr descr="Auto Text Box for Title" id="302" name="Google Shape;302;p53"/>
          <p:cNvSpPr txBox="1"/>
          <p:nvPr/>
        </p:nvSpPr>
        <p:spPr>
          <a:xfrm>
            <a:off x="314700" y="3009175"/>
            <a:ext cx="8514600" cy="1718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700"/>
              <a:buFont typeface="Calibri"/>
              <a:buNone/>
            </a:pPr>
            <a:r>
              <a:rPr b="1" lang="en" sz="1800">
                <a:solidFill>
                  <a:schemeClr val="dk1"/>
                </a:solidFill>
                <a:latin typeface="Calibri"/>
                <a:ea typeface="Calibri"/>
                <a:cs typeface="Calibri"/>
                <a:sym typeface="Calibri"/>
              </a:rPr>
              <a:t>Kenneth Casey, PhD, Nancy Ritchey, and Rich Baldwin</a:t>
            </a:r>
            <a:endParaRPr b="1" sz="1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700"/>
              <a:buFont typeface="Calibri"/>
              <a:buNone/>
            </a:pPr>
            <a:r>
              <a:rPr b="1" lang="en" sz="1800">
                <a:solidFill>
                  <a:schemeClr val="dk1"/>
                </a:solidFill>
                <a:latin typeface="Calibri"/>
                <a:ea typeface="Calibri"/>
                <a:cs typeface="Calibri"/>
                <a:sym typeface="Calibri"/>
              </a:rPr>
              <a:t>Deputy Chief, Data Stewardship Division</a:t>
            </a:r>
            <a:endParaRPr b="1" sz="1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700"/>
              <a:buFont typeface="Calibri"/>
              <a:buNone/>
            </a:pPr>
            <a:r>
              <a:rPr b="1" lang="en" sz="1800">
                <a:solidFill>
                  <a:schemeClr val="dk1"/>
                </a:solidFill>
                <a:latin typeface="Calibri"/>
                <a:ea typeface="Calibri"/>
                <a:cs typeface="Calibri"/>
                <a:sym typeface="Calibri"/>
              </a:rPr>
              <a:t>NOAA/NESDIS National Centers for Environmental Information (NCEI)</a:t>
            </a:r>
            <a:endParaRPr sz="1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700"/>
              <a:buFont typeface="Calibri"/>
              <a:buNone/>
            </a:pPr>
            <a:r>
              <a:t/>
            </a:r>
            <a:endParaRPr>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700"/>
              <a:buFont typeface="Calibri"/>
              <a:buNone/>
            </a:pPr>
            <a:r>
              <a:rPr lang="en" sz="1200">
                <a:solidFill>
                  <a:schemeClr val="dk1"/>
                </a:solidFill>
                <a:latin typeface="Calibri"/>
                <a:ea typeface="Calibri"/>
                <a:cs typeface="Calibri"/>
                <a:sym typeface="Calibri"/>
              </a:rPr>
              <a:t>March </a:t>
            </a:r>
            <a:r>
              <a:rPr lang="en" sz="1200">
                <a:solidFill>
                  <a:schemeClr val="dk1"/>
                </a:solidFill>
                <a:latin typeface="Calibri"/>
                <a:ea typeface="Calibri"/>
                <a:cs typeface="Calibri"/>
                <a:sym typeface="Calibri"/>
              </a:rPr>
              <a:t>2024</a:t>
            </a:r>
            <a:endParaRPr sz="12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700"/>
              <a:buFont typeface="Calibri"/>
              <a:buNone/>
            </a:pPr>
            <a:r>
              <a:rPr lang="en" sz="1200">
                <a:solidFill>
                  <a:schemeClr val="dk1"/>
                </a:solidFill>
                <a:latin typeface="Calibri"/>
                <a:ea typeface="Calibri"/>
                <a:cs typeface="Calibri"/>
                <a:sym typeface="Calibri"/>
              </a:rPr>
              <a:t>WGISS-57</a:t>
            </a:r>
            <a:endParaRPr sz="12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700"/>
              <a:buFont typeface="Calibri"/>
              <a:buNone/>
            </a:pPr>
            <a:r>
              <a:rPr lang="en" sz="1200">
                <a:solidFill>
                  <a:schemeClr val="dk1"/>
                </a:solidFill>
                <a:latin typeface="Calibri"/>
                <a:ea typeface="Calibri"/>
                <a:cs typeface="Calibri"/>
                <a:sym typeface="Calibri"/>
              </a:rPr>
              <a:t>Sydney, Australia</a:t>
            </a:r>
            <a:endParaRPr sz="12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62"/>
          <p:cNvSpPr txBox="1"/>
          <p:nvPr>
            <p:ph idx="1" type="body"/>
          </p:nvPr>
        </p:nvSpPr>
        <p:spPr>
          <a:xfrm>
            <a:off x="0" y="892975"/>
            <a:ext cx="5574600" cy="36750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SzPts val="2400"/>
              <a:buChar char="●"/>
            </a:pPr>
            <a:r>
              <a:rPr lang="en" sz="2400"/>
              <a:t>Every archive workflow step is tracked and considered “data”, enabling </a:t>
            </a:r>
            <a:r>
              <a:rPr lang="en" sz="2400"/>
              <a:t>scientific </a:t>
            </a:r>
            <a:r>
              <a:rPr lang="en" sz="2400"/>
              <a:t>reproducibility and transparency</a:t>
            </a:r>
            <a:endParaRPr sz="2400"/>
          </a:p>
          <a:p>
            <a:pPr indent="-381000" lvl="0" marL="457200" rtl="0" algn="l">
              <a:spcBef>
                <a:spcPts val="0"/>
              </a:spcBef>
              <a:spcAft>
                <a:spcPts val="0"/>
              </a:spcAft>
              <a:buSzPts val="2400"/>
              <a:buChar char="●"/>
            </a:pPr>
            <a:r>
              <a:rPr lang="en" sz="2400"/>
              <a:t>Semantic interoperability allows for the KG to be shared across people and apps</a:t>
            </a:r>
            <a:endParaRPr sz="2400"/>
          </a:p>
          <a:p>
            <a:pPr indent="-381000" lvl="0" marL="457200" rtl="0" algn="l">
              <a:spcBef>
                <a:spcPts val="0"/>
              </a:spcBef>
              <a:spcAft>
                <a:spcPts val="0"/>
              </a:spcAft>
              <a:buSzPts val="2400"/>
              <a:buChar char="●"/>
            </a:pPr>
            <a:r>
              <a:rPr lang="en" sz="2400"/>
              <a:t>Linkages to other concepts in the KG (and to other KGs) can be explored via the “connective” power of the KG</a:t>
            </a:r>
            <a:endParaRPr sz="2400"/>
          </a:p>
          <a:p>
            <a:pPr indent="-381000" lvl="0" marL="457200" rtl="0" algn="l">
              <a:spcBef>
                <a:spcPts val="0"/>
              </a:spcBef>
              <a:spcAft>
                <a:spcPts val="0"/>
              </a:spcAft>
              <a:buSzPts val="2400"/>
              <a:buChar char="●"/>
            </a:pPr>
            <a:r>
              <a:rPr lang="en" sz="2400"/>
              <a:t>Supports Large Language Models, AI, and Earth Digital Twin implementations</a:t>
            </a:r>
            <a:endParaRPr sz="2400"/>
          </a:p>
        </p:txBody>
      </p:sp>
      <p:sp>
        <p:nvSpPr>
          <p:cNvPr id="392" name="Google Shape;392;p62"/>
          <p:cNvSpPr txBox="1"/>
          <p:nvPr>
            <p:ph type="title"/>
          </p:nvPr>
        </p:nvSpPr>
        <p:spPr>
          <a:xfrm>
            <a:off x="0" y="273844"/>
            <a:ext cx="9144000" cy="696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Power of a Fully-Integrated KG</a:t>
            </a:r>
            <a:endParaRPr/>
          </a:p>
        </p:txBody>
      </p:sp>
      <p:grpSp>
        <p:nvGrpSpPr>
          <p:cNvPr id="393" name="Google Shape;393;p62"/>
          <p:cNvGrpSpPr/>
          <p:nvPr/>
        </p:nvGrpSpPr>
        <p:grpSpPr>
          <a:xfrm>
            <a:off x="5574557" y="1114428"/>
            <a:ext cx="3488131" cy="3091983"/>
            <a:chOff x="7542363" y="1436250"/>
            <a:chExt cx="868213" cy="817488"/>
          </a:xfrm>
        </p:grpSpPr>
        <p:sp>
          <p:nvSpPr>
            <p:cNvPr id="394" name="Google Shape;394;p62"/>
            <p:cNvSpPr/>
            <p:nvPr/>
          </p:nvSpPr>
          <p:spPr>
            <a:xfrm>
              <a:off x="7542363" y="1465225"/>
              <a:ext cx="180900" cy="176400"/>
            </a:xfrm>
            <a:prstGeom prst="ellipse">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5" name="Google Shape;395;p62"/>
            <p:cNvSpPr/>
            <p:nvPr/>
          </p:nvSpPr>
          <p:spPr>
            <a:xfrm>
              <a:off x="7873288" y="1436250"/>
              <a:ext cx="180900" cy="176400"/>
            </a:xfrm>
            <a:prstGeom prst="ellipse">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6" name="Google Shape;396;p62"/>
            <p:cNvSpPr/>
            <p:nvPr/>
          </p:nvSpPr>
          <p:spPr>
            <a:xfrm>
              <a:off x="7542375" y="1801975"/>
              <a:ext cx="180900" cy="176400"/>
            </a:xfrm>
            <a:prstGeom prst="ellipse">
              <a:avLst/>
            </a:prstGeom>
            <a:solidFill>
              <a:srgbClr val="FF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7" name="Google Shape;397;p62"/>
            <p:cNvSpPr/>
            <p:nvPr/>
          </p:nvSpPr>
          <p:spPr>
            <a:xfrm>
              <a:off x="8229675" y="1710025"/>
              <a:ext cx="180900" cy="176400"/>
            </a:xfrm>
            <a:prstGeom prst="ellipse">
              <a:avLst/>
            </a:prstGeom>
            <a:solidFill>
              <a:srgbClr val="FF99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8" name="Google Shape;398;p62"/>
            <p:cNvSpPr/>
            <p:nvPr/>
          </p:nvSpPr>
          <p:spPr>
            <a:xfrm>
              <a:off x="7922413" y="2077338"/>
              <a:ext cx="180900" cy="176400"/>
            </a:xfrm>
            <a:prstGeom prst="ellipse">
              <a:avLst/>
            </a:prstGeom>
            <a:solidFill>
              <a:srgbClr val="6AA84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9" name="Google Shape;399;p62"/>
            <p:cNvSpPr/>
            <p:nvPr/>
          </p:nvSpPr>
          <p:spPr>
            <a:xfrm>
              <a:off x="8150050" y="1950825"/>
              <a:ext cx="180900" cy="176400"/>
            </a:xfrm>
            <a:prstGeom prst="ellipse">
              <a:avLst/>
            </a:prstGeom>
            <a:solidFill>
              <a:srgbClr val="4A86E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0" name="Google Shape;400;p62"/>
            <p:cNvSpPr/>
            <p:nvPr/>
          </p:nvSpPr>
          <p:spPr>
            <a:xfrm>
              <a:off x="8164338" y="1553725"/>
              <a:ext cx="91500" cy="82200"/>
            </a:xfrm>
            <a:prstGeom prst="ellipse">
              <a:avLst/>
            </a:prstGeom>
            <a:solidFill>
              <a:srgbClr val="B7B7B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1" name="Google Shape;401;p62"/>
            <p:cNvSpPr/>
            <p:nvPr/>
          </p:nvSpPr>
          <p:spPr>
            <a:xfrm>
              <a:off x="7815800" y="1673550"/>
              <a:ext cx="274200" cy="2742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2" name="Google Shape;402;p62"/>
            <p:cNvSpPr/>
            <p:nvPr/>
          </p:nvSpPr>
          <p:spPr>
            <a:xfrm>
              <a:off x="7696650" y="2066650"/>
              <a:ext cx="91500" cy="82200"/>
            </a:xfrm>
            <a:prstGeom prst="ellipse">
              <a:avLst/>
            </a:prstGeom>
            <a:solidFill>
              <a:srgbClr val="B7B7B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403" name="Google Shape;403;p62"/>
            <p:cNvCxnSpPr>
              <a:stCxn id="395" idx="4"/>
              <a:endCxn id="395" idx="4"/>
            </p:cNvCxnSpPr>
            <p:nvPr/>
          </p:nvCxnSpPr>
          <p:spPr>
            <a:xfrm>
              <a:off x="7963738" y="1612650"/>
              <a:ext cx="0" cy="0"/>
            </a:xfrm>
            <a:prstGeom prst="straightConnector1">
              <a:avLst/>
            </a:prstGeom>
            <a:noFill/>
            <a:ln cap="flat" cmpd="sng" w="9525">
              <a:solidFill>
                <a:srgbClr val="000000"/>
              </a:solidFill>
              <a:prstDash val="solid"/>
              <a:round/>
              <a:headEnd len="med" w="med" type="none"/>
              <a:tailEnd len="med" w="med" type="none"/>
            </a:ln>
          </p:spPr>
        </p:cxnSp>
        <p:cxnSp>
          <p:nvCxnSpPr>
            <p:cNvPr id="404" name="Google Shape;404;p62"/>
            <p:cNvCxnSpPr>
              <a:stCxn id="401" idx="1"/>
              <a:endCxn id="394" idx="5"/>
            </p:cNvCxnSpPr>
            <p:nvPr/>
          </p:nvCxnSpPr>
          <p:spPr>
            <a:xfrm rot="10800000">
              <a:off x="7696656" y="1615906"/>
              <a:ext cx="159300" cy="97800"/>
            </a:xfrm>
            <a:prstGeom prst="straightConnector1">
              <a:avLst/>
            </a:prstGeom>
            <a:noFill/>
            <a:ln cap="flat" cmpd="sng" w="9525">
              <a:solidFill>
                <a:srgbClr val="000000"/>
              </a:solidFill>
              <a:prstDash val="solid"/>
              <a:round/>
              <a:headEnd len="med" w="med" type="none"/>
              <a:tailEnd len="med" w="med" type="none"/>
            </a:ln>
          </p:spPr>
        </p:cxnSp>
        <p:cxnSp>
          <p:nvCxnSpPr>
            <p:cNvPr id="405" name="Google Shape;405;p62"/>
            <p:cNvCxnSpPr>
              <a:stCxn id="401" idx="2"/>
              <a:endCxn id="396" idx="7"/>
            </p:cNvCxnSpPr>
            <p:nvPr/>
          </p:nvCxnSpPr>
          <p:spPr>
            <a:xfrm flipH="1">
              <a:off x="7696700" y="1810650"/>
              <a:ext cx="119100" cy="17100"/>
            </a:xfrm>
            <a:prstGeom prst="straightConnector1">
              <a:avLst/>
            </a:prstGeom>
            <a:noFill/>
            <a:ln cap="flat" cmpd="sng" w="9525">
              <a:solidFill>
                <a:srgbClr val="000000"/>
              </a:solidFill>
              <a:prstDash val="solid"/>
              <a:round/>
              <a:headEnd len="med" w="med" type="none"/>
              <a:tailEnd len="med" w="med" type="none"/>
            </a:ln>
          </p:spPr>
        </p:cxnSp>
        <p:cxnSp>
          <p:nvCxnSpPr>
            <p:cNvPr id="406" name="Google Shape;406;p62"/>
            <p:cNvCxnSpPr>
              <a:stCxn id="401" idx="3"/>
              <a:endCxn id="402" idx="7"/>
            </p:cNvCxnSpPr>
            <p:nvPr/>
          </p:nvCxnSpPr>
          <p:spPr>
            <a:xfrm flipH="1">
              <a:off x="7774656" y="1907594"/>
              <a:ext cx="81300" cy="171000"/>
            </a:xfrm>
            <a:prstGeom prst="straightConnector1">
              <a:avLst/>
            </a:prstGeom>
            <a:noFill/>
            <a:ln cap="flat" cmpd="sng" w="9525">
              <a:solidFill>
                <a:srgbClr val="000000"/>
              </a:solidFill>
              <a:prstDash val="solid"/>
              <a:round/>
              <a:headEnd len="med" w="med" type="none"/>
              <a:tailEnd len="med" w="med" type="none"/>
            </a:ln>
          </p:spPr>
        </p:cxnSp>
        <p:cxnSp>
          <p:nvCxnSpPr>
            <p:cNvPr id="407" name="Google Shape;407;p62"/>
            <p:cNvCxnSpPr>
              <a:stCxn id="401" idx="4"/>
              <a:endCxn id="398" idx="0"/>
            </p:cNvCxnSpPr>
            <p:nvPr/>
          </p:nvCxnSpPr>
          <p:spPr>
            <a:xfrm>
              <a:off x="7952900" y="1947750"/>
              <a:ext cx="60000" cy="129600"/>
            </a:xfrm>
            <a:prstGeom prst="straightConnector1">
              <a:avLst/>
            </a:prstGeom>
            <a:noFill/>
            <a:ln cap="flat" cmpd="sng" w="9525">
              <a:solidFill>
                <a:srgbClr val="000000"/>
              </a:solidFill>
              <a:prstDash val="solid"/>
              <a:round/>
              <a:headEnd len="med" w="med" type="none"/>
              <a:tailEnd len="med" w="med" type="none"/>
            </a:ln>
          </p:spPr>
        </p:cxnSp>
        <p:cxnSp>
          <p:nvCxnSpPr>
            <p:cNvPr id="408" name="Google Shape;408;p62"/>
            <p:cNvCxnSpPr>
              <a:stCxn id="401" idx="5"/>
              <a:endCxn id="399" idx="1"/>
            </p:cNvCxnSpPr>
            <p:nvPr/>
          </p:nvCxnSpPr>
          <p:spPr>
            <a:xfrm>
              <a:off x="8049844" y="1907594"/>
              <a:ext cx="126600" cy="69000"/>
            </a:xfrm>
            <a:prstGeom prst="straightConnector1">
              <a:avLst/>
            </a:prstGeom>
            <a:noFill/>
            <a:ln cap="flat" cmpd="sng" w="9525">
              <a:solidFill>
                <a:srgbClr val="000000"/>
              </a:solidFill>
              <a:prstDash val="solid"/>
              <a:round/>
              <a:headEnd len="med" w="med" type="none"/>
              <a:tailEnd len="med" w="med" type="none"/>
            </a:ln>
          </p:spPr>
        </p:cxnSp>
        <p:cxnSp>
          <p:nvCxnSpPr>
            <p:cNvPr id="409" name="Google Shape;409;p62"/>
            <p:cNvCxnSpPr>
              <a:stCxn id="401" idx="6"/>
              <a:endCxn id="397" idx="2"/>
            </p:cNvCxnSpPr>
            <p:nvPr/>
          </p:nvCxnSpPr>
          <p:spPr>
            <a:xfrm flipH="1" rot="10800000">
              <a:off x="8090000" y="1798350"/>
              <a:ext cx="139800" cy="12300"/>
            </a:xfrm>
            <a:prstGeom prst="straightConnector1">
              <a:avLst/>
            </a:prstGeom>
            <a:noFill/>
            <a:ln cap="flat" cmpd="sng" w="9525">
              <a:solidFill>
                <a:srgbClr val="000000"/>
              </a:solidFill>
              <a:prstDash val="solid"/>
              <a:round/>
              <a:headEnd len="med" w="med" type="none"/>
              <a:tailEnd len="med" w="med" type="none"/>
            </a:ln>
          </p:spPr>
        </p:cxnSp>
        <p:cxnSp>
          <p:nvCxnSpPr>
            <p:cNvPr id="410" name="Google Shape;410;p62"/>
            <p:cNvCxnSpPr>
              <a:stCxn id="401" idx="7"/>
              <a:endCxn id="400" idx="3"/>
            </p:cNvCxnSpPr>
            <p:nvPr/>
          </p:nvCxnSpPr>
          <p:spPr>
            <a:xfrm flipH="1" rot="10800000">
              <a:off x="8049844" y="1624006"/>
              <a:ext cx="127800" cy="89700"/>
            </a:xfrm>
            <a:prstGeom prst="straightConnector1">
              <a:avLst/>
            </a:prstGeom>
            <a:noFill/>
            <a:ln cap="flat" cmpd="sng" w="9525">
              <a:solidFill>
                <a:srgbClr val="000000"/>
              </a:solidFill>
              <a:prstDash val="solid"/>
              <a:round/>
              <a:headEnd len="med" w="med" type="none"/>
              <a:tailEnd len="med" w="med" type="none"/>
            </a:ln>
          </p:spPr>
        </p:cxnSp>
        <p:cxnSp>
          <p:nvCxnSpPr>
            <p:cNvPr id="411" name="Google Shape;411;p62"/>
            <p:cNvCxnSpPr>
              <a:stCxn id="401" idx="0"/>
              <a:endCxn id="395" idx="4"/>
            </p:cNvCxnSpPr>
            <p:nvPr/>
          </p:nvCxnSpPr>
          <p:spPr>
            <a:xfrm flipH="1" rot="10800000">
              <a:off x="7952900" y="1612650"/>
              <a:ext cx="10800" cy="60900"/>
            </a:xfrm>
            <a:prstGeom prst="straightConnector1">
              <a:avLst/>
            </a:prstGeom>
            <a:noFill/>
            <a:ln cap="flat" cmpd="sng" w="9525">
              <a:solidFill>
                <a:srgbClr val="000000"/>
              </a:solidFill>
              <a:prstDash val="solid"/>
              <a:round/>
              <a:headEnd len="med" w="med" type="none"/>
              <a:tailEnd len="med" w="med" type="none"/>
            </a:ln>
          </p:spPr>
        </p:cxnSp>
        <p:pic>
          <p:nvPicPr>
            <p:cNvPr id="412" name="Google Shape;412;p62"/>
            <p:cNvPicPr preferRelativeResize="0"/>
            <p:nvPr/>
          </p:nvPicPr>
          <p:blipFill rotWithShape="1">
            <a:blip r:embed="rId3">
              <a:alphaModFix/>
            </a:blip>
            <a:srcRect b="0" l="0" r="64369" t="4897"/>
            <a:stretch/>
          </p:blipFill>
          <p:spPr>
            <a:xfrm>
              <a:off x="7815738" y="1682039"/>
              <a:ext cx="274319" cy="274320"/>
            </a:xfrm>
            <a:prstGeom prst="rect">
              <a:avLst/>
            </a:prstGeom>
            <a:noFill/>
            <a:ln>
              <a:noFill/>
            </a:ln>
            <a:effectLst>
              <a:outerShdw blurRad="57150" rotWithShape="0" algn="bl" dir="5400000" dist="19050">
                <a:srgbClr val="000000">
                  <a:alpha val="50000"/>
                </a:srgbClr>
              </a:outerShdw>
            </a:effectLst>
          </p:spPr>
        </p:pic>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63"/>
          <p:cNvSpPr txBox="1"/>
          <p:nvPr/>
        </p:nvSpPr>
        <p:spPr>
          <a:xfrm>
            <a:off x="0" y="432956"/>
            <a:ext cx="9144000" cy="862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3800"/>
              <a:buFont typeface="Arial"/>
              <a:buNone/>
            </a:pPr>
            <a:r>
              <a:rPr b="1" lang="en" sz="3600">
                <a:latin typeface="Calibri"/>
                <a:ea typeface="Calibri"/>
                <a:cs typeface="Calibri"/>
                <a:sym typeface="Calibri"/>
              </a:rPr>
              <a:t>Current Status of the NOAA Cloud Archive</a:t>
            </a:r>
            <a:endParaRPr b="1" i="0" sz="3600" u="none" cap="none" strike="noStrike">
              <a:latin typeface="Calibri"/>
              <a:ea typeface="Calibri"/>
              <a:cs typeface="Calibri"/>
              <a:sym typeface="Calibri"/>
            </a:endParaRPr>
          </a:p>
        </p:txBody>
      </p:sp>
      <p:sp>
        <p:nvSpPr>
          <p:cNvPr id="419" name="Google Shape;419;p63"/>
          <p:cNvSpPr txBox="1"/>
          <p:nvPr/>
        </p:nvSpPr>
        <p:spPr>
          <a:xfrm>
            <a:off x="454200" y="1242581"/>
            <a:ext cx="8235600" cy="33168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Gearing up for promotion of OISS to the NCCF Production tier</a:t>
            </a:r>
            <a:endParaRPr sz="23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In Dev tier now, User Acceptance and Test (UAT) tier by April</a:t>
            </a:r>
            <a:endParaRPr sz="23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Promotion to Production planned for our next Program Increment (Apr-Jul period)</a:t>
            </a:r>
            <a:endParaRPr sz="23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Also gearing up for wide use and </a:t>
            </a:r>
            <a:r>
              <a:rPr lang="en" sz="2300">
                <a:solidFill>
                  <a:schemeClr val="dk1"/>
                </a:solidFill>
                <a:latin typeface="Calibri"/>
                <a:ea typeface="Calibri"/>
                <a:cs typeface="Calibri"/>
                <a:sym typeface="Calibri"/>
              </a:rPr>
              <a:t>application</a:t>
            </a:r>
            <a:r>
              <a:rPr lang="en" sz="2300">
                <a:solidFill>
                  <a:schemeClr val="dk1"/>
                </a:solidFill>
                <a:latin typeface="Calibri"/>
                <a:ea typeface="Calibri"/>
                <a:cs typeface="Calibri"/>
                <a:sym typeface="Calibri"/>
              </a:rPr>
              <a:t> of OISS to support both new archive requests and migration of existing holdings, including everything in CLASS</a:t>
            </a:r>
            <a:endParaRPr sz="2300">
              <a:solidFill>
                <a:schemeClr val="dk1"/>
              </a:solidFill>
              <a:latin typeface="Calibri"/>
              <a:ea typeface="Calibri"/>
              <a:cs typeface="Calibri"/>
              <a:sym typeface="Calibri"/>
            </a:endParaRPr>
          </a:p>
          <a:p>
            <a:pPr indent="-374650" lvl="1" marL="9144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Cohort of ~10 staff being trained now, using Jupyter notebooks to configure the archive workflows</a:t>
            </a:r>
            <a:endParaRPr sz="23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64"/>
          <p:cNvSpPr txBox="1"/>
          <p:nvPr/>
        </p:nvSpPr>
        <p:spPr>
          <a:xfrm>
            <a:off x="0" y="432956"/>
            <a:ext cx="9144000" cy="862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3800"/>
              <a:buFont typeface="Arial"/>
              <a:buNone/>
            </a:pPr>
            <a:r>
              <a:rPr b="1" lang="en" sz="3600">
                <a:latin typeface="Calibri"/>
                <a:ea typeface="Calibri"/>
                <a:cs typeface="Calibri"/>
                <a:sym typeface="Calibri"/>
              </a:rPr>
              <a:t>Activities at NCEI</a:t>
            </a:r>
            <a:endParaRPr b="1" i="0" sz="3600" u="none" cap="none" strike="noStrike">
              <a:latin typeface="Calibri"/>
              <a:ea typeface="Calibri"/>
              <a:cs typeface="Calibri"/>
              <a:sym typeface="Calibri"/>
            </a:endParaRPr>
          </a:p>
        </p:txBody>
      </p:sp>
      <p:sp>
        <p:nvSpPr>
          <p:cNvPr id="426" name="Google Shape;426;p64"/>
          <p:cNvSpPr txBox="1"/>
          <p:nvPr/>
        </p:nvSpPr>
        <p:spPr>
          <a:xfrm>
            <a:off x="454200" y="1242574"/>
            <a:ext cx="8235600" cy="39009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OneStop-Inventory Manager operational </a:t>
            </a:r>
            <a:endParaRPr sz="2300">
              <a:solidFill>
                <a:schemeClr val="dk1"/>
              </a:solidFill>
              <a:latin typeface="Calibri"/>
              <a:ea typeface="Calibri"/>
              <a:cs typeface="Calibri"/>
              <a:sym typeface="Calibri"/>
            </a:endParaRPr>
          </a:p>
          <a:p>
            <a:pPr indent="-374650" lvl="1" marL="9144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Sanctioned as the official </a:t>
            </a:r>
            <a:r>
              <a:rPr lang="en" sz="2300" u="sng">
                <a:solidFill>
                  <a:schemeClr val="hlink"/>
                </a:solidFill>
                <a:latin typeface="Calibri"/>
                <a:ea typeface="Calibri"/>
                <a:cs typeface="Calibri"/>
                <a:sym typeface="Calibri"/>
                <a:hlinkClick r:id="rId3"/>
              </a:rPr>
              <a:t>NOAA Data Catalog</a:t>
            </a:r>
            <a:r>
              <a:rPr lang="en" sz="2300">
                <a:solidFill>
                  <a:schemeClr val="dk1"/>
                </a:solidFill>
                <a:latin typeface="Calibri"/>
                <a:ea typeface="Calibri"/>
                <a:cs typeface="Calibri"/>
                <a:sym typeface="Calibri"/>
              </a:rPr>
              <a:t>, with metadata workflows refreshed across all NOAA Line Offices </a:t>
            </a:r>
            <a:endParaRPr sz="2300">
              <a:solidFill>
                <a:schemeClr val="dk1"/>
              </a:solidFill>
              <a:latin typeface="Calibri"/>
              <a:ea typeface="Calibri"/>
              <a:cs typeface="Calibri"/>
              <a:sym typeface="Calibri"/>
            </a:endParaRPr>
          </a:p>
          <a:p>
            <a:pPr indent="-374650" lvl="1" marL="9144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CKAN decommissioned</a:t>
            </a:r>
            <a:endParaRPr sz="23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NCEI staff focused on cloud migrations, </a:t>
            </a:r>
            <a:r>
              <a:rPr lang="en" sz="2300">
                <a:solidFill>
                  <a:schemeClr val="dk1"/>
                </a:solidFill>
                <a:latin typeface="Calibri"/>
                <a:ea typeface="Calibri"/>
                <a:cs typeface="Calibri"/>
                <a:sym typeface="Calibri"/>
              </a:rPr>
              <a:t>including</a:t>
            </a:r>
            <a:r>
              <a:rPr lang="en" sz="2300">
                <a:solidFill>
                  <a:schemeClr val="dk1"/>
                </a:solidFill>
                <a:latin typeface="Calibri"/>
                <a:ea typeface="Calibri"/>
                <a:cs typeface="Calibri"/>
                <a:sym typeface="Calibri"/>
              </a:rPr>
              <a:t> science applications and data streams</a:t>
            </a:r>
            <a:endParaRPr sz="23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Starting with teams in our Boulder, Colorado </a:t>
            </a:r>
            <a:r>
              <a:rPr lang="en" sz="2300">
                <a:solidFill>
                  <a:schemeClr val="dk1"/>
                </a:solidFill>
                <a:latin typeface="Calibri"/>
                <a:ea typeface="Calibri"/>
                <a:cs typeface="Calibri"/>
                <a:sym typeface="Calibri"/>
              </a:rPr>
              <a:t>facility</a:t>
            </a:r>
            <a:r>
              <a:rPr lang="en" sz="2300">
                <a:solidFill>
                  <a:schemeClr val="dk1"/>
                </a:solidFill>
                <a:latin typeface="Calibri"/>
                <a:ea typeface="Calibri"/>
                <a:cs typeface="Calibri"/>
                <a:sym typeface="Calibri"/>
              </a:rPr>
              <a:t>, moving entire contents of Storenext system (~ 5 PB) over next 1.5 years</a:t>
            </a:r>
            <a:endParaRPr sz="23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Initial focus on Passive Acoustic Data, Hydrographic Surveys, and Trackline Geophysics</a:t>
            </a:r>
            <a:endParaRPr sz="2300">
              <a:solidFill>
                <a:schemeClr val="dk1"/>
              </a:solidFill>
              <a:latin typeface="Calibri"/>
              <a:ea typeface="Calibri"/>
              <a:cs typeface="Calibri"/>
              <a:sym typeface="Calibri"/>
            </a:endParaRPr>
          </a:p>
        </p:txBody>
      </p:sp>
      <p:sp>
        <p:nvSpPr>
          <p:cNvPr id="427" name="Google Shape;427;p64"/>
          <p:cNvSpPr txBox="1"/>
          <p:nvPr/>
        </p:nvSpPr>
        <p:spPr>
          <a:xfrm>
            <a:off x="5136900" y="4819500"/>
            <a:ext cx="332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CoMET = Collection Metadata Editing Tool</a:t>
            </a:r>
            <a:endParaRPr>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65"/>
          <p:cNvSpPr txBox="1"/>
          <p:nvPr>
            <p:ph type="ctrTitle"/>
          </p:nvPr>
        </p:nvSpPr>
        <p:spPr>
          <a:xfrm>
            <a:off x="1143000" y="1454524"/>
            <a:ext cx="6858000" cy="1241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54"/>
          <p:cNvSpPr txBox="1"/>
          <p:nvPr/>
        </p:nvSpPr>
        <p:spPr>
          <a:xfrm>
            <a:off x="0" y="432956"/>
            <a:ext cx="9144000" cy="862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3800"/>
              <a:buFont typeface="Arial"/>
              <a:buNone/>
            </a:pPr>
            <a:r>
              <a:rPr b="1" lang="en" sz="3600">
                <a:latin typeface="Calibri"/>
                <a:ea typeface="Calibri"/>
                <a:cs typeface="Calibri"/>
                <a:sym typeface="Calibri"/>
              </a:rPr>
              <a:t>One-Slide Summary</a:t>
            </a:r>
            <a:endParaRPr b="1" i="0" sz="3600" u="none" cap="none" strike="noStrike">
              <a:latin typeface="Calibri"/>
              <a:ea typeface="Calibri"/>
              <a:cs typeface="Calibri"/>
              <a:sym typeface="Calibri"/>
            </a:endParaRPr>
          </a:p>
        </p:txBody>
      </p:sp>
      <p:sp>
        <p:nvSpPr>
          <p:cNvPr id="309" name="Google Shape;309;p54"/>
          <p:cNvSpPr txBox="1"/>
          <p:nvPr/>
        </p:nvSpPr>
        <p:spPr>
          <a:xfrm>
            <a:off x="383250" y="1254300"/>
            <a:ext cx="8377500" cy="3438000"/>
          </a:xfrm>
          <a:prstGeom prst="rect">
            <a:avLst/>
          </a:prstGeom>
          <a:noFill/>
          <a:ln>
            <a:noFill/>
          </a:ln>
        </p:spPr>
        <p:txBody>
          <a:bodyPr anchorCtr="0" anchor="t" bIns="91425" lIns="91425" spcFirstLastPara="1" rIns="91425" wrap="square" tIns="91425">
            <a:spAutoFit/>
          </a:bodyPr>
          <a:lstStyle/>
          <a:p>
            <a:pPr indent="-361950" lvl="0" marL="457200" rtl="0" algn="l">
              <a:lnSpc>
                <a:spcPct val="115000"/>
              </a:lnSpc>
              <a:spcBef>
                <a:spcPts val="1300"/>
              </a:spcBef>
              <a:spcAft>
                <a:spcPts val="0"/>
              </a:spcAft>
              <a:buClr>
                <a:schemeClr val="dk1"/>
              </a:buClr>
              <a:buSzPts val="2100"/>
              <a:buChar char="●"/>
            </a:pPr>
            <a:r>
              <a:rPr lang="en" sz="2100">
                <a:solidFill>
                  <a:schemeClr val="dk1"/>
                </a:solidFill>
                <a:highlight>
                  <a:schemeClr val="lt1"/>
                </a:highlight>
              </a:rPr>
              <a:t>Some details provided on NOAA “new space” activities with industry/commercial partners</a:t>
            </a:r>
            <a:endParaRPr sz="2100">
              <a:solidFill>
                <a:schemeClr val="dk1"/>
              </a:solidFill>
              <a:highlight>
                <a:srgbClr val="FFFFFF"/>
              </a:highlight>
            </a:endParaRPr>
          </a:p>
          <a:p>
            <a:pPr indent="-361950" lvl="0" marL="457200" rtl="0" algn="l">
              <a:lnSpc>
                <a:spcPct val="115000"/>
              </a:lnSpc>
              <a:spcBef>
                <a:spcPts val="0"/>
              </a:spcBef>
              <a:spcAft>
                <a:spcPts val="0"/>
              </a:spcAft>
              <a:buClr>
                <a:schemeClr val="dk1"/>
              </a:buClr>
              <a:buSzPts val="2100"/>
              <a:buChar char="●"/>
            </a:pPr>
            <a:r>
              <a:rPr lang="en" sz="2100">
                <a:solidFill>
                  <a:schemeClr val="dk1"/>
                </a:solidFill>
                <a:highlight>
                  <a:srgbClr val="FFFFFF"/>
                </a:highlight>
              </a:rPr>
              <a:t>Update on NESDIS Common Cloud Framework (NCCF)</a:t>
            </a:r>
            <a:endParaRPr sz="2100">
              <a:solidFill>
                <a:schemeClr val="dk1"/>
              </a:solidFill>
              <a:highlight>
                <a:srgbClr val="FFFFFF"/>
              </a:highlight>
            </a:endParaRPr>
          </a:p>
          <a:p>
            <a:pPr indent="-330200" lvl="1" marL="914400" rtl="0" algn="l">
              <a:lnSpc>
                <a:spcPct val="115000"/>
              </a:lnSpc>
              <a:spcBef>
                <a:spcPts val="0"/>
              </a:spcBef>
              <a:spcAft>
                <a:spcPts val="0"/>
              </a:spcAft>
              <a:buClr>
                <a:schemeClr val="dk1"/>
              </a:buClr>
              <a:buSzPts val="1600"/>
              <a:buChar char="○"/>
            </a:pPr>
            <a:r>
              <a:rPr lang="en" sz="1700">
                <a:solidFill>
                  <a:schemeClr val="dk1"/>
                </a:solidFill>
                <a:highlight>
                  <a:srgbClr val="FFFFFF"/>
                </a:highlight>
              </a:rPr>
              <a:t>NCCF continues progress since last WGISS update, with new Secure Ingest capability.  Direct cloud access still working through agency approval</a:t>
            </a:r>
            <a:endParaRPr sz="1700">
              <a:solidFill>
                <a:schemeClr val="dk1"/>
              </a:solidFill>
              <a:highlight>
                <a:srgbClr val="FFFFFF"/>
              </a:highlight>
            </a:endParaRPr>
          </a:p>
          <a:p>
            <a:pPr indent="-330200" lvl="1" marL="914400" rtl="0" algn="l">
              <a:lnSpc>
                <a:spcPct val="115000"/>
              </a:lnSpc>
              <a:spcBef>
                <a:spcPts val="0"/>
              </a:spcBef>
              <a:spcAft>
                <a:spcPts val="0"/>
              </a:spcAft>
              <a:buClr>
                <a:schemeClr val="dk1"/>
              </a:buClr>
              <a:buSzPts val="1600"/>
              <a:buChar char="○"/>
            </a:pPr>
            <a:r>
              <a:rPr lang="en" sz="1700">
                <a:solidFill>
                  <a:schemeClr val="dk1"/>
                </a:solidFill>
                <a:highlight>
                  <a:srgbClr val="FFFFFF"/>
                </a:highlight>
              </a:rPr>
              <a:t>Cloud archive </a:t>
            </a:r>
            <a:r>
              <a:rPr lang="en" sz="1700">
                <a:solidFill>
                  <a:schemeClr val="dk1"/>
                </a:solidFill>
                <a:highlight>
                  <a:srgbClr val="FFFFFF"/>
                </a:highlight>
              </a:rPr>
              <a:t>service, </a:t>
            </a:r>
            <a:r>
              <a:rPr i="1" lang="en" sz="1700">
                <a:solidFill>
                  <a:schemeClr val="dk1"/>
                </a:solidFill>
                <a:highlight>
                  <a:srgbClr val="FFFFFF"/>
                </a:highlight>
              </a:rPr>
              <a:t>Open Information Stewardship Service</a:t>
            </a:r>
            <a:r>
              <a:rPr lang="en" sz="1700">
                <a:solidFill>
                  <a:schemeClr val="dk1"/>
                </a:solidFill>
                <a:highlight>
                  <a:srgbClr val="FFFFFF"/>
                </a:highlight>
              </a:rPr>
              <a:t> (OISS), preparing for Production deployment</a:t>
            </a:r>
            <a:endParaRPr sz="1700">
              <a:solidFill>
                <a:schemeClr val="dk1"/>
              </a:solidFill>
              <a:highlight>
                <a:srgbClr val="FFFFFF"/>
              </a:highlight>
            </a:endParaRPr>
          </a:p>
          <a:p>
            <a:pPr indent="-361950" lvl="0" marL="457200" rtl="0" algn="l">
              <a:lnSpc>
                <a:spcPct val="115000"/>
              </a:lnSpc>
              <a:spcBef>
                <a:spcPts val="0"/>
              </a:spcBef>
              <a:spcAft>
                <a:spcPts val="0"/>
              </a:spcAft>
              <a:buClr>
                <a:schemeClr val="dk1"/>
              </a:buClr>
              <a:buSzPts val="2100"/>
              <a:buChar char="●"/>
            </a:pPr>
            <a:r>
              <a:rPr lang="en" sz="2100">
                <a:solidFill>
                  <a:schemeClr val="dk1"/>
                </a:solidFill>
                <a:highlight>
                  <a:srgbClr val="FFFFFF"/>
                </a:highlight>
              </a:rPr>
              <a:t>Upda</a:t>
            </a:r>
            <a:r>
              <a:rPr lang="en" sz="2100">
                <a:solidFill>
                  <a:schemeClr val="dk1"/>
                </a:solidFill>
                <a:highlight>
                  <a:srgbClr val="FFFFFF"/>
                </a:highlight>
              </a:rPr>
              <a:t>tes from NOAA/NESDIS/NCEI</a:t>
            </a:r>
            <a:endParaRPr sz="2100">
              <a:solidFill>
                <a:schemeClr val="dk1"/>
              </a:solidFill>
              <a:highlight>
                <a:srgbClr val="FFFFFF"/>
              </a:highlight>
            </a:endParaRPr>
          </a:p>
          <a:p>
            <a:pPr indent="-330200" lvl="1" marL="914400" rtl="0" algn="l">
              <a:lnSpc>
                <a:spcPct val="115000"/>
              </a:lnSpc>
              <a:spcBef>
                <a:spcPts val="0"/>
              </a:spcBef>
              <a:spcAft>
                <a:spcPts val="0"/>
              </a:spcAft>
              <a:buClr>
                <a:schemeClr val="dk1"/>
              </a:buClr>
              <a:buSzPts val="1600"/>
              <a:buChar char="○"/>
            </a:pPr>
            <a:r>
              <a:rPr lang="en" sz="1700" u="sng">
                <a:solidFill>
                  <a:schemeClr val="hlink"/>
                </a:solidFill>
                <a:highlight>
                  <a:srgbClr val="FFFFFF"/>
                </a:highlight>
                <a:hlinkClick r:id="rId3"/>
              </a:rPr>
              <a:t>OneStop NOAA Data Catalog</a:t>
            </a:r>
            <a:r>
              <a:rPr lang="en" sz="1700">
                <a:solidFill>
                  <a:schemeClr val="dk1"/>
                </a:solidFill>
                <a:highlight>
                  <a:srgbClr val="FFFFFF"/>
                </a:highlight>
              </a:rPr>
              <a:t> has fully replaced old CKAN system</a:t>
            </a:r>
            <a:endParaRPr sz="1700">
              <a:solidFill>
                <a:schemeClr val="dk1"/>
              </a:solidFill>
              <a:highlight>
                <a:srgbClr val="FFFFFF"/>
              </a:highlight>
            </a:endParaRPr>
          </a:p>
          <a:p>
            <a:pPr indent="-336550" lvl="1" marL="914400" rtl="0" algn="l">
              <a:lnSpc>
                <a:spcPct val="115000"/>
              </a:lnSpc>
              <a:spcBef>
                <a:spcPts val="0"/>
              </a:spcBef>
              <a:spcAft>
                <a:spcPts val="0"/>
              </a:spcAft>
              <a:buClr>
                <a:schemeClr val="dk1"/>
              </a:buClr>
              <a:buSzPts val="1700"/>
              <a:buChar char="○"/>
            </a:pPr>
            <a:r>
              <a:rPr lang="en" sz="1700">
                <a:solidFill>
                  <a:schemeClr val="dk1"/>
                </a:solidFill>
                <a:highlight>
                  <a:srgbClr val="FFFFFF"/>
                </a:highlight>
              </a:rPr>
              <a:t>Heavy emphasis on preparing for cloud data </a:t>
            </a:r>
            <a:r>
              <a:rPr lang="en" sz="1700">
                <a:solidFill>
                  <a:schemeClr val="dk1"/>
                </a:solidFill>
                <a:highlight>
                  <a:srgbClr val="FFFFFF"/>
                </a:highlight>
              </a:rPr>
              <a:t>migrations</a:t>
            </a:r>
            <a:r>
              <a:rPr lang="en" sz="1700">
                <a:solidFill>
                  <a:schemeClr val="dk1"/>
                </a:solidFill>
                <a:highlight>
                  <a:srgbClr val="FFFFFF"/>
                </a:highlight>
              </a:rPr>
              <a:t> </a:t>
            </a:r>
            <a:endParaRPr sz="1700">
              <a:solidFill>
                <a:schemeClr val="dk1"/>
              </a:solidFill>
              <a:highlight>
                <a:srgbClr val="FFFFFF"/>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55"/>
          <p:cNvSpPr txBox="1"/>
          <p:nvPr>
            <p:ph idx="2" type="subTitle"/>
          </p:nvPr>
        </p:nvSpPr>
        <p:spPr>
          <a:xfrm>
            <a:off x="162300" y="593447"/>
            <a:ext cx="8819400" cy="492300"/>
          </a:xfrm>
          <a:prstGeom prst="rect">
            <a:avLst/>
          </a:prstGeom>
        </p:spPr>
        <p:txBody>
          <a:bodyPr anchorCtr="0" anchor="ctr" bIns="68575" lIns="68575" spcFirstLastPara="1" rIns="68575" wrap="square" tIns="68575">
            <a:noAutofit/>
          </a:bodyPr>
          <a:lstStyle/>
          <a:p>
            <a:pPr indent="0" lvl="0" marL="0" rtl="0" algn="ctr">
              <a:spcBef>
                <a:spcPts val="800"/>
              </a:spcBef>
              <a:spcAft>
                <a:spcPts val="0"/>
              </a:spcAft>
              <a:buNone/>
            </a:pPr>
            <a:r>
              <a:rPr lang="en"/>
              <a:t>Some “New Space” Activities at NOAA</a:t>
            </a:r>
            <a:endParaRPr/>
          </a:p>
        </p:txBody>
      </p:sp>
      <p:sp>
        <p:nvSpPr>
          <p:cNvPr id="315" name="Google Shape;315;p55"/>
          <p:cNvSpPr txBox="1"/>
          <p:nvPr>
            <p:ph idx="1" type="body"/>
          </p:nvPr>
        </p:nvSpPr>
        <p:spPr>
          <a:xfrm>
            <a:off x="-32875" y="1161676"/>
            <a:ext cx="9144000" cy="3447000"/>
          </a:xfrm>
          <a:prstGeom prst="rect">
            <a:avLst/>
          </a:prstGeom>
        </p:spPr>
        <p:txBody>
          <a:bodyPr anchorCtr="0" anchor="t" bIns="68575" lIns="68575" spcFirstLastPara="1" rIns="68575" wrap="square" tIns="68575">
            <a:noAutofit/>
          </a:bodyPr>
          <a:lstStyle/>
          <a:p>
            <a:pPr indent="-355600" lvl="0" marL="457200" rtl="0" algn="l">
              <a:spcBef>
                <a:spcPts val="500"/>
              </a:spcBef>
              <a:spcAft>
                <a:spcPts val="0"/>
              </a:spcAft>
              <a:buSzPts val="2000"/>
              <a:buChar char="•"/>
            </a:pPr>
            <a:r>
              <a:rPr lang="en" sz="1700" u="sng">
                <a:solidFill>
                  <a:schemeClr val="hlink"/>
                </a:solidFill>
                <a:hlinkClick r:id="rId3"/>
              </a:rPr>
              <a:t>NOAA</a:t>
            </a:r>
            <a:r>
              <a:rPr lang="en" sz="1700" u="sng">
                <a:solidFill>
                  <a:schemeClr val="hlink"/>
                </a:solidFill>
                <a:hlinkClick r:id="rId4"/>
              </a:rPr>
              <a:t> Commercial Data Program</a:t>
            </a:r>
            <a:endParaRPr sz="1700"/>
          </a:p>
          <a:p>
            <a:pPr indent="-336550" lvl="1" marL="914400" rtl="0" algn="l">
              <a:spcBef>
                <a:spcPts val="0"/>
              </a:spcBef>
              <a:spcAft>
                <a:spcPts val="0"/>
              </a:spcAft>
              <a:buClr>
                <a:schemeClr val="dk1"/>
              </a:buClr>
              <a:buSzPts val="1700"/>
              <a:buChar char="–"/>
            </a:pPr>
            <a:r>
              <a:rPr lang="en" sz="1700">
                <a:solidFill>
                  <a:schemeClr val="dk1"/>
                </a:solidFill>
              </a:rPr>
              <a:t>E</a:t>
            </a:r>
            <a:r>
              <a:rPr lang="en" sz="1700">
                <a:solidFill>
                  <a:schemeClr val="dk1"/>
                </a:solidFill>
              </a:rPr>
              <a:t>ngages with the commercial sector through pilots and acquisition of operational satellite data-as-a-service for commercial data to help improve weather forecasts and provide risk reduction to the overall observing system</a:t>
            </a:r>
            <a:endParaRPr sz="1700">
              <a:solidFill>
                <a:schemeClr val="dk1"/>
              </a:solidFill>
            </a:endParaRPr>
          </a:p>
          <a:p>
            <a:pPr indent="-336550" lvl="1" marL="914400" rtl="0" algn="l">
              <a:spcBef>
                <a:spcPts val="0"/>
              </a:spcBef>
              <a:spcAft>
                <a:spcPts val="0"/>
              </a:spcAft>
              <a:buClr>
                <a:schemeClr val="dk1"/>
              </a:buClr>
              <a:buSzPts val="1700"/>
              <a:buChar char="–"/>
            </a:pPr>
            <a:r>
              <a:rPr lang="en" sz="1700">
                <a:solidFill>
                  <a:schemeClr val="dk1"/>
                </a:solidFill>
              </a:rPr>
              <a:t>Currently two lines of effort, </a:t>
            </a:r>
            <a:endParaRPr sz="1700">
              <a:solidFill>
                <a:schemeClr val="dk1"/>
              </a:solidFill>
            </a:endParaRPr>
          </a:p>
          <a:p>
            <a:pPr indent="-336550" lvl="2" marL="1371600" rtl="0" algn="l">
              <a:spcBef>
                <a:spcPts val="0"/>
              </a:spcBef>
              <a:spcAft>
                <a:spcPts val="0"/>
              </a:spcAft>
              <a:buClr>
                <a:schemeClr val="dk1"/>
              </a:buClr>
              <a:buSzPts val="1700"/>
              <a:buChar char="•"/>
            </a:pPr>
            <a:r>
              <a:rPr lang="en" sz="1700">
                <a:solidFill>
                  <a:schemeClr val="dk1"/>
                </a:solidFill>
              </a:rPr>
              <a:t>Commercial Purchase: Radio Occultation Data Buy</a:t>
            </a:r>
            <a:endParaRPr sz="1700">
              <a:solidFill>
                <a:schemeClr val="dk1"/>
              </a:solidFill>
            </a:endParaRPr>
          </a:p>
          <a:p>
            <a:pPr indent="-336550" lvl="2" marL="1371600" rtl="0" algn="l">
              <a:spcBef>
                <a:spcPts val="0"/>
              </a:spcBef>
              <a:spcAft>
                <a:spcPts val="0"/>
              </a:spcAft>
              <a:buClr>
                <a:schemeClr val="dk1"/>
              </a:buClr>
              <a:buSzPts val="1700"/>
              <a:buChar char="•"/>
            </a:pPr>
            <a:r>
              <a:rPr lang="en" sz="1700">
                <a:solidFill>
                  <a:schemeClr val="dk1"/>
                </a:solidFill>
              </a:rPr>
              <a:t>Commercial Weather Data Pilot (CWDP) Round 4: Ocean Surface Winds</a:t>
            </a:r>
            <a:endParaRPr sz="1700">
              <a:solidFill>
                <a:schemeClr val="dk1"/>
              </a:solidFill>
            </a:endParaRPr>
          </a:p>
          <a:p>
            <a:pPr indent="-355600" lvl="0" marL="457200" rtl="0" algn="l">
              <a:spcBef>
                <a:spcPts val="0"/>
              </a:spcBef>
              <a:spcAft>
                <a:spcPts val="0"/>
              </a:spcAft>
              <a:buSzPts val="2000"/>
              <a:buChar char="•"/>
            </a:pPr>
            <a:r>
              <a:rPr lang="en" sz="1700" u="sng">
                <a:solidFill>
                  <a:schemeClr val="hlink"/>
                </a:solidFill>
                <a:hlinkClick r:id="rId5"/>
              </a:rPr>
              <a:t>Industry Proving Grounds (IPG)</a:t>
            </a:r>
            <a:r>
              <a:rPr lang="en" sz="1700"/>
              <a:t> - </a:t>
            </a:r>
            <a:r>
              <a:rPr lang="en" sz="1700">
                <a:solidFill>
                  <a:schemeClr val="dk1"/>
                </a:solidFill>
              </a:rPr>
              <a:t>not exactly “New Space”, but industry related</a:t>
            </a:r>
            <a:endParaRPr sz="1700">
              <a:solidFill>
                <a:schemeClr val="dk1"/>
              </a:solidFill>
            </a:endParaRPr>
          </a:p>
          <a:p>
            <a:pPr indent="-336550" lvl="1" marL="914400" rtl="0" algn="l">
              <a:spcBef>
                <a:spcPts val="0"/>
              </a:spcBef>
              <a:spcAft>
                <a:spcPts val="0"/>
              </a:spcAft>
              <a:buClr>
                <a:schemeClr val="dk1"/>
              </a:buClr>
              <a:buSzPts val="1700"/>
              <a:buChar char="–"/>
            </a:pPr>
            <a:r>
              <a:rPr lang="en" sz="1700">
                <a:solidFill>
                  <a:schemeClr val="dk1"/>
                </a:solidFill>
              </a:rPr>
              <a:t>$85 million investment to promote the development and use of actionable climate information, led by NCEI</a:t>
            </a:r>
            <a:endParaRPr sz="1700">
              <a:solidFill>
                <a:schemeClr val="dk1"/>
              </a:solidFill>
            </a:endParaRPr>
          </a:p>
          <a:p>
            <a:pPr indent="-336550" lvl="1" marL="914400" rtl="0" algn="l">
              <a:spcBef>
                <a:spcPts val="0"/>
              </a:spcBef>
              <a:spcAft>
                <a:spcPts val="0"/>
              </a:spcAft>
              <a:buClr>
                <a:schemeClr val="dk1"/>
              </a:buClr>
              <a:buSzPts val="1700"/>
              <a:buChar char="–"/>
            </a:pPr>
            <a:r>
              <a:rPr lang="en" sz="1700">
                <a:solidFill>
                  <a:schemeClr val="dk1"/>
                </a:solidFill>
              </a:rPr>
              <a:t>Focused on three industries (Finance and reinsurance, retail and architecture, and engineering) to inform sector-relevant data tools and user-friendly climate data</a:t>
            </a:r>
            <a:endParaRPr sz="17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56"/>
          <p:cNvSpPr txBox="1"/>
          <p:nvPr>
            <p:ph type="title"/>
          </p:nvPr>
        </p:nvSpPr>
        <p:spPr>
          <a:xfrm>
            <a:off x="0" y="273844"/>
            <a:ext cx="9144000" cy="696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NESDIS Common Cloud Framework (NCCF) </a:t>
            </a:r>
            <a:endParaRPr/>
          </a:p>
        </p:txBody>
      </p:sp>
      <p:sp>
        <p:nvSpPr>
          <p:cNvPr id="322" name="Google Shape;322;p56"/>
          <p:cNvSpPr txBox="1"/>
          <p:nvPr/>
        </p:nvSpPr>
        <p:spPr>
          <a:xfrm>
            <a:off x="6731650" y="1141725"/>
            <a:ext cx="2361000" cy="3379200"/>
          </a:xfrm>
          <a:prstGeom prst="rect">
            <a:avLst/>
          </a:prstGeom>
          <a:noFill/>
          <a:ln>
            <a:noFill/>
          </a:ln>
        </p:spPr>
        <p:txBody>
          <a:bodyPr anchorCtr="0" anchor="t" bIns="34275" lIns="68575" spcFirstLastPara="1" rIns="68575" wrap="square" tIns="34275">
            <a:noAutofit/>
          </a:bodyPr>
          <a:lstStyle/>
          <a:p>
            <a:pPr indent="-273050" lvl="0" marL="342900" rtl="0" algn="l">
              <a:lnSpc>
                <a:spcPct val="80000"/>
              </a:lnSpc>
              <a:spcBef>
                <a:spcPts val="500"/>
              </a:spcBef>
              <a:spcAft>
                <a:spcPts val="0"/>
              </a:spcAft>
              <a:buClr>
                <a:srgbClr val="000000"/>
              </a:buClr>
              <a:buSzPts val="1700"/>
              <a:buChar char="•"/>
            </a:pPr>
            <a:r>
              <a:rPr lang="en" sz="1700">
                <a:latin typeface="Calibri"/>
                <a:ea typeface="Calibri"/>
                <a:cs typeface="Calibri"/>
                <a:sym typeface="Calibri"/>
              </a:rPr>
              <a:t>Several operational pieces, including Product Generation and soon, new Secure Ingest Service</a:t>
            </a:r>
            <a:endParaRPr sz="1700">
              <a:latin typeface="Calibri"/>
              <a:ea typeface="Calibri"/>
              <a:cs typeface="Calibri"/>
              <a:sym typeface="Calibri"/>
            </a:endParaRPr>
          </a:p>
          <a:p>
            <a:pPr indent="-273050" lvl="0" marL="342900" rtl="0" algn="l">
              <a:lnSpc>
                <a:spcPct val="80000"/>
              </a:lnSpc>
              <a:spcBef>
                <a:spcPts val="500"/>
              </a:spcBef>
              <a:spcAft>
                <a:spcPts val="0"/>
              </a:spcAft>
              <a:buClr>
                <a:srgbClr val="000000"/>
              </a:buClr>
              <a:buSzPts val="1700"/>
              <a:buFont typeface="Calibri"/>
              <a:buChar char="•"/>
            </a:pPr>
            <a:r>
              <a:rPr lang="en" sz="1700">
                <a:latin typeface="Calibri"/>
                <a:ea typeface="Calibri"/>
                <a:cs typeface="Calibri"/>
                <a:sym typeface="Calibri"/>
              </a:rPr>
              <a:t>Enabling public access in </a:t>
            </a:r>
            <a:r>
              <a:rPr lang="en" sz="1700">
                <a:latin typeface="Calibri"/>
                <a:ea typeface="Calibri"/>
                <a:cs typeface="Calibri"/>
                <a:sym typeface="Calibri"/>
              </a:rPr>
              <a:t>agency</a:t>
            </a:r>
            <a:r>
              <a:rPr lang="en" sz="1700">
                <a:latin typeface="Calibri"/>
                <a:ea typeface="Calibri"/>
                <a:cs typeface="Calibri"/>
                <a:sym typeface="Calibri"/>
              </a:rPr>
              <a:t> approval process</a:t>
            </a:r>
            <a:endParaRPr sz="1700">
              <a:latin typeface="Calibri"/>
              <a:ea typeface="Calibri"/>
              <a:cs typeface="Calibri"/>
              <a:sym typeface="Calibri"/>
            </a:endParaRPr>
          </a:p>
          <a:p>
            <a:pPr indent="-273050" lvl="0" marL="342900" rtl="0" algn="l">
              <a:lnSpc>
                <a:spcPct val="80000"/>
              </a:lnSpc>
              <a:spcBef>
                <a:spcPts val="500"/>
              </a:spcBef>
              <a:spcAft>
                <a:spcPts val="0"/>
              </a:spcAft>
              <a:buClr>
                <a:srgbClr val="000000"/>
              </a:buClr>
              <a:buSzPts val="1700"/>
              <a:buFont typeface="Calibri"/>
              <a:buChar char="•"/>
            </a:pPr>
            <a:r>
              <a:rPr lang="en" sz="1700">
                <a:latin typeface="Calibri"/>
                <a:ea typeface="Calibri"/>
                <a:cs typeface="Calibri"/>
                <a:sym typeface="Calibri"/>
              </a:rPr>
              <a:t>Archive service, OISS, moving into User Acceptance and Test tier this Program Increment (PI)</a:t>
            </a:r>
            <a:endParaRPr sz="1700">
              <a:latin typeface="Calibri"/>
              <a:ea typeface="Calibri"/>
              <a:cs typeface="Calibri"/>
              <a:sym typeface="Calibri"/>
            </a:endParaRPr>
          </a:p>
          <a:p>
            <a:pPr indent="-273050" lvl="0" marL="342900" rtl="0" algn="l">
              <a:lnSpc>
                <a:spcPct val="80000"/>
              </a:lnSpc>
              <a:spcBef>
                <a:spcPts val="500"/>
              </a:spcBef>
              <a:spcAft>
                <a:spcPts val="0"/>
              </a:spcAft>
              <a:buClr>
                <a:srgbClr val="000000"/>
              </a:buClr>
              <a:buSzPts val="1700"/>
              <a:buFont typeface="Calibri"/>
              <a:buChar char="•"/>
            </a:pPr>
            <a:r>
              <a:rPr lang="en" sz="1700">
                <a:latin typeface="Calibri"/>
                <a:ea typeface="Calibri"/>
                <a:cs typeface="Calibri"/>
                <a:sym typeface="Calibri"/>
              </a:rPr>
              <a:t>To Production next PI</a:t>
            </a:r>
            <a:endParaRPr sz="1700">
              <a:latin typeface="Calibri"/>
              <a:ea typeface="Calibri"/>
              <a:cs typeface="Calibri"/>
              <a:sym typeface="Calibri"/>
            </a:endParaRPr>
          </a:p>
        </p:txBody>
      </p:sp>
      <p:pic>
        <p:nvPicPr>
          <p:cNvPr id="323" name="Google Shape;323;p56"/>
          <p:cNvPicPr preferRelativeResize="0"/>
          <p:nvPr/>
        </p:nvPicPr>
        <p:blipFill rotWithShape="1">
          <a:blip r:embed="rId3">
            <a:alphaModFix/>
          </a:blip>
          <a:srcRect b="0" l="0" r="0" t="7132"/>
          <a:stretch/>
        </p:blipFill>
        <p:spPr>
          <a:xfrm>
            <a:off x="0" y="1012650"/>
            <a:ext cx="6849974" cy="35781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57"/>
          <p:cNvSpPr txBox="1"/>
          <p:nvPr>
            <p:ph idx="1" type="body"/>
          </p:nvPr>
        </p:nvSpPr>
        <p:spPr>
          <a:xfrm>
            <a:off x="76600" y="1114425"/>
            <a:ext cx="5082900" cy="3395700"/>
          </a:xfrm>
          <a:prstGeom prst="rect">
            <a:avLst/>
          </a:prstGeom>
        </p:spPr>
        <p:txBody>
          <a:bodyPr anchorCtr="0" anchor="t" bIns="45700" lIns="91425" spcFirstLastPara="1" rIns="91425" wrap="square" tIns="45700">
            <a:noAutofit/>
          </a:bodyPr>
          <a:lstStyle/>
          <a:p>
            <a:pPr indent="-368300" lvl="0" marL="457200" rtl="0" algn="l">
              <a:lnSpc>
                <a:spcPct val="115000"/>
              </a:lnSpc>
              <a:spcBef>
                <a:spcPts val="0"/>
              </a:spcBef>
              <a:spcAft>
                <a:spcPts val="0"/>
              </a:spcAft>
              <a:buSzPts val="2200"/>
              <a:buChar char="-"/>
            </a:pPr>
            <a:r>
              <a:rPr lang="en" sz="2200"/>
              <a:t>Leverage NCCF services and </a:t>
            </a:r>
            <a:r>
              <a:rPr b="1" lang="en" sz="2200"/>
              <a:t>knowledge graphs (KG) </a:t>
            </a:r>
            <a:r>
              <a:rPr lang="en" sz="2200"/>
              <a:t>in a</a:t>
            </a:r>
            <a:r>
              <a:rPr b="1" lang="en" sz="2200"/>
              <a:t> semantically-enabled</a:t>
            </a:r>
            <a:r>
              <a:rPr lang="en" sz="2200"/>
              <a:t>, </a:t>
            </a:r>
            <a:r>
              <a:rPr b="1" lang="en" sz="2200"/>
              <a:t>linked open data interoperability framework</a:t>
            </a:r>
            <a:r>
              <a:rPr lang="en" sz="2200"/>
              <a:t> to enable </a:t>
            </a:r>
            <a:r>
              <a:rPr b="1" lang="en" sz="2200"/>
              <a:t>full provenance in a scalable, repeatable, and transparent platform</a:t>
            </a:r>
            <a:endParaRPr b="1" sz="2200"/>
          </a:p>
          <a:p>
            <a:pPr indent="-368300" lvl="0" marL="457200" rtl="0" algn="l">
              <a:lnSpc>
                <a:spcPct val="115000"/>
              </a:lnSpc>
              <a:spcBef>
                <a:spcPts val="0"/>
              </a:spcBef>
              <a:spcAft>
                <a:spcPts val="0"/>
              </a:spcAft>
              <a:buSzPts val="2200"/>
              <a:buChar char="-"/>
            </a:pPr>
            <a:r>
              <a:rPr lang="en" sz="2200"/>
              <a:t>We are calling this new platform the Open Information Stewardship Service (OISS)</a:t>
            </a:r>
            <a:endParaRPr sz="2200"/>
          </a:p>
          <a:p>
            <a:pPr indent="0" lvl="0" marL="0" rtl="0" algn="l">
              <a:lnSpc>
                <a:spcPct val="100000"/>
              </a:lnSpc>
              <a:spcBef>
                <a:spcPts val="900"/>
              </a:spcBef>
              <a:spcAft>
                <a:spcPts val="0"/>
              </a:spcAft>
              <a:buNone/>
            </a:pPr>
            <a:r>
              <a:t/>
            </a:r>
            <a:endParaRPr sz="2100">
              <a:solidFill>
                <a:srgbClr val="1C4587"/>
              </a:solidFill>
              <a:latin typeface="Arial"/>
              <a:ea typeface="Arial"/>
              <a:cs typeface="Arial"/>
              <a:sym typeface="Arial"/>
            </a:endParaRPr>
          </a:p>
        </p:txBody>
      </p:sp>
      <p:sp>
        <p:nvSpPr>
          <p:cNvPr id="330" name="Google Shape;330;p57"/>
          <p:cNvSpPr txBox="1"/>
          <p:nvPr>
            <p:ph type="title"/>
          </p:nvPr>
        </p:nvSpPr>
        <p:spPr>
          <a:xfrm>
            <a:off x="0" y="273844"/>
            <a:ext cx="9144000" cy="696600"/>
          </a:xfrm>
          <a:prstGeom prst="rect">
            <a:avLst/>
          </a:prstGeom>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rPr lang="en">
                <a:latin typeface="Calibri"/>
                <a:ea typeface="Calibri"/>
                <a:cs typeface="Calibri"/>
                <a:sym typeface="Calibri"/>
              </a:rPr>
              <a:t>The New Cloud Archive Approach…</a:t>
            </a:r>
            <a:endParaRPr/>
          </a:p>
        </p:txBody>
      </p:sp>
      <p:grpSp>
        <p:nvGrpSpPr>
          <p:cNvPr id="331" name="Google Shape;331;p57"/>
          <p:cNvGrpSpPr/>
          <p:nvPr/>
        </p:nvGrpSpPr>
        <p:grpSpPr>
          <a:xfrm>
            <a:off x="5269757" y="1114428"/>
            <a:ext cx="3488131" cy="3091983"/>
            <a:chOff x="7542363" y="1436250"/>
            <a:chExt cx="868213" cy="817488"/>
          </a:xfrm>
        </p:grpSpPr>
        <p:sp>
          <p:nvSpPr>
            <p:cNvPr id="332" name="Google Shape;332;p57"/>
            <p:cNvSpPr/>
            <p:nvPr/>
          </p:nvSpPr>
          <p:spPr>
            <a:xfrm>
              <a:off x="7542363" y="1465225"/>
              <a:ext cx="180900" cy="176400"/>
            </a:xfrm>
            <a:prstGeom prst="ellipse">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3" name="Google Shape;333;p57"/>
            <p:cNvSpPr/>
            <p:nvPr/>
          </p:nvSpPr>
          <p:spPr>
            <a:xfrm>
              <a:off x="7873288" y="1436250"/>
              <a:ext cx="180900" cy="176400"/>
            </a:xfrm>
            <a:prstGeom prst="ellipse">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4" name="Google Shape;334;p57"/>
            <p:cNvSpPr/>
            <p:nvPr/>
          </p:nvSpPr>
          <p:spPr>
            <a:xfrm>
              <a:off x="7542375" y="1801975"/>
              <a:ext cx="180900" cy="176400"/>
            </a:xfrm>
            <a:prstGeom prst="ellipse">
              <a:avLst/>
            </a:prstGeom>
            <a:solidFill>
              <a:srgbClr val="FF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5" name="Google Shape;335;p57"/>
            <p:cNvSpPr/>
            <p:nvPr/>
          </p:nvSpPr>
          <p:spPr>
            <a:xfrm>
              <a:off x="8229675" y="1710025"/>
              <a:ext cx="180900" cy="176400"/>
            </a:xfrm>
            <a:prstGeom prst="ellipse">
              <a:avLst/>
            </a:prstGeom>
            <a:solidFill>
              <a:srgbClr val="FF99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6" name="Google Shape;336;p57"/>
            <p:cNvSpPr/>
            <p:nvPr/>
          </p:nvSpPr>
          <p:spPr>
            <a:xfrm>
              <a:off x="7922413" y="2077338"/>
              <a:ext cx="180900" cy="176400"/>
            </a:xfrm>
            <a:prstGeom prst="ellipse">
              <a:avLst/>
            </a:prstGeom>
            <a:solidFill>
              <a:srgbClr val="6AA84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7" name="Google Shape;337;p57"/>
            <p:cNvSpPr/>
            <p:nvPr/>
          </p:nvSpPr>
          <p:spPr>
            <a:xfrm>
              <a:off x="8150050" y="1950825"/>
              <a:ext cx="180900" cy="176400"/>
            </a:xfrm>
            <a:prstGeom prst="ellipse">
              <a:avLst/>
            </a:prstGeom>
            <a:solidFill>
              <a:srgbClr val="4A86E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8" name="Google Shape;338;p57"/>
            <p:cNvSpPr/>
            <p:nvPr/>
          </p:nvSpPr>
          <p:spPr>
            <a:xfrm>
              <a:off x="8164338" y="1553725"/>
              <a:ext cx="91500" cy="82200"/>
            </a:xfrm>
            <a:prstGeom prst="ellipse">
              <a:avLst/>
            </a:prstGeom>
            <a:solidFill>
              <a:srgbClr val="B7B7B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9" name="Google Shape;339;p57"/>
            <p:cNvSpPr/>
            <p:nvPr/>
          </p:nvSpPr>
          <p:spPr>
            <a:xfrm>
              <a:off x="7815800" y="1673550"/>
              <a:ext cx="274200" cy="2742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0" name="Google Shape;340;p57"/>
            <p:cNvSpPr/>
            <p:nvPr/>
          </p:nvSpPr>
          <p:spPr>
            <a:xfrm>
              <a:off x="7696650" y="2066650"/>
              <a:ext cx="91500" cy="82200"/>
            </a:xfrm>
            <a:prstGeom prst="ellipse">
              <a:avLst/>
            </a:prstGeom>
            <a:solidFill>
              <a:srgbClr val="B7B7B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341" name="Google Shape;341;p57"/>
            <p:cNvCxnSpPr>
              <a:stCxn id="333" idx="4"/>
              <a:endCxn id="333" idx="4"/>
            </p:cNvCxnSpPr>
            <p:nvPr/>
          </p:nvCxnSpPr>
          <p:spPr>
            <a:xfrm>
              <a:off x="7963738" y="1612650"/>
              <a:ext cx="0" cy="0"/>
            </a:xfrm>
            <a:prstGeom prst="straightConnector1">
              <a:avLst/>
            </a:prstGeom>
            <a:noFill/>
            <a:ln cap="flat" cmpd="sng" w="9525">
              <a:solidFill>
                <a:srgbClr val="000000"/>
              </a:solidFill>
              <a:prstDash val="solid"/>
              <a:round/>
              <a:headEnd len="med" w="med" type="none"/>
              <a:tailEnd len="med" w="med" type="none"/>
            </a:ln>
          </p:spPr>
        </p:cxnSp>
        <p:cxnSp>
          <p:nvCxnSpPr>
            <p:cNvPr id="342" name="Google Shape;342;p57"/>
            <p:cNvCxnSpPr>
              <a:stCxn id="339" idx="1"/>
              <a:endCxn id="332" idx="5"/>
            </p:cNvCxnSpPr>
            <p:nvPr/>
          </p:nvCxnSpPr>
          <p:spPr>
            <a:xfrm rot="10800000">
              <a:off x="7696656" y="1615906"/>
              <a:ext cx="159300" cy="97800"/>
            </a:xfrm>
            <a:prstGeom prst="straightConnector1">
              <a:avLst/>
            </a:prstGeom>
            <a:noFill/>
            <a:ln cap="flat" cmpd="sng" w="9525">
              <a:solidFill>
                <a:srgbClr val="000000"/>
              </a:solidFill>
              <a:prstDash val="solid"/>
              <a:round/>
              <a:headEnd len="med" w="med" type="none"/>
              <a:tailEnd len="med" w="med" type="none"/>
            </a:ln>
          </p:spPr>
        </p:cxnSp>
        <p:cxnSp>
          <p:nvCxnSpPr>
            <p:cNvPr id="343" name="Google Shape;343;p57"/>
            <p:cNvCxnSpPr>
              <a:stCxn id="339" idx="2"/>
              <a:endCxn id="334" idx="7"/>
            </p:cNvCxnSpPr>
            <p:nvPr/>
          </p:nvCxnSpPr>
          <p:spPr>
            <a:xfrm flipH="1">
              <a:off x="7696700" y="1810650"/>
              <a:ext cx="119100" cy="17100"/>
            </a:xfrm>
            <a:prstGeom prst="straightConnector1">
              <a:avLst/>
            </a:prstGeom>
            <a:noFill/>
            <a:ln cap="flat" cmpd="sng" w="9525">
              <a:solidFill>
                <a:srgbClr val="000000"/>
              </a:solidFill>
              <a:prstDash val="solid"/>
              <a:round/>
              <a:headEnd len="med" w="med" type="none"/>
              <a:tailEnd len="med" w="med" type="none"/>
            </a:ln>
          </p:spPr>
        </p:cxnSp>
        <p:cxnSp>
          <p:nvCxnSpPr>
            <p:cNvPr id="344" name="Google Shape;344;p57"/>
            <p:cNvCxnSpPr>
              <a:stCxn id="339" idx="3"/>
              <a:endCxn id="340" idx="7"/>
            </p:cNvCxnSpPr>
            <p:nvPr/>
          </p:nvCxnSpPr>
          <p:spPr>
            <a:xfrm flipH="1">
              <a:off x="7774656" y="1907594"/>
              <a:ext cx="81300" cy="171000"/>
            </a:xfrm>
            <a:prstGeom prst="straightConnector1">
              <a:avLst/>
            </a:prstGeom>
            <a:noFill/>
            <a:ln cap="flat" cmpd="sng" w="9525">
              <a:solidFill>
                <a:srgbClr val="000000"/>
              </a:solidFill>
              <a:prstDash val="solid"/>
              <a:round/>
              <a:headEnd len="med" w="med" type="none"/>
              <a:tailEnd len="med" w="med" type="none"/>
            </a:ln>
          </p:spPr>
        </p:cxnSp>
        <p:cxnSp>
          <p:nvCxnSpPr>
            <p:cNvPr id="345" name="Google Shape;345;p57"/>
            <p:cNvCxnSpPr>
              <a:stCxn id="339" idx="4"/>
              <a:endCxn id="336" idx="0"/>
            </p:cNvCxnSpPr>
            <p:nvPr/>
          </p:nvCxnSpPr>
          <p:spPr>
            <a:xfrm>
              <a:off x="7952900" y="1947750"/>
              <a:ext cx="60000" cy="129600"/>
            </a:xfrm>
            <a:prstGeom prst="straightConnector1">
              <a:avLst/>
            </a:prstGeom>
            <a:noFill/>
            <a:ln cap="flat" cmpd="sng" w="9525">
              <a:solidFill>
                <a:srgbClr val="000000"/>
              </a:solidFill>
              <a:prstDash val="solid"/>
              <a:round/>
              <a:headEnd len="med" w="med" type="none"/>
              <a:tailEnd len="med" w="med" type="none"/>
            </a:ln>
          </p:spPr>
        </p:cxnSp>
        <p:cxnSp>
          <p:nvCxnSpPr>
            <p:cNvPr id="346" name="Google Shape;346;p57"/>
            <p:cNvCxnSpPr>
              <a:stCxn id="339" idx="5"/>
              <a:endCxn id="337" idx="1"/>
            </p:cNvCxnSpPr>
            <p:nvPr/>
          </p:nvCxnSpPr>
          <p:spPr>
            <a:xfrm>
              <a:off x="8049844" y="1907594"/>
              <a:ext cx="126600" cy="69000"/>
            </a:xfrm>
            <a:prstGeom prst="straightConnector1">
              <a:avLst/>
            </a:prstGeom>
            <a:noFill/>
            <a:ln cap="flat" cmpd="sng" w="9525">
              <a:solidFill>
                <a:srgbClr val="000000"/>
              </a:solidFill>
              <a:prstDash val="solid"/>
              <a:round/>
              <a:headEnd len="med" w="med" type="none"/>
              <a:tailEnd len="med" w="med" type="none"/>
            </a:ln>
          </p:spPr>
        </p:cxnSp>
        <p:cxnSp>
          <p:nvCxnSpPr>
            <p:cNvPr id="347" name="Google Shape;347;p57"/>
            <p:cNvCxnSpPr>
              <a:stCxn id="339" idx="6"/>
              <a:endCxn id="335" idx="2"/>
            </p:cNvCxnSpPr>
            <p:nvPr/>
          </p:nvCxnSpPr>
          <p:spPr>
            <a:xfrm flipH="1" rot="10800000">
              <a:off x="8090000" y="1798350"/>
              <a:ext cx="139800" cy="12300"/>
            </a:xfrm>
            <a:prstGeom prst="straightConnector1">
              <a:avLst/>
            </a:prstGeom>
            <a:noFill/>
            <a:ln cap="flat" cmpd="sng" w="9525">
              <a:solidFill>
                <a:srgbClr val="000000"/>
              </a:solidFill>
              <a:prstDash val="solid"/>
              <a:round/>
              <a:headEnd len="med" w="med" type="none"/>
              <a:tailEnd len="med" w="med" type="none"/>
            </a:ln>
          </p:spPr>
        </p:cxnSp>
        <p:cxnSp>
          <p:nvCxnSpPr>
            <p:cNvPr id="348" name="Google Shape;348;p57"/>
            <p:cNvCxnSpPr>
              <a:stCxn id="339" idx="7"/>
              <a:endCxn id="338" idx="3"/>
            </p:cNvCxnSpPr>
            <p:nvPr/>
          </p:nvCxnSpPr>
          <p:spPr>
            <a:xfrm flipH="1" rot="10800000">
              <a:off x="8049844" y="1624006"/>
              <a:ext cx="127800" cy="89700"/>
            </a:xfrm>
            <a:prstGeom prst="straightConnector1">
              <a:avLst/>
            </a:prstGeom>
            <a:noFill/>
            <a:ln cap="flat" cmpd="sng" w="9525">
              <a:solidFill>
                <a:srgbClr val="000000"/>
              </a:solidFill>
              <a:prstDash val="solid"/>
              <a:round/>
              <a:headEnd len="med" w="med" type="none"/>
              <a:tailEnd len="med" w="med" type="none"/>
            </a:ln>
          </p:spPr>
        </p:cxnSp>
        <p:cxnSp>
          <p:nvCxnSpPr>
            <p:cNvPr id="349" name="Google Shape;349;p57"/>
            <p:cNvCxnSpPr>
              <a:stCxn id="339" idx="0"/>
              <a:endCxn id="333" idx="4"/>
            </p:cNvCxnSpPr>
            <p:nvPr/>
          </p:nvCxnSpPr>
          <p:spPr>
            <a:xfrm flipH="1" rot="10800000">
              <a:off x="7952900" y="1612650"/>
              <a:ext cx="10800" cy="60900"/>
            </a:xfrm>
            <a:prstGeom prst="straightConnector1">
              <a:avLst/>
            </a:prstGeom>
            <a:noFill/>
            <a:ln cap="flat" cmpd="sng" w="9525">
              <a:solidFill>
                <a:srgbClr val="000000"/>
              </a:solidFill>
              <a:prstDash val="solid"/>
              <a:round/>
              <a:headEnd len="med" w="med" type="none"/>
              <a:tailEnd len="med" w="med" type="none"/>
            </a:ln>
          </p:spPr>
        </p:cxnSp>
        <p:pic>
          <p:nvPicPr>
            <p:cNvPr id="350" name="Google Shape;350;p57"/>
            <p:cNvPicPr preferRelativeResize="0"/>
            <p:nvPr/>
          </p:nvPicPr>
          <p:blipFill rotWithShape="1">
            <a:blip r:embed="rId3">
              <a:alphaModFix/>
            </a:blip>
            <a:srcRect b="0" l="0" r="64369" t="4897"/>
            <a:stretch/>
          </p:blipFill>
          <p:spPr>
            <a:xfrm>
              <a:off x="7815738" y="1682039"/>
              <a:ext cx="274319" cy="274320"/>
            </a:xfrm>
            <a:prstGeom prst="rect">
              <a:avLst/>
            </a:prstGeom>
            <a:noFill/>
            <a:ln>
              <a:noFill/>
            </a:ln>
            <a:effectLst>
              <a:outerShdw blurRad="57150" rotWithShape="0" algn="bl" dir="5400000" dist="19050">
                <a:srgbClr val="000000">
                  <a:alpha val="50000"/>
                </a:srgbClr>
              </a:outerShdw>
            </a:effectLst>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8"/>
          <p:cNvSpPr txBox="1"/>
          <p:nvPr>
            <p:ph type="title"/>
          </p:nvPr>
        </p:nvSpPr>
        <p:spPr>
          <a:xfrm>
            <a:off x="0" y="273844"/>
            <a:ext cx="9144000" cy="696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OISS: Broader NCCF Data Flow View</a:t>
            </a:r>
            <a:endParaRPr/>
          </a:p>
        </p:txBody>
      </p:sp>
      <p:sp>
        <p:nvSpPr>
          <p:cNvPr id="357" name="Google Shape;357;p58"/>
          <p:cNvSpPr txBox="1"/>
          <p:nvPr/>
        </p:nvSpPr>
        <p:spPr>
          <a:xfrm>
            <a:off x="6731650" y="1141725"/>
            <a:ext cx="2361000" cy="3555300"/>
          </a:xfrm>
          <a:prstGeom prst="rect">
            <a:avLst/>
          </a:prstGeom>
          <a:noFill/>
          <a:ln>
            <a:noFill/>
          </a:ln>
        </p:spPr>
        <p:txBody>
          <a:bodyPr anchorCtr="0" anchor="t" bIns="34275" lIns="68575" spcFirstLastPara="1" rIns="68575" wrap="square" tIns="34275">
            <a:noAutofit/>
          </a:bodyPr>
          <a:lstStyle/>
          <a:p>
            <a:pPr indent="-273050" lvl="0" marL="342900" rtl="0" algn="l">
              <a:lnSpc>
                <a:spcPct val="80000"/>
              </a:lnSpc>
              <a:spcBef>
                <a:spcPts val="500"/>
              </a:spcBef>
              <a:spcAft>
                <a:spcPts val="0"/>
              </a:spcAft>
              <a:buClr>
                <a:srgbClr val="000000"/>
              </a:buClr>
              <a:buSzPts val="1700"/>
              <a:buFont typeface="Calibri"/>
              <a:buChar char="•"/>
            </a:pPr>
            <a:r>
              <a:rPr lang="en" sz="1700">
                <a:latin typeface="Calibri"/>
                <a:ea typeface="Calibri"/>
                <a:cs typeface="Calibri"/>
                <a:sym typeface="Calibri"/>
              </a:rPr>
              <a:t>As data flow intro and through the NCCF, the data orchestration capability of OISS comes into play</a:t>
            </a:r>
            <a:endParaRPr sz="1700">
              <a:latin typeface="Calibri"/>
              <a:ea typeface="Calibri"/>
              <a:cs typeface="Calibri"/>
              <a:sym typeface="Calibri"/>
            </a:endParaRPr>
          </a:p>
          <a:p>
            <a:pPr indent="-273050" lvl="0" marL="342900" rtl="0" algn="l">
              <a:lnSpc>
                <a:spcPct val="80000"/>
              </a:lnSpc>
              <a:spcBef>
                <a:spcPts val="500"/>
              </a:spcBef>
              <a:spcAft>
                <a:spcPts val="0"/>
              </a:spcAft>
              <a:buClr>
                <a:srgbClr val="000000"/>
              </a:buClr>
              <a:buSzPts val="1700"/>
              <a:buFont typeface="Calibri"/>
              <a:buChar char="•"/>
            </a:pPr>
            <a:r>
              <a:rPr lang="en" sz="1700">
                <a:latin typeface="Calibri"/>
                <a:ea typeface="Calibri"/>
                <a:cs typeface="Calibri"/>
                <a:sym typeface="Calibri"/>
              </a:rPr>
              <a:t>Data enter via Secure Ingest, then are picked up and moved into archival storage and access services, documented in enterprise catalogs, and directed to other NCCF services as needed</a:t>
            </a:r>
            <a:endParaRPr sz="1700">
              <a:latin typeface="Calibri"/>
              <a:ea typeface="Calibri"/>
              <a:cs typeface="Calibri"/>
              <a:sym typeface="Calibri"/>
            </a:endParaRPr>
          </a:p>
        </p:txBody>
      </p:sp>
      <p:pic>
        <p:nvPicPr>
          <p:cNvPr id="358" name="Google Shape;358;p58"/>
          <p:cNvPicPr preferRelativeResize="0"/>
          <p:nvPr/>
        </p:nvPicPr>
        <p:blipFill rotWithShape="1">
          <a:blip r:embed="rId3">
            <a:alphaModFix/>
          </a:blip>
          <a:srcRect b="0" l="0" r="7175" t="8256"/>
          <a:stretch/>
        </p:blipFill>
        <p:spPr>
          <a:xfrm>
            <a:off x="152400" y="1141725"/>
            <a:ext cx="6468374" cy="3596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59"/>
          <p:cNvSpPr txBox="1"/>
          <p:nvPr>
            <p:ph type="title"/>
          </p:nvPr>
        </p:nvSpPr>
        <p:spPr>
          <a:xfrm>
            <a:off x="0" y="273844"/>
            <a:ext cx="9144000" cy="696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OISS:  OAIS Reference Model View</a:t>
            </a:r>
            <a:endParaRPr/>
          </a:p>
        </p:txBody>
      </p:sp>
      <p:sp>
        <p:nvSpPr>
          <p:cNvPr id="365" name="Google Shape;365;p59"/>
          <p:cNvSpPr txBox="1"/>
          <p:nvPr/>
        </p:nvSpPr>
        <p:spPr>
          <a:xfrm>
            <a:off x="6731650" y="1141725"/>
            <a:ext cx="2361000" cy="3379200"/>
          </a:xfrm>
          <a:prstGeom prst="rect">
            <a:avLst/>
          </a:prstGeom>
          <a:noFill/>
          <a:ln>
            <a:noFill/>
          </a:ln>
        </p:spPr>
        <p:txBody>
          <a:bodyPr anchorCtr="0" anchor="t" bIns="34275" lIns="68575" spcFirstLastPara="1" rIns="68575" wrap="square" tIns="34275">
            <a:noAutofit/>
          </a:bodyPr>
          <a:lstStyle/>
          <a:p>
            <a:pPr indent="-285750" lvl="0" marL="342900" rtl="0" algn="l">
              <a:lnSpc>
                <a:spcPct val="80000"/>
              </a:lnSpc>
              <a:spcBef>
                <a:spcPts val="500"/>
              </a:spcBef>
              <a:spcAft>
                <a:spcPts val="0"/>
              </a:spcAft>
              <a:buClr>
                <a:srgbClr val="000000"/>
              </a:buClr>
              <a:buSzPts val="1900"/>
              <a:buFont typeface="Calibri"/>
              <a:buChar char="•"/>
            </a:pPr>
            <a:r>
              <a:rPr lang="en" sz="1900">
                <a:latin typeface="Calibri"/>
                <a:ea typeface="Calibri"/>
                <a:cs typeface="Calibri"/>
                <a:sym typeface="Calibri"/>
              </a:rPr>
              <a:t>From an Open Archival Information System (OAIS) Reference Model perspective, OISS connected to all OAIS Functional Entity areas (Ingest, Administration, Data Management, Archival Storage, Access, etc.)</a:t>
            </a:r>
            <a:endParaRPr sz="1900">
              <a:latin typeface="Calibri"/>
              <a:ea typeface="Calibri"/>
              <a:cs typeface="Calibri"/>
              <a:sym typeface="Calibri"/>
            </a:endParaRPr>
          </a:p>
        </p:txBody>
      </p:sp>
      <p:pic>
        <p:nvPicPr>
          <p:cNvPr id="366" name="Google Shape;366;p59"/>
          <p:cNvPicPr preferRelativeResize="0"/>
          <p:nvPr/>
        </p:nvPicPr>
        <p:blipFill rotWithShape="1">
          <a:blip r:embed="rId3">
            <a:alphaModFix/>
          </a:blip>
          <a:srcRect b="6000" l="4348" r="4866" t="6525"/>
          <a:stretch/>
        </p:blipFill>
        <p:spPr>
          <a:xfrm>
            <a:off x="31400" y="1141725"/>
            <a:ext cx="6743424" cy="3654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pic>
        <p:nvPicPr>
          <p:cNvPr id="372" name="Google Shape;372;p60"/>
          <p:cNvPicPr preferRelativeResize="0"/>
          <p:nvPr/>
        </p:nvPicPr>
        <p:blipFill rotWithShape="1">
          <a:blip r:embed="rId3">
            <a:alphaModFix/>
          </a:blip>
          <a:srcRect b="7540" l="11364" r="1882" t="24951"/>
          <a:stretch/>
        </p:blipFill>
        <p:spPr>
          <a:xfrm>
            <a:off x="268700" y="1074775"/>
            <a:ext cx="8790001" cy="3192250"/>
          </a:xfrm>
          <a:prstGeom prst="rect">
            <a:avLst/>
          </a:prstGeom>
          <a:noFill/>
          <a:ln>
            <a:noFill/>
          </a:ln>
        </p:spPr>
      </p:pic>
      <p:sp>
        <p:nvSpPr>
          <p:cNvPr id="373" name="Google Shape;373;p60"/>
          <p:cNvSpPr txBox="1"/>
          <p:nvPr>
            <p:ph type="title"/>
          </p:nvPr>
        </p:nvSpPr>
        <p:spPr>
          <a:xfrm>
            <a:off x="0" y="273844"/>
            <a:ext cx="9144000" cy="696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OISS Archive Accessioning Workflow</a:t>
            </a:r>
            <a:endParaRPr/>
          </a:p>
        </p:txBody>
      </p:sp>
      <p:sp>
        <p:nvSpPr>
          <p:cNvPr id="374" name="Google Shape;374;p60"/>
          <p:cNvSpPr txBox="1"/>
          <p:nvPr/>
        </p:nvSpPr>
        <p:spPr>
          <a:xfrm>
            <a:off x="5287000" y="3854875"/>
            <a:ext cx="3667200" cy="9117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None/>
            </a:pPr>
            <a:r>
              <a:rPr lang="en" sz="1500">
                <a:solidFill>
                  <a:schemeClr val="dk1"/>
                </a:solidFill>
                <a:latin typeface="Calibri"/>
                <a:ea typeface="Calibri"/>
                <a:cs typeface="Calibri"/>
                <a:sym typeface="Calibri"/>
              </a:rPr>
              <a:t>P</a:t>
            </a:r>
            <a:r>
              <a:rPr lang="en" sz="1500">
                <a:solidFill>
                  <a:schemeClr val="dk1"/>
                </a:solidFill>
                <a:latin typeface="Calibri"/>
                <a:ea typeface="Calibri"/>
                <a:cs typeface="Calibri"/>
                <a:sym typeface="Calibri"/>
              </a:rPr>
              <a:t>rocesses in the event-driven framework execute AIU, AIC, and DIP tasks, move data to Archive and Access buckets, and write results to the Graph Bucket and the KG.</a:t>
            </a:r>
            <a:endParaRPr sz="800">
              <a:latin typeface="Calibri"/>
              <a:ea typeface="Calibri"/>
              <a:cs typeface="Calibri"/>
              <a:sym typeface="Calibri"/>
            </a:endParaRPr>
          </a:p>
        </p:txBody>
      </p:sp>
      <p:sp>
        <p:nvSpPr>
          <p:cNvPr id="375" name="Google Shape;375;p60"/>
          <p:cNvSpPr txBox="1"/>
          <p:nvPr/>
        </p:nvSpPr>
        <p:spPr>
          <a:xfrm>
            <a:off x="142025" y="4243375"/>
            <a:ext cx="50118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Calibri"/>
                <a:ea typeface="Calibri"/>
                <a:cs typeface="Calibri"/>
                <a:sym typeface="Calibri"/>
              </a:rPr>
              <a:t>AIU = Archival Information Unit                UBL = User Business Logic</a:t>
            </a:r>
            <a:endParaRPr sz="1100">
              <a:latin typeface="Calibri"/>
              <a:ea typeface="Calibri"/>
              <a:cs typeface="Calibri"/>
              <a:sym typeface="Calibri"/>
            </a:endParaRPr>
          </a:p>
          <a:p>
            <a:pPr indent="0" lvl="0" marL="0" rtl="0" algn="l">
              <a:spcBef>
                <a:spcPts val="0"/>
              </a:spcBef>
              <a:spcAft>
                <a:spcPts val="0"/>
              </a:spcAft>
              <a:buNone/>
            </a:pPr>
            <a:r>
              <a:rPr lang="en" sz="1100">
                <a:latin typeface="Calibri"/>
                <a:ea typeface="Calibri"/>
                <a:cs typeface="Calibri"/>
                <a:sym typeface="Calibri"/>
              </a:rPr>
              <a:t>AIC = Archival Information Collection      </a:t>
            </a:r>
            <a:r>
              <a:rPr lang="en" sz="1100">
                <a:solidFill>
                  <a:schemeClr val="dk1"/>
                </a:solidFill>
                <a:latin typeface="Calibri"/>
                <a:ea typeface="Calibri"/>
                <a:cs typeface="Calibri"/>
                <a:sym typeface="Calibri"/>
              </a:rPr>
              <a:t>DIP = Dissemination Information Package</a:t>
            </a:r>
            <a:endParaRPr sz="11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pic>
        <p:nvPicPr>
          <p:cNvPr id="381" name="Google Shape;381;p61"/>
          <p:cNvPicPr preferRelativeResize="0"/>
          <p:nvPr/>
        </p:nvPicPr>
        <p:blipFill>
          <a:blip r:embed="rId3">
            <a:alphaModFix/>
          </a:blip>
          <a:stretch>
            <a:fillRect/>
          </a:stretch>
        </p:blipFill>
        <p:spPr>
          <a:xfrm>
            <a:off x="4917670" y="2444979"/>
            <a:ext cx="3815794" cy="2174596"/>
          </a:xfrm>
          <a:prstGeom prst="rect">
            <a:avLst/>
          </a:prstGeom>
          <a:noFill/>
          <a:ln>
            <a:noFill/>
          </a:ln>
        </p:spPr>
      </p:pic>
      <p:sp>
        <p:nvSpPr>
          <p:cNvPr id="382" name="Google Shape;382;p61"/>
          <p:cNvSpPr txBox="1"/>
          <p:nvPr/>
        </p:nvSpPr>
        <p:spPr>
          <a:xfrm>
            <a:off x="23825" y="923075"/>
            <a:ext cx="4763100" cy="3832800"/>
          </a:xfrm>
          <a:prstGeom prst="rect">
            <a:avLst/>
          </a:prstGeom>
          <a:noFill/>
          <a:ln>
            <a:noFill/>
          </a:ln>
        </p:spPr>
        <p:txBody>
          <a:bodyPr anchorCtr="0" anchor="t" bIns="68575" lIns="68575" spcFirstLastPara="1" rIns="68575" wrap="square" tIns="68575">
            <a:spAutoFit/>
          </a:bodyPr>
          <a:lstStyle/>
          <a:p>
            <a:pPr indent="-260350" lvl="0" marL="342900" rtl="0" algn="l">
              <a:spcBef>
                <a:spcPts val="0"/>
              </a:spcBef>
              <a:spcAft>
                <a:spcPts val="0"/>
              </a:spcAft>
              <a:buSzPts val="1500"/>
              <a:buChar char="●"/>
            </a:pPr>
            <a:r>
              <a:rPr lang="en" sz="1500"/>
              <a:t>“Process as data” in the KG is big step forward, but alone cannot solve interoperability</a:t>
            </a:r>
            <a:endParaRPr sz="1500"/>
          </a:p>
          <a:p>
            <a:pPr indent="-260350" lvl="0" marL="342900" rtl="0" algn="l">
              <a:spcBef>
                <a:spcPts val="0"/>
              </a:spcBef>
              <a:spcAft>
                <a:spcPts val="0"/>
              </a:spcAft>
              <a:buSzPts val="1500"/>
              <a:buChar char="●"/>
            </a:pPr>
            <a:r>
              <a:rPr lang="en" sz="1500"/>
              <a:t>Semantic interoperability within a shared reference model is required to allow data to be shared and reused by people and their applications across communities and domains</a:t>
            </a:r>
            <a:endParaRPr sz="1500"/>
          </a:p>
          <a:p>
            <a:pPr indent="-260350" lvl="0" marL="342900" rtl="0" algn="l">
              <a:spcBef>
                <a:spcPts val="0"/>
              </a:spcBef>
              <a:spcAft>
                <a:spcPts val="0"/>
              </a:spcAft>
              <a:buSzPts val="1500"/>
              <a:buChar char="●"/>
            </a:pPr>
            <a:r>
              <a:rPr lang="en" sz="1500"/>
              <a:t>Information Objects are combined to create AIUs, which are instantiations of Information Packages</a:t>
            </a:r>
            <a:endParaRPr sz="1500"/>
          </a:p>
          <a:p>
            <a:pPr indent="-260350" lvl="0" marL="342900" rtl="0" algn="l">
              <a:spcBef>
                <a:spcPts val="0"/>
              </a:spcBef>
              <a:spcAft>
                <a:spcPts val="0"/>
              </a:spcAft>
              <a:buSzPts val="1500"/>
              <a:buChar char="●"/>
            </a:pPr>
            <a:r>
              <a:rPr lang="en" sz="1500"/>
              <a:t>U</a:t>
            </a:r>
            <a:r>
              <a:rPr lang="en" sz="1500"/>
              <a:t>sing </a:t>
            </a:r>
            <a:r>
              <a:rPr lang="en" sz="1500">
                <a:solidFill>
                  <a:schemeClr val="dk1"/>
                </a:solidFill>
              </a:rPr>
              <a:t>terms and patterns from existing ontologies (</a:t>
            </a:r>
            <a:r>
              <a:rPr lang="en" sz="1500" u="sng">
                <a:solidFill>
                  <a:srgbClr val="1155CC"/>
                </a:solidFill>
                <a:hlinkClick r:id="rId4">
                  <a:extLst>
                    <a:ext uri="{A12FA001-AC4F-418D-AE19-62706E023703}">
                      <ahyp:hlinkClr val="tx"/>
                    </a:ext>
                  </a:extLst>
                </a:hlinkClick>
              </a:rPr>
              <a:t>SSN</a:t>
            </a:r>
            <a:r>
              <a:rPr lang="en" sz="1500">
                <a:solidFill>
                  <a:schemeClr val="dk1"/>
                </a:solidFill>
              </a:rPr>
              <a:t>, </a:t>
            </a:r>
            <a:r>
              <a:rPr lang="en" sz="1500" u="sng">
                <a:solidFill>
                  <a:srgbClr val="1155CC"/>
                </a:solidFill>
                <a:hlinkClick r:id="rId5">
                  <a:extLst>
                    <a:ext uri="{A12FA001-AC4F-418D-AE19-62706E023703}">
                      <ahyp:hlinkClr val="tx"/>
                    </a:ext>
                  </a:extLst>
                </a:hlinkClick>
              </a:rPr>
              <a:t>SOSO</a:t>
            </a:r>
            <a:r>
              <a:rPr lang="en" sz="1500">
                <a:solidFill>
                  <a:schemeClr val="dk1"/>
                </a:solidFill>
              </a:rPr>
              <a:t>, </a:t>
            </a:r>
            <a:r>
              <a:rPr lang="en" sz="1500" u="sng">
                <a:solidFill>
                  <a:srgbClr val="1155CC"/>
                </a:solidFill>
                <a:hlinkClick r:id="rId6">
                  <a:extLst>
                    <a:ext uri="{A12FA001-AC4F-418D-AE19-62706E023703}">
                      <ahyp:hlinkClr val="tx"/>
                    </a:ext>
                  </a:extLst>
                </a:hlinkClick>
              </a:rPr>
              <a:t>Schema.org</a:t>
            </a:r>
            <a:r>
              <a:rPr lang="en" sz="1500">
                <a:solidFill>
                  <a:schemeClr val="dk1"/>
                </a:solidFill>
              </a:rPr>
              <a:t>, </a:t>
            </a:r>
            <a:r>
              <a:rPr lang="en" sz="1500" u="sng">
                <a:solidFill>
                  <a:srgbClr val="1155CC"/>
                </a:solidFill>
                <a:hlinkClick r:id="rId7">
                  <a:extLst>
                    <a:ext uri="{A12FA001-AC4F-418D-AE19-62706E023703}">
                      <ahyp:hlinkClr val="tx"/>
                    </a:ext>
                  </a:extLst>
                </a:hlinkClick>
              </a:rPr>
              <a:t>SensorML</a:t>
            </a:r>
            <a:r>
              <a:rPr lang="en" sz="1500">
                <a:solidFill>
                  <a:schemeClr val="dk1"/>
                </a:solidFill>
              </a:rPr>
              <a:t>, </a:t>
            </a:r>
            <a:r>
              <a:rPr lang="en" sz="1500" u="sng">
                <a:solidFill>
                  <a:srgbClr val="1155CC"/>
                </a:solidFill>
                <a:hlinkClick r:id="rId8">
                  <a:extLst>
                    <a:ext uri="{A12FA001-AC4F-418D-AE19-62706E023703}">
                      <ahyp:hlinkClr val="tx"/>
                    </a:ext>
                  </a:extLst>
                </a:hlinkClick>
              </a:rPr>
              <a:t>Dublin Core</a:t>
            </a:r>
            <a:r>
              <a:rPr lang="en" sz="1500">
                <a:solidFill>
                  <a:schemeClr val="dk1"/>
                </a:solidFill>
              </a:rPr>
              <a:t>, </a:t>
            </a:r>
            <a:r>
              <a:rPr lang="en" sz="1500" u="sng">
                <a:solidFill>
                  <a:srgbClr val="1155CC"/>
                </a:solidFill>
                <a:hlinkClick r:id="rId9">
                  <a:extLst>
                    <a:ext uri="{A12FA001-AC4F-418D-AE19-62706E023703}">
                      <ahyp:hlinkClr val="tx"/>
                    </a:ext>
                  </a:extLst>
                </a:hlinkClick>
              </a:rPr>
              <a:t>GCMD</a:t>
            </a:r>
            <a:r>
              <a:rPr lang="en" sz="1500">
                <a:solidFill>
                  <a:schemeClr val="dk1"/>
                </a:solidFill>
              </a:rPr>
              <a:t>, </a:t>
            </a:r>
            <a:r>
              <a:rPr lang="en" sz="1500" u="sng">
                <a:solidFill>
                  <a:schemeClr val="hlink"/>
                </a:solidFill>
                <a:hlinkClick r:id="rId10"/>
              </a:rPr>
              <a:t>NIEM</a:t>
            </a:r>
            <a:r>
              <a:rPr lang="en" sz="1500">
                <a:solidFill>
                  <a:schemeClr val="dk1"/>
                </a:solidFill>
              </a:rPr>
              <a:t>, </a:t>
            </a:r>
            <a:r>
              <a:rPr lang="en" sz="1500" u="sng">
                <a:solidFill>
                  <a:schemeClr val="hlink"/>
                </a:solidFill>
                <a:hlinkClick r:id="rId11"/>
              </a:rPr>
              <a:t>SWEET</a:t>
            </a:r>
            <a:r>
              <a:rPr lang="en" sz="1500">
                <a:solidFill>
                  <a:schemeClr val="dk1"/>
                </a:solidFill>
              </a:rPr>
              <a:t>, etc.) enables users of the cloud archive service to reap rich benefits of the semantic web </a:t>
            </a:r>
            <a:endParaRPr sz="1500">
              <a:solidFill>
                <a:schemeClr val="dk1"/>
              </a:solidFill>
            </a:endParaRPr>
          </a:p>
          <a:p>
            <a:pPr indent="-260350" lvl="0" marL="342900" rtl="0" algn="l">
              <a:spcBef>
                <a:spcPts val="0"/>
              </a:spcBef>
              <a:spcAft>
                <a:spcPts val="0"/>
              </a:spcAft>
              <a:buSzPts val="1500"/>
              <a:buChar char="●"/>
            </a:pPr>
            <a:r>
              <a:rPr lang="en" sz="1500">
                <a:solidFill>
                  <a:schemeClr val="dk1"/>
                </a:solidFill>
              </a:rPr>
              <a:t>We also enable new, user-defined ontologies that are constructed and published automatically to the KG for discovery and reuse</a:t>
            </a:r>
            <a:endParaRPr sz="1500"/>
          </a:p>
        </p:txBody>
      </p:sp>
      <p:sp>
        <p:nvSpPr>
          <p:cNvPr id="383" name="Google Shape;383;p61"/>
          <p:cNvSpPr txBox="1"/>
          <p:nvPr/>
        </p:nvSpPr>
        <p:spPr>
          <a:xfrm>
            <a:off x="4626850" y="4561475"/>
            <a:ext cx="4328400" cy="4773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 sz="1100"/>
              <a:t>Information Package: the secondary building block, a complete generic model</a:t>
            </a:r>
            <a:endParaRPr sz="1100"/>
          </a:p>
        </p:txBody>
      </p:sp>
      <p:pic>
        <p:nvPicPr>
          <p:cNvPr id="384" name="Google Shape;384;p61"/>
          <p:cNvPicPr preferRelativeResize="0"/>
          <p:nvPr/>
        </p:nvPicPr>
        <p:blipFill>
          <a:blip r:embed="rId12">
            <a:alphaModFix/>
          </a:blip>
          <a:stretch>
            <a:fillRect/>
          </a:stretch>
        </p:blipFill>
        <p:spPr>
          <a:xfrm>
            <a:off x="5077070" y="892720"/>
            <a:ext cx="3496969" cy="1524657"/>
          </a:xfrm>
          <a:prstGeom prst="rect">
            <a:avLst/>
          </a:prstGeom>
          <a:noFill/>
          <a:ln>
            <a:noFill/>
          </a:ln>
        </p:spPr>
      </p:pic>
      <p:sp>
        <p:nvSpPr>
          <p:cNvPr id="385" name="Google Shape;385;p61"/>
          <p:cNvSpPr txBox="1"/>
          <p:nvPr/>
        </p:nvSpPr>
        <p:spPr>
          <a:xfrm>
            <a:off x="4572000" y="2289575"/>
            <a:ext cx="4383300" cy="3078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 sz="1100"/>
              <a:t>Information Object: the primary building block, recursive and generic</a:t>
            </a:r>
            <a:endParaRPr sz="1100"/>
          </a:p>
        </p:txBody>
      </p:sp>
      <p:sp>
        <p:nvSpPr>
          <p:cNvPr id="386" name="Google Shape;386;p61"/>
          <p:cNvSpPr txBox="1"/>
          <p:nvPr>
            <p:ph type="title"/>
          </p:nvPr>
        </p:nvSpPr>
        <p:spPr>
          <a:xfrm>
            <a:off x="0" y="273844"/>
            <a:ext cx="9144000" cy="696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a:t>Semantic Interoperability in OISS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NESDIS Cloud IPT Template 1909">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