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8716329a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8716329a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997ef052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997ef052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997ef052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997ef052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997ef052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6997ef052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997ef052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997ef052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da2898e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bda2898e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53" name="Google Shape;53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 Action Review</a:t>
            </a:r>
            <a:endParaRPr/>
          </a:p>
        </p:txBody>
      </p:sp>
      <p:sp>
        <p:nvSpPr>
          <p:cNvPr id="61" name="Google Shape;61;p7"/>
          <p:cNvSpPr txBox="1"/>
          <p:nvPr/>
        </p:nvSpPr>
        <p:spPr>
          <a:xfrm>
            <a:off x="5566200" y="3286000"/>
            <a:ext cx="35778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Libby Rose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 Secretariat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2.2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2023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67" name="Google Shape;67;p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225" y="885525"/>
            <a:ext cx="6365550" cy="393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73" name="Google Shape;73;p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475" y="890775"/>
            <a:ext cx="6357051" cy="39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1588950" y="980500"/>
            <a:ext cx="5966100" cy="1402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1900"/>
              <a:t>WGISS to document cloud-enabled dataset recommendations including how data providers avoid data replication.</a:t>
            </a:r>
            <a:endParaRPr i="1" sz="1900"/>
          </a:p>
        </p:txBody>
      </p:sp>
      <p:sp>
        <p:nvSpPr>
          <p:cNvPr id="79" name="Google Shape;79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Discussion: </a:t>
            </a:r>
            <a:r>
              <a:rPr lang="en"/>
              <a:t>WGISS-56-01</a:t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320300" y="2571750"/>
            <a:ext cx="76494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❖"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No assignee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❖"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Anyone willing to take this on?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1574850" y="1187750"/>
            <a:ext cx="5994300" cy="91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900"/>
              <a:t>WGISS to review the GEO Data Policy to understand how that might impact CEOS.</a:t>
            </a:r>
            <a:endParaRPr i="1" sz="1900"/>
          </a:p>
        </p:txBody>
      </p:sp>
      <p:sp>
        <p:nvSpPr>
          <p:cNvPr id="86" name="Google Shape;86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Discussion: WGISS-56-10</a:t>
            </a:r>
            <a:endParaRPr/>
          </a:p>
        </p:txBody>
      </p:sp>
      <p:sp>
        <p:nvSpPr>
          <p:cNvPr id="87" name="Google Shape;87;p11"/>
          <p:cNvSpPr txBox="1"/>
          <p:nvPr/>
        </p:nvSpPr>
        <p:spPr>
          <a:xfrm>
            <a:off x="320300" y="2571750"/>
            <a:ext cx="76494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❖"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Assigned to WGISS Exec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❖"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Anyone willing to take this on?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920250" y="980500"/>
            <a:ext cx="7303500" cy="1402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1900"/>
              <a:t>WGISS to review CGMS Cloud Best practices document and evaluate whether WGISS should promote it and/or develop a CEOS Cloud Best Practices document.</a:t>
            </a:r>
            <a:endParaRPr i="1" sz="1900"/>
          </a:p>
        </p:txBody>
      </p:sp>
      <p:sp>
        <p:nvSpPr>
          <p:cNvPr id="93" name="Google Shape;93;p1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Discussion: WGISS-56-25</a:t>
            </a:r>
            <a:endParaRPr/>
          </a:p>
        </p:txBody>
      </p:sp>
      <p:sp>
        <p:nvSpPr>
          <p:cNvPr id="94" name="Google Shape;94;p12"/>
          <p:cNvSpPr txBox="1"/>
          <p:nvPr/>
        </p:nvSpPr>
        <p:spPr>
          <a:xfrm>
            <a:off x="320300" y="2571750"/>
            <a:ext cx="76494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❖"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No assignee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❖"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Anyone willing to take this on?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Discussion</a:t>
            </a:r>
            <a:endParaRPr/>
          </a:p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514950" y="980500"/>
            <a:ext cx="8044800" cy="1111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WGISS-56-01:</a:t>
            </a:r>
            <a:r>
              <a:rPr i="1" lang="en" sz="1900"/>
              <a:t> </a:t>
            </a:r>
            <a:r>
              <a:rPr i="1" lang="en" sz="1900"/>
              <a:t>WGISS to document cloud-enabled dataset recommendations including how data providers avoid data replication.</a:t>
            </a:r>
            <a:endParaRPr i="1" sz="1900"/>
          </a:p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514950" y="2311416"/>
            <a:ext cx="8044800" cy="723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WGISS-56-10: </a:t>
            </a:r>
            <a:r>
              <a:rPr i="1" lang="en" sz="1900"/>
              <a:t>WGISS to review the GEO Data Policy to understand how that might impact CEOS.</a:t>
            </a:r>
            <a:endParaRPr i="1" sz="1900"/>
          </a:p>
        </p:txBody>
      </p:sp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514950" y="3253828"/>
            <a:ext cx="8044800" cy="1111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WGISS-56-25:</a:t>
            </a:r>
            <a:r>
              <a:rPr i="1" lang="en" sz="1900"/>
              <a:t> WGISS to review CGMS Cloud Best practices document and evaluate whether WGISS should promote it and/or develop a CEOS Cloud Best Practices document.</a:t>
            </a:r>
            <a:endParaRPr i="1"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