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8"/>
  </p:notesMasterIdLst>
  <p:sldIdLst>
    <p:sldId id="256" r:id="rId2"/>
    <p:sldId id="258" r:id="rId3"/>
    <p:sldId id="263" r:id="rId4"/>
    <p:sldId id="259" r:id="rId5"/>
    <p:sldId id="262" r:id="rId6"/>
    <p:sldId id="264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34F5C-1D22-4FD8-8C85-9A98AC91EDBD}" v="80" dt="2022-09-09T12:37:50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8315B-DAF6-4467-AE2F-36C35D1B55AE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624B07B-7AEC-4CD5-A092-5F3310525F33}">
      <dgm:prSet phldrT="[テキスト]"/>
      <dgm:spPr/>
      <dgm:t>
        <a:bodyPr/>
        <a:lstStyle/>
        <a:p>
          <a:r>
            <a:rPr kumimoji="1" lang="en-US" altLang="ja-JP" dirty="0"/>
            <a:t>Jan.</a:t>
          </a:r>
          <a:endParaRPr kumimoji="1" lang="ja-JP" altLang="en-US" dirty="0"/>
        </a:p>
      </dgm:t>
    </dgm:pt>
    <dgm:pt modelId="{BA2BA2E6-AC9C-48C2-8060-C4F04D08D473}" type="parTrans" cxnId="{944355F8-2658-40BD-9320-1512A405F711}">
      <dgm:prSet/>
      <dgm:spPr/>
      <dgm:t>
        <a:bodyPr/>
        <a:lstStyle/>
        <a:p>
          <a:endParaRPr kumimoji="1" lang="ja-JP" altLang="en-US"/>
        </a:p>
      </dgm:t>
    </dgm:pt>
    <dgm:pt modelId="{A8A754A2-F11C-466C-8BDA-3ADD6B345800}" type="sibTrans" cxnId="{944355F8-2658-40BD-9320-1512A405F711}">
      <dgm:prSet/>
      <dgm:spPr/>
      <dgm:t>
        <a:bodyPr/>
        <a:lstStyle/>
        <a:p>
          <a:endParaRPr kumimoji="1" lang="ja-JP" altLang="en-US"/>
        </a:p>
      </dgm:t>
    </dgm:pt>
    <dgm:pt modelId="{B57D5F4A-FFF5-49EE-BBC3-DE355BBFAB73}">
      <dgm:prSet phldrT="[テキスト]"/>
      <dgm:spPr/>
      <dgm:t>
        <a:bodyPr/>
        <a:lstStyle/>
        <a:p>
          <a:r>
            <a:rPr kumimoji="1" lang="en-US" altLang="ja-JP" dirty="0"/>
            <a:t>Feb.</a:t>
          </a:r>
          <a:endParaRPr kumimoji="1" lang="ja-JP" altLang="en-US" dirty="0"/>
        </a:p>
      </dgm:t>
    </dgm:pt>
    <dgm:pt modelId="{89A8C011-B4B0-4A81-8CF4-38C4DA2FF114}" type="parTrans" cxnId="{709CAA3C-D038-4F73-94FA-A2D7C6345F24}">
      <dgm:prSet/>
      <dgm:spPr/>
      <dgm:t>
        <a:bodyPr/>
        <a:lstStyle/>
        <a:p>
          <a:endParaRPr kumimoji="1" lang="ja-JP" altLang="en-US"/>
        </a:p>
      </dgm:t>
    </dgm:pt>
    <dgm:pt modelId="{E8F8D3B0-5690-4FE7-A06C-405596B71B93}" type="sibTrans" cxnId="{709CAA3C-D038-4F73-94FA-A2D7C6345F24}">
      <dgm:prSet/>
      <dgm:spPr/>
      <dgm:t>
        <a:bodyPr/>
        <a:lstStyle/>
        <a:p>
          <a:endParaRPr kumimoji="1" lang="ja-JP" altLang="en-US"/>
        </a:p>
      </dgm:t>
    </dgm:pt>
    <dgm:pt modelId="{6DD38E6D-F959-4C1B-87E0-9D9EDCEE4B1E}">
      <dgm:prSet phldrT="[テキスト]"/>
      <dgm:spPr/>
      <dgm:t>
        <a:bodyPr/>
        <a:lstStyle/>
        <a:p>
          <a:r>
            <a:rPr kumimoji="1" lang="en-US" altLang="ja-JP" dirty="0"/>
            <a:t>Oct.</a:t>
          </a:r>
          <a:endParaRPr kumimoji="1" lang="ja-JP" altLang="en-US" dirty="0"/>
        </a:p>
      </dgm:t>
    </dgm:pt>
    <dgm:pt modelId="{892B12CE-AF91-4169-9471-78EF2CE406AA}" type="parTrans" cxnId="{FC3B8DE2-B820-4464-9AC1-8048F0F25B40}">
      <dgm:prSet/>
      <dgm:spPr/>
      <dgm:t>
        <a:bodyPr/>
        <a:lstStyle/>
        <a:p>
          <a:endParaRPr kumimoji="1" lang="ja-JP" altLang="en-US"/>
        </a:p>
      </dgm:t>
    </dgm:pt>
    <dgm:pt modelId="{538AED26-45E1-437F-9195-C13318E5BB68}" type="sibTrans" cxnId="{FC3B8DE2-B820-4464-9AC1-8048F0F25B40}">
      <dgm:prSet/>
      <dgm:spPr/>
      <dgm:t>
        <a:bodyPr/>
        <a:lstStyle/>
        <a:p>
          <a:endParaRPr kumimoji="1" lang="ja-JP" altLang="en-US"/>
        </a:p>
      </dgm:t>
    </dgm:pt>
    <dgm:pt modelId="{5B796D4A-5468-418A-A786-6DD1F3DD4A88}">
      <dgm:prSet phldrT="[テキスト]"/>
      <dgm:spPr/>
      <dgm:t>
        <a:bodyPr/>
        <a:lstStyle/>
        <a:p>
          <a:r>
            <a:rPr kumimoji="1" lang="en-US" altLang="ja-JP" dirty="0"/>
            <a:t>Nov.</a:t>
          </a:r>
          <a:endParaRPr kumimoji="1" lang="ja-JP" altLang="en-US" dirty="0"/>
        </a:p>
      </dgm:t>
    </dgm:pt>
    <dgm:pt modelId="{7D8E7922-5DAA-4DE1-AC2C-BDA6DBB01AC4}" type="parTrans" cxnId="{DD9ACD78-1B9F-4B78-97BB-457C52FDB2AD}">
      <dgm:prSet/>
      <dgm:spPr/>
      <dgm:t>
        <a:bodyPr/>
        <a:lstStyle/>
        <a:p>
          <a:endParaRPr kumimoji="1" lang="ja-JP" altLang="en-US"/>
        </a:p>
      </dgm:t>
    </dgm:pt>
    <dgm:pt modelId="{2F2986F1-FE61-42EC-ABDF-EAC5376D4D62}" type="sibTrans" cxnId="{DD9ACD78-1B9F-4B78-97BB-457C52FDB2AD}">
      <dgm:prSet/>
      <dgm:spPr/>
      <dgm:t>
        <a:bodyPr/>
        <a:lstStyle/>
        <a:p>
          <a:endParaRPr kumimoji="1" lang="ja-JP" altLang="en-US"/>
        </a:p>
      </dgm:t>
    </dgm:pt>
    <dgm:pt modelId="{6C015B87-5C13-4FC8-9D7A-676583A1F326}">
      <dgm:prSet phldrT="[テキスト]"/>
      <dgm:spPr/>
      <dgm:t>
        <a:bodyPr/>
        <a:lstStyle/>
        <a:p>
          <a:r>
            <a:rPr kumimoji="1" lang="en-US" altLang="ja-JP" dirty="0"/>
            <a:t>Dec.</a:t>
          </a:r>
          <a:endParaRPr kumimoji="1" lang="ja-JP" altLang="en-US" dirty="0"/>
        </a:p>
      </dgm:t>
    </dgm:pt>
    <dgm:pt modelId="{A318D63C-6FC7-4D48-AEF3-D974C78BB267}" type="parTrans" cxnId="{620EA205-9BEC-4EC1-880F-A50BAF6036AE}">
      <dgm:prSet/>
      <dgm:spPr/>
      <dgm:t>
        <a:bodyPr/>
        <a:lstStyle/>
        <a:p>
          <a:endParaRPr kumimoji="1" lang="ja-JP" altLang="en-US"/>
        </a:p>
      </dgm:t>
    </dgm:pt>
    <dgm:pt modelId="{39A097D6-E2B0-49D5-A85B-B25187BB5C7E}" type="sibTrans" cxnId="{620EA205-9BEC-4EC1-880F-A50BAF6036AE}">
      <dgm:prSet/>
      <dgm:spPr/>
      <dgm:t>
        <a:bodyPr/>
        <a:lstStyle/>
        <a:p>
          <a:endParaRPr kumimoji="1" lang="ja-JP" altLang="en-US"/>
        </a:p>
      </dgm:t>
    </dgm:pt>
    <dgm:pt modelId="{0D404DD2-8EA3-44F6-8F83-91D186071C70}">
      <dgm:prSet/>
      <dgm:spPr/>
      <dgm:t>
        <a:bodyPr/>
        <a:lstStyle/>
        <a:p>
          <a:r>
            <a:rPr kumimoji="1" lang="en-US" altLang="ja-JP" dirty="0"/>
            <a:t>Mar.</a:t>
          </a:r>
          <a:endParaRPr kumimoji="1" lang="ja-JP" altLang="en-US" dirty="0"/>
        </a:p>
      </dgm:t>
    </dgm:pt>
    <dgm:pt modelId="{4F1BAC2D-6611-44E3-9E68-BF02FB282221}" type="parTrans" cxnId="{0C372795-DD95-4AB0-83BE-740F79B5BB86}">
      <dgm:prSet/>
      <dgm:spPr/>
      <dgm:t>
        <a:bodyPr/>
        <a:lstStyle/>
        <a:p>
          <a:endParaRPr kumimoji="1" lang="ja-JP" altLang="en-US"/>
        </a:p>
      </dgm:t>
    </dgm:pt>
    <dgm:pt modelId="{D2D5D64F-37E3-4119-8CC4-76AD187892DE}" type="sibTrans" cxnId="{0C372795-DD95-4AB0-83BE-740F79B5BB86}">
      <dgm:prSet/>
      <dgm:spPr/>
      <dgm:t>
        <a:bodyPr/>
        <a:lstStyle/>
        <a:p>
          <a:endParaRPr kumimoji="1" lang="ja-JP" altLang="en-US"/>
        </a:p>
      </dgm:t>
    </dgm:pt>
    <dgm:pt modelId="{1F99A3F1-B266-475D-B680-320575FFBB32}">
      <dgm:prSet/>
      <dgm:spPr/>
      <dgm:t>
        <a:bodyPr/>
        <a:lstStyle/>
        <a:p>
          <a:r>
            <a:rPr kumimoji="1" lang="en-US" altLang="ja-JP" dirty="0"/>
            <a:t>Sep.</a:t>
          </a:r>
          <a:endParaRPr kumimoji="1" lang="ja-JP" altLang="en-US" dirty="0"/>
        </a:p>
      </dgm:t>
    </dgm:pt>
    <dgm:pt modelId="{5FB1ED16-9E3B-4665-BC13-88CD9E8181F2}" type="parTrans" cxnId="{7BC09B99-1FE0-4649-A8DA-713CC8A81921}">
      <dgm:prSet/>
      <dgm:spPr/>
      <dgm:t>
        <a:bodyPr/>
        <a:lstStyle/>
        <a:p>
          <a:endParaRPr kumimoji="1" lang="ja-JP" altLang="en-US"/>
        </a:p>
      </dgm:t>
    </dgm:pt>
    <dgm:pt modelId="{6482B6EE-2292-469C-B920-908A9B3FD64E}" type="sibTrans" cxnId="{7BC09B99-1FE0-4649-A8DA-713CC8A81921}">
      <dgm:prSet/>
      <dgm:spPr/>
      <dgm:t>
        <a:bodyPr/>
        <a:lstStyle/>
        <a:p>
          <a:endParaRPr kumimoji="1" lang="ja-JP" altLang="en-US"/>
        </a:p>
      </dgm:t>
    </dgm:pt>
    <dgm:pt modelId="{7B164541-A882-4267-BFF5-517C570A4A67}">
      <dgm:prSet/>
      <dgm:spPr/>
      <dgm:t>
        <a:bodyPr/>
        <a:lstStyle/>
        <a:p>
          <a:r>
            <a:rPr kumimoji="1" lang="en-US" altLang="ja-JP" dirty="0"/>
            <a:t>Apr.</a:t>
          </a:r>
          <a:endParaRPr kumimoji="1" lang="ja-JP" altLang="en-US" dirty="0"/>
        </a:p>
      </dgm:t>
    </dgm:pt>
    <dgm:pt modelId="{5D5DC613-5F59-419D-A7A8-6CCDA53D18C3}" type="parTrans" cxnId="{101FC747-DB5E-49D0-BCC5-2AB6F423C12C}">
      <dgm:prSet/>
      <dgm:spPr/>
      <dgm:t>
        <a:bodyPr/>
        <a:lstStyle/>
        <a:p>
          <a:endParaRPr kumimoji="1" lang="ja-JP" altLang="en-US"/>
        </a:p>
      </dgm:t>
    </dgm:pt>
    <dgm:pt modelId="{78FF28CB-2856-402C-BFC6-0880362B2A8A}" type="sibTrans" cxnId="{101FC747-DB5E-49D0-BCC5-2AB6F423C12C}">
      <dgm:prSet/>
      <dgm:spPr/>
      <dgm:t>
        <a:bodyPr/>
        <a:lstStyle/>
        <a:p>
          <a:endParaRPr kumimoji="1" lang="ja-JP" altLang="en-US"/>
        </a:p>
      </dgm:t>
    </dgm:pt>
    <dgm:pt modelId="{99A12401-61E4-43CB-B944-B685FBDBF609}">
      <dgm:prSet/>
      <dgm:spPr/>
      <dgm:t>
        <a:bodyPr/>
        <a:lstStyle/>
        <a:p>
          <a:r>
            <a:rPr kumimoji="1" lang="en-US" altLang="ja-JP" dirty="0"/>
            <a:t>Aug.</a:t>
          </a:r>
          <a:endParaRPr kumimoji="1" lang="ja-JP" altLang="en-US" dirty="0"/>
        </a:p>
      </dgm:t>
    </dgm:pt>
    <dgm:pt modelId="{90F6C4B5-ECE0-4519-9BF1-B54AC529C1FE}" type="parTrans" cxnId="{44230D7E-A980-4BB5-B3A9-60B4716BFB3A}">
      <dgm:prSet/>
      <dgm:spPr/>
      <dgm:t>
        <a:bodyPr/>
        <a:lstStyle/>
        <a:p>
          <a:endParaRPr kumimoji="1" lang="ja-JP" altLang="en-US"/>
        </a:p>
      </dgm:t>
    </dgm:pt>
    <dgm:pt modelId="{58040804-438B-472F-9B96-C2B538914BE9}" type="sibTrans" cxnId="{44230D7E-A980-4BB5-B3A9-60B4716BFB3A}">
      <dgm:prSet/>
      <dgm:spPr/>
      <dgm:t>
        <a:bodyPr/>
        <a:lstStyle/>
        <a:p>
          <a:endParaRPr kumimoji="1" lang="ja-JP" altLang="en-US"/>
        </a:p>
      </dgm:t>
    </dgm:pt>
    <dgm:pt modelId="{EFA0EBD4-B4F6-4BBE-BBD2-7BAF1530E7BD}">
      <dgm:prSet/>
      <dgm:spPr/>
      <dgm:t>
        <a:bodyPr/>
        <a:lstStyle/>
        <a:p>
          <a:r>
            <a:rPr kumimoji="1" lang="en-US" altLang="ja-JP" dirty="0"/>
            <a:t>May</a:t>
          </a:r>
          <a:endParaRPr kumimoji="1" lang="ja-JP" altLang="en-US" dirty="0"/>
        </a:p>
      </dgm:t>
    </dgm:pt>
    <dgm:pt modelId="{64B8A542-560E-44FC-926E-247A0E48681F}" type="parTrans" cxnId="{79D31303-2ACB-4F09-BAC8-B3A9466805F2}">
      <dgm:prSet/>
      <dgm:spPr/>
      <dgm:t>
        <a:bodyPr/>
        <a:lstStyle/>
        <a:p>
          <a:endParaRPr kumimoji="1" lang="ja-JP" altLang="en-US"/>
        </a:p>
      </dgm:t>
    </dgm:pt>
    <dgm:pt modelId="{2ACB0241-E24E-4D95-AB77-6A75CD73264B}" type="sibTrans" cxnId="{79D31303-2ACB-4F09-BAC8-B3A9466805F2}">
      <dgm:prSet/>
      <dgm:spPr/>
      <dgm:t>
        <a:bodyPr/>
        <a:lstStyle/>
        <a:p>
          <a:endParaRPr kumimoji="1" lang="ja-JP" altLang="en-US"/>
        </a:p>
      </dgm:t>
    </dgm:pt>
    <dgm:pt modelId="{90D8FAB6-34B9-4C32-BA14-DE96A1F6826F}">
      <dgm:prSet/>
      <dgm:spPr/>
      <dgm:t>
        <a:bodyPr/>
        <a:lstStyle/>
        <a:p>
          <a:r>
            <a:rPr kumimoji="1" lang="en-US" altLang="ja-JP" dirty="0"/>
            <a:t>Jul.</a:t>
          </a:r>
          <a:endParaRPr kumimoji="1" lang="ja-JP" altLang="en-US" dirty="0"/>
        </a:p>
      </dgm:t>
    </dgm:pt>
    <dgm:pt modelId="{62C6305E-5B8F-4235-9486-54CE8C3362F9}" type="parTrans" cxnId="{9CB7786E-9FCE-4D40-B13D-D1A9A44E1CD3}">
      <dgm:prSet/>
      <dgm:spPr/>
      <dgm:t>
        <a:bodyPr/>
        <a:lstStyle/>
        <a:p>
          <a:endParaRPr kumimoji="1" lang="ja-JP" altLang="en-US"/>
        </a:p>
      </dgm:t>
    </dgm:pt>
    <dgm:pt modelId="{DD43198E-2B58-438A-9900-21AA68E8E1A1}" type="sibTrans" cxnId="{9CB7786E-9FCE-4D40-B13D-D1A9A44E1CD3}">
      <dgm:prSet/>
      <dgm:spPr/>
      <dgm:t>
        <a:bodyPr/>
        <a:lstStyle/>
        <a:p>
          <a:endParaRPr kumimoji="1" lang="ja-JP" altLang="en-US"/>
        </a:p>
      </dgm:t>
    </dgm:pt>
    <dgm:pt modelId="{F2B614FC-F092-47D2-B64D-AF1BB1ADA254}">
      <dgm:prSet/>
      <dgm:spPr/>
      <dgm:t>
        <a:bodyPr/>
        <a:lstStyle/>
        <a:p>
          <a:r>
            <a:rPr kumimoji="1" lang="en-US" altLang="ja-JP" dirty="0"/>
            <a:t>Jun.</a:t>
          </a:r>
          <a:endParaRPr kumimoji="1" lang="ja-JP" altLang="en-US" dirty="0"/>
        </a:p>
      </dgm:t>
    </dgm:pt>
    <dgm:pt modelId="{9AE9EF7C-78A7-4A7B-84EC-763F6C5AF51E}" type="parTrans" cxnId="{08CA7396-0499-4FBE-B0CA-6E212B564736}">
      <dgm:prSet/>
      <dgm:spPr/>
      <dgm:t>
        <a:bodyPr/>
        <a:lstStyle/>
        <a:p>
          <a:endParaRPr kumimoji="1" lang="ja-JP" altLang="en-US"/>
        </a:p>
      </dgm:t>
    </dgm:pt>
    <dgm:pt modelId="{74F8988D-9838-4967-864F-80AAEF7786A2}" type="sibTrans" cxnId="{08CA7396-0499-4FBE-B0CA-6E212B564736}">
      <dgm:prSet/>
      <dgm:spPr/>
      <dgm:t>
        <a:bodyPr/>
        <a:lstStyle/>
        <a:p>
          <a:endParaRPr kumimoji="1" lang="ja-JP" altLang="en-US"/>
        </a:p>
      </dgm:t>
    </dgm:pt>
    <dgm:pt modelId="{33F85BD6-D6B2-4C40-BA61-092723E276E5}" type="pres">
      <dgm:prSet presAssocID="{3158315B-DAF6-4467-AE2F-36C35D1B55AE}" presName="cycle" presStyleCnt="0">
        <dgm:presLayoutVars>
          <dgm:dir/>
          <dgm:resizeHandles val="exact"/>
        </dgm:presLayoutVars>
      </dgm:prSet>
      <dgm:spPr/>
    </dgm:pt>
    <dgm:pt modelId="{A6E497F9-A461-4064-A609-283C196840E1}" type="pres">
      <dgm:prSet presAssocID="{A624B07B-7AEC-4CD5-A092-5F3310525F33}" presName="node" presStyleLbl="node1" presStyleIdx="0" presStyleCnt="12">
        <dgm:presLayoutVars>
          <dgm:bulletEnabled val="1"/>
        </dgm:presLayoutVars>
      </dgm:prSet>
      <dgm:spPr/>
    </dgm:pt>
    <dgm:pt modelId="{7C6C7B9F-E267-4013-B5C0-F61EF73663B5}" type="pres">
      <dgm:prSet presAssocID="{A624B07B-7AEC-4CD5-A092-5F3310525F33}" presName="spNode" presStyleCnt="0"/>
      <dgm:spPr/>
    </dgm:pt>
    <dgm:pt modelId="{15760356-C936-4FE8-84B4-07FA2EFCA71C}" type="pres">
      <dgm:prSet presAssocID="{A8A754A2-F11C-466C-8BDA-3ADD6B345800}" presName="sibTrans" presStyleLbl="sibTrans1D1" presStyleIdx="0" presStyleCnt="12"/>
      <dgm:spPr/>
    </dgm:pt>
    <dgm:pt modelId="{7960E56D-A281-47AA-97CD-E2A7D9CB08FC}" type="pres">
      <dgm:prSet presAssocID="{B57D5F4A-FFF5-49EE-BBC3-DE355BBFAB73}" presName="node" presStyleLbl="node1" presStyleIdx="1" presStyleCnt="12">
        <dgm:presLayoutVars>
          <dgm:bulletEnabled val="1"/>
        </dgm:presLayoutVars>
      </dgm:prSet>
      <dgm:spPr/>
    </dgm:pt>
    <dgm:pt modelId="{F41918AB-9973-46B3-B028-FCDA70AE0893}" type="pres">
      <dgm:prSet presAssocID="{B57D5F4A-FFF5-49EE-BBC3-DE355BBFAB73}" presName="spNode" presStyleCnt="0"/>
      <dgm:spPr/>
    </dgm:pt>
    <dgm:pt modelId="{D90BDBD6-1083-4B78-B2E6-229C2CCDC65D}" type="pres">
      <dgm:prSet presAssocID="{E8F8D3B0-5690-4FE7-A06C-405596B71B93}" presName="sibTrans" presStyleLbl="sibTrans1D1" presStyleIdx="1" presStyleCnt="12"/>
      <dgm:spPr/>
    </dgm:pt>
    <dgm:pt modelId="{8DB8A474-444D-4E67-A63D-32B6241CA81F}" type="pres">
      <dgm:prSet presAssocID="{0D404DD2-8EA3-44F6-8F83-91D186071C70}" presName="node" presStyleLbl="node1" presStyleIdx="2" presStyleCnt="12">
        <dgm:presLayoutVars>
          <dgm:bulletEnabled val="1"/>
        </dgm:presLayoutVars>
      </dgm:prSet>
      <dgm:spPr/>
    </dgm:pt>
    <dgm:pt modelId="{E7910552-C929-4AD4-B98C-20EE9959C139}" type="pres">
      <dgm:prSet presAssocID="{0D404DD2-8EA3-44F6-8F83-91D186071C70}" presName="spNode" presStyleCnt="0"/>
      <dgm:spPr/>
    </dgm:pt>
    <dgm:pt modelId="{E06C12E3-26E4-411B-8704-25BEC0451555}" type="pres">
      <dgm:prSet presAssocID="{D2D5D64F-37E3-4119-8CC4-76AD187892DE}" presName="sibTrans" presStyleLbl="sibTrans1D1" presStyleIdx="2" presStyleCnt="12"/>
      <dgm:spPr/>
    </dgm:pt>
    <dgm:pt modelId="{39D5672E-8C67-4053-AD80-0C5829B28D3E}" type="pres">
      <dgm:prSet presAssocID="{7B164541-A882-4267-BFF5-517C570A4A67}" presName="node" presStyleLbl="node1" presStyleIdx="3" presStyleCnt="12">
        <dgm:presLayoutVars>
          <dgm:bulletEnabled val="1"/>
        </dgm:presLayoutVars>
      </dgm:prSet>
      <dgm:spPr/>
    </dgm:pt>
    <dgm:pt modelId="{E1D521EB-8324-4940-994A-93B16CDEEDF5}" type="pres">
      <dgm:prSet presAssocID="{7B164541-A882-4267-BFF5-517C570A4A67}" presName="spNode" presStyleCnt="0"/>
      <dgm:spPr/>
    </dgm:pt>
    <dgm:pt modelId="{826BDD04-C111-4F69-8706-D4D748BCBB3D}" type="pres">
      <dgm:prSet presAssocID="{78FF28CB-2856-402C-BFC6-0880362B2A8A}" presName="sibTrans" presStyleLbl="sibTrans1D1" presStyleIdx="3" presStyleCnt="12"/>
      <dgm:spPr/>
    </dgm:pt>
    <dgm:pt modelId="{BBDF8DE3-D053-4BF3-8ECC-82B907DAA272}" type="pres">
      <dgm:prSet presAssocID="{EFA0EBD4-B4F6-4BBE-BBD2-7BAF1530E7BD}" presName="node" presStyleLbl="node1" presStyleIdx="4" presStyleCnt="12">
        <dgm:presLayoutVars>
          <dgm:bulletEnabled val="1"/>
        </dgm:presLayoutVars>
      </dgm:prSet>
      <dgm:spPr/>
    </dgm:pt>
    <dgm:pt modelId="{B2DDBC76-E307-4C0D-8C54-14B341A33648}" type="pres">
      <dgm:prSet presAssocID="{EFA0EBD4-B4F6-4BBE-BBD2-7BAF1530E7BD}" presName="spNode" presStyleCnt="0"/>
      <dgm:spPr/>
    </dgm:pt>
    <dgm:pt modelId="{BF008FB8-C746-4189-8D83-66884928CAB8}" type="pres">
      <dgm:prSet presAssocID="{2ACB0241-E24E-4D95-AB77-6A75CD73264B}" presName="sibTrans" presStyleLbl="sibTrans1D1" presStyleIdx="4" presStyleCnt="12"/>
      <dgm:spPr/>
    </dgm:pt>
    <dgm:pt modelId="{82EBF30B-5BBC-43E7-B340-6EE98C5B983F}" type="pres">
      <dgm:prSet presAssocID="{F2B614FC-F092-47D2-B64D-AF1BB1ADA254}" presName="node" presStyleLbl="node1" presStyleIdx="5" presStyleCnt="12">
        <dgm:presLayoutVars>
          <dgm:bulletEnabled val="1"/>
        </dgm:presLayoutVars>
      </dgm:prSet>
      <dgm:spPr/>
    </dgm:pt>
    <dgm:pt modelId="{B71E662F-F968-491A-B4D1-DF2CDA4F409D}" type="pres">
      <dgm:prSet presAssocID="{F2B614FC-F092-47D2-B64D-AF1BB1ADA254}" presName="spNode" presStyleCnt="0"/>
      <dgm:spPr/>
    </dgm:pt>
    <dgm:pt modelId="{B42716F4-C9D6-4FC7-943D-83C77CED47B9}" type="pres">
      <dgm:prSet presAssocID="{74F8988D-9838-4967-864F-80AAEF7786A2}" presName="sibTrans" presStyleLbl="sibTrans1D1" presStyleIdx="5" presStyleCnt="12"/>
      <dgm:spPr/>
    </dgm:pt>
    <dgm:pt modelId="{BC0BA0F5-211A-4C74-9A75-7B21DA123D0D}" type="pres">
      <dgm:prSet presAssocID="{90D8FAB6-34B9-4C32-BA14-DE96A1F6826F}" presName="node" presStyleLbl="node1" presStyleIdx="6" presStyleCnt="12">
        <dgm:presLayoutVars>
          <dgm:bulletEnabled val="1"/>
        </dgm:presLayoutVars>
      </dgm:prSet>
      <dgm:spPr/>
    </dgm:pt>
    <dgm:pt modelId="{B91B996F-9DF7-4498-9FFC-1D5C5479F286}" type="pres">
      <dgm:prSet presAssocID="{90D8FAB6-34B9-4C32-BA14-DE96A1F6826F}" presName="spNode" presStyleCnt="0"/>
      <dgm:spPr/>
    </dgm:pt>
    <dgm:pt modelId="{4347FCB0-F399-4E8D-BC08-64B92C557A9D}" type="pres">
      <dgm:prSet presAssocID="{DD43198E-2B58-438A-9900-21AA68E8E1A1}" presName="sibTrans" presStyleLbl="sibTrans1D1" presStyleIdx="6" presStyleCnt="12"/>
      <dgm:spPr/>
    </dgm:pt>
    <dgm:pt modelId="{25C2B4FF-9BE7-4870-9980-4BA94BFD3FAD}" type="pres">
      <dgm:prSet presAssocID="{99A12401-61E4-43CB-B944-B685FBDBF609}" presName="node" presStyleLbl="node1" presStyleIdx="7" presStyleCnt="12">
        <dgm:presLayoutVars>
          <dgm:bulletEnabled val="1"/>
        </dgm:presLayoutVars>
      </dgm:prSet>
      <dgm:spPr/>
    </dgm:pt>
    <dgm:pt modelId="{FB6E29E9-2C62-48B6-8320-8CFE3C74CAE2}" type="pres">
      <dgm:prSet presAssocID="{99A12401-61E4-43CB-B944-B685FBDBF609}" presName="spNode" presStyleCnt="0"/>
      <dgm:spPr/>
    </dgm:pt>
    <dgm:pt modelId="{4D7CEC86-56EA-47C9-8ACB-A30A40F63C04}" type="pres">
      <dgm:prSet presAssocID="{58040804-438B-472F-9B96-C2B538914BE9}" presName="sibTrans" presStyleLbl="sibTrans1D1" presStyleIdx="7" presStyleCnt="12"/>
      <dgm:spPr/>
    </dgm:pt>
    <dgm:pt modelId="{646B5256-9FFB-4DEC-B643-C3E8E00BCD2F}" type="pres">
      <dgm:prSet presAssocID="{1F99A3F1-B266-475D-B680-320575FFBB32}" presName="node" presStyleLbl="node1" presStyleIdx="8" presStyleCnt="12">
        <dgm:presLayoutVars>
          <dgm:bulletEnabled val="1"/>
        </dgm:presLayoutVars>
      </dgm:prSet>
      <dgm:spPr/>
    </dgm:pt>
    <dgm:pt modelId="{DD628EE3-BCD9-4DC5-9F3A-03186335B57E}" type="pres">
      <dgm:prSet presAssocID="{1F99A3F1-B266-475D-B680-320575FFBB32}" presName="spNode" presStyleCnt="0"/>
      <dgm:spPr/>
    </dgm:pt>
    <dgm:pt modelId="{F23FE567-212E-499A-8593-676DD82EBA41}" type="pres">
      <dgm:prSet presAssocID="{6482B6EE-2292-469C-B920-908A9B3FD64E}" presName="sibTrans" presStyleLbl="sibTrans1D1" presStyleIdx="8" presStyleCnt="12"/>
      <dgm:spPr/>
    </dgm:pt>
    <dgm:pt modelId="{DC271F10-8A6C-4B5C-B66D-CE686EB50D88}" type="pres">
      <dgm:prSet presAssocID="{6DD38E6D-F959-4C1B-87E0-9D9EDCEE4B1E}" presName="node" presStyleLbl="node1" presStyleIdx="9" presStyleCnt="12">
        <dgm:presLayoutVars>
          <dgm:bulletEnabled val="1"/>
        </dgm:presLayoutVars>
      </dgm:prSet>
      <dgm:spPr/>
    </dgm:pt>
    <dgm:pt modelId="{B209F2B2-F7CE-4879-9100-55C99847B4F5}" type="pres">
      <dgm:prSet presAssocID="{6DD38E6D-F959-4C1B-87E0-9D9EDCEE4B1E}" presName="spNode" presStyleCnt="0"/>
      <dgm:spPr/>
    </dgm:pt>
    <dgm:pt modelId="{7A4630F2-5F3B-49E8-8554-F2F2EE524C3A}" type="pres">
      <dgm:prSet presAssocID="{538AED26-45E1-437F-9195-C13318E5BB68}" presName="sibTrans" presStyleLbl="sibTrans1D1" presStyleIdx="9" presStyleCnt="12"/>
      <dgm:spPr/>
    </dgm:pt>
    <dgm:pt modelId="{7C257A3E-E194-46E9-8693-82752D05C203}" type="pres">
      <dgm:prSet presAssocID="{5B796D4A-5468-418A-A786-6DD1F3DD4A88}" presName="node" presStyleLbl="node1" presStyleIdx="10" presStyleCnt="12">
        <dgm:presLayoutVars>
          <dgm:bulletEnabled val="1"/>
        </dgm:presLayoutVars>
      </dgm:prSet>
      <dgm:spPr/>
    </dgm:pt>
    <dgm:pt modelId="{D464213D-EC16-4BAE-8599-449E60D989A7}" type="pres">
      <dgm:prSet presAssocID="{5B796D4A-5468-418A-A786-6DD1F3DD4A88}" presName="spNode" presStyleCnt="0"/>
      <dgm:spPr/>
    </dgm:pt>
    <dgm:pt modelId="{F98E16A0-259B-45C1-8EC5-D8570CB8E754}" type="pres">
      <dgm:prSet presAssocID="{2F2986F1-FE61-42EC-ABDF-EAC5376D4D62}" presName="sibTrans" presStyleLbl="sibTrans1D1" presStyleIdx="10" presStyleCnt="12"/>
      <dgm:spPr/>
    </dgm:pt>
    <dgm:pt modelId="{64748CF7-64A2-4B58-9AF1-D638BEB3FCFA}" type="pres">
      <dgm:prSet presAssocID="{6C015B87-5C13-4FC8-9D7A-676583A1F326}" presName="node" presStyleLbl="node1" presStyleIdx="11" presStyleCnt="12">
        <dgm:presLayoutVars>
          <dgm:bulletEnabled val="1"/>
        </dgm:presLayoutVars>
      </dgm:prSet>
      <dgm:spPr/>
    </dgm:pt>
    <dgm:pt modelId="{F9B388EE-00D4-42B7-9DA9-850B8E81849C}" type="pres">
      <dgm:prSet presAssocID="{6C015B87-5C13-4FC8-9D7A-676583A1F326}" presName="spNode" presStyleCnt="0"/>
      <dgm:spPr/>
    </dgm:pt>
    <dgm:pt modelId="{44370203-10AA-4286-A2F3-32E449421560}" type="pres">
      <dgm:prSet presAssocID="{39A097D6-E2B0-49D5-A85B-B25187BB5C7E}" presName="sibTrans" presStyleLbl="sibTrans1D1" presStyleIdx="11" presStyleCnt="12"/>
      <dgm:spPr/>
    </dgm:pt>
  </dgm:ptLst>
  <dgm:cxnLst>
    <dgm:cxn modelId="{79D31303-2ACB-4F09-BAC8-B3A9466805F2}" srcId="{3158315B-DAF6-4467-AE2F-36C35D1B55AE}" destId="{EFA0EBD4-B4F6-4BBE-BBD2-7BAF1530E7BD}" srcOrd="4" destOrd="0" parTransId="{64B8A542-560E-44FC-926E-247A0E48681F}" sibTransId="{2ACB0241-E24E-4D95-AB77-6A75CD73264B}"/>
    <dgm:cxn modelId="{620EA205-9BEC-4EC1-880F-A50BAF6036AE}" srcId="{3158315B-DAF6-4467-AE2F-36C35D1B55AE}" destId="{6C015B87-5C13-4FC8-9D7A-676583A1F326}" srcOrd="11" destOrd="0" parTransId="{A318D63C-6FC7-4D48-AEF3-D974C78BB267}" sibTransId="{39A097D6-E2B0-49D5-A85B-B25187BB5C7E}"/>
    <dgm:cxn modelId="{48F7300A-6543-4320-B412-C67E9D768F9B}" type="presOf" srcId="{EFA0EBD4-B4F6-4BBE-BBD2-7BAF1530E7BD}" destId="{BBDF8DE3-D053-4BF3-8ECC-82B907DAA272}" srcOrd="0" destOrd="0" presId="urn:microsoft.com/office/officeart/2005/8/layout/cycle5"/>
    <dgm:cxn modelId="{78F98A0E-FE7D-433A-B887-1A5D6D13DB7A}" type="presOf" srcId="{2ACB0241-E24E-4D95-AB77-6A75CD73264B}" destId="{BF008FB8-C746-4189-8D83-66884928CAB8}" srcOrd="0" destOrd="0" presId="urn:microsoft.com/office/officeart/2005/8/layout/cycle5"/>
    <dgm:cxn modelId="{41136D31-296F-4F88-A841-10FF76E75632}" type="presOf" srcId="{F2B614FC-F092-47D2-B64D-AF1BB1ADA254}" destId="{82EBF30B-5BBC-43E7-B340-6EE98C5B983F}" srcOrd="0" destOrd="0" presId="urn:microsoft.com/office/officeart/2005/8/layout/cycle5"/>
    <dgm:cxn modelId="{80BC0C32-222D-42CF-B48B-59FACF5FE63B}" type="presOf" srcId="{D2D5D64F-37E3-4119-8CC4-76AD187892DE}" destId="{E06C12E3-26E4-411B-8704-25BEC0451555}" srcOrd="0" destOrd="0" presId="urn:microsoft.com/office/officeart/2005/8/layout/cycle5"/>
    <dgm:cxn modelId="{31F7DB3A-DF0F-4014-ABB3-19C18E7699A4}" type="presOf" srcId="{A624B07B-7AEC-4CD5-A092-5F3310525F33}" destId="{A6E497F9-A461-4064-A609-283C196840E1}" srcOrd="0" destOrd="0" presId="urn:microsoft.com/office/officeart/2005/8/layout/cycle5"/>
    <dgm:cxn modelId="{709CAA3C-D038-4F73-94FA-A2D7C6345F24}" srcId="{3158315B-DAF6-4467-AE2F-36C35D1B55AE}" destId="{B57D5F4A-FFF5-49EE-BBC3-DE355BBFAB73}" srcOrd="1" destOrd="0" parTransId="{89A8C011-B4B0-4A81-8CF4-38C4DA2FF114}" sibTransId="{E8F8D3B0-5690-4FE7-A06C-405596B71B93}"/>
    <dgm:cxn modelId="{CDEF8B42-2CC1-460F-9F9E-432057E976DF}" type="presOf" srcId="{6DD38E6D-F959-4C1B-87E0-9D9EDCEE4B1E}" destId="{DC271F10-8A6C-4B5C-B66D-CE686EB50D88}" srcOrd="0" destOrd="0" presId="urn:microsoft.com/office/officeart/2005/8/layout/cycle5"/>
    <dgm:cxn modelId="{5F642863-CB0D-420A-B481-67F9295D6E88}" type="presOf" srcId="{538AED26-45E1-437F-9195-C13318E5BB68}" destId="{7A4630F2-5F3B-49E8-8554-F2F2EE524C3A}" srcOrd="0" destOrd="0" presId="urn:microsoft.com/office/officeart/2005/8/layout/cycle5"/>
    <dgm:cxn modelId="{39371644-B7B4-4863-BFCA-3BB673332793}" type="presOf" srcId="{99A12401-61E4-43CB-B944-B685FBDBF609}" destId="{25C2B4FF-9BE7-4870-9980-4BA94BFD3FAD}" srcOrd="0" destOrd="0" presId="urn:microsoft.com/office/officeart/2005/8/layout/cycle5"/>
    <dgm:cxn modelId="{E7E65667-511A-44AB-B52E-7834EC951680}" type="presOf" srcId="{E8F8D3B0-5690-4FE7-A06C-405596B71B93}" destId="{D90BDBD6-1083-4B78-B2E6-229C2CCDC65D}" srcOrd="0" destOrd="0" presId="urn:microsoft.com/office/officeart/2005/8/layout/cycle5"/>
    <dgm:cxn modelId="{101FC747-DB5E-49D0-BCC5-2AB6F423C12C}" srcId="{3158315B-DAF6-4467-AE2F-36C35D1B55AE}" destId="{7B164541-A882-4267-BFF5-517C570A4A67}" srcOrd="3" destOrd="0" parTransId="{5D5DC613-5F59-419D-A7A8-6CCDA53D18C3}" sibTransId="{78FF28CB-2856-402C-BFC6-0880362B2A8A}"/>
    <dgm:cxn modelId="{53070068-2496-4766-8A9B-723EF7422738}" type="presOf" srcId="{74F8988D-9838-4967-864F-80AAEF7786A2}" destId="{B42716F4-C9D6-4FC7-943D-83C77CED47B9}" srcOrd="0" destOrd="0" presId="urn:microsoft.com/office/officeart/2005/8/layout/cycle5"/>
    <dgm:cxn modelId="{9CB7786E-9FCE-4D40-B13D-D1A9A44E1CD3}" srcId="{3158315B-DAF6-4467-AE2F-36C35D1B55AE}" destId="{90D8FAB6-34B9-4C32-BA14-DE96A1F6826F}" srcOrd="6" destOrd="0" parTransId="{62C6305E-5B8F-4235-9486-54CE8C3362F9}" sibTransId="{DD43198E-2B58-438A-9900-21AA68E8E1A1}"/>
    <dgm:cxn modelId="{6CD60D73-F801-4301-80C4-F87F5CF841A3}" type="presOf" srcId="{6482B6EE-2292-469C-B920-908A9B3FD64E}" destId="{F23FE567-212E-499A-8593-676DD82EBA41}" srcOrd="0" destOrd="0" presId="urn:microsoft.com/office/officeart/2005/8/layout/cycle5"/>
    <dgm:cxn modelId="{F5B9D554-80AE-4C7B-8388-CE8420A297C9}" type="presOf" srcId="{A8A754A2-F11C-466C-8BDA-3ADD6B345800}" destId="{15760356-C936-4FE8-84B4-07FA2EFCA71C}" srcOrd="0" destOrd="0" presId="urn:microsoft.com/office/officeart/2005/8/layout/cycle5"/>
    <dgm:cxn modelId="{FCB3E376-5E66-453A-88BC-D226E4FBB002}" type="presOf" srcId="{B57D5F4A-FFF5-49EE-BBC3-DE355BBFAB73}" destId="{7960E56D-A281-47AA-97CD-E2A7D9CB08FC}" srcOrd="0" destOrd="0" presId="urn:microsoft.com/office/officeart/2005/8/layout/cycle5"/>
    <dgm:cxn modelId="{DD9ACD78-1B9F-4B78-97BB-457C52FDB2AD}" srcId="{3158315B-DAF6-4467-AE2F-36C35D1B55AE}" destId="{5B796D4A-5468-418A-A786-6DD1F3DD4A88}" srcOrd="10" destOrd="0" parTransId="{7D8E7922-5DAA-4DE1-AC2C-BDA6DBB01AC4}" sibTransId="{2F2986F1-FE61-42EC-ABDF-EAC5376D4D62}"/>
    <dgm:cxn modelId="{44230D7E-A980-4BB5-B3A9-60B4716BFB3A}" srcId="{3158315B-DAF6-4467-AE2F-36C35D1B55AE}" destId="{99A12401-61E4-43CB-B944-B685FBDBF609}" srcOrd="7" destOrd="0" parTransId="{90F6C4B5-ECE0-4519-9BF1-B54AC529C1FE}" sibTransId="{58040804-438B-472F-9B96-C2B538914BE9}"/>
    <dgm:cxn modelId="{5B603680-16EA-4C59-A31E-A1315D47C5B0}" type="presOf" srcId="{5B796D4A-5468-418A-A786-6DD1F3DD4A88}" destId="{7C257A3E-E194-46E9-8693-82752D05C203}" srcOrd="0" destOrd="0" presId="urn:microsoft.com/office/officeart/2005/8/layout/cycle5"/>
    <dgm:cxn modelId="{7A358985-932E-4050-A799-63C20D7F0E8F}" type="presOf" srcId="{DD43198E-2B58-438A-9900-21AA68E8E1A1}" destId="{4347FCB0-F399-4E8D-BC08-64B92C557A9D}" srcOrd="0" destOrd="0" presId="urn:microsoft.com/office/officeart/2005/8/layout/cycle5"/>
    <dgm:cxn modelId="{14E6E18A-FC5C-4E6E-9AC9-784DBEF90EFD}" type="presOf" srcId="{58040804-438B-472F-9B96-C2B538914BE9}" destId="{4D7CEC86-56EA-47C9-8ACB-A30A40F63C04}" srcOrd="0" destOrd="0" presId="urn:microsoft.com/office/officeart/2005/8/layout/cycle5"/>
    <dgm:cxn modelId="{0C372795-DD95-4AB0-83BE-740F79B5BB86}" srcId="{3158315B-DAF6-4467-AE2F-36C35D1B55AE}" destId="{0D404DD2-8EA3-44F6-8F83-91D186071C70}" srcOrd="2" destOrd="0" parTransId="{4F1BAC2D-6611-44E3-9E68-BF02FB282221}" sibTransId="{D2D5D64F-37E3-4119-8CC4-76AD187892DE}"/>
    <dgm:cxn modelId="{08CA7396-0499-4FBE-B0CA-6E212B564736}" srcId="{3158315B-DAF6-4467-AE2F-36C35D1B55AE}" destId="{F2B614FC-F092-47D2-B64D-AF1BB1ADA254}" srcOrd="5" destOrd="0" parTransId="{9AE9EF7C-78A7-4A7B-84EC-763F6C5AF51E}" sibTransId="{74F8988D-9838-4967-864F-80AAEF7786A2}"/>
    <dgm:cxn modelId="{8E41F698-2051-4A54-B005-F5B5E75B27E3}" type="presOf" srcId="{90D8FAB6-34B9-4C32-BA14-DE96A1F6826F}" destId="{BC0BA0F5-211A-4C74-9A75-7B21DA123D0D}" srcOrd="0" destOrd="0" presId="urn:microsoft.com/office/officeart/2005/8/layout/cycle5"/>
    <dgm:cxn modelId="{7BC09B99-1FE0-4649-A8DA-713CC8A81921}" srcId="{3158315B-DAF6-4467-AE2F-36C35D1B55AE}" destId="{1F99A3F1-B266-475D-B680-320575FFBB32}" srcOrd="8" destOrd="0" parTransId="{5FB1ED16-9E3B-4665-BC13-88CD9E8181F2}" sibTransId="{6482B6EE-2292-469C-B920-908A9B3FD64E}"/>
    <dgm:cxn modelId="{850D379A-F071-4E5B-A789-A5D60CCD9F30}" type="presOf" srcId="{3158315B-DAF6-4467-AE2F-36C35D1B55AE}" destId="{33F85BD6-D6B2-4C40-BA61-092723E276E5}" srcOrd="0" destOrd="0" presId="urn:microsoft.com/office/officeart/2005/8/layout/cycle5"/>
    <dgm:cxn modelId="{F783C5B8-1296-4811-A997-F555CF5A2030}" type="presOf" srcId="{6C015B87-5C13-4FC8-9D7A-676583A1F326}" destId="{64748CF7-64A2-4B58-9AF1-D638BEB3FCFA}" srcOrd="0" destOrd="0" presId="urn:microsoft.com/office/officeart/2005/8/layout/cycle5"/>
    <dgm:cxn modelId="{D07465BB-3C2E-4971-9258-47078233C518}" type="presOf" srcId="{39A097D6-E2B0-49D5-A85B-B25187BB5C7E}" destId="{44370203-10AA-4286-A2F3-32E449421560}" srcOrd="0" destOrd="0" presId="urn:microsoft.com/office/officeart/2005/8/layout/cycle5"/>
    <dgm:cxn modelId="{984025CB-02D8-4163-B516-2407A50D95A5}" type="presOf" srcId="{7B164541-A882-4267-BFF5-517C570A4A67}" destId="{39D5672E-8C67-4053-AD80-0C5829B28D3E}" srcOrd="0" destOrd="0" presId="urn:microsoft.com/office/officeart/2005/8/layout/cycle5"/>
    <dgm:cxn modelId="{8C8394D6-651E-4ED9-A039-A90697E016AB}" type="presOf" srcId="{2F2986F1-FE61-42EC-ABDF-EAC5376D4D62}" destId="{F98E16A0-259B-45C1-8EC5-D8570CB8E754}" srcOrd="0" destOrd="0" presId="urn:microsoft.com/office/officeart/2005/8/layout/cycle5"/>
    <dgm:cxn modelId="{FC3B8DE2-B820-4464-9AC1-8048F0F25B40}" srcId="{3158315B-DAF6-4467-AE2F-36C35D1B55AE}" destId="{6DD38E6D-F959-4C1B-87E0-9D9EDCEE4B1E}" srcOrd="9" destOrd="0" parTransId="{892B12CE-AF91-4169-9471-78EF2CE406AA}" sibTransId="{538AED26-45E1-437F-9195-C13318E5BB68}"/>
    <dgm:cxn modelId="{DF8764F1-35C1-4295-918A-9C499E4945D9}" type="presOf" srcId="{0D404DD2-8EA3-44F6-8F83-91D186071C70}" destId="{8DB8A474-444D-4E67-A63D-32B6241CA81F}" srcOrd="0" destOrd="0" presId="urn:microsoft.com/office/officeart/2005/8/layout/cycle5"/>
    <dgm:cxn modelId="{944355F8-2658-40BD-9320-1512A405F711}" srcId="{3158315B-DAF6-4467-AE2F-36C35D1B55AE}" destId="{A624B07B-7AEC-4CD5-A092-5F3310525F33}" srcOrd="0" destOrd="0" parTransId="{BA2BA2E6-AC9C-48C2-8060-C4F04D08D473}" sibTransId="{A8A754A2-F11C-466C-8BDA-3ADD6B345800}"/>
    <dgm:cxn modelId="{43758AF9-9F10-4DD2-A3C2-8B40B59A1B81}" type="presOf" srcId="{1F99A3F1-B266-475D-B680-320575FFBB32}" destId="{646B5256-9FFB-4DEC-B643-C3E8E00BCD2F}" srcOrd="0" destOrd="0" presId="urn:microsoft.com/office/officeart/2005/8/layout/cycle5"/>
    <dgm:cxn modelId="{DD8747FF-2F66-4B0B-A720-96B151FBE732}" type="presOf" srcId="{78FF28CB-2856-402C-BFC6-0880362B2A8A}" destId="{826BDD04-C111-4F69-8706-D4D748BCBB3D}" srcOrd="0" destOrd="0" presId="urn:microsoft.com/office/officeart/2005/8/layout/cycle5"/>
    <dgm:cxn modelId="{441ACF4E-C29F-443B-8FBE-158635B638DA}" type="presParOf" srcId="{33F85BD6-D6B2-4C40-BA61-092723E276E5}" destId="{A6E497F9-A461-4064-A609-283C196840E1}" srcOrd="0" destOrd="0" presId="urn:microsoft.com/office/officeart/2005/8/layout/cycle5"/>
    <dgm:cxn modelId="{98E5B2C5-5C64-42E0-9F78-85CBA9DCF8E8}" type="presParOf" srcId="{33F85BD6-D6B2-4C40-BA61-092723E276E5}" destId="{7C6C7B9F-E267-4013-B5C0-F61EF73663B5}" srcOrd="1" destOrd="0" presId="urn:microsoft.com/office/officeart/2005/8/layout/cycle5"/>
    <dgm:cxn modelId="{41ADF678-8BCA-460B-B1E0-3BA4C1132EBF}" type="presParOf" srcId="{33F85BD6-D6B2-4C40-BA61-092723E276E5}" destId="{15760356-C936-4FE8-84B4-07FA2EFCA71C}" srcOrd="2" destOrd="0" presId="urn:microsoft.com/office/officeart/2005/8/layout/cycle5"/>
    <dgm:cxn modelId="{D0736892-0652-4535-BBF3-B855422B4B49}" type="presParOf" srcId="{33F85BD6-D6B2-4C40-BA61-092723E276E5}" destId="{7960E56D-A281-47AA-97CD-E2A7D9CB08FC}" srcOrd="3" destOrd="0" presId="urn:microsoft.com/office/officeart/2005/8/layout/cycle5"/>
    <dgm:cxn modelId="{D9F2BF94-7F38-43F5-8AE8-D45D67731CAC}" type="presParOf" srcId="{33F85BD6-D6B2-4C40-BA61-092723E276E5}" destId="{F41918AB-9973-46B3-B028-FCDA70AE0893}" srcOrd="4" destOrd="0" presId="urn:microsoft.com/office/officeart/2005/8/layout/cycle5"/>
    <dgm:cxn modelId="{68799DB1-70FE-4946-9BF4-860483320563}" type="presParOf" srcId="{33F85BD6-D6B2-4C40-BA61-092723E276E5}" destId="{D90BDBD6-1083-4B78-B2E6-229C2CCDC65D}" srcOrd="5" destOrd="0" presId="urn:microsoft.com/office/officeart/2005/8/layout/cycle5"/>
    <dgm:cxn modelId="{FC748D64-6440-48F1-ADF5-7715A91FEB87}" type="presParOf" srcId="{33F85BD6-D6B2-4C40-BA61-092723E276E5}" destId="{8DB8A474-444D-4E67-A63D-32B6241CA81F}" srcOrd="6" destOrd="0" presId="urn:microsoft.com/office/officeart/2005/8/layout/cycle5"/>
    <dgm:cxn modelId="{3F4ECFE9-6275-485B-A90A-A93E36DDF8C3}" type="presParOf" srcId="{33F85BD6-D6B2-4C40-BA61-092723E276E5}" destId="{E7910552-C929-4AD4-B98C-20EE9959C139}" srcOrd="7" destOrd="0" presId="urn:microsoft.com/office/officeart/2005/8/layout/cycle5"/>
    <dgm:cxn modelId="{15D064FD-4993-46B0-AA63-0C6069C06E95}" type="presParOf" srcId="{33F85BD6-D6B2-4C40-BA61-092723E276E5}" destId="{E06C12E3-26E4-411B-8704-25BEC0451555}" srcOrd="8" destOrd="0" presId="urn:microsoft.com/office/officeart/2005/8/layout/cycle5"/>
    <dgm:cxn modelId="{D7C614ED-296B-412E-8178-5DCF13386928}" type="presParOf" srcId="{33F85BD6-D6B2-4C40-BA61-092723E276E5}" destId="{39D5672E-8C67-4053-AD80-0C5829B28D3E}" srcOrd="9" destOrd="0" presId="urn:microsoft.com/office/officeart/2005/8/layout/cycle5"/>
    <dgm:cxn modelId="{A47BEC6C-B7D0-45C2-BC43-751C8F3700C5}" type="presParOf" srcId="{33F85BD6-D6B2-4C40-BA61-092723E276E5}" destId="{E1D521EB-8324-4940-994A-93B16CDEEDF5}" srcOrd="10" destOrd="0" presId="urn:microsoft.com/office/officeart/2005/8/layout/cycle5"/>
    <dgm:cxn modelId="{89700BE8-2440-4DBB-B561-6EA01458B056}" type="presParOf" srcId="{33F85BD6-D6B2-4C40-BA61-092723E276E5}" destId="{826BDD04-C111-4F69-8706-D4D748BCBB3D}" srcOrd="11" destOrd="0" presId="urn:microsoft.com/office/officeart/2005/8/layout/cycle5"/>
    <dgm:cxn modelId="{39060BA2-13DD-474D-86A8-4EB388E2AADA}" type="presParOf" srcId="{33F85BD6-D6B2-4C40-BA61-092723E276E5}" destId="{BBDF8DE3-D053-4BF3-8ECC-82B907DAA272}" srcOrd="12" destOrd="0" presId="urn:microsoft.com/office/officeart/2005/8/layout/cycle5"/>
    <dgm:cxn modelId="{422F71A5-2826-42BF-9152-6A9D8F8B90C9}" type="presParOf" srcId="{33F85BD6-D6B2-4C40-BA61-092723E276E5}" destId="{B2DDBC76-E307-4C0D-8C54-14B341A33648}" srcOrd="13" destOrd="0" presId="urn:microsoft.com/office/officeart/2005/8/layout/cycle5"/>
    <dgm:cxn modelId="{CC717187-3EC2-4B51-92A5-D6E64E2A6776}" type="presParOf" srcId="{33F85BD6-D6B2-4C40-BA61-092723E276E5}" destId="{BF008FB8-C746-4189-8D83-66884928CAB8}" srcOrd="14" destOrd="0" presId="urn:microsoft.com/office/officeart/2005/8/layout/cycle5"/>
    <dgm:cxn modelId="{55ED2D31-249F-42E6-8B40-CC85BDA38750}" type="presParOf" srcId="{33F85BD6-D6B2-4C40-BA61-092723E276E5}" destId="{82EBF30B-5BBC-43E7-B340-6EE98C5B983F}" srcOrd="15" destOrd="0" presId="urn:microsoft.com/office/officeart/2005/8/layout/cycle5"/>
    <dgm:cxn modelId="{44DBB9F6-33B9-4C55-A64E-643E824AD7C9}" type="presParOf" srcId="{33F85BD6-D6B2-4C40-BA61-092723E276E5}" destId="{B71E662F-F968-491A-B4D1-DF2CDA4F409D}" srcOrd="16" destOrd="0" presId="urn:microsoft.com/office/officeart/2005/8/layout/cycle5"/>
    <dgm:cxn modelId="{9FA93E14-B59E-4EDD-AFF7-B9BA5E18EF00}" type="presParOf" srcId="{33F85BD6-D6B2-4C40-BA61-092723E276E5}" destId="{B42716F4-C9D6-4FC7-943D-83C77CED47B9}" srcOrd="17" destOrd="0" presId="urn:microsoft.com/office/officeart/2005/8/layout/cycle5"/>
    <dgm:cxn modelId="{C404D6ED-536D-4D26-8FB4-10A5D6ECD2D6}" type="presParOf" srcId="{33F85BD6-D6B2-4C40-BA61-092723E276E5}" destId="{BC0BA0F5-211A-4C74-9A75-7B21DA123D0D}" srcOrd="18" destOrd="0" presId="urn:microsoft.com/office/officeart/2005/8/layout/cycle5"/>
    <dgm:cxn modelId="{AD53271E-4914-44B0-A5CB-403C59A272C0}" type="presParOf" srcId="{33F85BD6-D6B2-4C40-BA61-092723E276E5}" destId="{B91B996F-9DF7-4498-9FFC-1D5C5479F286}" srcOrd="19" destOrd="0" presId="urn:microsoft.com/office/officeart/2005/8/layout/cycle5"/>
    <dgm:cxn modelId="{54F4F3C1-B259-4867-8FD5-5AC73D183823}" type="presParOf" srcId="{33F85BD6-D6B2-4C40-BA61-092723E276E5}" destId="{4347FCB0-F399-4E8D-BC08-64B92C557A9D}" srcOrd="20" destOrd="0" presId="urn:microsoft.com/office/officeart/2005/8/layout/cycle5"/>
    <dgm:cxn modelId="{F4CD6F90-F81F-4298-B524-ABB6436FC540}" type="presParOf" srcId="{33F85BD6-D6B2-4C40-BA61-092723E276E5}" destId="{25C2B4FF-9BE7-4870-9980-4BA94BFD3FAD}" srcOrd="21" destOrd="0" presId="urn:microsoft.com/office/officeart/2005/8/layout/cycle5"/>
    <dgm:cxn modelId="{2D30E6E7-0C1A-4150-A52D-DF1ACA7D2E13}" type="presParOf" srcId="{33F85BD6-D6B2-4C40-BA61-092723E276E5}" destId="{FB6E29E9-2C62-48B6-8320-8CFE3C74CAE2}" srcOrd="22" destOrd="0" presId="urn:microsoft.com/office/officeart/2005/8/layout/cycle5"/>
    <dgm:cxn modelId="{12BBBECD-C9BD-4818-8581-CFC5AA850FDE}" type="presParOf" srcId="{33F85BD6-D6B2-4C40-BA61-092723E276E5}" destId="{4D7CEC86-56EA-47C9-8ACB-A30A40F63C04}" srcOrd="23" destOrd="0" presId="urn:microsoft.com/office/officeart/2005/8/layout/cycle5"/>
    <dgm:cxn modelId="{8B438DCD-0ED9-45D4-9D39-E7903D4865E8}" type="presParOf" srcId="{33F85BD6-D6B2-4C40-BA61-092723E276E5}" destId="{646B5256-9FFB-4DEC-B643-C3E8E00BCD2F}" srcOrd="24" destOrd="0" presId="urn:microsoft.com/office/officeart/2005/8/layout/cycle5"/>
    <dgm:cxn modelId="{BA6E7389-9515-4360-86B8-C90031807ECF}" type="presParOf" srcId="{33F85BD6-D6B2-4C40-BA61-092723E276E5}" destId="{DD628EE3-BCD9-4DC5-9F3A-03186335B57E}" srcOrd="25" destOrd="0" presId="urn:microsoft.com/office/officeart/2005/8/layout/cycle5"/>
    <dgm:cxn modelId="{70F86E8E-3DAD-48E4-AC66-19AB3010D15A}" type="presParOf" srcId="{33F85BD6-D6B2-4C40-BA61-092723E276E5}" destId="{F23FE567-212E-499A-8593-676DD82EBA41}" srcOrd="26" destOrd="0" presId="urn:microsoft.com/office/officeart/2005/8/layout/cycle5"/>
    <dgm:cxn modelId="{1FB8CC91-7306-442A-96F7-9EA683E9E2B5}" type="presParOf" srcId="{33F85BD6-D6B2-4C40-BA61-092723E276E5}" destId="{DC271F10-8A6C-4B5C-B66D-CE686EB50D88}" srcOrd="27" destOrd="0" presId="urn:microsoft.com/office/officeart/2005/8/layout/cycle5"/>
    <dgm:cxn modelId="{9324E8BD-D78E-403B-8023-3D74CE5D3775}" type="presParOf" srcId="{33F85BD6-D6B2-4C40-BA61-092723E276E5}" destId="{B209F2B2-F7CE-4879-9100-55C99847B4F5}" srcOrd="28" destOrd="0" presId="urn:microsoft.com/office/officeart/2005/8/layout/cycle5"/>
    <dgm:cxn modelId="{95FAE73E-FBD3-4B9D-9BA0-5A15D92FF92B}" type="presParOf" srcId="{33F85BD6-D6B2-4C40-BA61-092723E276E5}" destId="{7A4630F2-5F3B-49E8-8554-F2F2EE524C3A}" srcOrd="29" destOrd="0" presId="urn:microsoft.com/office/officeart/2005/8/layout/cycle5"/>
    <dgm:cxn modelId="{EC1A05CF-16A2-4008-AC65-2B9645C8637A}" type="presParOf" srcId="{33F85BD6-D6B2-4C40-BA61-092723E276E5}" destId="{7C257A3E-E194-46E9-8693-82752D05C203}" srcOrd="30" destOrd="0" presId="urn:microsoft.com/office/officeart/2005/8/layout/cycle5"/>
    <dgm:cxn modelId="{8F004A01-534B-4841-A480-421F57FBB63C}" type="presParOf" srcId="{33F85BD6-D6B2-4C40-BA61-092723E276E5}" destId="{D464213D-EC16-4BAE-8599-449E60D989A7}" srcOrd="31" destOrd="0" presId="urn:microsoft.com/office/officeart/2005/8/layout/cycle5"/>
    <dgm:cxn modelId="{25BC10E9-4405-4C96-BF0B-A35EE2459584}" type="presParOf" srcId="{33F85BD6-D6B2-4C40-BA61-092723E276E5}" destId="{F98E16A0-259B-45C1-8EC5-D8570CB8E754}" srcOrd="32" destOrd="0" presId="urn:microsoft.com/office/officeart/2005/8/layout/cycle5"/>
    <dgm:cxn modelId="{5041220B-E9BD-460A-B461-9205454C995E}" type="presParOf" srcId="{33F85BD6-D6B2-4C40-BA61-092723E276E5}" destId="{64748CF7-64A2-4B58-9AF1-D638BEB3FCFA}" srcOrd="33" destOrd="0" presId="urn:microsoft.com/office/officeart/2005/8/layout/cycle5"/>
    <dgm:cxn modelId="{807F49FD-0C99-45BB-8C92-FB67E8DC6159}" type="presParOf" srcId="{33F85BD6-D6B2-4C40-BA61-092723E276E5}" destId="{F9B388EE-00D4-42B7-9DA9-850B8E81849C}" srcOrd="34" destOrd="0" presId="urn:microsoft.com/office/officeart/2005/8/layout/cycle5"/>
    <dgm:cxn modelId="{609366DD-3892-445C-88AA-7591C32D18BE}" type="presParOf" srcId="{33F85BD6-D6B2-4C40-BA61-092723E276E5}" destId="{44370203-10AA-4286-A2F3-32E449421560}" srcOrd="3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E6F70-690C-4747-9210-A28068E67722}" type="doc">
      <dgm:prSet loTypeId="urn:microsoft.com/office/officeart/2005/8/layout/radia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94A4EAD-7E02-47CD-86FE-3F3EC4F4DEC3}">
      <dgm:prSet phldrT="[テキスト]"/>
      <dgm:spPr/>
      <dgm:t>
        <a:bodyPr/>
        <a:lstStyle/>
        <a:p>
          <a:r>
            <a:rPr kumimoji="1" lang="en-US" altLang="ja-JP" dirty="0"/>
            <a:t>WGISS</a:t>
          </a:r>
          <a:endParaRPr kumimoji="1" lang="ja-JP" altLang="en-US" dirty="0"/>
        </a:p>
      </dgm:t>
    </dgm:pt>
    <dgm:pt modelId="{69221E30-86F4-41FE-B0F9-DC9653B9741E}" type="parTrans" cxnId="{C1B5473E-EC6D-4657-934C-3FA2DC2D2C51}">
      <dgm:prSet/>
      <dgm:spPr/>
      <dgm:t>
        <a:bodyPr/>
        <a:lstStyle/>
        <a:p>
          <a:endParaRPr kumimoji="1" lang="ja-JP" altLang="en-US"/>
        </a:p>
      </dgm:t>
    </dgm:pt>
    <dgm:pt modelId="{ED5B0A65-EA44-4197-B6A7-B80EF2FED248}" type="sibTrans" cxnId="{C1B5473E-EC6D-4657-934C-3FA2DC2D2C51}">
      <dgm:prSet/>
      <dgm:spPr/>
      <dgm:t>
        <a:bodyPr/>
        <a:lstStyle/>
        <a:p>
          <a:endParaRPr kumimoji="1" lang="ja-JP" altLang="en-US"/>
        </a:p>
      </dgm:t>
    </dgm:pt>
    <dgm:pt modelId="{9FE552B5-2589-402F-B564-F4FC99C32FAA}">
      <dgm:prSet phldrT="[テキスト]"/>
      <dgm:spPr/>
      <dgm:t>
        <a:bodyPr/>
        <a:lstStyle/>
        <a:p>
          <a:r>
            <a:rPr kumimoji="1" lang="en-US" altLang="ja-JP" dirty="0"/>
            <a:t>CEOS/SIT</a:t>
          </a:r>
          <a:endParaRPr kumimoji="1" lang="ja-JP" altLang="en-US" dirty="0"/>
        </a:p>
      </dgm:t>
    </dgm:pt>
    <dgm:pt modelId="{B64FE6A1-ABEA-4CEA-BB29-05B53CDB0A79}" type="parTrans" cxnId="{6FB3BE4D-D4BB-4DEE-B84F-21C4C26957F5}">
      <dgm:prSet/>
      <dgm:spPr/>
      <dgm:t>
        <a:bodyPr/>
        <a:lstStyle/>
        <a:p>
          <a:endParaRPr kumimoji="1" lang="ja-JP" altLang="en-US"/>
        </a:p>
      </dgm:t>
    </dgm:pt>
    <dgm:pt modelId="{34DD5308-6FB6-4073-9044-5B106884FF30}" type="sibTrans" cxnId="{6FB3BE4D-D4BB-4DEE-B84F-21C4C26957F5}">
      <dgm:prSet/>
      <dgm:spPr/>
      <dgm:t>
        <a:bodyPr/>
        <a:lstStyle/>
        <a:p>
          <a:endParaRPr kumimoji="1" lang="ja-JP" altLang="en-US"/>
        </a:p>
      </dgm:t>
    </dgm:pt>
    <dgm:pt modelId="{64E6E718-C085-462D-98B8-E913610B9AB7}">
      <dgm:prSet phldrT="[テキスト]"/>
      <dgm:spPr/>
      <dgm:t>
        <a:bodyPr/>
        <a:lstStyle/>
        <a:p>
          <a:r>
            <a:rPr kumimoji="1" lang="en-US" altLang="ja-JP" dirty="0"/>
            <a:t>GEO</a:t>
          </a:r>
          <a:endParaRPr kumimoji="1" lang="ja-JP" altLang="en-US" dirty="0"/>
        </a:p>
      </dgm:t>
    </dgm:pt>
    <dgm:pt modelId="{1CFC3B45-ADFA-4A06-A04F-2CD4D848D084}" type="parTrans" cxnId="{0AF2B3E4-3C56-49F9-907B-D16C7DD234B8}">
      <dgm:prSet/>
      <dgm:spPr/>
      <dgm:t>
        <a:bodyPr/>
        <a:lstStyle/>
        <a:p>
          <a:endParaRPr kumimoji="1" lang="ja-JP" altLang="en-US"/>
        </a:p>
      </dgm:t>
    </dgm:pt>
    <dgm:pt modelId="{EB08A7F1-F43E-474A-8FF8-ED3BD0E5E741}" type="sibTrans" cxnId="{0AF2B3E4-3C56-49F9-907B-D16C7DD234B8}">
      <dgm:prSet/>
      <dgm:spPr/>
      <dgm:t>
        <a:bodyPr/>
        <a:lstStyle/>
        <a:p>
          <a:endParaRPr kumimoji="1" lang="ja-JP" altLang="en-US"/>
        </a:p>
      </dgm:t>
    </dgm:pt>
    <dgm:pt modelId="{AC67E8C7-0A33-4E02-BD41-84EC69C15FF9}">
      <dgm:prSet phldrT="[テキスト]"/>
      <dgm:spPr/>
      <dgm:t>
        <a:bodyPr/>
        <a:lstStyle/>
        <a:p>
          <a:r>
            <a:rPr kumimoji="1" lang="en-US" altLang="ja-JP" dirty="0"/>
            <a:t>UNOOSA</a:t>
          </a:r>
          <a:endParaRPr kumimoji="1" lang="ja-JP" altLang="en-US" dirty="0"/>
        </a:p>
      </dgm:t>
    </dgm:pt>
    <dgm:pt modelId="{A0DFB8FA-8E31-4D50-95AC-CA968E95EBE2}" type="parTrans" cxnId="{AA34195E-764D-4613-BB4C-E32A596364EA}">
      <dgm:prSet/>
      <dgm:spPr/>
      <dgm:t>
        <a:bodyPr/>
        <a:lstStyle/>
        <a:p>
          <a:endParaRPr kumimoji="1" lang="ja-JP" altLang="en-US"/>
        </a:p>
      </dgm:t>
    </dgm:pt>
    <dgm:pt modelId="{0D45EDA8-E0C5-41ED-BB20-AD5C78E7FF09}" type="sibTrans" cxnId="{AA34195E-764D-4613-BB4C-E32A596364EA}">
      <dgm:prSet/>
      <dgm:spPr/>
      <dgm:t>
        <a:bodyPr/>
        <a:lstStyle/>
        <a:p>
          <a:endParaRPr kumimoji="1" lang="ja-JP" altLang="en-US"/>
        </a:p>
      </dgm:t>
    </dgm:pt>
    <dgm:pt modelId="{9F6E7ABF-7C33-4DF8-8176-4C02533C9E38}">
      <dgm:prSet phldrT="[テキスト]"/>
      <dgm:spPr/>
      <dgm:t>
        <a:bodyPr/>
        <a:lstStyle/>
        <a:p>
          <a:r>
            <a:rPr kumimoji="1" lang="en-US" altLang="ja-JP" dirty="0"/>
            <a:t>WGCV</a:t>
          </a:r>
          <a:endParaRPr kumimoji="1" lang="ja-JP" altLang="en-US" dirty="0"/>
        </a:p>
      </dgm:t>
    </dgm:pt>
    <dgm:pt modelId="{138B05C3-004B-4CCB-96D0-E080CD9979DA}" type="parTrans" cxnId="{A3400AF1-3539-4AAA-A47B-1E990873A3CA}">
      <dgm:prSet/>
      <dgm:spPr/>
      <dgm:t>
        <a:bodyPr/>
        <a:lstStyle/>
        <a:p>
          <a:endParaRPr kumimoji="1" lang="ja-JP" altLang="en-US"/>
        </a:p>
      </dgm:t>
    </dgm:pt>
    <dgm:pt modelId="{49E53DD3-D500-4167-A48A-5FDE71CCA893}" type="sibTrans" cxnId="{A3400AF1-3539-4AAA-A47B-1E990873A3CA}">
      <dgm:prSet/>
      <dgm:spPr/>
      <dgm:t>
        <a:bodyPr/>
        <a:lstStyle/>
        <a:p>
          <a:endParaRPr kumimoji="1" lang="ja-JP" altLang="en-US"/>
        </a:p>
      </dgm:t>
    </dgm:pt>
    <dgm:pt modelId="{9E8E0BE8-77F0-4D53-8DAB-58C66729B317}">
      <dgm:prSet/>
      <dgm:spPr/>
      <dgm:t>
        <a:bodyPr/>
        <a:lstStyle/>
        <a:p>
          <a:r>
            <a:rPr kumimoji="1" lang="en-US" altLang="ja-JP" dirty="0"/>
            <a:t>CGMS/WMO</a:t>
          </a:r>
          <a:endParaRPr kumimoji="1" lang="ja-JP" altLang="en-US" dirty="0"/>
        </a:p>
      </dgm:t>
    </dgm:pt>
    <dgm:pt modelId="{DFF24465-E8D0-4499-9D35-62AB966FF82F}" type="parTrans" cxnId="{C062C03A-62D6-4B42-B998-B8F5555D0C02}">
      <dgm:prSet/>
      <dgm:spPr/>
      <dgm:t>
        <a:bodyPr/>
        <a:lstStyle/>
        <a:p>
          <a:endParaRPr kumimoji="1" lang="ja-JP" altLang="en-US"/>
        </a:p>
      </dgm:t>
    </dgm:pt>
    <dgm:pt modelId="{C6768BFE-46D8-4DCE-8362-F919015454C0}" type="sibTrans" cxnId="{C062C03A-62D6-4B42-B998-B8F5555D0C02}">
      <dgm:prSet/>
      <dgm:spPr/>
      <dgm:t>
        <a:bodyPr/>
        <a:lstStyle/>
        <a:p>
          <a:endParaRPr kumimoji="1" lang="ja-JP" altLang="en-US"/>
        </a:p>
      </dgm:t>
    </dgm:pt>
    <dgm:pt modelId="{03E0EE54-BB8D-4943-AC5C-6B502A771D7F}">
      <dgm:prSet/>
      <dgm:spPr/>
      <dgm:t>
        <a:bodyPr/>
        <a:lstStyle/>
        <a:p>
          <a:r>
            <a:rPr kumimoji="1" lang="en-US" altLang="ja-JP" dirty="0"/>
            <a:t>WGDisaster</a:t>
          </a:r>
          <a:endParaRPr kumimoji="1" lang="ja-JP" altLang="en-US" dirty="0"/>
        </a:p>
      </dgm:t>
    </dgm:pt>
    <dgm:pt modelId="{36E07855-E076-40F9-9374-77AF0C3A7889}" type="parTrans" cxnId="{BFB2EE8B-70DB-4B32-8E72-C6575DD5FA9E}">
      <dgm:prSet/>
      <dgm:spPr/>
      <dgm:t>
        <a:bodyPr/>
        <a:lstStyle/>
        <a:p>
          <a:endParaRPr kumimoji="1" lang="ja-JP" altLang="en-US"/>
        </a:p>
      </dgm:t>
    </dgm:pt>
    <dgm:pt modelId="{76420420-3088-4E49-817C-5C64D4B9590C}" type="sibTrans" cxnId="{BFB2EE8B-70DB-4B32-8E72-C6575DD5FA9E}">
      <dgm:prSet/>
      <dgm:spPr/>
      <dgm:t>
        <a:bodyPr/>
        <a:lstStyle/>
        <a:p>
          <a:endParaRPr kumimoji="1" lang="ja-JP" altLang="en-US"/>
        </a:p>
      </dgm:t>
    </dgm:pt>
    <dgm:pt modelId="{AFDB05AD-1E87-4290-8514-0CBEEF00C86D}">
      <dgm:prSet/>
      <dgm:spPr/>
      <dgm:t>
        <a:bodyPr/>
        <a:lstStyle/>
        <a:p>
          <a:r>
            <a:rPr kumimoji="1" lang="en-US" altLang="ja-JP" dirty="0"/>
            <a:t>LSI-VC/</a:t>
          </a:r>
        </a:p>
        <a:p>
          <a:r>
            <a:rPr kumimoji="1" lang="en-US" altLang="ja-JP" dirty="0"/>
            <a:t>CEOS ARD OG</a:t>
          </a:r>
          <a:endParaRPr kumimoji="1" lang="ja-JP" altLang="en-US" dirty="0"/>
        </a:p>
      </dgm:t>
    </dgm:pt>
    <dgm:pt modelId="{1670CA73-21A7-4737-9B7A-2D09A61262C2}" type="parTrans" cxnId="{C79AF354-1278-4434-BB03-1CC59BCEB940}">
      <dgm:prSet/>
      <dgm:spPr/>
      <dgm:t>
        <a:bodyPr/>
        <a:lstStyle/>
        <a:p>
          <a:endParaRPr kumimoji="1" lang="ja-JP" altLang="en-US"/>
        </a:p>
      </dgm:t>
    </dgm:pt>
    <dgm:pt modelId="{5832F1EB-4C90-43E7-98D4-E36B61D2CB80}" type="sibTrans" cxnId="{C79AF354-1278-4434-BB03-1CC59BCEB940}">
      <dgm:prSet/>
      <dgm:spPr/>
      <dgm:t>
        <a:bodyPr/>
        <a:lstStyle/>
        <a:p>
          <a:endParaRPr kumimoji="1" lang="ja-JP" altLang="en-US"/>
        </a:p>
      </dgm:t>
    </dgm:pt>
    <dgm:pt modelId="{44433375-8B90-449E-8207-608B048F9E9D}">
      <dgm:prSet/>
      <dgm:spPr/>
      <dgm:t>
        <a:bodyPr/>
        <a:lstStyle/>
        <a:p>
          <a:r>
            <a:rPr kumimoji="1" lang="en-US" altLang="ja-JP" dirty="0"/>
            <a:t>SEO</a:t>
          </a:r>
          <a:endParaRPr kumimoji="1" lang="ja-JP" altLang="en-US" dirty="0"/>
        </a:p>
      </dgm:t>
    </dgm:pt>
    <dgm:pt modelId="{511B9267-A091-462E-9BC2-544DEC089B51}" type="parTrans" cxnId="{0803A416-70B3-40D3-8AA9-88DAFF5095C0}">
      <dgm:prSet/>
      <dgm:spPr/>
      <dgm:t>
        <a:bodyPr/>
        <a:lstStyle/>
        <a:p>
          <a:endParaRPr kumimoji="1" lang="ja-JP" altLang="en-US"/>
        </a:p>
      </dgm:t>
    </dgm:pt>
    <dgm:pt modelId="{2DBC9D8B-CAD2-47C7-9EBD-CD853C26DA6C}" type="sibTrans" cxnId="{0803A416-70B3-40D3-8AA9-88DAFF5095C0}">
      <dgm:prSet/>
      <dgm:spPr/>
      <dgm:t>
        <a:bodyPr/>
        <a:lstStyle/>
        <a:p>
          <a:endParaRPr kumimoji="1" lang="ja-JP" altLang="en-US"/>
        </a:p>
      </dgm:t>
    </dgm:pt>
    <dgm:pt modelId="{34BBE5A9-1418-47F9-BE86-A758A6CF6014}">
      <dgm:prSet/>
      <dgm:spPr/>
      <dgm:t>
        <a:bodyPr/>
        <a:lstStyle/>
        <a:p>
          <a:r>
            <a:rPr kumimoji="1" lang="en-US" altLang="ja-JP" dirty="0"/>
            <a:t>WGCapD</a:t>
          </a:r>
          <a:endParaRPr kumimoji="1" lang="ja-JP" altLang="en-US" dirty="0"/>
        </a:p>
      </dgm:t>
    </dgm:pt>
    <dgm:pt modelId="{BB5B5F7F-D490-4AB4-87E6-7EF661F1A1B9}" type="parTrans" cxnId="{65F7C48C-E57E-4D50-9BF4-2E030F37A875}">
      <dgm:prSet/>
      <dgm:spPr/>
      <dgm:t>
        <a:bodyPr/>
        <a:lstStyle/>
        <a:p>
          <a:endParaRPr kumimoji="1" lang="ja-JP" altLang="en-US"/>
        </a:p>
      </dgm:t>
    </dgm:pt>
    <dgm:pt modelId="{A51682A7-6EA9-4577-9C44-C76534F3E7B1}" type="sibTrans" cxnId="{65F7C48C-E57E-4D50-9BF4-2E030F37A875}">
      <dgm:prSet/>
      <dgm:spPr/>
      <dgm:t>
        <a:bodyPr/>
        <a:lstStyle/>
        <a:p>
          <a:endParaRPr kumimoji="1" lang="ja-JP" altLang="en-US"/>
        </a:p>
      </dgm:t>
    </dgm:pt>
    <dgm:pt modelId="{B10B46F9-AF3B-4C73-A34E-53E56285C318}" type="pres">
      <dgm:prSet presAssocID="{955E6F70-690C-4747-9210-A28068E6772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E91310-62DE-4E42-ABBF-887B1899D6FC}" type="pres">
      <dgm:prSet presAssocID="{794A4EAD-7E02-47CD-86FE-3F3EC4F4DEC3}" presName="centerShape" presStyleLbl="node0" presStyleIdx="0" presStyleCnt="1"/>
      <dgm:spPr/>
    </dgm:pt>
    <dgm:pt modelId="{2CB9FEA9-2E38-4BC4-855A-FF71161EAADB}" type="pres">
      <dgm:prSet presAssocID="{B64FE6A1-ABEA-4CEA-BB29-05B53CDB0A79}" presName="Name9" presStyleLbl="parChTrans1D2" presStyleIdx="0" presStyleCnt="9"/>
      <dgm:spPr/>
    </dgm:pt>
    <dgm:pt modelId="{A6BB2765-99F7-4C36-BA13-BB1CDD3CC1B5}" type="pres">
      <dgm:prSet presAssocID="{B64FE6A1-ABEA-4CEA-BB29-05B53CDB0A79}" presName="connTx" presStyleLbl="parChTrans1D2" presStyleIdx="0" presStyleCnt="9"/>
      <dgm:spPr/>
    </dgm:pt>
    <dgm:pt modelId="{41EAC53B-04A4-4F0B-A1A1-E57B87C77CE5}" type="pres">
      <dgm:prSet presAssocID="{9FE552B5-2589-402F-B564-F4FC99C32FAA}" presName="node" presStyleLbl="node1" presStyleIdx="0" presStyleCnt="9">
        <dgm:presLayoutVars>
          <dgm:bulletEnabled val="1"/>
        </dgm:presLayoutVars>
      </dgm:prSet>
      <dgm:spPr/>
    </dgm:pt>
    <dgm:pt modelId="{C1C5FDBA-2E2E-49C3-B818-6A81E58A4023}" type="pres">
      <dgm:prSet presAssocID="{1CFC3B45-ADFA-4A06-A04F-2CD4D848D084}" presName="Name9" presStyleLbl="parChTrans1D2" presStyleIdx="1" presStyleCnt="9"/>
      <dgm:spPr/>
    </dgm:pt>
    <dgm:pt modelId="{B53687BF-BEEF-490B-A79F-B62B996BA35D}" type="pres">
      <dgm:prSet presAssocID="{1CFC3B45-ADFA-4A06-A04F-2CD4D848D084}" presName="connTx" presStyleLbl="parChTrans1D2" presStyleIdx="1" presStyleCnt="9"/>
      <dgm:spPr/>
    </dgm:pt>
    <dgm:pt modelId="{60EEFC45-384D-4F21-9478-4BC56031CFD9}" type="pres">
      <dgm:prSet presAssocID="{64E6E718-C085-462D-98B8-E913610B9AB7}" presName="node" presStyleLbl="node1" presStyleIdx="1" presStyleCnt="9">
        <dgm:presLayoutVars>
          <dgm:bulletEnabled val="1"/>
        </dgm:presLayoutVars>
      </dgm:prSet>
      <dgm:spPr/>
    </dgm:pt>
    <dgm:pt modelId="{58D740DC-6DA9-466F-B732-A4D8B263B02B}" type="pres">
      <dgm:prSet presAssocID="{A0DFB8FA-8E31-4D50-95AC-CA968E95EBE2}" presName="Name9" presStyleLbl="parChTrans1D2" presStyleIdx="2" presStyleCnt="9"/>
      <dgm:spPr/>
    </dgm:pt>
    <dgm:pt modelId="{02B12E54-0E6D-4806-9D1B-2646FC786683}" type="pres">
      <dgm:prSet presAssocID="{A0DFB8FA-8E31-4D50-95AC-CA968E95EBE2}" presName="connTx" presStyleLbl="parChTrans1D2" presStyleIdx="2" presStyleCnt="9"/>
      <dgm:spPr/>
    </dgm:pt>
    <dgm:pt modelId="{AB781B72-843A-4A23-AD8A-E3CC3D84406C}" type="pres">
      <dgm:prSet presAssocID="{AC67E8C7-0A33-4E02-BD41-84EC69C15FF9}" presName="node" presStyleLbl="node1" presStyleIdx="2" presStyleCnt="9">
        <dgm:presLayoutVars>
          <dgm:bulletEnabled val="1"/>
        </dgm:presLayoutVars>
      </dgm:prSet>
      <dgm:spPr/>
    </dgm:pt>
    <dgm:pt modelId="{F70D380F-7AE8-4C98-80A2-33CF22049DEE}" type="pres">
      <dgm:prSet presAssocID="{DFF24465-E8D0-4499-9D35-62AB966FF82F}" presName="Name9" presStyleLbl="parChTrans1D2" presStyleIdx="3" presStyleCnt="9"/>
      <dgm:spPr/>
    </dgm:pt>
    <dgm:pt modelId="{1554ABC3-24BD-4134-9FC6-1648E0FB3176}" type="pres">
      <dgm:prSet presAssocID="{DFF24465-E8D0-4499-9D35-62AB966FF82F}" presName="connTx" presStyleLbl="parChTrans1D2" presStyleIdx="3" presStyleCnt="9"/>
      <dgm:spPr/>
    </dgm:pt>
    <dgm:pt modelId="{9CE0421A-F622-4281-8DC8-7D1880D81EDC}" type="pres">
      <dgm:prSet presAssocID="{9E8E0BE8-77F0-4D53-8DAB-58C66729B317}" presName="node" presStyleLbl="node1" presStyleIdx="3" presStyleCnt="9">
        <dgm:presLayoutVars>
          <dgm:bulletEnabled val="1"/>
        </dgm:presLayoutVars>
      </dgm:prSet>
      <dgm:spPr/>
    </dgm:pt>
    <dgm:pt modelId="{296D98BC-F906-41A1-9964-F498872EAC97}" type="pres">
      <dgm:prSet presAssocID="{1670CA73-21A7-4737-9B7A-2D09A61262C2}" presName="Name9" presStyleLbl="parChTrans1D2" presStyleIdx="4" presStyleCnt="9"/>
      <dgm:spPr/>
    </dgm:pt>
    <dgm:pt modelId="{7346FFF3-E419-499A-89C1-43F6B8B7B16B}" type="pres">
      <dgm:prSet presAssocID="{1670CA73-21A7-4737-9B7A-2D09A61262C2}" presName="connTx" presStyleLbl="parChTrans1D2" presStyleIdx="4" presStyleCnt="9"/>
      <dgm:spPr/>
    </dgm:pt>
    <dgm:pt modelId="{9DAEF6A5-3E27-4DFE-9BB9-F2D4E9ED65D4}" type="pres">
      <dgm:prSet presAssocID="{AFDB05AD-1E87-4290-8514-0CBEEF00C86D}" presName="node" presStyleLbl="node1" presStyleIdx="4" presStyleCnt="9">
        <dgm:presLayoutVars>
          <dgm:bulletEnabled val="1"/>
        </dgm:presLayoutVars>
      </dgm:prSet>
      <dgm:spPr/>
    </dgm:pt>
    <dgm:pt modelId="{0147B979-5C2B-408D-8F93-E53BAA951438}" type="pres">
      <dgm:prSet presAssocID="{511B9267-A091-462E-9BC2-544DEC089B51}" presName="Name9" presStyleLbl="parChTrans1D2" presStyleIdx="5" presStyleCnt="9"/>
      <dgm:spPr/>
    </dgm:pt>
    <dgm:pt modelId="{74A13649-4B55-47A4-BEA1-7D129BA59EFB}" type="pres">
      <dgm:prSet presAssocID="{511B9267-A091-462E-9BC2-544DEC089B51}" presName="connTx" presStyleLbl="parChTrans1D2" presStyleIdx="5" presStyleCnt="9"/>
      <dgm:spPr/>
    </dgm:pt>
    <dgm:pt modelId="{4F19B856-C998-45DF-94ED-9620C18FC63F}" type="pres">
      <dgm:prSet presAssocID="{44433375-8B90-449E-8207-608B048F9E9D}" presName="node" presStyleLbl="node1" presStyleIdx="5" presStyleCnt="9">
        <dgm:presLayoutVars>
          <dgm:bulletEnabled val="1"/>
        </dgm:presLayoutVars>
      </dgm:prSet>
      <dgm:spPr/>
    </dgm:pt>
    <dgm:pt modelId="{5BD633DC-FF30-4DDC-B923-6DD72D12884A}" type="pres">
      <dgm:prSet presAssocID="{BB5B5F7F-D490-4AB4-87E6-7EF661F1A1B9}" presName="Name9" presStyleLbl="parChTrans1D2" presStyleIdx="6" presStyleCnt="9"/>
      <dgm:spPr/>
    </dgm:pt>
    <dgm:pt modelId="{3EABA5A9-15D7-40A6-A647-5415C7067F48}" type="pres">
      <dgm:prSet presAssocID="{BB5B5F7F-D490-4AB4-87E6-7EF661F1A1B9}" presName="connTx" presStyleLbl="parChTrans1D2" presStyleIdx="6" presStyleCnt="9"/>
      <dgm:spPr/>
    </dgm:pt>
    <dgm:pt modelId="{E5079184-86D2-41C0-85A8-7024545DAE85}" type="pres">
      <dgm:prSet presAssocID="{34BBE5A9-1418-47F9-BE86-A758A6CF6014}" presName="node" presStyleLbl="node1" presStyleIdx="6" presStyleCnt="9">
        <dgm:presLayoutVars>
          <dgm:bulletEnabled val="1"/>
        </dgm:presLayoutVars>
      </dgm:prSet>
      <dgm:spPr/>
    </dgm:pt>
    <dgm:pt modelId="{44AF326A-13D7-4C14-AC77-AC01EFF5F1DD}" type="pres">
      <dgm:prSet presAssocID="{36E07855-E076-40F9-9374-77AF0C3A7889}" presName="Name9" presStyleLbl="parChTrans1D2" presStyleIdx="7" presStyleCnt="9"/>
      <dgm:spPr/>
    </dgm:pt>
    <dgm:pt modelId="{634124BB-DA8D-4A34-BF2D-3B3291E535CD}" type="pres">
      <dgm:prSet presAssocID="{36E07855-E076-40F9-9374-77AF0C3A7889}" presName="connTx" presStyleLbl="parChTrans1D2" presStyleIdx="7" presStyleCnt="9"/>
      <dgm:spPr/>
    </dgm:pt>
    <dgm:pt modelId="{0F5FC3B9-3B83-40FD-A4FD-A1BC58820242}" type="pres">
      <dgm:prSet presAssocID="{03E0EE54-BB8D-4943-AC5C-6B502A771D7F}" presName="node" presStyleLbl="node1" presStyleIdx="7" presStyleCnt="9">
        <dgm:presLayoutVars>
          <dgm:bulletEnabled val="1"/>
        </dgm:presLayoutVars>
      </dgm:prSet>
      <dgm:spPr/>
    </dgm:pt>
    <dgm:pt modelId="{DA25F486-9B84-4E8B-8207-1C5E76665C8C}" type="pres">
      <dgm:prSet presAssocID="{138B05C3-004B-4CCB-96D0-E080CD9979DA}" presName="Name9" presStyleLbl="parChTrans1D2" presStyleIdx="8" presStyleCnt="9"/>
      <dgm:spPr/>
    </dgm:pt>
    <dgm:pt modelId="{78653EC7-5C34-4DDA-9B5B-1B799137FA82}" type="pres">
      <dgm:prSet presAssocID="{138B05C3-004B-4CCB-96D0-E080CD9979DA}" presName="connTx" presStyleLbl="parChTrans1D2" presStyleIdx="8" presStyleCnt="9"/>
      <dgm:spPr/>
    </dgm:pt>
    <dgm:pt modelId="{7348DD4C-9915-4E01-AABB-39B07D612C12}" type="pres">
      <dgm:prSet presAssocID="{9F6E7ABF-7C33-4DF8-8176-4C02533C9E38}" presName="node" presStyleLbl="node1" presStyleIdx="8" presStyleCnt="9">
        <dgm:presLayoutVars>
          <dgm:bulletEnabled val="1"/>
        </dgm:presLayoutVars>
      </dgm:prSet>
      <dgm:spPr/>
    </dgm:pt>
  </dgm:ptLst>
  <dgm:cxnLst>
    <dgm:cxn modelId="{F93E5A01-F937-4AC3-8947-736326493CD6}" type="presOf" srcId="{1670CA73-21A7-4737-9B7A-2D09A61262C2}" destId="{296D98BC-F906-41A1-9964-F498872EAC97}" srcOrd="0" destOrd="0" presId="urn:microsoft.com/office/officeart/2005/8/layout/radial1"/>
    <dgm:cxn modelId="{701BEB09-3932-460E-B2EA-D54C09BA5C2D}" type="presOf" srcId="{64E6E718-C085-462D-98B8-E913610B9AB7}" destId="{60EEFC45-384D-4F21-9478-4BC56031CFD9}" srcOrd="0" destOrd="0" presId="urn:microsoft.com/office/officeart/2005/8/layout/radial1"/>
    <dgm:cxn modelId="{4F7E030F-F3EF-4BAE-B2FD-A34A370BD140}" type="presOf" srcId="{A0DFB8FA-8E31-4D50-95AC-CA968E95EBE2}" destId="{02B12E54-0E6D-4806-9D1B-2646FC786683}" srcOrd="1" destOrd="0" presId="urn:microsoft.com/office/officeart/2005/8/layout/radial1"/>
    <dgm:cxn modelId="{903A2215-67EB-4C28-A4D7-8EB71BE5306E}" type="presOf" srcId="{9FE552B5-2589-402F-B564-F4FC99C32FAA}" destId="{41EAC53B-04A4-4F0B-A1A1-E57B87C77CE5}" srcOrd="0" destOrd="0" presId="urn:microsoft.com/office/officeart/2005/8/layout/radial1"/>
    <dgm:cxn modelId="{0803A416-70B3-40D3-8AA9-88DAFF5095C0}" srcId="{794A4EAD-7E02-47CD-86FE-3F3EC4F4DEC3}" destId="{44433375-8B90-449E-8207-608B048F9E9D}" srcOrd="5" destOrd="0" parTransId="{511B9267-A091-462E-9BC2-544DEC089B51}" sibTransId="{2DBC9D8B-CAD2-47C7-9EBD-CD853C26DA6C}"/>
    <dgm:cxn modelId="{23E69B18-F2C2-41A3-BCEB-A25479C49185}" type="presOf" srcId="{955E6F70-690C-4747-9210-A28068E67722}" destId="{B10B46F9-AF3B-4C73-A34E-53E56285C318}" srcOrd="0" destOrd="0" presId="urn:microsoft.com/office/officeart/2005/8/layout/radial1"/>
    <dgm:cxn modelId="{C062C03A-62D6-4B42-B998-B8F5555D0C02}" srcId="{794A4EAD-7E02-47CD-86FE-3F3EC4F4DEC3}" destId="{9E8E0BE8-77F0-4D53-8DAB-58C66729B317}" srcOrd="3" destOrd="0" parTransId="{DFF24465-E8D0-4499-9D35-62AB966FF82F}" sibTransId="{C6768BFE-46D8-4DCE-8362-F919015454C0}"/>
    <dgm:cxn modelId="{C1B5473E-EC6D-4657-934C-3FA2DC2D2C51}" srcId="{955E6F70-690C-4747-9210-A28068E67722}" destId="{794A4EAD-7E02-47CD-86FE-3F3EC4F4DEC3}" srcOrd="0" destOrd="0" parTransId="{69221E30-86F4-41FE-B0F9-DC9653B9741E}" sibTransId="{ED5B0A65-EA44-4197-B6A7-B80EF2FED248}"/>
    <dgm:cxn modelId="{AA34195E-764D-4613-BB4C-E32A596364EA}" srcId="{794A4EAD-7E02-47CD-86FE-3F3EC4F4DEC3}" destId="{AC67E8C7-0A33-4E02-BD41-84EC69C15FF9}" srcOrd="2" destOrd="0" parTransId="{A0DFB8FA-8E31-4D50-95AC-CA968E95EBE2}" sibTransId="{0D45EDA8-E0C5-41ED-BB20-AD5C78E7FF09}"/>
    <dgm:cxn modelId="{6F689C5E-AF65-4899-8321-44BE79033F84}" type="presOf" srcId="{1670CA73-21A7-4737-9B7A-2D09A61262C2}" destId="{7346FFF3-E419-499A-89C1-43F6B8B7B16B}" srcOrd="1" destOrd="0" presId="urn:microsoft.com/office/officeart/2005/8/layout/radial1"/>
    <dgm:cxn modelId="{8E22AE61-AD27-4A34-903C-E01BA46A9C00}" type="presOf" srcId="{44433375-8B90-449E-8207-608B048F9E9D}" destId="{4F19B856-C998-45DF-94ED-9620C18FC63F}" srcOrd="0" destOrd="0" presId="urn:microsoft.com/office/officeart/2005/8/layout/radial1"/>
    <dgm:cxn modelId="{158CCD62-3C13-4FFA-8DEC-84F450B245A1}" type="presOf" srcId="{DFF24465-E8D0-4499-9D35-62AB966FF82F}" destId="{1554ABC3-24BD-4134-9FC6-1648E0FB3176}" srcOrd="1" destOrd="0" presId="urn:microsoft.com/office/officeart/2005/8/layout/radial1"/>
    <dgm:cxn modelId="{36A2B569-4C50-40C7-B95E-FF294A89B1D1}" type="presOf" srcId="{1CFC3B45-ADFA-4A06-A04F-2CD4D848D084}" destId="{C1C5FDBA-2E2E-49C3-B818-6A81E58A4023}" srcOrd="0" destOrd="0" presId="urn:microsoft.com/office/officeart/2005/8/layout/radial1"/>
    <dgm:cxn modelId="{E3D6F86A-C97E-4071-ACEE-2D4F9634DA15}" type="presOf" srcId="{9F6E7ABF-7C33-4DF8-8176-4C02533C9E38}" destId="{7348DD4C-9915-4E01-AABB-39B07D612C12}" srcOrd="0" destOrd="0" presId="urn:microsoft.com/office/officeart/2005/8/layout/radial1"/>
    <dgm:cxn modelId="{6FB3BE4D-D4BB-4DEE-B84F-21C4C26957F5}" srcId="{794A4EAD-7E02-47CD-86FE-3F3EC4F4DEC3}" destId="{9FE552B5-2589-402F-B564-F4FC99C32FAA}" srcOrd="0" destOrd="0" parTransId="{B64FE6A1-ABEA-4CEA-BB29-05B53CDB0A79}" sibTransId="{34DD5308-6FB6-4073-9044-5B106884FF30}"/>
    <dgm:cxn modelId="{D4A5CD6E-9D46-4C92-9487-71F8E8B85F5F}" type="presOf" srcId="{AC67E8C7-0A33-4E02-BD41-84EC69C15FF9}" destId="{AB781B72-843A-4A23-AD8A-E3CC3D84406C}" srcOrd="0" destOrd="0" presId="urn:microsoft.com/office/officeart/2005/8/layout/radial1"/>
    <dgm:cxn modelId="{D8DCCD50-DAAC-4961-9187-BE3FAD6A73CF}" type="presOf" srcId="{AFDB05AD-1E87-4290-8514-0CBEEF00C86D}" destId="{9DAEF6A5-3E27-4DFE-9BB9-F2D4E9ED65D4}" srcOrd="0" destOrd="0" presId="urn:microsoft.com/office/officeart/2005/8/layout/radial1"/>
    <dgm:cxn modelId="{4BA5B052-842E-4C6A-8014-4AC865F93C28}" type="presOf" srcId="{03E0EE54-BB8D-4943-AC5C-6B502A771D7F}" destId="{0F5FC3B9-3B83-40FD-A4FD-A1BC58820242}" srcOrd="0" destOrd="0" presId="urn:microsoft.com/office/officeart/2005/8/layout/radial1"/>
    <dgm:cxn modelId="{C79AF354-1278-4434-BB03-1CC59BCEB940}" srcId="{794A4EAD-7E02-47CD-86FE-3F3EC4F4DEC3}" destId="{AFDB05AD-1E87-4290-8514-0CBEEF00C86D}" srcOrd="4" destOrd="0" parTransId="{1670CA73-21A7-4737-9B7A-2D09A61262C2}" sibTransId="{5832F1EB-4C90-43E7-98D4-E36B61D2CB80}"/>
    <dgm:cxn modelId="{9751B155-8189-44E8-ADCE-BBAE33870243}" type="presOf" srcId="{36E07855-E076-40F9-9374-77AF0C3A7889}" destId="{634124BB-DA8D-4A34-BF2D-3B3291E535CD}" srcOrd="1" destOrd="0" presId="urn:microsoft.com/office/officeart/2005/8/layout/radial1"/>
    <dgm:cxn modelId="{B945097E-26D5-4021-92E4-C86010586CA6}" type="presOf" srcId="{36E07855-E076-40F9-9374-77AF0C3A7889}" destId="{44AF326A-13D7-4C14-AC77-AC01EFF5F1DD}" srcOrd="0" destOrd="0" presId="urn:microsoft.com/office/officeart/2005/8/layout/radial1"/>
    <dgm:cxn modelId="{BFB2EE8B-70DB-4B32-8E72-C6575DD5FA9E}" srcId="{794A4EAD-7E02-47CD-86FE-3F3EC4F4DEC3}" destId="{03E0EE54-BB8D-4943-AC5C-6B502A771D7F}" srcOrd="7" destOrd="0" parTransId="{36E07855-E076-40F9-9374-77AF0C3A7889}" sibTransId="{76420420-3088-4E49-817C-5C64D4B9590C}"/>
    <dgm:cxn modelId="{65F7C48C-E57E-4D50-9BF4-2E030F37A875}" srcId="{794A4EAD-7E02-47CD-86FE-3F3EC4F4DEC3}" destId="{34BBE5A9-1418-47F9-BE86-A758A6CF6014}" srcOrd="6" destOrd="0" parTransId="{BB5B5F7F-D490-4AB4-87E6-7EF661F1A1B9}" sibTransId="{A51682A7-6EA9-4577-9C44-C76534F3E7B1}"/>
    <dgm:cxn modelId="{408B16A3-E41E-4CFC-980D-A8A30FB3205F}" type="presOf" srcId="{9E8E0BE8-77F0-4D53-8DAB-58C66729B317}" destId="{9CE0421A-F622-4281-8DC8-7D1880D81EDC}" srcOrd="0" destOrd="0" presId="urn:microsoft.com/office/officeart/2005/8/layout/radial1"/>
    <dgm:cxn modelId="{343C73A7-EF74-49B1-B087-D5BEC92C381A}" type="presOf" srcId="{A0DFB8FA-8E31-4D50-95AC-CA968E95EBE2}" destId="{58D740DC-6DA9-466F-B732-A4D8B263B02B}" srcOrd="0" destOrd="0" presId="urn:microsoft.com/office/officeart/2005/8/layout/radial1"/>
    <dgm:cxn modelId="{32D03AB3-E4F7-4F9E-9456-6FF41741D178}" type="presOf" srcId="{511B9267-A091-462E-9BC2-544DEC089B51}" destId="{74A13649-4B55-47A4-BEA1-7D129BA59EFB}" srcOrd="1" destOrd="0" presId="urn:microsoft.com/office/officeart/2005/8/layout/radial1"/>
    <dgm:cxn modelId="{AB93D1B3-C494-4DAA-A521-7F9BCC8DE21C}" type="presOf" srcId="{BB5B5F7F-D490-4AB4-87E6-7EF661F1A1B9}" destId="{3EABA5A9-15D7-40A6-A647-5415C7067F48}" srcOrd="1" destOrd="0" presId="urn:microsoft.com/office/officeart/2005/8/layout/radial1"/>
    <dgm:cxn modelId="{B67820B8-293C-4EB0-90BB-8303D7B70D70}" type="presOf" srcId="{138B05C3-004B-4CCB-96D0-E080CD9979DA}" destId="{DA25F486-9B84-4E8B-8207-1C5E76665C8C}" srcOrd="0" destOrd="0" presId="urn:microsoft.com/office/officeart/2005/8/layout/radial1"/>
    <dgm:cxn modelId="{A2F71CB9-A5E5-4825-9341-2B082DA4B224}" type="presOf" srcId="{B64FE6A1-ABEA-4CEA-BB29-05B53CDB0A79}" destId="{A6BB2765-99F7-4C36-BA13-BB1CDD3CC1B5}" srcOrd="1" destOrd="0" presId="urn:microsoft.com/office/officeart/2005/8/layout/radial1"/>
    <dgm:cxn modelId="{BF0AB4B9-34B2-4A8D-8489-F854401738A6}" type="presOf" srcId="{34BBE5A9-1418-47F9-BE86-A758A6CF6014}" destId="{E5079184-86D2-41C0-85A8-7024545DAE85}" srcOrd="0" destOrd="0" presId="urn:microsoft.com/office/officeart/2005/8/layout/radial1"/>
    <dgm:cxn modelId="{3A1977D8-0F32-4F9A-B8B5-8A121442551A}" type="presOf" srcId="{511B9267-A091-462E-9BC2-544DEC089B51}" destId="{0147B979-5C2B-408D-8F93-E53BAA951438}" srcOrd="0" destOrd="0" presId="urn:microsoft.com/office/officeart/2005/8/layout/radial1"/>
    <dgm:cxn modelId="{038BA8D9-94E8-48F7-BD71-EEEFF9CD63DF}" type="presOf" srcId="{794A4EAD-7E02-47CD-86FE-3F3EC4F4DEC3}" destId="{0BE91310-62DE-4E42-ABBF-887B1899D6FC}" srcOrd="0" destOrd="0" presId="urn:microsoft.com/office/officeart/2005/8/layout/radial1"/>
    <dgm:cxn modelId="{9992ECE1-A014-4E7E-8B22-10978924B214}" type="presOf" srcId="{DFF24465-E8D0-4499-9D35-62AB966FF82F}" destId="{F70D380F-7AE8-4C98-80A2-33CF22049DEE}" srcOrd="0" destOrd="0" presId="urn:microsoft.com/office/officeart/2005/8/layout/radial1"/>
    <dgm:cxn modelId="{0AF2B3E4-3C56-49F9-907B-D16C7DD234B8}" srcId="{794A4EAD-7E02-47CD-86FE-3F3EC4F4DEC3}" destId="{64E6E718-C085-462D-98B8-E913610B9AB7}" srcOrd="1" destOrd="0" parTransId="{1CFC3B45-ADFA-4A06-A04F-2CD4D848D084}" sibTransId="{EB08A7F1-F43E-474A-8FF8-ED3BD0E5E741}"/>
    <dgm:cxn modelId="{AB1C02E7-5A04-4BC6-B366-EC30BB3C5B68}" type="presOf" srcId="{B64FE6A1-ABEA-4CEA-BB29-05B53CDB0A79}" destId="{2CB9FEA9-2E38-4BC4-855A-FF71161EAADB}" srcOrd="0" destOrd="0" presId="urn:microsoft.com/office/officeart/2005/8/layout/radial1"/>
    <dgm:cxn modelId="{1EBD8CE9-A1CF-48A5-B6BD-E22314BE1C7C}" type="presOf" srcId="{1CFC3B45-ADFA-4A06-A04F-2CD4D848D084}" destId="{B53687BF-BEEF-490B-A79F-B62B996BA35D}" srcOrd="1" destOrd="0" presId="urn:microsoft.com/office/officeart/2005/8/layout/radial1"/>
    <dgm:cxn modelId="{697613ED-F54D-4BE2-BCE9-543BD0565725}" type="presOf" srcId="{138B05C3-004B-4CCB-96D0-E080CD9979DA}" destId="{78653EC7-5C34-4DDA-9B5B-1B799137FA82}" srcOrd="1" destOrd="0" presId="urn:microsoft.com/office/officeart/2005/8/layout/radial1"/>
    <dgm:cxn modelId="{A3400AF1-3539-4AAA-A47B-1E990873A3CA}" srcId="{794A4EAD-7E02-47CD-86FE-3F3EC4F4DEC3}" destId="{9F6E7ABF-7C33-4DF8-8176-4C02533C9E38}" srcOrd="8" destOrd="0" parTransId="{138B05C3-004B-4CCB-96D0-E080CD9979DA}" sibTransId="{49E53DD3-D500-4167-A48A-5FDE71CCA893}"/>
    <dgm:cxn modelId="{207FB2F6-0110-4F00-BEED-C2740DF9E700}" type="presOf" srcId="{BB5B5F7F-D490-4AB4-87E6-7EF661F1A1B9}" destId="{5BD633DC-FF30-4DDC-B923-6DD72D12884A}" srcOrd="0" destOrd="0" presId="urn:microsoft.com/office/officeart/2005/8/layout/radial1"/>
    <dgm:cxn modelId="{90EA5D6E-16F9-479E-9F37-85C8751AD8F0}" type="presParOf" srcId="{B10B46F9-AF3B-4C73-A34E-53E56285C318}" destId="{0BE91310-62DE-4E42-ABBF-887B1899D6FC}" srcOrd="0" destOrd="0" presId="urn:microsoft.com/office/officeart/2005/8/layout/radial1"/>
    <dgm:cxn modelId="{8E8CC870-FD3F-4DEC-90D8-A43219D4F546}" type="presParOf" srcId="{B10B46F9-AF3B-4C73-A34E-53E56285C318}" destId="{2CB9FEA9-2E38-4BC4-855A-FF71161EAADB}" srcOrd="1" destOrd="0" presId="urn:microsoft.com/office/officeart/2005/8/layout/radial1"/>
    <dgm:cxn modelId="{64C15BF9-6C3D-4683-81B6-E657AAA1B87F}" type="presParOf" srcId="{2CB9FEA9-2E38-4BC4-855A-FF71161EAADB}" destId="{A6BB2765-99F7-4C36-BA13-BB1CDD3CC1B5}" srcOrd="0" destOrd="0" presId="urn:microsoft.com/office/officeart/2005/8/layout/radial1"/>
    <dgm:cxn modelId="{A0A8EDB7-60BE-415E-90F6-E3D1B59B6380}" type="presParOf" srcId="{B10B46F9-AF3B-4C73-A34E-53E56285C318}" destId="{41EAC53B-04A4-4F0B-A1A1-E57B87C77CE5}" srcOrd="2" destOrd="0" presId="urn:microsoft.com/office/officeart/2005/8/layout/radial1"/>
    <dgm:cxn modelId="{78047993-A0A8-42FA-8BEE-8F8549624FF7}" type="presParOf" srcId="{B10B46F9-AF3B-4C73-A34E-53E56285C318}" destId="{C1C5FDBA-2E2E-49C3-B818-6A81E58A4023}" srcOrd="3" destOrd="0" presId="urn:microsoft.com/office/officeart/2005/8/layout/radial1"/>
    <dgm:cxn modelId="{29489CF2-CB7A-4A07-9BA3-8B011C6E1ECD}" type="presParOf" srcId="{C1C5FDBA-2E2E-49C3-B818-6A81E58A4023}" destId="{B53687BF-BEEF-490B-A79F-B62B996BA35D}" srcOrd="0" destOrd="0" presId="urn:microsoft.com/office/officeart/2005/8/layout/radial1"/>
    <dgm:cxn modelId="{C36D56F2-BC5E-461C-8034-FAC789979E3F}" type="presParOf" srcId="{B10B46F9-AF3B-4C73-A34E-53E56285C318}" destId="{60EEFC45-384D-4F21-9478-4BC56031CFD9}" srcOrd="4" destOrd="0" presId="urn:microsoft.com/office/officeart/2005/8/layout/radial1"/>
    <dgm:cxn modelId="{0FC3B049-8927-4223-ACC8-D6683A17B4EE}" type="presParOf" srcId="{B10B46F9-AF3B-4C73-A34E-53E56285C318}" destId="{58D740DC-6DA9-466F-B732-A4D8B263B02B}" srcOrd="5" destOrd="0" presId="urn:microsoft.com/office/officeart/2005/8/layout/radial1"/>
    <dgm:cxn modelId="{337D8D89-B3BB-4E94-A01F-66B3122F1C72}" type="presParOf" srcId="{58D740DC-6DA9-466F-B732-A4D8B263B02B}" destId="{02B12E54-0E6D-4806-9D1B-2646FC786683}" srcOrd="0" destOrd="0" presId="urn:microsoft.com/office/officeart/2005/8/layout/radial1"/>
    <dgm:cxn modelId="{3A47203C-8754-4A52-8EAD-7FD2CC5C9C3A}" type="presParOf" srcId="{B10B46F9-AF3B-4C73-A34E-53E56285C318}" destId="{AB781B72-843A-4A23-AD8A-E3CC3D84406C}" srcOrd="6" destOrd="0" presId="urn:microsoft.com/office/officeart/2005/8/layout/radial1"/>
    <dgm:cxn modelId="{C76199BE-83E3-493E-A113-6AE5F3FA9614}" type="presParOf" srcId="{B10B46F9-AF3B-4C73-A34E-53E56285C318}" destId="{F70D380F-7AE8-4C98-80A2-33CF22049DEE}" srcOrd="7" destOrd="0" presId="urn:microsoft.com/office/officeart/2005/8/layout/radial1"/>
    <dgm:cxn modelId="{91F539AE-E4FF-4811-8453-CBA5B8C44959}" type="presParOf" srcId="{F70D380F-7AE8-4C98-80A2-33CF22049DEE}" destId="{1554ABC3-24BD-4134-9FC6-1648E0FB3176}" srcOrd="0" destOrd="0" presId="urn:microsoft.com/office/officeart/2005/8/layout/radial1"/>
    <dgm:cxn modelId="{420A3E32-0546-485E-93D5-823A5EBB3DB5}" type="presParOf" srcId="{B10B46F9-AF3B-4C73-A34E-53E56285C318}" destId="{9CE0421A-F622-4281-8DC8-7D1880D81EDC}" srcOrd="8" destOrd="0" presId="urn:microsoft.com/office/officeart/2005/8/layout/radial1"/>
    <dgm:cxn modelId="{1AD65925-0B3D-483A-8A80-2354CEC2E32D}" type="presParOf" srcId="{B10B46F9-AF3B-4C73-A34E-53E56285C318}" destId="{296D98BC-F906-41A1-9964-F498872EAC97}" srcOrd="9" destOrd="0" presId="urn:microsoft.com/office/officeart/2005/8/layout/radial1"/>
    <dgm:cxn modelId="{A7569A48-78B3-4A8C-BA4C-61050A0A7216}" type="presParOf" srcId="{296D98BC-F906-41A1-9964-F498872EAC97}" destId="{7346FFF3-E419-499A-89C1-43F6B8B7B16B}" srcOrd="0" destOrd="0" presId="urn:microsoft.com/office/officeart/2005/8/layout/radial1"/>
    <dgm:cxn modelId="{8F275995-F44B-475D-9E9F-F8B95022680B}" type="presParOf" srcId="{B10B46F9-AF3B-4C73-A34E-53E56285C318}" destId="{9DAEF6A5-3E27-4DFE-9BB9-F2D4E9ED65D4}" srcOrd="10" destOrd="0" presId="urn:microsoft.com/office/officeart/2005/8/layout/radial1"/>
    <dgm:cxn modelId="{A5C46DDC-E61B-4A1A-B1EE-3CB0A5E4A8F9}" type="presParOf" srcId="{B10B46F9-AF3B-4C73-A34E-53E56285C318}" destId="{0147B979-5C2B-408D-8F93-E53BAA951438}" srcOrd="11" destOrd="0" presId="urn:microsoft.com/office/officeart/2005/8/layout/radial1"/>
    <dgm:cxn modelId="{A7675924-C262-4AA6-BD4D-36A5CFFE1533}" type="presParOf" srcId="{0147B979-5C2B-408D-8F93-E53BAA951438}" destId="{74A13649-4B55-47A4-BEA1-7D129BA59EFB}" srcOrd="0" destOrd="0" presId="urn:microsoft.com/office/officeart/2005/8/layout/radial1"/>
    <dgm:cxn modelId="{3D31CF59-1608-4C71-8C75-94CE72785492}" type="presParOf" srcId="{B10B46F9-AF3B-4C73-A34E-53E56285C318}" destId="{4F19B856-C998-45DF-94ED-9620C18FC63F}" srcOrd="12" destOrd="0" presId="urn:microsoft.com/office/officeart/2005/8/layout/radial1"/>
    <dgm:cxn modelId="{D56441B9-EBFA-4BC9-85A6-8B84CA9A53AA}" type="presParOf" srcId="{B10B46F9-AF3B-4C73-A34E-53E56285C318}" destId="{5BD633DC-FF30-4DDC-B923-6DD72D12884A}" srcOrd="13" destOrd="0" presId="urn:microsoft.com/office/officeart/2005/8/layout/radial1"/>
    <dgm:cxn modelId="{E5444214-A3BB-469B-8AE8-F5E9C3ECA36F}" type="presParOf" srcId="{5BD633DC-FF30-4DDC-B923-6DD72D12884A}" destId="{3EABA5A9-15D7-40A6-A647-5415C7067F48}" srcOrd="0" destOrd="0" presId="urn:microsoft.com/office/officeart/2005/8/layout/radial1"/>
    <dgm:cxn modelId="{2279B4A0-5580-41DB-94F8-3B93E5BD5ACC}" type="presParOf" srcId="{B10B46F9-AF3B-4C73-A34E-53E56285C318}" destId="{E5079184-86D2-41C0-85A8-7024545DAE85}" srcOrd="14" destOrd="0" presId="urn:microsoft.com/office/officeart/2005/8/layout/radial1"/>
    <dgm:cxn modelId="{2B4DD09A-D9B8-48F9-9CDE-7933FC90BD50}" type="presParOf" srcId="{B10B46F9-AF3B-4C73-A34E-53E56285C318}" destId="{44AF326A-13D7-4C14-AC77-AC01EFF5F1DD}" srcOrd="15" destOrd="0" presId="urn:microsoft.com/office/officeart/2005/8/layout/radial1"/>
    <dgm:cxn modelId="{630C4AF8-E669-45B4-AB83-5D4A10B30ACE}" type="presParOf" srcId="{44AF326A-13D7-4C14-AC77-AC01EFF5F1DD}" destId="{634124BB-DA8D-4A34-BF2D-3B3291E535CD}" srcOrd="0" destOrd="0" presId="urn:microsoft.com/office/officeart/2005/8/layout/radial1"/>
    <dgm:cxn modelId="{8879ED42-7D11-4950-AE88-8636FFC4C74C}" type="presParOf" srcId="{B10B46F9-AF3B-4C73-A34E-53E56285C318}" destId="{0F5FC3B9-3B83-40FD-A4FD-A1BC58820242}" srcOrd="16" destOrd="0" presId="urn:microsoft.com/office/officeart/2005/8/layout/radial1"/>
    <dgm:cxn modelId="{64700D3F-D6D3-44E6-A8C1-3A45C72FF410}" type="presParOf" srcId="{B10B46F9-AF3B-4C73-A34E-53E56285C318}" destId="{DA25F486-9B84-4E8B-8207-1C5E76665C8C}" srcOrd="17" destOrd="0" presId="urn:microsoft.com/office/officeart/2005/8/layout/radial1"/>
    <dgm:cxn modelId="{679DB1F7-3364-4EC0-A98E-376F874D919D}" type="presParOf" srcId="{DA25F486-9B84-4E8B-8207-1C5E76665C8C}" destId="{78653EC7-5C34-4DDA-9B5B-1B799137FA82}" srcOrd="0" destOrd="0" presId="urn:microsoft.com/office/officeart/2005/8/layout/radial1"/>
    <dgm:cxn modelId="{414512B5-192C-439B-A40E-E2B8FAD73D23}" type="presParOf" srcId="{B10B46F9-AF3B-4C73-A34E-53E56285C318}" destId="{7348DD4C-9915-4E01-AABB-39B07D612C12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97F9-A461-4064-A609-283C196840E1}">
      <dsp:nvSpPr>
        <dsp:cNvPr id="0" name=""/>
        <dsp:cNvSpPr/>
      </dsp:nvSpPr>
      <dsp:spPr>
        <a:xfrm>
          <a:off x="3432987" y="1513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Jan.</a:t>
          </a:r>
          <a:endParaRPr kumimoji="1" lang="ja-JP" altLang="en-US" sz="1800" kern="1200" dirty="0"/>
        </a:p>
      </dsp:txBody>
      <dsp:txXfrm>
        <a:off x="3453470" y="21996"/>
        <a:ext cx="604553" cy="378621"/>
      </dsp:txXfrm>
    </dsp:sp>
    <dsp:sp modelId="{15760356-C936-4FE8-84B4-07FA2EFCA71C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2469314" y="39405"/>
              </a:moveTo>
              <a:arcTo wR="2067575" hR="2067575" stAng="16872246" swAng="401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0E56D-A281-47AA-97CD-E2A7D9CB08FC}">
      <dsp:nvSpPr>
        <dsp:cNvPr id="0" name=""/>
        <dsp:cNvSpPr/>
      </dsp:nvSpPr>
      <dsp:spPr>
        <a:xfrm>
          <a:off x="4466775" y="278515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Feb.</a:t>
          </a:r>
          <a:endParaRPr kumimoji="1" lang="ja-JP" altLang="en-US" sz="1800" kern="1200" dirty="0"/>
        </a:p>
      </dsp:txBody>
      <dsp:txXfrm>
        <a:off x="4487258" y="298998"/>
        <a:ext cx="604553" cy="378621"/>
      </dsp:txXfrm>
    </dsp:sp>
    <dsp:sp modelId="{D90BDBD6-1083-4B78-B2E6-229C2CCDC65D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3469866" y="548217"/>
              </a:moveTo>
              <a:arcTo wR="2067575" hR="2067575" stAng="18762328" swAng="464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8A474-444D-4E67-A63D-32B6241CA81F}">
      <dsp:nvSpPr>
        <dsp:cNvPr id="0" name=""/>
        <dsp:cNvSpPr/>
      </dsp:nvSpPr>
      <dsp:spPr>
        <a:xfrm>
          <a:off x="5223560" y="1035301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Mar.</a:t>
          </a:r>
          <a:endParaRPr kumimoji="1" lang="ja-JP" altLang="en-US" sz="1800" kern="1200" dirty="0"/>
        </a:p>
      </dsp:txBody>
      <dsp:txXfrm>
        <a:off x="5244043" y="1055784"/>
        <a:ext cx="604553" cy="378621"/>
      </dsp:txXfrm>
    </dsp:sp>
    <dsp:sp modelId="{E06C12E3-26E4-411B-8704-25BEC0451555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4010857" y="1361513"/>
              </a:moveTo>
              <a:arcTo wR="2067575" hR="2067575" stAng="20401929" swAng="637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5672E-8C67-4053-AD80-0C5829B28D3E}">
      <dsp:nvSpPr>
        <dsp:cNvPr id="0" name=""/>
        <dsp:cNvSpPr/>
      </dsp:nvSpPr>
      <dsp:spPr>
        <a:xfrm>
          <a:off x="5500563" y="2069088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Apr.</a:t>
          </a:r>
          <a:endParaRPr kumimoji="1" lang="ja-JP" altLang="en-US" sz="1800" kern="1200" dirty="0"/>
        </a:p>
      </dsp:txBody>
      <dsp:txXfrm>
        <a:off x="5521046" y="2089571"/>
        <a:ext cx="604553" cy="378621"/>
      </dsp:txXfrm>
    </dsp:sp>
    <dsp:sp modelId="{826BDD04-C111-4F69-8706-D4D748BCBB3D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4107726" y="2403209"/>
              </a:moveTo>
              <a:arcTo wR="2067575" hR="2067575" stAng="560538" swAng="637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F8DE3-D053-4BF3-8ECC-82B907DAA272}">
      <dsp:nvSpPr>
        <dsp:cNvPr id="0" name=""/>
        <dsp:cNvSpPr/>
      </dsp:nvSpPr>
      <dsp:spPr>
        <a:xfrm>
          <a:off x="5223560" y="3102876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May</a:t>
          </a:r>
          <a:endParaRPr kumimoji="1" lang="ja-JP" altLang="en-US" sz="1800" kern="1200" dirty="0"/>
        </a:p>
      </dsp:txBody>
      <dsp:txXfrm>
        <a:off x="5244043" y="3123359"/>
        <a:ext cx="604553" cy="378621"/>
      </dsp:txXfrm>
    </dsp:sp>
    <dsp:sp modelId="{BF008FB8-C746-4189-8D83-66884928CAB8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3661860" y="3384056"/>
              </a:moveTo>
              <a:arcTo wR="2067575" hR="2067575" stAng="2372892" swAng="464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BF30B-5BBC-43E7-B340-6EE98C5B983F}">
      <dsp:nvSpPr>
        <dsp:cNvPr id="0" name=""/>
        <dsp:cNvSpPr/>
      </dsp:nvSpPr>
      <dsp:spPr>
        <a:xfrm>
          <a:off x="4466775" y="3859661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Jun.</a:t>
          </a:r>
          <a:endParaRPr kumimoji="1" lang="ja-JP" altLang="en-US" sz="1800" kern="1200" dirty="0"/>
        </a:p>
      </dsp:txBody>
      <dsp:txXfrm>
        <a:off x="4487258" y="3880144"/>
        <a:ext cx="604553" cy="378621"/>
      </dsp:txXfrm>
    </dsp:sp>
    <dsp:sp modelId="{B42716F4-C9D6-4FC7-943D-83C77CED47B9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2702754" y="4035166"/>
              </a:moveTo>
              <a:arcTo wR="2067575" hR="2067575" stAng="4326531" swAng="401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BA0F5-211A-4C74-9A75-7B21DA123D0D}">
      <dsp:nvSpPr>
        <dsp:cNvPr id="0" name=""/>
        <dsp:cNvSpPr/>
      </dsp:nvSpPr>
      <dsp:spPr>
        <a:xfrm>
          <a:off x="3432987" y="4136664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Jul.</a:t>
          </a:r>
          <a:endParaRPr kumimoji="1" lang="ja-JP" altLang="en-US" sz="1800" kern="1200" dirty="0"/>
        </a:p>
      </dsp:txBody>
      <dsp:txXfrm>
        <a:off x="3453470" y="4157147"/>
        <a:ext cx="604553" cy="378621"/>
      </dsp:txXfrm>
    </dsp:sp>
    <dsp:sp modelId="{4347FCB0-F399-4E8D-BC08-64B92C557A9D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1665836" y="4095745"/>
              </a:moveTo>
              <a:arcTo wR="2067575" hR="2067575" stAng="6072246" swAng="401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2B4FF-9BE7-4870-9980-4BA94BFD3FAD}">
      <dsp:nvSpPr>
        <dsp:cNvPr id="0" name=""/>
        <dsp:cNvSpPr/>
      </dsp:nvSpPr>
      <dsp:spPr>
        <a:xfrm>
          <a:off x="2399200" y="3859661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Aug.</a:t>
          </a:r>
          <a:endParaRPr kumimoji="1" lang="ja-JP" altLang="en-US" sz="1800" kern="1200" dirty="0"/>
        </a:p>
      </dsp:txBody>
      <dsp:txXfrm>
        <a:off x="2419683" y="3880144"/>
        <a:ext cx="604553" cy="378621"/>
      </dsp:txXfrm>
    </dsp:sp>
    <dsp:sp modelId="{4D7CEC86-56EA-47C9-8ACB-A30A40F63C04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665284" y="3586933"/>
              </a:moveTo>
              <a:arcTo wR="2067575" hR="2067575" stAng="7962328" swAng="464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B5256-9FFB-4DEC-B643-C3E8E00BCD2F}">
      <dsp:nvSpPr>
        <dsp:cNvPr id="0" name=""/>
        <dsp:cNvSpPr/>
      </dsp:nvSpPr>
      <dsp:spPr>
        <a:xfrm>
          <a:off x="1642415" y="3102876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Sep.</a:t>
          </a:r>
          <a:endParaRPr kumimoji="1" lang="ja-JP" altLang="en-US" sz="1800" kern="1200" dirty="0"/>
        </a:p>
      </dsp:txBody>
      <dsp:txXfrm>
        <a:off x="1662898" y="3123359"/>
        <a:ext cx="604553" cy="378621"/>
      </dsp:txXfrm>
    </dsp:sp>
    <dsp:sp modelId="{F23FE567-212E-499A-8593-676DD82EBA41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124293" y="2773637"/>
              </a:moveTo>
              <a:arcTo wR="2067575" hR="2067575" stAng="9601929" swAng="637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71F10-8A6C-4B5C-B66D-CE686EB50D88}">
      <dsp:nvSpPr>
        <dsp:cNvPr id="0" name=""/>
        <dsp:cNvSpPr/>
      </dsp:nvSpPr>
      <dsp:spPr>
        <a:xfrm>
          <a:off x="1365412" y="2069088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Oct.</a:t>
          </a:r>
          <a:endParaRPr kumimoji="1" lang="ja-JP" altLang="en-US" sz="1800" kern="1200" dirty="0"/>
        </a:p>
      </dsp:txBody>
      <dsp:txXfrm>
        <a:off x="1385895" y="2089571"/>
        <a:ext cx="604553" cy="378621"/>
      </dsp:txXfrm>
    </dsp:sp>
    <dsp:sp modelId="{7A4630F2-5F3B-49E8-8554-F2F2EE524C3A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27424" y="1731941"/>
              </a:moveTo>
              <a:arcTo wR="2067575" hR="2067575" stAng="11360538" swAng="637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57A3E-E194-46E9-8693-82752D05C203}">
      <dsp:nvSpPr>
        <dsp:cNvPr id="0" name=""/>
        <dsp:cNvSpPr/>
      </dsp:nvSpPr>
      <dsp:spPr>
        <a:xfrm>
          <a:off x="1642415" y="1035301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Nov.</a:t>
          </a:r>
          <a:endParaRPr kumimoji="1" lang="ja-JP" altLang="en-US" sz="1800" kern="1200" dirty="0"/>
        </a:p>
      </dsp:txBody>
      <dsp:txXfrm>
        <a:off x="1662898" y="1055784"/>
        <a:ext cx="604553" cy="378621"/>
      </dsp:txXfrm>
    </dsp:sp>
    <dsp:sp modelId="{F98E16A0-259B-45C1-8EC5-D8570CB8E754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473290" y="751094"/>
              </a:moveTo>
              <a:arcTo wR="2067575" hR="2067575" stAng="13172892" swAng="464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48CF7-64A2-4B58-9AF1-D638BEB3FCFA}">
      <dsp:nvSpPr>
        <dsp:cNvPr id="0" name=""/>
        <dsp:cNvSpPr/>
      </dsp:nvSpPr>
      <dsp:spPr>
        <a:xfrm>
          <a:off x="2399200" y="278515"/>
          <a:ext cx="645519" cy="419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Dec.</a:t>
          </a:r>
          <a:endParaRPr kumimoji="1" lang="ja-JP" altLang="en-US" sz="1800" kern="1200" dirty="0"/>
        </a:p>
      </dsp:txBody>
      <dsp:txXfrm>
        <a:off x="2419683" y="298998"/>
        <a:ext cx="604553" cy="378621"/>
      </dsp:txXfrm>
    </dsp:sp>
    <dsp:sp modelId="{44370203-10AA-4286-A2F3-32E449421560}">
      <dsp:nvSpPr>
        <dsp:cNvPr id="0" name=""/>
        <dsp:cNvSpPr/>
      </dsp:nvSpPr>
      <dsp:spPr>
        <a:xfrm>
          <a:off x="1688172" y="211307"/>
          <a:ext cx="4135150" cy="4135150"/>
        </a:xfrm>
        <a:custGeom>
          <a:avLst/>
          <a:gdLst/>
          <a:ahLst/>
          <a:cxnLst/>
          <a:rect l="0" t="0" r="0" b="0"/>
          <a:pathLst>
            <a:path>
              <a:moveTo>
                <a:pt x="1432396" y="99984"/>
              </a:moveTo>
              <a:arcTo wR="2067575" hR="2067575" stAng="15126531" swAng="401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91310-62DE-4E42-ABBF-887B1899D6FC}">
      <dsp:nvSpPr>
        <dsp:cNvPr id="0" name=""/>
        <dsp:cNvSpPr/>
      </dsp:nvSpPr>
      <dsp:spPr>
        <a:xfrm>
          <a:off x="2313132" y="1813088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500" kern="1200" dirty="0"/>
            <a:t>WGISS</a:t>
          </a:r>
          <a:endParaRPr kumimoji="1" lang="ja-JP" altLang="en-US" sz="1500" kern="1200" dirty="0"/>
        </a:p>
      </dsp:txBody>
      <dsp:txXfrm>
        <a:off x="2451230" y="1951186"/>
        <a:ext cx="666796" cy="666796"/>
      </dsp:txXfrm>
    </dsp:sp>
    <dsp:sp modelId="{2CB9FEA9-2E38-4BC4-855A-FF71161EAADB}">
      <dsp:nvSpPr>
        <dsp:cNvPr id="0" name=""/>
        <dsp:cNvSpPr/>
      </dsp:nvSpPr>
      <dsp:spPr>
        <a:xfrm rot="16200000">
          <a:off x="2358892" y="1372114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63341" y="1366066"/>
        <a:ext cx="42573" cy="42573"/>
      </dsp:txXfrm>
    </dsp:sp>
    <dsp:sp modelId="{41EAC53B-04A4-4F0B-A1A1-E57B87C77CE5}">
      <dsp:nvSpPr>
        <dsp:cNvPr id="0" name=""/>
        <dsp:cNvSpPr/>
      </dsp:nvSpPr>
      <dsp:spPr>
        <a:xfrm>
          <a:off x="2313132" y="18624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CEOS/SIT</a:t>
          </a:r>
          <a:endParaRPr kumimoji="1" lang="ja-JP" altLang="en-US" sz="800" kern="1200" dirty="0"/>
        </a:p>
      </dsp:txBody>
      <dsp:txXfrm>
        <a:off x="2451230" y="156722"/>
        <a:ext cx="666796" cy="666796"/>
      </dsp:txXfrm>
    </dsp:sp>
    <dsp:sp modelId="{C1C5FDBA-2E2E-49C3-B818-6A81E58A4023}">
      <dsp:nvSpPr>
        <dsp:cNvPr id="0" name=""/>
        <dsp:cNvSpPr/>
      </dsp:nvSpPr>
      <dsp:spPr>
        <a:xfrm rot="18600000">
          <a:off x="2935622" y="1582026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340071" y="1575978"/>
        <a:ext cx="42573" cy="42573"/>
      </dsp:txXfrm>
    </dsp:sp>
    <dsp:sp modelId="{60EEFC45-384D-4F21-9478-4BC56031CFD9}">
      <dsp:nvSpPr>
        <dsp:cNvPr id="0" name=""/>
        <dsp:cNvSpPr/>
      </dsp:nvSpPr>
      <dsp:spPr>
        <a:xfrm>
          <a:off x="3466591" y="438449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GEO</a:t>
          </a:r>
          <a:endParaRPr kumimoji="1" lang="ja-JP" altLang="en-US" sz="800" kern="1200" dirty="0"/>
        </a:p>
      </dsp:txBody>
      <dsp:txXfrm>
        <a:off x="3604689" y="576547"/>
        <a:ext cx="666796" cy="666796"/>
      </dsp:txXfrm>
    </dsp:sp>
    <dsp:sp modelId="{58D740DC-6DA9-466F-B732-A4D8B263B02B}">
      <dsp:nvSpPr>
        <dsp:cNvPr id="0" name=""/>
        <dsp:cNvSpPr/>
      </dsp:nvSpPr>
      <dsp:spPr>
        <a:xfrm rot="21000000">
          <a:off x="3242493" y="2113543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646942" y="2107495"/>
        <a:ext cx="42573" cy="42573"/>
      </dsp:txXfrm>
    </dsp:sp>
    <dsp:sp modelId="{AB781B72-843A-4A23-AD8A-E3CC3D84406C}">
      <dsp:nvSpPr>
        <dsp:cNvPr id="0" name=""/>
        <dsp:cNvSpPr/>
      </dsp:nvSpPr>
      <dsp:spPr>
        <a:xfrm>
          <a:off x="4080333" y="1501483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UNOOSA</a:t>
          </a:r>
          <a:endParaRPr kumimoji="1" lang="ja-JP" altLang="en-US" sz="800" kern="1200" dirty="0"/>
        </a:p>
      </dsp:txBody>
      <dsp:txXfrm>
        <a:off x="4218431" y="1639581"/>
        <a:ext cx="666796" cy="666796"/>
      </dsp:txXfrm>
    </dsp:sp>
    <dsp:sp modelId="{F70D380F-7AE8-4C98-80A2-33CF22049DEE}">
      <dsp:nvSpPr>
        <dsp:cNvPr id="0" name=""/>
        <dsp:cNvSpPr/>
      </dsp:nvSpPr>
      <dsp:spPr>
        <a:xfrm rot="1800000">
          <a:off x="3135918" y="2717961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40367" y="2711913"/>
        <a:ext cx="42573" cy="42573"/>
      </dsp:txXfrm>
    </dsp:sp>
    <dsp:sp modelId="{9CE0421A-F622-4281-8DC8-7D1880D81EDC}">
      <dsp:nvSpPr>
        <dsp:cNvPr id="0" name=""/>
        <dsp:cNvSpPr/>
      </dsp:nvSpPr>
      <dsp:spPr>
        <a:xfrm>
          <a:off x="3867183" y="2710320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CGMS/WMO</a:t>
          </a:r>
          <a:endParaRPr kumimoji="1" lang="ja-JP" altLang="en-US" sz="800" kern="1200" dirty="0"/>
        </a:p>
      </dsp:txBody>
      <dsp:txXfrm>
        <a:off x="4005281" y="2848418"/>
        <a:ext cx="666796" cy="666796"/>
      </dsp:txXfrm>
    </dsp:sp>
    <dsp:sp modelId="{296D98BC-F906-41A1-9964-F498872EAC97}">
      <dsp:nvSpPr>
        <dsp:cNvPr id="0" name=""/>
        <dsp:cNvSpPr/>
      </dsp:nvSpPr>
      <dsp:spPr>
        <a:xfrm rot="4200000">
          <a:off x="2665764" y="3112467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070213" y="3106420"/>
        <a:ext cx="42573" cy="42573"/>
      </dsp:txXfrm>
    </dsp:sp>
    <dsp:sp modelId="{9DAEF6A5-3E27-4DFE-9BB9-F2D4E9ED65D4}">
      <dsp:nvSpPr>
        <dsp:cNvPr id="0" name=""/>
        <dsp:cNvSpPr/>
      </dsp:nvSpPr>
      <dsp:spPr>
        <a:xfrm>
          <a:off x="2926874" y="3499332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LSI-VC/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CEOS ARD OG</a:t>
          </a:r>
          <a:endParaRPr kumimoji="1" lang="ja-JP" altLang="en-US" sz="800" kern="1200" dirty="0"/>
        </a:p>
      </dsp:txBody>
      <dsp:txXfrm>
        <a:off x="3064972" y="3637430"/>
        <a:ext cx="666796" cy="666796"/>
      </dsp:txXfrm>
    </dsp:sp>
    <dsp:sp modelId="{0147B979-5C2B-408D-8F93-E53BAA951438}">
      <dsp:nvSpPr>
        <dsp:cNvPr id="0" name=""/>
        <dsp:cNvSpPr/>
      </dsp:nvSpPr>
      <dsp:spPr>
        <a:xfrm rot="6600000">
          <a:off x="2052021" y="3112467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2456470" y="3106420"/>
        <a:ext cx="42573" cy="42573"/>
      </dsp:txXfrm>
    </dsp:sp>
    <dsp:sp modelId="{4F19B856-C998-45DF-94ED-9620C18FC63F}">
      <dsp:nvSpPr>
        <dsp:cNvPr id="0" name=""/>
        <dsp:cNvSpPr/>
      </dsp:nvSpPr>
      <dsp:spPr>
        <a:xfrm>
          <a:off x="1699389" y="3499332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SEO</a:t>
          </a:r>
          <a:endParaRPr kumimoji="1" lang="ja-JP" altLang="en-US" sz="800" kern="1200" dirty="0"/>
        </a:p>
      </dsp:txBody>
      <dsp:txXfrm>
        <a:off x="1837487" y="3637430"/>
        <a:ext cx="666796" cy="666796"/>
      </dsp:txXfrm>
    </dsp:sp>
    <dsp:sp modelId="{5BD633DC-FF30-4DDC-B923-6DD72D12884A}">
      <dsp:nvSpPr>
        <dsp:cNvPr id="0" name=""/>
        <dsp:cNvSpPr/>
      </dsp:nvSpPr>
      <dsp:spPr>
        <a:xfrm rot="9000000">
          <a:off x="1581867" y="2717961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986316" y="2711913"/>
        <a:ext cx="42573" cy="42573"/>
      </dsp:txXfrm>
    </dsp:sp>
    <dsp:sp modelId="{E5079184-86D2-41C0-85A8-7024545DAE85}">
      <dsp:nvSpPr>
        <dsp:cNvPr id="0" name=""/>
        <dsp:cNvSpPr/>
      </dsp:nvSpPr>
      <dsp:spPr>
        <a:xfrm>
          <a:off x="759081" y="2710320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WGCapD</a:t>
          </a:r>
          <a:endParaRPr kumimoji="1" lang="ja-JP" altLang="en-US" sz="800" kern="1200" dirty="0"/>
        </a:p>
      </dsp:txBody>
      <dsp:txXfrm>
        <a:off x="897179" y="2848418"/>
        <a:ext cx="666796" cy="666796"/>
      </dsp:txXfrm>
    </dsp:sp>
    <dsp:sp modelId="{44AF326A-13D7-4C14-AC77-AC01EFF5F1DD}">
      <dsp:nvSpPr>
        <dsp:cNvPr id="0" name=""/>
        <dsp:cNvSpPr/>
      </dsp:nvSpPr>
      <dsp:spPr>
        <a:xfrm rot="11400000">
          <a:off x="1475292" y="2113543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879740" y="2107495"/>
        <a:ext cx="42573" cy="42573"/>
      </dsp:txXfrm>
    </dsp:sp>
    <dsp:sp modelId="{0F5FC3B9-3B83-40FD-A4FD-A1BC58820242}">
      <dsp:nvSpPr>
        <dsp:cNvPr id="0" name=""/>
        <dsp:cNvSpPr/>
      </dsp:nvSpPr>
      <dsp:spPr>
        <a:xfrm>
          <a:off x="545930" y="1501483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WGDisaster</a:t>
          </a:r>
          <a:endParaRPr kumimoji="1" lang="ja-JP" altLang="en-US" sz="800" kern="1200" dirty="0"/>
        </a:p>
      </dsp:txBody>
      <dsp:txXfrm>
        <a:off x="684028" y="1639581"/>
        <a:ext cx="666796" cy="666796"/>
      </dsp:txXfrm>
    </dsp:sp>
    <dsp:sp modelId="{DA25F486-9B84-4E8B-8207-1C5E76665C8C}">
      <dsp:nvSpPr>
        <dsp:cNvPr id="0" name=""/>
        <dsp:cNvSpPr/>
      </dsp:nvSpPr>
      <dsp:spPr>
        <a:xfrm rot="13800000">
          <a:off x="1782163" y="1582026"/>
          <a:ext cx="851471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851471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2186612" y="1575978"/>
        <a:ext cx="42573" cy="42573"/>
      </dsp:txXfrm>
    </dsp:sp>
    <dsp:sp modelId="{7348DD4C-9915-4E01-AABB-39B07D612C12}">
      <dsp:nvSpPr>
        <dsp:cNvPr id="0" name=""/>
        <dsp:cNvSpPr/>
      </dsp:nvSpPr>
      <dsp:spPr>
        <a:xfrm>
          <a:off x="1159673" y="438449"/>
          <a:ext cx="942992" cy="94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WGCV</a:t>
          </a:r>
          <a:endParaRPr kumimoji="1" lang="ja-JP" altLang="en-US" sz="800" kern="1200" dirty="0"/>
        </a:p>
      </dsp:txBody>
      <dsp:txXfrm>
        <a:off x="1297771" y="576547"/>
        <a:ext cx="666796" cy="66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99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6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10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WGISS-56, 24-26 October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ja-JP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WGISS-56, 24-26 October 2023</a:t>
            </a:r>
            <a:endParaRPr lang="en-GB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ja-JP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WGISS-56, 24-26 October 2023</a:t>
            </a:r>
            <a:endParaRPr lang="en-GB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ja-JP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WGISS-56, 24-26 October 2023</a:t>
            </a:r>
            <a:endParaRPr lang="en-GB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16090" y="513690"/>
            <a:ext cx="8416018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/>
              <a:t>WGISS Chair Team Transition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Dr.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Makoto NATSUISAKA,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2023.10.26_11.00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Paris, France (</a:t>
            </a:r>
            <a:r>
              <a:rPr lang="en-US" sz="1800" b="1" dirty="0">
                <a:solidFill>
                  <a:schemeClr val="accent1"/>
                </a:solidFill>
              </a:rPr>
              <a:t>CNES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24-26 </a:t>
            </a:r>
            <a:r>
              <a:rPr lang="en-GB" sz="1800" b="1" dirty="0">
                <a:solidFill>
                  <a:schemeClr val="accent1"/>
                </a:solidFill>
              </a:rPr>
              <a:t>Octo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76397" y="119724"/>
            <a:ext cx="1000628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Planned WGISS Chair Team Transition</a:t>
            </a:r>
            <a:endParaRPr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176397" y="1283540"/>
            <a:ext cx="1126524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rgbClr val="33445F"/>
                </a:solidFill>
              </a:rPr>
              <a:t>The current chair team will lead WGISS until 2023 (October/November) CEOS Plenary.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ja-JP" altLang="en-US" sz="1600" dirty="0">
                <a:solidFill>
                  <a:srgbClr val="33445F"/>
                </a:solidFill>
              </a:rPr>
              <a:t>　</a:t>
            </a:r>
            <a:r>
              <a:rPr lang="en-US" altLang="ja-JP" sz="1600" dirty="0">
                <a:solidFill>
                  <a:srgbClr val="33445F"/>
                </a:solidFill>
              </a:rPr>
              <a:t>	Chair: Makoto NATSUISAKA (JAXA)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ja-JP" altLang="en-US" sz="1600" dirty="0">
                <a:solidFill>
                  <a:srgbClr val="33445F"/>
                </a:solidFill>
              </a:rPr>
              <a:t>　</a:t>
            </a:r>
            <a:r>
              <a:rPr lang="en-US" altLang="ja-JP" sz="1600" dirty="0">
                <a:solidFill>
                  <a:srgbClr val="33445F"/>
                </a:solidFill>
              </a:rPr>
              <a:t>	vice Chair: Tom SOHRE (USGS)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600" dirty="0">
                <a:solidFill>
                  <a:srgbClr val="33445F"/>
                </a:solidFill>
              </a:rPr>
              <a:t>    	Secretary: Michelle Piepgrass (JAXA)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600" dirty="0">
              <a:solidFill>
                <a:srgbClr val="33445F"/>
              </a:solidFill>
            </a:endParaRP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rgbClr val="33445F"/>
                </a:solidFill>
              </a:rPr>
              <a:t>The next chair team will begin their activities </a:t>
            </a:r>
            <a:r>
              <a:rPr lang="en-US" sz="1600" b="1" dirty="0">
                <a:solidFill>
                  <a:srgbClr val="33445F"/>
                </a:solidFill>
              </a:rPr>
              <a:t>right after the 2023 CEOS Plenary</a:t>
            </a:r>
            <a:r>
              <a:rPr lang="en-US" sz="1600" dirty="0">
                <a:solidFill>
                  <a:srgbClr val="33445F"/>
                </a:solidFill>
              </a:rPr>
              <a:t>.  The new vice chair is to be nominated in the 2023 CEOS Plenary (November 2023).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600" dirty="0">
                <a:solidFill>
                  <a:srgbClr val="33445F"/>
                </a:solidFill>
              </a:rPr>
              <a:t>	Chair: Tom SOHRE (USGS)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600" dirty="0">
                <a:solidFill>
                  <a:srgbClr val="33445F"/>
                </a:solidFill>
              </a:rPr>
              <a:t>	vice Chair: </a:t>
            </a:r>
            <a:r>
              <a:rPr lang="en-US" sz="1600" b="1" dirty="0">
                <a:solidFill>
                  <a:srgbClr val="33445F"/>
                </a:solidFill>
              </a:rPr>
              <a:t>Nitant Dube (ISRO)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altLang="ja-JP" sz="1600" dirty="0">
                <a:solidFill>
                  <a:srgbClr val="33445F"/>
                </a:solidFill>
              </a:rPr>
              <a:t>	Secretary: Libby Rose (USGS/Symbios) </a:t>
            </a:r>
            <a:endParaRPr lang="en-US" sz="1600" u="sng" dirty="0">
              <a:solidFill>
                <a:srgbClr val="33445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3FBDA-8863-CB07-F323-D43F1872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215" y="4015141"/>
            <a:ext cx="2956264" cy="1953251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DAC8A07-4947-8C41-532F-D47DD3C15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80" y="4007545"/>
            <a:ext cx="3897298" cy="19684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3531F2-2B62-35A2-CC72-6EDA5F75E69E}"/>
              </a:ext>
            </a:extLst>
          </p:cNvPr>
          <p:cNvSpPr txBox="1"/>
          <p:nvPr/>
        </p:nvSpPr>
        <p:spPr>
          <a:xfrm>
            <a:off x="5532457" y="6109607"/>
            <a:ext cx="172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WGISS-54 Tokyo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BB8EE6-124D-D100-856A-23994B1E80F6}"/>
              </a:ext>
            </a:extLst>
          </p:cNvPr>
          <p:cNvSpPr txBox="1"/>
          <p:nvPr/>
        </p:nvSpPr>
        <p:spPr>
          <a:xfrm>
            <a:off x="8915931" y="6109607"/>
            <a:ext cx="2182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33445F"/>
                </a:solidFill>
              </a:rPr>
              <a:t>WGISS-55 Cordoba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10A4B6-BEA8-EA1C-F60E-9AADF3138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827" y="5345560"/>
            <a:ext cx="2232487" cy="622832"/>
          </a:xfrm>
          <a:prstGeom prst="rect">
            <a:avLst/>
          </a:prstGeom>
          <a:solidFill>
            <a:srgbClr val="33445F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E533DE-E8E9-6136-C9CD-429CB0DEC3BE}"/>
              </a:ext>
            </a:extLst>
          </p:cNvPr>
          <p:cNvSpPr txBox="1"/>
          <p:nvPr/>
        </p:nvSpPr>
        <p:spPr>
          <a:xfrm>
            <a:off x="2858770" y="6109607"/>
            <a:ext cx="172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WGISS-53 Virtual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192875" y="136199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CEOS Annual Process</a:t>
            </a:r>
            <a:endParaRPr dirty="0"/>
          </a:p>
        </p:txBody>
      </p:sp>
      <p:sp>
        <p:nvSpPr>
          <p:cNvPr id="87" name="Google Shape;8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A2AA4683-8C52-CDE7-19EA-0FD9CE23A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213560"/>
              </p:ext>
            </p:extLst>
          </p:nvPr>
        </p:nvGraphicFramePr>
        <p:xfrm>
          <a:off x="4384591" y="1550070"/>
          <a:ext cx="7511495" cy="455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42DDB5-278D-5525-87AC-04A09273BAB9}"/>
              </a:ext>
            </a:extLst>
          </p:cNvPr>
          <p:cNvSpPr txBox="1"/>
          <p:nvPr/>
        </p:nvSpPr>
        <p:spPr>
          <a:xfrm>
            <a:off x="10878052" y="3171338"/>
            <a:ext cx="920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rgbClr val="33445F"/>
                </a:solidFill>
              </a:rPr>
              <a:t>SIT</a:t>
            </a:r>
            <a:endParaRPr kumimoji="1" lang="ja-JP" altLang="en-US" b="1" dirty="0">
              <a:solidFill>
                <a:srgbClr val="33445F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B677E5-3755-B8E8-71FA-079F4C9C3DBD}"/>
              </a:ext>
            </a:extLst>
          </p:cNvPr>
          <p:cNvSpPr txBox="1"/>
          <p:nvPr/>
        </p:nvSpPr>
        <p:spPr>
          <a:xfrm>
            <a:off x="4147342" y="4035657"/>
            <a:ext cx="11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rgbClr val="33445F"/>
                </a:solidFill>
              </a:rPr>
              <a:t>SIT-TW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rgbClr val="33445F"/>
                </a:solidFill>
              </a:rPr>
              <a:t>WGISS</a:t>
            </a:r>
            <a:endParaRPr kumimoji="1" lang="ja-JP" altLang="en-US" b="1" dirty="0">
              <a:solidFill>
                <a:srgbClr val="33445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DC6AE-11D2-C60C-C7F7-E621725DB5B9}"/>
              </a:ext>
            </a:extLst>
          </p:cNvPr>
          <p:cNvSpPr txBox="1"/>
          <p:nvPr/>
        </p:nvSpPr>
        <p:spPr>
          <a:xfrm>
            <a:off x="4551354" y="3117984"/>
            <a:ext cx="1132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rgbClr val="33445F"/>
                </a:solidFill>
              </a:rPr>
              <a:t>Plenary</a:t>
            </a:r>
            <a:endParaRPr kumimoji="1" lang="ja-JP" altLang="en-US" b="1" dirty="0">
              <a:solidFill>
                <a:srgbClr val="33445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F5A977-CC66-B6CA-2737-239CCDDEFFE6}"/>
              </a:ext>
            </a:extLst>
          </p:cNvPr>
          <p:cNvSpPr txBox="1"/>
          <p:nvPr/>
        </p:nvSpPr>
        <p:spPr>
          <a:xfrm>
            <a:off x="7864636" y="1242293"/>
            <a:ext cx="74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7A7711-455B-A230-148D-631410012500}"/>
              </a:ext>
            </a:extLst>
          </p:cNvPr>
          <p:cNvSpPr txBox="1"/>
          <p:nvPr/>
        </p:nvSpPr>
        <p:spPr>
          <a:xfrm>
            <a:off x="9522671" y="1902438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580C6E-A91C-56AA-FC4C-F6C2F9A73A6E}"/>
              </a:ext>
            </a:extLst>
          </p:cNvPr>
          <p:cNvSpPr txBox="1"/>
          <p:nvPr/>
        </p:nvSpPr>
        <p:spPr>
          <a:xfrm>
            <a:off x="10315683" y="2639285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87FDDC-B75D-2243-FA7B-6DDC9F7A29BF}"/>
              </a:ext>
            </a:extLst>
          </p:cNvPr>
          <p:cNvSpPr txBox="1"/>
          <p:nvPr/>
        </p:nvSpPr>
        <p:spPr>
          <a:xfrm>
            <a:off x="10596868" y="3675063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3388CC-966E-D6A4-859E-95CF4A780CE0}"/>
              </a:ext>
            </a:extLst>
          </p:cNvPr>
          <p:cNvSpPr txBox="1"/>
          <p:nvPr/>
        </p:nvSpPr>
        <p:spPr>
          <a:xfrm>
            <a:off x="10317155" y="4734014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AC631E-BE0F-6324-B393-C2A65F5A2034}"/>
              </a:ext>
            </a:extLst>
          </p:cNvPr>
          <p:cNvSpPr txBox="1"/>
          <p:nvPr/>
        </p:nvSpPr>
        <p:spPr>
          <a:xfrm>
            <a:off x="9621195" y="5506371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30307-334D-6338-0748-4D8612C92637}"/>
              </a:ext>
            </a:extLst>
          </p:cNvPr>
          <p:cNvSpPr txBox="1"/>
          <p:nvPr/>
        </p:nvSpPr>
        <p:spPr>
          <a:xfrm>
            <a:off x="7859152" y="6163372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C5AE1D-AB13-A52E-BF2A-5AEBE62FC4D6}"/>
              </a:ext>
            </a:extLst>
          </p:cNvPr>
          <p:cNvSpPr txBox="1"/>
          <p:nvPr/>
        </p:nvSpPr>
        <p:spPr>
          <a:xfrm>
            <a:off x="6820464" y="5855595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B10A2E-B4B2-A48B-F25A-DE5F3D47DAA7}"/>
              </a:ext>
            </a:extLst>
          </p:cNvPr>
          <p:cNvSpPr txBox="1"/>
          <p:nvPr/>
        </p:nvSpPr>
        <p:spPr>
          <a:xfrm>
            <a:off x="6788502" y="4734014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93CE99-3F66-9E85-5A25-EF25668E628A}"/>
              </a:ext>
            </a:extLst>
          </p:cNvPr>
          <p:cNvSpPr txBox="1"/>
          <p:nvPr/>
        </p:nvSpPr>
        <p:spPr>
          <a:xfrm>
            <a:off x="5236660" y="3666908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820983-4F38-A7CB-931C-EE68CED3520B}"/>
              </a:ext>
            </a:extLst>
          </p:cNvPr>
          <p:cNvSpPr txBox="1"/>
          <p:nvPr/>
        </p:nvSpPr>
        <p:spPr>
          <a:xfrm>
            <a:off x="5540591" y="2639285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8F67CA2-6D11-660C-8ACE-920176DDC2AE}"/>
              </a:ext>
            </a:extLst>
          </p:cNvPr>
          <p:cNvSpPr txBox="1"/>
          <p:nvPr/>
        </p:nvSpPr>
        <p:spPr>
          <a:xfrm>
            <a:off x="6258093" y="1902438"/>
            <a:ext cx="5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445F"/>
                </a:solidFill>
              </a:rPr>
              <a:t>SEC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F2D5B4A-AB07-C878-F294-306609BDF1EF}"/>
              </a:ext>
            </a:extLst>
          </p:cNvPr>
          <p:cNvSpPr txBox="1"/>
          <p:nvPr/>
        </p:nvSpPr>
        <p:spPr>
          <a:xfrm>
            <a:off x="10342432" y="2136528"/>
            <a:ext cx="10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rgbClr val="33445F"/>
                </a:solidFill>
              </a:rPr>
              <a:t>WGISS</a:t>
            </a:r>
            <a:endParaRPr kumimoji="1" lang="ja-JP" altLang="en-US" b="1" dirty="0">
              <a:solidFill>
                <a:srgbClr val="33445F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7E1552E-2432-B199-B986-13D24875558B}"/>
              </a:ext>
            </a:extLst>
          </p:cNvPr>
          <p:cNvSpPr txBox="1"/>
          <p:nvPr/>
        </p:nvSpPr>
        <p:spPr>
          <a:xfrm>
            <a:off x="8604130" y="1284144"/>
            <a:ext cx="315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33445F"/>
                </a:solidFill>
              </a:rPr>
              <a:t>New Work Plan to be issued</a:t>
            </a:r>
            <a:endParaRPr kumimoji="1" lang="ja-JP" altLang="en-US" b="1" dirty="0">
              <a:solidFill>
                <a:srgbClr val="33445F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F23A9F-656E-BE35-4A44-9C6401B5A442}"/>
              </a:ext>
            </a:extLst>
          </p:cNvPr>
          <p:cNvSpPr txBox="1"/>
          <p:nvPr/>
        </p:nvSpPr>
        <p:spPr>
          <a:xfrm>
            <a:off x="3434574" y="4670914"/>
            <a:ext cx="266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33445F"/>
                </a:solidFill>
              </a:rPr>
              <a:t>Deliverables to be updated</a:t>
            </a:r>
            <a:endParaRPr kumimoji="1" lang="ja-JP" altLang="en-US" b="1" dirty="0">
              <a:solidFill>
                <a:srgbClr val="33445F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6617A33-3528-F0BD-9EAC-74AF76A7A65B}"/>
              </a:ext>
            </a:extLst>
          </p:cNvPr>
          <p:cNvSpPr txBox="1"/>
          <p:nvPr/>
        </p:nvSpPr>
        <p:spPr>
          <a:xfrm>
            <a:off x="296275" y="1364249"/>
            <a:ext cx="596181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ja-JP" dirty="0">
                <a:solidFill>
                  <a:srgbClr val="33445F"/>
                </a:solidFill>
              </a:rPr>
              <a:t>Plenary; a meeting mainly for principals, decision, endorsement, etc.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ja-JP" dirty="0">
                <a:solidFill>
                  <a:srgbClr val="33445F"/>
                </a:solidFill>
              </a:rPr>
              <a:t>SIT and SIT-TW; meetings mainly for working members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ja-JP" dirty="0">
                <a:solidFill>
                  <a:srgbClr val="33445F"/>
                </a:solidFill>
              </a:rPr>
              <a:t>SEC; monthly meeting coordinated by SIT</a:t>
            </a:r>
            <a:endParaRPr kumimoji="1" lang="ja-JP" altLang="en-US" dirty="0">
              <a:solidFill>
                <a:srgbClr val="334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1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192875" y="136199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WGISS vice Chair Task</a:t>
            </a:r>
            <a:endParaRPr dirty="0"/>
          </a:p>
        </p:txBody>
      </p:sp>
      <p:sp>
        <p:nvSpPr>
          <p:cNvPr id="87" name="Google Shape;8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539985" y="1408731"/>
            <a:ext cx="1111203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rgbClr val="33445F"/>
                </a:solidFill>
              </a:rPr>
              <a:t>4-year</a:t>
            </a:r>
            <a:r>
              <a:rPr lang="en-GB" sz="160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 commitment (beginning after </a:t>
            </a:r>
            <a:r>
              <a:rPr lang="en-GB" sz="1600" dirty="0">
                <a:solidFill>
                  <a:srgbClr val="33445F"/>
                </a:solidFill>
              </a:rPr>
              <a:t>the </a:t>
            </a:r>
            <a:r>
              <a:rPr lang="en-GB" sz="160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CEOS plenary)</a:t>
            </a:r>
          </a:p>
          <a:p>
            <a:pPr marL="285750" lvl="8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Initial 2 years as vice Chair</a:t>
            </a:r>
          </a:p>
          <a:p>
            <a:pPr marL="285750" lvl="8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Next 2 years as Chair (beginning after</a:t>
            </a:r>
            <a:r>
              <a:rPr lang="en-US" sz="1600" dirty="0">
                <a:solidFill>
                  <a:srgbClr val="33445F"/>
                </a:solidFill>
              </a:rPr>
              <a:t> the </a:t>
            </a:r>
            <a:r>
              <a:rPr lang="en-GB" sz="1600" dirty="0">
                <a:solidFill>
                  <a:srgbClr val="33445F"/>
                </a:solidFill>
              </a:rPr>
              <a:t>CEOS plenary)</a:t>
            </a:r>
          </a:p>
          <a:p>
            <a:pPr lvl="8">
              <a:lnSpc>
                <a:spcPct val="150000"/>
              </a:lnSpc>
              <a:buClr>
                <a:schemeClr val="dk1"/>
              </a:buClr>
              <a:buSzPts val="1600"/>
            </a:pPr>
            <a:endParaRPr lang="en-GB" sz="1600" dirty="0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rgbClr val="33445F"/>
                </a:solidFill>
              </a:rPr>
              <a:t>Meeting Attendance</a:t>
            </a:r>
            <a:endParaRPr lang="en-GB" sz="1600" dirty="0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CEOS Plenary (once a year, </a:t>
            </a:r>
            <a:r>
              <a:rPr lang="en-US" sz="1600" dirty="0">
                <a:solidFill>
                  <a:srgbClr val="33445F"/>
                </a:solidFill>
              </a:rPr>
              <a:t>October/November</a:t>
            </a:r>
            <a:r>
              <a:rPr lang="en-GB" sz="1600" dirty="0">
                <a:solidFill>
                  <a:srgbClr val="33445F"/>
                </a:solidFill>
              </a:rPr>
              <a:t>)</a:t>
            </a:r>
          </a:p>
          <a:p>
            <a:pPr marL="285750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CEOS SIT </a:t>
            </a:r>
            <a:r>
              <a:rPr lang="en-GB" altLang="ja-JP" sz="1600" dirty="0">
                <a:solidFill>
                  <a:srgbClr val="33445F"/>
                </a:solidFill>
              </a:rPr>
              <a:t>(once a year, March/April)</a:t>
            </a:r>
          </a:p>
          <a:p>
            <a:pPr marL="285750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CEOS SIT Technical Workshop (once a year, September/October)</a:t>
            </a:r>
          </a:p>
          <a:p>
            <a:pPr marL="285750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CEOS SEC (monthly, remote)</a:t>
            </a:r>
            <a:endParaRPr lang="en-GB" sz="1600" dirty="0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192875" y="136199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WGISS Chair Task</a:t>
            </a:r>
            <a:endParaRPr dirty="0"/>
          </a:p>
        </p:txBody>
      </p:sp>
      <p:sp>
        <p:nvSpPr>
          <p:cNvPr id="87" name="Google Shape;8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669926" y="1373221"/>
            <a:ext cx="1111203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altLang="ja-JP" sz="160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2-year commitment</a:t>
            </a:r>
          </a:p>
          <a:p>
            <a:pPr marL="214313" lvl="2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rgbClr val="33445F"/>
                </a:solidFill>
              </a:rPr>
              <a:t>Lead WGISS activities</a:t>
            </a:r>
          </a:p>
          <a:p>
            <a:pPr marL="285750" lvl="4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altLang="ja-JP" sz="1600" dirty="0">
                <a:solidFill>
                  <a:srgbClr val="33445F"/>
                </a:solidFill>
              </a:rPr>
              <a:t>CEOS Work Plan update (once a year)</a:t>
            </a:r>
          </a:p>
          <a:p>
            <a:pPr marL="285750" lvl="4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altLang="ja-JP" sz="1600" dirty="0">
                <a:solidFill>
                  <a:srgbClr val="33445F"/>
                </a:solidFill>
              </a:rPr>
              <a:t>CEOS deliverables update (before SIT-TW)</a:t>
            </a:r>
          </a:p>
          <a:p>
            <a:pPr marL="214313" lvl="2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rgbClr val="33445F"/>
                </a:solidFill>
              </a:rPr>
              <a:t>Meeting Chair</a:t>
            </a:r>
          </a:p>
          <a:p>
            <a:pPr marL="285750" lvl="2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WGISS Meetings (twice a year)</a:t>
            </a:r>
          </a:p>
          <a:p>
            <a:pPr marL="285750" lvl="2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WGISS SEC Meetings (monthly)</a:t>
            </a:r>
          </a:p>
          <a:p>
            <a:pPr marL="214313" lvl="2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rgbClr val="33445F"/>
                </a:solidFill>
              </a:rPr>
              <a:t>Meeting Attendance</a:t>
            </a:r>
          </a:p>
          <a:p>
            <a:pPr marL="285750" lvl="2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CEOS Plenary (once a year, </a:t>
            </a:r>
            <a:r>
              <a:rPr lang="en-US" sz="1600" dirty="0">
                <a:solidFill>
                  <a:srgbClr val="33445F"/>
                </a:solidFill>
              </a:rPr>
              <a:t>October/November</a:t>
            </a:r>
            <a:r>
              <a:rPr lang="en-GB" sz="1600" dirty="0">
                <a:solidFill>
                  <a:srgbClr val="33445F"/>
                </a:solidFill>
              </a:rPr>
              <a:t>)</a:t>
            </a:r>
            <a:r>
              <a:rPr lang="ja-JP" altLang="en-US" sz="1600" dirty="0">
                <a:solidFill>
                  <a:srgbClr val="33445F"/>
                </a:solidFill>
              </a:rPr>
              <a:t> ← </a:t>
            </a:r>
            <a:r>
              <a:rPr lang="en-US" altLang="ja-JP" sz="1600" dirty="0">
                <a:solidFill>
                  <a:srgbClr val="33445F"/>
                </a:solidFill>
              </a:rPr>
              <a:t>WG Report</a:t>
            </a:r>
            <a:endParaRPr lang="en-GB" sz="1600" dirty="0">
              <a:solidFill>
                <a:srgbClr val="33445F"/>
              </a:solidFill>
            </a:endParaRPr>
          </a:p>
          <a:p>
            <a:pPr marL="285750" lvl="2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CEOS SIT </a:t>
            </a:r>
            <a:r>
              <a:rPr lang="en-GB" altLang="ja-JP" sz="1600" dirty="0">
                <a:solidFill>
                  <a:srgbClr val="33445F"/>
                </a:solidFill>
              </a:rPr>
              <a:t>(once a year, March/April)</a:t>
            </a:r>
          </a:p>
          <a:p>
            <a:pPr marL="285750" lvl="2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CEOS SIT Technical Workshop (once a year, September)</a:t>
            </a:r>
          </a:p>
          <a:p>
            <a:pPr marL="285750" lvl="2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CEOS SEC (monthly)</a:t>
            </a:r>
            <a:r>
              <a:rPr lang="ja-JP" altLang="en-US" sz="1600" dirty="0">
                <a:solidFill>
                  <a:srgbClr val="33445F"/>
                </a:solidFill>
              </a:rPr>
              <a:t> ← </a:t>
            </a:r>
            <a:r>
              <a:rPr lang="en-US" altLang="ja-JP" sz="1600" dirty="0">
                <a:solidFill>
                  <a:srgbClr val="33445F"/>
                </a:solidFill>
              </a:rPr>
              <a:t>WG Report</a:t>
            </a:r>
            <a:endParaRPr lang="en-GB" sz="1600" dirty="0">
              <a:solidFill>
                <a:srgbClr val="33445F"/>
              </a:solidFill>
            </a:endParaRPr>
          </a:p>
          <a:p>
            <a:pPr marL="214313" lvl="2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altLang="ja-JP" sz="1600" dirty="0">
                <a:solidFill>
                  <a:srgbClr val="33445F"/>
                </a:solidFill>
              </a:rPr>
              <a:t>Maintain Secretary Service</a:t>
            </a:r>
            <a:endParaRPr sz="1600" dirty="0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28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192875" y="136199"/>
            <a:ext cx="989215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Challenge as the </a:t>
            </a:r>
            <a:r>
              <a:rPr lang="en-GB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WGISS Chair</a:t>
            </a:r>
            <a:endParaRPr dirty="0"/>
          </a:p>
        </p:txBody>
      </p:sp>
      <p:sp>
        <p:nvSpPr>
          <p:cNvPr id="87" name="Google Shape;8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394718" y="1438540"/>
            <a:ext cx="651210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rgbClr val="33445F"/>
                </a:solidFill>
              </a:rPr>
              <a:t> </a:t>
            </a:r>
            <a:r>
              <a:rPr lang="en-GB" sz="1600" b="1" dirty="0">
                <a:solidFill>
                  <a:srgbClr val="33445F"/>
                </a:solidFill>
              </a:rPr>
              <a:t>Rebuilding WGISS IGs</a:t>
            </a:r>
          </a:p>
          <a:p>
            <a:pPr marL="285750" lvl="4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altLang="ja-JP" sz="1600" dirty="0">
                <a:solidFill>
                  <a:srgbClr val="33445F"/>
                </a:solidFill>
              </a:rPr>
              <a:t>Data Interoperability Use IG, Technology Exploration IG</a:t>
            </a:r>
          </a:p>
          <a:p>
            <a:pPr marL="285750" lvl="4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altLang="ja-JP" sz="1600" dirty="0">
                <a:solidFill>
                  <a:srgbClr val="33445F"/>
                </a:solidFill>
              </a:rPr>
              <a:t>WGISS Resource Update</a:t>
            </a:r>
          </a:p>
          <a:p>
            <a:pPr marL="214313" lvl="2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rgbClr val="33445F"/>
                </a:solidFill>
              </a:rPr>
              <a:t>  </a:t>
            </a:r>
            <a:r>
              <a:rPr lang="en-GB" sz="1600" b="1" dirty="0">
                <a:solidFill>
                  <a:srgbClr val="33445F"/>
                </a:solidFill>
              </a:rPr>
              <a:t>Contribution to cross-CEOS Missions</a:t>
            </a:r>
          </a:p>
          <a:p>
            <a:pPr marL="285750" lvl="2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33445F"/>
                </a:solidFill>
              </a:rPr>
              <a:t>CEOS Interoperability Framework, CEOS New Space Task Team, CEOS Engagement with Standardization Organizations, CEOS Ocean Coordination Group</a:t>
            </a:r>
          </a:p>
          <a:p>
            <a:pPr marL="214313" lvl="2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rgbClr val="33445F"/>
                </a:solidFill>
              </a:rPr>
              <a:t> </a:t>
            </a:r>
            <a:r>
              <a:rPr lang="en-GB" sz="1600" b="1" dirty="0">
                <a:solidFill>
                  <a:srgbClr val="33445F"/>
                </a:solidFill>
              </a:rPr>
              <a:t>Enhance WGISS Cooperation and </a:t>
            </a:r>
            <a:r>
              <a:rPr lang="en-GB" altLang="ja-JP" sz="1600" b="1" dirty="0">
                <a:solidFill>
                  <a:srgbClr val="33445F"/>
                </a:solidFill>
              </a:rPr>
              <a:t>Making Visible WGISS Activities</a:t>
            </a:r>
            <a:endParaRPr lang="en-GB" sz="1600" b="1" dirty="0">
              <a:solidFill>
                <a:srgbClr val="33445F"/>
              </a:solidFill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B8759AA8-3176-7ECF-3384-F6A9A4478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418892"/>
              </p:ext>
            </p:extLst>
          </p:nvPr>
        </p:nvGraphicFramePr>
        <p:xfrm>
          <a:off x="6621854" y="1536194"/>
          <a:ext cx="5569257" cy="446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20756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467</Words>
  <Application>Microsoft Office PowerPoint</Application>
  <PresentationFormat>ワイド画面</PresentationFormat>
  <Paragraphs>101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Noto Sans Symbols</vt:lpstr>
      <vt:lpstr>Arial</vt:lpstr>
      <vt:lpstr>Courier New</vt:lpstr>
      <vt:lpstr>Wingdings</vt:lpstr>
      <vt:lpstr>ceos</vt:lpstr>
      <vt:lpstr>WGISS Chair Team Transition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夏井坂　誠</cp:lastModifiedBy>
  <cp:revision>18</cp:revision>
  <dcterms:modified xsi:type="dcterms:W3CDTF">2023-10-25T14:44:16Z</dcterms:modified>
</cp:coreProperties>
</file>