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 id="2147483661" r:id="rId2"/>
  </p:sldMasterIdLst>
  <p:notesMasterIdLst>
    <p:notesMasterId r:id="rId12"/>
  </p:notesMasterIdLst>
  <p:sldIdLst>
    <p:sldId id="256" r:id="rId3"/>
    <p:sldId id="296" r:id="rId4"/>
    <p:sldId id="306" r:id="rId5"/>
    <p:sldId id="307" r:id="rId6"/>
    <p:sldId id="311" r:id="rId7"/>
    <p:sldId id="308" r:id="rId8"/>
    <p:sldId id="309" r:id="rId9"/>
    <p:sldId id="310" r:id="rId10"/>
    <p:sldId id="312"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Piepgrass" initials="MP" lastIdx="1" clrIdx="0">
    <p:extLst>
      <p:ext uri="{19B8F6BF-5375-455C-9EA6-DF929625EA0E}">
        <p15:presenceInfo xmlns:p15="http://schemas.microsoft.com/office/powerpoint/2012/main" userId="3eac496d5cc0b5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44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2" autoAdjust="0"/>
    <p:restoredTop sz="82623" autoAdjust="0"/>
  </p:normalViewPr>
  <p:slideViewPr>
    <p:cSldViewPr snapToGrid="0">
      <p:cViewPr varScale="1">
        <p:scale>
          <a:sx n="70" d="100"/>
          <a:sy n="70" d="100"/>
        </p:scale>
        <p:origin x="96" y="906"/>
      </p:cViewPr>
      <p:guideLst/>
    </p:cSldViewPr>
  </p:slideViewPr>
  <p:notesTextViewPr>
    <p:cViewPr>
      <p:scale>
        <a:sx n="1" d="1"/>
        <a:sy n="1" d="1"/>
      </p:scale>
      <p:origin x="0" y="0"/>
    </p:cViewPr>
  </p:notesTextViewPr>
  <p:sorterViewPr>
    <p:cViewPr>
      <p:scale>
        <a:sx n="100" d="100"/>
        <a:sy n="100" d="100"/>
      </p:scale>
      <p:origin x="0" y="-26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4" name="Google Shape;64;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06069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856813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699606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71401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739386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18309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1157b04be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9" name="Google Shape;89;g111157b04be_0_36: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6755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6.png"/><Relationship Id="rId4" Type="http://schemas.openxmlformats.org/officeDocument/2006/relationships/image" Target="../media/image5.jp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301750" y="2265730"/>
            <a:ext cx="8288157" cy="2756714"/>
          </a:xfrm>
          <a:prstGeom prst="rect">
            <a:avLst/>
          </a:prstGeom>
          <a:noFill/>
          <a:ln>
            <a:noFill/>
          </a:ln>
        </p:spPr>
      </p:pic>
      <p:pic>
        <p:nvPicPr>
          <p:cNvPr id="13" name="Google Shape;13;p2"/>
          <p:cNvPicPr preferRelativeResize="0"/>
          <p:nvPr/>
        </p:nvPicPr>
        <p:blipFill rotWithShape="1">
          <a:blip r:embed="rId3">
            <a:alphaModFix/>
          </a:blip>
          <a:srcRect b="-113"/>
          <a:stretch/>
        </p:blipFill>
        <p:spPr>
          <a:xfrm rot="10800000" flipH="1">
            <a:off x="2824280" y="4824248"/>
            <a:ext cx="5391556" cy="2038097"/>
          </a:xfrm>
          <a:prstGeom prst="rect">
            <a:avLst/>
          </a:prstGeom>
          <a:noFill/>
          <a:ln>
            <a:noFill/>
          </a:ln>
        </p:spPr>
      </p:pic>
      <p:pic>
        <p:nvPicPr>
          <p:cNvPr id="14" name="Google Shape;14;p2" descr="A picture containing nature&#10;&#10;Description automatically generated"/>
          <p:cNvPicPr preferRelativeResize="0"/>
          <p:nvPr/>
        </p:nvPicPr>
        <p:blipFill rotWithShape="1">
          <a:blip r:embed="rId4">
            <a:alphaModFix/>
          </a:blip>
          <a:srcRect/>
          <a:stretch/>
        </p:blipFill>
        <p:spPr>
          <a:xfrm>
            <a:off x="8477344" y="-1"/>
            <a:ext cx="3714656" cy="2686815"/>
          </a:xfrm>
          <a:prstGeom prst="rect">
            <a:avLst/>
          </a:prstGeom>
          <a:noFill/>
          <a:ln>
            <a:noFill/>
          </a:ln>
        </p:spPr>
      </p:pic>
      <p:sp>
        <p:nvSpPr>
          <p:cNvPr id="15" name="Google Shape;15;p2"/>
          <p:cNvSpPr/>
          <p:nvPr/>
        </p:nvSpPr>
        <p:spPr>
          <a:xfrm flipH="1">
            <a:off x="5456394" y="1968439"/>
            <a:ext cx="6751471" cy="4901119"/>
          </a:xfrm>
          <a:custGeom>
            <a:avLst/>
            <a:gdLst/>
            <a:ahLst/>
            <a:cxnLst/>
            <a:rect l="l" t="t" r="r" b="b"/>
            <a:pathLst>
              <a:path w="6751471" h="4901119" extrusionOk="0">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dist="38100" dir="13500000" algn="b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6" name="Google Shape;16;p2"/>
          <p:cNvSpPr/>
          <p:nvPr/>
        </p:nvSpPr>
        <p:spPr>
          <a:xfrm flipH="1">
            <a:off x="-4784" y="-14542"/>
            <a:ext cx="12199164" cy="6874921"/>
          </a:xfrm>
          <a:custGeom>
            <a:avLst/>
            <a:gdLst/>
            <a:ahLst/>
            <a:cxnLst/>
            <a:rect l="l" t="t" r="r" b="b"/>
            <a:pathLst>
              <a:path w="14761910" h="6836301" extrusionOk="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dist="38100" dir="2700000" algn="t"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a:stretch/>
        </p:blipFill>
        <p:spPr>
          <a:xfrm>
            <a:off x="138431" y="5311498"/>
            <a:ext cx="2738896" cy="1508514"/>
          </a:xfrm>
          <a:prstGeom prst="rect">
            <a:avLst/>
          </a:prstGeom>
          <a:noFill/>
          <a:ln>
            <a:noFill/>
          </a:ln>
          <a:effectLst>
            <a:outerShdw blurRad="50800" dist="38100" dir="2700000" algn="tl" rotWithShape="0">
              <a:srgbClr val="000000">
                <a:alpha val="40000"/>
              </a:srgbClr>
            </a:outerShdw>
          </a:effectLst>
        </p:spPr>
      </p:pic>
      <p:pic>
        <p:nvPicPr>
          <p:cNvPr id="18" name="Google Shape;18;p2"/>
          <p:cNvPicPr preferRelativeResize="0"/>
          <p:nvPr/>
        </p:nvPicPr>
        <p:blipFill rotWithShape="1">
          <a:blip r:embed="rId6">
            <a:alphaModFix amt="34000"/>
          </a:blip>
          <a:srcRect l="32582" t="2399" r="8554" b="-8773"/>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l="54016" t="36081" r="11355" b="673"/>
          <a:stretch/>
        </p:blipFill>
        <p:spPr>
          <a:xfrm rot="-5400000">
            <a:off x="5792642" y="4819952"/>
            <a:ext cx="1719709" cy="2366806"/>
          </a:xfrm>
          <a:prstGeom prst="rtTriangle">
            <a:avLst/>
          </a:prstGeom>
          <a:noFill/>
          <a:ln>
            <a:noFill/>
          </a:ln>
        </p:spPr>
      </p:pic>
      <p:sp>
        <p:nvSpPr>
          <p:cNvPr id="20" name="Google Shape;20;p2"/>
          <p:cNvSpPr txBox="1">
            <a:spLocks noGrp="1"/>
          </p:cNvSpPr>
          <p:nvPr>
            <p:ph type="title"/>
          </p:nvPr>
        </p:nvSpPr>
        <p:spPr>
          <a:xfrm>
            <a:off x="176047" y="175938"/>
            <a:ext cx="6157185" cy="397264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8000"/>
              <a:buFont typeface="Arial"/>
              <a:buNone/>
              <a:defRPr sz="80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1" type="tx">
  <p:cSld name="TITLE_AND_BODY">
    <p:bg>
      <p:bgPr>
        <a:blipFill>
          <a:blip r:embed="rId2">
            <a:alphaModFix/>
          </a:blip>
          <a:stretch>
            <a:fillRect/>
          </a:stretch>
        </a:blipFill>
        <a:effectLst/>
      </p:bgPr>
    </p:bg>
    <p:spTree>
      <p:nvGrpSpPr>
        <p:cNvPr id="1" name="Shape 62"/>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2" type="title">
  <p:cSld name="TITLE">
    <p:spTree>
      <p:nvGrpSpPr>
        <p:cNvPr id="1" name="Shape 63"/>
        <p:cNvGrpSpPr/>
        <p:nvPr/>
      </p:nvGrpSpPr>
      <p:grpSpPr>
        <a:xfrm>
          <a:off x="0" y="0"/>
          <a:ext cx="0" cy="0"/>
          <a:chOff x="0" y="0"/>
          <a:chExt cx="0" cy="0"/>
        </a:xfrm>
      </p:grpSpPr>
      <p:sp>
        <p:nvSpPr>
          <p:cNvPr id="64" name="Google Shape;64;g111157b04be_0_147"/>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lvl1pPr lvl="0" algn="ctr" rtl="0">
              <a:lnSpc>
                <a:spcPct val="90000"/>
              </a:lnSpc>
              <a:spcBef>
                <a:spcPts val="0"/>
              </a:spcBef>
              <a:spcAft>
                <a:spcPts val="0"/>
              </a:spcAft>
              <a:buClr>
                <a:schemeClr val="dk1"/>
              </a:buClr>
              <a:buSzPts val="6000"/>
              <a:buFont typeface="Calibri"/>
              <a:buChar char="●"/>
              <a:defRPr sz="60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5" name="Google Shape;65;g111157b04be_0_147"/>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lvl1pPr lvl="0" algn="ctr" rtl="0">
              <a:lnSpc>
                <a:spcPct val="90000"/>
              </a:lnSpc>
              <a:spcBef>
                <a:spcPts val="1000"/>
              </a:spcBef>
              <a:spcAft>
                <a:spcPts val="0"/>
              </a:spcAft>
              <a:buClr>
                <a:schemeClr val="dk1"/>
              </a:buClr>
              <a:buSzPts val="2400"/>
              <a:buNone/>
              <a:defRPr sz="24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66" name="Google Shape;66;g111157b04be_0_14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7" name="Google Shape;67;g111157b04be_0_14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8" name="Google Shape;68;g111157b04be_0_14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Google Shape;32;p4"/>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33" name="Google Shape;33;p4"/>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34" name="Google Shape;34;p4"/>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35" name="Google Shape;35;p4"/>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6" name="Google Shape;36;p4"/>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37" name="Google Shape;37;p4"/>
          <p:cNvSpPr txBox="1">
            <a:spLocks noGrp="1"/>
          </p:cNvSpPr>
          <p:nvPr>
            <p:ph type="body" idx="1"/>
          </p:nvPr>
        </p:nvSpPr>
        <p:spPr>
          <a:xfrm>
            <a:off x="386632"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8" name="Google Shape;38;p4"/>
          <p:cNvSpPr txBox="1">
            <a:spLocks noGrp="1"/>
          </p:cNvSpPr>
          <p:nvPr>
            <p:ph type="body" idx="2"/>
          </p:nvPr>
        </p:nvSpPr>
        <p:spPr>
          <a:xfrm>
            <a:off x="6296361" y="1445923"/>
            <a:ext cx="5509008" cy="4775482"/>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9" name="Google Shape;39;p4"/>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0" name="Google Shape;40;p4"/>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4"/>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2"/>
        <p:cNvGrpSpPr/>
        <p:nvPr/>
      </p:nvGrpSpPr>
      <p:grpSpPr>
        <a:xfrm>
          <a:off x="0" y="0"/>
          <a:ext cx="0" cy="0"/>
          <a:chOff x="0" y="0"/>
          <a:chExt cx="0" cy="0"/>
        </a:xfrm>
      </p:grpSpPr>
      <p:sp>
        <p:nvSpPr>
          <p:cNvPr id="43" name="Google Shape;43;p5"/>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44" name="Google Shape;44;p5"/>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45" name="Google Shape;45;p5"/>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46" name="Google Shape;46;p5"/>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47" name="Google Shape;47;p5"/>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48" name="Google Shape;48;p5"/>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49" name="Google Shape;49;p5"/>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Google Shape;50;p5"/>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51"/>
        <p:cNvGrpSpPr/>
        <p:nvPr/>
      </p:nvGrpSpPr>
      <p:grpSpPr>
        <a:xfrm>
          <a:off x="0" y="0"/>
          <a:ext cx="0" cy="0"/>
          <a:chOff x="0" y="0"/>
          <a:chExt cx="0" cy="0"/>
        </a:xfrm>
      </p:grpSpPr>
      <p:sp>
        <p:nvSpPr>
          <p:cNvPr id="52" name="Google Shape;52;p6"/>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pic>
        <p:nvPicPr>
          <p:cNvPr id="53" name="Google Shape;53;p6"/>
          <p:cNvPicPr preferRelativeResize="0"/>
          <p:nvPr/>
        </p:nvPicPr>
        <p:blipFill rotWithShape="1">
          <a:blip r:embed="rId2">
            <a:alphaModFix amt="34000"/>
          </a:blip>
          <a:srcRect l="51339" t="39269" r="-2839" b="35419"/>
          <a:stretch/>
        </p:blipFill>
        <p:spPr>
          <a:xfrm flipH="1">
            <a:off x="9304422" y="0"/>
            <a:ext cx="2887578" cy="1037492"/>
          </a:xfrm>
          <a:prstGeom prst="rect">
            <a:avLst/>
          </a:prstGeom>
          <a:noFill/>
          <a:ln>
            <a:noFill/>
          </a:ln>
        </p:spPr>
      </p:pic>
      <p:pic>
        <p:nvPicPr>
          <p:cNvPr id="54" name="Google Shape;54;p6"/>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5" name="Google Shape;55;p6"/>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6" name="Google Shape;56;p6"/>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2"/>
              </a:solidFill>
              <a:latin typeface="Arial"/>
              <a:ea typeface="Arial"/>
              <a:cs typeface="Arial"/>
              <a:sym typeface="Arial"/>
            </a:endParaRPr>
          </a:p>
        </p:txBody>
      </p:sp>
      <p:sp>
        <p:nvSpPr>
          <p:cNvPr id="57" name="Google Shape;57;p6"/>
          <p:cNvSpPr txBox="1">
            <a:spLocks noGrp="1"/>
          </p:cNvSpPr>
          <p:nvPr>
            <p:ph type="body" idx="1"/>
          </p:nvPr>
        </p:nvSpPr>
        <p:spPr>
          <a:xfrm>
            <a:off x="5180012" y="1373852"/>
            <a:ext cx="6172200" cy="4694402"/>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Noto Sans Symbols"/>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Google Shape;58;p6"/>
          <p:cNvSpPr txBox="1">
            <a:spLocks noGrp="1"/>
          </p:cNvSpPr>
          <p:nvPr>
            <p:ph type="body" idx="2"/>
          </p:nvPr>
        </p:nvSpPr>
        <p:spPr>
          <a:xfrm>
            <a:off x="839788" y="1373852"/>
            <a:ext cx="3932237" cy="463055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59" name="Google Shape;59;p6"/>
          <p:cNvSpPr txBox="1"/>
          <p:nvPr/>
        </p:nvSpPr>
        <p:spPr>
          <a:xfrm>
            <a:off x="10265664" y="6574604"/>
            <a:ext cx="1925447" cy="30777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GB" sz="1400" b="1">
                <a:solidFill>
                  <a:schemeClr val="accent1"/>
                </a:solidFill>
                <a:latin typeface="Arial"/>
                <a:ea typeface="Arial"/>
                <a:cs typeface="Arial"/>
                <a:sym typeface="Arial"/>
              </a:rPr>
              <a:t>Slide </a:t>
            </a:r>
            <a:fld id="{00000000-1234-1234-1234-123412341234}" type="slidenum">
              <a:rPr lang="en-GB" sz="1400" b="1">
                <a:solidFill>
                  <a:schemeClr val="accent1"/>
                </a:solidFill>
                <a:latin typeface="Arial"/>
                <a:ea typeface="Arial"/>
                <a:cs typeface="Arial"/>
                <a:sym typeface="Arial"/>
              </a:rPr>
              <a:t>‹#›</a:t>
            </a:fld>
            <a:endParaRPr sz="1400" b="1">
              <a:solidFill>
                <a:schemeClr val="accent1"/>
              </a:solidFill>
              <a:latin typeface="Arial"/>
              <a:ea typeface="Arial"/>
              <a:cs typeface="Arial"/>
              <a:sym typeface="Arial"/>
            </a:endParaRPr>
          </a:p>
        </p:txBody>
      </p:sp>
      <p:sp>
        <p:nvSpPr>
          <p:cNvPr id="60" name="Google Shape;60;p6"/>
          <p:cNvSpPr txBox="1">
            <a:spLocks noGrp="1"/>
          </p:cNvSpPr>
          <p:nvPr>
            <p:ph type="title"/>
          </p:nvPr>
        </p:nvSpPr>
        <p:spPr>
          <a:xfrm>
            <a:off x="176048" y="175939"/>
            <a:ext cx="9386864" cy="77900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1" name="Google Shape;61;p6"/>
          <p:cNvSpPr txBox="1"/>
          <p:nvPr/>
        </p:nvSpPr>
        <p:spPr>
          <a:xfrm>
            <a:off x="-24384" y="6562799"/>
            <a:ext cx="4925568"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400" b="1">
                <a:solidFill>
                  <a:schemeClr val="accent1"/>
                </a:solidFill>
                <a:latin typeface="Arial"/>
                <a:ea typeface="Arial"/>
                <a:cs typeface="Arial"/>
                <a:sym typeface="Arial"/>
              </a:rPr>
              <a:t>SIT-37, 29-31 March 2022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1"/>
        <p:cNvGrpSpPr/>
        <p:nvPr/>
      </p:nvGrpSpPr>
      <p:grpSpPr>
        <a:xfrm>
          <a:off x="0" y="0"/>
          <a:ext cx="0" cy="0"/>
          <a:chOff x="0" y="0"/>
          <a:chExt cx="0" cy="0"/>
        </a:xfrm>
      </p:grpSpPr>
      <p:sp>
        <p:nvSpPr>
          <p:cNvPr id="22" name="Google Shape;22;p10"/>
          <p:cNvSpPr/>
          <p:nvPr/>
        </p:nvSpPr>
        <p:spPr>
          <a:xfrm>
            <a:off x="0" y="1"/>
            <a:ext cx="12192000" cy="103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23" name="Google Shape;23;p10"/>
          <p:cNvPicPr preferRelativeResize="0"/>
          <p:nvPr/>
        </p:nvPicPr>
        <p:blipFill rotWithShape="1">
          <a:blip r:embed="rId2">
            <a:alphaModFix amt="34000"/>
          </a:blip>
          <a:srcRect l="51340" t="39268" r="-2841" b="35419"/>
          <a:stretch/>
        </p:blipFill>
        <p:spPr>
          <a:xfrm flipH="1">
            <a:off x="9304423" y="0"/>
            <a:ext cx="2887577" cy="1037492"/>
          </a:xfrm>
          <a:prstGeom prst="rect">
            <a:avLst/>
          </a:prstGeom>
          <a:noFill/>
          <a:ln>
            <a:noFill/>
          </a:ln>
        </p:spPr>
      </p:pic>
      <p:pic>
        <p:nvPicPr>
          <p:cNvPr id="24" name="Google Shape;24;p10"/>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25" name="Google Shape;25;p10"/>
          <p:cNvSpPr/>
          <p:nvPr/>
        </p:nvSpPr>
        <p:spPr>
          <a:xfrm>
            <a:off x="-1778" y="6574604"/>
            <a:ext cx="12193800" cy="2835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26" name="Google Shape;26;p10"/>
          <p:cNvSpPr/>
          <p:nvPr/>
        </p:nvSpPr>
        <p:spPr>
          <a:xfrm rot="10800000" flipH="1">
            <a:off x="-4504" y="6540563"/>
            <a:ext cx="12196500" cy="59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27" name="Google Shape;27;p10"/>
          <p:cNvSpPr txBox="1"/>
          <p:nvPr/>
        </p:nvSpPr>
        <p:spPr>
          <a:xfrm>
            <a:off x="10265664" y="6574604"/>
            <a:ext cx="1925400" cy="307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28" name="Google Shape;28;p10"/>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Blank">
  <p:cSld name="Blank">
    <p:spTree>
      <p:nvGrpSpPr>
        <p:cNvPr id="1" name="Shape 29"/>
        <p:cNvGrpSpPr/>
        <p:nvPr/>
      </p:nvGrpSpPr>
      <p:grpSpPr>
        <a:xfrm>
          <a:off x="0" y="0"/>
          <a:ext cx="0" cy="0"/>
          <a:chOff x="0" y="0"/>
          <a:chExt cx="0" cy="0"/>
        </a:xfrm>
      </p:grpSpPr>
      <p:sp>
        <p:nvSpPr>
          <p:cNvPr id="30" name="Google Shape;30;gcb64ab5853_0_105"/>
          <p:cNvSpPr>
            <a:spLocks noGrp="1"/>
          </p:cNvSpPr>
          <p:nvPr>
            <p:ph type="sldNum" idx="12"/>
          </p:nvPr>
        </p:nvSpPr>
        <p:spPr>
          <a:xfrm>
            <a:off x="11684000" y="6629400"/>
            <a:ext cx="406500" cy="187200"/>
          </a:xfrm>
          <a:prstGeom prst="roundRect">
            <a:avLst>
              <a:gd name="adj" fmla="val 16667"/>
            </a:avLst>
          </a:prstGeom>
          <a:solidFill>
            <a:schemeClr val="lt1">
              <a:alpha val="48627"/>
            </a:schemeClr>
          </a:solidFill>
          <a:ln w="25400" cap="flat" cmpd="sng">
            <a:solidFill>
              <a:schemeClr val="dk2">
                <a:alpha val="60000"/>
              </a:schemeClr>
            </a:solidFill>
            <a:prstDash val="solid"/>
            <a:round/>
            <a:headEnd type="none" w="sm" len="sm"/>
            <a:tailEnd type="none" w="sm" len="sm"/>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1pPr>
            <a:lvl2pPr marL="0" marR="0" lvl="1"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2pPr>
            <a:lvl3pPr marL="0" marR="0" lvl="2"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3pPr>
            <a:lvl4pPr marL="0" marR="0" lvl="3"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4pPr>
            <a:lvl5pPr marL="0" marR="0" lvl="4"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5pPr>
            <a:lvl6pPr marL="0" marR="0" lvl="5"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6pPr>
            <a:lvl7pPr marL="0" marR="0" lvl="6"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7pPr>
            <a:lvl8pPr marL="0" marR="0" lvl="7"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8pPr>
            <a:lvl9pPr marL="0" marR="0" lvl="8" indent="0" algn="ctr" rtl="0">
              <a:lnSpc>
                <a:spcPct val="100000"/>
              </a:lnSpc>
              <a:spcBef>
                <a:spcPts val="0"/>
              </a:spcBef>
              <a:spcAft>
                <a:spcPts val="0"/>
              </a:spcAft>
              <a:buClr>
                <a:srgbClr val="000000"/>
              </a:buClr>
              <a:buSzPts val="1100"/>
              <a:buFont typeface="Arial"/>
              <a:buNone/>
              <a:defRPr sz="1100" b="0" i="1" u="none" strike="noStrike" cap="none">
                <a:solidFill>
                  <a:schemeClr val="dk2"/>
                </a:solidFill>
                <a:latin typeface="Helvetica Neue"/>
                <a:ea typeface="Helvetica Neue"/>
                <a:cs typeface="Helvetica Neue"/>
                <a:sym typeface="Helvetica Neue"/>
              </a:defRPr>
            </a:lvl9pPr>
          </a:lstStyle>
          <a:p>
            <a:pPr marL="0" lvl="0" indent="0" algn="ctr" rtl="0">
              <a:spcBef>
                <a:spcPts val="0"/>
              </a:spcBef>
              <a:spcAft>
                <a:spcPts val="0"/>
              </a:spcAft>
              <a:buNone/>
            </a:pPr>
            <a:fld id="{00000000-1234-1234-1234-123412341234}" type="slidenum">
              <a:rPr lang="en-GB"/>
              <a:t>‹#›</a:t>
            </a:fld>
            <a:endParaRPr/>
          </a:p>
        </p:txBody>
      </p:sp>
      <p:sp>
        <p:nvSpPr>
          <p:cNvPr id="31" name="Google Shape;31;gcb64ab5853_0_105"/>
          <p:cNvSpPr txBox="1">
            <a:spLocks noGrp="1"/>
          </p:cNvSpPr>
          <p:nvPr>
            <p:ph type="body" idx="1"/>
          </p:nvPr>
        </p:nvSpPr>
        <p:spPr>
          <a:xfrm>
            <a:off x="101600" y="1219200"/>
            <a:ext cx="11988900" cy="5257800"/>
          </a:xfrm>
          <a:prstGeom prst="rect">
            <a:avLst/>
          </a:prstGeom>
          <a:noFill/>
          <a:ln>
            <a:noFill/>
          </a:ln>
        </p:spPr>
        <p:txBody>
          <a:bodyPr spcFirstLastPara="1" wrap="square" lIns="91425" tIns="45700" rIns="91425" bIns="45700" anchor="t" anchorCtr="0">
            <a:noAutofit/>
          </a:bodyPr>
          <a:lstStyle>
            <a:lvl1pPr marL="457200" marR="0" lvl="0" indent="-355600" algn="l" rtl="0">
              <a:lnSpc>
                <a:spcPct val="100000"/>
              </a:lnSpc>
              <a:spcBef>
                <a:spcPts val="500"/>
              </a:spcBef>
              <a:spcAft>
                <a:spcPts val="0"/>
              </a:spcAft>
              <a:buClr>
                <a:srgbClr val="002569"/>
              </a:buClr>
              <a:buSzPts val="2000"/>
              <a:buFont typeface="Arial"/>
              <a:buChar char="•"/>
              <a:defRPr sz="2000" b="1" i="0" u="none" strike="noStrike" cap="none">
                <a:solidFill>
                  <a:srgbClr val="002569"/>
                </a:solidFill>
                <a:latin typeface="Helvetica Neue"/>
                <a:ea typeface="Helvetica Neue"/>
                <a:cs typeface="Helvetica Neue"/>
                <a:sym typeface="Helvetica Neue"/>
              </a:defRPr>
            </a:lvl1pPr>
            <a:lvl2pPr marL="914400" marR="0" lvl="1" indent="-355600" algn="l" rtl="0">
              <a:lnSpc>
                <a:spcPct val="100000"/>
              </a:lnSpc>
              <a:spcBef>
                <a:spcPts val="500"/>
              </a:spcBef>
              <a:spcAft>
                <a:spcPts val="0"/>
              </a:spcAft>
              <a:buClr>
                <a:srgbClr val="002569"/>
              </a:buClr>
              <a:buSzPts val="2000"/>
              <a:buFont typeface="Courier New"/>
              <a:buChar char="o"/>
              <a:defRPr sz="2000" b="0" i="0" u="none" strike="noStrike" cap="none">
                <a:solidFill>
                  <a:srgbClr val="002569"/>
                </a:solidFill>
                <a:latin typeface="Helvetica Neue"/>
                <a:ea typeface="Helvetica Neue"/>
                <a:cs typeface="Helvetica Neue"/>
                <a:sym typeface="Helvetica Neue"/>
              </a:defRPr>
            </a:lvl2pPr>
            <a:lvl3pPr marL="1371600" marR="0" lvl="2" indent="-355600" algn="l" rtl="0">
              <a:lnSpc>
                <a:spcPct val="100000"/>
              </a:lnSpc>
              <a:spcBef>
                <a:spcPts val="500"/>
              </a:spcBef>
              <a:spcAft>
                <a:spcPts val="0"/>
              </a:spcAft>
              <a:buClr>
                <a:srgbClr val="002569"/>
              </a:buClr>
              <a:buSzPts val="2000"/>
              <a:buFont typeface="Noto Sans Symbols"/>
              <a:buChar char="▪"/>
              <a:defRPr sz="2000" b="0" i="0" u="none" strike="noStrike" cap="none">
                <a:solidFill>
                  <a:srgbClr val="002569"/>
                </a:solidFill>
                <a:latin typeface="Helvetica Neue"/>
                <a:ea typeface="Helvetica Neue"/>
                <a:cs typeface="Helvetica Neue"/>
                <a:sym typeface="Helvetica Neue"/>
              </a:defRPr>
            </a:lvl3pPr>
            <a:lvl4pPr marL="1828800" marR="0" lvl="3" indent="-355600" algn="l" rtl="0">
              <a:lnSpc>
                <a:spcPct val="100000"/>
              </a:lnSpc>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4pPr>
            <a:lvl5pPr marL="2286000" marR="0" lvl="4" indent="-355600" algn="l" rtl="0">
              <a:lnSpc>
                <a:spcPct val="100000"/>
              </a:lnSpc>
              <a:spcBef>
                <a:spcPts val="500"/>
              </a:spcBef>
              <a:spcAft>
                <a:spcPts val="0"/>
              </a:spcAft>
              <a:buClr>
                <a:srgbClr val="002569"/>
              </a:buClr>
              <a:buSzPts val="2000"/>
              <a:buFont typeface="Arial"/>
              <a:buChar char="•"/>
              <a:defRPr sz="2000" b="0" i="0" u="none" strike="noStrike" cap="none">
                <a:solidFill>
                  <a:srgbClr val="002569"/>
                </a:solidFill>
                <a:latin typeface="Helvetica Neue"/>
                <a:ea typeface="Helvetica Neue"/>
                <a:cs typeface="Helvetica Neue"/>
                <a:sym typeface="Helvetica Neue"/>
              </a:defRPr>
            </a:lvl5pPr>
            <a:lvl6pPr marL="2743200" marR="0" lvl="5"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6pPr>
            <a:lvl7pPr marL="3200400" marR="0" lvl="6"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7pPr>
            <a:lvl8pPr marL="3657600" marR="0" lvl="7"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8pPr>
            <a:lvl9pPr marL="4114800" marR="0" lvl="8"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9pPr>
          </a:lstStyle>
          <a:p>
            <a:endParaRPr/>
          </a:p>
        </p:txBody>
      </p:sp>
      <p:sp>
        <p:nvSpPr>
          <p:cNvPr id="32" name="Google Shape;32;gcb64ab5853_0_105"/>
          <p:cNvSpPr txBox="1">
            <a:spLocks noGrp="1"/>
          </p:cNvSpPr>
          <p:nvPr>
            <p:ph type="body" idx="2"/>
          </p:nvPr>
        </p:nvSpPr>
        <p:spPr>
          <a:xfrm>
            <a:off x="2641600" y="76200"/>
            <a:ext cx="6603900" cy="91440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100000"/>
              </a:lnSpc>
              <a:spcBef>
                <a:spcPts val="500"/>
              </a:spcBef>
              <a:spcAft>
                <a:spcPts val="0"/>
              </a:spcAft>
              <a:buClr>
                <a:schemeClr val="lt1"/>
              </a:buClr>
              <a:buSzPts val="2800"/>
              <a:buFont typeface="Arial"/>
              <a:buNone/>
              <a:defRPr sz="2800" b="1" i="0" u="none" strike="noStrike" cap="none">
                <a:solidFill>
                  <a:schemeClr val="lt1"/>
                </a:solidFill>
                <a:latin typeface="Helvetica Neue"/>
                <a:ea typeface="Helvetica Neue"/>
                <a:cs typeface="Helvetica Neue"/>
                <a:sym typeface="Helvetica Neue"/>
              </a:defRPr>
            </a:lvl1pPr>
            <a:lvl2pPr marL="914400" marR="0" lvl="1" indent="-381000" algn="l" rtl="0">
              <a:lnSpc>
                <a:spcPct val="100000"/>
              </a:lnSpc>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2pPr>
            <a:lvl3pPr marL="1371600" marR="0" lvl="2" indent="-381000" algn="l" rtl="0">
              <a:lnSpc>
                <a:spcPct val="100000"/>
              </a:lnSpc>
              <a:spcBef>
                <a:spcPts val="500"/>
              </a:spcBef>
              <a:spcAft>
                <a:spcPts val="0"/>
              </a:spcAft>
              <a:buClr>
                <a:srgbClr val="002569"/>
              </a:buClr>
              <a:buSzPts val="2400"/>
              <a:buFont typeface="Arial"/>
              <a:buChar char="o"/>
              <a:defRPr sz="2400" b="0" i="0" u="none" strike="noStrike" cap="none">
                <a:solidFill>
                  <a:srgbClr val="002569"/>
                </a:solidFill>
                <a:latin typeface="Arial"/>
                <a:ea typeface="Arial"/>
                <a:cs typeface="Arial"/>
                <a:sym typeface="Arial"/>
              </a:defRPr>
            </a:lvl3pPr>
            <a:lvl4pPr marL="1828800" marR="0" lvl="3" indent="-381000" algn="l" rtl="0">
              <a:lnSpc>
                <a:spcPct val="100000"/>
              </a:lnSpc>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4pPr>
            <a:lvl5pPr marL="2286000" marR="0" lvl="4" indent="-381000" algn="l" rtl="0">
              <a:lnSpc>
                <a:spcPct val="100000"/>
              </a:lnSpc>
              <a:spcBef>
                <a:spcPts val="500"/>
              </a:spcBef>
              <a:spcAft>
                <a:spcPts val="0"/>
              </a:spcAft>
              <a:buClr>
                <a:srgbClr val="002569"/>
              </a:buClr>
              <a:buSzPts val="2400"/>
              <a:buFont typeface="Arial"/>
              <a:buChar char="•"/>
              <a:defRPr sz="2400" b="0" i="0" u="none" strike="noStrike" cap="none">
                <a:solidFill>
                  <a:srgbClr val="002569"/>
                </a:solidFill>
                <a:latin typeface="Arial"/>
                <a:ea typeface="Arial"/>
                <a:cs typeface="Arial"/>
                <a:sym typeface="Arial"/>
              </a:defRPr>
            </a:lvl5pPr>
            <a:lvl6pPr marL="2743200" marR="0" lvl="5"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6pPr>
            <a:lvl7pPr marL="3200400" marR="0" lvl="6"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7pPr>
            <a:lvl8pPr marL="3657600" marR="0" lvl="7"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8pPr>
            <a:lvl9pPr marL="4114800" marR="0" lvl="8" indent="-228600" algn="l" rtl="0">
              <a:lnSpc>
                <a:spcPct val="100000"/>
              </a:lnSpc>
              <a:spcBef>
                <a:spcPts val="500"/>
              </a:spcBef>
              <a:spcAft>
                <a:spcPts val="0"/>
              </a:spcAft>
              <a:buClr>
                <a:srgbClr val="000000"/>
              </a:buClr>
              <a:buSzPts val="1400"/>
              <a:buFont typeface="Arial"/>
              <a:buNone/>
              <a:defRPr sz="2400" b="0" i="0" u="none" strike="noStrike" cap="none">
                <a:solidFill>
                  <a:srgbClr val="002569"/>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3"/>
        <p:cNvGrpSpPr/>
        <p:nvPr/>
      </p:nvGrpSpPr>
      <p:grpSpPr>
        <a:xfrm>
          <a:off x="0" y="0"/>
          <a:ext cx="0" cy="0"/>
          <a:chOff x="0" y="0"/>
          <a:chExt cx="0" cy="0"/>
        </a:xfrm>
      </p:grpSpPr>
      <p:sp>
        <p:nvSpPr>
          <p:cNvPr id="34" name="Google Shape;34;p8"/>
          <p:cNvSpPr/>
          <p:nvPr/>
        </p:nvSpPr>
        <p:spPr>
          <a:xfrm>
            <a:off x="0" y="1"/>
            <a:ext cx="12192000" cy="103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35" name="Google Shape;35;p8"/>
          <p:cNvPicPr preferRelativeResize="0"/>
          <p:nvPr/>
        </p:nvPicPr>
        <p:blipFill rotWithShape="1">
          <a:blip r:embed="rId2">
            <a:alphaModFix amt="34000"/>
          </a:blip>
          <a:srcRect l="51340" t="39268" r="-2841" b="35419"/>
          <a:stretch/>
        </p:blipFill>
        <p:spPr>
          <a:xfrm flipH="1">
            <a:off x="9304423" y="0"/>
            <a:ext cx="2887577" cy="1037492"/>
          </a:xfrm>
          <a:prstGeom prst="rect">
            <a:avLst/>
          </a:prstGeom>
          <a:noFill/>
          <a:ln>
            <a:noFill/>
          </a:ln>
        </p:spPr>
      </p:pic>
      <p:pic>
        <p:nvPicPr>
          <p:cNvPr id="36" name="Google Shape;36;p8"/>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37" name="Google Shape;37;p8"/>
          <p:cNvSpPr/>
          <p:nvPr/>
        </p:nvSpPr>
        <p:spPr>
          <a:xfrm>
            <a:off x="-1778" y="6574604"/>
            <a:ext cx="12193800" cy="2835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38" name="Google Shape;38;p8"/>
          <p:cNvSpPr/>
          <p:nvPr/>
        </p:nvSpPr>
        <p:spPr>
          <a:xfrm rot="10800000" flipH="1">
            <a:off x="-4504" y="6540563"/>
            <a:ext cx="12196500" cy="59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39" name="Google Shape;39;p8"/>
          <p:cNvSpPr txBox="1"/>
          <p:nvPr/>
        </p:nvSpPr>
        <p:spPr>
          <a:xfrm>
            <a:off x="10265664" y="6574604"/>
            <a:ext cx="1925400" cy="307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40" name="Google Shape;40;p8"/>
          <p:cNvSpPr txBox="1">
            <a:spLocks noGrp="1"/>
          </p:cNvSpPr>
          <p:nvPr>
            <p:ph type="body" idx="1"/>
          </p:nvPr>
        </p:nvSpPr>
        <p:spPr>
          <a:xfrm>
            <a:off x="324233" y="1558533"/>
            <a:ext cx="11495400" cy="46629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1" name="Google Shape;41;p8"/>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2"/>
        <p:cNvGrpSpPr/>
        <p:nvPr/>
      </p:nvGrpSpPr>
      <p:grpSpPr>
        <a:xfrm>
          <a:off x="0" y="0"/>
          <a:ext cx="0" cy="0"/>
          <a:chOff x="0" y="0"/>
          <a:chExt cx="0" cy="0"/>
        </a:xfrm>
      </p:grpSpPr>
      <p:sp>
        <p:nvSpPr>
          <p:cNvPr id="43" name="Google Shape;43;p9"/>
          <p:cNvSpPr/>
          <p:nvPr/>
        </p:nvSpPr>
        <p:spPr>
          <a:xfrm>
            <a:off x="0" y="1"/>
            <a:ext cx="12192000" cy="103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44" name="Google Shape;44;p9"/>
          <p:cNvPicPr preferRelativeResize="0"/>
          <p:nvPr/>
        </p:nvPicPr>
        <p:blipFill rotWithShape="1">
          <a:blip r:embed="rId2">
            <a:alphaModFix amt="34000"/>
          </a:blip>
          <a:srcRect l="51340" t="39268" r="-2841" b="35419"/>
          <a:stretch/>
        </p:blipFill>
        <p:spPr>
          <a:xfrm flipH="1">
            <a:off x="9304423" y="0"/>
            <a:ext cx="2887577" cy="1037492"/>
          </a:xfrm>
          <a:prstGeom prst="rect">
            <a:avLst/>
          </a:prstGeom>
          <a:noFill/>
          <a:ln>
            <a:noFill/>
          </a:ln>
        </p:spPr>
      </p:pic>
      <p:pic>
        <p:nvPicPr>
          <p:cNvPr id="45" name="Google Shape;45;p9"/>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46" name="Google Shape;46;p9"/>
          <p:cNvSpPr/>
          <p:nvPr/>
        </p:nvSpPr>
        <p:spPr>
          <a:xfrm>
            <a:off x="-1778" y="6574604"/>
            <a:ext cx="12193800" cy="2835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47" name="Google Shape;47;p9"/>
          <p:cNvSpPr/>
          <p:nvPr/>
        </p:nvSpPr>
        <p:spPr>
          <a:xfrm rot="10800000" flipH="1">
            <a:off x="-4504" y="6540563"/>
            <a:ext cx="12196500" cy="59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48" name="Google Shape;48;p9"/>
          <p:cNvSpPr txBox="1">
            <a:spLocks noGrp="1"/>
          </p:cNvSpPr>
          <p:nvPr>
            <p:ph type="body" idx="1"/>
          </p:nvPr>
        </p:nvSpPr>
        <p:spPr>
          <a:xfrm>
            <a:off x="386632" y="1445923"/>
            <a:ext cx="5508900" cy="47754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9" name="Google Shape;49;p9"/>
          <p:cNvSpPr txBox="1">
            <a:spLocks noGrp="1"/>
          </p:cNvSpPr>
          <p:nvPr>
            <p:ph type="body" idx="2"/>
          </p:nvPr>
        </p:nvSpPr>
        <p:spPr>
          <a:xfrm>
            <a:off x="6296361" y="1445923"/>
            <a:ext cx="5508900" cy="47754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0" name="Google Shape;50;p9"/>
          <p:cNvSpPr txBox="1"/>
          <p:nvPr/>
        </p:nvSpPr>
        <p:spPr>
          <a:xfrm>
            <a:off x="10265664" y="6574604"/>
            <a:ext cx="1925400" cy="307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51" name="Google Shape;51;p9"/>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52"/>
        <p:cNvGrpSpPr/>
        <p:nvPr/>
      </p:nvGrpSpPr>
      <p:grpSpPr>
        <a:xfrm>
          <a:off x="0" y="0"/>
          <a:ext cx="0" cy="0"/>
          <a:chOff x="0" y="0"/>
          <a:chExt cx="0" cy="0"/>
        </a:xfrm>
      </p:grpSpPr>
      <p:sp>
        <p:nvSpPr>
          <p:cNvPr id="53" name="Google Shape;53;p11"/>
          <p:cNvSpPr/>
          <p:nvPr/>
        </p:nvSpPr>
        <p:spPr>
          <a:xfrm>
            <a:off x="0" y="1"/>
            <a:ext cx="12192000" cy="103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54" name="Google Shape;54;p11"/>
          <p:cNvPicPr preferRelativeResize="0"/>
          <p:nvPr/>
        </p:nvPicPr>
        <p:blipFill rotWithShape="1">
          <a:blip r:embed="rId2">
            <a:alphaModFix amt="34000"/>
          </a:blip>
          <a:srcRect l="51340" t="39268" r="-2841" b="35419"/>
          <a:stretch/>
        </p:blipFill>
        <p:spPr>
          <a:xfrm flipH="1">
            <a:off x="9304423" y="0"/>
            <a:ext cx="2887577" cy="1037492"/>
          </a:xfrm>
          <a:prstGeom prst="rect">
            <a:avLst/>
          </a:prstGeom>
          <a:noFill/>
          <a:ln>
            <a:noFill/>
          </a:ln>
        </p:spPr>
      </p:pic>
      <p:pic>
        <p:nvPicPr>
          <p:cNvPr id="55" name="Google Shape;55;p11"/>
          <p:cNvPicPr preferRelativeResize="0"/>
          <p:nvPr/>
        </p:nvPicPr>
        <p:blipFill rotWithShape="1">
          <a:blip r:embed="rId3">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56" name="Google Shape;56;p11"/>
          <p:cNvSpPr/>
          <p:nvPr/>
        </p:nvSpPr>
        <p:spPr>
          <a:xfrm>
            <a:off x="-1778" y="6574604"/>
            <a:ext cx="12193800" cy="2835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57" name="Google Shape;57;p11"/>
          <p:cNvSpPr/>
          <p:nvPr/>
        </p:nvSpPr>
        <p:spPr>
          <a:xfrm rot="10800000" flipH="1">
            <a:off x="-4504" y="6540563"/>
            <a:ext cx="12196500" cy="59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58" name="Google Shape;58;p11"/>
          <p:cNvSpPr txBox="1">
            <a:spLocks noGrp="1"/>
          </p:cNvSpPr>
          <p:nvPr>
            <p:ph type="body" idx="1"/>
          </p:nvPr>
        </p:nvSpPr>
        <p:spPr>
          <a:xfrm>
            <a:off x="5180012" y="1373852"/>
            <a:ext cx="6172200" cy="4694400"/>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Noto Sans Symbols"/>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Noto Sans Symbols"/>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Courier New"/>
              <a:buChar char="o"/>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9" name="Google Shape;59;p11"/>
          <p:cNvSpPr txBox="1">
            <a:spLocks noGrp="1"/>
          </p:cNvSpPr>
          <p:nvPr>
            <p:ph type="body" idx="2"/>
          </p:nvPr>
        </p:nvSpPr>
        <p:spPr>
          <a:xfrm>
            <a:off x="839788" y="1373852"/>
            <a:ext cx="3932100" cy="46305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60" name="Google Shape;60;p11"/>
          <p:cNvSpPr txBox="1"/>
          <p:nvPr/>
        </p:nvSpPr>
        <p:spPr>
          <a:xfrm>
            <a:off x="10265664" y="6574604"/>
            <a:ext cx="1925400" cy="307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400"/>
              <a:buFont typeface="Arial"/>
              <a:buNone/>
            </a:pPr>
            <a:r>
              <a:rPr lang="en-GB" sz="1400" b="1" i="0" u="none" strike="noStrike" cap="none">
                <a:solidFill>
                  <a:schemeClr val="accent1"/>
                </a:solidFill>
                <a:latin typeface="Arial"/>
                <a:ea typeface="Arial"/>
                <a:cs typeface="Arial"/>
                <a:sym typeface="Arial"/>
              </a:rPr>
              <a:t>Slide </a:t>
            </a:r>
            <a:fld id="{00000000-1234-1234-1234-123412341234}" type="slidenum">
              <a:rPr lang="en-GB" sz="1400" b="1" i="0" u="none" strike="noStrike" cap="none">
                <a:solidFill>
                  <a:schemeClr val="accent1"/>
                </a:solidFill>
                <a:latin typeface="Arial"/>
                <a:ea typeface="Arial"/>
                <a:cs typeface="Arial"/>
                <a:sym typeface="Arial"/>
              </a:rPr>
              <a:t>‹#›</a:t>
            </a:fld>
            <a:endParaRPr sz="1400" b="1" i="0" u="none" strike="noStrike" cap="none">
              <a:solidFill>
                <a:schemeClr val="accent1"/>
              </a:solidFill>
              <a:latin typeface="Arial"/>
              <a:ea typeface="Arial"/>
              <a:cs typeface="Arial"/>
              <a:sym typeface="Arial"/>
            </a:endParaRPr>
          </a:p>
        </p:txBody>
      </p:sp>
      <p:sp>
        <p:nvSpPr>
          <p:cNvPr id="61" name="Google Shape;61;p11"/>
          <p:cNvSpPr txBox="1">
            <a:spLocks noGrp="1"/>
          </p:cNvSpPr>
          <p:nvPr>
            <p:ph type="title"/>
          </p:nvPr>
        </p:nvSpPr>
        <p:spPr>
          <a:xfrm>
            <a:off x="176048" y="175939"/>
            <a:ext cx="9387000" cy="7791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10" Type="http://schemas.openxmlformats.org/officeDocument/2006/relationships/image" Target="../media/image2.png"/><Relationship Id="rId4" Type="http://schemas.openxmlformats.org/officeDocument/2006/relationships/slideLayout" Target="../slideLayouts/slideLayout8.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pic>
        <p:nvPicPr>
          <p:cNvPr id="7" name="Google Shape;7;p1"/>
          <p:cNvPicPr preferRelativeResize="0"/>
          <p:nvPr/>
        </p:nvPicPr>
        <p:blipFill rotWithShape="1">
          <a:blip r:embed="rId6">
            <a:alphaModFix amt="34000"/>
          </a:blip>
          <a:srcRect l="51339" t="39269" r="-2839" b="3541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7">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
        <p:nvSpPr>
          <p:cNvPr id="10" name="Google Shape;10;p1"/>
          <p:cNvSpPr/>
          <p:nvPr/>
        </p:nvSpPr>
        <p:spPr>
          <a:xfrm rot="10800000" flipH="1">
            <a:off x="-4504" y="6540436"/>
            <a:ext cx="12196504" cy="59527"/>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p:nvPr/>
        </p:nvSpPr>
        <p:spPr>
          <a:xfrm>
            <a:off x="0" y="1"/>
            <a:ext cx="12192000" cy="1037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pic>
        <p:nvPicPr>
          <p:cNvPr id="7" name="Google Shape;7;p6"/>
          <p:cNvPicPr preferRelativeResize="0"/>
          <p:nvPr/>
        </p:nvPicPr>
        <p:blipFill rotWithShape="1">
          <a:blip r:embed="rId9">
            <a:alphaModFix amt="34000"/>
          </a:blip>
          <a:srcRect l="51340" t="39268" r="-2841" b="35419"/>
          <a:stretch/>
        </p:blipFill>
        <p:spPr>
          <a:xfrm flipH="1">
            <a:off x="9304423" y="0"/>
            <a:ext cx="2887577" cy="1037492"/>
          </a:xfrm>
          <a:prstGeom prst="rect">
            <a:avLst/>
          </a:prstGeom>
          <a:noFill/>
          <a:ln>
            <a:noFill/>
          </a:ln>
        </p:spPr>
      </p:pic>
      <p:pic>
        <p:nvPicPr>
          <p:cNvPr id="8" name="Google Shape;8;p6"/>
          <p:cNvPicPr preferRelativeResize="0"/>
          <p:nvPr/>
        </p:nvPicPr>
        <p:blipFill rotWithShape="1">
          <a:blip r:embed="rId10">
            <a:alphaModFix/>
          </a:blip>
          <a:srcRect/>
          <a:stretch/>
        </p:blipFill>
        <p:spPr>
          <a:xfrm>
            <a:off x="9791700" y="111656"/>
            <a:ext cx="2027900" cy="803439"/>
          </a:xfrm>
          <a:prstGeom prst="rect">
            <a:avLst/>
          </a:prstGeom>
          <a:noFill/>
          <a:ln>
            <a:noFill/>
          </a:ln>
          <a:effectLst>
            <a:outerShdw blurRad="50800" dist="38100" dir="2700000" algn="tl" rotWithShape="0">
              <a:srgbClr val="000000">
                <a:alpha val="40000"/>
              </a:srgbClr>
            </a:outerShdw>
          </a:effectLst>
        </p:spPr>
      </p:pic>
      <p:sp>
        <p:nvSpPr>
          <p:cNvPr id="9" name="Google Shape;9;p6"/>
          <p:cNvSpPr/>
          <p:nvPr/>
        </p:nvSpPr>
        <p:spPr>
          <a:xfrm>
            <a:off x="-1778" y="6574604"/>
            <a:ext cx="12193800" cy="2835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
        <p:nvSpPr>
          <p:cNvPr id="10" name="Google Shape;10;p6"/>
          <p:cNvSpPr/>
          <p:nvPr/>
        </p:nvSpPr>
        <p:spPr>
          <a:xfrm rot="10800000" flipH="1">
            <a:off x="-4504" y="6540563"/>
            <a:ext cx="12196500" cy="59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55" r:id="rId6"/>
    <p:sldLayoutId id="214748365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7"/>
          <p:cNvSpPr txBox="1">
            <a:spLocks noGrp="1"/>
          </p:cNvSpPr>
          <p:nvPr>
            <p:ph type="title"/>
          </p:nvPr>
        </p:nvSpPr>
        <p:spPr>
          <a:xfrm>
            <a:off x="326723" y="513690"/>
            <a:ext cx="8416018" cy="397264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8000"/>
              <a:buFont typeface="Arial"/>
              <a:buNone/>
            </a:pPr>
            <a:r>
              <a:rPr lang="en-US" altLang="ja-JP" sz="7500" dirty="0"/>
              <a:t>WGISS</a:t>
            </a:r>
            <a:br>
              <a:rPr lang="en-US" altLang="ja-JP" sz="7500" dirty="0"/>
            </a:br>
            <a:r>
              <a:rPr lang="en-US" altLang="ja-JP" sz="7500" dirty="0"/>
              <a:t>Summary</a:t>
            </a:r>
            <a:br>
              <a:rPr lang="en-US" altLang="ja-JP" sz="7500" dirty="0"/>
            </a:br>
            <a:r>
              <a:rPr lang="en-US" altLang="ja-JP" sz="7500" dirty="0"/>
              <a:t>(Draft)</a:t>
            </a:r>
            <a:endParaRPr sz="7500" dirty="0"/>
          </a:p>
        </p:txBody>
      </p:sp>
      <p:sp>
        <p:nvSpPr>
          <p:cNvPr id="67" name="Google Shape;67;p7"/>
          <p:cNvSpPr/>
          <p:nvPr/>
        </p:nvSpPr>
        <p:spPr>
          <a:xfrm>
            <a:off x="7222284" y="4656220"/>
            <a:ext cx="4832943" cy="2201779"/>
          </a:xfrm>
          <a:prstGeom prst="rect">
            <a:avLst/>
          </a:prstGeom>
          <a:noFill/>
          <a:ln>
            <a:noFill/>
          </a:ln>
        </p:spPr>
        <p:txBody>
          <a:bodyPr spcFirstLastPara="1" wrap="square" lIns="0" tIns="0" rIns="0" bIns="0" anchor="t" anchorCtr="0">
            <a:noAutofit/>
          </a:bodyPr>
          <a:lstStyle/>
          <a:p>
            <a:pPr marL="0" marR="0" lvl="0" indent="0" algn="r" rtl="0">
              <a:lnSpc>
                <a:spcPct val="150000"/>
              </a:lnSpc>
              <a:spcBef>
                <a:spcPts val="0"/>
              </a:spcBef>
              <a:spcAft>
                <a:spcPts val="0"/>
              </a:spcAft>
              <a:buNone/>
            </a:pPr>
            <a:r>
              <a:rPr lang="ja-JP" altLang="en-US" sz="1800" b="1" dirty="0">
                <a:solidFill>
                  <a:schemeClr val="accent1"/>
                </a:solidFill>
              </a:rPr>
              <a:t>　　</a:t>
            </a:r>
            <a:r>
              <a:rPr lang="en-US" altLang="ja-JP" sz="1800" b="1" dirty="0">
                <a:solidFill>
                  <a:schemeClr val="accent1"/>
                </a:solidFill>
              </a:rPr>
              <a:t>Dr. </a:t>
            </a:r>
            <a:r>
              <a:rPr lang="en-GB" sz="1800" b="1" i="0" u="none" strike="noStrike" cap="none" dirty="0">
                <a:solidFill>
                  <a:schemeClr val="accent1"/>
                </a:solidFill>
                <a:latin typeface="Arial"/>
                <a:ea typeface="Arial"/>
                <a:cs typeface="Arial"/>
                <a:sym typeface="Arial"/>
              </a:rPr>
              <a:t>Makoto NATSUISAKA, JAXA</a:t>
            </a:r>
            <a:endParaRPr sz="1800" dirty="0"/>
          </a:p>
          <a:p>
            <a:pPr marL="0" marR="0" lvl="0" indent="0" algn="r" rtl="0">
              <a:lnSpc>
                <a:spcPct val="150000"/>
              </a:lnSpc>
              <a:spcBef>
                <a:spcPts val="0"/>
              </a:spcBef>
              <a:spcAft>
                <a:spcPts val="0"/>
              </a:spcAft>
              <a:buNone/>
            </a:pPr>
            <a:r>
              <a:rPr lang="en-GB" sz="1800" b="1" i="0" u="none" strike="noStrike" cap="none" dirty="0">
                <a:solidFill>
                  <a:schemeClr val="accent1"/>
                </a:solidFill>
                <a:latin typeface="Arial"/>
                <a:ea typeface="Arial"/>
                <a:cs typeface="Arial"/>
                <a:sym typeface="Arial"/>
              </a:rPr>
              <a:t>Agenda ID: 2023.10.26_09.50</a:t>
            </a:r>
            <a:endParaRPr sz="1800" dirty="0"/>
          </a:p>
          <a:p>
            <a:pPr marL="0" marR="0" lvl="0" indent="0" algn="r" rtl="0">
              <a:lnSpc>
                <a:spcPct val="150000"/>
              </a:lnSpc>
              <a:spcBef>
                <a:spcPts val="0"/>
              </a:spcBef>
              <a:spcAft>
                <a:spcPts val="0"/>
              </a:spcAft>
              <a:buNone/>
            </a:pPr>
            <a:r>
              <a:rPr lang="en-US" sz="1800" b="1" i="0" u="none" strike="noStrike" cap="none" dirty="0">
                <a:solidFill>
                  <a:schemeClr val="accent1"/>
                </a:solidFill>
                <a:latin typeface="Arial"/>
                <a:ea typeface="Arial"/>
                <a:cs typeface="Arial"/>
                <a:sym typeface="Arial"/>
              </a:rPr>
              <a:t>WGISS-56</a:t>
            </a:r>
            <a:endParaRPr sz="1800" b="1" i="0" u="none" strike="noStrike" cap="none" dirty="0">
              <a:solidFill>
                <a:schemeClr val="accent1"/>
              </a:solidFill>
              <a:latin typeface="Arial"/>
              <a:ea typeface="Arial"/>
              <a:cs typeface="Arial"/>
              <a:sym typeface="Arial"/>
            </a:endParaRPr>
          </a:p>
          <a:p>
            <a:pPr marL="0" marR="0" lvl="0" indent="0" algn="r" rtl="0">
              <a:lnSpc>
                <a:spcPct val="150000"/>
              </a:lnSpc>
              <a:spcBef>
                <a:spcPts val="0"/>
              </a:spcBef>
              <a:spcAft>
                <a:spcPts val="0"/>
              </a:spcAft>
              <a:buNone/>
            </a:pPr>
            <a:r>
              <a:rPr lang="en-US" sz="1800" b="1" i="0" u="none" strike="noStrike" cap="none" dirty="0">
                <a:solidFill>
                  <a:schemeClr val="accent1"/>
                </a:solidFill>
                <a:latin typeface="Arial"/>
                <a:ea typeface="Arial"/>
                <a:cs typeface="Arial"/>
                <a:sym typeface="Arial"/>
              </a:rPr>
              <a:t>Paris, France (</a:t>
            </a:r>
            <a:r>
              <a:rPr lang="en-US" sz="1800" b="1" dirty="0">
                <a:solidFill>
                  <a:schemeClr val="accent1"/>
                </a:solidFill>
              </a:rPr>
              <a:t>CNES</a:t>
            </a:r>
            <a:r>
              <a:rPr lang="en-US" sz="1800" b="1" i="0" u="none" strike="noStrike" cap="none" dirty="0">
                <a:solidFill>
                  <a:schemeClr val="accent1"/>
                </a:solidFill>
                <a:latin typeface="Arial"/>
                <a:ea typeface="Arial"/>
                <a:cs typeface="Arial"/>
                <a:sym typeface="Arial"/>
              </a:rPr>
              <a:t>)</a:t>
            </a:r>
            <a:endParaRPr sz="1800" b="1" i="0" u="none" strike="noStrike" cap="none" dirty="0">
              <a:solidFill>
                <a:schemeClr val="accent1"/>
              </a:solidFill>
              <a:latin typeface="Arial"/>
              <a:ea typeface="Arial"/>
              <a:cs typeface="Arial"/>
              <a:sym typeface="Arial"/>
            </a:endParaRPr>
          </a:p>
          <a:p>
            <a:pPr marL="0" marR="0" lvl="0" indent="0" algn="r" rtl="0">
              <a:lnSpc>
                <a:spcPct val="150000"/>
              </a:lnSpc>
              <a:spcBef>
                <a:spcPts val="0"/>
              </a:spcBef>
              <a:spcAft>
                <a:spcPts val="0"/>
              </a:spcAft>
              <a:buNone/>
            </a:pPr>
            <a:r>
              <a:rPr lang="en-GB" sz="1800" b="1" dirty="0">
                <a:solidFill>
                  <a:schemeClr val="accent1"/>
                </a:solidFill>
              </a:rPr>
              <a:t>24-26</a:t>
            </a:r>
            <a:r>
              <a:rPr lang="en-GB" sz="1800" b="1" i="0" u="none" strike="noStrike" cap="none" dirty="0">
                <a:solidFill>
                  <a:schemeClr val="accent1"/>
                </a:solidFill>
                <a:latin typeface="Arial"/>
                <a:ea typeface="Arial"/>
                <a:cs typeface="Arial"/>
                <a:sym typeface="Arial"/>
              </a:rPr>
              <a:t> </a:t>
            </a:r>
            <a:r>
              <a:rPr lang="en-GB" sz="1800" b="1" dirty="0">
                <a:solidFill>
                  <a:schemeClr val="accent1"/>
                </a:solidFill>
              </a:rPr>
              <a:t>Octo</a:t>
            </a:r>
            <a:r>
              <a:rPr lang="en-GB" sz="1800" b="1" i="0" u="none" strike="noStrike" cap="none" dirty="0">
                <a:solidFill>
                  <a:schemeClr val="accent1"/>
                </a:solidFill>
                <a:latin typeface="Arial"/>
                <a:ea typeface="Arial"/>
                <a:cs typeface="Arial"/>
                <a:sym typeface="Arial"/>
              </a:rPr>
              <a:t>ber 2023</a:t>
            </a:r>
            <a:endParaRPr sz="1800" b="1" i="0" u="none" strike="noStrike" cap="none" dirty="0">
              <a:solidFill>
                <a:schemeClr val="accen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Plenary and Agency Report</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3DA6A30D-F80C-A723-F2D6-2985C5734561}"/>
              </a:ext>
            </a:extLst>
          </p:cNvPr>
          <p:cNvSpPr txBox="1">
            <a:spLocks/>
          </p:cNvSpPr>
          <p:nvPr/>
        </p:nvSpPr>
        <p:spPr>
          <a:xfrm>
            <a:off x="109912" y="1413322"/>
            <a:ext cx="11851503" cy="342712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The chair and CEO reported the recent activities of CEOS like CEOS Interoperability Framework, CEOS New Space Task Team, CEOS Ocean Coordination Groups.  The results of the SIT-TW and perspective for the CEOS plenary were also reported.</a:t>
            </a:r>
          </a:p>
          <a:p>
            <a:pPr marL="457200" indent="-349250">
              <a:spcBef>
                <a:spcPts val="1200"/>
              </a:spcBef>
              <a:buSzPts val="1900"/>
              <a:buFont typeface="Wingdings" panose="05000000000000000000" pitchFamily="2" charset="2"/>
              <a:buChar char="Ø"/>
            </a:pPr>
            <a:r>
              <a:rPr lang="en-US" altLang="ja-JP" sz="2400" dirty="0">
                <a:solidFill>
                  <a:srgbClr val="33445F"/>
                </a:solidFill>
              </a:rPr>
              <a:t>ISRO and CSIRO reported their programs. </a:t>
            </a:r>
          </a:p>
          <a:p>
            <a:pPr marL="457200" indent="-349250">
              <a:spcBef>
                <a:spcPts val="1200"/>
              </a:spcBef>
              <a:buSzPts val="1900"/>
              <a:buFont typeface="Wingdings" panose="05000000000000000000" pitchFamily="2" charset="2"/>
              <a:buChar char="Ø"/>
            </a:pPr>
            <a:r>
              <a:rPr lang="en-US" altLang="ja-JP" sz="2400" dirty="0">
                <a:solidFill>
                  <a:srgbClr val="33445F"/>
                </a:solidFill>
              </a:rPr>
              <a:t>The chair team transition from JAXA-USGS into USGS-ISRO were announced.</a:t>
            </a:r>
          </a:p>
          <a:p>
            <a:pPr marL="457200" indent="-349250">
              <a:spcBef>
                <a:spcPts val="1200"/>
              </a:spcBef>
              <a:buSzPts val="1900"/>
              <a:buFont typeface="Wingdings" panose="05000000000000000000" pitchFamily="2" charset="2"/>
              <a:buChar char="Ø"/>
            </a:pPr>
            <a:r>
              <a:rPr lang="en-US" altLang="ja-JP" sz="2400" dirty="0">
                <a:solidFill>
                  <a:srgbClr val="33445F"/>
                </a:solidFill>
              </a:rPr>
              <a:t>Expected dates and places for WGISS-57 &amp; 58 were shared.</a:t>
            </a:r>
          </a:p>
        </p:txBody>
      </p:sp>
    </p:spTree>
    <p:extLst>
      <p:ext uri="{BB962C8B-B14F-4D97-AF65-F5344CB8AC3E}">
        <p14:creationId xmlns:p14="http://schemas.microsoft.com/office/powerpoint/2010/main" val="178403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Technology and Exploration IG</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340497" y="1321044"/>
            <a:ext cx="11664149" cy="331806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The status on AI/ML white paper initiative was reported.  </a:t>
            </a:r>
          </a:p>
          <a:p>
            <a:pPr marL="457200" indent="-349250">
              <a:spcBef>
                <a:spcPts val="1200"/>
              </a:spcBef>
              <a:buSzPts val="1900"/>
              <a:buFont typeface="Wingdings" panose="05000000000000000000" pitchFamily="2" charset="2"/>
              <a:buChar char="Ø"/>
            </a:pPr>
            <a:r>
              <a:rPr lang="en-US" altLang="ja-JP" sz="2400" dirty="0">
                <a:solidFill>
                  <a:srgbClr val="33445F"/>
                </a:solidFill>
              </a:rPr>
              <a:t>The white paper will be the document for the AI/ML beginners and the main contents will be AI/ML use case for the Earth observations.</a:t>
            </a:r>
          </a:p>
          <a:p>
            <a:pPr marL="457200" indent="-349250">
              <a:spcBef>
                <a:spcPts val="1200"/>
              </a:spcBef>
              <a:buSzPts val="1900"/>
              <a:buFont typeface="Wingdings" panose="05000000000000000000" pitchFamily="2" charset="2"/>
              <a:buChar char="Ø"/>
            </a:pPr>
            <a:r>
              <a:rPr lang="en-US" altLang="ja-JP" sz="2400" dirty="0">
                <a:solidFill>
                  <a:srgbClr val="33445F"/>
                </a:solidFill>
              </a:rPr>
              <a:t>The white paper is suggested to be a working document, gut or Wiki to reflect the rapid progress of the technology.</a:t>
            </a:r>
          </a:p>
          <a:p>
            <a:pPr marL="457200" indent="-349250">
              <a:spcBef>
                <a:spcPts val="1200"/>
              </a:spcBef>
              <a:buSzPts val="1900"/>
              <a:buFont typeface="Wingdings" panose="05000000000000000000" pitchFamily="2" charset="2"/>
              <a:buChar char="Ø"/>
            </a:pPr>
            <a:r>
              <a:rPr lang="en-US" altLang="ja-JP" sz="2400" dirty="0">
                <a:solidFill>
                  <a:srgbClr val="33445F"/>
                </a:solidFill>
              </a:rPr>
              <a:t>AI/ML in CMR was also reported in the DAIG session.  Lessons and learned obtained from Radiant ML hub was shared.</a:t>
            </a:r>
          </a:p>
        </p:txBody>
      </p:sp>
    </p:spTree>
    <p:extLst>
      <p:ext uri="{BB962C8B-B14F-4D97-AF65-F5344CB8AC3E}">
        <p14:creationId xmlns:p14="http://schemas.microsoft.com/office/powerpoint/2010/main" val="398322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Data Interoperability and Use IG</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109912" y="1413322"/>
            <a:ext cx="11851503" cy="408985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The activities and the roadmap of the CEOS Interoperability Framework was reported.  The road map will be input to CEOS plenary, and the Framework will request the endorsement.</a:t>
            </a:r>
          </a:p>
          <a:p>
            <a:pPr marL="457200" indent="-349250">
              <a:spcBef>
                <a:spcPts val="1200"/>
              </a:spcBef>
              <a:buSzPts val="1900"/>
              <a:buFont typeface="Wingdings" panose="05000000000000000000" pitchFamily="2" charset="2"/>
              <a:buChar char="Ø"/>
            </a:pPr>
            <a:r>
              <a:rPr lang="en-US" altLang="ja-JP" sz="2400" dirty="0">
                <a:solidFill>
                  <a:srgbClr val="33445F"/>
                </a:solidFill>
              </a:rPr>
              <a:t>Digital Earth Africa, SEO efforts for the cloud use, 	Integrated Digital Earth Analysis System (IDEAS) – an Open-Source Framework for Earth System Digital Twins, DLR </a:t>
            </a:r>
            <a:r>
              <a:rPr lang="en-US" altLang="ja-JP" sz="2400" dirty="0" err="1">
                <a:solidFill>
                  <a:srgbClr val="33445F"/>
                </a:solidFill>
              </a:rPr>
              <a:t>Terrabyte</a:t>
            </a:r>
            <a:r>
              <a:rPr lang="en-US" altLang="ja-JP" sz="2400" dirty="0">
                <a:solidFill>
                  <a:srgbClr val="33445F"/>
                </a:solidFill>
              </a:rPr>
              <a:t>, and DLR/USGS Interoperability Pilot were introduced as examples of interoperability platforms. DLR/USGS Interoperability Pilot aims at harmonization of Copernicus and Landsat data.</a:t>
            </a:r>
          </a:p>
        </p:txBody>
      </p:sp>
    </p:spTree>
    <p:extLst>
      <p:ext uri="{BB962C8B-B14F-4D97-AF65-F5344CB8AC3E}">
        <p14:creationId xmlns:p14="http://schemas.microsoft.com/office/powerpoint/2010/main" val="2379500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Data Stewardship and Preservation IG</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109912" y="1228764"/>
            <a:ext cx="11851503" cy="509653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AVHRR Data Recovery Project and efforts of the partners were introduced.  The significance of the activities was agreed from the viewpoint of investigation of the climate.</a:t>
            </a:r>
          </a:p>
          <a:p>
            <a:pPr marL="457200" indent="-349250">
              <a:spcBef>
                <a:spcPts val="1200"/>
              </a:spcBef>
              <a:buSzPts val="1900"/>
              <a:buFont typeface="Wingdings" panose="05000000000000000000" pitchFamily="2" charset="2"/>
              <a:buChar char="Ø"/>
            </a:pPr>
            <a:r>
              <a:rPr lang="en-US" altLang="ja-JP" sz="2400" dirty="0">
                <a:solidFill>
                  <a:srgbClr val="33445F"/>
                </a:solidFill>
              </a:rPr>
              <a:t>ESA’s data stewardship efforts were introduced.</a:t>
            </a:r>
          </a:p>
          <a:p>
            <a:pPr marL="457200" indent="-349250">
              <a:spcBef>
                <a:spcPts val="1200"/>
              </a:spcBef>
              <a:buSzPts val="1900"/>
              <a:buFont typeface="Wingdings" panose="05000000000000000000" pitchFamily="2" charset="2"/>
              <a:buChar char="Ø"/>
            </a:pPr>
            <a:r>
              <a:rPr lang="en-US" altLang="ja-JP" sz="2400" dirty="0">
                <a:solidFill>
                  <a:srgbClr val="33445F"/>
                </a:solidFill>
              </a:rPr>
              <a:t>WMO Information System 2.0 was presented to exchange information and discuss future collaboration.  It was suggested that WGISS guidelines like the catalogue connection for “WGISS data assets catalogue” and/or “open search best practice” might be useful for global catalogue connection.</a:t>
            </a:r>
          </a:p>
          <a:p>
            <a:pPr marL="457200" indent="-349250">
              <a:spcBef>
                <a:spcPts val="1200"/>
              </a:spcBef>
              <a:buSzPts val="1900"/>
              <a:buFont typeface="Wingdings" panose="05000000000000000000" pitchFamily="2" charset="2"/>
              <a:buChar char="Ø"/>
            </a:pPr>
            <a:r>
              <a:rPr lang="en-US" altLang="ja-JP" sz="2400" dirty="0">
                <a:solidFill>
                  <a:srgbClr val="33445F"/>
                </a:solidFill>
              </a:rPr>
              <a:t>CGMS Cloud Best Practices and Approach to International Collaboration was also presented by CGMS-IV.  CGMS Cloud Service Experts team, which was established in 2020, holds annual workshop and the CGMS Cloud Best Practices is now under development and expected to be public in the next summer.</a:t>
            </a:r>
          </a:p>
        </p:txBody>
      </p:sp>
    </p:spTree>
    <p:extLst>
      <p:ext uri="{BB962C8B-B14F-4D97-AF65-F5344CB8AC3E}">
        <p14:creationId xmlns:p14="http://schemas.microsoft.com/office/powerpoint/2010/main" val="1928608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Data Access IG</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109912" y="1413322"/>
            <a:ext cx="11851503" cy="408985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The updates for FedEO was reported. The evaluations including one for service discoveries for AI4EO and Earth Online were also reported.</a:t>
            </a:r>
          </a:p>
          <a:p>
            <a:pPr marL="457200" indent="-349250">
              <a:spcBef>
                <a:spcPts val="1200"/>
              </a:spcBef>
              <a:buSzPts val="1900"/>
              <a:buFont typeface="Wingdings" panose="05000000000000000000" pitchFamily="2" charset="2"/>
              <a:buChar char="Ø"/>
            </a:pPr>
            <a:r>
              <a:rPr lang="en-US" altLang="ja-JP" sz="2400" dirty="0">
                <a:solidFill>
                  <a:srgbClr val="33445F"/>
                </a:solidFill>
              </a:rPr>
              <a:t>The updates for IDN was reported.  JAXA/FeEO search in IDN was demonstrated.</a:t>
            </a:r>
          </a:p>
          <a:p>
            <a:pPr marL="457200" indent="-349250">
              <a:spcBef>
                <a:spcPts val="1200"/>
              </a:spcBef>
              <a:buSzPts val="1900"/>
              <a:buFont typeface="Wingdings" panose="05000000000000000000" pitchFamily="2" charset="2"/>
              <a:buChar char="Ø"/>
            </a:pPr>
            <a:r>
              <a:rPr lang="en-US" altLang="ja-JP" sz="2400" dirty="0">
                <a:solidFill>
                  <a:srgbClr val="33445F"/>
                </a:solidFill>
              </a:rPr>
              <a:t>JAXA also reported the FedEO connections results.</a:t>
            </a:r>
          </a:p>
          <a:p>
            <a:pPr marL="457200" indent="-349250">
              <a:spcBef>
                <a:spcPts val="1200"/>
              </a:spcBef>
              <a:buSzPts val="1900"/>
              <a:buFont typeface="Wingdings" panose="05000000000000000000" pitchFamily="2" charset="2"/>
              <a:buChar char="Ø"/>
            </a:pPr>
            <a:r>
              <a:rPr lang="en-US" altLang="ja-JP" sz="2400" dirty="0">
                <a:solidFill>
                  <a:srgbClr val="33445F"/>
                </a:solidFill>
              </a:rPr>
              <a:t>Discover and Explore Heritage Data and Data Access Evolution towards Collaborative Environments were reported.</a:t>
            </a:r>
          </a:p>
          <a:p>
            <a:pPr marL="457200" indent="-349250">
              <a:spcBef>
                <a:spcPts val="1200"/>
              </a:spcBef>
              <a:buSzPts val="1900"/>
              <a:buFont typeface="Wingdings" panose="05000000000000000000" pitchFamily="2" charset="2"/>
              <a:buChar char="Ø"/>
            </a:pPr>
            <a:r>
              <a:rPr lang="en-US" altLang="ja-JP" sz="2400" dirty="0">
                <a:solidFill>
                  <a:srgbClr val="33445F"/>
                </a:solidFill>
              </a:rPr>
              <a:t>Round table discussions for STAC was made right after presentations on STAC browser and STAC best practice.</a:t>
            </a:r>
          </a:p>
        </p:txBody>
      </p:sp>
    </p:spTree>
    <p:extLst>
      <p:ext uri="{BB962C8B-B14F-4D97-AF65-F5344CB8AC3E}">
        <p14:creationId xmlns:p14="http://schemas.microsoft.com/office/powerpoint/2010/main" val="3545569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a:buClr>
                <a:schemeClr val="dk1"/>
              </a:buClr>
              <a:buSzPts val="1100"/>
            </a:pPr>
            <a:r>
              <a:rPr lang="en-US" dirty="0"/>
              <a:t>WGISS Cooperation with other entities</a:t>
            </a: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109912" y="1413322"/>
            <a:ext cx="11851503" cy="118726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WGDisaster, WGCapD, and GEO were invited and reported their activities.  The future collaborations were discussed. </a:t>
            </a:r>
          </a:p>
        </p:txBody>
      </p:sp>
    </p:spTree>
    <p:extLst>
      <p:ext uri="{BB962C8B-B14F-4D97-AF65-F5344CB8AC3E}">
        <p14:creationId xmlns:p14="http://schemas.microsoft.com/office/powerpoint/2010/main" val="1311386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Jupyter Notebook Workshop</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109912" y="1413322"/>
            <a:ext cx="11851503" cy="118726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Jupyter Notebook Workshop was organized in conjunction with WGISS-56 as cooperation with WGCapD/UN, GEO, SEO etc..</a:t>
            </a:r>
          </a:p>
        </p:txBody>
      </p:sp>
    </p:spTree>
    <p:extLst>
      <p:ext uri="{BB962C8B-B14F-4D97-AF65-F5344CB8AC3E}">
        <p14:creationId xmlns:p14="http://schemas.microsoft.com/office/powerpoint/2010/main" val="3667241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4" name="Google Shape;84;gcb64ab5853_0_7">
            <a:extLst>
              <a:ext uri="{FF2B5EF4-FFF2-40B4-BE49-F238E27FC236}">
                <a16:creationId xmlns:a16="http://schemas.microsoft.com/office/drawing/2014/main" id="{250776F9-183F-4AF4-9428-A13064EC7DFF}"/>
              </a:ext>
            </a:extLst>
          </p:cNvPr>
          <p:cNvSpPr txBox="1">
            <a:spLocks noGrp="1"/>
          </p:cNvSpPr>
          <p:nvPr>
            <p:ph type="title"/>
          </p:nvPr>
        </p:nvSpPr>
        <p:spPr>
          <a:xfrm>
            <a:off x="444843" y="175950"/>
            <a:ext cx="10292286" cy="779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100"/>
              <a:buFont typeface="Arial"/>
              <a:buNone/>
            </a:pPr>
            <a:r>
              <a:rPr lang="en-US" dirty="0"/>
              <a:t>Acknowledgement</a:t>
            </a:r>
            <a:endParaRPr dirty="0"/>
          </a:p>
          <a:p>
            <a:pPr marL="0" lvl="0" indent="0" algn="l" rtl="0">
              <a:lnSpc>
                <a:spcPct val="90000"/>
              </a:lnSpc>
              <a:spcBef>
                <a:spcPts val="0"/>
              </a:spcBef>
              <a:spcAft>
                <a:spcPts val="0"/>
              </a:spcAft>
              <a:buSzPts val="4400"/>
              <a:buNone/>
            </a:pPr>
            <a:endParaRPr dirty="0"/>
          </a:p>
        </p:txBody>
      </p:sp>
      <p:sp>
        <p:nvSpPr>
          <p:cNvPr id="2" name="Google Shape;177;g111157b04be_0_54">
            <a:extLst>
              <a:ext uri="{FF2B5EF4-FFF2-40B4-BE49-F238E27FC236}">
                <a16:creationId xmlns:a16="http://schemas.microsoft.com/office/drawing/2014/main" id="{E16F529F-ACE7-1648-79F2-962A92B44874}"/>
              </a:ext>
            </a:extLst>
          </p:cNvPr>
          <p:cNvSpPr txBox="1">
            <a:spLocks/>
          </p:cNvSpPr>
          <p:nvPr/>
        </p:nvSpPr>
        <p:spPr>
          <a:xfrm>
            <a:off x="444843" y="3214826"/>
            <a:ext cx="11415061" cy="118726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457200" indent="-349250">
              <a:spcBef>
                <a:spcPts val="1200"/>
              </a:spcBef>
              <a:buSzPts val="1900"/>
              <a:buFont typeface="Wingdings" panose="05000000000000000000" pitchFamily="2" charset="2"/>
              <a:buChar char="Ø"/>
            </a:pPr>
            <a:r>
              <a:rPr lang="en-US" altLang="ja-JP" sz="2400" dirty="0">
                <a:solidFill>
                  <a:srgbClr val="33445F"/>
                </a:solidFill>
              </a:rPr>
              <a:t>Thank you very much all CNES people for hosting a wonderful meeting! </a:t>
            </a:r>
          </a:p>
        </p:txBody>
      </p:sp>
    </p:spTree>
    <p:extLst>
      <p:ext uri="{BB962C8B-B14F-4D97-AF65-F5344CB8AC3E}">
        <p14:creationId xmlns:p14="http://schemas.microsoft.com/office/powerpoint/2010/main" val="1495295511"/>
      </p:ext>
    </p:extLst>
  </p:cSld>
  <p:clrMapOvr>
    <a:masterClrMapping/>
  </p:clrMapOvr>
</p:sld>
</file>

<file path=ppt/theme/theme1.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7123</TotalTime>
  <Words>574</Words>
  <Application>Microsoft Office PowerPoint</Application>
  <PresentationFormat>ワイド画面</PresentationFormat>
  <Paragraphs>36</Paragraphs>
  <Slides>9</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9</vt:i4>
      </vt:variant>
    </vt:vector>
  </HeadingPairs>
  <TitlesOfParts>
    <vt:vector size="17" baseType="lpstr">
      <vt:lpstr>Helvetica Neue</vt:lpstr>
      <vt:lpstr>Noto Sans Symbols</vt:lpstr>
      <vt:lpstr>Arial</vt:lpstr>
      <vt:lpstr>Calibri</vt:lpstr>
      <vt:lpstr>Courier New</vt:lpstr>
      <vt:lpstr>Wingdings</vt:lpstr>
      <vt:lpstr>ceos</vt:lpstr>
      <vt:lpstr>ceos</vt:lpstr>
      <vt:lpstr>WGISS Summary (Draft)</vt:lpstr>
      <vt:lpstr>Plenary and Agency Report </vt:lpstr>
      <vt:lpstr>Technology and Exploration IG </vt:lpstr>
      <vt:lpstr>Data Interoperability and Use IG </vt:lpstr>
      <vt:lpstr>Data Stewardship and Preservation IG </vt:lpstr>
      <vt:lpstr>Data Access IG </vt:lpstr>
      <vt:lpstr>WGISS Cooperation with other entities</vt:lpstr>
      <vt:lpstr>Jupyter Notebook Workshop </vt:lpstr>
      <vt:lpstr>Acknowledgement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WGISS-54 Presentation Template and Guidance</dc:title>
  <dc:creator>Michelle Piepgrass</dc:creator>
  <cp:lastModifiedBy>夏井坂　誠</cp:lastModifiedBy>
  <cp:revision>44</cp:revision>
  <dcterms:modified xsi:type="dcterms:W3CDTF">2023-10-26T08:05:34Z</dcterms:modified>
</cp:coreProperties>
</file>