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66" r:id="rId5"/>
    <p:sldId id="4161" r:id="rId6"/>
    <p:sldId id="634" r:id="rId7"/>
    <p:sldId id="474" r:id="rId8"/>
    <p:sldId id="490" r:id="rId9"/>
    <p:sldId id="4195" r:id="rId10"/>
    <p:sldId id="1560" r:id="rId11"/>
    <p:sldId id="1563" r:id="rId12"/>
    <p:sldId id="529" r:id="rId13"/>
    <p:sldId id="4196" r:id="rId14"/>
    <p:sldId id="4197" r:id="rId15"/>
    <p:sldId id="4198" r:id="rId16"/>
    <p:sldId id="25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DF"/>
    <a:srgbClr val="FFB6C1"/>
    <a:srgbClr val="709A5F"/>
    <a:srgbClr val="4E8F00"/>
    <a:srgbClr val="FFA2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9A3B87-63EE-315A-C132-1DE662593D72}" v="35" dt="2023-10-24T10:36:15.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25" autoAdjust="0"/>
    <p:restoredTop sz="84240"/>
  </p:normalViewPr>
  <p:slideViewPr>
    <p:cSldViewPr snapToGrid="0" snapToObjects="1">
      <p:cViewPr varScale="1">
        <p:scale>
          <a:sx n="190" d="100"/>
          <a:sy n="190" d="100"/>
        </p:scale>
        <p:origin x="1400" y="192"/>
      </p:cViewPr>
      <p:guideLst>
        <p:guide orient="horz" pos="2160"/>
        <p:guide pos="3840"/>
      </p:guideLst>
    </p:cSldViewPr>
  </p:slideViewPr>
  <p:notesTextViewPr>
    <p:cViewPr>
      <p:scale>
        <a:sx n="100" d="100"/>
        <a:sy n="100" d="100"/>
      </p:scale>
      <p:origin x="0" y="0"/>
    </p:cViewPr>
  </p:notesTextViewPr>
  <p:sorterViewPr>
    <p:cViewPr>
      <p:scale>
        <a:sx n="1" d="1"/>
        <a:sy n="1" d="1"/>
      </p:scale>
      <p:origin x="0" y="-11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3.xml.rels><?xml version="1.0" encoding="UTF-8" standalone="yes"?>
<Relationships xmlns="http://schemas.openxmlformats.org/package/2006/relationships"><Relationship Id="rId1" Type="http://schemas.openxmlformats.org/officeDocument/2006/relationships/image" Target="../media/image23.pn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ata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C6894-50DF-5D46-9417-6B443764E6BF}" type="doc">
      <dgm:prSet loTypeId="urn:microsoft.com/office/officeart/2005/8/layout/arrow2" loCatId="" qsTypeId="urn:microsoft.com/office/officeart/2005/8/quickstyle/simple1" qsCatId="simple" csTypeId="urn:microsoft.com/office/officeart/2005/8/colors/accent1_2" csCatId="accent1" phldr="1"/>
      <dgm:spPr/>
    </dgm:pt>
    <dgm:pt modelId="{7D80FA17-EDE2-7F41-8154-0C7526A6341A}">
      <dgm:prSet phldrT="[Text]" custT="1"/>
      <dgm:spPr/>
      <dgm:t>
        <a:bodyPr/>
        <a:lstStyle/>
        <a:p>
          <a:r>
            <a:rPr lang="en-GB" sz="1600" b="1" i="0" baseline="0" dirty="0">
              <a:solidFill>
                <a:schemeClr val="tx2">
                  <a:lumMod val="75000"/>
                </a:schemeClr>
              </a:solidFill>
              <a:latin typeface="Arial" panose="020B0604020202020204" pitchFamily="34" charset="0"/>
            </a:rPr>
            <a:t>Principles</a:t>
          </a:r>
        </a:p>
      </dgm:t>
    </dgm:pt>
    <dgm:pt modelId="{F1DDDF4B-F897-5A46-BAF9-8251BD499111}" type="parTrans" cxnId="{64887EEB-3A46-EF4E-A025-DFF0EC4FEB72}">
      <dgm:prSet/>
      <dgm:spPr/>
      <dgm:t>
        <a:bodyPr/>
        <a:lstStyle/>
        <a:p>
          <a:endParaRPr lang="en-GB"/>
        </a:p>
      </dgm:t>
    </dgm:pt>
    <dgm:pt modelId="{DDAB6703-226B-B646-A75B-5EC53234D589}" type="sibTrans" cxnId="{64887EEB-3A46-EF4E-A025-DFF0EC4FEB72}">
      <dgm:prSet/>
      <dgm:spPr/>
      <dgm:t>
        <a:bodyPr/>
        <a:lstStyle/>
        <a:p>
          <a:endParaRPr lang="en-GB"/>
        </a:p>
      </dgm:t>
    </dgm:pt>
    <dgm:pt modelId="{490AF750-E89E-E94E-8E0C-FBE4151DB678}">
      <dgm:prSet phldrT="[Text]" custT="1"/>
      <dgm:spPr/>
      <dgm:t>
        <a:bodyPr/>
        <a:lstStyle/>
        <a:p>
          <a:r>
            <a:rPr lang="en-GB" sz="1600" b="1" i="0" baseline="0" dirty="0">
              <a:solidFill>
                <a:schemeClr val="tx2">
                  <a:lumMod val="75000"/>
                </a:schemeClr>
              </a:solidFill>
              <a:latin typeface="Arial" panose="020B0604020202020204" pitchFamily="34" charset="0"/>
            </a:rPr>
            <a:t>Demonstration projects</a:t>
          </a:r>
        </a:p>
      </dgm:t>
    </dgm:pt>
    <dgm:pt modelId="{647219C4-EFF1-A940-8F3F-E6B57F7DD3B0}" type="parTrans" cxnId="{96A08EBA-F0EF-3A4C-8A34-5FC900519B6D}">
      <dgm:prSet/>
      <dgm:spPr/>
      <dgm:t>
        <a:bodyPr/>
        <a:lstStyle/>
        <a:p>
          <a:endParaRPr lang="en-GB"/>
        </a:p>
      </dgm:t>
    </dgm:pt>
    <dgm:pt modelId="{A93393CE-EB4B-F642-8DD8-62F1BFDCE1F9}" type="sibTrans" cxnId="{96A08EBA-F0EF-3A4C-8A34-5FC900519B6D}">
      <dgm:prSet/>
      <dgm:spPr/>
      <dgm:t>
        <a:bodyPr/>
        <a:lstStyle/>
        <a:p>
          <a:endParaRPr lang="en-GB"/>
        </a:p>
      </dgm:t>
    </dgm:pt>
    <dgm:pt modelId="{54A7B1E5-E1EA-8540-A9AD-6F6079CDEC6D}">
      <dgm:prSet phldrT="[Text]" custT="1"/>
      <dgm:spPr/>
      <dgm:t>
        <a:bodyPr/>
        <a:lstStyle/>
        <a:p>
          <a:r>
            <a:rPr lang="en-GB" sz="1600" b="1" i="0" baseline="0" dirty="0">
              <a:solidFill>
                <a:schemeClr val="tx2">
                  <a:lumMod val="75000"/>
                </a:schemeClr>
              </a:solidFill>
              <a:latin typeface="Arial" panose="020B0604020202020204" pitchFamily="34" charset="0"/>
            </a:rPr>
            <a:t>Architecture</a:t>
          </a:r>
        </a:p>
      </dgm:t>
    </dgm:pt>
    <dgm:pt modelId="{878378F2-A65A-F148-B919-3334132DDEEC}" type="parTrans" cxnId="{BC94D60F-BD1F-8440-AC58-B1ADE586624C}">
      <dgm:prSet/>
      <dgm:spPr/>
      <dgm:t>
        <a:bodyPr/>
        <a:lstStyle/>
        <a:p>
          <a:endParaRPr lang="en-GB"/>
        </a:p>
      </dgm:t>
    </dgm:pt>
    <dgm:pt modelId="{E112EAC7-2DB0-1041-8385-8402A677CFA4}" type="sibTrans" cxnId="{BC94D60F-BD1F-8440-AC58-B1ADE586624C}">
      <dgm:prSet/>
      <dgm:spPr/>
      <dgm:t>
        <a:bodyPr/>
        <a:lstStyle/>
        <a:p>
          <a:endParaRPr lang="en-GB"/>
        </a:p>
      </dgm:t>
    </dgm:pt>
    <dgm:pt modelId="{DF6A188B-54F9-A044-B553-F7C805A49775}">
      <dgm:prSet phldrT="[Text]" custT="1"/>
      <dgm:spPr/>
      <dgm:t>
        <a:bodyPr/>
        <a:lstStyle/>
        <a:p>
          <a:r>
            <a:rPr lang="en-GB" sz="1600" b="1" i="0" baseline="0" dirty="0">
              <a:solidFill>
                <a:schemeClr val="tx2">
                  <a:lumMod val="75000"/>
                </a:schemeClr>
              </a:solidFill>
              <a:latin typeface="Arial" panose="020B0604020202020204" pitchFamily="34" charset="0"/>
            </a:rPr>
            <a:t>WIS2 in a box</a:t>
          </a:r>
        </a:p>
      </dgm:t>
    </dgm:pt>
    <dgm:pt modelId="{48CC391B-9760-5A4A-A44F-E248BFDF182D}" type="parTrans" cxnId="{E12CF837-FBA0-3A4E-B4C7-5BC09DCA9B6E}">
      <dgm:prSet/>
      <dgm:spPr/>
      <dgm:t>
        <a:bodyPr/>
        <a:lstStyle/>
        <a:p>
          <a:endParaRPr lang="en-GB"/>
        </a:p>
      </dgm:t>
    </dgm:pt>
    <dgm:pt modelId="{577C14DF-1E9E-1945-9073-4D0370F673C6}" type="sibTrans" cxnId="{E12CF837-FBA0-3A4E-B4C7-5BC09DCA9B6E}">
      <dgm:prSet/>
      <dgm:spPr/>
      <dgm:t>
        <a:bodyPr/>
        <a:lstStyle/>
        <a:p>
          <a:endParaRPr lang="en-GB"/>
        </a:p>
      </dgm:t>
    </dgm:pt>
    <dgm:pt modelId="{43E2D775-5ED2-5144-BCF7-D7EB330776B9}">
      <dgm:prSet phldrT="[Text]" custT="1"/>
      <dgm:spPr/>
      <dgm:t>
        <a:bodyPr/>
        <a:lstStyle/>
        <a:p>
          <a:r>
            <a:rPr lang="en-GB" sz="1600" b="1" i="0" baseline="0" dirty="0">
              <a:solidFill>
                <a:schemeClr val="tx2">
                  <a:lumMod val="75000"/>
                </a:schemeClr>
              </a:solidFill>
              <a:latin typeface="Arial" panose="020B0604020202020204" pitchFamily="34" charset="0"/>
            </a:rPr>
            <a:t>Implementation</a:t>
          </a:r>
        </a:p>
      </dgm:t>
    </dgm:pt>
    <dgm:pt modelId="{B7375A64-9476-B040-931F-6FD415942057}" type="parTrans" cxnId="{D35D87D0-BB7D-C547-B55D-613DBC3311E3}">
      <dgm:prSet/>
      <dgm:spPr/>
      <dgm:t>
        <a:bodyPr/>
        <a:lstStyle/>
        <a:p>
          <a:endParaRPr lang="en-GB"/>
        </a:p>
      </dgm:t>
    </dgm:pt>
    <dgm:pt modelId="{0ACB162B-C07F-D942-859E-ED384935442F}" type="sibTrans" cxnId="{D35D87D0-BB7D-C547-B55D-613DBC3311E3}">
      <dgm:prSet/>
      <dgm:spPr/>
      <dgm:t>
        <a:bodyPr/>
        <a:lstStyle/>
        <a:p>
          <a:endParaRPr lang="en-GB"/>
        </a:p>
      </dgm:t>
    </dgm:pt>
    <dgm:pt modelId="{970F2371-7E9B-3448-B2B7-4066092835FE}" type="pres">
      <dgm:prSet presAssocID="{BBDC6894-50DF-5D46-9417-6B443764E6BF}" presName="arrowDiagram" presStyleCnt="0">
        <dgm:presLayoutVars>
          <dgm:chMax val="5"/>
          <dgm:dir/>
          <dgm:resizeHandles val="exact"/>
        </dgm:presLayoutVars>
      </dgm:prSet>
      <dgm:spPr/>
    </dgm:pt>
    <dgm:pt modelId="{A507F2E5-EBCA-E145-8420-9CE5CB68FA93}" type="pres">
      <dgm:prSet presAssocID="{BBDC6894-50DF-5D46-9417-6B443764E6BF}" presName="arrow" presStyleLbl="bgShp" presStyleIdx="0" presStyleCnt="1"/>
      <dgm:spPr/>
    </dgm:pt>
    <dgm:pt modelId="{20FD8C60-25CA-4045-9DDB-40DF5CAB69E9}" type="pres">
      <dgm:prSet presAssocID="{BBDC6894-50DF-5D46-9417-6B443764E6BF}" presName="arrowDiagram5" presStyleCnt="0"/>
      <dgm:spPr/>
    </dgm:pt>
    <dgm:pt modelId="{ED7DFEE9-D3C0-8B43-8C97-D9F5E1833109}" type="pres">
      <dgm:prSet presAssocID="{7D80FA17-EDE2-7F41-8154-0C7526A6341A}" presName="bullet5a" presStyleLbl="node1" presStyleIdx="0" presStyleCnt="5"/>
      <dgm:spPr/>
    </dgm:pt>
    <dgm:pt modelId="{B7A77505-ABBC-DC4D-8BDB-5AE3134FDD4F}" type="pres">
      <dgm:prSet presAssocID="{7D80FA17-EDE2-7F41-8154-0C7526A6341A}" presName="textBox5a" presStyleLbl="revTx" presStyleIdx="0" presStyleCnt="5" custScaleX="131426" custLinFactNeighborX="17849" custLinFactNeighborY="330">
        <dgm:presLayoutVars>
          <dgm:bulletEnabled val="1"/>
        </dgm:presLayoutVars>
      </dgm:prSet>
      <dgm:spPr/>
    </dgm:pt>
    <dgm:pt modelId="{26F9BD35-4AD7-6745-B09E-A9F52152B61F}" type="pres">
      <dgm:prSet presAssocID="{490AF750-E89E-E94E-8E0C-FBE4151DB678}" presName="bullet5b" presStyleLbl="node1" presStyleIdx="1" presStyleCnt="5"/>
      <dgm:spPr/>
    </dgm:pt>
    <dgm:pt modelId="{CE9B83EA-BE66-8246-9DF2-C4E905AB8FE5}" type="pres">
      <dgm:prSet presAssocID="{490AF750-E89E-E94E-8E0C-FBE4151DB678}" presName="textBox5b" presStyleLbl="revTx" presStyleIdx="1" presStyleCnt="5" custScaleX="153657" custLinFactNeighborX="29509" custLinFactNeighborY="1053">
        <dgm:presLayoutVars>
          <dgm:bulletEnabled val="1"/>
        </dgm:presLayoutVars>
      </dgm:prSet>
      <dgm:spPr/>
    </dgm:pt>
    <dgm:pt modelId="{E82DB9A1-A8C7-C54F-A03F-EA9803EDABAC}" type="pres">
      <dgm:prSet presAssocID="{54A7B1E5-E1EA-8540-A9AD-6F6079CDEC6D}" presName="bullet5c" presStyleLbl="node1" presStyleIdx="2" presStyleCnt="5"/>
      <dgm:spPr>
        <a:solidFill>
          <a:schemeClr val="tx2">
            <a:lumMod val="60000"/>
            <a:lumOff val="40000"/>
          </a:schemeClr>
        </a:solidFill>
      </dgm:spPr>
    </dgm:pt>
    <dgm:pt modelId="{1E5295C3-D875-9945-8A99-330FF84E5F8F}" type="pres">
      <dgm:prSet presAssocID="{54A7B1E5-E1EA-8540-A9AD-6F6079CDEC6D}" presName="textBox5c" presStyleLbl="revTx" presStyleIdx="2" presStyleCnt="5" custLinFactNeighborX="2919" custLinFactNeighborY="-1230">
        <dgm:presLayoutVars>
          <dgm:bulletEnabled val="1"/>
        </dgm:presLayoutVars>
      </dgm:prSet>
      <dgm:spPr/>
    </dgm:pt>
    <dgm:pt modelId="{19E49F27-C986-C549-8A8C-D7F316D1505F}" type="pres">
      <dgm:prSet presAssocID="{DF6A188B-54F9-A044-B553-F7C805A49775}" presName="bullet5d" presStyleLbl="node1" presStyleIdx="3" presStyleCnt="5"/>
      <dgm:spPr>
        <a:solidFill>
          <a:schemeClr val="accent2">
            <a:lumMod val="50000"/>
          </a:schemeClr>
        </a:solidFill>
      </dgm:spPr>
    </dgm:pt>
    <dgm:pt modelId="{92B63633-EAEC-6C44-BDA6-0369835850CD}" type="pres">
      <dgm:prSet presAssocID="{DF6A188B-54F9-A044-B553-F7C805A49775}" presName="textBox5d" presStyleLbl="revTx" presStyleIdx="3" presStyleCnt="5" custLinFactNeighborX="4475" custLinFactNeighborY="356">
        <dgm:presLayoutVars>
          <dgm:bulletEnabled val="1"/>
        </dgm:presLayoutVars>
      </dgm:prSet>
      <dgm:spPr/>
    </dgm:pt>
    <dgm:pt modelId="{B02202AA-6133-074C-AC74-E9C58028B75B}" type="pres">
      <dgm:prSet presAssocID="{43E2D775-5ED2-5144-BCF7-D7EB330776B9}" presName="bullet5e" presStyleLbl="node1" presStyleIdx="4" presStyleCnt="5"/>
      <dgm:spPr/>
    </dgm:pt>
    <dgm:pt modelId="{C75FD53B-B488-9443-A85E-BBF6F09E40AD}" type="pres">
      <dgm:prSet presAssocID="{43E2D775-5ED2-5144-BCF7-D7EB330776B9}" presName="textBox5e" presStyleLbl="revTx" presStyleIdx="4" presStyleCnt="5" custScaleX="158151" custLinFactNeighborX="32439" custLinFactNeighborY="-939">
        <dgm:presLayoutVars>
          <dgm:bulletEnabled val="1"/>
        </dgm:presLayoutVars>
      </dgm:prSet>
      <dgm:spPr/>
    </dgm:pt>
  </dgm:ptLst>
  <dgm:cxnLst>
    <dgm:cxn modelId="{BD759603-FB8B-B14D-865F-C5806BE167DA}" type="presOf" srcId="{54A7B1E5-E1EA-8540-A9AD-6F6079CDEC6D}" destId="{1E5295C3-D875-9945-8A99-330FF84E5F8F}" srcOrd="0" destOrd="0" presId="urn:microsoft.com/office/officeart/2005/8/layout/arrow2"/>
    <dgm:cxn modelId="{E05D740B-FF73-8540-A3ED-98F3EAF1E50B}" type="presOf" srcId="{DF6A188B-54F9-A044-B553-F7C805A49775}" destId="{92B63633-EAEC-6C44-BDA6-0369835850CD}" srcOrd="0" destOrd="0" presId="urn:microsoft.com/office/officeart/2005/8/layout/arrow2"/>
    <dgm:cxn modelId="{BC94D60F-BD1F-8440-AC58-B1ADE586624C}" srcId="{BBDC6894-50DF-5D46-9417-6B443764E6BF}" destId="{54A7B1E5-E1EA-8540-A9AD-6F6079CDEC6D}" srcOrd="2" destOrd="0" parTransId="{878378F2-A65A-F148-B919-3334132DDEEC}" sibTransId="{E112EAC7-2DB0-1041-8385-8402A677CFA4}"/>
    <dgm:cxn modelId="{E12CF837-FBA0-3A4E-B4C7-5BC09DCA9B6E}" srcId="{BBDC6894-50DF-5D46-9417-6B443764E6BF}" destId="{DF6A188B-54F9-A044-B553-F7C805A49775}" srcOrd="3" destOrd="0" parTransId="{48CC391B-9760-5A4A-A44F-E248BFDF182D}" sibTransId="{577C14DF-1E9E-1945-9073-4D0370F673C6}"/>
    <dgm:cxn modelId="{FA3E9867-1C11-C144-9AE9-AE12C6054A65}" type="presOf" srcId="{BBDC6894-50DF-5D46-9417-6B443764E6BF}" destId="{970F2371-7E9B-3448-B2B7-4066092835FE}" srcOrd="0" destOrd="0" presId="urn:microsoft.com/office/officeart/2005/8/layout/arrow2"/>
    <dgm:cxn modelId="{B78F2E7C-16DA-6642-8358-036861D115CF}" type="presOf" srcId="{490AF750-E89E-E94E-8E0C-FBE4151DB678}" destId="{CE9B83EA-BE66-8246-9DF2-C4E905AB8FE5}" srcOrd="0" destOrd="0" presId="urn:microsoft.com/office/officeart/2005/8/layout/arrow2"/>
    <dgm:cxn modelId="{A8C4C7A4-67A7-514D-BA6A-688C33A1E3F8}" type="presOf" srcId="{43E2D775-5ED2-5144-BCF7-D7EB330776B9}" destId="{C75FD53B-B488-9443-A85E-BBF6F09E40AD}" srcOrd="0" destOrd="0" presId="urn:microsoft.com/office/officeart/2005/8/layout/arrow2"/>
    <dgm:cxn modelId="{96A08EBA-F0EF-3A4C-8A34-5FC900519B6D}" srcId="{BBDC6894-50DF-5D46-9417-6B443764E6BF}" destId="{490AF750-E89E-E94E-8E0C-FBE4151DB678}" srcOrd="1" destOrd="0" parTransId="{647219C4-EFF1-A940-8F3F-E6B57F7DD3B0}" sibTransId="{A93393CE-EB4B-F642-8DD8-62F1BFDCE1F9}"/>
    <dgm:cxn modelId="{2CD659C7-0209-5A4D-9467-EF17B8D9989E}" type="presOf" srcId="{7D80FA17-EDE2-7F41-8154-0C7526A6341A}" destId="{B7A77505-ABBC-DC4D-8BDB-5AE3134FDD4F}" srcOrd="0" destOrd="0" presId="urn:microsoft.com/office/officeart/2005/8/layout/arrow2"/>
    <dgm:cxn modelId="{D35D87D0-BB7D-C547-B55D-613DBC3311E3}" srcId="{BBDC6894-50DF-5D46-9417-6B443764E6BF}" destId="{43E2D775-5ED2-5144-BCF7-D7EB330776B9}" srcOrd="4" destOrd="0" parTransId="{B7375A64-9476-B040-931F-6FD415942057}" sibTransId="{0ACB162B-C07F-D942-859E-ED384935442F}"/>
    <dgm:cxn modelId="{64887EEB-3A46-EF4E-A025-DFF0EC4FEB72}" srcId="{BBDC6894-50DF-5D46-9417-6B443764E6BF}" destId="{7D80FA17-EDE2-7F41-8154-0C7526A6341A}" srcOrd="0" destOrd="0" parTransId="{F1DDDF4B-F897-5A46-BAF9-8251BD499111}" sibTransId="{DDAB6703-226B-B646-A75B-5EC53234D589}"/>
    <dgm:cxn modelId="{02A74277-AF96-7747-AC4D-5C798D3FB87F}" type="presParOf" srcId="{970F2371-7E9B-3448-B2B7-4066092835FE}" destId="{A507F2E5-EBCA-E145-8420-9CE5CB68FA93}" srcOrd="0" destOrd="0" presId="urn:microsoft.com/office/officeart/2005/8/layout/arrow2"/>
    <dgm:cxn modelId="{7B0B2C09-64E1-6542-B35B-457E66DE3A5E}" type="presParOf" srcId="{970F2371-7E9B-3448-B2B7-4066092835FE}" destId="{20FD8C60-25CA-4045-9DDB-40DF5CAB69E9}" srcOrd="1" destOrd="0" presId="urn:microsoft.com/office/officeart/2005/8/layout/arrow2"/>
    <dgm:cxn modelId="{DFB79C31-C470-DF42-96FF-53AC9CBBF10F}" type="presParOf" srcId="{20FD8C60-25CA-4045-9DDB-40DF5CAB69E9}" destId="{ED7DFEE9-D3C0-8B43-8C97-D9F5E1833109}" srcOrd="0" destOrd="0" presId="urn:microsoft.com/office/officeart/2005/8/layout/arrow2"/>
    <dgm:cxn modelId="{D659C855-A116-B441-B84C-96C131342CA5}" type="presParOf" srcId="{20FD8C60-25CA-4045-9DDB-40DF5CAB69E9}" destId="{B7A77505-ABBC-DC4D-8BDB-5AE3134FDD4F}" srcOrd="1" destOrd="0" presId="urn:microsoft.com/office/officeart/2005/8/layout/arrow2"/>
    <dgm:cxn modelId="{4B6F5289-DF1C-F04F-B1A3-83F3A2E5FC56}" type="presParOf" srcId="{20FD8C60-25CA-4045-9DDB-40DF5CAB69E9}" destId="{26F9BD35-4AD7-6745-B09E-A9F52152B61F}" srcOrd="2" destOrd="0" presId="urn:microsoft.com/office/officeart/2005/8/layout/arrow2"/>
    <dgm:cxn modelId="{389F3042-98D8-014E-8112-2F1FD958EF07}" type="presParOf" srcId="{20FD8C60-25CA-4045-9DDB-40DF5CAB69E9}" destId="{CE9B83EA-BE66-8246-9DF2-C4E905AB8FE5}" srcOrd="3" destOrd="0" presId="urn:microsoft.com/office/officeart/2005/8/layout/arrow2"/>
    <dgm:cxn modelId="{8173BCD2-0CB7-6246-984D-0ABC7D294B73}" type="presParOf" srcId="{20FD8C60-25CA-4045-9DDB-40DF5CAB69E9}" destId="{E82DB9A1-A8C7-C54F-A03F-EA9803EDABAC}" srcOrd="4" destOrd="0" presId="urn:microsoft.com/office/officeart/2005/8/layout/arrow2"/>
    <dgm:cxn modelId="{615A77D6-AD73-2345-B352-E0CFF66EDE25}" type="presParOf" srcId="{20FD8C60-25CA-4045-9DDB-40DF5CAB69E9}" destId="{1E5295C3-D875-9945-8A99-330FF84E5F8F}" srcOrd="5" destOrd="0" presId="urn:microsoft.com/office/officeart/2005/8/layout/arrow2"/>
    <dgm:cxn modelId="{66749103-1D37-0340-9314-B1DB694E85F3}" type="presParOf" srcId="{20FD8C60-25CA-4045-9DDB-40DF5CAB69E9}" destId="{19E49F27-C986-C549-8A8C-D7F316D1505F}" srcOrd="6" destOrd="0" presId="urn:microsoft.com/office/officeart/2005/8/layout/arrow2"/>
    <dgm:cxn modelId="{12339001-10E2-9E41-A7CA-5743DB538424}" type="presParOf" srcId="{20FD8C60-25CA-4045-9DDB-40DF5CAB69E9}" destId="{92B63633-EAEC-6C44-BDA6-0369835850CD}" srcOrd="7" destOrd="0" presId="urn:microsoft.com/office/officeart/2005/8/layout/arrow2"/>
    <dgm:cxn modelId="{CAEE24A0-B69F-B34F-969D-E60F59172141}" type="presParOf" srcId="{20FD8C60-25CA-4045-9DDB-40DF5CAB69E9}" destId="{B02202AA-6133-074C-AC74-E9C58028B75B}" srcOrd="8" destOrd="0" presId="urn:microsoft.com/office/officeart/2005/8/layout/arrow2"/>
    <dgm:cxn modelId="{591F4010-C1E3-084E-AFD4-276A017E05DE}" type="presParOf" srcId="{20FD8C60-25CA-4045-9DDB-40DF5CAB69E9}" destId="{C75FD53B-B488-9443-A85E-BBF6F09E40AD}"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6CEB80-7B80-435F-A5AF-6C7A22BF14F9}"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US"/>
        </a:p>
      </dgm:t>
    </dgm:pt>
    <dgm:pt modelId="{6C054D23-EE95-47D7-BBCD-250CEF043DB7}">
      <dgm:prSet/>
      <dgm:spPr/>
      <dgm:t>
        <a:bodyPr/>
        <a:lstStyle/>
        <a:p>
          <a:pPr>
            <a:lnSpc>
              <a:spcPct val="100000"/>
            </a:lnSpc>
          </a:pPr>
          <a:r>
            <a:rPr lang="en-CH" dirty="0"/>
            <a:t>Plug and play</a:t>
          </a:r>
          <a:endParaRPr lang="en-US" dirty="0"/>
        </a:p>
      </dgm:t>
    </dgm:pt>
    <dgm:pt modelId="{8481EFE2-0FCE-4F56-8F36-B513B66E8292}" type="parTrans" cxnId="{A7048768-DBC8-49F6-87DF-8F5E560CB83D}">
      <dgm:prSet/>
      <dgm:spPr/>
      <dgm:t>
        <a:bodyPr/>
        <a:lstStyle/>
        <a:p>
          <a:endParaRPr lang="en-US"/>
        </a:p>
      </dgm:t>
    </dgm:pt>
    <dgm:pt modelId="{132CBF6A-8F81-4AD5-AE91-853733555418}" type="sibTrans" cxnId="{A7048768-DBC8-49F6-87DF-8F5E560CB83D}">
      <dgm:prSet/>
      <dgm:spPr/>
      <dgm:t>
        <a:bodyPr/>
        <a:lstStyle/>
        <a:p>
          <a:endParaRPr lang="en-US"/>
        </a:p>
      </dgm:t>
    </dgm:pt>
    <dgm:pt modelId="{051D8A66-6255-914A-A64B-17536DD023B6}">
      <dgm:prSet/>
      <dgm:spPr/>
      <dgm:t>
        <a:bodyPr/>
        <a:lstStyle/>
        <a:p>
          <a:pPr>
            <a:lnSpc>
              <a:spcPct val="100000"/>
            </a:lnSpc>
          </a:pPr>
          <a:r>
            <a:rPr lang="en-US" dirty="0"/>
            <a:t>Data exchange</a:t>
          </a:r>
        </a:p>
      </dgm:t>
    </dgm:pt>
    <dgm:pt modelId="{8A0BF316-9402-3743-BE2A-E4A80D2615DB}" type="sibTrans" cxnId="{F7DF2816-FFEB-1341-9E0D-9C46EE72CDCB}">
      <dgm:prSet/>
      <dgm:spPr/>
      <dgm:t>
        <a:bodyPr/>
        <a:lstStyle/>
        <a:p>
          <a:endParaRPr lang="en-GB"/>
        </a:p>
      </dgm:t>
    </dgm:pt>
    <dgm:pt modelId="{49131909-93FA-754F-B527-A057E41CE913}" type="parTrans" cxnId="{F7DF2816-FFEB-1341-9E0D-9C46EE72CDCB}">
      <dgm:prSet/>
      <dgm:spPr/>
      <dgm:t>
        <a:bodyPr/>
        <a:lstStyle/>
        <a:p>
          <a:endParaRPr lang="en-GB"/>
        </a:p>
      </dgm:t>
    </dgm:pt>
    <dgm:pt modelId="{434F7B34-9ED1-5849-8F4C-B1CEC5D58107}">
      <dgm:prSet/>
      <dgm:spPr/>
      <dgm:t>
        <a:bodyPr/>
        <a:lstStyle/>
        <a:p>
          <a:pPr>
            <a:lnSpc>
              <a:spcPct val="100000"/>
            </a:lnSpc>
          </a:pPr>
          <a:r>
            <a:rPr lang="en-US" dirty="0"/>
            <a:t>Use &amp; Visualize</a:t>
          </a:r>
        </a:p>
      </dgm:t>
    </dgm:pt>
    <dgm:pt modelId="{6EA50CC3-47CA-A544-8892-F5CD754E90A3}" type="parTrans" cxnId="{ED83B3B9-A8B0-F547-B946-CA3BF8CBB5BE}">
      <dgm:prSet/>
      <dgm:spPr/>
      <dgm:t>
        <a:bodyPr/>
        <a:lstStyle/>
        <a:p>
          <a:endParaRPr lang="en-GB"/>
        </a:p>
      </dgm:t>
    </dgm:pt>
    <dgm:pt modelId="{9D15F598-2500-C04A-9549-03F1F15F9C8D}" type="sibTrans" cxnId="{ED83B3B9-A8B0-F547-B946-CA3BF8CBB5BE}">
      <dgm:prSet/>
      <dgm:spPr/>
      <dgm:t>
        <a:bodyPr/>
        <a:lstStyle/>
        <a:p>
          <a:endParaRPr lang="en-GB"/>
        </a:p>
      </dgm:t>
    </dgm:pt>
    <dgm:pt modelId="{3C739212-6D6B-B64D-9766-B4799E2699AA}">
      <dgm:prSet/>
      <dgm:spPr/>
      <dgm:t>
        <a:bodyPr/>
        <a:lstStyle/>
        <a:p>
          <a:pPr>
            <a:lnSpc>
              <a:spcPct val="100000"/>
            </a:lnSpc>
          </a:pPr>
          <a:r>
            <a:rPr lang="en-US" dirty="0"/>
            <a:t>Discover</a:t>
          </a:r>
        </a:p>
      </dgm:t>
    </dgm:pt>
    <dgm:pt modelId="{795FB2C9-8592-2640-83D9-F06DC6FF5435}" type="parTrans" cxnId="{09846879-D9F6-2C47-9192-204492519551}">
      <dgm:prSet/>
      <dgm:spPr/>
      <dgm:t>
        <a:bodyPr/>
        <a:lstStyle/>
        <a:p>
          <a:endParaRPr lang="en-GB"/>
        </a:p>
      </dgm:t>
    </dgm:pt>
    <dgm:pt modelId="{AFC13C7A-CFD4-8E4B-A5DD-A5F8F515A3F2}" type="sibTrans" cxnId="{09846879-D9F6-2C47-9192-204492519551}">
      <dgm:prSet/>
      <dgm:spPr/>
      <dgm:t>
        <a:bodyPr/>
        <a:lstStyle/>
        <a:p>
          <a:endParaRPr lang="en-GB"/>
        </a:p>
      </dgm:t>
    </dgm:pt>
    <dgm:pt modelId="{0CEADB54-A224-A549-878A-A92C5B7D887F}">
      <dgm:prSet/>
      <dgm:spPr/>
      <dgm:t>
        <a:bodyPr/>
        <a:lstStyle/>
        <a:p>
          <a:pPr>
            <a:lnSpc>
              <a:spcPct val="100000"/>
            </a:lnSpc>
          </a:pPr>
          <a:r>
            <a:rPr lang="en-US" dirty="0"/>
            <a:t>Monitor</a:t>
          </a:r>
        </a:p>
      </dgm:t>
    </dgm:pt>
    <dgm:pt modelId="{C4C1A75E-A4CD-FE44-A09D-75A461665F19}" type="parTrans" cxnId="{3A95BCA1-EBC1-D84A-8994-E258279D9579}">
      <dgm:prSet/>
      <dgm:spPr/>
      <dgm:t>
        <a:bodyPr/>
        <a:lstStyle/>
        <a:p>
          <a:endParaRPr lang="en-GB"/>
        </a:p>
      </dgm:t>
    </dgm:pt>
    <dgm:pt modelId="{15760C15-8D80-FC47-82C0-8A85CB4130C9}" type="sibTrans" cxnId="{3A95BCA1-EBC1-D84A-8994-E258279D9579}">
      <dgm:prSet/>
      <dgm:spPr/>
      <dgm:t>
        <a:bodyPr/>
        <a:lstStyle/>
        <a:p>
          <a:endParaRPr lang="en-GB"/>
        </a:p>
      </dgm:t>
    </dgm:pt>
    <dgm:pt modelId="{D1A4AF08-B2B6-4CC5-9646-C5685046DD76}" type="pres">
      <dgm:prSet presAssocID="{B86CEB80-7B80-435F-A5AF-6C7A22BF14F9}" presName="root" presStyleCnt="0">
        <dgm:presLayoutVars>
          <dgm:dir/>
          <dgm:resizeHandles val="exact"/>
        </dgm:presLayoutVars>
      </dgm:prSet>
      <dgm:spPr/>
    </dgm:pt>
    <dgm:pt modelId="{2A7244CF-CFFA-4A77-BFB8-CDD19E60C2BC}" type="pres">
      <dgm:prSet presAssocID="{6C054D23-EE95-47D7-BBCD-250CEF043DB7}" presName="compNode" presStyleCnt="0"/>
      <dgm:spPr/>
    </dgm:pt>
    <dgm:pt modelId="{A5AFF4F1-6D4A-4535-93A8-2504173054E9}" type="pres">
      <dgm:prSet presAssocID="{6C054D23-EE95-47D7-BBCD-250CEF043DB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ug"/>
        </a:ext>
      </dgm:extLst>
    </dgm:pt>
    <dgm:pt modelId="{4539F839-885F-42A4-BC66-71A1FB03EEF6}" type="pres">
      <dgm:prSet presAssocID="{6C054D23-EE95-47D7-BBCD-250CEF043DB7}" presName="spaceRect" presStyleCnt="0"/>
      <dgm:spPr/>
    </dgm:pt>
    <dgm:pt modelId="{8FD78A7B-F302-43F3-A119-2D5A1400AA5B}" type="pres">
      <dgm:prSet presAssocID="{6C054D23-EE95-47D7-BBCD-250CEF043DB7}" presName="textRect" presStyleLbl="revTx" presStyleIdx="0" presStyleCnt="5">
        <dgm:presLayoutVars>
          <dgm:chMax val="1"/>
          <dgm:chPref val="1"/>
        </dgm:presLayoutVars>
      </dgm:prSet>
      <dgm:spPr/>
    </dgm:pt>
    <dgm:pt modelId="{AD4F90E8-DAA6-46C3-A526-F971A4114799}" type="pres">
      <dgm:prSet presAssocID="{132CBF6A-8F81-4AD5-AE91-853733555418}" presName="sibTrans" presStyleCnt="0"/>
      <dgm:spPr/>
    </dgm:pt>
    <dgm:pt modelId="{80E56F2B-28F5-4D07-AE32-EE832AD231CB}" type="pres">
      <dgm:prSet presAssocID="{051D8A66-6255-914A-A64B-17536DD023B6}" presName="compNode" presStyleCnt="0"/>
      <dgm:spPr/>
    </dgm:pt>
    <dgm:pt modelId="{0C5BDD8D-6E36-4A83-92D6-1DE77EF70396}" type="pres">
      <dgm:prSet presAssocID="{051D8A66-6255-914A-A64B-17536DD023B6}"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ransfer with solid fill"/>
        </a:ext>
      </dgm:extLst>
    </dgm:pt>
    <dgm:pt modelId="{E869E160-78C3-4783-9658-C806D88F3638}" type="pres">
      <dgm:prSet presAssocID="{051D8A66-6255-914A-A64B-17536DD023B6}" presName="spaceRect" presStyleCnt="0"/>
      <dgm:spPr/>
    </dgm:pt>
    <dgm:pt modelId="{21923897-450D-43AB-9B38-1B6BB8167FD2}" type="pres">
      <dgm:prSet presAssocID="{051D8A66-6255-914A-A64B-17536DD023B6}" presName="textRect" presStyleLbl="revTx" presStyleIdx="1" presStyleCnt="5">
        <dgm:presLayoutVars>
          <dgm:chMax val="1"/>
          <dgm:chPref val="1"/>
        </dgm:presLayoutVars>
      </dgm:prSet>
      <dgm:spPr/>
    </dgm:pt>
    <dgm:pt modelId="{F5F66ED9-6820-417E-897C-3945C2A69E56}" type="pres">
      <dgm:prSet presAssocID="{8A0BF316-9402-3743-BE2A-E4A80D2615DB}" presName="sibTrans" presStyleCnt="0"/>
      <dgm:spPr/>
    </dgm:pt>
    <dgm:pt modelId="{A276D79A-3558-401A-A8D2-87D537BAC0D8}" type="pres">
      <dgm:prSet presAssocID="{434F7B34-9ED1-5849-8F4C-B1CEC5D58107}" presName="compNode" presStyleCnt="0"/>
      <dgm:spPr/>
    </dgm:pt>
    <dgm:pt modelId="{882340CA-FC9B-4AEE-BCE6-813B1D850614}" type="pres">
      <dgm:prSet presAssocID="{434F7B34-9ED1-5849-8F4C-B1CEC5D58107}"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Presentation with bar chart with solid fill"/>
        </a:ext>
      </dgm:extLst>
    </dgm:pt>
    <dgm:pt modelId="{36AC65B2-492E-465A-B7FA-4F4E53A21B95}" type="pres">
      <dgm:prSet presAssocID="{434F7B34-9ED1-5849-8F4C-B1CEC5D58107}" presName="spaceRect" presStyleCnt="0"/>
      <dgm:spPr/>
    </dgm:pt>
    <dgm:pt modelId="{428DC197-597C-4724-A337-921D450A6F56}" type="pres">
      <dgm:prSet presAssocID="{434F7B34-9ED1-5849-8F4C-B1CEC5D58107}" presName="textRect" presStyleLbl="revTx" presStyleIdx="2" presStyleCnt="5" custScaleX="114645">
        <dgm:presLayoutVars>
          <dgm:chMax val="1"/>
          <dgm:chPref val="1"/>
        </dgm:presLayoutVars>
      </dgm:prSet>
      <dgm:spPr/>
    </dgm:pt>
    <dgm:pt modelId="{D03A9300-FAD4-49C4-8271-F3098EA5EFE9}" type="pres">
      <dgm:prSet presAssocID="{9D15F598-2500-C04A-9549-03F1F15F9C8D}" presName="sibTrans" presStyleCnt="0"/>
      <dgm:spPr/>
    </dgm:pt>
    <dgm:pt modelId="{606DB558-0B29-43A1-BC49-6BD5080CCA1F}" type="pres">
      <dgm:prSet presAssocID="{3C739212-6D6B-B64D-9766-B4799E2699AA}" presName="compNode" presStyleCnt="0"/>
      <dgm:spPr/>
    </dgm:pt>
    <dgm:pt modelId="{FAEF48DB-8FBF-4C5B-9CF5-B919E08E38FE}" type="pres">
      <dgm:prSet presAssocID="{3C739212-6D6B-B64D-9766-B4799E2699A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ED39251E-35CC-4099-BD08-CBCE0C5B54C1}" type="pres">
      <dgm:prSet presAssocID="{3C739212-6D6B-B64D-9766-B4799E2699AA}" presName="spaceRect" presStyleCnt="0"/>
      <dgm:spPr/>
    </dgm:pt>
    <dgm:pt modelId="{87FB53E6-23D9-4B83-A900-983CEA7F2477}" type="pres">
      <dgm:prSet presAssocID="{3C739212-6D6B-B64D-9766-B4799E2699AA}" presName="textRect" presStyleLbl="revTx" presStyleIdx="3" presStyleCnt="5">
        <dgm:presLayoutVars>
          <dgm:chMax val="1"/>
          <dgm:chPref val="1"/>
        </dgm:presLayoutVars>
      </dgm:prSet>
      <dgm:spPr/>
    </dgm:pt>
    <dgm:pt modelId="{7BE758B9-6DD4-42A3-8B4E-E2ADA6344386}" type="pres">
      <dgm:prSet presAssocID="{AFC13C7A-CFD4-8E4B-A5DD-A5F8F515A3F2}" presName="sibTrans" presStyleCnt="0"/>
      <dgm:spPr/>
    </dgm:pt>
    <dgm:pt modelId="{FECBF51F-7B95-4509-939A-B32E5910EC9B}" type="pres">
      <dgm:prSet presAssocID="{0CEADB54-A224-A549-878A-A92C5B7D887F}" presName="compNode" presStyleCnt="0"/>
      <dgm:spPr/>
    </dgm:pt>
    <dgm:pt modelId="{0732B90B-8A8E-4229-AFBD-446BB01BBB8F}" type="pres">
      <dgm:prSet presAssocID="{0CEADB54-A224-A549-878A-A92C5B7D887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5EEDDD25-0849-463F-A47A-74E5423A7B6E}" type="pres">
      <dgm:prSet presAssocID="{0CEADB54-A224-A549-878A-A92C5B7D887F}" presName="spaceRect" presStyleCnt="0"/>
      <dgm:spPr/>
    </dgm:pt>
    <dgm:pt modelId="{596A4695-E367-4FF8-919A-CE88A69CBB63}" type="pres">
      <dgm:prSet presAssocID="{0CEADB54-A224-A549-878A-A92C5B7D887F}" presName="textRect" presStyleLbl="revTx" presStyleIdx="4" presStyleCnt="5">
        <dgm:presLayoutVars>
          <dgm:chMax val="1"/>
          <dgm:chPref val="1"/>
        </dgm:presLayoutVars>
      </dgm:prSet>
      <dgm:spPr/>
    </dgm:pt>
  </dgm:ptLst>
  <dgm:cxnLst>
    <dgm:cxn modelId="{F7DF2816-FFEB-1341-9E0D-9C46EE72CDCB}" srcId="{B86CEB80-7B80-435F-A5AF-6C7A22BF14F9}" destId="{051D8A66-6255-914A-A64B-17536DD023B6}" srcOrd="1" destOrd="0" parTransId="{49131909-93FA-754F-B527-A057E41CE913}" sibTransId="{8A0BF316-9402-3743-BE2A-E4A80D2615DB}"/>
    <dgm:cxn modelId="{D320293B-9F4C-9B45-93D1-8FBE84949659}" type="presOf" srcId="{051D8A66-6255-914A-A64B-17536DD023B6}" destId="{21923897-450D-43AB-9B38-1B6BB8167FD2}" srcOrd="0" destOrd="0" presId="urn:microsoft.com/office/officeart/2018/2/layout/IconLabelList"/>
    <dgm:cxn modelId="{323E7D5F-82FC-D547-B163-7C40F9A19499}" type="presOf" srcId="{6C054D23-EE95-47D7-BBCD-250CEF043DB7}" destId="{8FD78A7B-F302-43F3-A119-2D5A1400AA5B}" srcOrd="0" destOrd="0" presId="urn:microsoft.com/office/officeart/2018/2/layout/IconLabelList"/>
    <dgm:cxn modelId="{A7048768-DBC8-49F6-87DF-8F5E560CB83D}" srcId="{B86CEB80-7B80-435F-A5AF-6C7A22BF14F9}" destId="{6C054D23-EE95-47D7-BBCD-250CEF043DB7}" srcOrd="0" destOrd="0" parTransId="{8481EFE2-0FCE-4F56-8F36-B513B66E8292}" sibTransId="{132CBF6A-8F81-4AD5-AE91-853733555418}"/>
    <dgm:cxn modelId="{09846879-D9F6-2C47-9192-204492519551}" srcId="{B86CEB80-7B80-435F-A5AF-6C7A22BF14F9}" destId="{3C739212-6D6B-B64D-9766-B4799E2699AA}" srcOrd="3" destOrd="0" parTransId="{795FB2C9-8592-2640-83D9-F06DC6FF5435}" sibTransId="{AFC13C7A-CFD4-8E4B-A5DD-A5F8F515A3F2}"/>
    <dgm:cxn modelId="{6CF9A18B-AC77-C845-98BE-C394287E96DE}" type="presOf" srcId="{B86CEB80-7B80-435F-A5AF-6C7A22BF14F9}" destId="{D1A4AF08-B2B6-4CC5-9646-C5685046DD76}" srcOrd="0" destOrd="0" presId="urn:microsoft.com/office/officeart/2018/2/layout/IconLabelList"/>
    <dgm:cxn modelId="{3A95BCA1-EBC1-D84A-8994-E258279D9579}" srcId="{B86CEB80-7B80-435F-A5AF-6C7A22BF14F9}" destId="{0CEADB54-A224-A549-878A-A92C5B7D887F}" srcOrd="4" destOrd="0" parTransId="{C4C1A75E-A4CD-FE44-A09D-75A461665F19}" sibTransId="{15760C15-8D80-FC47-82C0-8A85CB4130C9}"/>
    <dgm:cxn modelId="{ED83B3B9-A8B0-F547-B946-CA3BF8CBB5BE}" srcId="{B86CEB80-7B80-435F-A5AF-6C7A22BF14F9}" destId="{434F7B34-9ED1-5849-8F4C-B1CEC5D58107}" srcOrd="2" destOrd="0" parTransId="{6EA50CC3-47CA-A544-8892-F5CD754E90A3}" sibTransId="{9D15F598-2500-C04A-9549-03F1F15F9C8D}"/>
    <dgm:cxn modelId="{B2610BBE-A395-8C48-8E56-53F3F24EC3D6}" type="presOf" srcId="{0CEADB54-A224-A549-878A-A92C5B7D887F}" destId="{596A4695-E367-4FF8-919A-CE88A69CBB63}" srcOrd="0" destOrd="0" presId="urn:microsoft.com/office/officeart/2018/2/layout/IconLabelList"/>
    <dgm:cxn modelId="{ED7E40C6-BB98-DA4E-8DBC-13FF227A44E8}" type="presOf" srcId="{434F7B34-9ED1-5849-8F4C-B1CEC5D58107}" destId="{428DC197-597C-4724-A337-921D450A6F56}" srcOrd="0" destOrd="0" presId="urn:microsoft.com/office/officeart/2018/2/layout/IconLabelList"/>
    <dgm:cxn modelId="{F354BAE6-DBF0-1A49-9A43-4D42A8B0E03A}" type="presOf" srcId="{3C739212-6D6B-B64D-9766-B4799E2699AA}" destId="{87FB53E6-23D9-4B83-A900-983CEA7F2477}" srcOrd="0" destOrd="0" presId="urn:microsoft.com/office/officeart/2018/2/layout/IconLabelList"/>
    <dgm:cxn modelId="{303033E7-BE25-2448-9C7F-CAAF96204A55}" type="presParOf" srcId="{D1A4AF08-B2B6-4CC5-9646-C5685046DD76}" destId="{2A7244CF-CFFA-4A77-BFB8-CDD19E60C2BC}" srcOrd="0" destOrd="0" presId="urn:microsoft.com/office/officeart/2018/2/layout/IconLabelList"/>
    <dgm:cxn modelId="{0DA7440D-E1C2-6A4B-97F5-B526CD0AA1FC}" type="presParOf" srcId="{2A7244CF-CFFA-4A77-BFB8-CDD19E60C2BC}" destId="{A5AFF4F1-6D4A-4535-93A8-2504173054E9}" srcOrd="0" destOrd="0" presId="urn:microsoft.com/office/officeart/2018/2/layout/IconLabelList"/>
    <dgm:cxn modelId="{CBF862FC-9AA8-E14D-B6DC-D7856EEB08F9}" type="presParOf" srcId="{2A7244CF-CFFA-4A77-BFB8-CDD19E60C2BC}" destId="{4539F839-885F-42A4-BC66-71A1FB03EEF6}" srcOrd="1" destOrd="0" presId="urn:microsoft.com/office/officeart/2018/2/layout/IconLabelList"/>
    <dgm:cxn modelId="{C2A3FC03-D207-B741-A413-E29C899A4F37}" type="presParOf" srcId="{2A7244CF-CFFA-4A77-BFB8-CDD19E60C2BC}" destId="{8FD78A7B-F302-43F3-A119-2D5A1400AA5B}" srcOrd="2" destOrd="0" presId="urn:microsoft.com/office/officeart/2018/2/layout/IconLabelList"/>
    <dgm:cxn modelId="{82BE516D-2E41-5B4E-B67D-3EDF1AEB3D41}" type="presParOf" srcId="{D1A4AF08-B2B6-4CC5-9646-C5685046DD76}" destId="{AD4F90E8-DAA6-46C3-A526-F971A4114799}" srcOrd="1" destOrd="0" presId="urn:microsoft.com/office/officeart/2018/2/layout/IconLabelList"/>
    <dgm:cxn modelId="{B027C9DA-0354-3B43-9579-2C940A0A5D96}" type="presParOf" srcId="{D1A4AF08-B2B6-4CC5-9646-C5685046DD76}" destId="{80E56F2B-28F5-4D07-AE32-EE832AD231CB}" srcOrd="2" destOrd="0" presId="urn:microsoft.com/office/officeart/2018/2/layout/IconLabelList"/>
    <dgm:cxn modelId="{190584D2-5644-5946-8E5E-01BCCE2033B5}" type="presParOf" srcId="{80E56F2B-28F5-4D07-AE32-EE832AD231CB}" destId="{0C5BDD8D-6E36-4A83-92D6-1DE77EF70396}" srcOrd="0" destOrd="0" presId="urn:microsoft.com/office/officeart/2018/2/layout/IconLabelList"/>
    <dgm:cxn modelId="{2316C497-495B-6F47-A21E-A4BAF59703C2}" type="presParOf" srcId="{80E56F2B-28F5-4D07-AE32-EE832AD231CB}" destId="{E869E160-78C3-4783-9658-C806D88F3638}" srcOrd="1" destOrd="0" presId="urn:microsoft.com/office/officeart/2018/2/layout/IconLabelList"/>
    <dgm:cxn modelId="{7AE33689-E8DD-4C4E-ABC2-A0475E9346A5}" type="presParOf" srcId="{80E56F2B-28F5-4D07-AE32-EE832AD231CB}" destId="{21923897-450D-43AB-9B38-1B6BB8167FD2}" srcOrd="2" destOrd="0" presId="urn:microsoft.com/office/officeart/2018/2/layout/IconLabelList"/>
    <dgm:cxn modelId="{D1045EDB-CE8F-5746-A4E3-15387480B725}" type="presParOf" srcId="{D1A4AF08-B2B6-4CC5-9646-C5685046DD76}" destId="{F5F66ED9-6820-417E-897C-3945C2A69E56}" srcOrd="3" destOrd="0" presId="urn:microsoft.com/office/officeart/2018/2/layout/IconLabelList"/>
    <dgm:cxn modelId="{C57E807D-ACD6-4142-BBEB-E4223F5E0E29}" type="presParOf" srcId="{D1A4AF08-B2B6-4CC5-9646-C5685046DD76}" destId="{A276D79A-3558-401A-A8D2-87D537BAC0D8}" srcOrd="4" destOrd="0" presId="urn:microsoft.com/office/officeart/2018/2/layout/IconLabelList"/>
    <dgm:cxn modelId="{CFF6E3E2-6A40-524C-8908-F5047467A50F}" type="presParOf" srcId="{A276D79A-3558-401A-A8D2-87D537BAC0D8}" destId="{882340CA-FC9B-4AEE-BCE6-813B1D850614}" srcOrd="0" destOrd="0" presId="urn:microsoft.com/office/officeart/2018/2/layout/IconLabelList"/>
    <dgm:cxn modelId="{913F4926-1E38-BB43-973E-99C7CC644ABC}" type="presParOf" srcId="{A276D79A-3558-401A-A8D2-87D537BAC0D8}" destId="{36AC65B2-492E-465A-B7FA-4F4E53A21B95}" srcOrd="1" destOrd="0" presId="urn:microsoft.com/office/officeart/2018/2/layout/IconLabelList"/>
    <dgm:cxn modelId="{0938FBD1-C8B8-DD45-96F9-6FED96A43F96}" type="presParOf" srcId="{A276D79A-3558-401A-A8D2-87D537BAC0D8}" destId="{428DC197-597C-4724-A337-921D450A6F56}" srcOrd="2" destOrd="0" presId="urn:microsoft.com/office/officeart/2018/2/layout/IconLabelList"/>
    <dgm:cxn modelId="{37A7C882-7392-4C46-956A-02BC7CB970E4}" type="presParOf" srcId="{D1A4AF08-B2B6-4CC5-9646-C5685046DD76}" destId="{D03A9300-FAD4-49C4-8271-F3098EA5EFE9}" srcOrd="5" destOrd="0" presId="urn:microsoft.com/office/officeart/2018/2/layout/IconLabelList"/>
    <dgm:cxn modelId="{A4C2C8EE-7922-0645-9696-7318EAB09DD3}" type="presParOf" srcId="{D1A4AF08-B2B6-4CC5-9646-C5685046DD76}" destId="{606DB558-0B29-43A1-BC49-6BD5080CCA1F}" srcOrd="6" destOrd="0" presId="urn:microsoft.com/office/officeart/2018/2/layout/IconLabelList"/>
    <dgm:cxn modelId="{035B05DE-1B01-5340-9CE4-9E38AD463A2A}" type="presParOf" srcId="{606DB558-0B29-43A1-BC49-6BD5080CCA1F}" destId="{FAEF48DB-8FBF-4C5B-9CF5-B919E08E38FE}" srcOrd="0" destOrd="0" presId="urn:microsoft.com/office/officeart/2018/2/layout/IconLabelList"/>
    <dgm:cxn modelId="{8A304DE6-16C0-CA4A-A4BA-20571C7EC6EB}" type="presParOf" srcId="{606DB558-0B29-43A1-BC49-6BD5080CCA1F}" destId="{ED39251E-35CC-4099-BD08-CBCE0C5B54C1}" srcOrd="1" destOrd="0" presId="urn:microsoft.com/office/officeart/2018/2/layout/IconLabelList"/>
    <dgm:cxn modelId="{42A76725-1918-0247-A590-C1DDDF469CD0}" type="presParOf" srcId="{606DB558-0B29-43A1-BC49-6BD5080CCA1F}" destId="{87FB53E6-23D9-4B83-A900-983CEA7F2477}" srcOrd="2" destOrd="0" presId="urn:microsoft.com/office/officeart/2018/2/layout/IconLabelList"/>
    <dgm:cxn modelId="{BA940DB0-7F61-7B48-A091-B5B85E3187B3}" type="presParOf" srcId="{D1A4AF08-B2B6-4CC5-9646-C5685046DD76}" destId="{7BE758B9-6DD4-42A3-8B4E-E2ADA6344386}" srcOrd="7" destOrd="0" presId="urn:microsoft.com/office/officeart/2018/2/layout/IconLabelList"/>
    <dgm:cxn modelId="{6CCBBF30-D2F3-EE4A-80F3-F3F9EBBE6B1B}" type="presParOf" srcId="{D1A4AF08-B2B6-4CC5-9646-C5685046DD76}" destId="{FECBF51F-7B95-4509-939A-B32E5910EC9B}" srcOrd="8" destOrd="0" presId="urn:microsoft.com/office/officeart/2018/2/layout/IconLabelList"/>
    <dgm:cxn modelId="{83871CC2-5786-6340-8A4D-DF6AF5DEE65A}" type="presParOf" srcId="{FECBF51F-7B95-4509-939A-B32E5910EC9B}" destId="{0732B90B-8A8E-4229-AFBD-446BB01BBB8F}" srcOrd="0" destOrd="0" presId="urn:microsoft.com/office/officeart/2018/2/layout/IconLabelList"/>
    <dgm:cxn modelId="{8D79AD62-643F-1D4C-907C-1019C42926B7}" type="presParOf" srcId="{FECBF51F-7B95-4509-939A-B32E5910EC9B}" destId="{5EEDDD25-0849-463F-A47A-74E5423A7B6E}" srcOrd="1" destOrd="0" presId="urn:microsoft.com/office/officeart/2018/2/layout/IconLabelList"/>
    <dgm:cxn modelId="{C6FDBE96-17A5-CB4A-9DC7-0E85DDE719BD}" type="presParOf" srcId="{FECBF51F-7B95-4509-939A-B32E5910EC9B}" destId="{596A4695-E367-4FF8-919A-CE88A69CBB63}" srcOrd="2" destOrd="0" presId="urn:microsoft.com/office/officeart/2018/2/layout/Icon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AF17FE-9A73-41B7-B146-5DD61C3D8AF7}" type="doc">
      <dgm:prSet loTypeId="urn:microsoft.com/office/officeart/2005/8/layout/vList3" loCatId="picture" qsTypeId="urn:microsoft.com/office/officeart/2005/8/quickstyle/simple1" qsCatId="simple" csTypeId="urn:microsoft.com/office/officeart/2005/8/colors/accent0_2" csCatId="mainScheme" phldr="1"/>
      <dgm:spPr/>
    </dgm:pt>
    <dgm:pt modelId="{434173C3-46E6-40D7-BA7D-A304172C89D6}">
      <dgm:prSet phldrT="[Text]"/>
      <dgm:spPr/>
      <dgm:t>
        <a:bodyPr/>
        <a:lstStyle/>
        <a:p>
          <a:pPr algn="l">
            <a:buFont typeface="Wingdings" panose="05000000000000000000" pitchFamily="2" charset="2"/>
            <a:buChar char="q"/>
          </a:pPr>
          <a:r>
            <a:rPr lang="en-US" dirty="0">
              <a:solidFill>
                <a:srgbClr val="002060"/>
              </a:solidFill>
            </a:rPr>
            <a:t>Each WMO Member shall implement at least one WIS2 node to share data in WIS2</a:t>
          </a:r>
          <a:endParaRPr lang="en-CH" dirty="0"/>
        </a:p>
      </dgm:t>
    </dgm:pt>
    <dgm:pt modelId="{EFE6E3FE-7005-49F3-897F-213B21652A7D}" type="parTrans" cxnId="{4833255F-C2D9-4D68-A50F-362ECFBC291E}">
      <dgm:prSet/>
      <dgm:spPr/>
      <dgm:t>
        <a:bodyPr/>
        <a:lstStyle/>
        <a:p>
          <a:endParaRPr lang="en-GB"/>
        </a:p>
      </dgm:t>
    </dgm:pt>
    <dgm:pt modelId="{9C0DFAA8-F14E-4496-9576-779DDA0F29D6}" type="sibTrans" cxnId="{4833255F-C2D9-4D68-A50F-362ECFBC291E}">
      <dgm:prSet/>
      <dgm:spPr/>
      <dgm:t>
        <a:bodyPr/>
        <a:lstStyle/>
        <a:p>
          <a:endParaRPr lang="en-GB"/>
        </a:p>
      </dgm:t>
    </dgm:pt>
    <dgm:pt modelId="{28B20416-6239-9A4D-ADB2-1BD2BBB3C6C1}">
      <dgm:prSet phldrT="[Text]"/>
      <dgm:spPr/>
      <dgm:t>
        <a:bodyPr/>
        <a:lstStyle/>
        <a:p>
          <a:pPr>
            <a:buFont typeface="Wingdings" panose="05000000000000000000" pitchFamily="2" charset="2"/>
            <a:buChar char="q"/>
          </a:pPr>
          <a:r>
            <a:rPr lang="en-CH" dirty="0">
              <a:solidFill>
                <a:srgbClr val="002060"/>
              </a:solidFill>
            </a:rPr>
            <a:t>A WIS2 node replaces the GTS Message Switching System</a:t>
          </a:r>
        </a:p>
      </dgm:t>
    </dgm:pt>
    <dgm:pt modelId="{9D445340-344C-8D48-BF9C-702930C21F59}" type="parTrans" cxnId="{CAC58B36-07D1-CE4F-883E-CF6D60A5477E}">
      <dgm:prSet/>
      <dgm:spPr/>
      <dgm:t>
        <a:bodyPr/>
        <a:lstStyle/>
        <a:p>
          <a:endParaRPr lang="en-GB"/>
        </a:p>
      </dgm:t>
    </dgm:pt>
    <dgm:pt modelId="{140B277A-8E43-6443-A094-7ED4832A7A80}" type="sibTrans" cxnId="{CAC58B36-07D1-CE4F-883E-CF6D60A5477E}">
      <dgm:prSet/>
      <dgm:spPr/>
      <dgm:t>
        <a:bodyPr/>
        <a:lstStyle/>
        <a:p>
          <a:endParaRPr lang="en-GB"/>
        </a:p>
      </dgm:t>
    </dgm:pt>
    <dgm:pt modelId="{688A1699-4D02-E644-AE70-3DD631FB6FF5}">
      <dgm:prSet phldrT="[Text]"/>
      <dgm:spPr/>
      <dgm:t>
        <a:bodyPr/>
        <a:lstStyle/>
        <a:p>
          <a:pPr>
            <a:buFont typeface="Wingdings" panose="05000000000000000000" pitchFamily="2" charset="2"/>
            <a:buChar char="q"/>
          </a:pPr>
          <a:r>
            <a:rPr lang="en-GB" dirty="0">
              <a:solidFill>
                <a:srgbClr val="002060"/>
              </a:solidFill>
            </a:rPr>
            <a:t>Data and metadata are shared through a WIS2 node</a:t>
          </a:r>
          <a:endParaRPr lang="en-CH" dirty="0">
            <a:solidFill>
              <a:srgbClr val="002060"/>
            </a:solidFill>
          </a:endParaRPr>
        </a:p>
      </dgm:t>
    </dgm:pt>
    <dgm:pt modelId="{6215BEDC-046D-9B48-BB25-9D3A79C43314}" type="parTrans" cxnId="{577165A6-98D9-7C49-88DC-4F454A62BDCC}">
      <dgm:prSet/>
      <dgm:spPr/>
      <dgm:t>
        <a:bodyPr/>
        <a:lstStyle/>
        <a:p>
          <a:endParaRPr lang="en-GB"/>
        </a:p>
      </dgm:t>
    </dgm:pt>
    <dgm:pt modelId="{D1F3606F-44AE-9941-A78F-63A6E4C31963}" type="sibTrans" cxnId="{577165A6-98D9-7C49-88DC-4F454A62BDCC}">
      <dgm:prSet/>
      <dgm:spPr/>
      <dgm:t>
        <a:bodyPr/>
        <a:lstStyle/>
        <a:p>
          <a:endParaRPr lang="en-GB"/>
        </a:p>
      </dgm:t>
    </dgm:pt>
    <dgm:pt modelId="{4F9C9A9D-55A3-594B-9989-00F975623F90}">
      <dgm:prSet phldrT="[Text]"/>
      <dgm:spPr/>
      <dgm:t>
        <a:bodyPr/>
        <a:lstStyle/>
        <a:p>
          <a:pPr>
            <a:buFont typeface="Wingdings" panose="05000000000000000000" pitchFamily="2" charset="2"/>
            <a:buChar char="q"/>
          </a:pPr>
          <a:r>
            <a:rPr lang="en-GB" dirty="0">
              <a:solidFill>
                <a:srgbClr val="002060"/>
              </a:solidFill>
            </a:rPr>
            <a:t>A WIS2 Node shares data via an HTTPS service and sends notifications to MQTT subscribers</a:t>
          </a:r>
          <a:endParaRPr lang="en-CH" dirty="0">
            <a:solidFill>
              <a:srgbClr val="002060"/>
            </a:solidFill>
          </a:endParaRPr>
        </a:p>
      </dgm:t>
    </dgm:pt>
    <dgm:pt modelId="{7B81C9B2-124D-0640-802C-AB6391CD2A96}" type="parTrans" cxnId="{3B6AA4B1-D05D-A240-8390-9AA359A31C73}">
      <dgm:prSet/>
      <dgm:spPr/>
      <dgm:t>
        <a:bodyPr/>
        <a:lstStyle/>
        <a:p>
          <a:endParaRPr lang="en-GB"/>
        </a:p>
      </dgm:t>
    </dgm:pt>
    <dgm:pt modelId="{B74EC62A-87EE-E24E-A0D0-AA9AD441F123}" type="sibTrans" cxnId="{3B6AA4B1-D05D-A240-8390-9AA359A31C73}">
      <dgm:prSet/>
      <dgm:spPr/>
      <dgm:t>
        <a:bodyPr/>
        <a:lstStyle/>
        <a:p>
          <a:endParaRPr lang="en-GB"/>
        </a:p>
      </dgm:t>
    </dgm:pt>
    <dgm:pt modelId="{18F57640-9461-054E-AF64-F51FB4D0ABB7}">
      <dgm:prSet phldrT="[Text]"/>
      <dgm:spPr/>
      <dgm:t>
        <a:bodyPr/>
        <a:lstStyle/>
        <a:p>
          <a:pPr>
            <a:buFont typeface="Wingdings" panose="05000000000000000000" pitchFamily="2" charset="2"/>
            <a:buChar char="q"/>
          </a:pPr>
          <a:r>
            <a:rPr lang="en-GB" dirty="0">
              <a:solidFill>
                <a:srgbClr val="002060"/>
              </a:solidFill>
            </a:rPr>
            <a:t>A WIS2 node shares data only with Global Services</a:t>
          </a:r>
          <a:endParaRPr lang="en-CH" dirty="0">
            <a:solidFill>
              <a:srgbClr val="002060"/>
            </a:solidFill>
          </a:endParaRPr>
        </a:p>
      </dgm:t>
    </dgm:pt>
    <dgm:pt modelId="{04E29D63-6A82-754A-A1AC-EA937DCC7944}" type="parTrans" cxnId="{2C2ACB0A-E754-4E47-B085-B7CAE0BDD6CA}">
      <dgm:prSet/>
      <dgm:spPr/>
      <dgm:t>
        <a:bodyPr/>
        <a:lstStyle/>
        <a:p>
          <a:endParaRPr lang="en-GB"/>
        </a:p>
      </dgm:t>
    </dgm:pt>
    <dgm:pt modelId="{B208BFA0-4148-6544-8B1D-602A2C37A536}" type="sibTrans" cxnId="{2C2ACB0A-E754-4E47-B085-B7CAE0BDD6CA}">
      <dgm:prSet/>
      <dgm:spPr/>
      <dgm:t>
        <a:bodyPr/>
        <a:lstStyle/>
        <a:p>
          <a:endParaRPr lang="en-GB"/>
        </a:p>
      </dgm:t>
    </dgm:pt>
    <dgm:pt modelId="{B5FEFA07-4EFC-41B9-B508-467877AD988A}" type="pres">
      <dgm:prSet presAssocID="{76AF17FE-9A73-41B7-B146-5DD61C3D8AF7}" presName="linearFlow" presStyleCnt="0">
        <dgm:presLayoutVars>
          <dgm:dir/>
          <dgm:resizeHandles val="exact"/>
        </dgm:presLayoutVars>
      </dgm:prSet>
      <dgm:spPr/>
    </dgm:pt>
    <dgm:pt modelId="{14D3804A-E38D-4244-A4DF-D9BEC890DDEA}" type="pres">
      <dgm:prSet presAssocID="{434173C3-46E6-40D7-BA7D-A304172C89D6}" presName="composite" presStyleCnt="0"/>
      <dgm:spPr/>
    </dgm:pt>
    <dgm:pt modelId="{2FD79F02-E460-4536-B255-602FED97B9DD}" type="pres">
      <dgm:prSet presAssocID="{434173C3-46E6-40D7-BA7D-A304172C89D6}"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430E623F-E623-4A47-9023-D9D3DA7CA424}" type="pres">
      <dgm:prSet presAssocID="{434173C3-46E6-40D7-BA7D-A304172C89D6}" presName="txShp" presStyleLbl="node1" presStyleIdx="0" presStyleCnt="5">
        <dgm:presLayoutVars>
          <dgm:bulletEnabled val="1"/>
        </dgm:presLayoutVars>
      </dgm:prSet>
      <dgm:spPr/>
    </dgm:pt>
    <dgm:pt modelId="{C9AE16D5-8369-4E8E-AC92-D9ABB0CEB9CF}" type="pres">
      <dgm:prSet presAssocID="{9C0DFAA8-F14E-4496-9576-779DDA0F29D6}" presName="spacing" presStyleCnt="0"/>
      <dgm:spPr/>
    </dgm:pt>
    <dgm:pt modelId="{CA65E36A-F0EC-E244-B940-16368FEFB7FA}" type="pres">
      <dgm:prSet presAssocID="{28B20416-6239-9A4D-ADB2-1BD2BBB3C6C1}" presName="composite" presStyleCnt="0"/>
      <dgm:spPr/>
    </dgm:pt>
    <dgm:pt modelId="{C7B8C7D8-40FC-7342-8E81-092A56755211}" type="pres">
      <dgm:prSet presAssocID="{28B20416-6239-9A4D-ADB2-1BD2BBB3C6C1}" presName="imgShp" presStyleLbl="fgImgPlace1" presStyleIdx="1"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60B1AD0E-E724-6141-B783-AE4ECD659A6F}" type="pres">
      <dgm:prSet presAssocID="{28B20416-6239-9A4D-ADB2-1BD2BBB3C6C1}" presName="txShp" presStyleLbl="node1" presStyleIdx="1" presStyleCnt="5">
        <dgm:presLayoutVars>
          <dgm:bulletEnabled val="1"/>
        </dgm:presLayoutVars>
      </dgm:prSet>
      <dgm:spPr/>
    </dgm:pt>
    <dgm:pt modelId="{56E0F436-7F14-9B4C-BDA1-A6812AD756A0}" type="pres">
      <dgm:prSet presAssocID="{140B277A-8E43-6443-A094-7ED4832A7A80}" presName="spacing" presStyleCnt="0"/>
      <dgm:spPr/>
    </dgm:pt>
    <dgm:pt modelId="{D32E379E-A0FC-CD49-A63E-E78B78A51A06}" type="pres">
      <dgm:prSet presAssocID="{688A1699-4D02-E644-AE70-3DD631FB6FF5}" presName="composite" presStyleCnt="0"/>
      <dgm:spPr/>
    </dgm:pt>
    <dgm:pt modelId="{93BF86F2-C9BA-0042-974D-14291ABC6CF8}" type="pres">
      <dgm:prSet presAssocID="{688A1699-4D02-E644-AE70-3DD631FB6FF5}" presName="imgShp" presStyleLbl="fgImgPlace1" presStyleIdx="2"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326EC4C9-A949-F041-BE79-4EE64A93EE37}" type="pres">
      <dgm:prSet presAssocID="{688A1699-4D02-E644-AE70-3DD631FB6FF5}" presName="txShp" presStyleLbl="node1" presStyleIdx="2" presStyleCnt="5">
        <dgm:presLayoutVars>
          <dgm:bulletEnabled val="1"/>
        </dgm:presLayoutVars>
      </dgm:prSet>
      <dgm:spPr/>
    </dgm:pt>
    <dgm:pt modelId="{709D0E70-18D8-4949-9900-E90C94614B51}" type="pres">
      <dgm:prSet presAssocID="{D1F3606F-44AE-9941-A78F-63A6E4C31963}" presName="spacing" presStyleCnt="0"/>
      <dgm:spPr/>
    </dgm:pt>
    <dgm:pt modelId="{DDA28F1B-7A52-FE48-B432-9FA5FB48B678}" type="pres">
      <dgm:prSet presAssocID="{4F9C9A9D-55A3-594B-9989-00F975623F90}" presName="composite" presStyleCnt="0"/>
      <dgm:spPr/>
    </dgm:pt>
    <dgm:pt modelId="{6C73D1C5-472B-1C4D-9050-CBD860749F3A}" type="pres">
      <dgm:prSet presAssocID="{4F9C9A9D-55A3-594B-9989-00F975623F90}" presName="imgShp" presStyleLbl="fgImgPlace1" presStyleIdx="3"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637964D3-3DE7-0A4B-9C64-A13D8100AD1C}" type="pres">
      <dgm:prSet presAssocID="{4F9C9A9D-55A3-594B-9989-00F975623F90}" presName="txShp" presStyleLbl="node1" presStyleIdx="3" presStyleCnt="5">
        <dgm:presLayoutVars>
          <dgm:bulletEnabled val="1"/>
        </dgm:presLayoutVars>
      </dgm:prSet>
      <dgm:spPr/>
    </dgm:pt>
    <dgm:pt modelId="{7CF39557-6BB8-424E-B567-E99198750EEA}" type="pres">
      <dgm:prSet presAssocID="{B74EC62A-87EE-E24E-A0D0-AA9AD441F123}" presName="spacing" presStyleCnt="0"/>
      <dgm:spPr/>
    </dgm:pt>
    <dgm:pt modelId="{3FFAF9F9-95DE-6142-BFF6-BEC371F73538}" type="pres">
      <dgm:prSet presAssocID="{18F57640-9461-054E-AF64-F51FB4D0ABB7}" presName="composite" presStyleCnt="0"/>
      <dgm:spPr/>
    </dgm:pt>
    <dgm:pt modelId="{50570A3A-9C60-F147-BA5B-8397E4060A78}" type="pres">
      <dgm:prSet presAssocID="{18F57640-9461-054E-AF64-F51FB4D0ABB7}" presName="imgShp" presStyleLbl="fgImgPlace1" presStyleIdx="4"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94BCE33D-8C84-9042-ACC9-810C04664A46}" type="pres">
      <dgm:prSet presAssocID="{18F57640-9461-054E-AF64-F51FB4D0ABB7}" presName="txShp" presStyleLbl="node1" presStyleIdx="4" presStyleCnt="5">
        <dgm:presLayoutVars>
          <dgm:bulletEnabled val="1"/>
        </dgm:presLayoutVars>
      </dgm:prSet>
      <dgm:spPr/>
    </dgm:pt>
  </dgm:ptLst>
  <dgm:cxnLst>
    <dgm:cxn modelId="{2C2ACB0A-E754-4E47-B085-B7CAE0BDD6CA}" srcId="{76AF17FE-9A73-41B7-B146-5DD61C3D8AF7}" destId="{18F57640-9461-054E-AF64-F51FB4D0ABB7}" srcOrd="4" destOrd="0" parTransId="{04E29D63-6A82-754A-A1AC-EA937DCC7944}" sibTransId="{B208BFA0-4148-6544-8B1D-602A2C37A536}"/>
    <dgm:cxn modelId="{CAC58B36-07D1-CE4F-883E-CF6D60A5477E}" srcId="{76AF17FE-9A73-41B7-B146-5DD61C3D8AF7}" destId="{28B20416-6239-9A4D-ADB2-1BD2BBB3C6C1}" srcOrd="1" destOrd="0" parTransId="{9D445340-344C-8D48-BF9C-702930C21F59}" sibTransId="{140B277A-8E43-6443-A094-7ED4832A7A80}"/>
    <dgm:cxn modelId="{A6ECEA39-D341-C94D-8A76-D62D03E8DA70}" type="presOf" srcId="{28B20416-6239-9A4D-ADB2-1BD2BBB3C6C1}" destId="{60B1AD0E-E724-6141-B783-AE4ECD659A6F}" srcOrd="0" destOrd="0" presId="urn:microsoft.com/office/officeart/2005/8/layout/vList3"/>
    <dgm:cxn modelId="{11ECBC40-6311-C140-9140-9F28FF32B577}" type="presOf" srcId="{18F57640-9461-054E-AF64-F51FB4D0ABB7}" destId="{94BCE33D-8C84-9042-ACC9-810C04664A46}" srcOrd="0" destOrd="0" presId="urn:microsoft.com/office/officeart/2005/8/layout/vList3"/>
    <dgm:cxn modelId="{3E1B4544-7CE5-4F34-8417-DD43C06E6801}" type="presOf" srcId="{76AF17FE-9A73-41B7-B146-5DD61C3D8AF7}" destId="{B5FEFA07-4EFC-41B9-B508-467877AD988A}" srcOrd="0" destOrd="0" presId="urn:microsoft.com/office/officeart/2005/8/layout/vList3"/>
    <dgm:cxn modelId="{E7495F4C-CC1E-E046-BFB8-7DC1E5B80C01}" type="presOf" srcId="{4F9C9A9D-55A3-594B-9989-00F975623F90}" destId="{637964D3-3DE7-0A4B-9C64-A13D8100AD1C}" srcOrd="0" destOrd="0" presId="urn:microsoft.com/office/officeart/2005/8/layout/vList3"/>
    <dgm:cxn modelId="{4833255F-C2D9-4D68-A50F-362ECFBC291E}" srcId="{76AF17FE-9A73-41B7-B146-5DD61C3D8AF7}" destId="{434173C3-46E6-40D7-BA7D-A304172C89D6}" srcOrd="0" destOrd="0" parTransId="{EFE6E3FE-7005-49F3-897F-213B21652A7D}" sibTransId="{9C0DFAA8-F14E-4496-9576-779DDA0F29D6}"/>
    <dgm:cxn modelId="{32E381A1-6378-4961-9075-2F51EC8656AE}" type="presOf" srcId="{434173C3-46E6-40D7-BA7D-A304172C89D6}" destId="{430E623F-E623-4A47-9023-D9D3DA7CA424}" srcOrd="0" destOrd="0" presId="urn:microsoft.com/office/officeart/2005/8/layout/vList3"/>
    <dgm:cxn modelId="{577165A6-98D9-7C49-88DC-4F454A62BDCC}" srcId="{76AF17FE-9A73-41B7-B146-5DD61C3D8AF7}" destId="{688A1699-4D02-E644-AE70-3DD631FB6FF5}" srcOrd="2" destOrd="0" parTransId="{6215BEDC-046D-9B48-BB25-9D3A79C43314}" sibTransId="{D1F3606F-44AE-9941-A78F-63A6E4C31963}"/>
    <dgm:cxn modelId="{3B6AA4B1-D05D-A240-8390-9AA359A31C73}" srcId="{76AF17FE-9A73-41B7-B146-5DD61C3D8AF7}" destId="{4F9C9A9D-55A3-594B-9989-00F975623F90}" srcOrd="3" destOrd="0" parTransId="{7B81C9B2-124D-0640-802C-AB6391CD2A96}" sibTransId="{B74EC62A-87EE-E24E-A0D0-AA9AD441F123}"/>
    <dgm:cxn modelId="{5D1D76C2-5A78-7C47-AB13-CC67E349CBB2}" type="presOf" srcId="{688A1699-4D02-E644-AE70-3DD631FB6FF5}" destId="{326EC4C9-A949-F041-BE79-4EE64A93EE37}" srcOrd="0" destOrd="0" presId="urn:microsoft.com/office/officeart/2005/8/layout/vList3"/>
    <dgm:cxn modelId="{96BFB4D7-106D-40D4-9A72-5DA731031861}" type="presParOf" srcId="{B5FEFA07-4EFC-41B9-B508-467877AD988A}" destId="{14D3804A-E38D-4244-A4DF-D9BEC890DDEA}" srcOrd="0" destOrd="0" presId="urn:microsoft.com/office/officeart/2005/8/layout/vList3"/>
    <dgm:cxn modelId="{483B871D-913F-4C45-8723-D62697951E53}" type="presParOf" srcId="{14D3804A-E38D-4244-A4DF-D9BEC890DDEA}" destId="{2FD79F02-E460-4536-B255-602FED97B9DD}" srcOrd="0" destOrd="0" presId="urn:microsoft.com/office/officeart/2005/8/layout/vList3"/>
    <dgm:cxn modelId="{F41D9523-4E11-4B9D-9E52-ECFF04EF367D}" type="presParOf" srcId="{14D3804A-E38D-4244-A4DF-D9BEC890DDEA}" destId="{430E623F-E623-4A47-9023-D9D3DA7CA424}" srcOrd="1" destOrd="0" presId="urn:microsoft.com/office/officeart/2005/8/layout/vList3"/>
    <dgm:cxn modelId="{42C0AAF1-91C9-43F3-94E4-CD73FF685577}" type="presParOf" srcId="{B5FEFA07-4EFC-41B9-B508-467877AD988A}" destId="{C9AE16D5-8369-4E8E-AC92-D9ABB0CEB9CF}" srcOrd="1" destOrd="0" presId="urn:microsoft.com/office/officeart/2005/8/layout/vList3"/>
    <dgm:cxn modelId="{0DEAC261-5ECF-514A-8CF0-969512993C76}" type="presParOf" srcId="{B5FEFA07-4EFC-41B9-B508-467877AD988A}" destId="{CA65E36A-F0EC-E244-B940-16368FEFB7FA}" srcOrd="2" destOrd="0" presId="urn:microsoft.com/office/officeart/2005/8/layout/vList3"/>
    <dgm:cxn modelId="{A811AE67-2A2D-C043-944C-0172A2A25B0D}" type="presParOf" srcId="{CA65E36A-F0EC-E244-B940-16368FEFB7FA}" destId="{C7B8C7D8-40FC-7342-8E81-092A56755211}" srcOrd="0" destOrd="0" presId="urn:microsoft.com/office/officeart/2005/8/layout/vList3"/>
    <dgm:cxn modelId="{E0DCFCB9-A67C-974E-AE5A-54EBD68EB141}" type="presParOf" srcId="{CA65E36A-F0EC-E244-B940-16368FEFB7FA}" destId="{60B1AD0E-E724-6141-B783-AE4ECD659A6F}" srcOrd="1" destOrd="0" presId="urn:microsoft.com/office/officeart/2005/8/layout/vList3"/>
    <dgm:cxn modelId="{589AD982-3FFA-B44B-9816-7820FCB78217}" type="presParOf" srcId="{B5FEFA07-4EFC-41B9-B508-467877AD988A}" destId="{56E0F436-7F14-9B4C-BDA1-A6812AD756A0}" srcOrd="3" destOrd="0" presId="urn:microsoft.com/office/officeart/2005/8/layout/vList3"/>
    <dgm:cxn modelId="{DCBF7D0B-0E60-DD49-A9ED-FE7EF73B3A2F}" type="presParOf" srcId="{B5FEFA07-4EFC-41B9-B508-467877AD988A}" destId="{D32E379E-A0FC-CD49-A63E-E78B78A51A06}" srcOrd="4" destOrd="0" presId="urn:microsoft.com/office/officeart/2005/8/layout/vList3"/>
    <dgm:cxn modelId="{D1E8F8C8-5039-1D43-8BA0-31894775C546}" type="presParOf" srcId="{D32E379E-A0FC-CD49-A63E-E78B78A51A06}" destId="{93BF86F2-C9BA-0042-974D-14291ABC6CF8}" srcOrd="0" destOrd="0" presId="urn:microsoft.com/office/officeart/2005/8/layout/vList3"/>
    <dgm:cxn modelId="{94AB1E6F-346E-7946-9513-56E981DB1D53}" type="presParOf" srcId="{D32E379E-A0FC-CD49-A63E-E78B78A51A06}" destId="{326EC4C9-A949-F041-BE79-4EE64A93EE37}" srcOrd="1" destOrd="0" presId="urn:microsoft.com/office/officeart/2005/8/layout/vList3"/>
    <dgm:cxn modelId="{C9BE7E83-CB7E-4644-AD27-6EC8D8497D46}" type="presParOf" srcId="{B5FEFA07-4EFC-41B9-B508-467877AD988A}" destId="{709D0E70-18D8-4949-9900-E90C94614B51}" srcOrd="5" destOrd="0" presId="urn:microsoft.com/office/officeart/2005/8/layout/vList3"/>
    <dgm:cxn modelId="{DA4B185C-1B00-D543-9F43-633D940C0330}" type="presParOf" srcId="{B5FEFA07-4EFC-41B9-B508-467877AD988A}" destId="{DDA28F1B-7A52-FE48-B432-9FA5FB48B678}" srcOrd="6" destOrd="0" presId="urn:microsoft.com/office/officeart/2005/8/layout/vList3"/>
    <dgm:cxn modelId="{113FC936-72D1-3243-8BFD-59CA80A5AE08}" type="presParOf" srcId="{DDA28F1B-7A52-FE48-B432-9FA5FB48B678}" destId="{6C73D1C5-472B-1C4D-9050-CBD860749F3A}" srcOrd="0" destOrd="0" presId="urn:microsoft.com/office/officeart/2005/8/layout/vList3"/>
    <dgm:cxn modelId="{E8D3E360-EFEC-8D46-9AED-0E56CD1BADC4}" type="presParOf" srcId="{DDA28F1B-7A52-FE48-B432-9FA5FB48B678}" destId="{637964D3-3DE7-0A4B-9C64-A13D8100AD1C}" srcOrd="1" destOrd="0" presId="urn:microsoft.com/office/officeart/2005/8/layout/vList3"/>
    <dgm:cxn modelId="{8A25B4E3-5C09-6B45-A0B2-71080589A32B}" type="presParOf" srcId="{B5FEFA07-4EFC-41B9-B508-467877AD988A}" destId="{7CF39557-6BB8-424E-B567-E99198750EEA}" srcOrd="7" destOrd="0" presId="urn:microsoft.com/office/officeart/2005/8/layout/vList3"/>
    <dgm:cxn modelId="{ABAB98C3-6A1C-4346-97E4-846DE3BFD88A}" type="presParOf" srcId="{B5FEFA07-4EFC-41B9-B508-467877AD988A}" destId="{3FFAF9F9-95DE-6142-BFF6-BEC371F73538}" srcOrd="8" destOrd="0" presId="urn:microsoft.com/office/officeart/2005/8/layout/vList3"/>
    <dgm:cxn modelId="{A78C06D9-EB57-734B-9497-85C78260FC73}" type="presParOf" srcId="{3FFAF9F9-95DE-6142-BFF6-BEC371F73538}" destId="{50570A3A-9C60-F147-BA5B-8397E4060A78}" srcOrd="0" destOrd="0" presId="urn:microsoft.com/office/officeart/2005/8/layout/vList3"/>
    <dgm:cxn modelId="{87DBA632-4D45-8F42-8C15-C40D32E87B4E}" type="presParOf" srcId="{3FFAF9F9-95DE-6142-BFF6-BEC371F73538}" destId="{94BCE33D-8C84-9042-ACC9-810C04664A46}"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E649FF-AA55-4EEC-A3F1-0CD590165251}" type="doc">
      <dgm:prSet loTypeId="urn:microsoft.com/office/officeart/2005/8/layout/hProcess7" loCatId="list" qsTypeId="urn:microsoft.com/office/officeart/2005/8/quickstyle/simple3" qsCatId="simple" csTypeId="urn:microsoft.com/office/officeart/2005/8/colors/accent1_1" csCatId="accent1" phldr="1"/>
      <dgm:spPr/>
      <dgm:t>
        <a:bodyPr/>
        <a:lstStyle/>
        <a:p>
          <a:endParaRPr lang="en-CH"/>
        </a:p>
      </dgm:t>
    </dgm:pt>
    <dgm:pt modelId="{3DA9BE0C-CDC1-4040-9033-649C7EBA02BC}">
      <dgm:prSet phldrT="[Text]" custT="1"/>
      <dgm:spPr/>
      <dgm:t>
        <a:bodyPr tIns="0" rIns="72000"/>
        <a:lstStyle/>
        <a:p>
          <a:r>
            <a:rPr lang="en-US" sz="2400" b="0" cap="none" spc="0">
              <a:ln/>
              <a:solidFill>
                <a:schemeClr val="accent5">
                  <a:lumMod val="50000"/>
                </a:schemeClr>
              </a:solidFill>
              <a:effectLst/>
            </a:rPr>
            <a:t>2023</a:t>
          </a:r>
          <a:endParaRPr lang="en-CH" sz="2400" b="0" cap="none" spc="0">
            <a:ln/>
            <a:solidFill>
              <a:schemeClr val="accent5">
                <a:lumMod val="50000"/>
              </a:schemeClr>
            </a:solidFill>
            <a:effectLst/>
          </a:endParaRPr>
        </a:p>
      </dgm:t>
    </dgm:pt>
    <dgm:pt modelId="{7725A47D-4E88-45D7-A197-C6A08CF553F4}" type="parTrans" cxnId="{A7CC0A44-D8B8-4DAC-A5B9-6E4986BA8F07}">
      <dgm:prSet/>
      <dgm:spPr/>
      <dgm:t>
        <a:bodyPr/>
        <a:lstStyle/>
        <a:p>
          <a:endParaRPr lang="en-CH" b="1" cap="none" spc="0">
            <a:ln/>
            <a:solidFill>
              <a:srgbClr val="FFC000"/>
            </a:solidFill>
            <a:effectLst/>
          </a:endParaRPr>
        </a:p>
      </dgm:t>
    </dgm:pt>
    <dgm:pt modelId="{6CC5A54D-0EF1-4AF3-9A13-888D42DCAE1D}" type="sibTrans" cxnId="{A7CC0A44-D8B8-4DAC-A5B9-6E4986BA8F07}">
      <dgm:prSet/>
      <dgm:spPr/>
      <dgm:t>
        <a:bodyPr/>
        <a:lstStyle/>
        <a:p>
          <a:endParaRPr lang="en-CH" b="1" cap="none" spc="0">
            <a:ln/>
            <a:solidFill>
              <a:srgbClr val="FFC000"/>
            </a:solidFill>
            <a:effectLst/>
          </a:endParaRPr>
        </a:p>
      </dgm:t>
    </dgm:pt>
    <dgm:pt modelId="{5BB48333-3FB5-4E72-B5BB-D46FC3A0CFD3}">
      <dgm:prSet phldrT="[Text]" custT="1"/>
      <dgm:spPr/>
      <dgm:t>
        <a:bodyPr tIns="180000"/>
        <a:lstStyle/>
        <a:p>
          <a:endParaRPr lang="en-CH" sz="2200" b="1" cap="none" spc="0">
            <a:ln/>
            <a:solidFill>
              <a:schemeClr val="accent5">
                <a:lumMod val="75000"/>
              </a:schemeClr>
            </a:solidFill>
            <a:effectLst/>
          </a:endParaRPr>
        </a:p>
      </dgm:t>
    </dgm:pt>
    <dgm:pt modelId="{D71AC7A8-75C7-47FC-BEE7-1F6BCD40EDE1}" type="parTrans" cxnId="{7447000A-5BB8-4B24-A60D-8410B83A1666}">
      <dgm:prSet/>
      <dgm:spPr/>
      <dgm:t>
        <a:bodyPr/>
        <a:lstStyle/>
        <a:p>
          <a:endParaRPr lang="en-CH" b="1" cap="none" spc="0">
            <a:ln/>
            <a:solidFill>
              <a:srgbClr val="FFC000"/>
            </a:solidFill>
            <a:effectLst/>
          </a:endParaRPr>
        </a:p>
      </dgm:t>
    </dgm:pt>
    <dgm:pt modelId="{208B2B3B-5926-4379-9535-A8DB155E7D89}" type="sibTrans" cxnId="{7447000A-5BB8-4B24-A60D-8410B83A1666}">
      <dgm:prSet/>
      <dgm:spPr/>
      <dgm:t>
        <a:bodyPr/>
        <a:lstStyle/>
        <a:p>
          <a:endParaRPr lang="en-CH" b="1" cap="none" spc="0">
            <a:ln/>
            <a:solidFill>
              <a:srgbClr val="FFC000"/>
            </a:solidFill>
            <a:effectLst/>
          </a:endParaRPr>
        </a:p>
      </dgm:t>
    </dgm:pt>
    <dgm:pt modelId="{B1938E7D-0E0C-4FC6-9A29-6DA3ABF16A70}">
      <dgm:prSet phldrT="[Text]" custT="1"/>
      <dgm:spPr/>
      <dgm:t>
        <a:bodyPr tIns="0" rIns="72000"/>
        <a:lstStyle/>
        <a:p>
          <a:r>
            <a:rPr lang="en-US" sz="2400" b="0" cap="none" spc="0">
              <a:ln/>
              <a:solidFill>
                <a:schemeClr val="accent4">
                  <a:lumMod val="50000"/>
                </a:schemeClr>
              </a:solidFill>
              <a:effectLst/>
            </a:rPr>
            <a:t>2024</a:t>
          </a:r>
          <a:endParaRPr lang="en-CH" sz="2400" b="0" cap="none" spc="0">
            <a:ln/>
            <a:solidFill>
              <a:schemeClr val="accent4">
                <a:lumMod val="50000"/>
              </a:schemeClr>
            </a:solidFill>
            <a:effectLst/>
          </a:endParaRPr>
        </a:p>
      </dgm:t>
    </dgm:pt>
    <dgm:pt modelId="{CE85AE12-FBCC-4B06-8708-5D86B7117DCE}" type="parTrans" cxnId="{A6B083A3-230C-49CD-AA1D-58EC3712D0F5}">
      <dgm:prSet/>
      <dgm:spPr/>
      <dgm:t>
        <a:bodyPr/>
        <a:lstStyle/>
        <a:p>
          <a:endParaRPr lang="en-CH" b="1" cap="none" spc="0">
            <a:ln/>
            <a:solidFill>
              <a:srgbClr val="FFC000"/>
            </a:solidFill>
            <a:effectLst/>
          </a:endParaRPr>
        </a:p>
      </dgm:t>
    </dgm:pt>
    <dgm:pt modelId="{41D35251-2FBC-4E9B-9DF2-3CF6EA9F1463}" type="sibTrans" cxnId="{A6B083A3-230C-49CD-AA1D-58EC3712D0F5}">
      <dgm:prSet/>
      <dgm:spPr/>
      <dgm:t>
        <a:bodyPr/>
        <a:lstStyle/>
        <a:p>
          <a:endParaRPr lang="en-CH" b="1" cap="none" spc="0">
            <a:ln/>
            <a:solidFill>
              <a:srgbClr val="FFC000"/>
            </a:solidFill>
            <a:effectLst/>
          </a:endParaRPr>
        </a:p>
      </dgm:t>
    </dgm:pt>
    <dgm:pt modelId="{513E4606-33C1-4B0A-A962-E63800750102}">
      <dgm:prSet phldrT="[Text]" custT="1"/>
      <dgm:spPr/>
      <dgm:t>
        <a:bodyPr tIns="180000"/>
        <a:lstStyle/>
        <a:p>
          <a:pPr marL="0" indent="0"/>
          <a:endParaRPr lang="en-CH" sz="2200" b="1" cap="none" spc="0">
            <a:ln/>
            <a:solidFill>
              <a:schemeClr val="accent4">
                <a:lumMod val="75000"/>
              </a:schemeClr>
            </a:solidFill>
            <a:effectLst/>
          </a:endParaRPr>
        </a:p>
      </dgm:t>
    </dgm:pt>
    <dgm:pt modelId="{0B648054-6722-446B-BDD1-CFA0240CCF9C}" type="parTrans" cxnId="{6CEDD3F2-AD5D-47F6-9846-51CB334A311B}">
      <dgm:prSet/>
      <dgm:spPr/>
      <dgm:t>
        <a:bodyPr/>
        <a:lstStyle/>
        <a:p>
          <a:endParaRPr lang="en-CH" b="1" cap="none" spc="0">
            <a:ln/>
            <a:solidFill>
              <a:srgbClr val="FFC000"/>
            </a:solidFill>
            <a:effectLst/>
          </a:endParaRPr>
        </a:p>
      </dgm:t>
    </dgm:pt>
    <dgm:pt modelId="{ED59DDA9-7E15-4F78-87C3-F8955E3EFACC}" type="sibTrans" cxnId="{6CEDD3F2-AD5D-47F6-9846-51CB334A311B}">
      <dgm:prSet/>
      <dgm:spPr/>
      <dgm:t>
        <a:bodyPr/>
        <a:lstStyle/>
        <a:p>
          <a:endParaRPr lang="en-CH" b="1" cap="none" spc="0">
            <a:ln/>
            <a:solidFill>
              <a:srgbClr val="FFC000"/>
            </a:solidFill>
            <a:effectLst/>
          </a:endParaRPr>
        </a:p>
      </dgm:t>
    </dgm:pt>
    <dgm:pt modelId="{2542DB9D-9263-423B-8684-61C1EB326BA5}">
      <dgm:prSet phldrT="[Text]" custT="1"/>
      <dgm:spPr/>
      <dgm:t>
        <a:bodyPr lIns="0" tIns="0" rIns="72000" bIns="0"/>
        <a:lstStyle/>
        <a:p>
          <a:r>
            <a:rPr lang="en-US" sz="2400" b="0" cap="none" spc="0">
              <a:ln/>
              <a:effectLst/>
            </a:rPr>
            <a:t>2025</a:t>
          </a:r>
          <a:endParaRPr lang="en-CH" sz="2400" b="0" cap="none" spc="0">
            <a:ln/>
            <a:effectLst/>
          </a:endParaRPr>
        </a:p>
      </dgm:t>
    </dgm:pt>
    <dgm:pt modelId="{4830C172-DC62-4E0B-AFC8-6F094BA33C1D}" type="parTrans" cxnId="{5575770E-EE49-4DD9-AA37-849F66BB7057}">
      <dgm:prSet/>
      <dgm:spPr/>
      <dgm:t>
        <a:bodyPr/>
        <a:lstStyle/>
        <a:p>
          <a:endParaRPr lang="en-CH" b="1" cap="none" spc="0">
            <a:ln/>
            <a:solidFill>
              <a:srgbClr val="FFC000"/>
            </a:solidFill>
            <a:effectLst/>
          </a:endParaRPr>
        </a:p>
      </dgm:t>
    </dgm:pt>
    <dgm:pt modelId="{0C869A5B-2299-4E0D-9E06-3D8F7DC948EE}" type="sibTrans" cxnId="{5575770E-EE49-4DD9-AA37-849F66BB7057}">
      <dgm:prSet/>
      <dgm:spPr/>
      <dgm:t>
        <a:bodyPr/>
        <a:lstStyle/>
        <a:p>
          <a:endParaRPr lang="en-CH" b="1" cap="none" spc="0">
            <a:ln/>
            <a:solidFill>
              <a:srgbClr val="FFC000"/>
            </a:solidFill>
            <a:effectLst/>
          </a:endParaRPr>
        </a:p>
      </dgm:t>
    </dgm:pt>
    <dgm:pt modelId="{A509BA3D-7215-4F14-90DC-1A2674F65718}">
      <dgm:prSet phldrT="[Text]" custT="1"/>
      <dgm:spPr/>
      <dgm:t>
        <a:bodyPr tIns="180000"/>
        <a:lstStyle/>
        <a:p>
          <a:endParaRPr lang="en-CH" sz="2200" b="1" cap="none" spc="0">
            <a:ln/>
            <a:solidFill>
              <a:schemeClr val="accent6">
                <a:lumMod val="75000"/>
              </a:schemeClr>
            </a:solidFill>
            <a:effectLst/>
          </a:endParaRPr>
        </a:p>
      </dgm:t>
    </dgm:pt>
    <dgm:pt modelId="{211EBB8A-DE77-440F-BBB6-C310872CD325}" type="parTrans" cxnId="{C050DF06-5F4B-45B8-AB91-E4CEB4A0DBE9}">
      <dgm:prSet/>
      <dgm:spPr/>
      <dgm:t>
        <a:bodyPr/>
        <a:lstStyle/>
        <a:p>
          <a:endParaRPr lang="en-CH" b="1" cap="none" spc="0">
            <a:ln/>
            <a:solidFill>
              <a:srgbClr val="FFC000"/>
            </a:solidFill>
            <a:effectLst/>
          </a:endParaRPr>
        </a:p>
      </dgm:t>
    </dgm:pt>
    <dgm:pt modelId="{1D54BD09-FD1D-44E7-80B4-3D54B7F737E4}" type="sibTrans" cxnId="{C050DF06-5F4B-45B8-AB91-E4CEB4A0DBE9}">
      <dgm:prSet/>
      <dgm:spPr/>
      <dgm:t>
        <a:bodyPr/>
        <a:lstStyle/>
        <a:p>
          <a:endParaRPr lang="en-CH" b="1" cap="none" spc="0">
            <a:ln/>
            <a:solidFill>
              <a:srgbClr val="FFC000"/>
            </a:solidFill>
            <a:effectLst/>
          </a:endParaRPr>
        </a:p>
      </dgm:t>
    </dgm:pt>
    <dgm:pt modelId="{30C55124-FAA2-48F7-81A6-E09CF0AB25A3}">
      <dgm:prSet phldrT="[Text]" custT="1"/>
      <dgm:spPr/>
      <dgm:t>
        <a:bodyPr tIns="0" rIns="72000"/>
        <a:lstStyle/>
        <a:p>
          <a:r>
            <a:rPr lang="en-US" sz="2400" b="0" cap="none" spc="0">
              <a:ln/>
              <a:effectLst/>
            </a:rPr>
            <a:t>2022</a:t>
          </a:r>
          <a:endParaRPr lang="en-CH" sz="2400" b="0" cap="none" spc="0">
            <a:ln/>
            <a:effectLst/>
          </a:endParaRPr>
        </a:p>
      </dgm:t>
    </dgm:pt>
    <dgm:pt modelId="{3675502B-00D2-4A64-B3CD-E5D938E41D1F}" type="parTrans" cxnId="{1CF4A9D3-CCB7-4EEE-B3D0-3D67DF2F0776}">
      <dgm:prSet/>
      <dgm:spPr/>
      <dgm:t>
        <a:bodyPr/>
        <a:lstStyle/>
        <a:p>
          <a:endParaRPr lang="en-CH" b="1" cap="none" spc="0">
            <a:ln/>
            <a:solidFill>
              <a:srgbClr val="FFC000"/>
            </a:solidFill>
            <a:effectLst/>
          </a:endParaRPr>
        </a:p>
      </dgm:t>
    </dgm:pt>
    <dgm:pt modelId="{A51BF573-2F02-4A5F-AFF2-41A2DBA3F74F}" type="sibTrans" cxnId="{1CF4A9D3-CCB7-4EEE-B3D0-3D67DF2F0776}">
      <dgm:prSet/>
      <dgm:spPr/>
      <dgm:t>
        <a:bodyPr/>
        <a:lstStyle/>
        <a:p>
          <a:endParaRPr lang="en-CH" b="1" cap="none" spc="0">
            <a:ln/>
            <a:solidFill>
              <a:srgbClr val="FFC000"/>
            </a:solidFill>
            <a:effectLst/>
          </a:endParaRPr>
        </a:p>
      </dgm:t>
    </dgm:pt>
    <dgm:pt modelId="{E96C3902-0D3D-4B6F-B9E8-C009560F28E3}">
      <dgm:prSet phldrT="[Text]" custT="1"/>
      <dgm:spPr/>
      <dgm:t>
        <a:bodyPr tIns="180000" rIns="36000"/>
        <a:lstStyle/>
        <a:p>
          <a:endParaRPr lang="en-CH" sz="2200" b="1" cap="none" spc="0">
            <a:ln/>
            <a:solidFill>
              <a:schemeClr val="accent3">
                <a:lumMod val="75000"/>
              </a:schemeClr>
            </a:solidFill>
            <a:effectLst/>
          </a:endParaRPr>
        </a:p>
      </dgm:t>
    </dgm:pt>
    <dgm:pt modelId="{670EF88D-B829-4FD0-8F5E-4B1835242693}" type="parTrans" cxnId="{56CC9091-01F9-4539-8837-3A0850BF6921}">
      <dgm:prSet/>
      <dgm:spPr/>
      <dgm:t>
        <a:bodyPr/>
        <a:lstStyle/>
        <a:p>
          <a:endParaRPr lang="en-CH"/>
        </a:p>
      </dgm:t>
    </dgm:pt>
    <dgm:pt modelId="{646B3742-7DBD-4CCA-B156-1F4F221EC765}" type="sibTrans" cxnId="{56CC9091-01F9-4539-8837-3A0850BF6921}">
      <dgm:prSet/>
      <dgm:spPr/>
      <dgm:t>
        <a:bodyPr/>
        <a:lstStyle/>
        <a:p>
          <a:endParaRPr lang="en-CH"/>
        </a:p>
      </dgm:t>
    </dgm:pt>
    <dgm:pt modelId="{86E4407D-F28B-410D-9F03-6A6BA6AC0A40}" type="pres">
      <dgm:prSet presAssocID="{81E649FF-AA55-4EEC-A3F1-0CD590165251}" presName="Name0" presStyleCnt="0">
        <dgm:presLayoutVars>
          <dgm:dir/>
          <dgm:animLvl val="lvl"/>
          <dgm:resizeHandles val="exact"/>
        </dgm:presLayoutVars>
      </dgm:prSet>
      <dgm:spPr/>
    </dgm:pt>
    <dgm:pt modelId="{28B195F3-7732-43EE-8FFA-7ED8C41BBBE1}" type="pres">
      <dgm:prSet presAssocID="{30C55124-FAA2-48F7-81A6-E09CF0AB25A3}" presName="compositeNode" presStyleCnt="0">
        <dgm:presLayoutVars>
          <dgm:bulletEnabled val="1"/>
        </dgm:presLayoutVars>
      </dgm:prSet>
      <dgm:spPr/>
    </dgm:pt>
    <dgm:pt modelId="{DDFEEA35-C680-4A2E-9A77-76D66DCED030}" type="pres">
      <dgm:prSet presAssocID="{30C55124-FAA2-48F7-81A6-E09CF0AB25A3}" presName="bgRect" presStyleLbl="node1" presStyleIdx="0" presStyleCnt="4" custScaleY="182963" custLinFactNeighborX="1392" custLinFactNeighborY="-3395"/>
      <dgm:spPr/>
    </dgm:pt>
    <dgm:pt modelId="{EF832B17-F1E6-49A2-B935-A44DA89012A6}" type="pres">
      <dgm:prSet presAssocID="{30C55124-FAA2-48F7-81A6-E09CF0AB25A3}" presName="parentNode" presStyleLbl="node1" presStyleIdx="0" presStyleCnt="4">
        <dgm:presLayoutVars>
          <dgm:chMax val="0"/>
          <dgm:bulletEnabled val="1"/>
        </dgm:presLayoutVars>
      </dgm:prSet>
      <dgm:spPr/>
    </dgm:pt>
    <dgm:pt modelId="{6EBEFC88-F2FD-454C-B533-C0684D5EC9B6}" type="pres">
      <dgm:prSet presAssocID="{30C55124-FAA2-48F7-81A6-E09CF0AB25A3}" presName="childNode" presStyleLbl="node1" presStyleIdx="0" presStyleCnt="4">
        <dgm:presLayoutVars>
          <dgm:bulletEnabled val="1"/>
        </dgm:presLayoutVars>
      </dgm:prSet>
      <dgm:spPr/>
    </dgm:pt>
    <dgm:pt modelId="{5223BAA7-6C5D-4BB3-BF89-53E9CA20B477}" type="pres">
      <dgm:prSet presAssocID="{A51BF573-2F02-4A5F-AFF2-41A2DBA3F74F}" presName="hSp" presStyleCnt="0"/>
      <dgm:spPr/>
    </dgm:pt>
    <dgm:pt modelId="{29AA4129-4389-4D84-9BD6-2DFDA4BE827B}" type="pres">
      <dgm:prSet presAssocID="{A51BF573-2F02-4A5F-AFF2-41A2DBA3F74F}" presName="vProcSp" presStyleCnt="0"/>
      <dgm:spPr/>
    </dgm:pt>
    <dgm:pt modelId="{AF800C3E-4989-484E-9DCE-0FD512832473}" type="pres">
      <dgm:prSet presAssocID="{A51BF573-2F02-4A5F-AFF2-41A2DBA3F74F}" presName="vSp1" presStyleCnt="0"/>
      <dgm:spPr/>
    </dgm:pt>
    <dgm:pt modelId="{60A89CF9-F8DB-43F8-BFF4-619D5AC88D7E}" type="pres">
      <dgm:prSet presAssocID="{A51BF573-2F02-4A5F-AFF2-41A2DBA3F74F}" presName="simulatedConn" presStyleLbl="solidFgAcc1" presStyleIdx="0" presStyleCnt="3" custLinFactNeighborX="39289" custLinFactNeighborY="73585"/>
      <dgm:spPr>
        <a:ln>
          <a:noFill/>
        </a:ln>
      </dgm:spPr>
    </dgm:pt>
    <dgm:pt modelId="{4ED9CBD0-903A-41C8-BB84-B6CD9286A5A8}" type="pres">
      <dgm:prSet presAssocID="{A51BF573-2F02-4A5F-AFF2-41A2DBA3F74F}" presName="vSp2" presStyleCnt="0"/>
      <dgm:spPr/>
    </dgm:pt>
    <dgm:pt modelId="{88DB5AA9-78D3-4482-BC98-5000387B1BD6}" type="pres">
      <dgm:prSet presAssocID="{A51BF573-2F02-4A5F-AFF2-41A2DBA3F74F}" presName="sibTrans" presStyleCnt="0"/>
      <dgm:spPr/>
    </dgm:pt>
    <dgm:pt modelId="{9EC8F30A-786C-4D45-89C1-C6D9FB8D8243}" type="pres">
      <dgm:prSet presAssocID="{3DA9BE0C-CDC1-4040-9033-649C7EBA02BC}" presName="compositeNode" presStyleCnt="0">
        <dgm:presLayoutVars>
          <dgm:bulletEnabled val="1"/>
        </dgm:presLayoutVars>
      </dgm:prSet>
      <dgm:spPr/>
    </dgm:pt>
    <dgm:pt modelId="{167F66EE-28E8-49D4-A92B-736745749944}" type="pres">
      <dgm:prSet presAssocID="{3DA9BE0C-CDC1-4040-9033-649C7EBA02BC}" presName="bgRect" presStyleLbl="node1" presStyleIdx="1" presStyleCnt="4" custScaleY="182963" custLinFactNeighborX="-1295" custLinFactNeighborY="-3440"/>
      <dgm:spPr/>
    </dgm:pt>
    <dgm:pt modelId="{2213CD52-6EC3-4934-ACAC-64FA0A206B4C}" type="pres">
      <dgm:prSet presAssocID="{3DA9BE0C-CDC1-4040-9033-649C7EBA02BC}" presName="parentNode" presStyleLbl="node1" presStyleIdx="1" presStyleCnt="4">
        <dgm:presLayoutVars>
          <dgm:chMax val="0"/>
          <dgm:bulletEnabled val="1"/>
        </dgm:presLayoutVars>
      </dgm:prSet>
      <dgm:spPr/>
    </dgm:pt>
    <dgm:pt modelId="{3AACDC35-5981-46FA-9B2F-C216A0C12F3E}" type="pres">
      <dgm:prSet presAssocID="{3DA9BE0C-CDC1-4040-9033-649C7EBA02BC}" presName="childNode" presStyleLbl="node1" presStyleIdx="1" presStyleCnt="4">
        <dgm:presLayoutVars>
          <dgm:bulletEnabled val="1"/>
        </dgm:presLayoutVars>
      </dgm:prSet>
      <dgm:spPr/>
    </dgm:pt>
    <dgm:pt modelId="{D7B230E6-7A91-41AA-92F6-82B6042DB4C9}" type="pres">
      <dgm:prSet presAssocID="{6CC5A54D-0EF1-4AF3-9A13-888D42DCAE1D}" presName="hSp" presStyleCnt="0"/>
      <dgm:spPr/>
    </dgm:pt>
    <dgm:pt modelId="{FD2EEC31-2A12-44FB-BEAB-4B4501BA5402}" type="pres">
      <dgm:prSet presAssocID="{6CC5A54D-0EF1-4AF3-9A13-888D42DCAE1D}" presName="vProcSp" presStyleCnt="0"/>
      <dgm:spPr/>
    </dgm:pt>
    <dgm:pt modelId="{786F2BDC-5D57-4363-9C76-DD9182033E51}" type="pres">
      <dgm:prSet presAssocID="{6CC5A54D-0EF1-4AF3-9A13-888D42DCAE1D}" presName="vSp1" presStyleCnt="0"/>
      <dgm:spPr/>
    </dgm:pt>
    <dgm:pt modelId="{D5E4F43A-8D20-481B-95AF-671B3A576E60}" type="pres">
      <dgm:prSet presAssocID="{6CC5A54D-0EF1-4AF3-9A13-888D42DCAE1D}" presName="simulatedConn" presStyleLbl="solidFgAcc1" presStyleIdx="1" presStyleCnt="3" custLinFactNeighborX="21111" custLinFactNeighborY="73585"/>
      <dgm:spPr>
        <a:ln>
          <a:noFill/>
        </a:ln>
      </dgm:spPr>
    </dgm:pt>
    <dgm:pt modelId="{3122F699-362E-4A95-B20A-502D12FEDAE8}" type="pres">
      <dgm:prSet presAssocID="{6CC5A54D-0EF1-4AF3-9A13-888D42DCAE1D}" presName="vSp2" presStyleCnt="0"/>
      <dgm:spPr/>
    </dgm:pt>
    <dgm:pt modelId="{C871F38F-F5A0-4A11-BAAA-13D44E456492}" type="pres">
      <dgm:prSet presAssocID="{6CC5A54D-0EF1-4AF3-9A13-888D42DCAE1D}" presName="sibTrans" presStyleCnt="0"/>
      <dgm:spPr/>
    </dgm:pt>
    <dgm:pt modelId="{F1DE4FF3-5207-4238-8F53-CA3A6F375B69}" type="pres">
      <dgm:prSet presAssocID="{B1938E7D-0E0C-4FC6-9A29-6DA3ABF16A70}" presName="compositeNode" presStyleCnt="0">
        <dgm:presLayoutVars>
          <dgm:bulletEnabled val="1"/>
        </dgm:presLayoutVars>
      </dgm:prSet>
      <dgm:spPr/>
    </dgm:pt>
    <dgm:pt modelId="{4D0A1B63-8683-468E-A511-0292AB01A789}" type="pres">
      <dgm:prSet presAssocID="{B1938E7D-0E0C-4FC6-9A29-6DA3ABF16A70}" presName="bgRect" presStyleLbl="node1" presStyleIdx="2" presStyleCnt="4" custScaleY="182963" custLinFactNeighborX="-4147" custLinFactNeighborY="-3397"/>
      <dgm:spPr/>
    </dgm:pt>
    <dgm:pt modelId="{A9E8695A-00C3-4DF0-95ED-1FA937D10F54}" type="pres">
      <dgm:prSet presAssocID="{B1938E7D-0E0C-4FC6-9A29-6DA3ABF16A70}" presName="parentNode" presStyleLbl="node1" presStyleIdx="2" presStyleCnt="4">
        <dgm:presLayoutVars>
          <dgm:chMax val="0"/>
          <dgm:bulletEnabled val="1"/>
        </dgm:presLayoutVars>
      </dgm:prSet>
      <dgm:spPr/>
    </dgm:pt>
    <dgm:pt modelId="{8033D0AD-954D-49CC-95D7-E72AA62E0D2B}" type="pres">
      <dgm:prSet presAssocID="{B1938E7D-0E0C-4FC6-9A29-6DA3ABF16A70}" presName="childNode" presStyleLbl="node1" presStyleIdx="2" presStyleCnt="4">
        <dgm:presLayoutVars>
          <dgm:bulletEnabled val="1"/>
        </dgm:presLayoutVars>
      </dgm:prSet>
      <dgm:spPr/>
    </dgm:pt>
    <dgm:pt modelId="{2B428A5B-687B-4D41-8886-ECB04ADE6FCD}" type="pres">
      <dgm:prSet presAssocID="{41D35251-2FBC-4E9B-9DF2-3CF6EA9F1463}" presName="hSp" presStyleCnt="0"/>
      <dgm:spPr/>
    </dgm:pt>
    <dgm:pt modelId="{6DB9EDA6-21B0-4297-B491-AF853B5B9793}" type="pres">
      <dgm:prSet presAssocID="{41D35251-2FBC-4E9B-9DF2-3CF6EA9F1463}" presName="vProcSp" presStyleCnt="0"/>
      <dgm:spPr/>
    </dgm:pt>
    <dgm:pt modelId="{4EA7DF54-E99B-49D6-A96C-40A56A3D7FB9}" type="pres">
      <dgm:prSet presAssocID="{41D35251-2FBC-4E9B-9DF2-3CF6EA9F1463}" presName="vSp1" presStyleCnt="0"/>
      <dgm:spPr/>
    </dgm:pt>
    <dgm:pt modelId="{4CFA4CA7-43A4-4A98-A71F-8A81B891B4A9}" type="pres">
      <dgm:prSet presAssocID="{41D35251-2FBC-4E9B-9DF2-3CF6EA9F1463}" presName="simulatedConn" presStyleLbl="solidFgAcc1" presStyleIdx="2" presStyleCnt="3" custLinFactNeighborX="-2167" custLinFactNeighborY="73712"/>
      <dgm:spPr>
        <a:ln>
          <a:noFill/>
        </a:ln>
      </dgm:spPr>
    </dgm:pt>
    <dgm:pt modelId="{C6050AE5-F6B9-41E5-951D-F109C0825D1D}" type="pres">
      <dgm:prSet presAssocID="{41D35251-2FBC-4E9B-9DF2-3CF6EA9F1463}" presName="vSp2" presStyleCnt="0"/>
      <dgm:spPr/>
    </dgm:pt>
    <dgm:pt modelId="{0C4B939B-6B89-4560-AE5D-85DE62723A72}" type="pres">
      <dgm:prSet presAssocID="{41D35251-2FBC-4E9B-9DF2-3CF6EA9F1463}" presName="sibTrans" presStyleCnt="0"/>
      <dgm:spPr/>
    </dgm:pt>
    <dgm:pt modelId="{D9E3F406-7022-4A16-8688-9A2BEF44B373}" type="pres">
      <dgm:prSet presAssocID="{2542DB9D-9263-423B-8684-61C1EB326BA5}" presName="compositeNode" presStyleCnt="0">
        <dgm:presLayoutVars>
          <dgm:bulletEnabled val="1"/>
        </dgm:presLayoutVars>
      </dgm:prSet>
      <dgm:spPr/>
    </dgm:pt>
    <dgm:pt modelId="{AEE2A8D3-007A-4E2F-9514-482633232E63}" type="pres">
      <dgm:prSet presAssocID="{2542DB9D-9263-423B-8684-61C1EB326BA5}" presName="bgRect" presStyleLbl="node1" presStyleIdx="3" presStyleCnt="4" custScaleX="157782" custScaleY="182963" custLinFactNeighborX="-7255" custLinFactNeighborY="-3440"/>
      <dgm:spPr/>
    </dgm:pt>
    <dgm:pt modelId="{9FE2BA3B-FD2C-4DE5-9A77-0440BC12547A}" type="pres">
      <dgm:prSet presAssocID="{2542DB9D-9263-423B-8684-61C1EB326BA5}" presName="parentNode" presStyleLbl="node1" presStyleIdx="3" presStyleCnt="4">
        <dgm:presLayoutVars>
          <dgm:chMax val="0"/>
          <dgm:bulletEnabled val="1"/>
        </dgm:presLayoutVars>
      </dgm:prSet>
      <dgm:spPr/>
    </dgm:pt>
    <dgm:pt modelId="{649BF6E2-9623-4DBE-9EE8-00F1CA980A54}" type="pres">
      <dgm:prSet presAssocID="{2542DB9D-9263-423B-8684-61C1EB326BA5}" presName="childNode" presStyleLbl="node1" presStyleIdx="3" presStyleCnt="4">
        <dgm:presLayoutVars>
          <dgm:bulletEnabled val="1"/>
        </dgm:presLayoutVars>
      </dgm:prSet>
      <dgm:spPr/>
    </dgm:pt>
  </dgm:ptLst>
  <dgm:cxnLst>
    <dgm:cxn modelId="{C050DF06-5F4B-45B8-AB91-E4CEB4A0DBE9}" srcId="{2542DB9D-9263-423B-8684-61C1EB326BA5}" destId="{A509BA3D-7215-4F14-90DC-1A2674F65718}" srcOrd="0" destOrd="0" parTransId="{211EBB8A-DE77-440F-BBB6-C310872CD325}" sibTransId="{1D54BD09-FD1D-44E7-80B4-3D54B7F737E4}"/>
    <dgm:cxn modelId="{7447000A-5BB8-4B24-A60D-8410B83A1666}" srcId="{3DA9BE0C-CDC1-4040-9033-649C7EBA02BC}" destId="{5BB48333-3FB5-4E72-B5BB-D46FC3A0CFD3}" srcOrd="0" destOrd="0" parTransId="{D71AC7A8-75C7-47FC-BEE7-1F6BCD40EDE1}" sibTransId="{208B2B3B-5926-4379-9535-A8DB155E7D89}"/>
    <dgm:cxn modelId="{5575770E-EE49-4DD9-AA37-849F66BB7057}" srcId="{81E649FF-AA55-4EEC-A3F1-0CD590165251}" destId="{2542DB9D-9263-423B-8684-61C1EB326BA5}" srcOrd="3" destOrd="0" parTransId="{4830C172-DC62-4E0B-AFC8-6F094BA33C1D}" sibTransId="{0C869A5B-2299-4E0D-9E06-3D8F7DC948EE}"/>
    <dgm:cxn modelId="{4A305516-EAD9-49DA-9A8E-E6E4E6A8B110}" type="presOf" srcId="{A509BA3D-7215-4F14-90DC-1A2674F65718}" destId="{649BF6E2-9623-4DBE-9EE8-00F1CA980A54}" srcOrd="0" destOrd="0" presId="urn:microsoft.com/office/officeart/2005/8/layout/hProcess7"/>
    <dgm:cxn modelId="{29CB9C25-DEB3-42CC-BADB-AC5A025E5BA2}" type="presOf" srcId="{2542DB9D-9263-423B-8684-61C1EB326BA5}" destId="{9FE2BA3B-FD2C-4DE5-9A77-0440BC12547A}" srcOrd="1" destOrd="0" presId="urn:microsoft.com/office/officeart/2005/8/layout/hProcess7"/>
    <dgm:cxn modelId="{B0033C29-6999-462F-95A1-D632BDF8F4F5}" type="presOf" srcId="{E96C3902-0D3D-4B6F-B9E8-C009560F28E3}" destId="{6EBEFC88-F2FD-454C-B533-C0684D5EC9B6}" srcOrd="0" destOrd="0" presId="urn:microsoft.com/office/officeart/2005/8/layout/hProcess7"/>
    <dgm:cxn modelId="{664A292C-B69F-4863-8923-34512F58A961}" type="presOf" srcId="{3DA9BE0C-CDC1-4040-9033-649C7EBA02BC}" destId="{167F66EE-28E8-49D4-A92B-736745749944}" srcOrd="0" destOrd="0" presId="urn:microsoft.com/office/officeart/2005/8/layout/hProcess7"/>
    <dgm:cxn modelId="{4380BE2F-5B8C-4750-B167-4C289008FB9F}" type="presOf" srcId="{30C55124-FAA2-48F7-81A6-E09CF0AB25A3}" destId="{EF832B17-F1E6-49A2-B935-A44DA89012A6}" srcOrd="1" destOrd="0" presId="urn:microsoft.com/office/officeart/2005/8/layout/hProcess7"/>
    <dgm:cxn modelId="{C9F1D232-F348-4EDE-998B-E436F36FE522}" type="presOf" srcId="{81E649FF-AA55-4EEC-A3F1-0CD590165251}" destId="{86E4407D-F28B-410D-9F03-6A6BA6AC0A40}" srcOrd="0" destOrd="0" presId="urn:microsoft.com/office/officeart/2005/8/layout/hProcess7"/>
    <dgm:cxn modelId="{24AF9742-058B-4D91-958C-B19DBDBC102A}" type="presOf" srcId="{3DA9BE0C-CDC1-4040-9033-649C7EBA02BC}" destId="{2213CD52-6EC3-4934-ACAC-64FA0A206B4C}" srcOrd="1" destOrd="0" presId="urn:microsoft.com/office/officeart/2005/8/layout/hProcess7"/>
    <dgm:cxn modelId="{A7CC0A44-D8B8-4DAC-A5B9-6E4986BA8F07}" srcId="{81E649FF-AA55-4EEC-A3F1-0CD590165251}" destId="{3DA9BE0C-CDC1-4040-9033-649C7EBA02BC}" srcOrd="1" destOrd="0" parTransId="{7725A47D-4E88-45D7-A197-C6A08CF553F4}" sibTransId="{6CC5A54D-0EF1-4AF3-9A13-888D42DCAE1D}"/>
    <dgm:cxn modelId="{73149569-70FF-4E58-8359-475619861AD3}" type="presOf" srcId="{30C55124-FAA2-48F7-81A6-E09CF0AB25A3}" destId="{DDFEEA35-C680-4A2E-9A77-76D66DCED030}" srcOrd="0" destOrd="0" presId="urn:microsoft.com/office/officeart/2005/8/layout/hProcess7"/>
    <dgm:cxn modelId="{FBC1F872-BB0C-4B63-834A-D38FA45125AF}" type="presOf" srcId="{B1938E7D-0E0C-4FC6-9A29-6DA3ABF16A70}" destId="{4D0A1B63-8683-468E-A511-0292AB01A789}" srcOrd="0" destOrd="0" presId="urn:microsoft.com/office/officeart/2005/8/layout/hProcess7"/>
    <dgm:cxn modelId="{56CC9091-01F9-4539-8837-3A0850BF6921}" srcId="{30C55124-FAA2-48F7-81A6-E09CF0AB25A3}" destId="{E96C3902-0D3D-4B6F-B9E8-C009560F28E3}" srcOrd="0" destOrd="0" parTransId="{670EF88D-B829-4FD0-8F5E-4B1835242693}" sibTransId="{646B3742-7DBD-4CCA-B156-1F4F221EC765}"/>
    <dgm:cxn modelId="{A6B083A3-230C-49CD-AA1D-58EC3712D0F5}" srcId="{81E649FF-AA55-4EEC-A3F1-0CD590165251}" destId="{B1938E7D-0E0C-4FC6-9A29-6DA3ABF16A70}" srcOrd="2" destOrd="0" parTransId="{CE85AE12-FBCC-4B06-8708-5D86B7117DCE}" sibTransId="{41D35251-2FBC-4E9B-9DF2-3CF6EA9F1463}"/>
    <dgm:cxn modelId="{8E1836BF-DEB1-4109-8C23-965A5BB789C1}" type="presOf" srcId="{513E4606-33C1-4B0A-A962-E63800750102}" destId="{8033D0AD-954D-49CC-95D7-E72AA62E0D2B}" srcOrd="0" destOrd="0" presId="urn:microsoft.com/office/officeart/2005/8/layout/hProcess7"/>
    <dgm:cxn modelId="{1CF4A9D3-CCB7-4EEE-B3D0-3D67DF2F0776}" srcId="{81E649FF-AA55-4EEC-A3F1-0CD590165251}" destId="{30C55124-FAA2-48F7-81A6-E09CF0AB25A3}" srcOrd="0" destOrd="0" parTransId="{3675502B-00D2-4A64-B3CD-E5D938E41D1F}" sibTransId="{A51BF573-2F02-4A5F-AFF2-41A2DBA3F74F}"/>
    <dgm:cxn modelId="{DE0557DA-8A3D-4E04-B7EB-82BCE4CC5477}" type="presOf" srcId="{5BB48333-3FB5-4E72-B5BB-D46FC3A0CFD3}" destId="{3AACDC35-5981-46FA-9B2F-C216A0C12F3E}" srcOrd="0" destOrd="0" presId="urn:microsoft.com/office/officeart/2005/8/layout/hProcess7"/>
    <dgm:cxn modelId="{D6E4DFDA-4F2D-4C85-9DD0-1466978738BD}" type="presOf" srcId="{2542DB9D-9263-423B-8684-61C1EB326BA5}" destId="{AEE2A8D3-007A-4E2F-9514-482633232E63}" srcOrd="0" destOrd="0" presId="urn:microsoft.com/office/officeart/2005/8/layout/hProcess7"/>
    <dgm:cxn modelId="{E9C7CDE8-AA40-4996-B59C-4909992C643E}" type="presOf" srcId="{B1938E7D-0E0C-4FC6-9A29-6DA3ABF16A70}" destId="{A9E8695A-00C3-4DF0-95ED-1FA937D10F54}" srcOrd="1" destOrd="0" presId="urn:microsoft.com/office/officeart/2005/8/layout/hProcess7"/>
    <dgm:cxn modelId="{6CEDD3F2-AD5D-47F6-9846-51CB334A311B}" srcId="{B1938E7D-0E0C-4FC6-9A29-6DA3ABF16A70}" destId="{513E4606-33C1-4B0A-A962-E63800750102}" srcOrd="0" destOrd="0" parTransId="{0B648054-6722-446B-BDD1-CFA0240CCF9C}" sibTransId="{ED59DDA9-7E15-4F78-87C3-F8955E3EFACC}"/>
    <dgm:cxn modelId="{8238076F-C5A7-4C29-B632-C41C9ED3E706}" type="presParOf" srcId="{86E4407D-F28B-410D-9F03-6A6BA6AC0A40}" destId="{28B195F3-7732-43EE-8FFA-7ED8C41BBBE1}" srcOrd="0" destOrd="0" presId="urn:microsoft.com/office/officeart/2005/8/layout/hProcess7"/>
    <dgm:cxn modelId="{E545E717-2FE1-44FB-864B-29EE324A2F20}" type="presParOf" srcId="{28B195F3-7732-43EE-8FFA-7ED8C41BBBE1}" destId="{DDFEEA35-C680-4A2E-9A77-76D66DCED030}" srcOrd="0" destOrd="0" presId="urn:microsoft.com/office/officeart/2005/8/layout/hProcess7"/>
    <dgm:cxn modelId="{AEBD8866-4BFD-4DE1-A2B6-9548EEEC7ADA}" type="presParOf" srcId="{28B195F3-7732-43EE-8FFA-7ED8C41BBBE1}" destId="{EF832B17-F1E6-49A2-B935-A44DA89012A6}" srcOrd="1" destOrd="0" presId="urn:microsoft.com/office/officeart/2005/8/layout/hProcess7"/>
    <dgm:cxn modelId="{9BFC4335-0019-4B25-894A-FACBD95A50A4}" type="presParOf" srcId="{28B195F3-7732-43EE-8FFA-7ED8C41BBBE1}" destId="{6EBEFC88-F2FD-454C-B533-C0684D5EC9B6}" srcOrd="2" destOrd="0" presId="urn:microsoft.com/office/officeart/2005/8/layout/hProcess7"/>
    <dgm:cxn modelId="{9DB341F1-BA62-44AC-A8C7-61BD6BE58D35}" type="presParOf" srcId="{86E4407D-F28B-410D-9F03-6A6BA6AC0A40}" destId="{5223BAA7-6C5D-4BB3-BF89-53E9CA20B477}" srcOrd="1" destOrd="0" presId="urn:microsoft.com/office/officeart/2005/8/layout/hProcess7"/>
    <dgm:cxn modelId="{1BDA0E87-41CC-45AB-A9EF-E467968F5621}" type="presParOf" srcId="{86E4407D-F28B-410D-9F03-6A6BA6AC0A40}" destId="{29AA4129-4389-4D84-9BD6-2DFDA4BE827B}" srcOrd="2" destOrd="0" presId="urn:microsoft.com/office/officeart/2005/8/layout/hProcess7"/>
    <dgm:cxn modelId="{EA03539F-88BE-4E92-A666-FFFC4371FBAC}" type="presParOf" srcId="{29AA4129-4389-4D84-9BD6-2DFDA4BE827B}" destId="{AF800C3E-4989-484E-9DCE-0FD512832473}" srcOrd="0" destOrd="0" presId="urn:microsoft.com/office/officeart/2005/8/layout/hProcess7"/>
    <dgm:cxn modelId="{1B6A424D-9450-4065-BD1D-492442CC6414}" type="presParOf" srcId="{29AA4129-4389-4D84-9BD6-2DFDA4BE827B}" destId="{60A89CF9-F8DB-43F8-BFF4-619D5AC88D7E}" srcOrd="1" destOrd="0" presId="urn:microsoft.com/office/officeart/2005/8/layout/hProcess7"/>
    <dgm:cxn modelId="{F0D11D1A-8220-4766-B3B4-A5FD248E6A1E}" type="presParOf" srcId="{29AA4129-4389-4D84-9BD6-2DFDA4BE827B}" destId="{4ED9CBD0-903A-41C8-BB84-B6CD9286A5A8}" srcOrd="2" destOrd="0" presId="urn:microsoft.com/office/officeart/2005/8/layout/hProcess7"/>
    <dgm:cxn modelId="{6248E8EA-8A10-4838-9FFB-4788DED9D11B}" type="presParOf" srcId="{86E4407D-F28B-410D-9F03-6A6BA6AC0A40}" destId="{88DB5AA9-78D3-4482-BC98-5000387B1BD6}" srcOrd="3" destOrd="0" presId="urn:microsoft.com/office/officeart/2005/8/layout/hProcess7"/>
    <dgm:cxn modelId="{E59087DE-FE67-4334-8BC7-C8854B44DFCB}" type="presParOf" srcId="{86E4407D-F28B-410D-9F03-6A6BA6AC0A40}" destId="{9EC8F30A-786C-4D45-89C1-C6D9FB8D8243}" srcOrd="4" destOrd="0" presId="urn:microsoft.com/office/officeart/2005/8/layout/hProcess7"/>
    <dgm:cxn modelId="{39475F33-A87F-43CD-B024-233CD4A14EB0}" type="presParOf" srcId="{9EC8F30A-786C-4D45-89C1-C6D9FB8D8243}" destId="{167F66EE-28E8-49D4-A92B-736745749944}" srcOrd="0" destOrd="0" presId="urn:microsoft.com/office/officeart/2005/8/layout/hProcess7"/>
    <dgm:cxn modelId="{2E78DDFF-27AA-478C-BCE9-819A3D2DD00B}" type="presParOf" srcId="{9EC8F30A-786C-4D45-89C1-C6D9FB8D8243}" destId="{2213CD52-6EC3-4934-ACAC-64FA0A206B4C}" srcOrd="1" destOrd="0" presId="urn:microsoft.com/office/officeart/2005/8/layout/hProcess7"/>
    <dgm:cxn modelId="{64DB1FBB-2382-4EF6-872D-FEEEE41B04ED}" type="presParOf" srcId="{9EC8F30A-786C-4D45-89C1-C6D9FB8D8243}" destId="{3AACDC35-5981-46FA-9B2F-C216A0C12F3E}" srcOrd="2" destOrd="0" presId="urn:microsoft.com/office/officeart/2005/8/layout/hProcess7"/>
    <dgm:cxn modelId="{21EC8722-9BB6-4E62-B83A-1FB43E898446}" type="presParOf" srcId="{86E4407D-F28B-410D-9F03-6A6BA6AC0A40}" destId="{D7B230E6-7A91-41AA-92F6-82B6042DB4C9}" srcOrd="5" destOrd="0" presId="urn:microsoft.com/office/officeart/2005/8/layout/hProcess7"/>
    <dgm:cxn modelId="{836991C6-B820-47B0-9DBD-B7895F6CD6A5}" type="presParOf" srcId="{86E4407D-F28B-410D-9F03-6A6BA6AC0A40}" destId="{FD2EEC31-2A12-44FB-BEAB-4B4501BA5402}" srcOrd="6" destOrd="0" presId="urn:microsoft.com/office/officeart/2005/8/layout/hProcess7"/>
    <dgm:cxn modelId="{F6844F8A-F3BE-4942-B532-D505EFACDB56}" type="presParOf" srcId="{FD2EEC31-2A12-44FB-BEAB-4B4501BA5402}" destId="{786F2BDC-5D57-4363-9C76-DD9182033E51}" srcOrd="0" destOrd="0" presId="urn:microsoft.com/office/officeart/2005/8/layout/hProcess7"/>
    <dgm:cxn modelId="{BC48DEFF-12FE-4514-9C98-BC54C83D2276}" type="presParOf" srcId="{FD2EEC31-2A12-44FB-BEAB-4B4501BA5402}" destId="{D5E4F43A-8D20-481B-95AF-671B3A576E60}" srcOrd="1" destOrd="0" presId="urn:microsoft.com/office/officeart/2005/8/layout/hProcess7"/>
    <dgm:cxn modelId="{DE67490B-0E54-4B57-AD11-F7E7987B1073}" type="presParOf" srcId="{FD2EEC31-2A12-44FB-BEAB-4B4501BA5402}" destId="{3122F699-362E-4A95-B20A-502D12FEDAE8}" srcOrd="2" destOrd="0" presId="urn:microsoft.com/office/officeart/2005/8/layout/hProcess7"/>
    <dgm:cxn modelId="{55E14173-70B8-4ED7-8474-0CFAC0B36605}" type="presParOf" srcId="{86E4407D-F28B-410D-9F03-6A6BA6AC0A40}" destId="{C871F38F-F5A0-4A11-BAAA-13D44E456492}" srcOrd="7" destOrd="0" presId="urn:microsoft.com/office/officeart/2005/8/layout/hProcess7"/>
    <dgm:cxn modelId="{4F54F0F9-14A0-464B-9BF4-9A2DECB0E4B0}" type="presParOf" srcId="{86E4407D-F28B-410D-9F03-6A6BA6AC0A40}" destId="{F1DE4FF3-5207-4238-8F53-CA3A6F375B69}" srcOrd="8" destOrd="0" presId="urn:microsoft.com/office/officeart/2005/8/layout/hProcess7"/>
    <dgm:cxn modelId="{AFFF17EA-D0B6-4408-A15C-B83344E0ED52}" type="presParOf" srcId="{F1DE4FF3-5207-4238-8F53-CA3A6F375B69}" destId="{4D0A1B63-8683-468E-A511-0292AB01A789}" srcOrd="0" destOrd="0" presId="urn:microsoft.com/office/officeart/2005/8/layout/hProcess7"/>
    <dgm:cxn modelId="{E14FFA67-CC82-46D2-9CC0-81CCC30F067E}" type="presParOf" srcId="{F1DE4FF3-5207-4238-8F53-CA3A6F375B69}" destId="{A9E8695A-00C3-4DF0-95ED-1FA937D10F54}" srcOrd="1" destOrd="0" presId="urn:microsoft.com/office/officeart/2005/8/layout/hProcess7"/>
    <dgm:cxn modelId="{473591B2-0751-4EF1-89FD-62F2E7E254C7}" type="presParOf" srcId="{F1DE4FF3-5207-4238-8F53-CA3A6F375B69}" destId="{8033D0AD-954D-49CC-95D7-E72AA62E0D2B}" srcOrd="2" destOrd="0" presId="urn:microsoft.com/office/officeart/2005/8/layout/hProcess7"/>
    <dgm:cxn modelId="{1A362E82-DBD8-4DB1-AED9-E17E2B852DAF}" type="presParOf" srcId="{86E4407D-F28B-410D-9F03-6A6BA6AC0A40}" destId="{2B428A5B-687B-4D41-8886-ECB04ADE6FCD}" srcOrd="9" destOrd="0" presId="urn:microsoft.com/office/officeart/2005/8/layout/hProcess7"/>
    <dgm:cxn modelId="{24B8C2ED-8E59-4C19-93A1-3B727368F2DC}" type="presParOf" srcId="{86E4407D-F28B-410D-9F03-6A6BA6AC0A40}" destId="{6DB9EDA6-21B0-4297-B491-AF853B5B9793}" srcOrd="10" destOrd="0" presId="urn:microsoft.com/office/officeart/2005/8/layout/hProcess7"/>
    <dgm:cxn modelId="{CC5C8020-E697-4949-90DF-2F2713783BDC}" type="presParOf" srcId="{6DB9EDA6-21B0-4297-B491-AF853B5B9793}" destId="{4EA7DF54-E99B-49D6-A96C-40A56A3D7FB9}" srcOrd="0" destOrd="0" presId="urn:microsoft.com/office/officeart/2005/8/layout/hProcess7"/>
    <dgm:cxn modelId="{B4352323-8A1A-47CE-A6E7-551191F21B6D}" type="presParOf" srcId="{6DB9EDA6-21B0-4297-B491-AF853B5B9793}" destId="{4CFA4CA7-43A4-4A98-A71F-8A81B891B4A9}" srcOrd="1" destOrd="0" presId="urn:microsoft.com/office/officeart/2005/8/layout/hProcess7"/>
    <dgm:cxn modelId="{95AE09CB-9DCD-4D4C-B2BA-7B8BB00E17A8}" type="presParOf" srcId="{6DB9EDA6-21B0-4297-B491-AF853B5B9793}" destId="{C6050AE5-F6B9-41E5-951D-F109C0825D1D}" srcOrd="2" destOrd="0" presId="urn:microsoft.com/office/officeart/2005/8/layout/hProcess7"/>
    <dgm:cxn modelId="{F35FB432-2A4A-46AA-B833-BA715634D18A}" type="presParOf" srcId="{86E4407D-F28B-410D-9F03-6A6BA6AC0A40}" destId="{0C4B939B-6B89-4560-AE5D-85DE62723A72}" srcOrd="11" destOrd="0" presId="urn:microsoft.com/office/officeart/2005/8/layout/hProcess7"/>
    <dgm:cxn modelId="{C3F5A794-639D-4EDD-8992-0FEC12388614}" type="presParOf" srcId="{86E4407D-F28B-410D-9F03-6A6BA6AC0A40}" destId="{D9E3F406-7022-4A16-8688-9A2BEF44B373}" srcOrd="12" destOrd="0" presId="urn:microsoft.com/office/officeart/2005/8/layout/hProcess7"/>
    <dgm:cxn modelId="{AF8FADCD-DEF5-4DFB-88CA-982B44B817C1}" type="presParOf" srcId="{D9E3F406-7022-4A16-8688-9A2BEF44B373}" destId="{AEE2A8D3-007A-4E2F-9514-482633232E63}" srcOrd="0" destOrd="0" presId="urn:microsoft.com/office/officeart/2005/8/layout/hProcess7"/>
    <dgm:cxn modelId="{013F89D0-AEF1-4CBB-A802-EE0677D1F169}" type="presParOf" srcId="{D9E3F406-7022-4A16-8688-9A2BEF44B373}" destId="{9FE2BA3B-FD2C-4DE5-9A77-0440BC12547A}" srcOrd="1" destOrd="0" presId="urn:microsoft.com/office/officeart/2005/8/layout/hProcess7"/>
    <dgm:cxn modelId="{022E81CF-8D58-4FD7-814F-0EC55C6B807F}" type="presParOf" srcId="{D9E3F406-7022-4A16-8688-9A2BEF44B373}" destId="{649BF6E2-9623-4DBE-9EE8-00F1CA980A54}"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DA9885-CCA1-4F62-96B4-7B5E424C3CAB}" type="doc">
      <dgm:prSet loTypeId="urn:microsoft.com/office/officeart/2008/layout/SquareAccent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B960D31-C3CB-43B0-90D0-EF6ADC361B8F}">
      <dgm:prSet/>
      <dgm:spPr/>
      <dgm:t>
        <a:bodyPr/>
        <a:lstStyle/>
        <a:p>
          <a:r>
            <a:rPr lang="en-CH" dirty="0"/>
            <a:t>Software</a:t>
          </a:r>
          <a:endParaRPr lang="en-US" dirty="0"/>
        </a:p>
      </dgm:t>
    </dgm:pt>
    <dgm:pt modelId="{60CC594E-2211-4105-BF19-67FF443C9B25}" type="parTrans" cxnId="{EECF2030-D420-4CD1-81B5-28D983CA7567}">
      <dgm:prSet/>
      <dgm:spPr/>
      <dgm:t>
        <a:bodyPr/>
        <a:lstStyle/>
        <a:p>
          <a:endParaRPr lang="en-US"/>
        </a:p>
      </dgm:t>
    </dgm:pt>
    <dgm:pt modelId="{2D2449B7-3927-4F3F-8EC3-5483336C9493}" type="sibTrans" cxnId="{EECF2030-D420-4CD1-81B5-28D983CA7567}">
      <dgm:prSet/>
      <dgm:spPr/>
      <dgm:t>
        <a:bodyPr/>
        <a:lstStyle/>
        <a:p>
          <a:endParaRPr lang="en-US"/>
        </a:p>
      </dgm:t>
    </dgm:pt>
    <dgm:pt modelId="{85F93DB2-1B48-407F-9E75-AB865DD44280}">
      <dgm:prSet/>
      <dgm:spPr/>
      <dgm:t>
        <a:bodyPr/>
        <a:lstStyle/>
        <a:p>
          <a:r>
            <a:rPr lang="en-CH" dirty="0"/>
            <a:t>Infrastructure</a:t>
          </a:r>
          <a:endParaRPr lang="en-US" dirty="0"/>
        </a:p>
      </dgm:t>
    </dgm:pt>
    <dgm:pt modelId="{1F6431A2-B500-40E6-94D2-5C2393304FA9}" type="parTrans" cxnId="{5D57CA9D-84B9-4BAD-A946-BE86C6FB490F}">
      <dgm:prSet/>
      <dgm:spPr/>
      <dgm:t>
        <a:bodyPr/>
        <a:lstStyle/>
        <a:p>
          <a:endParaRPr lang="en-US"/>
        </a:p>
      </dgm:t>
    </dgm:pt>
    <dgm:pt modelId="{4E689C47-FBE7-41BC-8EFB-EAABB3F313D2}" type="sibTrans" cxnId="{5D57CA9D-84B9-4BAD-A946-BE86C6FB490F}">
      <dgm:prSet/>
      <dgm:spPr/>
      <dgm:t>
        <a:bodyPr/>
        <a:lstStyle/>
        <a:p>
          <a:endParaRPr lang="en-US"/>
        </a:p>
      </dgm:t>
    </dgm:pt>
    <dgm:pt modelId="{DE4418B6-27D2-479D-9AE4-53D296BDE163}">
      <dgm:prSet/>
      <dgm:spPr/>
      <dgm:t>
        <a:bodyPr/>
        <a:lstStyle/>
        <a:p>
          <a:r>
            <a:rPr lang="en-CH" dirty="0"/>
            <a:t>Operations</a:t>
          </a:r>
          <a:endParaRPr lang="en-US" dirty="0"/>
        </a:p>
      </dgm:t>
    </dgm:pt>
    <dgm:pt modelId="{F9A776D6-7F60-4234-A788-6F8FAFF60188}" type="parTrans" cxnId="{41B40508-579B-4F80-8489-EF22A41CB09B}">
      <dgm:prSet/>
      <dgm:spPr/>
      <dgm:t>
        <a:bodyPr/>
        <a:lstStyle/>
        <a:p>
          <a:endParaRPr lang="en-US"/>
        </a:p>
      </dgm:t>
    </dgm:pt>
    <dgm:pt modelId="{98B83472-36CA-44A0-A03D-33D7632AF9D2}" type="sibTrans" cxnId="{41B40508-579B-4F80-8489-EF22A41CB09B}">
      <dgm:prSet/>
      <dgm:spPr/>
      <dgm:t>
        <a:bodyPr/>
        <a:lstStyle/>
        <a:p>
          <a:endParaRPr lang="en-US"/>
        </a:p>
      </dgm:t>
    </dgm:pt>
    <dgm:pt modelId="{88EDEDF3-D589-BA41-9251-4A4B852D2E29}">
      <dgm:prSet custT="1"/>
      <dgm:spPr/>
      <dgm:t>
        <a:bodyPr/>
        <a:lstStyle/>
        <a:p>
          <a:r>
            <a:rPr lang="en-US" sz="1800" b="1" dirty="0"/>
            <a:t>Open source (WIS2 Box)</a:t>
          </a:r>
          <a:endParaRPr lang="en-US" sz="1800" b="1" dirty="0">
            <a:solidFill>
              <a:srgbClr val="FF0000"/>
            </a:solidFill>
          </a:endParaRPr>
        </a:p>
      </dgm:t>
    </dgm:pt>
    <dgm:pt modelId="{32BA0BEB-6386-F841-9553-ABEDE3486C35}" type="parTrans" cxnId="{D6AEA4DB-8B85-CE4A-9CCD-CD486801B617}">
      <dgm:prSet/>
      <dgm:spPr/>
      <dgm:t>
        <a:bodyPr/>
        <a:lstStyle/>
        <a:p>
          <a:endParaRPr lang="en-GB"/>
        </a:p>
      </dgm:t>
    </dgm:pt>
    <dgm:pt modelId="{EAD6BF10-3C15-924B-8DEE-C407555711D7}" type="sibTrans" cxnId="{D6AEA4DB-8B85-CE4A-9CCD-CD486801B617}">
      <dgm:prSet/>
      <dgm:spPr/>
      <dgm:t>
        <a:bodyPr/>
        <a:lstStyle/>
        <a:p>
          <a:endParaRPr lang="en-GB"/>
        </a:p>
      </dgm:t>
    </dgm:pt>
    <dgm:pt modelId="{5648EE79-A821-3042-BB43-C5F448019D97}">
      <dgm:prSet custT="1"/>
      <dgm:spPr/>
      <dgm:t>
        <a:bodyPr/>
        <a:lstStyle/>
        <a:p>
          <a:r>
            <a:rPr lang="en-US" sz="1800" b="1" dirty="0"/>
            <a:t>Commercial</a:t>
          </a:r>
          <a:endParaRPr lang="en-US" sz="1800" b="1" dirty="0">
            <a:solidFill>
              <a:srgbClr val="FF0000"/>
            </a:solidFill>
          </a:endParaRPr>
        </a:p>
      </dgm:t>
    </dgm:pt>
    <dgm:pt modelId="{F5004FF4-74B0-B84B-B0C6-6F51F312415C}" type="parTrans" cxnId="{FB4BD3A0-6F54-DD40-BD94-9CD5AC704036}">
      <dgm:prSet/>
      <dgm:spPr/>
      <dgm:t>
        <a:bodyPr/>
        <a:lstStyle/>
        <a:p>
          <a:endParaRPr lang="en-GB"/>
        </a:p>
      </dgm:t>
    </dgm:pt>
    <dgm:pt modelId="{C1E8C919-82F3-474A-896F-60A5BA59BED3}" type="sibTrans" cxnId="{FB4BD3A0-6F54-DD40-BD94-9CD5AC704036}">
      <dgm:prSet/>
      <dgm:spPr/>
      <dgm:t>
        <a:bodyPr/>
        <a:lstStyle/>
        <a:p>
          <a:endParaRPr lang="en-GB"/>
        </a:p>
      </dgm:t>
    </dgm:pt>
    <dgm:pt modelId="{8EF918AC-7D90-CD4E-94DE-B22F49C4A29C}">
      <dgm:prSet custT="1"/>
      <dgm:spPr/>
      <dgm:t>
        <a:bodyPr/>
        <a:lstStyle/>
        <a:p>
          <a:r>
            <a:rPr lang="en-US" sz="1800" b="1" dirty="0"/>
            <a:t>On premises 	</a:t>
          </a:r>
          <a:endParaRPr lang="en-US" sz="1800" b="1" dirty="0">
            <a:solidFill>
              <a:srgbClr val="FF0000"/>
            </a:solidFill>
          </a:endParaRPr>
        </a:p>
      </dgm:t>
    </dgm:pt>
    <dgm:pt modelId="{487D429E-F628-E849-AE71-6BA07F8BCC38}" type="parTrans" cxnId="{21CC3698-027C-AC4C-AC4F-D36A6CB06E8E}">
      <dgm:prSet/>
      <dgm:spPr/>
      <dgm:t>
        <a:bodyPr/>
        <a:lstStyle/>
        <a:p>
          <a:endParaRPr lang="en-GB"/>
        </a:p>
      </dgm:t>
    </dgm:pt>
    <dgm:pt modelId="{D033C32A-1001-8C42-BFA9-221176E0B6D2}" type="sibTrans" cxnId="{21CC3698-027C-AC4C-AC4F-D36A6CB06E8E}">
      <dgm:prSet/>
      <dgm:spPr/>
      <dgm:t>
        <a:bodyPr/>
        <a:lstStyle/>
        <a:p>
          <a:endParaRPr lang="en-GB"/>
        </a:p>
      </dgm:t>
    </dgm:pt>
    <dgm:pt modelId="{5361F565-3D12-8449-823E-D5D6AF9EE503}">
      <dgm:prSet custT="1"/>
      <dgm:spPr/>
      <dgm:t>
        <a:bodyPr/>
        <a:lstStyle/>
        <a:p>
          <a:r>
            <a:rPr lang="en-US" sz="1800" b="1" dirty="0"/>
            <a:t>Public cloud (AWS, Azure, Google,...)</a:t>
          </a:r>
          <a:endParaRPr lang="en-US" sz="1800" b="1" dirty="0">
            <a:solidFill>
              <a:srgbClr val="FF0000"/>
            </a:solidFill>
          </a:endParaRPr>
        </a:p>
      </dgm:t>
    </dgm:pt>
    <dgm:pt modelId="{46E6635A-7DFB-3C4D-830E-5CDC00EFDD05}" type="parTrans" cxnId="{D3F603AE-A000-CA40-AE26-F3E0A31F9BB5}">
      <dgm:prSet/>
      <dgm:spPr/>
      <dgm:t>
        <a:bodyPr/>
        <a:lstStyle/>
        <a:p>
          <a:endParaRPr lang="en-GB"/>
        </a:p>
      </dgm:t>
    </dgm:pt>
    <dgm:pt modelId="{189C0BB0-6D36-DB46-AFF3-53FD4C690EFA}" type="sibTrans" cxnId="{D3F603AE-A000-CA40-AE26-F3E0A31F9BB5}">
      <dgm:prSet/>
      <dgm:spPr/>
      <dgm:t>
        <a:bodyPr/>
        <a:lstStyle/>
        <a:p>
          <a:endParaRPr lang="en-GB"/>
        </a:p>
      </dgm:t>
    </dgm:pt>
    <dgm:pt modelId="{0EE8DCB7-AE42-334B-94AF-3C311D78F887}">
      <dgm:prSet custT="1"/>
      <dgm:spPr/>
      <dgm:t>
        <a:bodyPr/>
        <a:lstStyle/>
        <a:p>
          <a:r>
            <a:rPr lang="en-US" sz="1800" b="1" dirty="0"/>
            <a:t>Private cloud (EWC …)</a:t>
          </a:r>
          <a:endParaRPr lang="en-US" sz="1800" b="1" dirty="0">
            <a:solidFill>
              <a:srgbClr val="FF0000"/>
            </a:solidFill>
          </a:endParaRPr>
        </a:p>
      </dgm:t>
    </dgm:pt>
    <dgm:pt modelId="{507A34AD-6350-1840-A9FB-B50FCDF58C4A}" type="parTrans" cxnId="{8BF9CD6B-C56B-2A40-BE17-E774F010801C}">
      <dgm:prSet/>
      <dgm:spPr/>
      <dgm:t>
        <a:bodyPr/>
        <a:lstStyle/>
        <a:p>
          <a:endParaRPr lang="en-GB"/>
        </a:p>
      </dgm:t>
    </dgm:pt>
    <dgm:pt modelId="{460AD0CC-2E2A-AD42-AAF8-92A202E1540B}" type="sibTrans" cxnId="{8BF9CD6B-C56B-2A40-BE17-E774F010801C}">
      <dgm:prSet/>
      <dgm:spPr/>
      <dgm:t>
        <a:bodyPr/>
        <a:lstStyle/>
        <a:p>
          <a:endParaRPr lang="en-GB"/>
        </a:p>
      </dgm:t>
    </dgm:pt>
    <dgm:pt modelId="{4D0008E8-F156-4547-9D06-19EAC0E0B2F8}">
      <dgm:prSet custT="1"/>
      <dgm:spPr/>
      <dgm:t>
        <a:bodyPr/>
        <a:lstStyle/>
        <a:p>
          <a:r>
            <a:rPr lang="en-US" sz="1800" b="1" dirty="0"/>
            <a:t>NMHS</a:t>
          </a:r>
          <a:endParaRPr lang="en-US" sz="1800" b="1" dirty="0">
            <a:solidFill>
              <a:srgbClr val="FF0000"/>
            </a:solidFill>
          </a:endParaRPr>
        </a:p>
      </dgm:t>
    </dgm:pt>
    <dgm:pt modelId="{EAD6E47C-DB68-9547-9D5A-B9E77E55B429}" type="parTrans" cxnId="{37A3314E-6E53-B249-8556-D81F84FD6858}">
      <dgm:prSet/>
      <dgm:spPr/>
      <dgm:t>
        <a:bodyPr/>
        <a:lstStyle/>
        <a:p>
          <a:endParaRPr lang="en-GB"/>
        </a:p>
      </dgm:t>
    </dgm:pt>
    <dgm:pt modelId="{72701673-1DD7-DC4F-A6CA-4B4470732899}" type="sibTrans" cxnId="{37A3314E-6E53-B249-8556-D81F84FD6858}">
      <dgm:prSet/>
      <dgm:spPr/>
      <dgm:t>
        <a:bodyPr/>
        <a:lstStyle/>
        <a:p>
          <a:endParaRPr lang="en-GB"/>
        </a:p>
      </dgm:t>
    </dgm:pt>
    <dgm:pt modelId="{1F39CFAA-B404-4743-87B1-D3933D5E7C2C}">
      <dgm:prSet custT="1"/>
      <dgm:spPr/>
      <dgm:t>
        <a:bodyPr/>
        <a:lstStyle/>
        <a:p>
          <a:r>
            <a:rPr lang="en-US" sz="1800" b="1" dirty="0"/>
            <a:t>Regional, sub-regional</a:t>
          </a:r>
          <a:endParaRPr lang="en-US" sz="1800" b="1" dirty="0">
            <a:solidFill>
              <a:srgbClr val="FF0000"/>
            </a:solidFill>
          </a:endParaRPr>
        </a:p>
      </dgm:t>
    </dgm:pt>
    <dgm:pt modelId="{8F80AE35-88A2-824B-971C-3C398EA19442}" type="parTrans" cxnId="{F0B35D9C-57AA-6A40-9B15-121FEBA5AAC6}">
      <dgm:prSet/>
      <dgm:spPr/>
      <dgm:t>
        <a:bodyPr/>
        <a:lstStyle/>
        <a:p>
          <a:endParaRPr lang="en-GB"/>
        </a:p>
      </dgm:t>
    </dgm:pt>
    <dgm:pt modelId="{5638E3DC-27D9-5241-B8A9-3B9BDEDDDD10}" type="sibTrans" cxnId="{F0B35D9C-57AA-6A40-9B15-121FEBA5AAC6}">
      <dgm:prSet/>
      <dgm:spPr/>
      <dgm:t>
        <a:bodyPr/>
        <a:lstStyle/>
        <a:p>
          <a:endParaRPr lang="en-GB"/>
        </a:p>
      </dgm:t>
    </dgm:pt>
    <dgm:pt modelId="{59D6F219-7E2B-3A40-8230-F3E627D95E61}">
      <dgm:prSet custT="1"/>
      <dgm:spPr/>
      <dgm:t>
        <a:bodyPr/>
        <a:lstStyle/>
        <a:p>
          <a:r>
            <a:rPr lang="en-US" sz="1800" b="1" dirty="0"/>
            <a:t>Private company (WIS2 node as a service)</a:t>
          </a:r>
          <a:endParaRPr lang="en-US" sz="1800" b="1" dirty="0">
            <a:solidFill>
              <a:srgbClr val="FF0000"/>
            </a:solidFill>
          </a:endParaRPr>
        </a:p>
      </dgm:t>
    </dgm:pt>
    <dgm:pt modelId="{72E6703C-4942-F74E-8941-43846070A164}" type="parTrans" cxnId="{BBFC638D-AE88-FE4D-8363-7EF3B03CBAED}">
      <dgm:prSet/>
      <dgm:spPr/>
      <dgm:t>
        <a:bodyPr/>
        <a:lstStyle/>
        <a:p>
          <a:endParaRPr lang="en-GB"/>
        </a:p>
      </dgm:t>
    </dgm:pt>
    <dgm:pt modelId="{16C1009B-AAF8-BB4B-B908-46D3514EF7A7}" type="sibTrans" cxnId="{BBFC638D-AE88-FE4D-8363-7EF3B03CBAED}">
      <dgm:prSet/>
      <dgm:spPr/>
      <dgm:t>
        <a:bodyPr/>
        <a:lstStyle/>
        <a:p>
          <a:endParaRPr lang="en-GB"/>
        </a:p>
      </dgm:t>
    </dgm:pt>
    <dgm:pt modelId="{561ED033-8393-504E-A4AE-7C68719AB9F8}">
      <dgm:prSet custT="1"/>
      <dgm:spPr/>
      <dgm:t>
        <a:bodyPr/>
        <a:lstStyle/>
        <a:p>
          <a:r>
            <a:rPr lang="en-US" sz="1800" b="1" dirty="0"/>
            <a:t>Custom</a:t>
          </a:r>
          <a:endParaRPr lang="en-US" sz="1800" b="1" dirty="0">
            <a:solidFill>
              <a:srgbClr val="FF0000"/>
            </a:solidFill>
          </a:endParaRPr>
        </a:p>
      </dgm:t>
    </dgm:pt>
    <dgm:pt modelId="{4106222F-60CA-1647-B37F-120DABEBD962}" type="parTrans" cxnId="{E9CBD542-52D7-B949-A7F3-9057E0A42BE1}">
      <dgm:prSet/>
      <dgm:spPr/>
      <dgm:t>
        <a:bodyPr/>
        <a:lstStyle/>
        <a:p>
          <a:endParaRPr lang="en-GB"/>
        </a:p>
      </dgm:t>
    </dgm:pt>
    <dgm:pt modelId="{79E710DB-AC69-CA42-A466-92F9AAB8187E}" type="sibTrans" cxnId="{E9CBD542-52D7-B949-A7F3-9057E0A42BE1}">
      <dgm:prSet/>
      <dgm:spPr/>
      <dgm:t>
        <a:bodyPr/>
        <a:lstStyle/>
        <a:p>
          <a:endParaRPr lang="en-GB"/>
        </a:p>
      </dgm:t>
    </dgm:pt>
    <dgm:pt modelId="{02F49F15-A3AD-0741-991A-248BB863B923}" type="pres">
      <dgm:prSet presAssocID="{57DA9885-CCA1-4F62-96B4-7B5E424C3CAB}" presName="layout" presStyleCnt="0">
        <dgm:presLayoutVars>
          <dgm:chMax/>
          <dgm:chPref/>
          <dgm:dir/>
          <dgm:resizeHandles/>
        </dgm:presLayoutVars>
      </dgm:prSet>
      <dgm:spPr/>
    </dgm:pt>
    <dgm:pt modelId="{1C18E119-74E4-C049-9105-51FDEA32D5AE}" type="pres">
      <dgm:prSet presAssocID="{8B960D31-C3CB-43B0-90D0-EF6ADC361B8F}" presName="root" presStyleCnt="0">
        <dgm:presLayoutVars>
          <dgm:chMax/>
          <dgm:chPref/>
        </dgm:presLayoutVars>
      </dgm:prSet>
      <dgm:spPr/>
    </dgm:pt>
    <dgm:pt modelId="{893416DC-2D4A-8847-B67C-E357357CAD88}" type="pres">
      <dgm:prSet presAssocID="{8B960D31-C3CB-43B0-90D0-EF6ADC361B8F}" presName="rootComposite" presStyleCnt="0">
        <dgm:presLayoutVars/>
      </dgm:prSet>
      <dgm:spPr/>
    </dgm:pt>
    <dgm:pt modelId="{09019D6D-33B3-3040-B06B-79CFFAC2F475}" type="pres">
      <dgm:prSet presAssocID="{8B960D31-C3CB-43B0-90D0-EF6ADC361B8F}" presName="ParentAccent" presStyleLbl="alignNode1" presStyleIdx="0" presStyleCnt="3" custScaleX="122465" custScaleY="98879" custLinFactNeighborX="-106" custLinFactNeighborY="62442"/>
      <dgm:spPr>
        <a:solidFill>
          <a:schemeClr val="accent5"/>
        </a:solidFill>
        <a:ln>
          <a:solidFill>
            <a:schemeClr val="accent5"/>
          </a:solidFill>
        </a:ln>
      </dgm:spPr>
    </dgm:pt>
    <dgm:pt modelId="{2E0310B3-520F-D043-8299-8F886B56E2CA}" type="pres">
      <dgm:prSet presAssocID="{8B960D31-C3CB-43B0-90D0-EF6ADC361B8F}" presName="ParentSmallAccent" presStyleLbl="fgAcc1" presStyleIdx="0" presStyleCnt="3" custScaleX="336370" custScaleY="336370" custLinFactY="-100000" custLinFactNeighborX="32740" custLinFactNeighborY="-114404"/>
      <dgm:spPr>
        <a:blipFill rotWithShape="0">
          <a:blip xmlns:r="http://schemas.openxmlformats.org/officeDocument/2006/relationships" r:embed="rId1"/>
          <a:srcRect/>
          <a:stretch>
            <a:fillRect/>
          </a:stretch>
        </a:blipFill>
        <a:ln>
          <a:noFill/>
        </a:ln>
      </dgm:spPr>
    </dgm:pt>
    <dgm:pt modelId="{493F4DAE-5BD8-3A4A-96FE-53E5E10747AC}" type="pres">
      <dgm:prSet presAssocID="{8B960D31-C3CB-43B0-90D0-EF6ADC361B8F}" presName="Parent" presStyleLbl="revTx" presStyleIdx="0" presStyleCnt="12" custScaleX="77389" custLinFactNeighborX="10156" custLinFactNeighborY="8809">
        <dgm:presLayoutVars>
          <dgm:chMax/>
          <dgm:chPref val="4"/>
          <dgm:bulletEnabled val="1"/>
        </dgm:presLayoutVars>
      </dgm:prSet>
      <dgm:spPr/>
    </dgm:pt>
    <dgm:pt modelId="{DF413CA3-488F-EA43-A7E9-66192F6929CB}" type="pres">
      <dgm:prSet presAssocID="{8B960D31-C3CB-43B0-90D0-EF6ADC361B8F}" presName="childShape" presStyleCnt="0">
        <dgm:presLayoutVars>
          <dgm:chMax val="0"/>
          <dgm:chPref val="0"/>
        </dgm:presLayoutVars>
      </dgm:prSet>
      <dgm:spPr/>
    </dgm:pt>
    <dgm:pt modelId="{18977911-8AB6-244E-853D-D2685C0EEC54}" type="pres">
      <dgm:prSet presAssocID="{88EDEDF3-D589-BA41-9251-4A4B852D2E29}" presName="childComposite" presStyleCnt="0">
        <dgm:presLayoutVars>
          <dgm:chMax val="0"/>
          <dgm:chPref val="0"/>
        </dgm:presLayoutVars>
      </dgm:prSet>
      <dgm:spPr/>
    </dgm:pt>
    <dgm:pt modelId="{67854332-668D-D344-BC28-EF9F31249DDC}" type="pres">
      <dgm:prSet presAssocID="{88EDEDF3-D589-BA41-9251-4A4B852D2E29}" presName="ChildAccent" presStyleLbl="solidFgAcc1" presStyleIdx="0" presStyleCnt="9" custLinFactNeighborX="52817"/>
      <dgm:spPr/>
    </dgm:pt>
    <dgm:pt modelId="{66A7D3D0-4BBF-5040-9A85-9B7F7ECD8520}" type="pres">
      <dgm:prSet presAssocID="{88EDEDF3-D589-BA41-9251-4A4B852D2E29}" presName="Child" presStyleLbl="revTx" presStyleIdx="1" presStyleCnt="12" custScaleX="108039" custLinFactNeighborX="8344" custLinFactNeighborY="2385">
        <dgm:presLayoutVars>
          <dgm:chMax val="0"/>
          <dgm:chPref val="0"/>
          <dgm:bulletEnabled val="1"/>
        </dgm:presLayoutVars>
      </dgm:prSet>
      <dgm:spPr/>
    </dgm:pt>
    <dgm:pt modelId="{2564E9FE-AC9B-4242-9D66-6D7827587D8D}" type="pres">
      <dgm:prSet presAssocID="{5648EE79-A821-3042-BB43-C5F448019D97}" presName="childComposite" presStyleCnt="0">
        <dgm:presLayoutVars>
          <dgm:chMax val="0"/>
          <dgm:chPref val="0"/>
        </dgm:presLayoutVars>
      </dgm:prSet>
      <dgm:spPr/>
    </dgm:pt>
    <dgm:pt modelId="{3174B3FF-BCF6-514F-A8F3-88B48A2FC65D}" type="pres">
      <dgm:prSet presAssocID="{5648EE79-A821-3042-BB43-C5F448019D97}" presName="ChildAccent" presStyleLbl="solidFgAcc1" presStyleIdx="1" presStyleCnt="9" custLinFactNeighborX="30578" custLinFactNeighborY="-17342"/>
      <dgm:spPr/>
    </dgm:pt>
    <dgm:pt modelId="{19938FF6-96AE-5343-9B21-F461FA46B4BC}" type="pres">
      <dgm:prSet presAssocID="{5648EE79-A821-3042-BB43-C5F448019D97}" presName="Child" presStyleLbl="revTx" presStyleIdx="2" presStyleCnt="12" custScaleX="105088" custLinFactNeighborX="6367" custLinFactNeighborY="0">
        <dgm:presLayoutVars>
          <dgm:chMax val="0"/>
          <dgm:chPref val="0"/>
          <dgm:bulletEnabled val="1"/>
        </dgm:presLayoutVars>
      </dgm:prSet>
      <dgm:spPr/>
    </dgm:pt>
    <dgm:pt modelId="{1471512B-F71D-834A-874B-B58189D055FF}" type="pres">
      <dgm:prSet presAssocID="{561ED033-8393-504E-A4AE-7C68719AB9F8}" presName="childComposite" presStyleCnt="0">
        <dgm:presLayoutVars>
          <dgm:chMax val="0"/>
          <dgm:chPref val="0"/>
        </dgm:presLayoutVars>
      </dgm:prSet>
      <dgm:spPr/>
    </dgm:pt>
    <dgm:pt modelId="{6C44011E-94A2-FF41-BDDF-60AA9D98206C}" type="pres">
      <dgm:prSet presAssocID="{561ED033-8393-504E-A4AE-7C68719AB9F8}" presName="ChildAccent" presStyleLbl="solidFgAcc1" presStyleIdx="2" presStyleCnt="9" custLinFactNeighborX="55596" custLinFactNeighborY="-2779"/>
      <dgm:spPr/>
    </dgm:pt>
    <dgm:pt modelId="{E1C3A9F7-7005-EB40-8B4D-AB2EDE732987}" type="pres">
      <dgm:prSet presAssocID="{561ED033-8393-504E-A4AE-7C68719AB9F8}" presName="Child" presStyleLbl="revTx" presStyleIdx="3" presStyleCnt="12" custScaleX="108783" custLinFactNeighborX="10540" custLinFactNeighborY="5953">
        <dgm:presLayoutVars>
          <dgm:chMax val="0"/>
          <dgm:chPref val="0"/>
          <dgm:bulletEnabled val="1"/>
        </dgm:presLayoutVars>
      </dgm:prSet>
      <dgm:spPr/>
    </dgm:pt>
    <dgm:pt modelId="{7C5C4E69-EEF7-9648-80BD-39CFBFFF72D5}" type="pres">
      <dgm:prSet presAssocID="{85F93DB2-1B48-407F-9E75-AB865DD44280}" presName="root" presStyleCnt="0">
        <dgm:presLayoutVars>
          <dgm:chMax/>
          <dgm:chPref/>
        </dgm:presLayoutVars>
      </dgm:prSet>
      <dgm:spPr/>
    </dgm:pt>
    <dgm:pt modelId="{8F387D3F-998A-8A43-84C8-1CA56E64EF09}" type="pres">
      <dgm:prSet presAssocID="{85F93DB2-1B48-407F-9E75-AB865DD44280}" presName="rootComposite" presStyleCnt="0">
        <dgm:presLayoutVars/>
      </dgm:prSet>
      <dgm:spPr/>
    </dgm:pt>
    <dgm:pt modelId="{7902D5CF-5850-7A40-B00B-3BEE6FF22907}" type="pres">
      <dgm:prSet presAssocID="{85F93DB2-1B48-407F-9E75-AB865DD44280}" presName="ParentAccent" presStyleLbl="alignNode1" presStyleIdx="1" presStyleCnt="3" custScaleX="122406" custScaleY="98439" custLinFactNeighborX="-1035" custLinFactNeighborY="62222"/>
      <dgm:spPr>
        <a:solidFill>
          <a:schemeClr val="accent4"/>
        </a:solidFill>
        <a:ln>
          <a:solidFill>
            <a:schemeClr val="accent4"/>
          </a:solidFill>
        </a:ln>
      </dgm:spPr>
    </dgm:pt>
    <dgm:pt modelId="{D016B028-5E9B-1747-B435-709033A7F605}" type="pres">
      <dgm:prSet presAssocID="{85F93DB2-1B48-407F-9E75-AB865DD44280}" presName="ParentSmallAccent" presStyleLbl="fgAcc1" presStyleIdx="1" presStyleCnt="3" custScaleX="336370" custScaleY="336370" custLinFactY="-100000" custLinFactNeighborX="-90280" custLinFactNeighborY="-108777"/>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A4C4204E-8B79-8545-91FA-C161012473D8}" type="pres">
      <dgm:prSet presAssocID="{85F93DB2-1B48-407F-9E75-AB865DD44280}" presName="Parent" presStyleLbl="revTx" presStyleIdx="4" presStyleCnt="12" custScaleX="92271" custLinFactNeighborX="5346" custLinFactNeighborY="8941">
        <dgm:presLayoutVars>
          <dgm:chMax/>
          <dgm:chPref val="4"/>
          <dgm:bulletEnabled val="1"/>
        </dgm:presLayoutVars>
      </dgm:prSet>
      <dgm:spPr/>
    </dgm:pt>
    <dgm:pt modelId="{8A4DF96B-1A6B-D546-AFEE-A64FF08F3301}" type="pres">
      <dgm:prSet presAssocID="{85F93DB2-1B48-407F-9E75-AB865DD44280}" presName="childShape" presStyleCnt="0">
        <dgm:presLayoutVars>
          <dgm:chMax val="0"/>
          <dgm:chPref val="0"/>
        </dgm:presLayoutVars>
      </dgm:prSet>
      <dgm:spPr/>
    </dgm:pt>
    <dgm:pt modelId="{5CEB68EA-BD0F-4A4C-AF27-FA94885A0003}" type="pres">
      <dgm:prSet presAssocID="{8EF918AC-7D90-CD4E-94DE-B22F49C4A29C}" presName="childComposite" presStyleCnt="0">
        <dgm:presLayoutVars>
          <dgm:chMax val="0"/>
          <dgm:chPref val="0"/>
        </dgm:presLayoutVars>
      </dgm:prSet>
      <dgm:spPr/>
    </dgm:pt>
    <dgm:pt modelId="{7E3C6A9D-0122-864C-A5D2-51615610C6CC}" type="pres">
      <dgm:prSet presAssocID="{8EF918AC-7D90-CD4E-94DE-B22F49C4A29C}" presName="ChildAccent" presStyleLbl="solidFgAcc1" presStyleIdx="3" presStyleCnt="9"/>
      <dgm:spPr/>
    </dgm:pt>
    <dgm:pt modelId="{93855482-4996-7846-9669-BD1FA006D804}" type="pres">
      <dgm:prSet presAssocID="{8EF918AC-7D90-CD4E-94DE-B22F49C4A29C}" presName="Child" presStyleLbl="revTx" presStyleIdx="5" presStyleCnt="12">
        <dgm:presLayoutVars>
          <dgm:chMax val="0"/>
          <dgm:chPref val="0"/>
          <dgm:bulletEnabled val="1"/>
        </dgm:presLayoutVars>
      </dgm:prSet>
      <dgm:spPr/>
    </dgm:pt>
    <dgm:pt modelId="{DE801D89-3AFA-AB49-8315-E801FA6C1B08}" type="pres">
      <dgm:prSet presAssocID="{5361F565-3D12-8449-823E-D5D6AF9EE503}" presName="childComposite" presStyleCnt="0">
        <dgm:presLayoutVars>
          <dgm:chMax val="0"/>
          <dgm:chPref val="0"/>
        </dgm:presLayoutVars>
      </dgm:prSet>
      <dgm:spPr/>
    </dgm:pt>
    <dgm:pt modelId="{876E1541-B3CB-6F48-8E69-34199FD12D8A}" type="pres">
      <dgm:prSet presAssocID="{5361F565-3D12-8449-823E-D5D6AF9EE503}" presName="ChildAccent" presStyleLbl="solidFgAcc1" presStyleIdx="4" presStyleCnt="9"/>
      <dgm:spPr/>
    </dgm:pt>
    <dgm:pt modelId="{3C03228C-0A03-CC49-BF68-431552B0FC0E}" type="pres">
      <dgm:prSet presAssocID="{5361F565-3D12-8449-823E-D5D6AF9EE503}" presName="Child" presStyleLbl="revTx" presStyleIdx="6" presStyleCnt="12">
        <dgm:presLayoutVars>
          <dgm:chMax val="0"/>
          <dgm:chPref val="0"/>
          <dgm:bulletEnabled val="1"/>
        </dgm:presLayoutVars>
      </dgm:prSet>
      <dgm:spPr/>
    </dgm:pt>
    <dgm:pt modelId="{BC6FBACA-F0FD-434F-9732-155C18E55660}" type="pres">
      <dgm:prSet presAssocID="{0EE8DCB7-AE42-334B-94AF-3C311D78F887}" presName="childComposite" presStyleCnt="0">
        <dgm:presLayoutVars>
          <dgm:chMax val="0"/>
          <dgm:chPref val="0"/>
        </dgm:presLayoutVars>
      </dgm:prSet>
      <dgm:spPr/>
    </dgm:pt>
    <dgm:pt modelId="{47F915CC-139A-3C4A-8050-A1E5C23C8E4F}" type="pres">
      <dgm:prSet presAssocID="{0EE8DCB7-AE42-334B-94AF-3C311D78F887}" presName="ChildAccent" presStyleLbl="solidFgAcc1" presStyleIdx="5" presStyleCnt="9"/>
      <dgm:spPr/>
    </dgm:pt>
    <dgm:pt modelId="{C1DBF0AC-6774-DA40-ACC7-D400366AE779}" type="pres">
      <dgm:prSet presAssocID="{0EE8DCB7-AE42-334B-94AF-3C311D78F887}" presName="Child" presStyleLbl="revTx" presStyleIdx="7" presStyleCnt="12">
        <dgm:presLayoutVars>
          <dgm:chMax val="0"/>
          <dgm:chPref val="0"/>
          <dgm:bulletEnabled val="1"/>
        </dgm:presLayoutVars>
      </dgm:prSet>
      <dgm:spPr/>
    </dgm:pt>
    <dgm:pt modelId="{363E2A16-8FB8-9E44-A2B8-DCD6DF1E6AFA}" type="pres">
      <dgm:prSet presAssocID="{DE4418B6-27D2-479D-9AE4-53D296BDE163}" presName="root" presStyleCnt="0">
        <dgm:presLayoutVars>
          <dgm:chMax/>
          <dgm:chPref/>
        </dgm:presLayoutVars>
      </dgm:prSet>
      <dgm:spPr/>
    </dgm:pt>
    <dgm:pt modelId="{D355CF9E-629F-6B40-A48B-D7B4BF46FAF8}" type="pres">
      <dgm:prSet presAssocID="{DE4418B6-27D2-479D-9AE4-53D296BDE163}" presName="rootComposite" presStyleCnt="0">
        <dgm:presLayoutVars/>
      </dgm:prSet>
      <dgm:spPr/>
    </dgm:pt>
    <dgm:pt modelId="{58512956-6D3D-8741-9F2E-5B505E85EB96}" type="pres">
      <dgm:prSet presAssocID="{DE4418B6-27D2-479D-9AE4-53D296BDE163}" presName="ParentAccent" presStyleLbl="alignNode1" presStyleIdx="2" presStyleCnt="3" custScaleX="121963" custLinFactNeighborX="-1245" custLinFactNeighborY="62774"/>
      <dgm:spPr>
        <a:solidFill>
          <a:schemeClr val="accent2"/>
        </a:solidFill>
        <a:ln>
          <a:solidFill>
            <a:schemeClr val="accent2"/>
          </a:solidFill>
        </a:ln>
      </dgm:spPr>
    </dgm:pt>
    <dgm:pt modelId="{16D585B4-4B1B-6B47-8F0B-78D09CCA863D}" type="pres">
      <dgm:prSet presAssocID="{DE4418B6-27D2-479D-9AE4-53D296BDE163}" presName="ParentSmallAccent" presStyleLbl="fgAcc1" presStyleIdx="2" presStyleCnt="3" custScaleX="336750" custScaleY="336750" custLinFactY="-84170" custLinFactNeighborX="-52520" custLinFactNeighborY="-100000"/>
      <dgm:spPr>
        <a:blipFill rotWithShape="0">
          <a:blip xmlns:r="http://schemas.openxmlformats.org/officeDocument/2006/relationships" r:embed="rId3"/>
          <a:srcRect/>
          <a:stretch>
            <a:fillRect/>
          </a:stretch>
        </a:blipFill>
        <a:ln>
          <a:noFill/>
        </a:ln>
      </dgm:spPr>
    </dgm:pt>
    <dgm:pt modelId="{50EDF8F8-6EBD-BF46-93A6-7AE171B957CD}" type="pres">
      <dgm:prSet presAssocID="{DE4418B6-27D2-479D-9AE4-53D296BDE163}" presName="Parent" presStyleLbl="revTx" presStyleIdx="8" presStyleCnt="12" custScaleX="72616" custLinFactNeighborX="2252" custLinFactNeighborY="8809">
        <dgm:presLayoutVars>
          <dgm:chMax/>
          <dgm:chPref val="4"/>
          <dgm:bulletEnabled val="1"/>
        </dgm:presLayoutVars>
      </dgm:prSet>
      <dgm:spPr/>
    </dgm:pt>
    <dgm:pt modelId="{CF1BC25A-DA70-9E49-8CB1-22832F1E8840}" type="pres">
      <dgm:prSet presAssocID="{DE4418B6-27D2-479D-9AE4-53D296BDE163}" presName="childShape" presStyleCnt="0">
        <dgm:presLayoutVars>
          <dgm:chMax val="0"/>
          <dgm:chPref val="0"/>
        </dgm:presLayoutVars>
      </dgm:prSet>
      <dgm:spPr/>
    </dgm:pt>
    <dgm:pt modelId="{20240D9C-7D1A-5642-91A1-C0006757528B}" type="pres">
      <dgm:prSet presAssocID="{4D0008E8-F156-4547-9D06-19EAC0E0B2F8}" presName="childComposite" presStyleCnt="0">
        <dgm:presLayoutVars>
          <dgm:chMax val="0"/>
          <dgm:chPref val="0"/>
        </dgm:presLayoutVars>
      </dgm:prSet>
      <dgm:spPr/>
    </dgm:pt>
    <dgm:pt modelId="{C7F32CC5-6947-6346-B629-93FF14702A30}" type="pres">
      <dgm:prSet presAssocID="{4D0008E8-F156-4547-9D06-19EAC0E0B2F8}" presName="ChildAccent" presStyleLbl="solidFgAcc1" presStyleIdx="6" presStyleCnt="9"/>
      <dgm:spPr/>
    </dgm:pt>
    <dgm:pt modelId="{619FE944-A315-F249-BE71-DBB827225122}" type="pres">
      <dgm:prSet presAssocID="{4D0008E8-F156-4547-9D06-19EAC0E0B2F8}" presName="Child" presStyleLbl="revTx" presStyleIdx="9" presStyleCnt="12">
        <dgm:presLayoutVars>
          <dgm:chMax val="0"/>
          <dgm:chPref val="0"/>
          <dgm:bulletEnabled val="1"/>
        </dgm:presLayoutVars>
      </dgm:prSet>
      <dgm:spPr/>
    </dgm:pt>
    <dgm:pt modelId="{21D806DA-CDC7-4F4B-A548-745CC0F80216}" type="pres">
      <dgm:prSet presAssocID="{1F39CFAA-B404-4743-87B1-D3933D5E7C2C}" presName="childComposite" presStyleCnt="0">
        <dgm:presLayoutVars>
          <dgm:chMax val="0"/>
          <dgm:chPref val="0"/>
        </dgm:presLayoutVars>
      </dgm:prSet>
      <dgm:spPr/>
    </dgm:pt>
    <dgm:pt modelId="{D85303C4-10CA-2649-9A3C-BAAAEE4407FE}" type="pres">
      <dgm:prSet presAssocID="{1F39CFAA-B404-4743-87B1-D3933D5E7C2C}" presName="ChildAccent" presStyleLbl="solidFgAcc1" presStyleIdx="7" presStyleCnt="9"/>
      <dgm:spPr/>
    </dgm:pt>
    <dgm:pt modelId="{97B35EBC-1B9B-F24E-984E-76D2BF72C219}" type="pres">
      <dgm:prSet presAssocID="{1F39CFAA-B404-4743-87B1-D3933D5E7C2C}" presName="Child" presStyleLbl="revTx" presStyleIdx="10" presStyleCnt="12">
        <dgm:presLayoutVars>
          <dgm:chMax val="0"/>
          <dgm:chPref val="0"/>
          <dgm:bulletEnabled val="1"/>
        </dgm:presLayoutVars>
      </dgm:prSet>
      <dgm:spPr/>
    </dgm:pt>
    <dgm:pt modelId="{9138B040-6606-AE4B-B39B-E89380BDE05D}" type="pres">
      <dgm:prSet presAssocID="{59D6F219-7E2B-3A40-8230-F3E627D95E61}" presName="childComposite" presStyleCnt="0">
        <dgm:presLayoutVars>
          <dgm:chMax val="0"/>
          <dgm:chPref val="0"/>
        </dgm:presLayoutVars>
      </dgm:prSet>
      <dgm:spPr/>
    </dgm:pt>
    <dgm:pt modelId="{F4378D35-2B87-2A4F-BE1E-57E1695BB35A}" type="pres">
      <dgm:prSet presAssocID="{59D6F219-7E2B-3A40-8230-F3E627D95E61}" presName="ChildAccent" presStyleLbl="solidFgAcc1" presStyleIdx="8" presStyleCnt="9"/>
      <dgm:spPr/>
    </dgm:pt>
    <dgm:pt modelId="{C7EB23FE-A769-A64D-8DE7-B5D0797C3A52}" type="pres">
      <dgm:prSet presAssocID="{59D6F219-7E2B-3A40-8230-F3E627D95E61}" presName="Child" presStyleLbl="revTx" presStyleIdx="11" presStyleCnt="12">
        <dgm:presLayoutVars>
          <dgm:chMax val="0"/>
          <dgm:chPref val="0"/>
          <dgm:bulletEnabled val="1"/>
        </dgm:presLayoutVars>
      </dgm:prSet>
      <dgm:spPr/>
    </dgm:pt>
  </dgm:ptLst>
  <dgm:cxnLst>
    <dgm:cxn modelId="{41B40508-579B-4F80-8489-EF22A41CB09B}" srcId="{57DA9885-CCA1-4F62-96B4-7B5E424C3CAB}" destId="{DE4418B6-27D2-479D-9AE4-53D296BDE163}" srcOrd="2" destOrd="0" parTransId="{F9A776D6-7F60-4234-A788-6F8FAFF60188}" sibTransId="{98B83472-36CA-44A0-A03D-33D7632AF9D2}"/>
    <dgm:cxn modelId="{6DF7CC0A-57A6-1140-9018-DD1774D0AEDD}" type="presOf" srcId="{85F93DB2-1B48-407F-9E75-AB865DD44280}" destId="{A4C4204E-8B79-8545-91FA-C161012473D8}" srcOrd="0" destOrd="0" presId="urn:microsoft.com/office/officeart/2008/layout/SquareAccentList"/>
    <dgm:cxn modelId="{4AC7EC0B-C4D0-2E41-A9C9-2C91ECD08F56}" type="presOf" srcId="{59D6F219-7E2B-3A40-8230-F3E627D95E61}" destId="{C7EB23FE-A769-A64D-8DE7-B5D0797C3A52}" srcOrd="0" destOrd="0" presId="urn:microsoft.com/office/officeart/2008/layout/SquareAccentList"/>
    <dgm:cxn modelId="{727A350E-753F-5641-B9BE-2401E58528C0}" type="presOf" srcId="{561ED033-8393-504E-A4AE-7C68719AB9F8}" destId="{E1C3A9F7-7005-EB40-8B4D-AB2EDE732987}" srcOrd="0" destOrd="0" presId="urn:microsoft.com/office/officeart/2008/layout/SquareAccentList"/>
    <dgm:cxn modelId="{401E9919-1A48-F745-8C2B-A83944FF614D}" type="presOf" srcId="{4D0008E8-F156-4547-9D06-19EAC0E0B2F8}" destId="{619FE944-A315-F249-BE71-DBB827225122}" srcOrd="0" destOrd="0" presId="urn:microsoft.com/office/officeart/2008/layout/SquareAccentList"/>
    <dgm:cxn modelId="{EECF2030-D420-4CD1-81B5-28D983CA7567}" srcId="{57DA9885-CCA1-4F62-96B4-7B5E424C3CAB}" destId="{8B960D31-C3CB-43B0-90D0-EF6ADC361B8F}" srcOrd="0" destOrd="0" parTransId="{60CC594E-2211-4105-BF19-67FF443C9B25}" sibTransId="{2D2449B7-3927-4F3F-8EC3-5483336C9493}"/>
    <dgm:cxn modelId="{E9CBD542-52D7-B949-A7F3-9057E0A42BE1}" srcId="{8B960D31-C3CB-43B0-90D0-EF6ADC361B8F}" destId="{561ED033-8393-504E-A4AE-7C68719AB9F8}" srcOrd="2" destOrd="0" parTransId="{4106222F-60CA-1647-B37F-120DABEBD962}" sibTransId="{79E710DB-AC69-CA42-A466-92F9AAB8187E}"/>
    <dgm:cxn modelId="{F1A7F844-D1C9-3840-907B-3042383422C6}" type="presOf" srcId="{DE4418B6-27D2-479D-9AE4-53D296BDE163}" destId="{50EDF8F8-6EBD-BF46-93A6-7AE171B957CD}" srcOrd="0" destOrd="0" presId="urn:microsoft.com/office/officeart/2008/layout/SquareAccentList"/>
    <dgm:cxn modelId="{37A3314E-6E53-B249-8556-D81F84FD6858}" srcId="{DE4418B6-27D2-479D-9AE4-53D296BDE163}" destId="{4D0008E8-F156-4547-9D06-19EAC0E0B2F8}" srcOrd="0" destOrd="0" parTransId="{EAD6E47C-DB68-9547-9D5A-B9E77E55B429}" sibTransId="{72701673-1DD7-DC4F-A6CA-4B4470732899}"/>
    <dgm:cxn modelId="{8BF9CD6B-C56B-2A40-BE17-E774F010801C}" srcId="{85F93DB2-1B48-407F-9E75-AB865DD44280}" destId="{0EE8DCB7-AE42-334B-94AF-3C311D78F887}" srcOrd="2" destOrd="0" parTransId="{507A34AD-6350-1840-A9FB-B50FCDF58C4A}" sibTransId="{460AD0CC-2E2A-AD42-AAF8-92A202E1540B}"/>
    <dgm:cxn modelId="{0E5A8271-3C75-3744-883F-9829A6001F72}" type="presOf" srcId="{88EDEDF3-D589-BA41-9251-4A4B852D2E29}" destId="{66A7D3D0-4BBF-5040-9A85-9B7F7ECD8520}" srcOrd="0" destOrd="0" presId="urn:microsoft.com/office/officeart/2008/layout/SquareAccentList"/>
    <dgm:cxn modelId="{E3A72A7D-9C94-0846-BA6B-3A6758FDCA6F}" type="presOf" srcId="{1F39CFAA-B404-4743-87B1-D3933D5E7C2C}" destId="{97B35EBC-1B9B-F24E-984E-76D2BF72C219}" srcOrd="0" destOrd="0" presId="urn:microsoft.com/office/officeart/2008/layout/SquareAccentList"/>
    <dgm:cxn modelId="{BBFC638D-AE88-FE4D-8363-7EF3B03CBAED}" srcId="{DE4418B6-27D2-479D-9AE4-53D296BDE163}" destId="{59D6F219-7E2B-3A40-8230-F3E627D95E61}" srcOrd="2" destOrd="0" parTransId="{72E6703C-4942-F74E-8941-43846070A164}" sibTransId="{16C1009B-AAF8-BB4B-B908-46D3514EF7A7}"/>
    <dgm:cxn modelId="{2B155695-750B-4849-BFCB-279A9ADFC94F}" type="presOf" srcId="{8B960D31-C3CB-43B0-90D0-EF6ADC361B8F}" destId="{493F4DAE-5BD8-3A4A-96FE-53E5E10747AC}" srcOrd="0" destOrd="0" presId="urn:microsoft.com/office/officeart/2008/layout/SquareAccentList"/>
    <dgm:cxn modelId="{21CC3698-027C-AC4C-AC4F-D36A6CB06E8E}" srcId="{85F93DB2-1B48-407F-9E75-AB865DD44280}" destId="{8EF918AC-7D90-CD4E-94DE-B22F49C4A29C}" srcOrd="0" destOrd="0" parTransId="{487D429E-F628-E849-AE71-6BA07F8BCC38}" sibTransId="{D033C32A-1001-8C42-BFA9-221176E0B6D2}"/>
    <dgm:cxn modelId="{F0B35D9C-57AA-6A40-9B15-121FEBA5AAC6}" srcId="{DE4418B6-27D2-479D-9AE4-53D296BDE163}" destId="{1F39CFAA-B404-4743-87B1-D3933D5E7C2C}" srcOrd="1" destOrd="0" parTransId="{8F80AE35-88A2-824B-971C-3C398EA19442}" sibTransId="{5638E3DC-27D9-5241-B8A9-3B9BDEDDDD10}"/>
    <dgm:cxn modelId="{5D57CA9D-84B9-4BAD-A946-BE86C6FB490F}" srcId="{57DA9885-CCA1-4F62-96B4-7B5E424C3CAB}" destId="{85F93DB2-1B48-407F-9E75-AB865DD44280}" srcOrd="1" destOrd="0" parTransId="{1F6431A2-B500-40E6-94D2-5C2393304FA9}" sibTransId="{4E689C47-FBE7-41BC-8EFB-EAABB3F313D2}"/>
    <dgm:cxn modelId="{FB4BD3A0-6F54-DD40-BD94-9CD5AC704036}" srcId="{8B960D31-C3CB-43B0-90D0-EF6ADC361B8F}" destId="{5648EE79-A821-3042-BB43-C5F448019D97}" srcOrd="1" destOrd="0" parTransId="{F5004FF4-74B0-B84B-B0C6-6F51F312415C}" sibTransId="{C1E8C919-82F3-474A-896F-60A5BA59BED3}"/>
    <dgm:cxn modelId="{0A1C78A6-17B1-874C-9905-612B40AF4E06}" type="presOf" srcId="{5648EE79-A821-3042-BB43-C5F448019D97}" destId="{19938FF6-96AE-5343-9B21-F461FA46B4BC}" srcOrd="0" destOrd="0" presId="urn:microsoft.com/office/officeart/2008/layout/SquareAccentList"/>
    <dgm:cxn modelId="{D3F603AE-A000-CA40-AE26-F3E0A31F9BB5}" srcId="{85F93DB2-1B48-407F-9E75-AB865DD44280}" destId="{5361F565-3D12-8449-823E-D5D6AF9EE503}" srcOrd="1" destOrd="0" parTransId="{46E6635A-7DFB-3C4D-830E-5CDC00EFDD05}" sibTransId="{189C0BB0-6D36-DB46-AFF3-53FD4C690EFA}"/>
    <dgm:cxn modelId="{27DA2EAE-E08D-4D42-899F-81CB5FED7C8A}" type="presOf" srcId="{8EF918AC-7D90-CD4E-94DE-B22F49C4A29C}" destId="{93855482-4996-7846-9669-BD1FA006D804}" srcOrd="0" destOrd="0" presId="urn:microsoft.com/office/officeart/2008/layout/SquareAccentList"/>
    <dgm:cxn modelId="{5C086BBC-F8BA-354B-90B8-FC7F79ACEC77}" type="presOf" srcId="{57DA9885-CCA1-4F62-96B4-7B5E424C3CAB}" destId="{02F49F15-A3AD-0741-991A-248BB863B923}" srcOrd="0" destOrd="0" presId="urn:microsoft.com/office/officeart/2008/layout/SquareAccentList"/>
    <dgm:cxn modelId="{A8CFC7D3-4D11-F84F-93B4-72289B6E6E84}" type="presOf" srcId="{0EE8DCB7-AE42-334B-94AF-3C311D78F887}" destId="{C1DBF0AC-6774-DA40-ACC7-D400366AE779}" srcOrd="0" destOrd="0" presId="urn:microsoft.com/office/officeart/2008/layout/SquareAccentList"/>
    <dgm:cxn modelId="{D6AEA4DB-8B85-CE4A-9CCD-CD486801B617}" srcId="{8B960D31-C3CB-43B0-90D0-EF6ADC361B8F}" destId="{88EDEDF3-D589-BA41-9251-4A4B852D2E29}" srcOrd="0" destOrd="0" parTransId="{32BA0BEB-6386-F841-9553-ABEDE3486C35}" sibTransId="{EAD6BF10-3C15-924B-8DEE-C407555711D7}"/>
    <dgm:cxn modelId="{AEEEDCE2-DD02-094D-9275-B0141DECCA1B}" type="presOf" srcId="{5361F565-3D12-8449-823E-D5D6AF9EE503}" destId="{3C03228C-0A03-CC49-BF68-431552B0FC0E}" srcOrd="0" destOrd="0" presId="urn:microsoft.com/office/officeart/2008/layout/SquareAccentList"/>
    <dgm:cxn modelId="{1673068E-A3B0-BE42-94D9-FA167727B45F}" type="presParOf" srcId="{02F49F15-A3AD-0741-991A-248BB863B923}" destId="{1C18E119-74E4-C049-9105-51FDEA32D5AE}" srcOrd="0" destOrd="0" presId="urn:microsoft.com/office/officeart/2008/layout/SquareAccentList"/>
    <dgm:cxn modelId="{538E7605-9352-C94E-B887-6BA8B482C4AD}" type="presParOf" srcId="{1C18E119-74E4-C049-9105-51FDEA32D5AE}" destId="{893416DC-2D4A-8847-B67C-E357357CAD88}" srcOrd="0" destOrd="0" presId="urn:microsoft.com/office/officeart/2008/layout/SquareAccentList"/>
    <dgm:cxn modelId="{B1631055-29BB-3449-937B-39DDA6A762A8}" type="presParOf" srcId="{893416DC-2D4A-8847-B67C-E357357CAD88}" destId="{09019D6D-33B3-3040-B06B-79CFFAC2F475}" srcOrd="0" destOrd="0" presId="urn:microsoft.com/office/officeart/2008/layout/SquareAccentList"/>
    <dgm:cxn modelId="{BC9590B2-2592-7F48-8870-B812007DC56F}" type="presParOf" srcId="{893416DC-2D4A-8847-B67C-E357357CAD88}" destId="{2E0310B3-520F-D043-8299-8F886B56E2CA}" srcOrd="1" destOrd="0" presId="urn:microsoft.com/office/officeart/2008/layout/SquareAccentList"/>
    <dgm:cxn modelId="{26F3FF9C-CE47-7540-9BE7-58A5491A3DB1}" type="presParOf" srcId="{893416DC-2D4A-8847-B67C-E357357CAD88}" destId="{493F4DAE-5BD8-3A4A-96FE-53E5E10747AC}" srcOrd="2" destOrd="0" presId="urn:microsoft.com/office/officeart/2008/layout/SquareAccentList"/>
    <dgm:cxn modelId="{B57FCC72-2C31-AF44-9413-F29808DCF5BB}" type="presParOf" srcId="{1C18E119-74E4-C049-9105-51FDEA32D5AE}" destId="{DF413CA3-488F-EA43-A7E9-66192F6929CB}" srcOrd="1" destOrd="0" presId="urn:microsoft.com/office/officeart/2008/layout/SquareAccentList"/>
    <dgm:cxn modelId="{19B9D250-1320-7440-BD31-8D400B350653}" type="presParOf" srcId="{DF413CA3-488F-EA43-A7E9-66192F6929CB}" destId="{18977911-8AB6-244E-853D-D2685C0EEC54}" srcOrd="0" destOrd="0" presId="urn:microsoft.com/office/officeart/2008/layout/SquareAccentList"/>
    <dgm:cxn modelId="{4AF48E6F-6E84-1345-906D-192965433E05}" type="presParOf" srcId="{18977911-8AB6-244E-853D-D2685C0EEC54}" destId="{67854332-668D-D344-BC28-EF9F31249DDC}" srcOrd="0" destOrd="0" presId="urn:microsoft.com/office/officeart/2008/layout/SquareAccentList"/>
    <dgm:cxn modelId="{88751D05-A109-CA48-BC0A-F3FC55D45766}" type="presParOf" srcId="{18977911-8AB6-244E-853D-D2685C0EEC54}" destId="{66A7D3D0-4BBF-5040-9A85-9B7F7ECD8520}" srcOrd="1" destOrd="0" presId="urn:microsoft.com/office/officeart/2008/layout/SquareAccentList"/>
    <dgm:cxn modelId="{DB7E0720-361F-B340-9B11-D18BBCEB2B29}" type="presParOf" srcId="{DF413CA3-488F-EA43-A7E9-66192F6929CB}" destId="{2564E9FE-AC9B-4242-9D66-6D7827587D8D}" srcOrd="1" destOrd="0" presId="urn:microsoft.com/office/officeart/2008/layout/SquareAccentList"/>
    <dgm:cxn modelId="{BD4032C7-1A2F-7C46-8196-107FE55BADA4}" type="presParOf" srcId="{2564E9FE-AC9B-4242-9D66-6D7827587D8D}" destId="{3174B3FF-BCF6-514F-A8F3-88B48A2FC65D}" srcOrd="0" destOrd="0" presId="urn:microsoft.com/office/officeart/2008/layout/SquareAccentList"/>
    <dgm:cxn modelId="{25317F7E-D252-364D-A064-43227470F145}" type="presParOf" srcId="{2564E9FE-AC9B-4242-9D66-6D7827587D8D}" destId="{19938FF6-96AE-5343-9B21-F461FA46B4BC}" srcOrd="1" destOrd="0" presId="urn:microsoft.com/office/officeart/2008/layout/SquareAccentList"/>
    <dgm:cxn modelId="{CAF30BB8-4325-F446-BD4B-F6BB1190637C}" type="presParOf" srcId="{DF413CA3-488F-EA43-A7E9-66192F6929CB}" destId="{1471512B-F71D-834A-874B-B58189D055FF}" srcOrd="2" destOrd="0" presId="urn:microsoft.com/office/officeart/2008/layout/SquareAccentList"/>
    <dgm:cxn modelId="{9EBD694E-5E3D-6F4F-B890-A793636271B3}" type="presParOf" srcId="{1471512B-F71D-834A-874B-B58189D055FF}" destId="{6C44011E-94A2-FF41-BDDF-60AA9D98206C}" srcOrd="0" destOrd="0" presId="urn:microsoft.com/office/officeart/2008/layout/SquareAccentList"/>
    <dgm:cxn modelId="{386254FC-8962-494D-A755-46A93557573D}" type="presParOf" srcId="{1471512B-F71D-834A-874B-B58189D055FF}" destId="{E1C3A9F7-7005-EB40-8B4D-AB2EDE732987}" srcOrd="1" destOrd="0" presId="urn:microsoft.com/office/officeart/2008/layout/SquareAccentList"/>
    <dgm:cxn modelId="{8A92282B-375D-2242-9F17-7AF2F793AD7C}" type="presParOf" srcId="{02F49F15-A3AD-0741-991A-248BB863B923}" destId="{7C5C4E69-EEF7-9648-80BD-39CFBFFF72D5}" srcOrd="1" destOrd="0" presId="urn:microsoft.com/office/officeart/2008/layout/SquareAccentList"/>
    <dgm:cxn modelId="{DE5FFF31-FC4A-0B4E-B438-F559A3E35560}" type="presParOf" srcId="{7C5C4E69-EEF7-9648-80BD-39CFBFFF72D5}" destId="{8F387D3F-998A-8A43-84C8-1CA56E64EF09}" srcOrd="0" destOrd="0" presId="urn:microsoft.com/office/officeart/2008/layout/SquareAccentList"/>
    <dgm:cxn modelId="{000B6437-EE99-724A-AC90-5140D8EBE67A}" type="presParOf" srcId="{8F387D3F-998A-8A43-84C8-1CA56E64EF09}" destId="{7902D5CF-5850-7A40-B00B-3BEE6FF22907}" srcOrd="0" destOrd="0" presId="urn:microsoft.com/office/officeart/2008/layout/SquareAccentList"/>
    <dgm:cxn modelId="{6AC322B8-275E-0C41-8E3E-CAC717D393A5}" type="presParOf" srcId="{8F387D3F-998A-8A43-84C8-1CA56E64EF09}" destId="{D016B028-5E9B-1747-B435-709033A7F605}" srcOrd="1" destOrd="0" presId="urn:microsoft.com/office/officeart/2008/layout/SquareAccentList"/>
    <dgm:cxn modelId="{CAED22EC-D4B6-F744-BF03-1165CB268B6F}" type="presParOf" srcId="{8F387D3F-998A-8A43-84C8-1CA56E64EF09}" destId="{A4C4204E-8B79-8545-91FA-C161012473D8}" srcOrd="2" destOrd="0" presId="urn:microsoft.com/office/officeart/2008/layout/SquareAccentList"/>
    <dgm:cxn modelId="{B82D22C6-5DA2-964C-875B-946BC9BC9AD1}" type="presParOf" srcId="{7C5C4E69-EEF7-9648-80BD-39CFBFFF72D5}" destId="{8A4DF96B-1A6B-D546-AFEE-A64FF08F3301}" srcOrd="1" destOrd="0" presId="urn:microsoft.com/office/officeart/2008/layout/SquareAccentList"/>
    <dgm:cxn modelId="{38B0E28D-BB61-5342-B478-72F997DABC41}" type="presParOf" srcId="{8A4DF96B-1A6B-D546-AFEE-A64FF08F3301}" destId="{5CEB68EA-BD0F-4A4C-AF27-FA94885A0003}" srcOrd="0" destOrd="0" presId="urn:microsoft.com/office/officeart/2008/layout/SquareAccentList"/>
    <dgm:cxn modelId="{5113C558-1B76-FF48-B197-D72E7DABBDAE}" type="presParOf" srcId="{5CEB68EA-BD0F-4A4C-AF27-FA94885A0003}" destId="{7E3C6A9D-0122-864C-A5D2-51615610C6CC}" srcOrd="0" destOrd="0" presId="urn:microsoft.com/office/officeart/2008/layout/SquareAccentList"/>
    <dgm:cxn modelId="{1763F340-2EBC-E449-9FE4-C140018B9293}" type="presParOf" srcId="{5CEB68EA-BD0F-4A4C-AF27-FA94885A0003}" destId="{93855482-4996-7846-9669-BD1FA006D804}" srcOrd="1" destOrd="0" presId="urn:microsoft.com/office/officeart/2008/layout/SquareAccentList"/>
    <dgm:cxn modelId="{D96A4625-E272-1B4D-AFEF-C7E83B758532}" type="presParOf" srcId="{8A4DF96B-1A6B-D546-AFEE-A64FF08F3301}" destId="{DE801D89-3AFA-AB49-8315-E801FA6C1B08}" srcOrd="1" destOrd="0" presId="urn:microsoft.com/office/officeart/2008/layout/SquareAccentList"/>
    <dgm:cxn modelId="{74E264BA-3274-A848-957E-5E0A8DE087D8}" type="presParOf" srcId="{DE801D89-3AFA-AB49-8315-E801FA6C1B08}" destId="{876E1541-B3CB-6F48-8E69-34199FD12D8A}" srcOrd="0" destOrd="0" presId="urn:microsoft.com/office/officeart/2008/layout/SquareAccentList"/>
    <dgm:cxn modelId="{F576C82F-42F6-E740-940B-9DEB66F5E269}" type="presParOf" srcId="{DE801D89-3AFA-AB49-8315-E801FA6C1B08}" destId="{3C03228C-0A03-CC49-BF68-431552B0FC0E}" srcOrd="1" destOrd="0" presId="urn:microsoft.com/office/officeart/2008/layout/SquareAccentList"/>
    <dgm:cxn modelId="{D00602F7-E228-6347-8B1E-6F91FF2B5323}" type="presParOf" srcId="{8A4DF96B-1A6B-D546-AFEE-A64FF08F3301}" destId="{BC6FBACA-F0FD-434F-9732-155C18E55660}" srcOrd="2" destOrd="0" presId="urn:microsoft.com/office/officeart/2008/layout/SquareAccentList"/>
    <dgm:cxn modelId="{39FA32BC-AEEE-944A-830E-DDCD25755080}" type="presParOf" srcId="{BC6FBACA-F0FD-434F-9732-155C18E55660}" destId="{47F915CC-139A-3C4A-8050-A1E5C23C8E4F}" srcOrd="0" destOrd="0" presId="urn:microsoft.com/office/officeart/2008/layout/SquareAccentList"/>
    <dgm:cxn modelId="{D8F62151-1F91-6843-9AEC-CD854C18CB9D}" type="presParOf" srcId="{BC6FBACA-F0FD-434F-9732-155C18E55660}" destId="{C1DBF0AC-6774-DA40-ACC7-D400366AE779}" srcOrd="1" destOrd="0" presId="urn:microsoft.com/office/officeart/2008/layout/SquareAccentList"/>
    <dgm:cxn modelId="{F3B9CB87-D915-6C4E-AE52-10402C83F7EE}" type="presParOf" srcId="{02F49F15-A3AD-0741-991A-248BB863B923}" destId="{363E2A16-8FB8-9E44-A2B8-DCD6DF1E6AFA}" srcOrd="2" destOrd="0" presId="urn:microsoft.com/office/officeart/2008/layout/SquareAccentList"/>
    <dgm:cxn modelId="{CBF9FA9D-5E08-D248-BEDD-FD89EED46695}" type="presParOf" srcId="{363E2A16-8FB8-9E44-A2B8-DCD6DF1E6AFA}" destId="{D355CF9E-629F-6B40-A48B-D7B4BF46FAF8}" srcOrd="0" destOrd="0" presId="urn:microsoft.com/office/officeart/2008/layout/SquareAccentList"/>
    <dgm:cxn modelId="{63E78FC1-519D-A948-9BFC-B5CD12143685}" type="presParOf" srcId="{D355CF9E-629F-6B40-A48B-D7B4BF46FAF8}" destId="{58512956-6D3D-8741-9F2E-5B505E85EB96}" srcOrd="0" destOrd="0" presId="urn:microsoft.com/office/officeart/2008/layout/SquareAccentList"/>
    <dgm:cxn modelId="{AFD46FF3-F032-5046-B2CF-3968A033BFC0}" type="presParOf" srcId="{D355CF9E-629F-6B40-A48B-D7B4BF46FAF8}" destId="{16D585B4-4B1B-6B47-8F0B-78D09CCA863D}" srcOrd="1" destOrd="0" presId="urn:microsoft.com/office/officeart/2008/layout/SquareAccentList"/>
    <dgm:cxn modelId="{674E7D20-D1CE-4C40-8FB8-6E0A3216B6E6}" type="presParOf" srcId="{D355CF9E-629F-6B40-A48B-D7B4BF46FAF8}" destId="{50EDF8F8-6EBD-BF46-93A6-7AE171B957CD}" srcOrd="2" destOrd="0" presId="urn:microsoft.com/office/officeart/2008/layout/SquareAccentList"/>
    <dgm:cxn modelId="{8866B6DA-4D5F-8646-994D-3E82DC5C42C9}" type="presParOf" srcId="{363E2A16-8FB8-9E44-A2B8-DCD6DF1E6AFA}" destId="{CF1BC25A-DA70-9E49-8CB1-22832F1E8840}" srcOrd="1" destOrd="0" presId="urn:microsoft.com/office/officeart/2008/layout/SquareAccentList"/>
    <dgm:cxn modelId="{A7882246-9F52-9C45-8FF9-374805C72C4F}" type="presParOf" srcId="{CF1BC25A-DA70-9E49-8CB1-22832F1E8840}" destId="{20240D9C-7D1A-5642-91A1-C0006757528B}" srcOrd="0" destOrd="0" presId="urn:microsoft.com/office/officeart/2008/layout/SquareAccentList"/>
    <dgm:cxn modelId="{6FBDEE7F-7491-A44A-A2AD-9FBF4AA376A9}" type="presParOf" srcId="{20240D9C-7D1A-5642-91A1-C0006757528B}" destId="{C7F32CC5-6947-6346-B629-93FF14702A30}" srcOrd="0" destOrd="0" presId="urn:microsoft.com/office/officeart/2008/layout/SquareAccentList"/>
    <dgm:cxn modelId="{D22C6974-E0EE-0048-B03B-1B4D7E4CA23F}" type="presParOf" srcId="{20240D9C-7D1A-5642-91A1-C0006757528B}" destId="{619FE944-A315-F249-BE71-DBB827225122}" srcOrd="1" destOrd="0" presId="urn:microsoft.com/office/officeart/2008/layout/SquareAccentList"/>
    <dgm:cxn modelId="{CBDA1CC2-EE68-4E42-927B-F060D14AEB22}" type="presParOf" srcId="{CF1BC25A-DA70-9E49-8CB1-22832F1E8840}" destId="{21D806DA-CDC7-4F4B-A548-745CC0F80216}" srcOrd="1" destOrd="0" presId="urn:microsoft.com/office/officeart/2008/layout/SquareAccentList"/>
    <dgm:cxn modelId="{ACB60572-372A-9840-B99F-25A3837D2427}" type="presParOf" srcId="{21D806DA-CDC7-4F4B-A548-745CC0F80216}" destId="{D85303C4-10CA-2649-9A3C-BAAAEE4407FE}" srcOrd="0" destOrd="0" presId="urn:microsoft.com/office/officeart/2008/layout/SquareAccentList"/>
    <dgm:cxn modelId="{694139EC-DE09-0A44-8DE6-1E079CEA54CC}" type="presParOf" srcId="{21D806DA-CDC7-4F4B-A548-745CC0F80216}" destId="{97B35EBC-1B9B-F24E-984E-76D2BF72C219}" srcOrd="1" destOrd="0" presId="urn:microsoft.com/office/officeart/2008/layout/SquareAccentList"/>
    <dgm:cxn modelId="{6F43A1F8-4872-9549-9A0A-65C6C235D938}" type="presParOf" srcId="{CF1BC25A-DA70-9E49-8CB1-22832F1E8840}" destId="{9138B040-6606-AE4B-B39B-E89380BDE05D}" srcOrd="2" destOrd="0" presId="urn:microsoft.com/office/officeart/2008/layout/SquareAccentList"/>
    <dgm:cxn modelId="{7D1AA878-F876-0145-85A2-E05F88B7598F}" type="presParOf" srcId="{9138B040-6606-AE4B-B39B-E89380BDE05D}" destId="{F4378D35-2B87-2A4F-BE1E-57E1695BB35A}" srcOrd="0" destOrd="0" presId="urn:microsoft.com/office/officeart/2008/layout/SquareAccentList"/>
    <dgm:cxn modelId="{FE739E5D-F8F2-5F40-80D5-2DDE6004AEDC}" type="presParOf" srcId="{9138B040-6606-AE4B-B39B-E89380BDE05D}" destId="{C7EB23FE-A769-A64D-8DE7-B5D0797C3A52}"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DA9885-CCA1-4F62-96B4-7B5E424C3CAB}" type="doc">
      <dgm:prSet loTypeId="urn:microsoft.com/office/officeart/2008/layout/SquareAccent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B960D31-C3CB-43B0-90D0-EF6ADC361B8F}">
      <dgm:prSet/>
      <dgm:spPr/>
      <dgm:t>
        <a:bodyPr/>
        <a:lstStyle/>
        <a:p>
          <a:r>
            <a:rPr lang="en-CH" dirty="0"/>
            <a:t>Software</a:t>
          </a:r>
          <a:endParaRPr lang="en-US" dirty="0"/>
        </a:p>
      </dgm:t>
    </dgm:pt>
    <dgm:pt modelId="{60CC594E-2211-4105-BF19-67FF443C9B25}" type="parTrans" cxnId="{EECF2030-D420-4CD1-81B5-28D983CA7567}">
      <dgm:prSet/>
      <dgm:spPr/>
      <dgm:t>
        <a:bodyPr/>
        <a:lstStyle/>
        <a:p>
          <a:endParaRPr lang="en-US"/>
        </a:p>
      </dgm:t>
    </dgm:pt>
    <dgm:pt modelId="{2D2449B7-3927-4F3F-8EC3-5483336C9493}" type="sibTrans" cxnId="{EECF2030-D420-4CD1-81B5-28D983CA7567}">
      <dgm:prSet/>
      <dgm:spPr/>
      <dgm:t>
        <a:bodyPr/>
        <a:lstStyle/>
        <a:p>
          <a:endParaRPr lang="en-US"/>
        </a:p>
      </dgm:t>
    </dgm:pt>
    <dgm:pt modelId="{85F93DB2-1B48-407F-9E75-AB865DD44280}">
      <dgm:prSet/>
      <dgm:spPr/>
      <dgm:t>
        <a:bodyPr/>
        <a:lstStyle/>
        <a:p>
          <a:r>
            <a:rPr lang="en-CH" dirty="0"/>
            <a:t>Infrastructure</a:t>
          </a:r>
          <a:endParaRPr lang="en-US" dirty="0"/>
        </a:p>
      </dgm:t>
    </dgm:pt>
    <dgm:pt modelId="{1F6431A2-B500-40E6-94D2-5C2393304FA9}" type="parTrans" cxnId="{5D57CA9D-84B9-4BAD-A946-BE86C6FB490F}">
      <dgm:prSet/>
      <dgm:spPr/>
      <dgm:t>
        <a:bodyPr/>
        <a:lstStyle/>
        <a:p>
          <a:endParaRPr lang="en-US"/>
        </a:p>
      </dgm:t>
    </dgm:pt>
    <dgm:pt modelId="{4E689C47-FBE7-41BC-8EFB-EAABB3F313D2}" type="sibTrans" cxnId="{5D57CA9D-84B9-4BAD-A946-BE86C6FB490F}">
      <dgm:prSet/>
      <dgm:spPr/>
      <dgm:t>
        <a:bodyPr/>
        <a:lstStyle/>
        <a:p>
          <a:endParaRPr lang="en-US"/>
        </a:p>
      </dgm:t>
    </dgm:pt>
    <dgm:pt modelId="{DE4418B6-27D2-479D-9AE4-53D296BDE163}">
      <dgm:prSet/>
      <dgm:spPr/>
      <dgm:t>
        <a:bodyPr/>
        <a:lstStyle/>
        <a:p>
          <a:r>
            <a:rPr lang="en-CH" dirty="0"/>
            <a:t>Operations</a:t>
          </a:r>
          <a:endParaRPr lang="en-US" dirty="0"/>
        </a:p>
      </dgm:t>
    </dgm:pt>
    <dgm:pt modelId="{F9A776D6-7F60-4234-A788-6F8FAFF60188}" type="parTrans" cxnId="{41B40508-579B-4F80-8489-EF22A41CB09B}">
      <dgm:prSet/>
      <dgm:spPr/>
      <dgm:t>
        <a:bodyPr/>
        <a:lstStyle/>
        <a:p>
          <a:endParaRPr lang="en-US"/>
        </a:p>
      </dgm:t>
    </dgm:pt>
    <dgm:pt modelId="{98B83472-36CA-44A0-A03D-33D7632AF9D2}" type="sibTrans" cxnId="{41B40508-579B-4F80-8489-EF22A41CB09B}">
      <dgm:prSet/>
      <dgm:spPr/>
      <dgm:t>
        <a:bodyPr/>
        <a:lstStyle/>
        <a:p>
          <a:endParaRPr lang="en-US"/>
        </a:p>
      </dgm:t>
    </dgm:pt>
    <dgm:pt modelId="{88EDEDF3-D589-BA41-9251-4A4B852D2E29}">
      <dgm:prSet custT="1"/>
      <dgm:spPr/>
      <dgm:t>
        <a:bodyPr/>
        <a:lstStyle/>
        <a:p>
          <a:r>
            <a:rPr lang="en-US" sz="1800" b="1" dirty="0"/>
            <a:t>Open source (WIS2 Box)  </a:t>
          </a:r>
          <a:r>
            <a:rPr lang="en-US" sz="1800" b="1" dirty="0">
              <a:solidFill>
                <a:srgbClr val="FF0000"/>
              </a:solidFill>
            </a:rPr>
            <a:t>34</a:t>
          </a:r>
        </a:p>
      </dgm:t>
    </dgm:pt>
    <dgm:pt modelId="{32BA0BEB-6386-F841-9553-ABEDE3486C35}" type="parTrans" cxnId="{D6AEA4DB-8B85-CE4A-9CCD-CD486801B617}">
      <dgm:prSet/>
      <dgm:spPr/>
      <dgm:t>
        <a:bodyPr/>
        <a:lstStyle/>
        <a:p>
          <a:endParaRPr lang="en-GB"/>
        </a:p>
      </dgm:t>
    </dgm:pt>
    <dgm:pt modelId="{EAD6BF10-3C15-924B-8DEE-C407555711D7}" type="sibTrans" cxnId="{D6AEA4DB-8B85-CE4A-9CCD-CD486801B617}">
      <dgm:prSet/>
      <dgm:spPr/>
      <dgm:t>
        <a:bodyPr/>
        <a:lstStyle/>
        <a:p>
          <a:endParaRPr lang="en-GB"/>
        </a:p>
      </dgm:t>
    </dgm:pt>
    <dgm:pt modelId="{5648EE79-A821-3042-BB43-C5F448019D97}">
      <dgm:prSet custT="1"/>
      <dgm:spPr/>
      <dgm:t>
        <a:bodyPr/>
        <a:lstStyle/>
        <a:p>
          <a:r>
            <a:rPr lang="en-US" sz="1800" b="1" dirty="0"/>
            <a:t>Commercial                         </a:t>
          </a:r>
          <a:r>
            <a:rPr lang="en-US" sz="1800" b="1" dirty="0">
              <a:solidFill>
                <a:srgbClr val="FF0000"/>
              </a:solidFill>
            </a:rPr>
            <a:t>1</a:t>
          </a:r>
        </a:p>
      </dgm:t>
    </dgm:pt>
    <dgm:pt modelId="{F5004FF4-74B0-B84B-B0C6-6F51F312415C}" type="parTrans" cxnId="{FB4BD3A0-6F54-DD40-BD94-9CD5AC704036}">
      <dgm:prSet/>
      <dgm:spPr/>
      <dgm:t>
        <a:bodyPr/>
        <a:lstStyle/>
        <a:p>
          <a:endParaRPr lang="en-GB"/>
        </a:p>
      </dgm:t>
    </dgm:pt>
    <dgm:pt modelId="{C1E8C919-82F3-474A-896F-60A5BA59BED3}" type="sibTrans" cxnId="{FB4BD3A0-6F54-DD40-BD94-9CD5AC704036}">
      <dgm:prSet/>
      <dgm:spPr/>
      <dgm:t>
        <a:bodyPr/>
        <a:lstStyle/>
        <a:p>
          <a:endParaRPr lang="en-GB"/>
        </a:p>
      </dgm:t>
    </dgm:pt>
    <dgm:pt modelId="{8EF918AC-7D90-CD4E-94DE-B22F49C4A29C}">
      <dgm:prSet custT="1"/>
      <dgm:spPr/>
      <dgm:t>
        <a:bodyPr/>
        <a:lstStyle/>
        <a:p>
          <a:r>
            <a:rPr lang="en-US" sz="1800" b="1" dirty="0"/>
            <a:t>On premises 	           </a:t>
          </a:r>
          <a:r>
            <a:rPr lang="en-US" sz="1800" b="1" dirty="0">
              <a:solidFill>
                <a:srgbClr val="FF0000"/>
              </a:solidFill>
            </a:rPr>
            <a:t>27</a:t>
          </a:r>
        </a:p>
      </dgm:t>
    </dgm:pt>
    <dgm:pt modelId="{487D429E-F628-E849-AE71-6BA07F8BCC38}" type="parTrans" cxnId="{21CC3698-027C-AC4C-AC4F-D36A6CB06E8E}">
      <dgm:prSet/>
      <dgm:spPr/>
      <dgm:t>
        <a:bodyPr/>
        <a:lstStyle/>
        <a:p>
          <a:endParaRPr lang="en-GB"/>
        </a:p>
      </dgm:t>
    </dgm:pt>
    <dgm:pt modelId="{D033C32A-1001-8C42-BFA9-221176E0B6D2}" type="sibTrans" cxnId="{21CC3698-027C-AC4C-AC4F-D36A6CB06E8E}">
      <dgm:prSet/>
      <dgm:spPr/>
      <dgm:t>
        <a:bodyPr/>
        <a:lstStyle/>
        <a:p>
          <a:endParaRPr lang="en-GB"/>
        </a:p>
      </dgm:t>
    </dgm:pt>
    <dgm:pt modelId="{5361F565-3D12-8449-823E-D5D6AF9EE503}">
      <dgm:prSet custT="1"/>
      <dgm:spPr/>
      <dgm:t>
        <a:bodyPr/>
        <a:lstStyle/>
        <a:p>
          <a:r>
            <a:rPr lang="en-US" sz="1800" b="1" dirty="0"/>
            <a:t>Public cloud (AWS, Azure, Google,...)                       </a:t>
          </a:r>
          <a:r>
            <a:rPr lang="en-US" sz="1800" b="1" dirty="0">
              <a:solidFill>
                <a:srgbClr val="FF0000"/>
              </a:solidFill>
            </a:rPr>
            <a:t>10</a:t>
          </a:r>
        </a:p>
      </dgm:t>
    </dgm:pt>
    <dgm:pt modelId="{46E6635A-7DFB-3C4D-830E-5CDC00EFDD05}" type="parTrans" cxnId="{D3F603AE-A000-CA40-AE26-F3E0A31F9BB5}">
      <dgm:prSet/>
      <dgm:spPr/>
      <dgm:t>
        <a:bodyPr/>
        <a:lstStyle/>
        <a:p>
          <a:endParaRPr lang="en-GB"/>
        </a:p>
      </dgm:t>
    </dgm:pt>
    <dgm:pt modelId="{189C0BB0-6D36-DB46-AFF3-53FD4C690EFA}" type="sibTrans" cxnId="{D3F603AE-A000-CA40-AE26-F3E0A31F9BB5}">
      <dgm:prSet/>
      <dgm:spPr/>
      <dgm:t>
        <a:bodyPr/>
        <a:lstStyle/>
        <a:p>
          <a:endParaRPr lang="en-GB"/>
        </a:p>
      </dgm:t>
    </dgm:pt>
    <dgm:pt modelId="{0EE8DCB7-AE42-334B-94AF-3C311D78F887}">
      <dgm:prSet custT="1"/>
      <dgm:spPr/>
      <dgm:t>
        <a:bodyPr/>
        <a:lstStyle/>
        <a:p>
          <a:r>
            <a:rPr lang="en-US" sz="1800" b="1" dirty="0"/>
            <a:t>Private cloud (EWC …)    </a:t>
          </a:r>
          <a:r>
            <a:rPr lang="en-US" sz="1800" b="1" dirty="0">
              <a:solidFill>
                <a:srgbClr val="FF0000"/>
              </a:solidFill>
            </a:rPr>
            <a:t>1</a:t>
          </a:r>
        </a:p>
      </dgm:t>
    </dgm:pt>
    <dgm:pt modelId="{507A34AD-6350-1840-A9FB-B50FCDF58C4A}" type="parTrans" cxnId="{8BF9CD6B-C56B-2A40-BE17-E774F010801C}">
      <dgm:prSet/>
      <dgm:spPr/>
      <dgm:t>
        <a:bodyPr/>
        <a:lstStyle/>
        <a:p>
          <a:endParaRPr lang="en-GB"/>
        </a:p>
      </dgm:t>
    </dgm:pt>
    <dgm:pt modelId="{460AD0CC-2E2A-AD42-AAF8-92A202E1540B}" type="sibTrans" cxnId="{8BF9CD6B-C56B-2A40-BE17-E774F010801C}">
      <dgm:prSet/>
      <dgm:spPr/>
      <dgm:t>
        <a:bodyPr/>
        <a:lstStyle/>
        <a:p>
          <a:endParaRPr lang="en-GB"/>
        </a:p>
      </dgm:t>
    </dgm:pt>
    <dgm:pt modelId="{4D0008E8-F156-4547-9D06-19EAC0E0B2F8}">
      <dgm:prSet custT="1"/>
      <dgm:spPr/>
      <dgm:t>
        <a:bodyPr/>
        <a:lstStyle/>
        <a:p>
          <a:r>
            <a:rPr lang="en-US" sz="1800" b="1" dirty="0"/>
            <a:t>NMHS                               </a:t>
          </a:r>
          <a:r>
            <a:rPr lang="en-US" sz="1800" b="1" dirty="0">
              <a:solidFill>
                <a:srgbClr val="FF0000"/>
              </a:solidFill>
            </a:rPr>
            <a:t>27</a:t>
          </a:r>
        </a:p>
      </dgm:t>
    </dgm:pt>
    <dgm:pt modelId="{EAD6E47C-DB68-9547-9D5A-B9E77E55B429}" type="parTrans" cxnId="{37A3314E-6E53-B249-8556-D81F84FD6858}">
      <dgm:prSet/>
      <dgm:spPr/>
      <dgm:t>
        <a:bodyPr/>
        <a:lstStyle/>
        <a:p>
          <a:endParaRPr lang="en-GB"/>
        </a:p>
      </dgm:t>
    </dgm:pt>
    <dgm:pt modelId="{72701673-1DD7-DC4F-A6CA-4B4470732899}" type="sibTrans" cxnId="{37A3314E-6E53-B249-8556-D81F84FD6858}">
      <dgm:prSet/>
      <dgm:spPr/>
      <dgm:t>
        <a:bodyPr/>
        <a:lstStyle/>
        <a:p>
          <a:endParaRPr lang="en-GB"/>
        </a:p>
      </dgm:t>
    </dgm:pt>
    <dgm:pt modelId="{1F39CFAA-B404-4743-87B1-D3933D5E7C2C}">
      <dgm:prSet custT="1"/>
      <dgm:spPr/>
      <dgm:t>
        <a:bodyPr/>
        <a:lstStyle/>
        <a:p>
          <a:r>
            <a:rPr lang="en-US" sz="1800" b="1" dirty="0"/>
            <a:t>Regional, sub-regional  </a:t>
          </a:r>
          <a:r>
            <a:rPr lang="en-US" sz="1800" b="1" dirty="0">
              <a:solidFill>
                <a:srgbClr val="FF0000"/>
              </a:solidFill>
            </a:rPr>
            <a:t>10</a:t>
          </a:r>
        </a:p>
      </dgm:t>
    </dgm:pt>
    <dgm:pt modelId="{8F80AE35-88A2-824B-971C-3C398EA19442}" type="parTrans" cxnId="{F0B35D9C-57AA-6A40-9B15-121FEBA5AAC6}">
      <dgm:prSet/>
      <dgm:spPr/>
      <dgm:t>
        <a:bodyPr/>
        <a:lstStyle/>
        <a:p>
          <a:endParaRPr lang="en-GB"/>
        </a:p>
      </dgm:t>
    </dgm:pt>
    <dgm:pt modelId="{5638E3DC-27D9-5241-B8A9-3B9BDEDDDD10}" type="sibTrans" cxnId="{F0B35D9C-57AA-6A40-9B15-121FEBA5AAC6}">
      <dgm:prSet/>
      <dgm:spPr/>
      <dgm:t>
        <a:bodyPr/>
        <a:lstStyle/>
        <a:p>
          <a:endParaRPr lang="en-GB"/>
        </a:p>
      </dgm:t>
    </dgm:pt>
    <dgm:pt modelId="{59D6F219-7E2B-3A40-8230-F3E627D95E61}">
      <dgm:prSet custT="1"/>
      <dgm:spPr/>
      <dgm:t>
        <a:bodyPr/>
        <a:lstStyle/>
        <a:p>
          <a:r>
            <a:rPr lang="en-US" sz="1800" b="1" dirty="0"/>
            <a:t>Private company (WIS2 node as a service)            </a:t>
          </a:r>
          <a:r>
            <a:rPr lang="en-US" sz="1800" b="1" dirty="0">
              <a:solidFill>
                <a:srgbClr val="FF0000"/>
              </a:solidFill>
            </a:rPr>
            <a:t>1</a:t>
          </a:r>
        </a:p>
      </dgm:t>
    </dgm:pt>
    <dgm:pt modelId="{72E6703C-4942-F74E-8941-43846070A164}" type="parTrans" cxnId="{BBFC638D-AE88-FE4D-8363-7EF3B03CBAED}">
      <dgm:prSet/>
      <dgm:spPr/>
      <dgm:t>
        <a:bodyPr/>
        <a:lstStyle/>
        <a:p>
          <a:endParaRPr lang="en-GB"/>
        </a:p>
      </dgm:t>
    </dgm:pt>
    <dgm:pt modelId="{16C1009B-AAF8-BB4B-B908-46D3514EF7A7}" type="sibTrans" cxnId="{BBFC638D-AE88-FE4D-8363-7EF3B03CBAED}">
      <dgm:prSet/>
      <dgm:spPr/>
      <dgm:t>
        <a:bodyPr/>
        <a:lstStyle/>
        <a:p>
          <a:endParaRPr lang="en-GB"/>
        </a:p>
      </dgm:t>
    </dgm:pt>
    <dgm:pt modelId="{561ED033-8393-504E-A4AE-7C68719AB9F8}">
      <dgm:prSet custT="1"/>
      <dgm:spPr/>
      <dgm:t>
        <a:bodyPr/>
        <a:lstStyle/>
        <a:p>
          <a:r>
            <a:rPr lang="en-US" sz="1800" b="1" dirty="0"/>
            <a:t>Custom                                 </a:t>
          </a:r>
          <a:r>
            <a:rPr lang="en-US" sz="1800" b="1" dirty="0">
              <a:solidFill>
                <a:srgbClr val="FF0000"/>
              </a:solidFill>
            </a:rPr>
            <a:t>5</a:t>
          </a:r>
        </a:p>
      </dgm:t>
    </dgm:pt>
    <dgm:pt modelId="{4106222F-60CA-1647-B37F-120DABEBD962}" type="parTrans" cxnId="{E9CBD542-52D7-B949-A7F3-9057E0A42BE1}">
      <dgm:prSet/>
      <dgm:spPr/>
      <dgm:t>
        <a:bodyPr/>
        <a:lstStyle/>
        <a:p>
          <a:endParaRPr lang="en-GB"/>
        </a:p>
      </dgm:t>
    </dgm:pt>
    <dgm:pt modelId="{79E710DB-AC69-CA42-A466-92F9AAB8187E}" type="sibTrans" cxnId="{E9CBD542-52D7-B949-A7F3-9057E0A42BE1}">
      <dgm:prSet/>
      <dgm:spPr/>
      <dgm:t>
        <a:bodyPr/>
        <a:lstStyle/>
        <a:p>
          <a:endParaRPr lang="en-GB"/>
        </a:p>
      </dgm:t>
    </dgm:pt>
    <dgm:pt modelId="{02F49F15-A3AD-0741-991A-248BB863B923}" type="pres">
      <dgm:prSet presAssocID="{57DA9885-CCA1-4F62-96B4-7B5E424C3CAB}" presName="layout" presStyleCnt="0">
        <dgm:presLayoutVars>
          <dgm:chMax/>
          <dgm:chPref/>
          <dgm:dir/>
          <dgm:resizeHandles/>
        </dgm:presLayoutVars>
      </dgm:prSet>
      <dgm:spPr/>
    </dgm:pt>
    <dgm:pt modelId="{1C18E119-74E4-C049-9105-51FDEA32D5AE}" type="pres">
      <dgm:prSet presAssocID="{8B960D31-C3CB-43B0-90D0-EF6ADC361B8F}" presName="root" presStyleCnt="0">
        <dgm:presLayoutVars>
          <dgm:chMax/>
          <dgm:chPref/>
        </dgm:presLayoutVars>
      </dgm:prSet>
      <dgm:spPr/>
    </dgm:pt>
    <dgm:pt modelId="{893416DC-2D4A-8847-B67C-E357357CAD88}" type="pres">
      <dgm:prSet presAssocID="{8B960D31-C3CB-43B0-90D0-EF6ADC361B8F}" presName="rootComposite" presStyleCnt="0">
        <dgm:presLayoutVars/>
      </dgm:prSet>
      <dgm:spPr/>
    </dgm:pt>
    <dgm:pt modelId="{09019D6D-33B3-3040-B06B-79CFFAC2F475}" type="pres">
      <dgm:prSet presAssocID="{8B960D31-C3CB-43B0-90D0-EF6ADC361B8F}" presName="ParentAccent" presStyleLbl="alignNode1" presStyleIdx="0" presStyleCnt="3" custScaleX="122465" custScaleY="98879" custLinFactNeighborX="-106" custLinFactNeighborY="62442"/>
      <dgm:spPr>
        <a:solidFill>
          <a:schemeClr val="accent5"/>
        </a:solidFill>
        <a:ln>
          <a:solidFill>
            <a:schemeClr val="accent5"/>
          </a:solidFill>
        </a:ln>
      </dgm:spPr>
    </dgm:pt>
    <dgm:pt modelId="{2E0310B3-520F-D043-8299-8F886B56E2CA}" type="pres">
      <dgm:prSet presAssocID="{8B960D31-C3CB-43B0-90D0-EF6ADC361B8F}" presName="ParentSmallAccent" presStyleLbl="fgAcc1" presStyleIdx="0" presStyleCnt="3" custScaleX="336370" custScaleY="336370" custLinFactY="-100000" custLinFactNeighborX="32740" custLinFactNeighborY="-114404"/>
      <dgm:spPr>
        <a:blipFill rotWithShape="0">
          <a:blip xmlns:r="http://schemas.openxmlformats.org/officeDocument/2006/relationships" r:embed="rId1"/>
          <a:srcRect/>
          <a:stretch>
            <a:fillRect/>
          </a:stretch>
        </a:blipFill>
        <a:ln>
          <a:noFill/>
        </a:ln>
      </dgm:spPr>
    </dgm:pt>
    <dgm:pt modelId="{493F4DAE-5BD8-3A4A-96FE-53E5E10747AC}" type="pres">
      <dgm:prSet presAssocID="{8B960D31-C3CB-43B0-90D0-EF6ADC361B8F}" presName="Parent" presStyleLbl="revTx" presStyleIdx="0" presStyleCnt="12" custScaleX="77389" custLinFactNeighborX="10156" custLinFactNeighborY="8809">
        <dgm:presLayoutVars>
          <dgm:chMax/>
          <dgm:chPref val="4"/>
          <dgm:bulletEnabled val="1"/>
        </dgm:presLayoutVars>
      </dgm:prSet>
      <dgm:spPr/>
    </dgm:pt>
    <dgm:pt modelId="{DF413CA3-488F-EA43-A7E9-66192F6929CB}" type="pres">
      <dgm:prSet presAssocID="{8B960D31-C3CB-43B0-90D0-EF6ADC361B8F}" presName="childShape" presStyleCnt="0">
        <dgm:presLayoutVars>
          <dgm:chMax val="0"/>
          <dgm:chPref val="0"/>
        </dgm:presLayoutVars>
      </dgm:prSet>
      <dgm:spPr/>
    </dgm:pt>
    <dgm:pt modelId="{18977911-8AB6-244E-853D-D2685C0EEC54}" type="pres">
      <dgm:prSet presAssocID="{88EDEDF3-D589-BA41-9251-4A4B852D2E29}" presName="childComposite" presStyleCnt="0">
        <dgm:presLayoutVars>
          <dgm:chMax val="0"/>
          <dgm:chPref val="0"/>
        </dgm:presLayoutVars>
      </dgm:prSet>
      <dgm:spPr/>
    </dgm:pt>
    <dgm:pt modelId="{67854332-668D-D344-BC28-EF9F31249DDC}" type="pres">
      <dgm:prSet presAssocID="{88EDEDF3-D589-BA41-9251-4A4B852D2E29}" presName="ChildAccent" presStyleLbl="solidFgAcc1" presStyleIdx="0" presStyleCnt="9" custLinFactNeighborX="52817"/>
      <dgm:spPr/>
    </dgm:pt>
    <dgm:pt modelId="{66A7D3D0-4BBF-5040-9A85-9B7F7ECD8520}" type="pres">
      <dgm:prSet presAssocID="{88EDEDF3-D589-BA41-9251-4A4B852D2E29}" presName="Child" presStyleLbl="revTx" presStyleIdx="1" presStyleCnt="12" custScaleX="108039" custLinFactNeighborX="8344" custLinFactNeighborY="2385">
        <dgm:presLayoutVars>
          <dgm:chMax val="0"/>
          <dgm:chPref val="0"/>
          <dgm:bulletEnabled val="1"/>
        </dgm:presLayoutVars>
      </dgm:prSet>
      <dgm:spPr/>
    </dgm:pt>
    <dgm:pt modelId="{2564E9FE-AC9B-4242-9D66-6D7827587D8D}" type="pres">
      <dgm:prSet presAssocID="{5648EE79-A821-3042-BB43-C5F448019D97}" presName="childComposite" presStyleCnt="0">
        <dgm:presLayoutVars>
          <dgm:chMax val="0"/>
          <dgm:chPref val="0"/>
        </dgm:presLayoutVars>
      </dgm:prSet>
      <dgm:spPr/>
    </dgm:pt>
    <dgm:pt modelId="{3174B3FF-BCF6-514F-A8F3-88B48A2FC65D}" type="pres">
      <dgm:prSet presAssocID="{5648EE79-A821-3042-BB43-C5F448019D97}" presName="ChildAccent" presStyleLbl="solidFgAcc1" presStyleIdx="1" presStyleCnt="9" custLinFactNeighborX="30578" custLinFactNeighborY="-17342"/>
      <dgm:spPr/>
    </dgm:pt>
    <dgm:pt modelId="{19938FF6-96AE-5343-9B21-F461FA46B4BC}" type="pres">
      <dgm:prSet presAssocID="{5648EE79-A821-3042-BB43-C5F448019D97}" presName="Child" presStyleLbl="revTx" presStyleIdx="2" presStyleCnt="12" custScaleX="105088" custLinFactNeighborX="6367" custLinFactNeighborY="0">
        <dgm:presLayoutVars>
          <dgm:chMax val="0"/>
          <dgm:chPref val="0"/>
          <dgm:bulletEnabled val="1"/>
        </dgm:presLayoutVars>
      </dgm:prSet>
      <dgm:spPr/>
    </dgm:pt>
    <dgm:pt modelId="{1471512B-F71D-834A-874B-B58189D055FF}" type="pres">
      <dgm:prSet presAssocID="{561ED033-8393-504E-A4AE-7C68719AB9F8}" presName="childComposite" presStyleCnt="0">
        <dgm:presLayoutVars>
          <dgm:chMax val="0"/>
          <dgm:chPref val="0"/>
        </dgm:presLayoutVars>
      </dgm:prSet>
      <dgm:spPr/>
    </dgm:pt>
    <dgm:pt modelId="{6C44011E-94A2-FF41-BDDF-60AA9D98206C}" type="pres">
      <dgm:prSet presAssocID="{561ED033-8393-504E-A4AE-7C68719AB9F8}" presName="ChildAccent" presStyleLbl="solidFgAcc1" presStyleIdx="2" presStyleCnt="9" custLinFactNeighborX="55596" custLinFactNeighborY="-2779"/>
      <dgm:spPr/>
    </dgm:pt>
    <dgm:pt modelId="{E1C3A9F7-7005-EB40-8B4D-AB2EDE732987}" type="pres">
      <dgm:prSet presAssocID="{561ED033-8393-504E-A4AE-7C68719AB9F8}" presName="Child" presStyleLbl="revTx" presStyleIdx="3" presStyleCnt="12" custScaleX="108783" custLinFactNeighborX="10540" custLinFactNeighborY="5953">
        <dgm:presLayoutVars>
          <dgm:chMax val="0"/>
          <dgm:chPref val="0"/>
          <dgm:bulletEnabled val="1"/>
        </dgm:presLayoutVars>
      </dgm:prSet>
      <dgm:spPr/>
    </dgm:pt>
    <dgm:pt modelId="{7C5C4E69-EEF7-9648-80BD-39CFBFFF72D5}" type="pres">
      <dgm:prSet presAssocID="{85F93DB2-1B48-407F-9E75-AB865DD44280}" presName="root" presStyleCnt="0">
        <dgm:presLayoutVars>
          <dgm:chMax/>
          <dgm:chPref/>
        </dgm:presLayoutVars>
      </dgm:prSet>
      <dgm:spPr/>
    </dgm:pt>
    <dgm:pt modelId="{8F387D3F-998A-8A43-84C8-1CA56E64EF09}" type="pres">
      <dgm:prSet presAssocID="{85F93DB2-1B48-407F-9E75-AB865DD44280}" presName="rootComposite" presStyleCnt="0">
        <dgm:presLayoutVars/>
      </dgm:prSet>
      <dgm:spPr/>
    </dgm:pt>
    <dgm:pt modelId="{7902D5CF-5850-7A40-B00B-3BEE6FF22907}" type="pres">
      <dgm:prSet presAssocID="{85F93DB2-1B48-407F-9E75-AB865DD44280}" presName="ParentAccent" presStyleLbl="alignNode1" presStyleIdx="1" presStyleCnt="3" custScaleX="122406" custScaleY="98439" custLinFactNeighborX="-1035" custLinFactNeighborY="62222"/>
      <dgm:spPr>
        <a:solidFill>
          <a:schemeClr val="accent4"/>
        </a:solidFill>
        <a:ln>
          <a:solidFill>
            <a:schemeClr val="accent4"/>
          </a:solidFill>
        </a:ln>
      </dgm:spPr>
    </dgm:pt>
    <dgm:pt modelId="{D016B028-5E9B-1747-B435-709033A7F605}" type="pres">
      <dgm:prSet presAssocID="{85F93DB2-1B48-407F-9E75-AB865DD44280}" presName="ParentSmallAccent" presStyleLbl="fgAcc1" presStyleIdx="1" presStyleCnt="3" custScaleX="336370" custScaleY="336370" custLinFactY="-100000" custLinFactNeighborX="-90280" custLinFactNeighborY="-108777"/>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A4C4204E-8B79-8545-91FA-C161012473D8}" type="pres">
      <dgm:prSet presAssocID="{85F93DB2-1B48-407F-9E75-AB865DD44280}" presName="Parent" presStyleLbl="revTx" presStyleIdx="4" presStyleCnt="12" custScaleX="92271" custLinFactNeighborX="5346" custLinFactNeighborY="8941">
        <dgm:presLayoutVars>
          <dgm:chMax/>
          <dgm:chPref val="4"/>
          <dgm:bulletEnabled val="1"/>
        </dgm:presLayoutVars>
      </dgm:prSet>
      <dgm:spPr/>
    </dgm:pt>
    <dgm:pt modelId="{8A4DF96B-1A6B-D546-AFEE-A64FF08F3301}" type="pres">
      <dgm:prSet presAssocID="{85F93DB2-1B48-407F-9E75-AB865DD44280}" presName="childShape" presStyleCnt="0">
        <dgm:presLayoutVars>
          <dgm:chMax val="0"/>
          <dgm:chPref val="0"/>
        </dgm:presLayoutVars>
      </dgm:prSet>
      <dgm:spPr/>
    </dgm:pt>
    <dgm:pt modelId="{5CEB68EA-BD0F-4A4C-AF27-FA94885A0003}" type="pres">
      <dgm:prSet presAssocID="{8EF918AC-7D90-CD4E-94DE-B22F49C4A29C}" presName="childComposite" presStyleCnt="0">
        <dgm:presLayoutVars>
          <dgm:chMax val="0"/>
          <dgm:chPref val="0"/>
        </dgm:presLayoutVars>
      </dgm:prSet>
      <dgm:spPr/>
    </dgm:pt>
    <dgm:pt modelId="{7E3C6A9D-0122-864C-A5D2-51615610C6CC}" type="pres">
      <dgm:prSet presAssocID="{8EF918AC-7D90-CD4E-94DE-B22F49C4A29C}" presName="ChildAccent" presStyleLbl="solidFgAcc1" presStyleIdx="3" presStyleCnt="9"/>
      <dgm:spPr/>
    </dgm:pt>
    <dgm:pt modelId="{93855482-4996-7846-9669-BD1FA006D804}" type="pres">
      <dgm:prSet presAssocID="{8EF918AC-7D90-CD4E-94DE-B22F49C4A29C}" presName="Child" presStyleLbl="revTx" presStyleIdx="5" presStyleCnt="12">
        <dgm:presLayoutVars>
          <dgm:chMax val="0"/>
          <dgm:chPref val="0"/>
          <dgm:bulletEnabled val="1"/>
        </dgm:presLayoutVars>
      </dgm:prSet>
      <dgm:spPr/>
    </dgm:pt>
    <dgm:pt modelId="{DE801D89-3AFA-AB49-8315-E801FA6C1B08}" type="pres">
      <dgm:prSet presAssocID="{5361F565-3D12-8449-823E-D5D6AF9EE503}" presName="childComposite" presStyleCnt="0">
        <dgm:presLayoutVars>
          <dgm:chMax val="0"/>
          <dgm:chPref val="0"/>
        </dgm:presLayoutVars>
      </dgm:prSet>
      <dgm:spPr/>
    </dgm:pt>
    <dgm:pt modelId="{876E1541-B3CB-6F48-8E69-34199FD12D8A}" type="pres">
      <dgm:prSet presAssocID="{5361F565-3D12-8449-823E-D5D6AF9EE503}" presName="ChildAccent" presStyleLbl="solidFgAcc1" presStyleIdx="4" presStyleCnt="9"/>
      <dgm:spPr/>
    </dgm:pt>
    <dgm:pt modelId="{3C03228C-0A03-CC49-BF68-431552B0FC0E}" type="pres">
      <dgm:prSet presAssocID="{5361F565-3D12-8449-823E-D5D6AF9EE503}" presName="Child" presStyleLbl="revTx" presStyleIdx="6" presStyleCnt="12">
        <dgm:presLayoutVars>
          <dgm:chMax val="0"/>
          <dgm:chPref val="0"/>
          <dgm:bulletEnabled val="1"/>
        </dgm:presLayoutVars>
      </dgm:prSet>
      <dgm:spPr/>
    </dgm:pt>
    <dgm:pt modelId="{BC6FBACA-F0FD-434F-9732-155C18E55660}" type="pres">
      <dgm:prSet presAssocID="{0EE8DCB7-AE42-334B-94AF-3C311D78F887}" presName="childComposite" presStyleCnt="0">
        <dgm:presLayoutVars>
          <dgm:chMax val="0"/>
          <dgm:chPref val="0"/>
        </dgm:presLayoutVars>
      </dgm:prSet>
      <dgm:spPr/>
    </dgm:pt>
    <dgm:pt modelId="{47F915CC-139A-3C4A-8050-A1E5C23C8E4F}" type="pres">
      <dgm:prSet presAssocID="{0EE8DCB7-AE42-334B-94AF-3C311D78F887}" presName="ChildAccent" presStyleLbl="solidFgAcc1" presStyleIdx="5" presStyleCnt="9"/>
      <dgm:spPr/>
    </dgm:pt>
    <dgm:pt modelId="{C1DBF0AC-6774-DA40-ACC7-D400366AE779}" type="pres">
      <dgm:prSet presAssocID="{0EE8DCB7-AE42-334B-94AF-3C311D78F887}" presName="Child" presStyleLbl="revTx" presStyleIdx="7" presStyleCnt="12">
        <dgm:presLayoutVars>
          <dgm:chMax val="0"/>
          <dgm:chPref val="0"/>
          <dgm:bulletEnabled val="1"/>
        </dgm:presLayoutVars>
      </dgm:prSet>
      <dgm:spPr/>
    </dgm:pt>
    <dgm:pt modelId="{363E2A16-8FB8-9E44-A2B8-DCD6DF1E6AFA}" type="pres">
      <dgm:prSet presAssocID="{DE4418B6-27D2-479D-9AE4-53D296BDE163}" presName="root" presStyleCnt="0">
        <dgm:presLayoutVars>
          <dgm:chMax/>
          <dgm:chPref/>
        </dgm:presLayoutVars>
      </dgm:prSet>
      <dgm:spPr/>
    </dgm:pt>
    <dgm:pt modelId="{D355CF9E-629F-6B40-A48B-D7B4BF46FAF8}" type="pres">
      <dgm:prSet presAssocID="{DE4418B6-27D2-479D-9AE4-53D296BDE163}" presName="rootComposite" presStyleCnt="0">
        <dgm:presLayoutVars/>
      </dgm:prSet>
      <dgm:spPr/>
    </dgm:pt>
    <dgm:pt modelId="{58512956-6D3D-8741-9F2E-5B505E85EB96}" type="pres">
      <dgm:prSet presAssocID="{DE4418B6-27D2-479D-9AE4-53D296BDE163}" presName="ParentAccent" presStyleLbl="alignNode1" presStyleIdx="2" presStyleCnt="3" custScaleX="121963" custLinFactNeighborX="-1245" custLinFactNeighborY="62774"/>
      <dgm:spPr>
        <a:solidFill>
          <a:schemeClr val="accent2"/>
        </a:solidFill>
        <a:ln>
          <a:solidFill>
            <a:schemeClr val="accent2"/>
          </a:solidFill>
        </a:ln>
      </dgm:spPr>
    </dgm:pt>
    <dgm:pt modelId="{16D585B4-4B1B-6B47-8F0B-78D09CCA863D}" type="pres">
      <dgm:prSet presAssocID="{DE4418B6-27D2-479D-9AE4-53D296BDE163}" presName="ParentSmallAccent" presStyleLbl="fgAcc1" presStyleIdx="2" presStyleCnt="3" custScaleX="336750" custScaleY="336750" custLinFactY="-84170" custLinFactNeighborX="-52520" custLinFactNeighborY="-100000"/>
      <dgm:spPr>
        <a:blipFill rotWithShape="0">
          <a:blip xmlns:r="http://schemas.openxmlformats.org/officeDocument/2006/relationships" r:embed="rId3"/>
          <a:srcRect/>
          <a:stretch>
            <a:fillRect/>
          </a:stretch>
        </a:blipFill>
        <a:ln>
          <a:noFill/>
        </a:ln>
      </dgm:spPr>
    </dgm:pt>
    <dgm:pt modelId="{50EDF8F8-6EBD-BF46-93A6-7AE171B957CD}" type="pres">
      <dgm:prSet presAssocID="{DE4418B6-27D2-479D-9AE4-53D296BDE163}" presName="Parent" presStyleLbl="revTx" presStyleIdx="8" presStyleCnt="12" custScaleX="72616" custLinFactNeighborX="2252" custLinFactNeighborY="8809">
        <dgm:presLayoutVars>
          <dgm:chMax/>
          <dgm:chPref val="4"/>
          <dgm:bulletEnabled val="1"/>
        </dgm:presLayoutVars>
      </dgm:prSet>
      <dgm:spPr/>
    </dgm:pt>
    <dgm:pt modelId="{CF1BC25A-DA70-9E49-8CB1-22832F1E8840}" type="pres">
      <dgm:prSet presAssocID="{DE4418B6-27D2-479D-9AE4-53D296BDE163}" presName="childShape" presStyleCnt="0">
        <dgm:presLayoutVars>
          <dgm:chMax val="0"/>
          <dgm:chPref val="0"/>
        </dgm:presLayoutVars>
      </dgm:prSet>
      <dgm:spPr/>
    </dgm:pt>
    <dgm:pt modelId="{20240D9C-7D1A-5642-91A1-C0006757528B}" type="pres">
      <dgm:prSet presAssocID="{4D0008E8-F156-4547-9D06-19EAC0E0B2F8}" presName="childComposite" presStyleCnt="0">
        <dgm:presLayoutVars>
          <dgm:chMax val="0"/>
          <dgm:chPref val="0"/>
        </dgm:presLayoutVars>
      </dgm:prSet>
      <dgm:spPr/>
    </dgm:pt>
    <dgm:pt modelId="{C7F32CC5-6947-6346-B629-93FF14702A30}" type="pres">
      <dgm:prSet presAssocID="{4D0008E8-F156-4547-9D06-19EAC0E0B2F8}" presName="ChildAccent" presStyleLbl="solidFgAcc1" presStyleIdx="6" presStyleCnt="9"/>
      <dgm:spPr/>
    </dgm:pt>
    <dgm:pt modelId="{619FE944-A315-F249-BE71-DBB827225122}" type="pres">
      <dgm:prSet presAssocID="{4D0008E8-F156-4547-9D06-19EAC0E0B2F8}" presName="Child" presStyleLbl="revTx" presStyleIdx="9" presStyleCnt="12">
        <dgm:presLayoutVars>
          <dgm:chMax val="0"/>
          <dgm:chPref val="0"/>
          <dgm:bulletEnabled val="1"/>
        </dgm:presLayoutVars>
      </dgm:prSet>
      <dgm:spPr/>
    </dgm:pt>
    <dgm:pt modelId="{21D806DA-CDC7-4F4B-A548-745CC0F80216}" type="pres">
      <dgm:prSet presAssocID="{1F39CFAA-B404-4743-87B1-D3933D5E7C2C}" presName="childComposite" presStyleCnt="0">
        <dgm:presLayoutVars>
          <dgm:chMax val="0"/>
          <dgm:chPref val="0"/>
        </dgm:presLayoutVars>
      </dgm:prSet>
      <dgm:spPr/>
    </dgm:pt>
    <dgm:pt modelId="{D85303C4-10CA-2649-9A3C-BAAAEE4407FE}" type="pres">
      <dgm:prSet presAssocID="{1F39CFAA-B404-4743-87B1-D3933D5E7C2C}" presName="ChildAccent" presStyleLbl="solidFgAcc1" presStyleIdx="7" presStyleCnt="9"/>
      <dgm:spPr/>
    </dgm:pt>
    <dgm:pt modelId="{97B35EBC-1B9B-F24E-984E-76D2BF72C219}" type="pres">
      <dgm:prSet presAssocID="{1F39CFAA-B404-4743-87B1-D3933D5E7C2C}" presName="Child" presStyleLbl="revTx" presStyleIdx="10" presStyleCnt="12">
        <dgm:presLayoutVars>
          <dgm:chMax val="0"/>
          <dgm:chPref val="0"/>
          <dgm:bulletEnabled val="1"/>
        </dgm:presLayoutVars>
      </dgm:prSet>
      <dgm:spPr/>
    </dgm:pt>
    <dgm:pt modelId="{9138B040-6606-AE4B-B39B-E89380BDE05D}" type="pres">
      <dgm:prSet presAssocID="{59D6F219-7E2B-3A40-8230-F3E627D95E61}" presName="childComposite" presStyleCnt="0">
        <dgm:presLayoutVars>
          <dgm:chMax val="0"/>
          <dgm:chPref val="0"/>
        </dgm:presLayoutVars>
      </dgm:prSet>
      <dgm:spPr/>
    </dgm:pt>
    <dgm:pt modelId="{F4378D35-2B87-2A4F-BE1E-57E1695BB35A}" type="pres">
      <dgm:prSet presAssocID="{59D6F219-7E2B-3A40-8230-F3E627D95E61}" presName="ChildAccent" presStyleLbl="solidFgAcc1" presStyleIdx="8" presStyleCnt="9"/>
      <dgm:spPr/>
    </dgm:pt>
    <dgm:pt modelId="{C7EB23FE-A769-A64D-8DE7-B5D0797C3A52}" type="pres">
      <dgm:prSet presAssocID="{59D6F219-7E2B-3A40-8230-F3E627D95E61}" presName="Child" presStyleLbl="revTx" presStyleIdx="11" presStyleCnt="12">
        <dgm:presLayoutVars>
          <dgm:chMax val="0"/>
          <dgm:chPref val="0"/>
          <dgm:bulletEnabled val="1"/>
        </dgm:presLayoutVars>
      </dgm:prSet>
      <dgm:spPr/>
    </dgm:pt>
  </dgm:ptLst>
  <dgm:cxnLst>
    <dgm:cxn modelId="{41B40508-579B-4F80-8489-EF22A41CB09B}" srcId="{57DA9885-CCA1-4F62-96B4-7B5E424C3CAB}" destId="{DE4418B6-27D2-479D-9AE4-53D296BDE163}" srcOrd="2" destOrd="0" parTransId="{F9A776D6-7F60-4234-A788-6F8FAFF60188}" sibTransId="{98B83472-36CA-44A0-A03D-33D7632AF9D2}"/>
    <dgm:cxn modelId="{6DF7CC0A-57A6-1140-9018-DD1774D0AEDD}" type="presOf" srcId="{85F93DB2-1B48-407F-9E75-AB865DD44280}" destId="{A4C4204E-8B79-8545-91FA-C161012473D8}" srcOrd="0" destOrd="0" presId="urn:microsoft.com/office/officeart/2008/layout/SquareAccentList"/>
    <dgm:cxn modelId="{4AC7EC0B-C4D0-2E41-A9C9-2C91ECD08F56}" type="presOf" srcId="{59D6F219-7E2B-3A40-8230-F3E627D95E61}" destId="{C7EB23FE-A769-A64D-8DE7-B5D0797C3A52}" srcOrd="0" destOrd="0" presId="urn:microsoft.com/office/officeart/2008/layout/SquareAccentList"/>
    <dgm:cxn modelId="{727A350E-753F-5641-B9BE-2401E58528C0}" type="presOf" srcId="{561ED033-8393-504E-A4AE-7C68719AB9F8}" destId="{E1C3A9F7-7005-EB40-8B4D-AB2EDE732987}" srcOrd="0" destOrd="0" presId="urn:microsoft.com/office/officeart/2008/layout/SquareAccentList"/>
    <dgm:cxn modelId="{401E9919-1A48-F745-8C2B-A83944FF614D}" type="presOf" srcId="{4D0008E8-F156-4547-9D06-19EAC0E0B2F8}" destId="{619FE944-A315-F249-BE71-DBB827225122}" srcOrd="0" destOrd="0" presId="urn:microsoft.com/office/officeart/2008/layout/SquareAccentList"/>
    <dgm:cxn modelId="{EECF2030-D420-4CD1-81B5-28D983CA7567}" srcId="{57DA9885-CCA1-4F62-96B4-7B5E424C3CAB}" destId="{8B960D31-C3CB-43B0-90D0-EF6ADC361B8F}" srcOrd="0" destOrd="0" parTransId="{60CC594E-2211-4105-BF19-67FF443C9B25}" sibTransId="{2D2449B7-3927-4F3F-8EC3-5483336C9493}"/>
    <dgm:cxn modelId="{E9CBD542-52D7-B949-A7F3-9057E0A42BE1}" srcId="{8B960D31-C3CB-43B0-90D0-EF6ADC361B8F}" destId="{561ED033-8393-504E-A4AE-7C68719AB9F8}" srcOrd="2" destOrd="0" parTransId="{4106222F-60CA-1647-B37F-120DABEBD962}" sibTransId="{79E710DB-AC69-CA42-A466-92F9AAB8187E}"/>
    <dgm:cxn modelId="{F1A7F844-D1C9-3840-907B-3042383422C6}" type="presOf" srcId="{DE4418B6-27D2-479D-9AE4-53D296BDE163}" destId="{50EDF8F8-6EBD-BF46-93A6-7AE171B957CD}" srcOrd="0" destOrd="0" presId="urn:microsoft.com/office/officeart/2008/layout/SquareAccentList"/>
    <dgm:cxn modelId="{37A3314E-6E53-B249-8556-D81F84FD6858}" srcId="{DE4418B6-27D2-479D-9AE4-53D296BDE163}" destId="{4D0008E8-F156-4547-9D06-19EAC0E0B2F8}" srcOrd="0" destOrd="0" parTransId="{EAD6E47C-DB68-9547-9D5A-B9E77E55B429}" sibTransId="{72701673-1DD7-DC4F-A6CA-4B4470732899}"/>
    <dgm:cxn modelId="{8BF9CD6B-C56B-2A40-BE17-E774F010801C}" srcId="{85F93DB2-1B48-407F-9E75-AB865DD44280}" destId="{0EE8DCB7-AE42-334B-94AF-3C311D78F887}" srcOrd="2" destOrd="0" parTransId="{507A34AD-6350-1840-A9FB-B50FCDF58C4A}" sibTransId="{460AD0CC-2E2A-AD42-AAF8-92A202E1540B}"/>
    <dgm:cxn modelId="{0E5A8271-3C75-3744-883F-9829A6001F72}" type="presOf" srcId="{88EDEDF3-D589-BA41-9251-4A4B852D2E29}" destId="{66A7D3D0-4BBF-5040-9A85-9B7F7ECD8520}" srcOrd="0" destOrd="0" presId="urn:microsoft.com/office/officeart/2008/layout/SquareAccentList"/>
    <dgm:cxn modelId="{E3A72A7D-9C94-0846-BA6B-3A6758FDCA6F}" type="presOf" srcId="{1F39CFAA-B404-4743-87B1-D3933D5E7C2C}" destId="{97B35EBC-1B9B-F24E-984E-76D2BF72C219}" srcOrd="0" destOrd="0" presId="urn:microsoft.com/office/officeart/2008/layout/SquareAccentList"/>
    <dgm:cxn modelId="{BBFC638D-AE88-FE4D-8363-7EF3B03CBAED}" srcId="{DE4418B6-27D2-479D-9AE4-53D296BDE163}" destId="{59D6F219-7E2B-3A40-8230-F3E627D95E61}" srcOrd="2" destOrd="0" parTransId="{72E6703C-4942-F74E-8941-43846070A164}" sibTransId="{16C1009B-AAF8-BB4B-B908-46D3514EF7A7}"/>
    <dgm:cxn modelId="{2B155695-750B-4849-BFCB-279A9ADFC94F}" type="presOf" srcId="{8B960D31-C3CB-43B0-90D0-EF6ADC361B8F}" destId="{493F4DAE-5BD8-3A4A-96FE-53E5E10747AC}" srcOrd="0" destOrd="0" presId="urn:microsoft.com/office/officeart/2008/layout/SquareAccentList"/>
    <dgm:cxn modelId="{21CC3698-027C-AC4C-AC4F-D36A6CB06E8E}" srcId="{85F93DB2-1B48-407F-9E75-AB865DD44280}" destId="{8EF918AC-7D90-CD4E-94DE-B22F49C4A29C}" srcOrd="0" destOrd="0" parTransId="{487D429E-F628-E849-AE71-6BA07F8BCC38}" sibTransId="{D033C32A-1001-8C42-BFA9-221176E0B6D2}"/>
    <dgm:cxn modelId="{F0B35D9C-57AA-6A40-9B15-121FEBA5AAC6}" srcId="{DE4418B6-27D2-479D-9AE4-53D296BDE163}" destId="{1F39CFAA-B404-4743-87B1-D3933D5E7C2C}" srcOrd="1" destOrd="0" parTransId="{8F80AE35-88A2-824B-971C-3C398EA19442}" sibTransId="{5638E3DC-27D9-5241-B8A9-3B9BDEDDDD10}"/>
    <dgm:cxn modelId="{5D57CA9D-84B9-4BAD-A946-BE86C6FB490F}" srcId="{57DA9885-CCA1-4F62-96B4-7B5E424C3CAB}" destId="{85F93DB2-1B48-407F-9E75-AB865DD44280}" srcOrd="1" destOrd="0" parTransId="{1F6431A2-B500-40E6-94D2-5C2393304FA9}" sibTransId="{4E689C47-FBE7-41BC-8EFB-EAABB3F313D2}"/>
    <dgm:cxn modelId="{FB4BD3A0-6F54-DD40-BD94-9CD5AC704036}" srcId="{8B960D31-C3CB-43B0-90D0-EF6ADC361B8F}" destId="{5648EE79-A821-3042-BB43-C5F448019D97}" srcOrd="1" destOrd="0" parTransId="{F5004FF4-74B0-B84B-B0C6-6F51F312415C}" sibTransId="{C1E8C919-82F3-474A-896F-60A5BA59BED3}"/>
    <dgm:cxn modelId="{0A1C78A6-17B1-874C-9905-612B40AF4E06}" type="presOf" srcId="{5648EE79-A821-3042-BB43-C5F448019D97}" destId="{19938FF6-96AE-5343-9B21-F461FA46B4BC}" srcOrd="0" destOrd="0" presId="urn:microsoft.com/office/officeart/2008/layout/SquareAccentList"/>
    <dgm:cxn modelId="{D3F603AE-A000-CA40-AE26-F3E0A31F9BB5}" srcId="{85F93DB2-1B48-407F-9E75-AB865DD44280}" destId="{5361F565-3D12-8449-823E-D5D6AF9EE503}" srcOrd="1" destOrd="0" parTransId="{46E6635A-7DFB-3C4D-830E-5CDC00EFDD05}" sibTransId="{189C0BB0-6D36-DB46-AFF3-53FD4C690EFA}"/>
    <dgm:cxn modelId="{27DA2EAE-E08D-4D42-899F-81CB5FED7C8A}" type="presOf" srcId="{8EF918AC-7D90-CD4E-94DE-B22F49C4A29C}" destId="{93855482-4996-7846-9669-BD1FA006D804}" srcOrd="0" destOrd="0" presId="urn:microsoft.com/office/officeart/2008/layout/SquareAccentList"/>
    <dgm:cxn modelId="{5C086BBC-F8BA-354B-90B8-FC7F79ACEC77}" type="presOf" srcId="{57DA9885-CCA1-4F62-96B4-7B5E424C3CAB}" destId="{02F49F15-A3AD-0741-991A-248BB863B923}" srcOrd="0" destOrd="0" presId="urn:microsoft.com/office/officeart/2008/layout/SquareAccentList"/>
    <dgm:cxn modelId="{A8CFC7D3-4D11-F84F-93B4-72289B6E6E84}" type="presOf" srcId="{0EE8DCB7-AE42-334B-94AF-3C311D78F887}" destId="{C1DBF0AC-6774-DA40-ACC7-D400366AE779}" srcOrd="0" destOrd="0" presId="urn:microsoft.com/office/officeart/2008/layout/SquareAccentList"/>
    <dgm:cxn modelId="{D6AEA4DB-8B85-CE4A-9CCD-CD486801B617}" srcId="{8B960D31-C3CB-43B0-90D0-EF6ADC361B8F}" destId="{88EDEDF3-D589-BA41-9251-4A4B852D2E29}" srcOrd="0" destOrd="0" parTransId="{32BA0BEB-6386-F841-9553-ABEDE3486C35}" sibTransId="{EAD6BF10-3C15-924B-8DEE-C407555711D7}"/>
    <dgm:cxn modelId="{AEEEDCE2-DD02-094D-9275-B0141DECCA1B}" type="presOf" srcId="{5361F565-3D12-8449-823E-D5D6AF9EE503}" destId="{3C03228C-0A03-CC49-BF68-431552B0FC0E}" srcOrd="0" destOrd="0" presId="urn:microsoft.com/office/officeart/2008/layout/SquareAccentList"/>
    <dgm:cxn modelId="{1673068E-A3B0-BE42-94D9-FA167727B45F}" type="presParOf" srcId="{02F49F15-A3AD-0741-991A-248BB863B923}" destId="{1C18E119-74E4-C049-9105-51FDEA32D5AE}" srcOrd="0" destOrd="0" presId="urn:microsoft.com/office/officeart/2008/layout/SquareAccentList"/>
    <dgm:cxn modelId="{538E7605-9352-C94E-B887-6BA8B482C4AD}" type="presParOf" srcId="{1C18E119-74E4-C049-9105-51FDEA32D5AE}" destId="{893416DC-2D4A-8847-B67C-E357357CAD88}" srcOrd="0" destOrd="0" presId="urn:microsoft.com/office/officeart/2008/layout/SquareAccentList"/>
    <dgm:cxn modelId="{B1631055-29BB-3449-937B-39DDA6A762A8}" type="presParOf" srcId="{893416DC-2D4A-8847-B67C-E357357CAD88}" destId="{09019D6D-33B3-3040-B06B-79CFFAC2F475}" srcOrd="0" destOrd="0" presId="urn:microsoft.com/office/officeart/2008/layout/SquareAccentList"/>
    <dgm:cxn modelId="{BC9590B2-2592-7F48-8870-B812007DC56F}" type="presParOf" srcId="{893416DC-2D4A-8847-B67C-E357357CAD88}" destId="{2E0310B3-520F-D043-8299-8F886B56E2CA}" srcOrd="1" destOrd="0" presId="urn:microsoft.com/office/officeart/2008/layout/SquareAccentList"/>
    <dgm:cxn modelId="{26F3FF9C-CE47-7540-9BE7-58A5491A3DB1}" type="presParOf" srcId="{893416DC-2D4A-8847-B67C-E357357CAD88}" destId="{493F4DAE-5BD8-3A4A-96FE-53E5E10747AC}" srcOrd="2" destOrd="0" presId="urn:microsoft.com/office/officeart/2008/layout/SquareAccentList"/>
    <dgm:cxn modelId="{B57FCC72-2C31-AF44-9413-F29808DCF5BB}" type="presParOf" srcId="{1C18E119-74E4-C049-9105-51FDEA32D5AE}" destId="{DF413CA3-488F-EA43-A7E9-66192F6929CB}" srcOrd="1" destOrd="0" presId="urn:microsoft.com/office/officeart/2008/layout/SquareAccentList"/>
    <dgm:cxn modelId="{19B9D250-1320-7440-BD31-8D400B350653}" type="presParOf" srcId="{DF413CA3-488F-EA43-A7E9-66192F6929CB}" destId="{18977911-8AB6-244E-853D-D2685C0EEC54}" srcOrd="0" destOrd="0" presId="urn:microsoft.com/office/officeart/2008/layout/SquareAccentList"/>
    <dgm:cxn modelId="{4AF48E6F-6E84-1345-906D-192965433E05}" type="presParOf" srcId="{18977911-8AB6-244E-853D-D2685C0EEC54}" destId="{67854332-668D-D344-BC28-EF9F31249DDC}" srcOrd="0" destOrd="0" presId="urn:microsoft.com/office/officeart/2008/layout/SquareAccentList"/>
    <dgm:cxn modelId="{88751D05-A109-CA48-BC0A-F3FC55D45766}" type="presParOf" srcId="{18977911-8AB6-244E-853D-D2685C0EEC54}" destId="{66A7D3D0-4BBF-5040-9A85-9B7F7ECD8520}" srcOrd="1" destOrd="0" presId="urn:microsoft.com/office/officeart/2008/layout/SquareAccentList"/>
    <dgm:cxn modelId="{DB7E0720-361F-B340-9B11-D18BBCEB2B29}" type="presParOf" srcId="{DF413CA3-488F-EA43-A7E9-66192F6929CB}" destId="{2564E9FE-AC9B-4242-9D66-6D7827587D8D}" srcOrd="1" destOrd="0" presId="urn:microsoft.com/office/officeart/2008/layout/SquareAccentList"/>
    <dgm:cxn modelId="{BD4032C7-1A2F-7C46-8196-107FE55BADA4}" type="presParOf" srcId="{2564E9FE-AC9B-4242-9D66-6D7827587D8D}" destId="{3174B3FF-BCF6-514F-A8F3-88B48A2FC65D}" srcOrd="0" destOrd="0" presId="urn:microsoft.com/office/officeart/2008/layout/SquareAccentList"/>
    <dgm:cxn modelId="{25317F7E-D252-364D-A064-43227470F145}" type="presParOf" srcId="{2564E9FE-AC9B-4242-9D66-6D7827587D8D}" destId="{19938FF6-96AE-5343-9B21-F461FA46B4BC}" srcOrd="1" destOrd="0" presId="urn:microsoft.com/office/officeart/2008/layout/SquareAccentList"/>
    <dgm:cxn modelId="{CAF30BB8-4325-F446-BD4B-F6BB1190637C}" type="presParOf" srcId="{DF413CA3-488F-EA43-A7E9-66192F6929CB}" destId="{1471512B-F71D-834A-874B-B58189D055FF}" srcOrd="2" destOrd="0" presId="urn:microsoft.com/office/officeart/2008/layout/SquareAccentList"/>
    <dgm:cxn modelId="{9EBD694E-5E3D-6F4F-B890-A793636271B3}" type="presParOf" srcId="{1471512B-F71D-834A-874B-B58189D055FF}" destId="{6C44011E-94A2-FF41-BDDF-60AA9D98206C}" srcOrd="0" destOrd="0" presId="urn:microsoft.com/office/officeart/2008/layout/SquareAccentList"/>
    <dgm:cxn modelId="{386254FC-8962-494D-A755-46A93557573D}" type="presParOf" srcId="{1471512B-F71D-834A-874B-B58189D055FF}" destId="{E1C3A9F7-7005-EB40-8B4D-AB2EDE732987}" srcOrd="1" destOrd="0" presId="urn:microsoft.com/office/officeart/2008/layout/SquareAccentList"/>
    <dgm:cxn modelId="{8A92282B-375D-2242-9F17-7AF2F793AD7C}" type="presParOf" srcId="{02F49F15-A3AD-0741-991A-248BB863B923}" destId="{7C5C4E69-EEF7-9648-80BD-39CFBFFF72D5}" srcOrd="1" destOrd="0" presId="urn:microsoft.com/office/officeart/2008/layout/SquareAccentList"/>
    <dgm:cxn modelId="{DE5FFF31-FC4A-0B4E-B438-F559A3E35560}" type="presParOf" srcId="{7C5C4E69-EEF7-9648-80BD-39CFBFFF72D5}" destId="{8F387D3F-998A-8A43-84C8-1CA56E64EF09}" srcOrd="0" destOrd="0" presId="urn:microsoft.com/office/officeart/2008/layout/SquareAccentList"/>
    <dgm:cxn modelId="{000B6437-EE99-724A-AC90-5140D8EBE67A}" type="presParOf" srcId="{8F387D3F-998A-8A43-84C8-1CA56E64EF09}" destId="{7902D5CF-5850-7A40-B00B-3BEE6FF22907}" srcOrd="0" destOrd="0" presId="urn:microsoft.com/office/officeart/2008/layout/SquareAccentList"/>
    <dgm:cxn modelId="{6AC322B8-275E-0C41-8E3E-CAC717D393A5}" type="presParOf" srcId="{8F387D3F-998A-8A43-84C8-1CA56E64EF09}" destId="{D016B028-5E9B-1747-B435-709033A7F605}" srcOrd="1" destOrd="0" presId="urn:microsoft.com/office/officeart/2008/layout/SquareAccentList"/>
    <dgm:cxn modelId="{CAED22EC-D4B6-F744-BF03-1165CB268B6F}" type="presParOf" srcId="{8F387D3F-998A-8A43-84C8-1CA56E64EF09}" destId="{A4C4204E-8B79-8545-91FA-C161012473D8}" srcOrd="2" destOrd="0" presId="urn:microsoft.com/office/officeart/2008/layout/SquareAccentList"/>
    <dgm:cxn modelId="{B82D22C6-5DA2-964C-875B-946BC9BC9AD1}" type="presParOf" srcId="{7C5C4E69-EEF7-9648-80BD-39CFBFFF72D5}" destId="{8A4DF96B-1A6B-D546-AFEE-A64FF08F3301}" srcOrd="1" destOrd="0" presId="urn:microsoft.com/office/officeart/2008/layout/SquareAccentList"/>
    <dgm:cxn modelId="{38B0E28D-BB61-5342-B478-72F997DABC41}" type="presParOf" srcId="{8A4DF96B-1A6B-D546-AFEE-A64FF08F3301}" destId="{5CEB68EA-BD0F-4A4C-AF27-FA94885A0003}" srcOrd="0" destOrd="0" presId="urn:microsoft.com/office/officeart/2008/layout/SquareAccentList"/>
    <dgm:cxn modelId="{5113C558-1B76-FF48-B197-D72E7DABBDAE}" type="presParOf" srcId="{5CEB68EA-BD0F-4A4C-AF27-FA94885A0003}" destId="{7E3C6A9D-0122-864C-A5D2-51615610C6CC}" srcOrd="0" destOrd="0" presId="urn:microsoft.com/office/officeart/2008/layout/SquareAccentList"/>
    <dgm:cxn modelId="{1763F340-2EBC-E449-9FE4-C140018B9293}" type="presParOf" srcId="{5CEB68EA-BD0F-4A4C-AF27-FA94885A0003}" destId="{93855482-4996-7846-9669-BD1FA006D804}" srcOrd="1" destOrd="0" presId="urn:microsoft.com/office/officeart/2008/layout/SquareAccentList"/>
    <dgm:cxn modelId="{D96A4625-E272-1B4D-AFEF-C7E83B758532}" type="presParOf" srcId="{8A4DF96B-1A6B-D546-AFEE-A64FF08F3301}" destId="{DE801D89-3AFA-AB49-8315-E801FA6C1B08}" srcOrd="1" destOrd="0" presId="urn:microsoft.com/office/officeart/2008/layout/SquareAccentList"/>
    <dgm:cxn modelId="{74E264BA-3274-A848-957E-5E0A8DE087D8}" type="presParOf" srcId="{DE801D89-3AFA-AB49-8315-E801FA6C1B08}" destId="{876E1541-B3CB-6F48-8E69-34199FD12D8A}" srcOrd="0" destOrd="0" presId="urn:microsoft.com/office/officeart/2008/layout/SquareAccentList"/>
    <dgm:cxn modelId="{F576C82F-42F6-E740-940B-9DEB66F5E269}" type="presParOf" srcId="{DE801D89-3AFA-AB49-8315-E801FA6C1B08}" destId="{3C03228C-0A03-CC49-BF68-431552B0FC0E}" srcOrd="1" destOrd="0" presId="urn:microsoft.com/office/officeart/2008/layout/SquareAccentList"/>
    <dgm:cxn modelId="{D00602F7-E228-6347-8B1E-6F91FF2B5323}" type="presParOf" srcId="{8A4DF96B-1A6B-D546-AFEE-A64FF08F3301}" destId="{BC6FBACA-F0FD-434F-9732-155C18E55660}" srcOrd="2" destOrd="0" presId="urn:microsoft.com/office/officeart/2008/layout/SquareAccentList"/>
    <dgm:cxn modelId="{39FA32BC-AEEE-944A-830E-DDCD25755080}" type="presParOf" srcId="{BC6FBACA-F0FD-434F-9732-155C18E55660}" destId="{47F915CC-139A-3C4A-8050-A1E5C23C8E4F}" srcOrd="0" destOrd="0" presId="urn:microsoft.com/office/officeart/2008/layout/SquareAccentList"/>
    <dgm:cxn modelId="{D8F62151-1F91-6843-9AEC-CD854C18CB9D}" type="presParOf" srcId="{BC6FBACA-F0FD-434F-9732-155C18E55660}" destId="{C1DBF0AC-6774-DA40-ACC7-D400366AE779}" srcOrd="1" destOrd="0" presId="urn:microsoft.com/office/officeart/2008/layout/SquareAccentList"/>
    <dgm:cxn modelId="{F3B9CB87-D915-6C4E-AE52-10402C83F7EE}" type="presParOf" srcId="{02F49F15-A3AD-0741-991A-248BB863B923}" destId="{363E2A16-8FB8-9E44-A2B8-DCD6DF1E6AFA}" srcOrd="2" destOrd="0" presId="urn:microsoft.com/office/officeart/2008/layout/SquareAccentList"/>
    <dgm:cxn modelId="{CBF9FA9D-5E08-D248-BEDD-FD89EED46695}" type="presParOf" srcId="{363E2A16-8FB8-9E44-A2B8-DCD6DF1E6AFA}" destId="{D355CF9E-629F-6B40-A48B-D7B4BF46FAF8}" srcOrd="0" destOrd="0" presId="urn:microsoft.com/office/officeart/2008/layout/SquareAccentList"/>
    <dgm:cxn modelId="{63E78FC1-519D-A948-9BFC-B5CD12143685}" type="presParOf" srcId="{D355CF9E-629F-6B40-A48B-D7B4BF46FAF8}" destId="{58512956-6D3D-8741-9F2E-5B505E85EB96}" srcOrd="0" destOrd="0" presId="urn:microsoft.com/office/officeart/2008/layout/SquareAccentList"/>
    <dgm:cxn modelId="{AFD46FF3-F032-5046-B2CF-3968A033BFC0}" type="presParOf" srcId="{D355CF9E-629F-6B40-A48B-D7B4BF46FAF8}" destId="{16D585B4-4B1B-6B47-8F0B-78D09CCA863D}" srcOrd="1" destOrd="0" presId="urn:microsoft.com/office/officeart/2008/layout/SquareAccentList"/>
    <dgm:cxn modelId="{674E7D20-D1CE-4C40-8FB8-6E0A3216B6E6}" type="presParOf" srcId="{D355CF9E-629F-6B40-A48B-D7B4BF46FAF8}" destId="{50EDF8F8-6EBD-BF46-93A6-7AE171B957CD}" srcOrd="2" destOrd="0" presId="urn:microsoft.com/office/officeart/2008/layout/SquareAccentList"/>
    <dgm:cxn modelId="{8866B6DA-4D5F-8646-994D-3E82DC5C42C9}" type="presParOf" srcId="{363E2A16-8FB8-9E44-A2B8-DCD6DF1E6AFA}" destId="{CF1BC25A-DA70-9E49-8CB1-22832F1E8840}" srcOrd="1" destOrd="0" presId="urn:microsoft.com/office/officeart/2008/layout/SquareAccentList"/>
    <dgm:cxn modelId="{A7882246-9F52-9C45-8FF9-374805C72C4F}" type="presParOf" srcId="{CF1BC25A-DA70-9E49-8CB1-22832F1E8840}" destId="{20240D9C-7D1A-5642-91A1-C0006757528B}" srcOrd="0" destOrd="0" presId="urn:microsoft.com/office/officeart/2008/layout/SquareAccentList"/>
    <dgm:cxn modelId="{6FBDEE7F-7491-A44A-A2AD-9FBF4AA376A9}" type="presParOf" srcId="{20240D9C-7D1A-5642-91A1-C0006757528B}" destId="{C7F32CC5-6947-6346-B629-93FF14702A30}" srcOrd="0" destOrd="0" presId="urn:microsoft.com/office/officeart/2008/layout/SquareAccentList"/>
    <dgm:cxn modelId="{D22C6974-E0EE-0048-B03B-1B4D7E4CA23F}" type="presParOf" srcId="{20240D9C-7D1A-5642-91A1-C0006757528B}" destId="{619FE944-A315-F249-BE71-DBB827225122}" srcOrd="1" destOrd="0" presId="urn:microsoft.com/office/officeart/2008/layout/SquareAccentList"/>
    <dgm:cxn modelId="{CBDA1CC2-EE68-4E42-927B-F060D14AEB22}" type="presParOf" srcId="{CF1BC25A-DA70-9E49-8CB1-22832F1E8840}" destId="{21D806DA-CDC7-4F4B-A548-745CC0F80216}" srcOrd="1" destOrd="0" presId="urn:microsoft.com/office/officeart/2008/layout/SquareAccentList"/>
    <dgm:cxn modelId="{ACB60572-372A-9840-B99F-25A3837D2427}" type="presParOf" srcId="{21D806DA-CDC7-4F4B-A548-745CC0F80216}" destId="{D85303C4-10CA-2649-9A3C-BAAAEE4407FE}" srcOrd="0" destOrd="0" presId="urn:microsoft.com/office/officeart/2008/layout/SquareAccentList"/>
    <dgm:cxn modelId="{694139EC-DE09-0A44-8DE6-1E079CEA54CC}" type="presParOf" srcId="{21D806DA-CDC7-4F4B-A548-745CC0F80216}" destId="{97B35EBC-1B9B-F24E-984E-76D2BF72C219}" srcOrd="1" destOrd="0" presId="urn:microsoft.com/office/officeart/2008/layout/SquareAccentList"/>
    <dgm:cxn modelId="{6F43A1F8-4872-9549-9A0A-65C6C235D938}" type="presParOf" srcId="{CF1BC25A-DA70-9E49-8CB1-22832F1E8840}" destId="{9138B040-6606-AE4B-B39B-E89380BDE05D}" srcOrd="2" destOrd="0" presId="urn:microsoft.com/office/officeart/2008/layout/SquareAccentList"/>
    <dgm:cxn modelId="{7D1AA878-F876-0145-85A2-E05F88B7598F}" type="presParOf" srcId="{9138B040-6606-AE4B-B39B-E89380BDE05D}" destId="{F4378D35-2B87-2A4F-BE1E-57E1695BB35A}" srcOrd="0" destOrd="0" presId="urn:microsoft.com/office/officeart/2008/layout/SquareAccentList"/>
    <dgm:cxn modelId="{FE739E5D-F8F2-5F40-80D5-2DDE6004AEDC}" type="presParOf" srcId="{9138B040-6606-AE4B-B39B-E89380BDE05D}" destId="{C7EB23FE-A769-A64D-8DE7-B5D0797C3A52}"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7F2E5-EBCA-E145-8420-9CE5CB68FA93}">
      <dsp:nvSpPr>
        <dsp:cNvPr id="0" name=""/>
        <dsp:cNvSpPr/>
      </dsp:nvSpPr>
      <dsp:spPr>
        <a:xfrm>
          <a:off x="1742189" y="0"/>
          <a:ext cx="7926892" cy="495430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7DFEE9-D3C0-8B43-8C97-D9F5E1833109}">
      <dsp:nvSpPr>
        <dsp:cNvPr id="0" name=""/>
        <dsp:cNvSpPr/>
      </dsp:nvSpPr>
      <dsp:spPr>
        <a:xfrm>
          <a:off x="2522988" y="3684023"/>
          <a:ext cx="182318" cy="1823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A77505-ABBC-DC4D-8BDB-5AE3134FDD4F}">
      <dsp:nvSpPr>
        <dsp:cNvPr id="0" name=""/>
        <dsp:cNvSpPr/>
      </dsp:nvSpPr>
      <dsp:spPr>
        <a:xfrm>
          <a:off x="2636328" y="3775182"/>
          <a:ext cx="1364757" cy="1179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07" tIns="0" rIns="0" bIns="0" numCol="1" spcCol="1270" anchor="t" anchorCtr="0">
          <a:noAutofit/>
        </a:bodyPr>
        <a:lstStyle/>
        <a:p>
          <a:pPr marL="0" lvl="0" indent="0" algn="l" defTabSz="711200">
            <a:lnSpc>
              <a:spcPct val="90000"/>
            </a:lnSpc>
            <a:spcBef>
              <a:spcPct val="0"/>
            </a:spcBef>
            <a:spcAft>
              <a:spcPct val="35000"/>
            </a:spcAft>
            <a:buNone/>
          </a:pPr>
          <a:r>
            <a:rPr lang="en-GB" sz="1600" b="1" i="0" kern="1200" baseline="0" dirty="0">
              <a:solidFill>
                <a:schemeClr val="tx2">
                  <a:lumMod val="75000"/>
                </a:schemeClr>
              </a:solidFill>
              <a:latin typeface="Arial" panose="020B0604020202020204" pitchFamily="34" charset="0"/>
            </a:rPr>
            <a:t>Principles</a:t>
          </a:r>
        </a:p>
      </dsp:txBody>
      <dsp:txXfrm>
        <a:off x="2636328" y="3775182"/>
        <a:ext cx="1364757" cy="1179125"/>
      </dsp:txXfrm>
    </dsp:sp>
    <dsp:sp modelId="{26F9BD35-4AD7-6745-B09E-A9F52152B61F}">
      <dsp:nvSpPr>
        <dsp:cNvPr id="0" name=""/>
        <dsp:cNvSpPr/>
      </dsp:nvSpPr>
      <dsp:spPr>
        <a:xfrm>
          <a:off x="3509886" y="2735768"/>
          <a:ext cx="285368" cy="2853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9B83EA-BE66-8246-9DF2-C4E905AB8FE5}">
      <dsp:nvSpPr>
        <dsp:cNvPr id="0" name=""/>
        <dsp:cNvSpPr/>
      </dsp:nvSpPr>
      <dsp:spPr>
        <a:xfrm>
          <a:off x="3687842" y="2878452"/>
          <a:ext cx="2021917" cy="2075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211" tIns="0" rIns="0" bIns="0" numCol="1" spcCol="1270" anchor="t" anchorCtr="0">
          <a:noAutofit/>
        </a:bodyPr>
        <a:lstStyle/>
        <a:p>
          <a:pPr marL="0" lvl="0" indent="0" algn="l" defTabSz="711200">
            <a:lnSpc>
              <a:spcPct val="90000"/>
            </a:lnSpc>
            <a:spcBef>
              <a:spcPct val="0"/>
            </a:spcBef>
            <a:spcAft>
              <a:spcPct val="35000"/>
            </a:spcAft>
            <a:buNone/>
          </a:pPr>
          <a:r>
            <a:rPr lang="en-GB" sz="1600" b="1" i="0" kern="1200" baseline="0" dirty="0">
              <a:solidFill>
                <a:schemeClr val="tx2">
                  <a:lumMod val="75000"/>
                </a:schemeClr>
              </a:solidFill>
              <a:latin typeface="Arial" panose="020B0604020202020204" pitchFamily="34" charset="0"/>
            </a:rPr>
            <a:t>Demonstration projects</a:t>
          </a:r>
        </a:p>
      </dsp:txBody>
      <dsp:txXfrm>
        <a:off x="3687842" y="2878452"/>
        <a:ext cx="2021917" cy="2075855"/>
      </dsp:txXfrm>
    </dsp:sp>
    <dsp:sp modelId="{E82DB9A1-A8C7-C54F-A03F-EA9803EDABAC}">
      <dsp:nvSpPr>
        <dsp:cNvPr id="0" name=""/>
        <dsp:cNvSpPr/>
      </dsp:nvSpPr>
      <dsp:spPr>
        <a:xfrm>
          <a:off x="4778189" y="1979741"/>
          <a:ext cx="380490" cy="380490"/>
        </a:xfrm>
        <a:prstGeom prst="ellipse">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5295C3-D875-9945-8A99-330FF84E5F8F}">
      <dsp:nvSpPr>
        <dsp:cNvPr id="0" name=""/>
        <dsp:cNvSpPr/>
      </dsp:nvSpPr>
      <dsp:spPr>
        <a:xfrm>
          <a:off x="5013092" y="2135739"/>
          <a:ext cx="1529890" cy="2784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614" tIns="0" rIns="0" bIns="0" numCol="1" spcCol="1270" anchor="t" anchorCtr="0">
          <a:noAutofit/>
        </a:bodyPr>
        <a:lstStyle/>
        <a:p>
          <a:pPr marL="0" lvl="0" indent="0" algn="l" defTabSz="711200">
            <a:lnSpc>
              <a:spcPct val="90000"/>
            </a:lnSpc>
            <a:spcBef>
              <a:spcPct val="0"/>
            </a:spcBef>
            <a:spcAft>
              <a:spcPct val="35000"/>
            </a:spcAft>
            <a:buNone/>
          </a:pPr>
          <a:r>
            <a:rPr lang="en-GB" sz="1600" b="1" i="0" kern="1200" baseline="0" dirty="0">
              <a:solidFill>
                <a:schemeClr val="tx2">
                  <a:lumMod val="75000"/>
                </a:schemeClr>
              </a:solidFill>
              <a:latin typeface="Arial" panose="020B0604020202020204" pitchFamily="34" charset="0"/>
            </a:rPr>
            <a:t>Architecture</a:t>
          </a:r>
        </a:p>
      </dsp:txBody>
      <dsp:txXfrm>
        <a:off x="5013092" y="2135739"/>
        <a:ext cx="1529890" cy="2784321"/>
      </dsp:txXfrm>
    </dsp:sp>
    <dsp:sp modelId="{19E49F27-C986-C549-8A8C-D7F316D1505F}">
      <dsp:nvSpPr>
        <dsp:cNvPr id="0" name=""/>
        <dsp:cNvSpPr/>
      </dsp:nvSpPr>
      <dsp:spPr>
        <a:xfrm>
          <a:off x="6252591" y="1389187"/>
          <a:ext cx="491467" cy="491467"/>
        </a:xfrm>
        <a:prstGeom prst="ellipse">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B63633-EAEC-6C44-BDA6-0369835850CD}">
      <dsp:nvSpPr>
        <dsp:cNvPr id="0" name=""/>
        <dsp:cNvSpPr/>
      </dsp:nvSpPr>
      <dsp:spPr>
        <a:xfrm>
          <a:off x="6569271" y="1634921"/>
          <a:ext cx="1585378" cy="3319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418" tIns="0" rIns="0" bIns="0" numCol="1" spcCol="1270" anchor="t" anchorCtr="0">
          <a:noAutofit/>
        </a:bodyPr>
        <a:lstStyle/>
        <a:p>
          <a:pPr marL="0" lvl="0" indent="0" algn="l" defTabSz="711200">
            <a:lnSpc>
              <a:spcPct val="90000"/>
            </a:lnSpc>
            <a:spcBef>
              <a:spcPct val="0"/>
            </a:spcBef>
            <a:spcAft>
              <a:spcPct val="35000"/>
            </a:spcAft>
            <a:buNone/>
          </a:pPr>
          <a:r>
            <a:rPr lang="en-GB" sz="1600" b="1" i="0" kern="1200" baseline="0" dirty="0">
              <a:solidFill>
                <a:schemeClr val="tx2">
                  <a:lumMod val="75000"/>
                </a:schemeClr>
              </a:solidFill>
              <a:latin typeface="Arial" panose="020B0604020202020204" pitchFamily="34" charset="0"/>
            </a:rPr>
            <a:t>WIS2 in a box</a:t>
          </a:r>
        </a:p>
      </dsp:txBody>
      <dsp:txXfrm>
        <a:off x="6569271" y="1634921"/>
        <a:ext cx="1585378" cy="3319386"/>
      </dsp:txXfrm>
    </dsp:sp>
    <dsp:sp modelId="{B02202AA-6133-074C-AC74-E9C58028B75B}">
      <dsp:nvSpPr>
        <dsp:cNvPr id="0" name=""/>
        <dsp:cNvSpPr/>
      </dsp:nvSpPr>
      <dsp:spPr>
        <a:xfrm>
          <a:off x="7770591" y="994825"/>
          <a:ext cx="626224" cy="6262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5FD53B-B488-9443-A85E-BBF6F09E40AD}">
      <dsp:nvSpPr>
        <dsp:cNvPr id="0" name=""/>
        <dsp:cNvSpPr/>
      </dsp:nvSpPr>
      <dsp:spPr>
        <a:xfrm>
          <a:off x="8137028" y="1273697"/>
          <a:ext cx="2507292" cy="3646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823" tIns="0" rIns="0" bIns="0" numCol="1" spcCol="1270" anchor="t" anchorCtr="0">
          <a:noAutofit/>
        </a:bodyPr>
        <a:lstStyle/>
        <a:p>
          <a:pPr marL="0" lvl="0" indent="0" algn="l" defTabSz="711200">
            <a:lnSpc>
              <a:spcPct val="90000"/>
            </a:lnSpc>
            <a:spcBef>
              <a:spcPct val="0"/>
            </a:spcBef>
            <a:spcAft>
              <a:spcPct val="35000"/>
            </a:spcAft>
            <a:buNone/>
          </a:pPr>
          <a:r>
            <a:rPr lang="en-GB" sz="1600" b="1" i="0" kern="1200" baseline="0" dirty="0">
              <a:solidFill>
                <a:schemeClr val="tx2">
                  <a:lumMod val="75000"/>
                </a:schemeClr>
              </a:solidFill>
              <a:latin typeface="Arial" panose="020B0604020202020204" pitchFamily="34" charset="0"/>
            </a:rPr>
            <a:t>Implementation</a:t>
          </a:r>
        </a:p>
      </dsp:txBody>
      <dsp:txXfrm>
        <a:off x="8137028" y="1273697"/>
        <a:ext cx="2507292" cy="36463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FF4F1-6D4A-4535-93A8-2504173054E9}">
      <dsp:nvSpPr>
        <dsp:cNvPr id="0" name=""/>
        <dsp:cNvSpPr/>
      </dsp:nvSpPr>
      <dsp:spPr>
        <a:xfrm>
          <a:off x="223638" y="144910"/>
          <a:ext cx="365844" cy="3658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D78A7B-F302-43F3-A119-2D5A1400AA5B}">
      <dsp:nvSpPr>
        <dsp:cNvPr id="0" name=""/>
        <dsp:cNvSpPr/>
      </dsp:nvSpPr>
      <dsp:spPr>
        <a:xfrm>
          <a:off x="66" y="632759"/>
          <a:ext cx="812988" cy="325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CH" sz="1100" kern="1200" dirty="0"/>
            <a:t>Plug and play</a:t>
          </a:r>
          <a:endParaRPr lang="en-US" sz="1100" kern="1200" dirty="0"/>
        </a:p>
      </dsp:txBody>
      <dsp:txXfrm>
        <a:off x="66" y="632759"/>
        <a:ext cx="812988" cy="325195"/>
      </dsp:txXfrm>
    </dsp:sp>
    <dsp:sp modelId="{0C5BDD8D-6E36-4A83-92D6-1DE77EF70396}">
      <dsp:nvSpPr>
        <dsp:cNvPr id="0" name=""/>
        <dsp:cNvSpPr/>
      </dsp:nvSpPr>
      <dsp:spPr>
        <a:xfrm>
          <a:off x="1178899" y="144910"/>
          <a:ext cx="365844" cy="36584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923897-450D-43AB-9B38-1B6BB8167FD2}">
      <dsp:nvSpPr>
        <dsp:cNvPr id="0" name=""/>
        <dsp:cNvSpPr/>
      </dsp:nvSpPr>
      <dsp:spPr>
        <a:xfrm>
          <a:off x="955327" y="632759"/>
          <a:ext cx="812988" cy="325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Data exchange</a:t>
          </a:r>
        </a:p>
      </dsp:txBody>
      <dsp:txXfrm>
        <a:off x="955327" y="632759"/>
        <a:ext cx="812988" cy="325195"/>
      </dsp:txXfrm>
    </dsp:sp>
    <dsp:sp modelId="{882340CA-FC9B-4AEE-BCE6-813B1D850614}">
      <dsp:nvSpPr>
        <dsp:cNvPr id="0" name=""/>
        <dsp:cNvSpPr/>
      </dsp:nvSpPr>
      <dsp:spPr>
        <a:xfrm>
          <a:off x="2193691" y="144910"/>
          <a:ext cx="365844" cy="36584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8DC197-597C-4724-A337-921D450A6F56}">
      <dsp:nvSpPr>
        <dsp:cNvPr id="0" name=""/>
        <dsp:cNvSpPr/>
      </dsp:nvSpPr>
      <dsp:spPr>
        <a:xfrm>
          <a:off x="1910588" y="632759"/>
          <a:ext cx="932050" cy="325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Use &amp; Visualize</a:t>
          </a:r>
        </a:p>
      </dsp:txBody>
      <dsp:txXfrm>
        <a:off x="1910588" y="632759"/>
        <a:ext cx="932050" cy="325195"/>
      </dsp:txXfrm>
    </dsp:sp>
    <dsp:sp modelId="{FAEF48DB-8FBF-4C5B-9CF5-B919E08E38FE}">
      <dsp:nvSpPr>
        <dsp:cNvPr id="0" name=""/>
        <dsp:cNvSpPr/>
      </dsp:nvSpPr>
      <dsp:spPr>
        <a:xfrm>
          <a:off x="3208483" y="144910"/>
          <a:ext cx="365844" cy="3658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FB53E6-23D9-4B83-A900-983CEA7F2477}">
      <dsp:nvSpPr>
        <dsp:cNvPr id="0" name=""/>
        <dsp:cNvSpPr/>
      </dsp:nvSpPr>
      <dsp:spPr>
        <a:xfrm>
          <a:off x="2984912" y="632759"/>
          <a:ext cx="812988" cy="325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Discover</a:t>
          </a:r>
        </a:p>
      </dsp:txBody>
      <dsp:txXfrm>
        <a:off x="2984912" y="632759"/>
        <a:ext cx="812988" cy="325195"/>
      </dsp:txXfrm>
    </dsp:sp>
    <dsp:sp modelId="{0732B90B-8A8E-4229-AFBD-446BB01BBB8F}">
      <dsp:nvSpPr>
        <dsp:cNvPr id="0" name=""/>
        <dsp:cNvSpPr/>
      </dsp:nvSpPr>
      <dsp:spPr>
        <a:xfrm>
          <a:off x="4163745" y="144910"/>
          <a:ext cx="365844" cy="365844"/>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6A4695-E367-4FF8-919A-CE88A69CBB63}">
      <dsp:nvSpPr>
        <dsp:cNvPr id="0" name=""/>
        <dsp:cNvSpPr/>
      </dsp:nvSpPr>
      <dsp:spPr>
        <a:xfrm>
          <a:off x="3940173" y="632759"/>
          <a:ext cx="812988" cy="325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Monitor</a:t>
          </a:r>
        </a:p>
      </dsp:txBody>
      <dsp:txXfrm>
        <a:off x="3940173" y="632759"/>
        <a:ext cx="812988" cy="325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E623F-E623-4A47-9023-D9D3DA7CA424}">
      <dsp:nvSpPr>
        <dsp:cNvPr id="0" name=""/>
        <dsp:cNvSpPr/>
      </dsp:nvSpPr>
      <dsp:spPr>
        <a:xfrm rot="10800000">
          <a:off x="1239654" y="876"/>
          <a:ext cx="4307462" cy="618767"/>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859" tIns="57150" rIns="106680" bIns="57150" numCol="1" spcCol="1270" anchor="ctr" anchorCtr="0">
          <a:noAutofit/>
        </a:bodyPr>
        <a:lstStyle/>
        <a:p>
          <a:pPr marL="0" lvl="0" indent="0" algn="l" defTabSz="666750">
            <a:lnSpc>
              <a:spcPct val="90000"/>
            </a:lnSpc>
            <a:spcBef>
              <a:spcPct val="0"/>
            </a:spcBef>
            <a:spcAft>
              <a:spcPct val="35000"/>
            </a:spcAft>
            <a:buFont typeface="Wingdings" panose="05000000000000000000" pitchFamily="2" charset="2"/>
            <a:buNone/>
          </a:pPr>
          <a:r>
            <a:rPr lang="en-US" sz="1500" kern="1200" dirty="0">
              <a:solidFill>
                <a:srgbClr val="002060"/>
              </a:solidFill>
            </a:rPr>
            <a:t>Each WMO Member shall implement at least one WIS2 node to share data in WIS2</a:t>
          </a:r>
          <a:endParaRPr lang="en-CH" sz="1500" kern="1200" dirty="0"/>
        </a:p>
      </dsp:txBody>
      <dsp:txXfrm rot="10800000">
        <a:off x="1394346" y="876"/>
        <a:ext cx="4152770" cy="618767"/>
      </dsp:txXfrm>
    </dsp:sp>
    <dsp:sp modelId="{2FD79F02-E460-4536-B255-602FED97B9DD}">
      <dsp:nvSpPr>
        <dsp:cNvPr id="0" name=""/>
        <dsp:cNvSpPr/>
      </dsp:nvSpPr>
      <dsp:spPr>
        <a:xfrm>
          <a:off x="930270" y="876"/>
          <a:ext cx="618767" cy="61876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B1AD0E-E724-6141-B783-AE4ECD659A6F}">
      <dsp:nvSpPr>
        <dsp:cNvPr id="0" name=""/>
        <dsp:cNvSpPr/>
      </dsp:nvSpPr>
      <dsp:spPr>
        <a:xfrm rot="10800000">
          <a:off x="1239654" y="804350"/>
          <a:ext cx="4307462" cy="618767"/>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859" tIns="57150" rIns="106680" bIns="57150" numCol="1" spcCol="1270" anchor="ctr" anchorCtr="0">
          <a:noAutofit/>
        </a:bodyPr>
        <a:lstStyle/>
        <a:p>
          <a:pPr marL="0" lvl="0" indent="0" algn="ctr" defTabSz="666750">
            <a:lnSpc>
              <a:spcPct val="90000"/>
            </a:lnSpc>
            <a:spcBef>
              <a:spcPct val="0"/>
            </a:spcBef>
            <a:spcAft>
              <a:spcPct val="35000"/>
            </a:spcAft>
            <a:buFont typeface="Wingdings" panose="05000000000000000000" pitchFamily="2" charset="2"/>
            <a:buNone/>
          </a:pPr>
          <a:r>
            <a:rPr lang="en-CH" sz="1500" kern="1200" dirty="0">
              <a:solidFill>
                <a:srgbClr val="002060"/>
              </a:solidFill>
            </a:rPr>
            <a:t>A WIS2 node replaces the GTS Message Switching System</a:t>
          </a:r>
        </a:p>
      </dsp:txBody>
      <dsp:txXfrm rot="10800000">
        <a:off x="1394346" y="804350"/>
        <a:ext cx="4152770" cy="618767"/>
      </dsp:txXfrm>
    </dsp:sp>
    <dsp:sp modelId="{C7B8C7D8-40FC-7342-8E81-092A56755211}">
      <dsp:nvSpPr>
        <dsp:cNvPr id="0" name=""/>
        <dsp:cNvSpPr/>
      </dsp:nvSpPr>
      <dsp:spPr>
        <a:xfrm>
          <a:off x="930270" y="804350"/>
          <a:ext cx="618767" cy="61876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6EC4C9-A949-F041-BE79-4EE64A93EE37}">
      <dsp:nvSpPr>
        <dsp:cNvPr id="0" name=""/>
        <dsp:cNvSpPr/>
      </dsp:nvSpPr>
      <dsp:spPr>
        <a:xfrm rot="10800000">
          <a:off x="1239654" y="1607824"/>
          <a:ext cx="4307462" cy="618767"/>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859" tIns="57150" rIns="106680" bIns="57150" numCol="1" spcCol="1270" anchor="ctr" anchorCtr="0">
          <a:noAutofit/>
        </a:bodyPr>
        <a:lstStyle/>
        <a:p>
          <a:pPr marL="0" lvl="0" indent="0" algn="ctr" defTabSz="666750">
            <a:lnSpc>
              <a:spcPct val="90000"/>
            </a:lnSpc>
            <a:spcBef>
              <a:spcPct val="0"/>
            </a:spcBef>
            <a:spcAft>
              <a:spcPct val="35000"/>
            </a:spcAft>
            <a:buFont typeface="Wingdings" panose="05000000000000000000" pitchFamily="2" charset="2"/>
            <a:buNone/>
          </a:pPr>
          <a:r>
            <a:rPr lang="en-GB" sz="1500" kern="1200" dirty="0">
              <a:solidFill>
                <a:srgbClr val="002060"/>
              </a:solidFill>
            </a:rPr>
            <a:t>Data and metadata are shared through a WIS2 node</a:t>
          </a:r>
          <a:endParaRPr lang="en-CH" sz="1500" kern="1200" dirty="0">
            <a:solidFill>
              <a:srgbClr val="002060"/>
            </a:solidFill>
          </a:endParaRPr>
        </a:p>
      </dsp:txBody>
      <dsp:txXfrm rot="10800000">
        <a:off x="1394346" y="1607824"/>
        <a:ext cx="4152770" cy="618767"/>
      </dsp:txXfrm>
    </dsp:sp>
    <dsp:sp modelId="{93BF86F2-C9BA-0042-974D-14291ABC6CF8}">
      <dsp:nvSpPr>
        <dsp:cNvPr id="0" name=""/>
        <dsp:cNvSpPr/>
      </dsp:nvSpPr>
      <dsp:spPr>
        <a:xfrm>
          <a:off x="930270" y="1607824"/>
          <a:ext cx="618767" cy="61876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7964D3-3DE7-0A4B-9C64-A13D8100AD1C}">
      <dsp:nvSpPr>
        <dsp:cNvPr id="0" name=""/>
        <dsp:cNvSpPr/>
      </dsp:nvSpPr>
      <dsp:spPr>
        <a:xfrm rot="10800000">
          <a:off x="1239654" y="2411299"/>
          <a:ext cx="4307462" cy="618767"/>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859" tIns="57150" rIns="106680" bIns="57150" numCol="1" spcCol="1270" anchor="ctr" anchorCtr="0">
          <a:noAutofit/>
        </a:bodyPr>
        <a:lstStyle/>
        <a:p>
          <a:pPr marL="0" lvl="0" indent="0" algn="ctr" defTabSz="666750">
            <a:lnSpc>
              <a:spcPct val="90000"/>
            </a:lnSpc>
            <a:spcBef>
              <a:spcPct val="0"/>
            </a:spcBef>
            <a:spcAft>
              <a:spcPct val="35000"/>
            </a:spcAft>
            <a:buFont typeface="Wingdings" panose="05000000000000000000" pitchFamily="2" charset="2"/>
            <a:buNone/>
          </a:pPr>
          <a:r>
            <a:rPr lang="en-GB" sz="1500" kern="1200" dirty="0">
              <a:solidFill>
                <a:srgbClr val="002060"/>
              </a:solidFill>
            </a:rPr>
            <a:t>A WIS2 Node shares data via an HTTPS service and sends notifications to MQTT subscribers</a:t>
          </a:r>
          <a:endParaRPr lang="en-CH" sz="1500" kern="1200" dirty="0">
            <a:solidFill>
              <a:srgbClr val="002060"/>
            </a:solidFill>
          </a:endParaRPr>
        </a:p>
      </dsp:txBody>
      <dsp:txXfrm rot="10800000">
        <a:off x="1394346" y="2411299"/>
        <a:ext cx="4152770" cy="618767"/>
      </dsp:txXfrm>
    </dsp:sp>
    <dsp:sp modelId="{6C73D1C5-472B-1C4D-9050-CBD860749F3A}">
      <dsp:nvSpPr>
        <dsp:cNvPr id="0" name=""/>
        <dsp:cNvSpPr/>
      </dsp:nvSpPr>
      <dsp:spPr>
        <a:xfrm>
          <a:off x="930270" y="2411299"/>
          <a:ext cx="618767" cy="61876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BCE33D-8C84-9042-ACC9-810C04664A46}">
      <dsp:nvSpPr>
        <dsp:cNvPr id="0" name=""/>
        <dsp:cNvSpPr/>
      </dsp:nvSpPr>
      <dsp:spPr>
        <a:xfrm rot="10800000">
          <a:off x="1239654" y="3214773"/>
          <a:ext cx="4307462" cy="618767"/>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859" tIns="57150" rIns="106680" bIns="57150" numCol="1" spcCol="1270" anchor="ctr" anchorCtr="0">
          <a:noAutofit/>
        </a:bodyPr>
        <a:lstStyle/>
        <a:p>
          <a:pPr marL="0" lvl="0" indent="0" algn="ctr" defTabSz="666750">
            <a:lnSpc>
              <a:spcPct val="90000"/>
            </a:lnSpc>
            <a:spcBef>
              <a:spcPct val="0"/>
            </a:spcBef>
            <a:spcAft>
              <a:spcPct val="35000"/>
            </a:spcAft>
            <a:buFont typeface="Wingdings" panose="05000000000000000000" pitchFamily="2" charset="2"/>
            <a:buNone/>
          </a:pPr>
          <a:r>
            <a:rPr lang="en-GB" sz="1500" kern="1200" dirty="0">
              <a:solidFill>
                <a:srgbClr val="002060"/>
              </a:solidFill>
            </a:rPr>
            <a:t>A WIS2 node shares data only with Global Services</a:t>
          </a:r>
          <a:endParaRPr lang="en-CH" sz="1500" kern="1200" dirty="0">
            <a:solidFill>
              <a:srgbClr val="002060"/>
            </a:solidFill>
          </a:endParaRPr>
        </a:p>
      </dsp:txBody>
      <dsp:txXfrm rot="10800000">
        <a:off x="1394346" y="3214773"/>
        <a:ext cx="4152770" cy="618767"/>
      </dsp:txXfrm>
    </dsp:sp>
    <dsp:sp modelId="{50570A3A-9C60-F147-BA5B-8397E4060A78}">
      <dsp:nvSpPr>
        <dsp:cNvPr id="0" name=""/>
        <dsp:cNvSpPr/>
      </dsp:nvSpPr>
      <dsp:spPr>
        <a:xfrm>
          <a:off x="930270" y="3214773"/>
          <a:ext cx="618767" cy="61876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EEA35-C680-4A2E-9A77-76D66DCED030}">
      <dsp:nvSpPr>
        <dsp:cNvPr id="0" name=""/>
        <dsp:cNvSpPr/>
      </dsp:nvSpPr>
      <dsp:spPr>
        <a:xfrm>
          <a:off x="36782" y="147796"/>
          <a:ext cx="2333996" cy="5124419"/>
        </a:xfrm>
        <a:prstGeom prst="roundRect">
          <a:avLst>
            <a:gd name="adj" fmla="val 5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72000" bIns="0" numCol="1" spcCol="1270" anchor="t" anchorCtr="0">
          <a:noAutofit/>
        </a:bodyPr>
        <a:lstStyle/>
        <a:p>
          <a:pPr marL="0" lvl="0" indent="0" algn="r" defTabSz="1066800">
            <a:lnSpc>
              <a:spcPct val="90000"/>
            </a:lnSpc>
            <a:spcBef>
              <a:spcPct val="0"/>
            </a:spcBef>
            <a:spcAft>
              <a:spcPct val="35000"/>
            </a:spcAft>
            <a:buNone/>
          </a:pPr>
          <a:r>
            <a:rPr lang="en-US" sz="2400" b="0" kern="1200" cap="none" spc="0">
              <a:ln/>
              <a:effectLst/>
            </a:rPr>
            <a:t>2022</a:t>
          </a:r>
          <a:endParaRPr lang="en-CH" sz="2400" b="0" kern="1200" cap="none" spc="0">
            <a:ln/>
            <a:effectLst/>
          </a:endParaRPr>
        </a:p>
      </dsp:txBody>
      <dsp:txXfrm rot="16200000">
        <a:off x="-1830829" y="2015408"/>
        <a:ext cx="4202023" cy="466799"/>
      </dsp:txXfrm>
    </dsp:sp>
    <dsp:sp modelId="{6EBEFC88-F2FD-454C-B533-C0684D5EC9B6}">
      <dsp:nvSpPr>
        <dsp:cNvPr id="0" name=""/>
        <dsp:cNvSpPr/>
      </dsp:nvSpPr>
      <dsp:spPr>
        <a:xfrm>
          <a:off x="503581" y="147796"/>
          <a:ext cx="1738827" cy="512441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80000" rIns="36000" bIns="0" numCol="1" spcCol="1270" anchor="t" anchorCtr="0">
          <a:noAutofit/>
        </a:bodyPr>
        <a:lstStyle/>
        <a:p>
          <a:pPr marL="0" lvl="0" indent="0" algn="l" defTabSz="977900">
            <a:lnSpc>
              <a:spcPct val="90000"/>
            </a:lnSpc>
            <a:spcBef>
              <a:spcPct val="0"/>
            </a:spcBef>
            <a:spcAft>
              <a:spcPct val="35000"/>
            </a:spcAft>
            <a:buNone/>
          </a:pPr>
          <a:endParaRPr lang="en-CH" sz="2200" b="1" kern="1200" cap="none" spc="0">
            <a:ln/>
            <a:solidFill>
              <a:schemeClr val="accent3">
                <a:lumMod val="75000"/>
              </a:schemeClr>
            </a:solidFill>
            <a:effectLst/>
          </a:endParaRPr>
        </a:p>
      </dsp:txBody>
      <dsp:txXfrm>
        <a:off x="503581" y="147796"/>
        <a:ext cx="1738827" cy="5124419"/>
      </dsp:txXfrm>
    </dsp:sp>
    <dsp:sp modelId="{167F66EE-28E8-49D4-A92B-736745749944}">
      <dsp:nvSpPr>
        <dsp:cNvPr id="0" name=""/>
        <dsp:cNvSpPr/>
      </dsp:nvSpPr>
      <dsp:spPr>
        <a:xfrm>
          <a:off x="2389753" y="146536"/>
          <a:ext cx="2333996" cy="5124419"/>
        </a:xfrm>
        <a:prstGeom prst="roundRect">
          <a:avLst>
            <a:gd name="adj" fmla="val 5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72000" bIns="0" numCol="1" spcCol="1270" anchor="t" anchorCtr="0">
          <a:noAutofit/>
        </a:bodyPr>
        <a:lstStyle/>
        <a:p>
          <a:pPr marL="0" lvl="0" indent="0" algn="r" defTabSz="1066800">
            <a:lnSpc>
              <a:spcPct val="90000"/>
            </a:lnSpc>
            <a:spcBef>
              <a:spcPct val="0"/>
            </a:spcBef>
            <a:spcAft>
              <a:spcPct val="35000"/>
            </a:spcAft>
            <a:buNone/>
          </a:pPr>
          <a:r>
            <a:rPr lang="en-US" sz="2400" b="0" kern="1200" cap="none" spc="0">
              <a:ln/>
              <a:solidFill>
                <a:schemeClr val="accent5">
                  <a:lumMod val="50000"/>
                </a:schemeClr>
              </a:solidFill>
              <a:effectLst/>
            </a:rPr>
            <a:t>2023</a:t>
          </a:r>
          <a:endParaRPr lang="en-CH" sz="2400" b="0" kern="1200" cap="none" spc="0">
            <a:ln/>
            <a:solidFill>
              <a:schemeClr val="accent5">
                <a:lumMod val="50000"/>
              </a:schemeClr>
            </a:solidFill>
            <a:effectLst/>
          </a:endParaRPr>
        </a:p>
      </dsp:txBody>
      <dsp:txXfrm rot="16200000">
        <a:off x="522141" y="2014148"/>
        <a:ext cx="4202023" cy="466799"/>
      </dsp:txXfrm>
    </dsp:sp>
    <dsp:sp modelId="{60A89CF9-F8DB-43F8-BFF4-619D5AC88D7E}">
      <dsp:nvSpPr>
        <dsp:cNvPr id="0" name=""/>
        <dsp:cNvSpPr/>
      </dsp:nvSpPr>
      <dsp:spPr>
        <a:xfrm rot="5400000">
          <a:off x="2363306" y="2611333"/>
          <a:ext cx="411787" cy="350099"/>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noFill/>
          <a:prstDash val="solid"/>
        </a:ln>
        <a:effectLst/>
      </dsp:spPr>
      <dsp:style>
        <a:lnRef idx="1">
          <a:scrgbClr r="0" g="0" b="0"/>
        </a:lnRef>
        <a:fillRef idx="2">
          <a:scrgbClr r="0" g="0" b="0"/>
        </a:fillRef>
        <a:effectRef idx="0">
          <a:scrgbClr r="0" g="0" b="0"/>
        </a:effectRef>
        <a:fontRef idx="minor"/>
      </dsp:style>
    </dsp:sp>
    <dsp:sp modelId="{3AACDC35-5981-46FA-9B2F-C216A0C12F3E}">
      <dsp:nvSpPr>
        <dsp:cNvPr id="0" name=""/>
        <dsp:cNvSpPr/>
      </dsp:nvSpPr>
      <dsp:spPr>
        <a:xfrm>
          <a:off x="2856553" y="146536"/>
          <a:ext cx="1738827" cy="512441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80000" rIns="0" bIns="0" numCol="1" spcCol="1270" anchor="t" anchorCtr="0">
          <a:noAutofit/>
        </a:bodyPr>
        <a:lstStyle/>
        <a:p>
          <a:pPr marL="0" lvl="0" indent="0" algn="l" defTabSz="977900">
            <a:lnSpc>
              <a:spcPct val="90000"/>
            </a:lnSpc>
            <a:spcBef>
              <a:spcPct val="0"/>
            </a:spcBef>
            <a:spcAft>
              <a:spcPct val="35000"/>
            </a:spcAft>
            <a:buNone/>
          </a:pPr>
          <a:endParaRPr lang="en-CH" sz="2200" b="1" kern="1200" cap="none" spc="0">
            <a:ln/>
            <a:solidFill>
              <a:schemeClr val="accent5">
                <a:lumMod val="75000"/>
              </a:schemeClr>
            </a:solidFill>
            <a:effectLst/>
          </a:endParaRPr>
        </a:p>
      </dsp:txBody>
      <dsp:txXfrm>
        <a:off x="2856553" y="146536"/>
        <a:ext cx="1738827" cy="5124419"/>
      </dsp:txXfrm>
    </dsp:sp>
    <dsp:sp modelId="{4D0A1B63-8683-468E-A511-0292AB01A789}">
      <dsp:nvSpPr>
        <dsp:cNvPr id="0" name=""/>
        <dsp:cNvSpPr/>
      </dsp:nvSpPr>
      <dsp:spPr>
        <a:xfrm>
          <a:off x="4738874" y="147740"/>
          <a:ext cx="2333996" cy="5124419"/>
        </a:xfrm>
        <a:prstGeom prst="roundRect">
          <a:avLst>
            <a:gd name="adj" fmla="val 5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72000" bIns="0" numCol="1" spcCol="1270" anchor="t" anchorCtr="0">
          <a:noAutofit/>
        </a:bodyPr>
        <a:lstStyle/>
        <a:p>
          <a:pPr marL="0" lvl="0" indent="0" algn="r" defTabSz="1066800">
            <a:lnSpc>
              <a:spcPct val="90000"/>
            </a:lnSpc>
            <a:spcBef>
              <a:spcPct val="0"/>
            </a:spcBef>
            <a:spcAft>
              <a:spcPct val="35000"/>
            </a:spcAft>
            <a:buNone/>
          </a:pPr>
          <a:r>
            <a:rPr lang="en-US" sz="2400" b="0" kern="1200" cap="none" spc="0">
              <a:ln/>
              <a:solidFill>
                <a:schemeClr val="accent4">
                  <a:lumMod val="50000"/>
                </a:schemeClr>
              </a:solidFill>
              <a:effectLst/>
            </a:rPr>
            <a:t>2024</a:t>
          </a:r>
          <a:endParaRPr lang="en-CH" sz="2400" b="0" kern="1200" cap="none" spc="0">
            <a:ln/>
            <a:solidFill>
              <a:schemeClr val="accent4">
                <a:lumMod val="50000"/>
              </a:schemeClr>
            </a:solidFill>
            <a:effectLst/>
          </a:endParaRPr>
        </a:p>
      </dsp:txBody>
      <dsp:txXfrm rot="16200000">
        <a:off x="2871262" y="2015352"/>
        <a:ext cx="4202023" cy="466799"/>
      </dsp:txXfrm>
    </dsp:sp>
    <dsp:sp modelId="{D5E4F43A-8D20-481B-95AF-671B3A576E60}">
      <dsp:nvSpPr>
        <dsp:cNvPr id="0" name=""/>
        <dsp:cNvSpPr/>
      </dsp:nvSpPr>
      <dsp:spPr>
        <a:xfrm rot="5400000">
          <a:off x="4715350" y="2611333"/>
          <a:ext cx="411787" cy="350099"/>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noFill/>
          <a:prstDash val="solid"/>
        </a:ln>
        <a:effectLst/>
      </dsp:spPr>
      <dsp:style>
        <a:lnRef idx="1">
          <a:scrgbClr r="0" g="0" b="0"/>
        </a:lnRef>
        <a:fillRef idx="2">
          <a:scrgbClr r="0" g="0" b="0"/>
        </a:fillRef>
        <a:effectRef idx="0">
          <a:scrgbClr r="0" g="0" b="0"/>
        </a:effectRef>
        <a:fontRef idx="minor"/>
      </dsp:style>
    </dsp:sp>
    <dsp:sp modelId="{8033D0AD-954D-49CC-95D7-E72AA62E0D2B}">
      <dsp:nvSpPr>
        <dsp:cNvPr id="0" name=""/>
        <dsp:cNvSpPr/>
      </dsp:nvSpPr>
      <dsp:spPr>
        <a:xfrm>
          <a:off x="5205673" y="147740"/>
          <a:ext cx="1738827" cy="512441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80000" rIns="0" bIns="0" numCol="1" spcCol="1270" anchor="t" anchorCtr="0">
          <a:noAutofit/>
        </a:bodyPr>
        <a:lstStyle/>
        <a:p>
          <a:pPr marL="0" lvl="0" indent="0" algn="l" defTabSz="977900">
            <a:lnSpc>
              <a:spcPct val="90000"/>
            </a:lnSpc>
            <a:spcBef>
              <a:spcPct val="0"/>
            </a:spcBef>
            <a:spcAft>
              <a:spcPct val="35000"/>
            </a:spcAft>
            <a:buNone/>
          </a:pPr>
          <a:endParaRPr lang="en-CH" sz="2200" b="1" kern="1200" cap="none" spc="0">
            <a:ln/>
            <a:solidFill>
              <a:schemeClr val="accent4">
                <a:lumMod val="75000"/>
              </a:schemeClr>
            </a:solidFill>
            <a:effectLst/>
          </a:endParaRPr>
        </a:p>
      </dsp:txBody>
      <dsp:txXfrm>
        <a:off x="5205673" y="147740"/>
        <a:ext cx="1738827" cy="5124419"/>
      </dsp:txXfrm>
    </dsp:sp>
    <dsp:sp modelId="{AEE2A8D3-007A-4E2F-9514-482633232E63}">
      <dsp:nvSpPr>
        <dsp:cNvPr id="0" name=""/>
        <dsp:cNvSpPr/>
      </dsp:nvSpPr>
      <dsp:spPr>
        <a:xfrm>
          <a:off x="7082019" y="146536"/>
          <a:ext cx="3682625" cy="5124419"/>
        </a:xfrm>
        <a:prstGeom prst="roundRect">
          <a:avLst>
            <a:gd name="adj" fmla="val 5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72000" bIns="0" numCol="1" spcCol="1270" anchor="t" anchorCtr="0">
          <a:noAutofit/>
        </a:bodyPr>
        <a:lstStyle/>
        <a:p>
          <a:pPr marL="0" lvl="0" indent="0" algn="r" defTabSz="1066800">
            <a:lnSpc>
              <a:spcPct val="90000"/>
            </a:lnSpc>
            <a:spcBef>
              <a:spcPct val="0"/>
            </a:spcBef>
            <a:spcAft>
              <a:spcPct val="35000"/>
            </a:spcAft>
            <a:buNone/>
          </a:pPr>
          <a:r>
            <a:rPr lang="en-US" sz="2400" b="0" kern="1200" cap="none" spc="0">
              <a:ln/>
              <a:effectLst/>
            </a:rPr>
            <a:t>2025</a:t>
          </a:r>
          <a:endParaRPr lang="en-CH" sz="2400" b="0" kern="1200" cap="none" spc="0">
            <a:ln/>
            <a:effectLst/>
          </a:endParaRPr>
        </a:p>
      </dsp:txBody>
      <dsp:txXfrm rot="16200000">
        <a:off x="5349270" y="1879285"/>
        <a:ext cx="4202023" cy="736525"/>
      </dsp:txXfrm>
    </dsp:sp>
    <dsp:sp modelId="{4CFA4CA7-43A4-4A98-A71F-8A81B891B4A9}">
      <dsp:nvSpPr>
        <dsp:cNvPr id="0" name=""/>
        <dsp:cNvSpPr/>
      </dsp:nvSpPr>
      <dsp:spPr>
        <a:xfrm rot="5400000">
          <a:off x="7049540" y="2611577"/>
          <a:ext cx="411787" cy="350099"/>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noFill/>
          <a:prstDash val="solid"/>
        </a:ln>
        <a:effectLst/>
      </dsp:spPr>
      <dsp:style>
        <a:lnRef idx="1">
          <a:scrgbClr r="0" g="0" b="0"/>
        </a:lnRef>
        <a:fillRef idx="2">
          <a:scrgbClr r="0" g="0" b="0"/>
        </a:fillRef>
        <a:effectRef idx="0">
          <a:scrgbClr r="0" g="0" b="0"/>
        </a:effectRef>
        <a:fontRef idx="minor"/>
      </dsp:style>
    </dsp:sp>
    <dsp:sp modelId="{649BF6E2-9623-4DBE-9EE8-00F1CA980A54}">
      <dsp:nvSpPr>
        <dsp:cNvPr id="0" name=""/>
        <dsp:cNvSpPr/>
      </dsp:nvSpPr>
      <dsp:spPr>
        <a:xfrm>
          <a:off x="7720769" y="146536"/>
          <a:ext cx="2743556" cy="512441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80000" rIns="0" bIns="0" numCol="1" spcCol="1270" anchor="t" anchorCtr="0">
          <a:noAutofit/>
        </a:bodyPr>
        <a:lstStyle/>
        <a:p>
          <a:pPr marL="0" lvl="0" indent="0" algn="l" defTabSz="977900">
            <a:lnSpc>
              <a:spcPct val="90000"/>
            </a:lnSpc>
            <a:spcBef>
              <a:spcPct val="0"/>
            </a:spcBef>
            <a:spcAft>
              <a:spcPct val="35000"/>
            </a:spcAft>
            <a:buNone/>
          </a:pPr>
          <a:endParaRPr lang="en-CH" sz="2200" b="1" kern="1200" cap="none" spc="0">
            <a:ln/>
            <a:solidFill>
              <a:schemeClr val="accent6">
                <a:lumMod val="75000"/>
              </a:schemeClr>
            </a:solidFill>
            <a:effectLst/>
          </a:endParaRPr>
        </a:p>
      </dsp:txBody>
      <dsp:txXfrm>
        <a:off x="7720769" y="146536"/>
        <a:ext cx="2743556" cy="51244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19D6D-33B3-3040-B06B-79CFFAC2F475}">
      <dsp:nvSpPr>
        <dsp:cNvPr id="0" name=""/>
        <dsp:cNvSpPr/>
      </dsp:nvSpPr>
      <dsp:spPr>
        <a:xfrm>
          <a:off x="4848" y="830024"/>
          <a:ext cx="3560829" cy="338239"/>
        </a:xfrm>
        <a:prstGeom prst="rect">
          <a:avLst/>
        </a:prstGeom>
        <a:solidFill>
          <a:schemeClr val="accent5"/>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sp>
    <dsp:sp modelId="{2E0310B3-520F-D043-8299-8F886B56E2CA}">
      <dsp:nvSpPr>
        <dsp:cNvPr id="0" name=""/>
        <dsp:cNvSpPr/>
      </dsp:nvSpPr>
      <dsp:spPr>
        <a:xfrm>
          <a:off x="152015" y="32551"/>
          <a:ext cx="718503" cy="718503"/>
        </a:xfrm>
        <a:prstGeom prst="rect">
          <a:avLst/>
        </a:prstGeom>
        <a:blipFill rotWithShape="0">
          <a:blip xmlns:r="http://schemas.openxmlformats.org/officeDocument/2006/relationships" r:embed="rId1"/>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493F4DAE-5BD8-3A4A-96FE-53E5E10747AC}">
      <dsp:nvSpPr>
        <dsp:cNvPr id="0" name=""/>
        <dsp:cNvSpPr/>
      </dsp:nvSpPr>
      <dsp:spPr>
        <a:xfrm>
          <a:off x="958550" y="54132"/>
          <a:ext cx="2250185" cy="614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l" defTabSz="1511300">
            <a:lnSpc>
              <a:spcPct val="90000"/>
            </a:lnSpc>
            <a:spcBef>
              <a:spcPct val="0"/>
            </a:spcBef>
            <a:spcAft>
              <a:spcPct val="35000"/>
            </a:spcAft>
            <a:buNone/>
          </a:pPr>
          <a:r>
            <a:rPr lang="en-CH" sz="3400" kern="1200" dirty="0"/>
            <a:t>Software</a:t>
          </a:r>
          <a:endParaRPr lang="en-US" sz="3400" kern="1200" dirty="0"/>
        </a:p>
      </dsp:txBody>
      <dsp:txXfrm>
        <a:off x="958550" y="54132"/>
        <a:ext cx="2250185" cy="614509"/>
      </dsp:txXfrm>
    </dsp:sp>
    <dsp:sp modelId="{67854332-668D-D344-BC28-EF9F31249DDC}">
      <dsp:nvSpPr>
        <dsp:cNvPr id="0" name=""/>
        <dsp:cNvSpPr/>
      </dsp:nvSpPr>
      <dsp:spPr>
        <a:xfrm>
          <a:off x="130806" y="1493334"/>
          <a:ext cx="213599" cy="213599"/>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A7D3D0-4BBF-5040-9A85-9B7F7ECD8520}">
      <dsp:nvSpPr>
        <dsp:cNvPr id="0" name=""/>
        <dsp:cNvSpPr/>
      </dsp:nvSpPr>
      <dsp:spPr>
        <a:xfrm>
          <a:off x="338462" y="1363058"/>
          <a:ext cx="2921478"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Open source (WIS2 Box)</a:t>
          </a:r>
          <a:endParaRPr lang="en-US" sz="1800" b="1" kern="1200" dirty="0">
            <a:solidFill>
              <a:srgbClr val="FF0000"/>
            </a:solidFill>
          </a:endParaRPr>
        </a:p>
      </dsp:txBody>
      <dsp:txXfrm>
        <a:off x="338462" y="1363058"/>
        <a:ext cx="2921478" cy="497901"/>
      </dsp:txXfrm>
    </dsp:sp>
    <dsp:sp modelId="{3174B3FF-BCF6-514F-A8F3-88B48A2FC65D}">
      <dsp:nvSpPr>
        <dsp:cNvPr id="0" name=""/>
        <dsp:cNvSpPr/>
      </dsp:nvSpPr>
      <dsp:spPr>
        <a:xfrm>
          <a:off x="123202" y="1954193"/>
          <a:ext cx="213599" cy="213599"/>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938FF6-96AE-5343-9B21-F461FA46B4BC}">
      <dsp:nvSpPr>
        <dsp:cNvPr id="0" name=""/>
        <dsp:cNvSpPr/>
      </dsp:nvSpPr>
      <dsp:spPr>
        <a:xfrm>
          <a:off x="364800" y="1849084"/>
          <a:ext cx="2841680"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Commercial</a:t>
          </a:r>
          <a:endParaRPr lang="en-US" sz="1800" b="1" kern="1200" dirty="0">
            <a:solidFill>
              <a:srgbClr val="FF0000"/>
            </a:solidFill>
          </a:endParaRPr>
        </a:p>
      </dsp:txBody>
      <dsp:txXfrm>
        <a:off x="364800" y="1849084"/>
        <a:ext cx="2841680" cy="497901"/>
      </dsp:txXfrm>
    </dsp:sp>
    <dsp:sp modelId="{6C44011E-94A2-FF41-BDDF-60AA9D98206C}">
      <dsp:nvSpPr>
        <dsp:cNvPr id="0" name=""/>
        <dsp:cNvSpPr/>
      </dsp:nvSpPr>
      <dsp:spPr>
        <a:xfrm>
          <a:off x="126683" y="2483201"/>
          <a:ext cx="213599" cy="213599"/>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C3A9F7-7005-EB40-8B4D-AB2EDE732987}">
      <dsp:nvSpPr>
        <dsp:cNvPr id="0" name=""/>
        <dsp:cNvSpPr/>
      </dsp:nvSpPr>
      <dsp:spPr>
        <a:xfrm>
          <a:off x="377725" y="2376626"/>
          <a:ext cx="29415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Custom</a:t>
          </a:r>
          <a:endParaRPr lang="en-US" sz="1800" b="1" kern="1200" dirty="0">
            <a:solidFill>
              <a:srgbClr val="FF0000"/>
            </a:solidFill>
          </a:endParaRPr>
        </a:p>
      </dsp:txBody>
      <dsp:txXfrm>
        <a:off x="377725" y="2376626"/>
        <a:ext cx="2941596" cy="497901"/>
      </dsp:txXfrm>
    </dsp:sp>
    <dsp:sp modelId="{7902D5CF-5850-7A40-B00B-3BEE6FF22907}">
      <dsp:nvSpPr>
        <dsp:cNvPr id="0" name=""/>
        <dsp:cNvSpPr/>
      </dsp:nvSpPr>
      <dsp:spPr>
        <a:xfrm>
          <a:off x="3684047" y="830024"/>
          <a:ext cx="3559113" cy="336734"/>
        </a:xfrm>
        <a:prstGeom prst="rect">
          <a:avLst/>
        </a:prstGeom>
        <a:solidFill>
          <a:schemeClr val="accent4"/>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sp>
    <dsp:sp modelId="{D016B028-5E9B-1747-B435-709033A7F605}">
      <dsp:nvSpPr>
        <dsp:cNvPr id="0" name=""/>
        <dsp:cNvSpPr/>
      </dsp:nvSpPr>
      <dsp:spPr>
        <a:xfrm>
          <a:off x="3594591" y="44570"/>
          <a:ext cx="718503" cy="718503"/>
        </a:xfrm>
        <a:prstGeom prst="rect">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A4C4204E-8B79-8545-91FA-C161012473D8}">
      <dsp:nvSpPr>
        <dsp:cNvPr id="0" name=""/>
        <dsp:cNvSpPr/>
      </dsp:nvSpPr>
      <dsp:spPr>
        <a:xfrm>
          <a:off x="4307690" y="54943"/>
          <a:ext cx="2682899" cy="614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l" defTabSz="1511300">
            <a:lnSpc>
              <a:spcPct val="90000"/>
            </a:lnSpc>
            <a:spcBef>
              <a:spcPct val="0"/>
            </a:spcBef>
            <a:spcAft>
              <a:spcPct val="35000"/>
            </a:spcAft>
            <a:buNone/>
          </a:pPr>
          <a:r>
            <a:rPr lang="en-CH" sz="3400" kern="1200" dirty="0"/>
            <a:t>Infrastructure</a:t>
          </a:r>
          <a:endParaRPr lang="en-US" sz="3400" kern="1200" dirty="0"/>
        </a:p>
      </dsp:txBody>
      <dsp:txXfrm>
        <a:off x="4307690" y="54943"/>
        <a:ext cx="2682899" cy="614509"/>
      </dsp:txXfrm>
    </dsp:sp>
    <dsp:sp modelId="{7E3C6A9D-0122-864C-A5D2-51615610C6CC}">
      <dsp:nvSpPr>
        <dsp:cNvPr id="0" name=""/>
        <dsp:cNvSpPr/>
      </dsp:nvSpPr>
      <dsp:spPr>
        <a:xfrm>
          <a:off x="3714141" y="1493334"/>
          <a:ext cx="213599" cy="213599"/>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855482-4996-7846-9669-BD1FA006D804}">
      <dsp:nvSpPr>
        <dsp:cNvPr id="0" name=""/>
        <dsp:cNvSpPr/>
      </dsp:nvSpPr>
      <dsp:spPr>
        <a:xfrm>
          <a:off x="3917675" y="1351183"/>
          <a:ext cx="27040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On premises 	</a:t>
          </a:r>
          <a:endParaRPr lang="en-US" sz="1800" b="1" kern="1200" dirty="0">
            <a:solidFill>
              <a:srgbClr val="FF0000"/>
            </a:solidFill>
          </a:endParaRPr>
        </a:p>
      </dsp:txBody>
      <dsp:txXfrm>
        <a:off x="3917675" y="1351183"/>
        <a:ext cx="2704096" cy="497901"/>
      </dsp:txXfrm>
    </dsp:sp>
    <dsp:sp modelId="{876E1541-B3CB-6F48-8E69-34199FD12D8A}">
      <dsp:nvSpPr>
        <dsp:cNvPr id="0" name=""/>
        <dsp:cNvSpPr/>
      </dsp:nvSpPr>
      <dsp:spPr>
        <a:xfrm>
          <a:off x="3714141" y="1991235"/>
          <a:ext cx="213599" cy="213599"/>
        </a:xfrm>
        <a:prstGeom prst="rect">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03228C-0A03-CC49-BF68-431552B0FC0E}">
      <dsp:nvSpPr>
        <dsp:cNvPr id="0" name=""/>
        <dsp:cNvSpPr/>
      </dsp:nvSpPr>
      <dsp:spPr>
        <a:xfrm>
          <a:off x="3917675" y="1849084"/>
          <a:ext cx="27040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Public cloud (AWS, Azure, Google,...)</a:t>
          </a:r>
          <a:endParaRPr lang="en-US" sz="1800" b="1" kern="1200" dirty="0">
            <a:solidFill>
              <a:srgbClr val="FF0000"/>
            </a:solidFill>
          </a:endParaRPr>
        </a:p>
      </dsp:txBody>
      <dsp:txXfrm>
        <a:off x="3917675" y="1849084"/>
        <a:ext cx="2704096" cy="497901"/>
      </dsp:txXfrm>
    </dsp:sp>
    <dsp:sp modelId="{47F915CC-139A-3C4A-8050-A1E5C23C8E4F}">
      <dsp:nvSpPr>
        <dsp:cNvPr id="0" name=""/>
        <dsp:cNvSpPr/>
      </dsp:nvSpPr>
      <dsp:spPr>
        <a:xfrm>
          <a:off x="3714141" y="2489137"/>
          <a:ext cx="213599" cy="213599"/>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DBF0AC-6774-DA40-ACC7-D400366AE779}">
      <dsp:nvSpPr>
        <dsp:cNvPr id="0" name=""/>
        <dsp:cNvSpPr/>
      </dsp:nvSpPr>
      <dsp:spPr>
        <a:xfrm>
          <a:off x="3917675" y="2346986"/>
          <a:ext cx="27040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Private cloud (EWC …)</a:t>
          </a:r>
          <a:endParaRPr lang="en-US" sz="1800" b="1" kern="1200" dirty="0">
            <a:solidFill>
              <a:srgbClr val="FF0000"/>
            </a:solidFill>
          </a:endParaRPr>
        </a:p>
      </dsp:txBody>
      <dsp:txXfrm>
        <a:off x="3917675" y="2346986"/>
        <a:ext cx="2704096" cy="497901"/>
      </dsp:txXfrm>
    </dsp:sp>
    <dsp:sp modelId="{58512956-6D3D-8741-9F2E-5B505E85EB96}">
      <dsp:nvSpPr>
        <dsp:cNvPr id="0" name=""/>
        <dsp:cNvSpPr/>
      </dsp:nvSpPr>
      <dsp:spPr>
        <a:xfrm>
          <a:off x="7382436" y="829242"/>
          <a:ext cx="3546233" cy="342074"/>
        </a:xfrm>
        <a:prstGeom prst="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sp>
    <dsp:sp modelId="{16D585B4-4B1B-6B47-8F0B-78D09CCA863D}">
      <dsp:nvSpPr>
        <dsp:cNvPr id="0" name=""/>
        <dsp:cNvSpPr/>
      </dsp:nvSpPr>
      <dsp:spPr>
        <a:xfrm>
          <a:off x="7372897" y="96726"/>
          <a:ext cx="719314" cy="719314"/>
        </a:xfrm>
        <a:prstGeom prst="rect">
          <a:avLst/>
        </a:prstGeom>
        <a:blipFill rotWithShape="0">
          <a:blip xmlns:r="http://schemas.openxmlformats.org/officeDocument/2006/relationships" r:embed="rId3"/>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50EDF8F8-6EBD-BF46-93A6-7AE171B957CD}">
      <dsp:nvSpPr>
        <dsp:cNvPr id="0" name=""/>
        <dsp:cNvSpPr/>
      </dsp:nvSpPr>
      <dsp:spPr>
        <a:xfrm>
          <a:off x="8201530" y="54132"/>
          <a:ext cx="2111404" cy="614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l" defTabSz="1511300">
            <a:lnSpc>
              <a:spcPct val="90000"/>
            </a:lnSpc>
            <a:spcBef>
              <a:spcPct val="0"/>
            </a:spcBef>
            <a:spcAft>
              <a:spcPct val="35000"/>
            </a:spcAft>
            <a:buNone/>
          </a:pPr>
          <a:r>
            <a:rPr lang="en-CH" sz="3400" kern="1200" dirty="0"/>
            <a:t>Operations</a:t>
          </a:r>
          <a:endParaRPr lang="en-US" sz="3400" kern="1200" dirty="0"/>
        </a:p>
      </dsp:txBody>
      <dsp:txXfrm>
        <a:off x="8201530" y="54132"/>
        <a:ext cx="2111404" cy="614509"/>
      </dsp:txXfrm>
    </dsp:sp>
    <dsp:sp modelId="{C7F32CC5-6947-6346-B629-93FF14702A30}">
      <dsp:nvSpPr>
        <dsp:cNvPr id="0" name=""/>
        <dsp:cNvSpPr/>
      </dsp:nvSpPr>
      <dsp:spPr>
        <a:xfrm>
          <a:off x="7418636" y="1493739"/>
          <a:ext cx="213599" cy="213599"/>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9FE944-A315-F249-BE71-DBB827225122}">
      <dsp:nvSpPr>
        <dsp:cNvPr id="0" name=""/>
        <dsp:cNvSpPr/>
      </dsp:nvSpPr>
      <dsp:spPr>
        <a:xfrm>
          <a:off x="7622170" y="1351589"/>
          <a:ext cx="27040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NMHS</a:t>
          </a:r>
          <a:endParaRPr lang="en-US" sz="1800" b="1" kern="1200" dirty="0">
            <a:solidFill>
              <a:srgbClr val="FF0000"/>
            </a:solidFill>
          </a:endParaRPr>
        </a:p>
      </dsp:txBody>
      <dsp:txXfrm>
        <a:off x="7622170" y="1351589"/>
        <a:ext cx="2704096" cy="497901"/>
      </dsp:txXfrm>
    </dsp:sp>
    <dsp:sp modelId="{D85303C4-10CA-2649-9A3C-BAAAEE4407FE}">
      <dsp:nvSpPr>
        <dsp:cNvPr id="0" name=""/>
        <dsp:cNvSpPr/>
      </dsp:nvSpPr>
      <dsp:spPr>
        <a:xfrm>
          <a:off x="7418636" y="1991641"/>
          <a:ext cx="213599" cy="213599"/>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B35EBC-1B9B-F24E-984E-76D2BF72C219}">
      <dsp:nvSpPr>
        <dsp:cNvPr id="0" name=""/>
        <dsp:cNvSpPr/>
      </dsp:nvSpPr>
      <dsp:spPr>
        <a:xfrm>
          <a:off x="7622170" y="1849490"/>
          <a:ext cx="27040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Regional, sub-regional</a:t>
          </a:r>
          <a:endParaRPr lang="en-US" sz="1800" b="1" kern="1200" dirty="0">
            <a:solidFill>
              <a:srgbClr val="FF0000"/>
            </a:solidFill>
          </a:endParaRPr>
        </a:p>
      </dsp:txBody>
      <dsp:txXfrm>
        <a:off x="7622170" y="1849490"/>
        <a:ext cx="2704096" cy="497901"/>
      </dsp:txXfrm>
    </dsp:sp>
    <dsp:sp modelId="{F4378D35-2B87-2A4F-BE1E-57E1695BB35A}">
      <dsp:nvSpPr>
        <dsp:cNvPr id="0" name=""/>
        <dsp:cNvSpPr/>
      </dsp:nvSpPr>
      <dsp:spPr>
        <a:xfrm>
          <a:off x="7418636" y="2489543"/>
          <a:ext cx="213599" cy="213599"/>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EB23FE-A769-A64D-8DE7-B5D0797C3A52}">
      <dsp:nvSpPr>
        <dsp:cNvPr id="0" name=""/>
        <dsp:cNvSpPr/>
      </dsp:nvSpPr>
      <dsp:spPr>
        <a:xfrm>
          <a:off x="7622170" y="2347392"/>
          <a:ext cx="27040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Private company (WIS2 node as a service)</a:t>
          </a:r>
          <a:endParaRPr lang="en-US" sz="1800" b="1" kern="1200" dirty="0">
            <a:solidFill>
              <a:srgbClr val="FF0000"/>
            </a:solidFill>
          </a:endParaRPr>
        </a:p>
      </dsp:txBody>
      <dsp:txXfrm>
        <a:off x="7622170" y="2347392"/>
        <a:ext cx="2704096" cy="4979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19D6D-33B3-3040-B06B-79CFFAC2F475}">
      <dsp:nvSpPr>
        <dsp:cNvPr id="0" name=""/>
        <dsp:cNvSpPr/>
      </dsp:nvSpPr>
      <dsp:spPr>
        <a:xfrm>
          <a:off x="4848" y="830024"/>
          <a:ext cx="3560829" cy="338239"/>
        </a:xfrm>
        <a:prstGeom prst="rect">
          <a:avLst/>
        </a:prstGeom>
        <a:solidFill>
          <a:schemeClr val="accent5"/>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sp>
    <dsp:sp modelId="{2E0310B3-520F-D043-8299-8F886B56E2CA}">
      <dsp:nvSpPr>
        <dsp:cNvPr id="0" name=""/>
        <dsp:cNvSpPr/>
      </dsp:nvSpPr>
      <dsp:spPr>
        <a:xfrm>
          <a:off x="152015" y="32551"/>
          <a:ext cx="718503" cy="718503"/>
        </a:xfrm>
        <a:prstGeom prst="rect">
          <a:avLst/>
        </a:prstGeom>
        <a:blipFill rotWithShape="0">
          <a:blip xmlns:r="http://schemas.openxmlformats.org/officeDocument/2006/relationships" r:embed="rId1"/>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493F4DAE-5BD8-3A4A-96FE-53E5E10747AC}">
      <dsp:nvSpPr>
        <dsp:cNvPr id="0" name=""/>
        <dsp:cNvSpPr/>
      </dsp:nvSpPr>
      <dsp:spPr>
        <a:xfrm>
          <a:off x="958550" y="54132"/>
          <a:ext cx="2250185" cy="614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l" defTabSz="1511300">
            <a:lnSpc>
              <a:spcPct val="90000"/>
            </a:lnSpc>
            <a:spcBef>
              <a:spcPct val="0"/>
            </a:spcBef>
            <a:spcAft>
              <a:spcPct val="35000"/>
            </a:spcAft>
            <a:buNone/>
          </a:pPr>
          <a:r>
            <a:rPr lang="en-CH" sz="3400" kern="1200" dirty="0"/>
            <a:t>Software</a:t>
          </a:r>
          <a:endParaRPr lang="en-US" sz="3400" kern="1200" dirty="0"/>
        </a:p>
      </dsp:txBody>
      <dsp:txXfrm>
        <a:off x="958550" y="54132"/>
        <a:ext cx="2250185" cy="614509"/>
      </dsp:txXfrm>
    </dsp:sp>
    <dsp:sp modelId="{67854332-668D-D344-BC28-EF9F31249DDC}">
      <dsp:nvSpPr>
        <dsp:cNvPr id="0" name=""/>
        <dsp:cNvSpPr/>
      </dsp:nvSpPr>
      <dsp:spPr>
        <a:xfrm>
          <a:off x="130806" y="1493334"/>
          <a:ext cx="213599" cy="213599"/>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A7D3D0-4BBF-5040-9A85-9B7F7ECD8520}">
      <dsp:nvSpPr>
        <dsp:cNvPr id="0" name=""/>
        <dsp:cNvSpPr/>
      </dsp:nvSpPr>
      <dsp:spPr>
        <a:xfrm>
          <a:off x="338462" y="1363058"/>
          <a:ext cx="2921478"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Open source (WIS2 Box)  </a:t>
          </a:r>
          <a:r>
            <a:rPr lang="en-US" sz="1800" b="1" kern="1200" dirty="0">
              <a:solidFill>
                <a:srgbClr val="FF0000"/>
              </a:solidFill>
            </a:rPr>
            <a:t>34</a:t>
          </a:r>
        </a:p>
      </dsp:txBody>
      <dsp:txXfrm>
        <a:off x="338462" y="1363058"/>
        <a:ext cx="2921478" cy="497901"/>
      </dsp:txXfrm>
    </dsp:sp>
    <dsp:sp modelId="{3174B3FF-BCF6-514F-A8F3-88B48A2FC65D}">
      <dsp:nvSpPr>
        <dsp:cNvPr id="0" name=""/>
        <dsp:cNvSpPr/>
      </dsp:nvSpPr>
      <dsp:spPr>
        <a:xfrm>
          <a:off x="123202" y="1954193"/>
          <a:ext cx="213599" cy="213599"/>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938FF6-96AE-5343-9B21-F461FA46B4BC}">
      <dsp:nvSpPr>
        <dsp:cNvPr id="0" name=""/>
        <dsp:cNvSpPr/>
      </dsp:nvSpPr>
      <dsp:spPr>
        <a:xfrm>
          <a:off x="364800" y="1849084"/>
          <a:ext cx="2841680"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Commercial                         </a:t>
          </a:r>
          <a:r>
            <a:rPr lang="en-US" sz="1800" b="1" kern="1200" dirty="0">
              <a:solidFill>
                <a:srgbClr val="FF0000"/>
              </a:solidFill>
            </a:rPr>
            <a:t>1</a:t>
          </a:r>
        </a:p>
      </dsp:txBody>
      <dsp:txXfrm>
        <a:off x="364800" y="1849084"/>
        <a:ext cx="2841680" cy="497901"/>
      </dsp:txXfrm>
    </dsp:sp>
    <dsp:sp modelId="{6C44011E-94A2-FF41-BDDF-60AA9D98206C}">
      <dsp:nvSpPr>
        <dsp:cNvPr id="0" name=""/>
        <dsp:cNvSpPr/>
      </dsp:nvSpPr>
      <dsp:spPr>
        <a:xfrm>
          <a:off x="126683" y="2483201"/>
          <a:ext cx="213599" cy="213599"/>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C3A9F7-7005-EB40-8B4D-AB2EDE732987}">
      <dsp:nvSpPr>
        <dsp:cNvPr id="0" name=""/>
        <dsp:cNvSpPr/>
      </dsp:nvSpPr>
      <dsp:spPr>
        <a:xfrm>
          <a:off x="377725" y="2376626"/>
          <a:ext cx="29415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Custom                                 </a:t>
          </a:r>
          <a:r>
            <a:rPr lang="en-US" sz="1800" b="1" kern="1200" dirty="0">
              <a:solidFill>
                <a:srgbClr val="FF0000"/>
              </a:solidFill>
            </a:rPr>
            <a:t>5</a:t>
          </a:r>
        </a:p>
      </dsp:txBody>
      <dsp:txXfrm>
        <a:off x="377725" y="2376626"/>
        <a:ext cx="2941596" cy="497901"/>
      </dsp:txXfrm>
    </dsp:sp>
    <dsp:sp modelId="{7902D5CF-5850-7A40-B00B-3BEE6FF22907}">
      <dsp:nvSpPr>
        <dsp:cNvPr id="0" name=""/>
        <dsp:cNvSpPr/>
      </dsp:nvSpPr>
      <dsp:spPr>
        <a:xfrm>
          <a:off x="3684047" y="830024"/>
          <a:ext cx="3559113" cy="336734"/>
        </a:xfrm>
        <a:prstGeom prst="rect">
          <a:avLst/>
        </a:prstGeom>
        <a:solidFill>
          <a:schemeClr val="accent4"/>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sp>
    <dsp:sp modelId="{D016B028-5E9B-1747-B435-709033A7F605}">
      <dsp:nvSpPr>
        <dsp:cNvPr id="0" name=""/>
        <dsp:cNvSpPr/>
      </dsp:nvSpPr>
      <dsp:spPr>
        <a:xfrm>
          <a:off x="3594591" y="44570"/>
          <a:ext cx="718503" cy="718503"/>
        </a:xfrm>
        <a:prstGeom prst="rect">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A4C4204E-8B79-8545-91FA-C161012473D8}">
      <dsp:nvSpPr>
        <dsp:cNvPr id="0" name=""/>
        <dsp:cNvSpPr/>
      </dsp:nvSpPr>
      <dsp:spPr>
        <a:xfrm>
          <a:off x="4307690" y="54943"/>
          <a:ext cx="2682899" cy="614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l" defTabSz="1511300">
            <a:lnSpc>
              <a:spcPct val="90000"/>
            </a:lnSpc>
            <a:spcBef>
              <a:spcPct val="0"/>
            </a:spcBef>
            <a:spcAft>
              <a:spcPct val="35000"/>
            </a:spcAft>
            <a:buNone/>
          </a:pPr>
          <a:r>
            <a:rPr lang="en-CH" sz="3400" kern="1200" dirty="0"/>
            <a:t>Infrastructure</a:t>
          </a:r>
          <a:endParaRPr lang="en-US" sz="3400" kern="1200" dirty="0"/>
        </a:p>
      </dsp:txBody>
      <dsp:txXfrm>
        <a:off x="4307690" y="54943"/>
        <a:ext cx="2682899" cy="614509"/>
      </dsp:txXfrm>
    </dsp:sp>
    <dsp:sp modelId="{7E3C6A9D-0122-864C-A5D2-51615610C6CC}">
      <dsp:nvSpPr>
        <dsp:cNvPr id="0" name=""/>
        <dsp:cNvSpPr/>
      </dsp:nvSpPr>
      <dsp:spPr>
        <a:xfrm>
          <a:off x="3714141" y="1493334"/>
          <a:ext cx="213599" cy="213599"/>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855482-4996-7846-9669-BD1FA006D804}">
      <dsp:nvSpPr>
        <dsp:cNvPr id="0" name=""/>
        <dsp:cNvSpPr/>
      </dsp:nvSpPr>
      <dsp:spPr>
        <a:xfrm>
          <a:off x="3917675" y="1351183"/>
          <a:ext cx="27040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On premises 	           </a:t>
          </a:r>
          <a:r>
            <a:rPr lang="en-US" sz="1800" b="1" kern="1200" dirty="0">
              <a:solidFill>
                <a:srgbClr val="FF0000"/>
              </a:solidFill>
            </a:rPr>
            <a:t>27</a:t>
          </a:r>
        </a:p>
      </dsp:txBody>
      <dsp:txXfrm>
        <a:off x="3917675" y="1351183"/>
        <a:ext cx="2704096" cy="497901"/>
      </dsp:txXfrm>
    </dsp:sp>
    <dsp:sp modelId="{876E1541-B3CB-6F48-8E69-34199FD12D8A}">
      <dsp:nvSpPr>
        <dsp:cNvPr id="0" name=""/>
        <dsp:cNvSpPr/>
      </dsp:nvSpPr>
      <dsp:spPr>
        <a:xfrm>
          <a:off x="3714141" y="1991235"/>
          <a:ext cx="213599" cy="213599"/>
        </a:xfrm>
        <a:prstGeom prst="rect">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03228C-0A03-CC49-BF68-431552B0FC0E}">
      <dsp:nvSpPr>
        <dsp:cNvPr id="0" name=""/>
        <dsp:cNvSpPr/>
      </dsp:nvSpPr>
      <dsp:spPr>
        <a:xfrm>
          <a:off x="3917675" y="1849084"/>
          <a:ext cx="27040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Public cloud (AWS, Azure, Google,...)                       </a:t>
          </a:r>
          <a:r>
            <a:rPr lang="en-US" sz="1800" b="1" kern="1200" dirty="0">
              <a:solidFill>
                <a:srgbClr val="FF0000"/>
              </a:solidFill>
            </a:rPr>
            <a:t>10</a:t>
          </a:r>
        </a:p>
      </dsp:txBody>
      <dsp:txXfrm>
        <a:off x="3917675" y="1849084"/>
        <a:ext cx="2704096" cy="497901"/>
      </dsp:txXfrm>
    </dsp:sp>
    <dsp:sp modelId="{47F915CC-139A-3C4A-8050-A1E5C23C8E4F}">
      <dsp:nvSpPr>
        <dsp:cNvPr id="0" name=""/>
        <dsp:cNvSpPr/>
      </dsp:nvSpPr>
      <dsp:spPr>
        <a:xfrm>
          <a:off x="3714141" y="2489137"/>
          <a:ext cx="213599" cy="213599"/>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DBF0AC-6774-DA40-ACC7-D400366AE779}">
      <dsp:nvSpPr>
        <dsp:cNvPr id="0" name=""/>
        <dsp:cNvSpPr/>
      </dsp:nvSpPr>
      <dsp:spPr>
        <a:xfrm>
          <a:off x="3917675" y="2346986"/>
          <a:ext cx="27040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Private cloud (EWC …)    </a:t>
          </a:r>
          <a:r>
            <a:rPr lang="en-US" sz="1800" b="1" kern="1200" dirty="0">
              <a:solidFill>
                <a:srgbClr val="FF0000"/>
              </a:solidFill>
            </a:rPr>
            <a:t>1</a:t>
          </a:r>
        </a:p>
      </dsp:txBody>
      <dsp:txXfrm>
        <a:off x="3917675" y="2346986"/>
        <a:ext cx="2704096" cy="497901"/>
      </dsp:txXfrm>
    </dsp:sp>
    <dsp:sp modelId="{58512956-6D3D-8741-9F2E-5B505E85EB96}">
      <dsp:nvSpPr>
        <dsp:cNvPr id="0" name=""/>
        <dsp:cNvSpPr/>
      </dsp:nvSpPr>
      <dsp:spPr>
        <a:xfrm>
          <a:off x="7382436" y="829242"/>
          <a:ext cx="3546233" cy="342074"/>
        </a:xfrm>
        <a:prstGeom prst="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sp>
    <dsp:sp modelId="{16D585B4-4B1B-6B47-8F0B-78D09CCA863D}">
      <dsp:nvSpPr>
        <dsp:cNvPr id="0" name=""/>
        <dsp:cNvSpPr/>
      </dsp:nvSpPr>
      <dsp:spPr>
        <a:xfrm>
          <a:off x="7372897" y="96726"/>
          <a:ext cx="719314" cy="719314"/>
        </a:xfrm>
        <a:prstGeom prst="rect">
          <a:avLst/>
        </a:prstGeom>
        <a:blipFill rotWithShape="0">
          <a:blip xmlns:r="http://schemas.openxmlformats.org/officeDocument/2006/relationships" r:embed="rId3"/>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50EDF8F8-6EBD-BF46-93A6-7AE171B957CD}">
      <dsp:nvSpPr>
        <dsp:cNvPr id="0" name=""/>
        <dsp:cNvSpPr/>
      </dsp:nvSpPr>
      <dsp:spPr>
        <a:xfrm>
          <a:off x="8201530" y="54132"/>
          <a:ext cx="2111404" cy="614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l" defTabSz="1511300">
            <a:lnSpc>
              <a:spcPct val="90000"/>
            </a:lnSpc>
            <a:spcBef>
              <a:spcPct val="0"/>
            </a:spcBef>
            <a:spcAft>
              <a:spcPct val="35000"/>
            </a:spcAft>
            <a:buNone/>
          </a:pPr>
          <a:r>
            <a:rPr lang="en-CH" sz="3400" kern="1200" dirty="0"/>
            <a:t>Operations</a:t>
          </a:r>
          <a:endParaRPr lang="en-US" sz="3400" kern="1200" dirty="0"/>
        </a:p>
      </dsp:txBody>
      <dsp:txXfrm>
        <a:off x="8201530" y="54132"/>
        <a:ext cx="2111404" cy="614509"/>
      </dsp:txXfrm>
    </dsp:sp>
    <dsp:sp modelId="{C7F32CC5-6947-6346-B629-93FF14702A30}">
      <dsp:nvSpPr>
        <dsp:cNvPr id="0" name=""/>
        <dsp:cNvSpPr/>
      </dsp:nvSpPr>
      <dsp:spPr>
        <a:xfrm>
          <a:off x="7418636" y="1493739"/>
          <a:ext cx="213599" cy="213599"/>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9FE944-A315-F249-BE71-DBB827225122}">
      <dsp:nvSpPr>
        <dsp:cNvPr id="0" name=""/>
        <dsp:cNvSpPr/>
      </dsp:nvSpPr>
      <dsp:spPr>
        <a:xfrm>
          <a:off x="7622170" y="1351589"/>
          <a:ext cx="27040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NMHS                               </a:t>
          </a:r>
          <a:r>
            <a:rPr lang="en-US" sz="1800" b="1" kern="1200" dirty="0">
              <a:solidFill>
                <a:srgbClr val="FF0000"/>
              </a:solidFill>
            </a:rPr>
            <a:t>27</a:t>
          </a:r>
        </a:p>
      </dsp:txBody>
      <dsp:txXfrm>
        <a:off x="7622170" y="1351589"/>
        <a:ext cx="2704096" cy="497901"/>
      </dsp:txXfrm>
    </dsp:sp>
    <dsp:sp modelId="{D85303C4-10CA-2649-9A3C-BAAAEE4407FE}">
      <dsp:nvSpPr>
        <dsp:cNvPr id="0" name=""/>
        <dsp:cNvSpPr/>
      </dsp:nvSpPr>
      <dsp:spPr>
        <a:xfrm>
          <a:off x="7418636" y="1991641"/>
          <a:ext cx="213599" cy="213599"/>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B35EBC-1B9B-F24E-984E-76D2BF72C219}">
      <dsp:nvSpPr>
        <dsp:cNvPr id="0" name=""/>
        <dsp:cNvSpPr/>
      </dsp:nvSpPr>
      <dsp:spPr>
        <a:xfrm>
          <a:off x="7622170" y="1849490"/>
          <a:ext cx="27040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Regional, sub-regional  </a:t>
          </a:r>
          <a:r>
            <a:rPr lang="en-US" sz="1800" b="1" kern="1200" dirty="0">
              <a:solidFill>
                <a:srgbClr val="FF0000"/>
              </a:solidFill>
            </a:rPr>
            <a:t>10</a:t>
          </a:r>
        </a:p>
      </dsp:txBody>
      <dsp:txXfrm>
        <a:off x="7622170" y="1849490"/>
        <a:ext cx="2704096" cy="497901"/>
      </dsp:txXfrm>
    </dsp:sp>
    <dsp:sp modelId="{F4378D35-2B87-2A4F-BE1E-57E1695BB35A}">
      <dsp:nvSpPr>
        <dsp:cNvPr id="0" name=""/>
        <dsp:cNvSpPr/>
      </dsp:nvSpPr>
      <dsp:spPr>
        <a:xfrm>
          <a:off x="7418636" y="2489543"/>
          <a:ext cx="213599" cy="213599"/>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EB23FE-A769-A64D-8DE7-B5D0797C3A52}">
      <dsp:nvSpPr>
        <dsp:cNvPr id="0" name=""/>
        <dsp:cNvSpPr/>
      </dsp:nvSpPr>
      <dsp:spPr>
        <a:xfrm>
          <a:off x="7622170" y="2347392"/>
          <a:ext cx="2704096" cy="49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Private company (WIS2 node as a service)            </a:t>
          </a:r>
          <a:r>
            <a:rPr lang="en-US" sz="1800" b="1" kern="1200" dirty="0">
              <a:solidFill>
                <a:srgbClr val="FF0000"/>
              </a:solidFill>
            </a:rPr>
            <a:t>1</a:t>
          </a:r>
        </a:p>
      </dsp:txBody>
      <dsp:txXfrm>
        <a:off x="7622170" y="2347392"/>
        <a:ext cx="2704096" cy="49790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49376-4AC6-E643-8470-3BE50F8673CE}" type="datetimeFigureOut">
              <a:rPr lang="en-CH" smtClean="0"/>
              <a:t>25.10.2023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D16CF-741C-E447-8F4E-DA51E5B885E0}" type="slidenum">
              <a:rPr lang="en-CH" smtClean="0"/>
              <a:t>‹#›</a:t>
            </a:fld>
            <a:endParaRPr lang="en-CH"/>
          </a:p>
        </p:txBody>
      </p:sp>
    </p:spTree>
    <p:extLst>
      <p:ext uri="{BB962C8B-B14F-4D97-AF65-F5344CB8AC3E}">
        <p14:creationId xmlns:p14="http://schemas.microsoft.com/office/powerpoint/2010/main" val="10499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w3.org/TR/dwbp/"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w3.org/TR/sdw-bp/"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2000" b="0" strike="noStrike" spc="-1" dirty="0">
                <a:latin typeface="Calibri"/>
              </a:rPr>
              <a:t>A little history to start …</a:t>
            </a:r>
            <a:endParaRPr lang="en-US" sz="2000" b="0" strike="noStrike" spc="-1" dirty="0">
              <a:latin typeface="Calibri"/>
            </a:endParaRPr>
          </a:p>
          <a:p>
            <a:pPr marL="216000" indent="-216000">
              <a:lnSpc>
                <a:spcPct val="100000"/>
              </a:lnSpc>
            </a:pPr>
            <a:endParaRPr lang="en-US" sz="2000" b="0" strike="noStrike" spc="-1" dirty="0">
              <a:latin typeface="Calibri"/>
            </a:endParaRPr>
          </a:p>
          <a:p>
            <a:pPr marL="216000" indent="-216000">
              <a:lnSpc>
                <a:spcPct val="100000"/>
              </a:lnSpc>
            </a:pPr>
            <a:r>
              <a:rPr lang="en-US" sz="1200" b="0" strike="noStrike" spc="-1" dirty="0">
                <a:solidFill>
                  <a:srgbClr val="000000"/>
                </a:solidFill>
                <a:latin typeface="+mn-lt"/>
                <a:ea typeface="+mn-ea"/>
              </a:rPr>
              <a:t>The WMO Global Telecommunications System (GTS), established in the 1970s was designed to enable WMO Members to share data and products with each other in support of operational weather forecasting. Over the last 40 years or so, the GTS has successfully moved indispensable, time-critical data between NMHSs day-in, day-out.  </a:t>
            </a:r>
            <a:endParaRPr lang="en-US" sz="1200" b="0" strike="noStrike" spc="-1" dirty="0">
              <a:latin typeface="Calibri"/>
            </a:endParaRPr>
          </a:p>
          <a:p>
            <a:pPr marL="216000" indent="-216000">
              <a:lnSpc>
                <a:spcPct val="100000"/>
              </a:lnSpc>
            </a:pPr>
            <a:endParaRPr lang="en-US" sz="1200" b="0" strike="noStrike" spc="-1" dirty="0">
              <a:latin typeface="Calibri"/>
            </a:endParaRPr>
          </a:p>
          <a:p>
            <a:pPr marL="216000" indent="-216000">
              <a:lnSpc>
                <a:spcPct val="100000"/>
              </a:lnSpc>
            </a:pPr>
            <a:r>
              <a:rPr lang="en-US" sz="1200" b="0" strike="noStrike" spc="-1" dirty="0">
                <a:solidFill>
                  <a:srgbClr val="000000"/>
                </a:solidFill>
                <a:latin typeface="+mn-lt"/>
                <a:ea typeface="+mn-ea"/>
              </a:rPr>
              <a:t>But weather and climate data is important to everyone. So WMO Congress commissioned the WMO Information System (WIS) in 2007. </a:t>
            </a:r>
            <a:endParaRPr lang="en-US" sz="1200" b="0" strike="noStrike" spc="-1" dirty="0">
              <a:latin typeface="Calibri"/>
            </a:endParaRPr>
          </a:p>
          <a:p>
            <a:pPr marL="216000" indent="-216000">
              <a:lnSpc>
                <a:spcPct val="100000"/>
              </a:lnSpc>
            </a:pPr>
            <a:endParaRPr lang="en-US" sz="1200" b="0" strike="noStrike" spc="-1" dirty="0">
              <a:latin typeface="Calibri"/>
            </a:endParaRPr>
          </a:p>
          <a:p>
            <a:pPr marL="216000" indent="-216000">
              <a:lnSpc>
                <a:spcPct val="100000"/>
              </a:lnSpc>
            </a:pPr>
            <a:r>
              <a:rPr lang="en-US" sz="1200" b="0" strike="noStrike" spc="-1" dirty="0">
                <a:solidFill>
                  <a:srgbClr val="000000"/>
                </a:solidFill>
                <a:latin typeface="+mn-lt"/>
                <a:ea typeface="+mn-ea"/>
              </a:rPr>
              <a:t>WIS builds on and incorporates the GTS, adding a data catalogue, data discovery portal and additional mechanisms for users to subscribe to and download data shared on the GTS. It is comprised of hundreds of data providing </a:t>
            </a:r>
            <a:r>
              <a:rPr lang="en-US" sz="1200" b="0" strike="noStrike" spc="-1" dirty="0" err="1">
                <a:solidFill>
                  <a:srgbClr val="000000"/>
                </a:solidFill>
                <a:latin typeface="+mn-lt"/>
                <a:ea typeface="+mn-ea"/>
              </a:rPr>
              <a:t>centres</a:t>
            </a:r>
            <a:r>
              <a:rPr lang="en-US" sz="1200" b="0" strike="noStrike" spc="-1" dirty="0">
                <a:solidFill>
                  <a:srgbClr val="000000"/>
                </a:solidFill>
                <a:latin typeface="+mn-lt"/>
                <a:ea typeface="+mn-ea"/>
              </a:rPr>
              <a:t> from across the globe (Data Collection and Production </a:t>
            </a:r>
            <a:r>
              <a:rPr lang="en-US" sz="1200" b="0" strike="noStrike" spc="-1" dirty="0" err="1">
                <a:solidFill>
                  <a:srgbClr val="000000"/>
                </a:solidFill>
                <a:latin typeface="+mn-lt"/>
                <a:ea typeface="+mn-ea"/>
              </a:rPr>
              <a:t>Centres</a:t>
            </a:r>
            <a:r>
              <a:rPr lang="en-US" sz="1200" b="0" strike="noStrike" spc="-1" dirty="0">
                <a:solidFill>
                  <a:srgbClr val="000000"/>
                </a:solidFill>
                <a:latin typeface="+mn-lt"/>
                <a:ea typeface="+mn-ea"/>
              </a:rPr>
              <a:t>, and National </a:t>
            </a:r>
            <a:r>
              <a:rPr lang="en-US" sz="1200" b="0" strike="noStrike" spc="-1" dirty="0" err="1">
                <a:solidFill>
                  <a:srgbClr val="000000"/>
                </a:solidFill>
                <a:latin typeface="+mn-lt"/>
                <a:ea typeface="+mn-ea"/>
              </a:rPr>
              <a:t>Centres</a:t>
            </a:r>
            <a:r>
              <a:rPr lang="en-US" sz="1200" b="0" strike="noStrike" spc="-1" dirty="0">
                <a:solidFill>
                  <a:srgbClr val="000000"/>
                </a:solidFill>
                <a:latin typeface="+mn-lt"/>
                <a:ea typeface="+mn-ea"/>
              </a:rPr>
              <a:t>), plus 15 Global Information System </a:t>
            </a:r>
            <a:r>
              <a:rPr lang="en-US" sz="1200" b="0" strike="noStrike" spc="-1" dirty="0" err="1">
                <a:solidFill>
                  <a:srgbClr val="000000"/>
                </a:solidFill>
                <a:latin typeface="+mn-lt"/>
                <a:ea typeface="+mn-ea"/>
              </a:rPr>
              <a:t>Centres</a:t>
            </a:r>
            <a:r>
              <a:rPr lang="en-US" sz="1200" b="0" strike="noStrike" spc="-1" dirty="0">
                <a:solidFill>
                  <a:srgbClr val="000000"/>
                </a:solidFill>
                <a:latin typeface="+mn-lt"/>
                <a:ea typeface="+mn-ea"/>
              </a:rPr>
              <a:t> (or GISCs) that are regional hubs for search, discovery, and access to data. </a:t>
            </a:r>
            <a:endParaRPr lang="en-US" sz="1200" b="0" strike="noStrike" spc="-1" dirty="0">
              <a:latin typeface="Calibri"/>
            </a:endParaRPr>
          </a:p>
          <a:p>
            <a:pPr marL="216000" indent="-216000">
              <a:lnSpc>
                <a:spcPct val="100000"/>
              </a:lnSpc>
            </a:pPr>
            <a:endParaRPr lang="en-US" sz="1200" b="0" strike="noStrike" spc="-1" dirty="0">
              <a:latin typeface="Calibri"/>
            </a:endParaRPr>
          </a:p>
          <a:p>
            <a:pPr marL="216000" indent="-216000">
              <a:lnSpc>
                <a:spcPct val="100000"/>
              </a:lnSpc>
            </a:pPr>
            <a:r>
              <a:rPr lang="en-GB" sz="2000" b="0" strike="noStrike" spc="-1" dirty="0">
                <a:solidFill>
                  <a:srgbClr val="000000"/>
                </a:solidFill>
                <a:latin typeface="+mn-lt"/>
                <a:ea typeface="+mn-ea"/>
              </a:rPr>
              <a:t>The original WIS is a child of its time – designed circa 2005. It’s based on service-oriented architecture principles, uses complex ISO 19115/19139-based XML for metadata, and is not well integrated into the Web. Since 2005, we’ve seen a move towards “webby” applications, with good practice characterised in the </a:t>
            </a:r>
            <a:r>
              <a:rPr lang="en-GB" sz="1200" b="0" u="sng" strike="noStrike" spc="-1" dirty="0">
                <a:solidFill>
                  <a:srgbClr val="000000"/>
                </a:solidFill>
                <a:uFillTx/>
                <a:latin typeface="+mn-lt"/>
                <a:ea typeface="+mn-ea"/>
                <a:hlinkClick r:id="rId3"/>
              </a:rPr>
              <a:t>W3C Data on the Web</a:t>
            </a:r>
            <a:r>
              <a:rPr lang="en-GB" sz="1200" b="0" strike="noStrike" spc="-1" dirty="0">
                <a:solidFill>
                  <a:srgbClr val="000000"/>
                </a:solidFill>
                <a:latin typeface="+mn-lt"/>
                <a:ea typeface="+mn-ea"/>
              </a:rPr>
              <a:t> and </a:t>
            </a:r>
            <a:r>
              <a:rPr lang="en-GB" sz="1200" b="0" u="sng" strike="noStrike" spc="-1" dirty="0">
                <a:solidFill>
                  <a:srgbClr val="000000"/>
                </a:solidFill>
                <a:uFillTx/>
                <a:latin typeface="+mn-lt"/>
                <a:ea typeface="+mn-ea"/>
                <a:hlinkClick r:id="rId4"/>
              </a:rPr>
              <a:t>W3C Spatial Data on the Web Best Practices</a:t>
            </a:r>
            <a:r>
              <a:rPr lang="en-GB" sz="1200" b="0" u="sng" strike="noStrike" spc="-1" dirty="0">
                <a:solidFill>
                  <a:srgbClr val="000000"/>
                </a:solidFill>
                <a:uFillTx/>
                <a:latin typeface="+mn-lt"/>
                <a:ea typeface="+mn-ea"/>
              </a:rPr>
              <a:t>.</a:t>
            </a:r>
            <a:r>
              <a:rPr lang="en-GB" sz="2000" b="0" strike="noStrike" spc="-1" dirty="0">
                <a:solidFill>
                  <a:srgbClr val="000000"/>
                </a:solidFill>
                <a:latin typeface="+mn-lt"/>
                <a:ea typeface="+mn-ea"/>
              </a:rPr>
              <a:t> In summary: Resource-oriented architecture, RESTful Web services, and JSON and HTML as core formats.</a:t>
            </a:r>
            <a:endParaRPr lang="en-US" sz="2000" b="0" strike="noStrike" spc="-1" dirty="0">
              <a:latin typeface="Calibri"/>
            </a:endParaRPr>
          </a:p>
          <a:p>
            <a:pPr marL="216000" indent="-216000">
              <a:lnSpc>
                <a:spcPct val="100000"/>
              </a:lnSpc>
            </a:pPr>
            <a:endParaRPr lang="en-US" sz="2000" b="0" strike="noStrike" spc="-1" dirty="0">
              <a:latin typeface="Calibri"/>
            </a:endParaRPr>
          </a:p>
          <a:p>
            <a:pPr marL="216000" indent="-216000">
              <a:lnSpc>
                <a:spcPct val="100000"/>
              </a:lnSpc>
            </a:pPr>
            <a:r>
              <a:rPr lang="en-GB" sz="2000" b="0" strike="noStrike" spc="-1" dirty="0">
                <a:solidFill>
                  <a:srgbClr val="000000"/>
                </a:solidFill>
                <a:latin typeface="+mn-lt"/>
                <a:ea typeface="+mn-ea"/>
              </a:rPr>
              <a:t>This is a journey that OGC has been on for some time now, and many of the OGC API standards appear ripe for inclusion in WIS2. </a:t>
            </a:r>
            <a:endParaRPr lang="en-US" sz="2000" b="0" strike="noStrike" spc="-1" dirty="0">
              <a:latin typeface="Calibri"/>
            </a:endParaRPr>
          </a:p>
          <a:p>
            <a:pPr marL="216000" indent="-216000">
              <a:lnSpc>
                <a:spcPct val="100000"/>
              </a:lnSpc>
            </a:pPr>
            <a:endParaRPr lang="en-US" sz="2000" b="0" strike="noStrike" spc="-1" dirty="0">
              <a:latin typeface="Calibri"/>
            </a:endParaRPr>
          </a:p>
          <a:p>
            <a:pPr marL="216000" indent="-216000">
              <a:lnSpc>
                <a:spcPct val="100000"/>
              </a:lnSpc>
            </a:pPr>
            <a:r>
              <a:rPr lang="en-GB" sz="2000" b="0" strike="noStrike" spc="-1" dirty="0">
                <a:solidFill>
                  <a:srgbClr val="000000"/>
                </a:solidFill>
                <a:latin typeface="+mn-lt"/>
                <a:ea typeface="+mn-ea"/>
              </a:rPr>
              <a:t>Our aim for WIS2 is to increase data provider participation by lowering the technical barriers to entry, and from the data consumer perspective, make weather and climate data Findable, Accessible, Interoperable, and Reusable (FAIR).</a:t>
            </a:r>
            <a:endParaRPr lang="en-US" sz="2000" b="0" strike="noStrike" spc="-1" dirty="0">
              <a:latin typeface="Calibri"/>
            </a:endParaRPr>
          </a:p>
          <a:p>
            <a:endParaRPr lang="en-GB" dirty="0"/>
          </a:p>
          <a:p>
            <a:r>
              <a:rPr lang="en-GB" dirty="0"/>
              <a:t>---</a:t>
            </a:r>
          </a:p>
          <a:p>
            <a:endParaRPr lang="en-GB" dirty="0"/>
          </a:p>
          <a:p>
            <a:pPr marL="171450" indent="-171450">
              <a:buFont typeface="Arial" panose="020B0604020202020204" pitchFamily="34" charset="0"/>
              <a:buChar char="•"/>
            </a:pPr>
            <a:r>
              <a:rPr lang="en-GB" baseline="0" dirty="0"/>
              <a:t>Adoption of Internet enables people to make the best local choice for a connection – leveraging technology that is often commonly available and well understood</a:t>
            </a:r>
          </a:p>
          <a:p>
            <a:pPr marL="171450" indent="-171450">
              <a:buFont typeface="Arial" panose="020B0604020202020204" pitchFamily="34" charset="0"/>
              <a:buChar char="•"/>
            </a:pPr>
            <a:r>
              <a:rPr lang="en-GB"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many locations,</a:t>
            </a:r>
            <a:r>
              <a:rPr lang="en-GB" baseline="0" dirty="0"/>
              <a:t> Internet is reliable enough for safety critical applications – provided applications are built to be fault tolerant; may need to combine with [high-performance] managed networks to ensure quality of service (QoS)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GISCs operate Area Meteorological Data Communications Network (AMDCN) considering reliability, security, and availability – high-performance managed networks may be necessary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Software Defined Wide-Area Networks (SD-WAN) enable Internet and managed networks to be used together to provide reliable connectivity at reasonable cost</a:t>
            </a:r>
          </a:p>
          <a:p>
            <a:endParaRPr lang="en-GB" dirty="0"/>
          </a:p>
          <a:p>
            <a:r>
              <a:rPr lang="en-GB" dirty="0"/>
              <a:t>---</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core change for WIS 2.0 is use the Web to share data and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According to the World Wide Web Consortium (W3C) “the Web is the World’s most successful distributed information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With Web technology at its core, WIS 2.0 will use widely adopted open standards and leverage industry best practices.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 Firstly, this will allow the global user community to conveniently discover, access and use authoritative weather, water and climate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 Secondly, it will be simpler for NMHSs to partner with others to deliver services to end-users due to sharing the same base technology.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CD4AB8-3A11-4583-AC31-2BAB11A696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871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E28D16CF-741C-E447-8F4E-DA51E5B885E0}" type="slidenum">
              <a:rPr lang="en-CH" smtClean="0"/>
              <a:t>12</a:t>
            </a:fld>
            <a:endParaRPr lang="en-CH"/>
          </a:p>
        </p:txBody>
      </p:sp>
    </p:spTree>
    <p:extLst>
      <p:ext uri="{BB962C8B-B14F-4D97-AF65-F5344CB8AC3E}">
        <p14:creationId xmlns:p14="http://schemas.microsoft.com/office/powerpoint/2010/main" val="4150953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lvl="0"/>
            <a:r>
              <a:rPr lang="en-GB" sz="1200" kern="1200" dirty="0">
                <a:solidFill>
                  <a:schemeClr val="tx1"/>
                </a:solidFill>
                <a:effectLst/>
                <a:latin typeface="+mn-lt"/>
                <a:ea typeface="+mn-ea"/>
                <a:cs typeface="+mn-cs"/>
              </a:rPr>
              <a:t>WIS2 principle underpinning WIS2 technical framework </a:t>
            </a:r>
            <a:r>
              <a:rPr lang="en-GB" sz="1200" kern="1200" dirty="0">
                <a:solidFill>
                  <a:schemeClr val="tx1"/>
                </a:solidFill>
                <a:effectLst/>
                <a:latin typeface="+mn-lt"/>
                <a:ea typeface="+mn-ea"/>
                <a:cs typeface="+mn-cs"/>
                <a:sym typeface="Wingdings" pitchFamily="2" charset="2"/>
              </a:rPr>
              <a:t> Demonstration projects to test the principles and provide basis for the architecture  demonstration projects workshop  recommendation to start WIS2 in a box project</a:t>
            </a:r>
            <a:endParaRPr lang="en-GB" sz="1200" kern="1200" dirty="0">
              <a:solidFill>
                <a:schemeClr val="tx1"/>
              </a:solidFill>
              <a:effectLst/>
              <a:latin typeface="+mn-lt"/>
              <a:ea typeface="+mn-ea"/>
              <a:cs typeface="+mn-cs"/>
            </a:endParaRPr>
          </a:p>
          <a:p>
            <a:r>
              <a:rPr lang="en-GB" dirty="0"/>
              <a:t> </a:t>
            </a:r>
          </a:p>
          <a:p>
            <a:endParaRPr lang="en-GB" baseline="0" dirty="0"/>
          </a:p>
        </p:txBody>
      </p:sp>
      <p:sp>
        <p:nvSpPr>
          <p:cNvPr id="4" name="Slide Number Placeholder 3"/>
          <p:cNvSpPr>
            <a:spLocks noGrp="1"/>
          </p:cNvSpPr>
          <p:nvPr>
            <p:ph type="sldNum" sz="quarter" idx="5"/>
          </p:nvPr>
        </p:nvSpPr>
        <p:spPr/>
        <p:txBody>
          <a:bodyPr/>
          <a:lstStyle/>
          <a:p>
            <a:fld id="{A31BFD32-2F24-4FA9-B7DE-53D903241EC3}" type="slidenum">
              <a:rPr lang="en-US" smtClean="0"/>
              <a:t>3</a:t>
            </a:fld>
            <a:endParaRPr lang="en-US" dirty="0"/>
          </a:p>
        </p:txBody>
      </p:sp>
    </p:spTree>
    <p:extLst>
      <p:ext uri="{BB962C8B-B14F-4D97-AF65-F5344CB8AC3E}">
        <p14:creationId xmlns:p14="http://schemas.microsoft.com/office/powerpoint/2010/main" val="4198075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lvl="0"/>
            <a:endParaRPr lang="en-GB" sz="1200" kern="1200" dirty="0">
              <a:solidFill>
                <a:schemeClr val="tx1"/>
              </a:solidFill>
              <a:effectLst/>
              <a:latin typeface="+mn-lt"/>
              <a:ea typeface="+mn-ea"/>
              <a:cs typeface="+mn-cs"/>
            </a:endParaRPr>
          </a:p>
          <a:p>
            <a:r>
              <a:rPr lang="en-GB" dirty="0"/>
              <a:t> </a:t>
            </a:r>
          </a:p>
          <a:p>
            <a:endParaRPr lang="en-GB" baseline="0" dirty="0"/>
          </a:p>
        </p:txBody>
      </p:sp>
      <p:sp>
        <p:nvSpPr>
          <p:cNvPr id="4" name="Slide Number Placeholder 3"/>
          <p:cNvSpPr>
            <a:spLocks noGrp="1"/>
          </p:cNvSpPr>
          <p:nvPr>
            <p:ph type="sldNum" sz="quarter" idx="5"/>
          </p:nvPr>
        </p:nvSpPr>
        <p:spPr/>
        <p:txBody>
          <a:bodyPr/>
          <a:lstStyle/>
          <a:p>
            <a:fld id="{A31BFD32-2F24-4FA9-B7DE-53D903241EC3}" type="slidenum">
              <a:rPr lang="en-US" smtClean="0"/>
              <a:t>4</a:t>
            </a:fld>
            <a:endParaRPr lang="en-US" dirty="0"/>
          </a:p>
        </p:txBody>
      </p:sp>
    </p:spTree>
    <p:extLst>
      <p:ext uri="{BB962C8B-B14F-4D97-AF65-F5344CB8AC3E}">
        <p14:creationId xmlns:p14="http://schemas.microsoft.com/office/powerpoint/2010/main" val="295875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D7448-BA1D-3742-9819-D3EC6E0D6AB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205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CD7448-BA1D-3742-9819-D3EC6E0D6AB2}" type="slidenum">
              <a:rPr lang="en-GB" smtClean="0"/>
              <a:pPr/>
              <a:t>6</a:t>
            </a:fld>
            <a:endParaRPr lang="en-GB"/>
          </a:p>
        </p:txBody>
      </p:sp>
    </p:spTree>
    <p:extLst>
      <p:ext uri="{BB962C8B-B14F-4D97-AF65-F5344CB8AC3E}">
        <p14:creationId xmlns:p14="http://schemas.microsoft.com/office/powerpoint/2010/main" val="2493176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E28D16CF-741C-E447-8F4E-DA51E5B885E0}" type="slidenum">
              <a:rPr lang="en-CH" smtClean="0"/>
              <a:t>8</a:t>
            </a:fld>
            <a:endParaRPr lang="en-CH"/>
          </a:p>
        </p:txBody>
      </p:sp>
    </p:spTree>
    <p:extLst>
      <p:ext uri="{BB962C8B-B14F-4D97-AF65-F5344CB8AC3E}">
        <p14:creationId xmlns:p14="http://schemas.microsoft.com/office/powerpoint/2010/main" val="3365951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CD7448-BA1D-3742-9819-D3EC6E0D6AB2}" type="slidenum">
              <a:rPr lang="en-GB" smtClean="0"/>
              <a:pPr/>
              <a:t>9</a:t>
            </a:fld>
            <a:endParaRPr lang="en-GB"/>
          </a:p>
        </p:txBody>
      </p:sp>
    </p:spTree>
    <p:extLst>
      <p:ext uri="{BB962C8B-B14F-4D97-AF65-F5344CB8AC3E}">
        <p14:creationId xmlns:p14="http://schemas.microsoft.com/office/powerpoint/2010/main" val="2593031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E28D16CF-741C-E447-8F4E-DA51E5B885E0}" type="slidenum">
              <a:rPr lang="en-CH" smtClean="0"/>
              <a:t>10</a:t>
            </a:fld>
            <a:endParaRPr lang="en-CH"/>
          </a:p>
        </p:txBody>
      </p:sp>
    </p:spTree>
    <p:extLst>
      <p:ext uri="{BB962C8B-B14F-4D97-AF65-F5344CB8AC3E}">
        <p14:creationId xmlns:p14="http://schemas.microsoft.com/office/powerpoint/2010/main" val="1063438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E28D16CF-741C-E447-8F4E-DA51E5B885E0}" type="slidenum">
              <a:rPr lang="en-CH" smtClean="0"/>
              <a:t>11</a:t>
            </a:fld>
            <a:endParaRPr lang="en-CH"/>
          </a:p>
        </p:txBody>
      </p:sp>
    </p:spTree>
    <p:extLst>
      <p:ext uri="{BB962C8B-B14F-4D97-AF65-F5344CB8AC3E}">
        <p14:creationId xmlns:p14="http://schemas.microsoft.com/office/powerpoint/2010/main" val="537992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EC7F95F4-6F6F-A948-B3CB-ED7C237504DE}"/>
              </a:ext>
            </a:extLst>
          </p:cNvPr>
          <p:cNvPicPr>
            <a:picLocks noChangeAspect="1"/>
          </p:cNvPicPr>
          <p:nvPr userDrawn="1"/>
        </p:nvPicPr>
        <p:blipFill>
          <a:blip r:embed="rId2"/>
          <a:stretch>
            <a:fillRect/>
          </a:stretch>
        </p:blipFill>
        <p:spPr>
          <a:xfrm>
            <a:off x="-69156" y="-41453"/>
            <a:ext cx="12261156" cy="6901975"/>
          </a:xfrm>
          <a:prstGeom prst="rect">
            <a:avLst/>
          </a:prstGeom>
        </p:spPr>
      </p:pic>
    </p:spTree>
    <p:extLst>
      <p:ext uri="{BB962C8B-B14F-4D97-AF65-F5344CB8AC3E}">
        <p14:creationId xmlns:p14="http://schemas.microsoft.com/office/powerpoint/2010/main" val="3906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283484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Mas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052092-82D1-461F-807E-84F5B15DC599}"/>
              </a:ext>
            </a:extLst>
          </p:cNvPr>
          <p:cNvSpPr>
            <a:spLocks noGrp="1"/>
          </p:cNvSpPr>
          <p:nvPr>
            <p:ph idx="1"/>
          </p:nvPr>
        </p:nvSpPr>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026E5D17-F33D-4327-A7B8-A6331A0F7B37}"/>
              </a:ext>
            </a:extLst>
          </p:cNvPr>
          <p:cNvSpPr>
            <a:spLocks noGrp="1"/>
          </p:cNvSpPr>
          <p:nvPr>
            <p:ph type="sldNum" sz="quarter" idx="4"/>
          </p:nvPr>
        </p:nvSpPr>
        <p:spPr>
          <a:xfrm>
            <a:off x="10805489" y="6545722"/>
            <a:ext cx="1141291" cy="283703"/>
          </a:xfrm>
          <a:prstGeom prst="rect">
            <a:avLst/>
          </a:prstGeom>
        </p:spPr>
        <p:txBody>
          <a:bodyPr vert="horz" lIns="91440" tIns="45720" rIns="91440" bIns="45720" rtlCol="0" anchor="ctr"/>
          <a:lstStyle>
            <a:lvl1pPr algn="r">
              <a:defRPr sz="1200" b="0">
                <a:solidFill>
                  <a:schemeClr val="bg1">
                    <a:lumMod val="95000"/>
                  </a:schemeClr>
                </a:solidFill>
                <a:latin typeface="Lato" panose="020F0502020204030203" pitchFamily="34" charset="0"/>
              </a:defRPr>
            </a:lvl1pPr>
          </a:lstStyle>
          <a:p>
            <a:fld id="{0F9F7EA0-3F56-4C7E-9B2D-3423B3AF0281}" type="slidenum">
              <a:rPr lang="en-US" smtClean="0"/>
              <a:pPr/>
              <a:t>‹#›</a:t>
            </a:fld>
            <a:endParaRPr lang="en-US" dirty="0"/>
          </a:p>
        </p:txBody>
      </p:sp>
      <p:sp>
        <p:nvSpPr>
          <p:cNvPr id="5" name="Title Placeholder 1">
            <a:extLst>
              <a:ext uri="{FF2B5EF4-FFF2-40B4-BE49-F238E27FC236}">
                <a16:creationId xmlns:a16="http://schemas.microsoft.com/office/drawing/2014/main" id="{DA4D5ED7-4916-4EF5-9B14-DD6D0EE6D4A9}"/>
              </a:ext>
            </a:extLst>
          </p:cNvPr>
          <p:cNvSpPr>
            <a:spLocks noGrp="1"/>
          </p:cNvSpPr>
          <p:nvPr>
            <p:ph type="title"/>
          </p:nvPr>
        </p:nvSpPr>
        <p:spPr>
          <a:xfrm>
            <a:off x="223709" y="55285"/>
            <a:ext cx="10515600" cy="76561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31538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ECE9FA53-8711-D548-6B69-E72481104E6A}"/>
              </a:ext>
            </a:extLst>
          </p:cNvPr>
          <p:cNvSpPr>
            <a:spLocks noGrp="1"/>
          </p:cNvSpPr>
          <p:nvPr>
            <p:ph type="pic" sz="quarter" idx="10"/>
          </p:nvPr>
        </p:nvSpPr>
        <p:spPr>
          <a:xfrm>
            <a:off x="6096000" y="0"/>
            <a:ext cx="609600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206050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50093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283390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18766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203645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72372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6234-1E8D-5144-AE8B-C6949DF3D173}"/>
              </a:ext>
            </a:extLst>
          </p:cNvPr>
          <p:cNvSpPr>
            <a:spLocks noGrp="1"/>
          </p:cNvSpPr>
          <p:nvPr>
            <p:ph type="title"/>
          </p:nvPr>
        </p:nvSpPr>
        <p:spPr/>
        <p:txBody>
          <a:bodyPr/>
          <a:lstStyle/>
          <a:p>
            <a:r>
              <a:rPr lang="en-GB"/>
              <a:t>Click to edit Master title style</a:t>
            </a:r>
            <a:endParaRPr lang="en-CH"/>
          </a:p>
        </p:txBody>
      </p:sp>
      <p:sp>
        <p:nvSpPr>
          <p:cNvPr id="3" name="Slide Number Placeholder 2">
            <a:extLst>
              <a:ext uri="{FF2B5EF4-FFF2-40B4-BE49-F238E27FC236}">
                <a16:creationId xmlns:a16="http://schemas.microsoft.com/office/drawing/2014/main" id="{1BA2F6C6-939D-C949-96E0-93D82AC99527}"/>
              </a:ext>
            </a:extLst>
          </p:cNvPr>
          <p:cNvSpPr>
            <a:spLocks noGrp="1"/>
          </p:cNvSpPr>
          <p:nvPr>
            <p:ph type="sldNum" sz="quarter" idx="10"/>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377228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418312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1305509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dirty="0"/>
          </a:p>
        </p:txBody>
      </p:sp>
      <p:pic>
        <p:nvPicPr>
          <p:cNvPr id="5" name="Picture 4" descr="A close up of a logo&#10;&#10;Description automatically generated">
            <a:extLst>
              <a:ext uri="{FF2B5EF4-FFF2-40B4-BE49-F238E27FC236}">
                <a16:creationId xmlns:a16="http://schemas.microsoft.com/office/drawing/2014/main" id="{4CE3D274-0336-1548-B843-F77B57059E7B}"/>
              </a:ext>
            </a:extLst>
          </p:cNvPr>
          <p:cNvPicPr>
            <a:picLocks noChangeAspect="1"/>
          </p:cNvPicPr>
          <p:nvPr userDrawn="1"/>
        </p:nvPicPr>
        <p:blipFill>
          <a:blip r:embed="rId14"/>
          <a:stretch>
            <a:fillRect/>
          </a:stretch>
        </p:blipFill>
        <p:spPr>
          <a:xfrm>
            <a:off x="-52449" y="0"/>
            <a:ext cx="12244449" cy="6858000"/>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5" r:id="rId8"/>
    <p:sldLayoutId id="2147483656" r:id="rId9"/>
    <p:sldLayoutId id="2147483657"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hyperlink" Target="https://training.wis2box.wis.wmo.int/" TargetMode="External"/><Relationship Id="rId3" Type="http://schemas.openxmlformats.org/officeDocument/2006/relationships/hyperlink" Target="mailto:wis2-support@wmo.int" TargetMode="External"/><Relationship Id="rId7" Type="http://schemas.openxmlformats.org/officeDocument/2006/relationships/hyperlink" Target="https://docs.wis2box.wis.wmo.in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mo-im.github.io/wis2-notification-message/" TargetMode="External"/><Relationship Id="rId5" Type="http://schemas.openxmlformats.org/officeDocument/2006/relationships/hyperlink" Target="https://wmo-im.github.io/wis2-topic-hierarchy/" TargetMode="External"/><Relationship Id="rId4" Type="http://schemas.openxmlformats.org/officeDocument/2006/relationships/hyperlink" Target="https://wmo-im.github.io/wcmp2/"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github/wmo-im/wis2box" TargetMode="External"/><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training.wis2box.wis.wmo.int/" TargetMode="External"/><Relationship Id="rId5" Type="http://schemas.openxmlformats.org/officeDocument/2006/relationships/hyperlink" Target="https://demo.wis2box.wis.wmo.int/" TargetMode="External"/><Relationship Id="rId4" Type="http://schemas.openxmlformats.org/officeDocument/2006/relationships/hyperlink" Target="https://docs.wis2box.wis.wmo.int/" TargetMode="Externa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21.png"/><Relationship Id="rId7" Type="http://schemas.openxmlformats.org/officeDocument/2006/relationships/diagramData" Target="../diagrams/data3.xml"/><Relationship Id="rId12"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diagramDrawing" Target="../diagrams/drawing3.xml"/><Relationship Id="rId5" Type="http://schemas.openxmlformats.org/officeDocument/2006/relationships/image" Target="../media/image22.png"/><Relationship Id="rId10" Type="http://schemas.openxmlformats.org/officeDocument/2006/relationships/diagramColors" Target="../diagrams/colors3.xml"/><Relationship Id="rId4" Type="http://schemas.microsoft.com/office/2007/relationships/hdphoto" Target="../media/hdphoto1.wdp"/><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7.png"/><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28.sv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95129E49-9846-9749-8902-E3A01EEF55D3}"/>
              </a:ext>
            </a:extLst>
          </p:cNvPr>
          <p:cNvPicPr>
            <a:picLocks noChangeAspect="1"/>
          </p:cNvPicPr>
          <p:nvPr/>
        </p:nvPicPr>
        <p:blipFill>
          <a:blip r:embed="rId2"/>
          <a:stretch>
            <a:fillRect/>
          </a:stretch>
        </p:blipFill>
        <p:spPr>
          <a:xfrm>
            <a:off x="-157021" y="0"/>
            <a:ext cx="12281786" cy="6858000"/>
          </a:xfrm>
          <a:prstGeom prst="rect">
            <a:avLst/>
          </a:prstGeom>
        </p:spPr>
      </p:pic>
      <p:sp>
        <p:nvSpPr>
          <p:cNvPr id="4" name="Title 1">
            <a:extLst>
              <a:ext uri="{FF2B5EF4-FFF2-40B4-BE49-F238E27FC236}">
                <a16:creationId xmlns:a16="http://schemas.microsoft.com/office/drawing/2014/main" id="{0118A79B-A3F6-994F-AB3D-F324972CE364}"/>
              </a:ext>
            </a:extLst>
          </p:cNvPr>
          <p:cNvSpPr txBox="1">
            <a:spLocks/>
          </p:cNvSpPr>
          <p:nvPr/>
        </p:nvSpPr>
        <p:spPr>
          <a:xfrm>
            <a:off x="793376" y="819708"/>
            <a:ext cx="4888006"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rPr>
              <a:t>WIS 2.0</a:t>
            </a:r>
          </a:p>
          <a:p>
            <a:endParaRPr lang="en-US" sz="4800" dirty="0">
              <a:solidFill>
                <a:schemeClr val="bg1"/>
              </a:solidFill>
            </a:endParaRPr>
          </a:p>
        </p:txBody>
      </p:sp>
      <p:sp>
        <p:nvSpPr>
          <p:cNvPr id="3" name="Subtitle 2">
            <a:extLst>
              <a:ext uri="{FF2B5EF4-FFF2-40B4-BE49-F238E27FC236}">
                <a16:creationId xmlns:a16="http://schemas.microsoft.com/office/drawing/2014/main" id="{63D02572-AC2B-5749-8D75-28918E986B06}"/>
              </a:ext>
            </a:extLst>
          </p:cNvPr>
          <p:cNvSpPr>
            <a:spLocks noGrp="1"/>
          </p:cNvSpPr>
          <p:nvPr>
            <p:ph type="subTitle" idx="1"/>
          </p:nvPr>
        </p:nvSpPr>
        <p:spPr>
          <a:xfrm>
            <a:off x="6096000" y="819708"/>
            <a:ext cx="5241663" cy="3347194"/>
          </a:xfrm>
        </p:spPr>
        <p:txBody>
          <a:bodyPr>
            <a:normAutofit fontScale="62500" lnSpcReduction="20000"/>
          </a:bodyPr>
          <a:lstStyle/>
          <a:p>
            <a:pPr algn="l"/>
            <a:r>
              <a:rPr lang="en-CH" sz="2400" b="1" dirty="0">
                <a:solidFill>
                  <a:schemeClr val="bg1">
                    <a:lumMod val="95000"/>
                  </a:schemeClr>
                </a:solidFill>
              </a:rPr>
              <a:t>Enrico Fucile (WMO)</a:t>
            </a:r>
          </a:p>
          <a:p>
            <a:pPr algn="l"/>
            <a:r>
              <a:rPr lang="en-CH" sz="2000" dirty="0">
                <a:solidFill>
                  <a:schemeClr val="bg1">
                    <a:lumMod val="95000"/>
                  </a:schemeClr>
                </a:solidFill>
              </a:rPr>
              <a:t>Head, Data and Information Management Division</a:t>
            </a:r>
          </a:p>
          <a:p>
            <a:pPr algn="l"/>
            <a:endParaRPr lang="en-CH" sz="2500" b="1" dirty="0">
              <a:solidFill>
                <a:schemeClr val="bg1">
                  <a:lumMod val="95000"/>
                </a:schemeClr>
              </a:solidFill>
            </a:endParaRPr>
          </a:p>
          <a:p>
            <a:pPr algn="l"/>
            <a:r>
              <a:rPr lang="en-CH" sz="2500" b="1" dirty="0">
                <a:solidFill>
                  <a:schemeClr val="bg1">
                    <a:lumMod val="95000"/>
                  </a:schemeClr>
                </a:solidFill>
              </a:rPr>
              <a:t>Rémy Giraud (Meteo France)</a:t>
            </a:r>
          </a:p>
          <a:p>
            <a:pPr algn="l"/>
            <a:r>
              <a:rPr lang="en-CH" sz="2000" dirty="0">
                <a:solidFill>
                  <a:schemeClr val="bg1">
                    <a:lumMod val="95000"/>
                  </a:schemeClr>
                </a:solidFill>
              </a:rPr>
              <a:t>Chair SC-IMT</a:t>
            </a:r>
          </a:p>
          <a:p>
            <a:pPr algn="l"/>
            <a:endParaRPr lang="en-CH" sz="2500" b="1" dirty="0">
              <a:solidFill>
                <a:schemeClr val="bg1">
                  <a:lumMod val="95000"/>
                </a:schemeClr>
              </a:solidFill>
            </a:endParaRPr>
          </a:p>
          <a:p>
            <a:pPr algn="l"/>
            <a:r>
              <a:rPr lang="en-CH" sz="2500" b="1" dirty="0">
                <a:solidFill>
                  <a:schemeClr val="bg1">
                    <a:lumMod val="95000"/>
                  </a:schemeClr>
                </a:solidFill>
              </a:rPr>
              <a:t>Jeremy Tandy (Met Office)</a:t>
            </a:r>
          </a:p>
          <a:p>
            <a:pPr algn="l"/>
            <a:r>
              <a:rPr lang="en-CH" sz="2000" dirty="0">
                <a:solidFill>
                  <a:schemeClr val="bg1">
                    <a:lumMod val="95000"/>
                  </a:schemeClr>
                </a:solidFill>
              </a:rPr>
              <a:t>Vice Chair SC-IMT</a:t>
            </a:r>
          </a:p>
          <a:p>
            <a:pPr algn="l"/>
            <a:endParaRPr lang="en-CH" sz="2500" b="1" dirty="0">
              <a:solidFill>
                <a:schemeClr val="bg1">
                  <a:lumMod val="95000"/>
                </a:schemeClr>
              </a:solidFill>
            </a:endParaRPr>
          </a:p>
          <a:p>
            <a:pPr algn="l"/>
            <a:r>
              <a:rPr lang="en-CH" sz="2500" b="1" dirty="0">
                <a:solidFill>
                  <a:schemeClr val="bg1">
                    <a:lumMod val="95000"/>
                  </a:schemeClr>
                </a:solidFill>
              </a:rPr>
              <a:t>Tom Kralidis (Environment and Climate Change Canada )</a:t>
            </a:r>
          </a:p>
          <a:p>
            <a:pPr algn="l"/>
            <a:r>
              <a:rPr lang="en-CH" sz="2000" dirty="0">
                <a:solidFill>
                  <a:schemeClr val="bg1">
                    <a:lumMod val="95000"/>
                  </a:schemeClr>
                </a:solidFill>
              </a:rPr>
              <a:t>Chair ET-WIS Metadata</a:t>
            </a:r>
          </a:p>
          <a:p>
            <a:pPr algn="l"/>
            <a:endParaRPr lang="en-CH" sz="2000" dirty="0">
              <a:solidFill>
                <a:schemeClr val="bg1">
                  <a:lumMod val="95000"/>
                </a:schemeClr>
              </a:solidFill>
            </a:endParaRPr>
          </a:p>
          <a:p>
            <a:pPr algn="l"/>
            <a:r>
              <a:rPr lang="en-CH" sz="2600" b="1" dirty="0">
                <a:solidFill>
                  <a:schemeClr val="bg1">
                    <a:lumMod val="95000"/>
                  </a:schemeClr>
                </a:solidFill>
              </a:rPr>
              <a:t>Hassan Haddouch (WMO)</a:t>
            </a:r>
          </a:p>
          <a:p>
            <a:pPr algn="l"/>
            <a:r>
              <a:rPr lang="en-CH" sz="2000" dirty="0">
                <a:solidFill>
                  <a:schemeClr val="bg1">
                    <a:lumMod val="95000"/>
                  </a:schemeClr>
                </a:solidFill>
              </a:rPr>
              <a:t>WIS2 Manager</a:t>
            </a:r>
          </a:p>
        </p:txBody>
      </p:sp>
    </p:spTree>
    <p:extLst>
      <p:ext uri="{BB962C8B-B14F-4D97-AF65-F5344CB8AC3E}">
        <p14:creationId xmlns:p14="http://schemas.microsoft.com/office/powerpoint/2010/main" val="2535591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0A17D177-9B13-9854-62D1-97053B0645D2}"/>
              </a:ext>
            </a:extLst>
          </p:cNvPr>
          <p:cNvGraphicFramePr>
            <a:graphicFrameLocks noGrp="1"/>
          </p:cNvGraphicFramePr>
          <p:nvPr>
            <p:ph idx="1"/>
            <p:extLst>
              <p:ext uri="{D42A27DB-BD31-4B8C-83A1-F6EECF244321}">
                <p14:modId xmlns:p14="http://schemas.microsoft.com/office/powerpoint/2010/main" val="594990866"/>
              </p:ext>
            </p:extLst>
          </p:nvPr>
        </p:nvGraphicFramePr>
        <p:xfrm>
          <a:off x="763695" y="1765345"/>
          <a:ext cx="10972800" cy="2963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C56ABCAB-F4E0-54F9-DA57-0AC573AB5F6C}"/>
              </a:ext>
            </a:extLst>
          </p:cNvPr>
          <p:cNvSpPr/>
          <p:nvPr/>
        </p:nvSpPr>
        <p:spPr>
          <a:xfrm>
            <a:off x="-53788" y="0"/>
            <a:ext cx="12245788" cy="734218"/>
          </a:xfrm>
          <a:prstGeom prst="rect">
            <a:avLst/>
          </a:prstGeom>
          <a:solidFill>
            <a:srgbClr val="034D9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3200" b="1" dirty="0"/>
              <a:t>WIS2 node implementation</a:t>
            </a:r>
          </a:p>
        </p:txBody>
      </p:sp>
    </p:spTree>
    <p:extLst>
      <p:ext uri="{BB962C8B-B14F-4D97-AF65-F5344CB8AC3E}">
        <p14:creationId xmlns:p14="http://schemas.microsoft.com/office/powerpoint/2010/main" val="190742713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0A17D177-9B13-9854-62D1-97053B0645D2}"/>
              </a:ext>
            </a:extLst>
          </p:cNvPr>
          <p:cNvGraphicFramePr>
            <a:graphicFrameLocks noGrp="1"/>
          </p:cNvGraphicFramePr>
          <p:nvPr>
            <p:ph idx="1"/>
            <p:extLst>
              <p:ext uri="{D42A27DB-BD31-4B8C-83A1-F6EECF244321}">
                <p14:modId xmlns:p14="http://schemas.microsoft.com/office/powerpoint/2010/main" val="4051290072"/>
              </p:ext>
            </p:extLst>
          </p:nvPr>
        </p:nvGraphicFramePr>
        <p:xfrm>
          <a:off x="763695" y="1765345"/>
          <a:ext cx="10972800" cy="2963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C56ABCAB-F4E0-54F9-DA57-0AC573AB5F6C}"/>
              </a:ext>
            </a:extLst>
          </p:cNvPr>
          <p:cNvSpPr/>
          <p:nvPr/>
        </p:nvSpPr>
        <p:spPr>
          <a:xfrm>
            <a:off x="-53788" y="0"/>
            <a:ext cx="12245788" cy="734218"/>
          </a:xfrm>
          <a:prstGeom prst="rect">
            <a:avLst/>
          </a:prstGeom>
          <a:solidFill>
            <a:srgbClr val="034D9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3200" b="1" dirty="0"/>
              <a:t>WIS2 node implementation</a:t>
            </a:r>
          </a:p>
        </p:txBody>
      </p:sp>
      <p:sp>
        <p:nvSpPr>
          <p:cNvPr id="2" name="TextBox 1">
            <a:extLst>
              <a:ext uri="{FF2B5EF4-FFF2-40B4-BE49-F238E27FC236}">
                <a16:creationId xmlns:a16="http://schemas.microsoft.com/office/drawing/2014/main" id="{4592D5CD-D492-9E0D-7156-6527AF7C65DC}"/>
              </a:ext>
            </a:extLst>
          </p:cNvPr>
          <p:cNvSpPr txBox="1"/>
          <p:nvPr/>
        </p:nvSpPr>
        <p:spPr>
          <a:xfrm>
            <a:off x="3234319" y="961465"/>
            <a:ext cx="6031552" cy="707886"/>
          </a:xfrm>
          <a:prstGeom prst="rect">
            <a:avLst/>
          </a:prstGeom>
          <a:noFill/>
        </p:spPr>
        <p:txBody>
          <a:bodyPr wrap="square" rtlCol="0">
            <a:spAutoFit/>
          </a:bodyPr>
          <a:lstStyle/>
          <a:p>
            <a:r>
              <a:rPr kumimoji="0" lang="en-CH" sz="4000" b="1" i="0" u="none" strike="noStrike" kern="1200" cap="none" spc="0" normalizeH="0" baseline="0" noProof="0" dirty="0">
                <a:ln>
                  <a:noFill/>
                </a:ln>
                <a:solidFill>
                  <a:srgbClr val="FF0000"/>
                </a:solidFill>
                <a:effectLst/>
                <a:uLnTx/>
                <a:uFillTx/>
                <a:latin typeface="Calibri"/>
                <a:ea typeface="+mn-ea"/>
                <a:cs typeface="+mn-cs"/>
              </a:rPr>
              <a:t>Pilot phase 40 WIS2 nodes</a:t>
            </a:r>
            <a:endParaRPr lang="en-CH" sz="2400" dirty="0"/>
          </a:p>
        </p:txBody>
      </p:sp>
    </p:spTree>
    <p:extLst>
      <p:ext uri="{BB962C8B-B14F-4D97-AF65-F5344CB8AC3E}">
        <p14:creationId xmlns:p14="http://schemas.microsoft.com/office/powerpoint/2010/main" val="3962852320"/>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6ABCAB-F4E0-54F9-DA57-0AC573AB5F6C}"/>
              </a:ext>
            </a:extLst>
          </p:cNvPr>
          <p:cNvSpPr/>
          <p:nvPr/>
        </p:nvSpPr>
        <p:spPr>
          <a:xfrm>
            <a:off x="-53788" y="0"/>
            <a:ext cx="12245788" cy="734218"/>
          </a:xfrm>
          <a:prstGeom prst="rect">
            <a:avLst/>
          </a:prstGeom>
          <a:solidFill>
            <a:srgbClr val="034D9E"/>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CH" sz="3200" b="1" dirty="0"/>
              <a:t>WIS2 support</a:t>
            </a:r>
          </a:p>
        </p:txBody>
      </p:sp>
      <p:sp>
        <p:nvSpPr>
          <p:cNvPr id="34" name="Content Placeholder 33">
            <a:extLst>
              <a:ext uri="{FF2B5EF4-FFF2-40B4-BE49-F238E27FC236}">
                <a16:creationId xmlns:a16="http://schemas.microsoft.com/office/drawing/2014/main" id="{64A33DF5-A183-BB3E-5C14-14A618546980}"/>
              </a:ext>
            </a:extLst>
          </p:cNvPr>
          <p:cNvSpPr>
            <a:spLocks noGrp="1"/>
          </p:cNvSpPr>
          <p:nvPr>
            <p:ph idx="1"/>
          </p:nvPr>
        </p:nvSpPr>
        <p:spPr>
          <a:xfrm>
            <a:off x="609600" y="1035424"/>
            <a:ext cx="10972800" cy="3845858"/>
          </a:xfrm>
        </p:spPr>
        <p:txBody>
          <a:bodyPr vert="horz" lIns="91440" tIns="45720" rIns="91440" bIns="45720" rtlCol="0" anchor="t">
            <a:normAutofit/>
          </a:bodyPr>
          <a:lstStyle/>
          <a:p>
            <a:pPr marL="0" indent="0">
              <a:buNone/>
            </a:pPr>
            <a:r>
              <a:rPr lang="en-GB" sz="2400" dirty="0">
                <a:ea typeface="Calibri"/>
                <a:cs typeface="Calibri"/>
              </a:rPr>
              <a:t>email </a:t>
            </a:r>
            <a:r>
              <a:rPr lang="en-GB" sz="2400" dirty="0">
                <a:ea typeface="Calibri"/>
                <a:cs typeface="Calibri"/>
                <a:hlinkClick r:id="rId3"/>
              </a:rPr>
              <a:t>wis2-support@wmo.int</a:t>
            </a:r>
            <a:r>
              <a:rPr lang="en-GB" sz="2400" dirty="0">
                <a:ea typeface="Calibri"/>
                <a:cs typeface="Calibri"/>
              </a:rPr>
              <a:t> questions on how to implement and register a WIS2 node </a:t>
            </a:r>
          </a:p>
          <a:p>
            <a:pPr marL="0" indent="0" algn="ctr">
              <a:buNone/>
            </a:pPr>
            <a:r>
              <a:rPr lang="en-GB" sz="2800" b="1" dirty="0">
                <a:ea typeface="Calibri"/>
                <a:cs typeface="Calibri"/>
              </a:rPr>
              <a:t>Useful references</a:t>
            </a:r>
          </a:p>
          <a:p>
            <a:pPr marL="0" indent="0">
              <a:buNone/>
            </a:pPr>
            <a:r>
              <a:rPr lang="en-GB" sz="2400" dirty="0">
                <a:ea typeface="Calibri"/>
                <a:cs typeface="Calibri"/>
              </a:rPr>
              <a:t>WIS Core Metadata Profile 2 </a:t>
            </a:r>
            <a:r>
              <a:rPr lang="en-GB" sz="2400" dirty="0">
                <a:ea typeface="Calibri"/>
                <a:cs typeface="Calibri"/>
                <a:hlinkClick r:id="rId4"/>
              </a:rPr>
              <a:t>https://wmo-im.github.io/wcmp2/</a:t>
            </a:r>
            <a:r>
              <a:rPr lang="en-GB" sz="2400" dirty="0">
                <a:ea typeface="Calibri"/>
                <a:cs typeface="Calibri"/>
              </a:rPr>
              <a:t> </a:t>
            </a:r>
          </a:p>
          <a:p>
            <a:pPr marL="0" indent="0">
              <a:buNone/>
            </a:pPr>
            <a:r>
              <a:rPr lang="en-GB" sz="2400" dirty="0">
                <a:ea typeface="Calibri"/>
                <a:cs typeface="Calibri"/>
              </a:rPr>
              <a:t>WIS2 topic hierarchy </a:t>
            </a:r>
            <a:r>
              <a:rPr lang="en-GB" sz="2400" dirty="0">
                <a:ea typeface="Calibri"/>
                <a:cs typeface="Calibri"/>
                <a:hlinkClick r:id="rId5"/>
              </a:rPr>
              <a:t>https://wmo-im.github.io/wis2-topic-hierarchy/</a:t>
            </a:r>
            <a:r>
              <a:rPr lang="en-GB" sz="2400" dirty="0">
                <a:ea typeface="Calibri"/>
                <a:cs typeface="Calibri"/>
              </a:rPr>
              <a:t> </a:t>
            </a:r>
          </a:p>
          <a:p>
            <a:pPr marL="0" indent="0">
              <a:buNone/>
            </a:pPr>
            <a:r>
              <a:rPr lang="en-GB" sz="2400" dirty="0">
                <a:ea typeface="Calibri"/>
                <a:cs typeface="Calibri"/>
              </a:rPr>
              <a:t>WIS2 notification message </a:t>
            </a:r>
            <a:r>
              <a:rPr lang="en-GB" sz="2400" dirty="0">
                <a:ea typeface="Calibri"/>
                <a:cs typeface="Calibri"/>
                <a:hlinkClick r:id="rId6"/>
              </a:rPr>
              <a:t>https://wmo-im.github.io/wis2-notification-message/</a:t>
            </a:r>
            <a:r>
              <a:rPr lang="en-GB" sz="2400" dirty="0">
                <a:ea typeface="Calibri"/>
                <a:cs typeface="Calibri"/>
              </a:rPr>
              <a:t> </a:t>
            </a:r>
          </a:p>
          <a:p>
            <a:pPr marL="0" indent="0">
              <a:buNone/>
            </a:pPr>
            <a:r>
              <a:rPr lang="en-GB" sz="2400" dirty="0">
                <a:ea typeface="Calibri"/>
                <a:cs typeface="Calibri"/>
              </a:rPr>
              <a:t>WIS2 in a box software </a:t>
            </a:r>
            <a:r>
              <a:rPr lang="en-GB" sz="2400" dirty="0">
                <a:ea typeface="Calibri"/>
                <a:cs typeface="Calibri"/>
                <a:hlinkClick r:id="rId7"/>
              </a:rPr>
              <a:t>https://docs.wis2box.wis.wmo.int</a:t>
            </a:r>
            <a:r>
              <a:rPr lang="en-GB" sz="2400" dirty="0">
                <a:ea typeface="Calibri"/>
                <a:cs typeface="Calibri"/>
              </a:rPr>
              <a:t> </a:t>
            </a:r>
          </a:p>
          <a:p>
            <a:pPr marL="0" indent="0">
              <a:buNone/>
            </a:pPr>
            <a:r>
              <a:rPr lang="en-GB" sz="2400" dirty="0">
                <a:ea typeface="Calibri"/>
                <a:cs typeface="Calibri"/>
              </a:rPr>
              <a:t>WIS2 training </a:t>
            </a:r>
            <a:r>
              <a:rPr lang="en-GB" sz="2400" dirty="0">
                <a:ea typeface="Calibri"/>
                <a:cs typeface="Calibri"/>
                <a:hlinkClick r:id="rId8"/>
              </a:rPr>
              <a:t>https://training.wis2box.wis.wmo.int</a:t>
            </a:r>
            <a:r>
              <a:rPr lang="en-GB" sz="2400" dirty="0">
                <a:ea typeface="Calibri"/>
                <a:cs typeface="Calibri"/>
              </a:rPr>
              <a:t>  </a:t>
            </a:r>
          </a:p>
        </p:txBody>
      </p:sp>
    </p:spTree>
    <p:extLst>
      <p:ext uri="{BB962C8B-B14F-4D97-AF65-F5344CB8AC3E}">
        <p14:creationId xmlns:p14="http://schemas.microsoft.com/office/powerpoint/2010/main" val="93875306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8D0B8C-139E-3442-82B3-58D2C64BABBB}"/>
              </a:ext>
            </a:extLst>
          </p:cNvPr>
          <p:cNvPicPr>
            <a:picLocks noChangeAspect="1"/>
          </p:cNvPicPr>
          <p:nvPr/>
        </p:nvPicPr>
        <p:blipFill>
          <a:blip r:embed="rId2"/>
          <a:srcRect/>
          <a:stretch/>
        </p:blipFill>
        <p:spPr>
          <a:xfrm>
            <a:off x="-64114" y="-55050"/>
            <a:ext cx="12304860" cy="6913050"/>
          </a:xfrm>
          <a:prstGeom prst="rect">
            <a:avLst/>
          </a:prstGeom>
        </p:spPr>
      </p:pic>
      <p:sp>
        <p:nvSpPr>
          <p:cNvPr id="7" name="Title 1"/>
          <p:cNvSpPr txBox="1">
            <a:spLocks/>
          </p:cNvSpPr>
          <p:nvPr/>
        </p:nvSpPr>
        <p:spPr>
          <a:xfrm>
            <a:off x="1981199" y="2002371"/>
            <a:ext cx="9191625"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rPr>
              <a:t>Thank you</a:t>
            </a:r>
          </a:p>
          <a:p>
            <a:r>
              <a:rPr lang="en-US" sz="4800" dirty="0">
                <a:solidFill>
                  <a:schemeClr val="bg1"/>
                </a:solidFill>
              </a:rPr>
              <a:t>Merci</a:t>
            </a:r>
          </a:p>
        </p:txBody>
      </p:sp>
    </p:spTree>
    <p:extLst>
      <p:ext uri="{BB962C8B-B14F-4D97-AF65-F5344CB8AC3E}">
        <p14:creationId xmlns:p14="http://schemas.microsoft.com/office/powerpoint/2010/main" val="380228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stomShape 1">
            <a:extLst>
              <a:ext uri="{FF2B5EF4-FFF2-40B4-BE49-F238E27FC236}">
                <a16:creationId xmlns:a16="http://schemas.microsoft.com/office/drawing/2014/main" id="{0478AE52-C9AD-4FED-A9C8-752D50FAC5C0}"/>
              </a:ext>
            </a:extLst>
          </p:cNvPr>
          <p:cNvSpPr/>
          <p:nvPr/>
        </p:nvSpPr>
        <p:spPr>
          <a:xfrm>
            <a:off x="1145038" y="868096"/>
            <a:ext cx="6660720" cy="2225160"/>
          </a:xfrm>
          <a:prstGeom prst="rect">
            <a:avLst/>
          </a:prstGeom>
          <a:noFill/>
          <a:ln>
            <a:noFill/>
          </a:ln>
        </p:spPr>
        <p:style>
          <a:lnRef idx="0">
            <a:scrgbClr r="0" g="0" b="0"/>
          </a:lnRef>
          <a:fillRef idx="0">
            <a:scrgbClr r="0" g="0" b="0"/>
          </a:fillRef>
          <a:effectRef idx="0">
            <a:scrgbClr r="0" g="0" b="0"/>
          </a:effectRef>
          <a:fontRef idx="minor"/>
        </p:style>
        <p:txBody>
          <a:bodyPr lIns="68760" tIns="34200" rIns="68760" bIns="34200" anchor="ctr">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tx2">
                    <a:lumMod val="75000"/>
                  </a:schemeClr>
                </a:solidFill>
                <a:effectLst/>
                <a:uLnTx/>
                <a:uFillTx/>
                <a:latin typeface="Calibri"/>
                <a:ea typeface="+mn-ea"/>
                <a:cs typeface="+mn-cs"/>
              </a:rPr>
              <a:t>1963 </a:t>
            </a:r>
            <a:r>
              <a:rPr kumimoji="0" lang="en-US" sz="2000" b="0" i="0" u="none" strike="noStrike" kern="1200" cap="none" spc="-1" normalizeH="0" baseline="0" noProof="0" dirty="0">
                <a:ln>
                  <a:noFill/>
                </a:ln>
                <a:solidFill>
                  <a:schemeClr val="tx2">
                    <a:lumMod val="75000"/>
                  </a:schemeClr>
                </a:solidFill>
                <a:effectLst/>
                <a:uLnTx/>
                <a:uFillTx/>
                <a:latin typeface="Calibri"/>
                <a:ea typeface="+mn-ea"/>
                <a:cs typeface="+mn-cs"/>
              </a:rPr>
              <a:t>World Weather Watch</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000000"/>
                </a:solidFill>
                <a:effectLst/>
                <a:uLnTx/>
                <a:uFillTx/>
                <a:latin typeface="Calibri"/>
                <a:ea typeface="+mn-ea"/>
                <a:cs typeface="+mn-cs"/>
              </a:rPr>
              <a:t>    </a:t>
            </a:r>
            <a:r>
              <a:rPr kumimoji="0" lang="en-US" sz="2000" b="1" i="0" u="none" strike="noStrike" kern="1200" cap="none" spc="-1" normalizeH="0" baseline="0" noProof="0" dirty="0">
                <a:ln>
                  <a:noFill/>
                </a:ln>
                <a:solidFill>
                  <a:schemeClr val="tx2">
                    <a:lumMod val="75000"/>
                  </a:schemeClr>
                </a:solidFill>
                <a:effectLst/>
                <a:uLnTx/>
                <a:uFillTx/>
                <a:latin typeface="Calibri"/>
                <a:ea typeface="+mn-ea"/>
                <a:cs typeface="+mn-cs"/>
              </a:rPr>
              <a:t>1970s</a:t>
            </a:r>
            <a:r>
              <a:rPr kumimoji="0" lang="en-US" sz="2000" b="0" i="0" u="none" strike="noStrike" kern="1200" cap="none" spc="-1" normalizeH="0" baseline="0" noProof="0" dirty="0">
                <a:ln>
                  <a:noFill/>
                </a:ln>
                <a:solidFill>
                  <a:schemeClr val="tx2">
                    <a:lumMod val="75000"/>
                  </a:schemeClr>
                </a:solidFill>
                <a:effectLst/>
                <a:uLnTx/>
                <a:uFillTx/>
                <a:latin typeface="Calibri"/>
                <a:ea typeface="+mn-ea"/>
                <a:cs typeface="+mn-cs"/>
              </a:rPr>
              <a:t> Global Telecommunication System</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000000"/>
                </a:solidFill>
                <a:effectLst/>
                <a:uLnTx/>
                <a:uFillTx/>
                <a:latin typeface="Calibri"/>
                <a:ea typeface="+mn-ea"/>
                <a:cs typeface="+mn-cs"/>
              </a:rPr>
              <a:t>        </a:t>
            </a:r>
            <a:r>
              <a:rPr kumimoji="0" lang="en-US" sz="2000" b="1" i="0" u="none" strike="noStrike" kern="1200" cap="none" spc="-1" normalizeH="0" baseline="0" noProof="0" dirty="0">
                <a:ln>
                  <a:noFill/>
                </a:ln>
                <a:solidFill>
                  <a:schemeClr val="tx2">
                    <a:lumMod val="75000"/>
                  </a:schemeClr>
                </a:solidFill>
                <a:effectLst/>
                <a:uLnTx/>
                <a:uFillTx/>
                <a:latin typeface="Calibri"/>
                <a:ea typeface="+mn-ea"/>
                <a:cs typeface="+mn-cs"/>
              </a:rPr>
              <a:t>2007</a:t>
            </a:r>
            <a:r>
              <a:rPr kumimoji="0" lang="en-US" sz="2000" b="0" i="0" u="none" strike="noStrike" kern="1200" cap="none" spc="-1" normalizeH="0" baseline="0" noProof="0" dirty="0">
                <a:ln>
                  <a:noFill/>
                </a:ln>
                <a:solidFill>
                  <a:schemeClr val="tx2">
                    <a:lumMod val="75000"/>
                  </a:schemeClr>
                </a:solidFill>
                <a:effectLst/>
                <a:uLnTx/>
                <a:uFillTx/>
                <a:latin typeface="Calibri"/>
                <a:ea typeface="+mn-ea"/>
                <a:cs typeface="+mn-cs"/>
              </a:rPr>
              <a:t> WMO Information System (WIS)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C00000"/>
                </a:solidFill>
                <a:effectLst/>
                <a:uLnTx/>
                <a:uFillTx/>
                <a:latin typeface="Calibri"/>
                <a:ea typeface="+mn-ea"/>
                <a:cs typeface="+mn-cs"/>
              </a:rPr>
              <a:t>            </a:t>
            </a:r>
            <a:r>
              <a:rPr kumimoji="0" lang="en-US" sz="2400" i="0" u="none" strike="noStrike" kern="1200" cap="none" spc="-1" normalizeH="0" baseline="0" noProof="0" dirty="0">
                <a:ln>
                  <a:noFill/>
                </a:ln>
                <a:solidFill>
                  <a:srgbClr val="C00000"/>
                </a:solidFill>
                <a:effectLst/>
                <a:uLnTx/>
                <a:uFillTx/>
                <a:latin typeface="Calibri"/>
                <a:ea typeface="+mn-ea"/>
                <a:cs typeface="+mn-cs"/>
              </a:rPr>
              <a:t>2019 WMO Reform (Earth System Approach)</a:t>
            </a:r>
            <a:endParaRPr kumimoji="0" lang="en-US" sz="2400" i="0" u="none" strike="noStrike" kern="1200" cap="none" spc="-1"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i="0" u="none" strike="noStrike" kern="1200" cap="none" spc="-1" normalizeH="0" baseline="0" noProof="0" dirty="0">
                <a:ln>
                  <a:noFill/>
                </a:ln>
                <a:solidFill>
                  <a:srgbClr val="C00000"/>
                </a:solidFill>
                <a:effectLst/>
                <a:uLnTx/>
                <a:uFillTx/>
                <a:latin typeface="Calibri"/>
                <a:ea typeface="+mn-ea"/>
                <a:cs typeface="+mn-cs"/>
              </a:rPr>
              <a:t>                2021 WMO Unified Data Policy / GBON</a:t>
            </a:r>
            <a:endParaRPr kumimoji="0" lang="en-US" sz="2000" i="0" u="none" strike="noStrike" kern="1200" cap="none" spc="-1" normalizeH="0" baseline="0" noProof="0" dirty="0">
              <a:ln>
                <a:noFill/>
              </a:ln>
              <a:solidFill>
                <a:prstClr val="black"/>
              </a:solidFill>
              <a:effectLst/>
              <a:uLnTx/>
              <a:uFillTx/>
              <a:latin typeface="Calibri"/>
              <a:ea typeface="+mn-ea"/>
              <a:cs typeface="+mn-cs"/>
            </a:endParaRPr>
          </a:p>
        </p:txBody>
      </p:sp>
      <p:pic>
        <p:nvPicPr>
          <p:cNvPr id="15" name="Picture 2">
            <a:extLst>
              <a:ext uri="{FF2B5EF4-FFF2-40B4-BE49-F238E27FC236}">
                <a16:creationId xmlns:a16="http://schemas.microsoft.com/office/drawing/2014/main" id="{C8FAE52B-5AE5-4DC1-9D78-6C680BDAD354}"/>
              </a:ext>
            </a:extLst>
          </p:cNvPr>
          <p:cNvPicPr/>
          <p:nvPr/>
        </p:nvPicPr>
        <p:blipFill>
          <a:blip r:embed="rId3"/>
          <a:stretch/>
        </p:blipFill>
        <p:spPr>
          <a:xfrm rot="1553965">
            <a:off x="6879990" y="1519325"/>
            <a:ext cx="2580840" cy="1660320"/>
          </a:xfrm>
          <a:prstGeom prst="rect">
            <a:avLst/>
          </a:prstGeom>
          <a:ln>
            <a:noFill/>
          </a:ln>
        </p:spPr>
      </p:pic>
      <p:sp>
        <p:nvSpPr>
          <p:cNvPr id="14" name="Rectangle 13">
            <a:extLst>
              <a:ext uri="{FF2B5EF4-FFF2-40B4-BE49-F238E27FC236}">
                <a16:creationId xmlns:a16="http://schemas.microsoft.com/office/drawing/2014/main" id="{65C09F63-374A-4D6C-9A00-03BF4B5D919D}"/>
              </a:ext>
            </a:extLst>
          </p:cNvPr>
          <p:cNvSpPr/>
          <p:nvPr/>
        </p:nvSpPr>
        <p:spPr>
          <a:xfrm>
            <a:off x="-53439" y="0"/>
            <a:ext cx="12245439" cy="734218"/>
          </a:xfrm>
          <a:prstGeom prst="rect">
            <a:avLst/>
          </a:prstGeom>
          <a:solidFill>
            <a:srgbClr val="034D9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WMO Information System 2.0 (WIS 2.0)</a:t>
            </a:r>
            <a:endParaRPr kumimoji="0" lang="en-CH"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CustomShape 2">
            <a:extLst>
              <a:ext uri="{FF2B5EF4-FFF2-40B4-BE49-F238E27FC236}">
                <a16:creationId xmlns:a16="http://schemas.microsoft.com/office/drawing/2014/main" id="{CB73F3BC-7D3D-48D2-9FD5-8A021F5D899C}"/>
              </a:ext>
            </a:extLst>
          </p:cNvPr>
          <p:cNvSpPr/>
          <p:nvPr/>
        </p:nvSpPr>
        <p:spPr>
          <a:xfrm>
            <a:off x="5617420" y="3005540"/>
            <a:ext cx="6405987" cy="3590298"/>
          </a:xfrm>
          <a:prstGeom prst="rect">
            <a:avLst/>
          </a:prstGeom>
          <a:ln>
            <a:noFill/>
          </a:ln>
        </p:spPr>
        <p:style>
          <a:lnRef idx="0">
            <a:scrgbClr r="0" g="0" b="0"/>
          </a:lnRef>
          <a:fillRef idx="1001">
            <a:schemeClr val="lt2"/>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1" normalizeH="0" baseline="0" noProof="0" dirty="0">
                <a:ln>
                  <a:noFill/>
                </a:ln>
                <a:solidFill>
                  <a:srgbClr val="17375E"/>
                </a:solidFill>
                <a:effectLst/>
                <a:uLnTx/>
                <a:uFillTx/>
                <a:latin typeface="Calibri"/>
                <a:ea typeface="+mn-ea"/>
                <a:cs typeface="+mn-cs"/>
              </a:rPr>
              <a:t>WIS 2.0</a:t>
            </a:r>
            <a:endParaRPr kumimoji="0" lang="en-US" sz="3300" b="0" i="0" u="none" strike="noStrike" kern="1200" cap="none" spc="-1" normalizeH="0" baseline="0" noProof="0" dirty="0">
              <a:ln>
                <a:noFill/>
              </a:ln>
              <a:solidFill>
                <a:prstClr val="black"/>
              </a:solidFill>
              <a:effectLst/>
              <a:uLnTx/>
              <a:uFillTx/>
              <a:latin typeface="Calibri"/>
              <a:ea typeface="+mn-ea"/>
              <a:cs typeface="+mn-cs"/>
            </a:endParaRPr>
          </a:p>
          <a:p>
            <a:pPr marL="457200" marR="0" lvl="0" indent="0" algn="l" defTabSz="914400" rtl="0" eaLnBrk="1" fontAlgn="auto" latinLnBrk="0" hangingPunct="1">
              <a:lnSpc>
                <a:spcPct val="120000"/>
              </a:lnSpc>
              <a:spcBef>
                <a:spcPts val="0"/>
              </a:spcBef>
              <a:spcAft>
                <a:spcPts val="0"/>
              </a:spcAft>
              <a:buClrTx/>
              <a:buSzTx/>
              <a:buFontTx/>
              <a:buNone/>
              <a:tabLst/>
              <a:defRPr/>
            </a:pPr>
            <a:r>
              <a:rPr kumimoji="0" lang="en-US" b="1" i="1" u="none" strike="noStrike" kern="1200" cap="none" spc="-1" normalizeH="0" baseline="0" noProof="0" dirty="0">
                <a:ln>
                  <a:noFill/>
                </a:ln>
                <a:solidFill>
                  <a:srgbClr val="2A2A2A"/>
                </a:solidFill>
                <a:effectLst/>
                <a:uLnTx/>
                <a:uFillTx/>
                <a:latin typeface="Arial"/>
                <a:ea typeface="+mn-ea"/>
                <a:cs typeface="+mn-cs"/>
              </a:rPr>
              <a:t>… system of systems using Web-architecture and open standards to provide simple, timely and seamless sharing of trusted data and information …  </a:t>
            </a:r>
            <a:endParaRPr kumimoji="0" lang="en-US" b="1" i="0" u="none" strike="noStrike" kern="1200" cap="none" spc="-1" normalizeH="0" baseline="0" noProof="0" dirty="0">
              <a:ln>
                <a:noFill/>
              </a:ln>
              <a:solidFill>
                <a:prstClr val="black"/>
              </a:solidFill>
              <a:effectLst/>
              <a:uLnTx/>
              <a:uFillTx/>
              <a:latin typeface="Calibri"/>
              <a:ea typeface="+mn-ea"/>
              <a:cs typeface="+mn-cs"/>
            </a:endParaRPr>
          </a:p>
          <a:p>
            <a:pPr marL="600120" marR="0" lvl="1" indent="-256680" algn="l" defTabSz="914400" rtl="0" eaLnBrk="1" fontAlgn="auto" latinLnBrk="0" hangingPunct="1">
              <a:lnSpc>
                <a:spcPct val="120000"/>
              </a:lnSpc>
              <a:spcBef>
                <a:spcPts val="0"/>
              </a:spcBef>
              <a:spcAft>
                <a:spcPts val="0"/>
              </a:spcAft>
              <a:buClr>
                <a:srgbClr val="000000"/>
              </a:buClr>
              <a:buSzTx/>
              <a:buFont typeface="Arial"/>
              <a:buChar char="•"/>
              <a:tabLst/>
              <a:defRPr/>
            </a:pPr>
            <a:r>
              <a:rPr kumimoji="0" lang="en-US" sz="1500" b="0" i="0" u="none" strike="noStrike" kern="1200" cap="none" spc="-1" normalizeH="0" baseline="0" noProof="0" dirty="0">
                <a:ln>
                  <a:noFill/>
                </a:ln>
                <a:solidFill>
                  <a:srgbClr val="000000"/>
                </a:solidFill>
                <a:effectLst/>
                <a:uLnTx/>
                <a:uFillTx/>
                <a:latin typeface="Calibri"/>
                <a:ea typeface="+mn-ea"/>
                <a:cs typeface="+mn-cs"/>
              </a:rPr>
              <a:t>Internet and Web technologies</a:t>
            </a:r>
          </a:p>
          <a:p>
            <a:pPr marL="600120" marR="0" lvl="1" indent="-256680" algn="l" defTabSz="914400" rtl="0" eaLnBrk="1" fontAlgn="auto" latinLnBrk="0" hangingPunct="1">
              <a:lnSpc>
                <a:spcPct val="120000"/>
              </a:lnSpc>
              <a:spcBef>
                <a:spcPts val="0"/>
              </a:spcBef>
              <a:spcAft>
                <a:spcPts val="0"/>
              </a:spcAft>
              <a:buClr>
                <a:srgbClr val="000000"/>
              </a:buClr>
              <a:buSzTx/>
              <a:buFont typeface="Arial"/>
              <a:buChar char="•"/>
              <a:tabLst/>
              <a:defRPr/>
            </a:pPr>
            <a:r>
              <a:rPr kumimoji="0" lang="en-US" sz="1500" i="0" u="none" strike="noStrike" kern="1200" cap="none" spc="-1" normalizeH="0" baseline="0" noProof="0" dirty="0">
                <a:ln>
                  <a:noFill/>
                </a:ln>
                <a:solidFill>
                  <a:srgbClr val="000000"/>
                </a:solidFill>
                <a:effectLst/>
                <a:uLnTx/>
                <a:uFillTx/>
                <a:latin typeface="Calibri"/>
                <a:ea typeface="+mn-ea"/>
                <a:cs typeface="+mn-cs"/>
              </a:rPr>
              <a:t>Open Standards </a:t>
            </a:r>
            <a:r>
              <a:rPr kumimoji="0" lang="en-US" sz="1500" b="0" i="0" u="none" strike="noStrike" kern="1200" cap="none" spc="-1" normalizeH="0" baseline="0" noProof="0" dirty="0">
                <a:ln>
                  <a:noFill/>
                </a:ln>
                <a:solidFill>
                  <a:srgbClr val="000000"/>
                </a:solidFill>
                <a:effectLst/>
                <a:uLnTx/>
                <a:uFillTx/>
                <a:latin typeface="Calibri"/>
                <a:ea typeface="+mn-ea"/>
                <a:cs typeface="+mn-cs"/>
              </a:rPr>
              <a:t>(OGC, W3C, IETF, …), royalty free</a:t>
            </a:r>
            <a:endParaRPr kumimoji="0" lang="en-US" sz="1500" b="0" i="0" u="none" strike="noStrike" kern="1200" cap="none" spc="-1" normalizeH="0" baseline="0" noProof="0" dirty="0">
              <a:ln>
                <a:noFill/>
              </a:ln>
              <a:solidFill>
                <a:prstClr val="black"/>
              </a:solidFill>
              <a:effectLst/>
              <a:uLnTx/>
              <a:uFillTx/>
              <a:latin typeface="Calibri"/>
              <a:ea typeface="+mn-ea"/>
              <a:cs typeface="+mn-cs"/>
            </a:endParaRPr>
          </a:p>
          <a:p>
            <a:pPr marL="600120" marR="0" lvl="1" indent="-256680" algn="l" defTabSz="914400" rtl="0" eaLnBrk="1" fontAlgn="auto" latinLnBrk="0" hangingPunct="1">
              <a:lnSpc>
                <a:spcPct val="120000"/>
              </a:lnSpc>
              <a:spcBef>
                <a:spcPts val="0"/>
              </a:spcBef>
              <a:spcAft>
                <a:spcPts val="0"/>
              </a:spcAft>
              <a:buClr>
                <a:srgbClr val="000000"/>
              </a:buClr>
              <a:buSzTx/>
              <a:buFont typeface="Arial"/>
              <a:buChar char="•"/>
              <a:tabLst/>
              <a:defRPr/>
            </a:pPr>
            <a:r>
              <a:rPr kumimoji="0" lang="en-US" sz="1500" b="0" i="0" u="none" strike="noStrike" kern="1200" cap="none" spc="-1" normalizeH="0" baseline="0" noProof="0" dirty="0">
                <a:ln>
                  <a:noFill/>
                </a:ln>
                <a:solidFill>
                  <a:srgbClr val="000000"/>
                </a:solidFill>
                <a:effectLst/>
                <a:uLnTx/>
                <a:uFillTx/>
                <a:latin typeface="Calibri"/>
                <a:ea typeface="+mn-ea"/>
                <a:cs typeface="+mn-cs"/>
              </a:rPr>
              <a:t>Data sharing through Web and publication/subscription (pub/sub) protocols</a:t>
            </a:r>
            <a:endParaRPr kumimoji="0" lang="en-US" sz="1500" b="0" i="0" u="none" strike="noStrike" kern="1200" cap="none" spc="-1" normalizeH="0" baseline="0" noProof="0" dirty="0">
              <a:ln>
                <a:noFill/>
              </a:ln>
              <a:solidFill>
                <a:prstClr val="black"/>
              </a:solidFill>
              <a:effectLst/>
              <a:uLnTx/>
              <a:uFillTx/>
              <a:latin typeface="Calibri"/>
              <a:ea typeface="+mn-ea"/>
              <a:cs typeface="+mn-cs"/>
            </a:endParaRPr>
          </a:p>
          <a:p>
            <a:pPr marL="600120" marR="0" lvl="1" indent="-256680" algn="l" defTabSz="914400" rtl="0" eaLnBrk="1" fontAlgn="auto" latinLnBrk="0" hangingPunct="1">
              <a:lnSpc>
                <a:spcPct val="120000"/>
              </a:lnSpc>
              <a:spcBef>
                <a:spcPts val="0"/>
              </a:spcBef>
              <a:spcAft>
                <a:spcPts val="0"/>
              </a:spcAft>
              <a:buClr>
                <a:srgbClr val="000000"/>
              </a:buClr>
              <a:buSzTx/>
              <a:buFont typeface="Arial"/>
              <a:buChar char="•"/>
              <a:tabLst/>
              <a:defRPr/>
            </a:pPr>
            <a:r>
              <a:rPr kumimoji="0" lang="en-US" sz="1500" b="0" i="0" u="none" strike="noStrike" kern="1200" cap="none" spc="-1" normalizeH="0" baseline="0" noProof="0" dirty="0">
                <a:ln>
                  <a:noFill/>
                </a:ln>
                <a:solidFill>
                  <a:srgbClr val="000000"/>
                </a:solidFill>
                <a:effectLst/>
                <a:uLnTx/>
                <a:uFillTx/>
                <a:latin typeface="Calibri"/>
                <a:ea typeface="+mn-ea"/>
                <a:cs typeface="+mn-cs"/>
              </a:rPr>
              <a:t>Cloud ready (turn-key solutions)</a:t>
            </a:r>
            <a:endParaRPr kumimoji="0" lang="en-US" sz="1500" b="0" i="0" u="none" strike="noStrike" kern="1200" cap="none" spc="-1" normalizeH="0" baseline="0" noProof="0" dirty="0">
              <a:ln>
                <a:noFill/>
              </a:ln>
              <a:solidFill>
                <a:prstClr val="black"/>
              </a:solidFill>
              <a:effectLst/>
              <a:uLnTx/>
              <a:uFillTx/>
              <a:latin typeface="Calibri"/>
              <a:ea typeface="+mn-ea"/>
              <a:cs typeface="+mn-cs"/>
            </a:endParaRPr>
          </a:p>
          <a:p>
            <a:pPr marL="600120" marR="0" lvl="1" indent="-256680" algn="l" defTabSz="914400" rtl="0" eaLnBrk="1" fontAlgn="auto" latinLnBrk="0" hangingPunct="1">
              <a:lnSpc>
                <a:spcPct val="120000"/>
              </a:lnSpc>
              <a:spcBef>
                <a:spcPts val="0"/>
              </a:spcBef>
              <a:spcAft>
                <a:spcPts val="0"/>
              </a:spcAft>
              <a:buClr>
                <a:srgbClr val="000000"/>
              </a:buClr>
              <a:buSzTx/>
              <a:buFont typeface="Arial"/>
              <a:buChar char="•"/>
              <a:tabLst/>
              <a:defRPr/>
            </a:pPr>
            <a:r>
              <a:rPr kumimoji="0" lang="en-US" sz="1500" b="0" i="0" u="none" strike="noStrike" kern="1200" cap="none" spc="-1" normalizeH="0" baseline="0" noProof="0" dirty="0">
                <a:ln>
                  <a:noFill/>
                </a:ln>
                <a:solidFill>
                  <a:srgbClr val="000000"/>
                </a:solidFill>
                <a:effectLst/>
                <a:uLnTx/>
                <a:uFillTx/>
                <a:latin typeface="Calibri"/>
                <a:ea typeface="+mn-ea"/>
                <a:cs typeface="+mn-cs"/>
              </a:rPr>
              <a:t>Web APIs (Application Programming Interface)</a:t>
            </a:r>
            <a:endParaRPr kumimoji="0" lang="en-US" sz="1500" b="0" i="0" u="none" strike="noStrike" kern="1200" cap="none" spc="-1"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1" normalizeH="0" baseline="0" noProof="0" dirty="0">
              <a:ln>
                <a:noFill/>
              </a:ln>
              <a:solidFill>
                <a:prstClr val="black"/>
              </a:solidFill>
              <a:effectLst/>
              <a:uLnTx/>
              <a:uFillTx/>
              <a:latin typeface="Calibri"/>
              <a:ea typeface="+mn-ea"/>
              <a:cs typeface="+mn-cs"/>
            </a:endParaRPr>
          </a:p>
        </p:txBody>
      </p:sp>
      <p:pic>
        <p:nvPicPr>
          <p:cNvPr id="2" name="Picture 2" descr="Open Geospatial Consortium · GitHub">
            <a:extLst>
              <a:ext uri="{FF2B5EF4-FFF2-40B4-BE49-F238E27FC236}">
                <a16:creationId xmlns:a16="http://schemas.microsoft.com/office/drawing/2014/main" id="{3270BFCB-7C6B-D0B4-9730-10DB8FFAD0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80" t="10576" r="10458" b="9754"/>
          <a:stretch/>
        </p:blipFill>
        <p:spPr bwMode="auto">
          <a:xfrm>
            <a:off x="1902139" y="4273114"/>
            <a:ext cx="893752" cy="9098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95C9AA-36F9-24EE-A6F7-3FADA81D3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2535" y="3605478"/>
            <a:ext cx="899434" cy="612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3A6DD5CD-9F66-5A09-0D82-2F419DDE84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0434" y="4830028"/>
            <a:ext cx="763636" cy="705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E189EE38-66A6-7742-BBEA-9C465D9575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9287" y="4386334"/>
            <a:ext cx="980067" cy="560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system&#10;&#10;Description automatically generated">
            <a:extLst>
              <a:ext uri="{FF2B5EF4-FFF2-40B4-BE49-F238E27FC236}">
                <a16:creationId xmlns:a16="http://schemas.microsoft.com/office/drawing/2014/main" id="{58C43167-6AF0-C878-EA0E-4709163CB575}"/>
              </a:ext>
            </a:extLst>
          </p:cNvPr>
          <p:cNvPicPr>
            <a:picLocks noChangeAspect="1"/>
          </p:cNvPicPr>
          <p:nvPr/>
        </p:nvPicPr>
        <p:blipFill>
          <a:blip r:embed="rId8"/>
          <a:stretch>
            <a:fillRect/>
          </a:stretch>
        </p:blipFill>
        <p:spPr>
          <a:xfrm>
            <a:off x="1509691" y="1675634"/>
            <a:ext cx="7772400" cy="4695825"/>
          </a:xfrm>
          <a:prstGeom prst="rect">
            <a:avLst/>
          </a:prstGeom>
        </p:spPr>
      </p:pic>
    </p:spTree>
    <p:extLst>
      <p:ext uri="{BB962C8B-B14F-4D97-AF65-F5344CB8AC3E}">
        <p14:creationId xmlns:p14="http://schemas.microsoft.com/office/powerpoint/2010/main" val="125601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4853AD4-E260-533D-72E5-5DA64A3EB46C}"/>
              </a:ext>
            </a:extLst>
          </p:cNvPr>
          <p:cNvGraphicFramePr/>
          <p:nvPr>
            <p:extLst>
              <p:ext uri="{D42A27DB-BD31-4B8C-83A1-F6EECF244321}">
                <p14:modId xmlns:p14="http://schemas.microsoft.com/office/powerpoint/2010/main" val="248053782"/>
              </p:ext>
            </p:extLst>
          </p:nvPr>
        </p:nvGraphicFramePr>
        <p:xfrm>
          <a:off x="970629" y="871098"/>
          <a:ext cx="11872229" cy="495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6BC0FB6-BAD9-C4BE-BFDD-E3951DE57476}"/>
              </a:ext>
            </a:extLst>
          </p:cNvPr>
          <p:cNvSpPr txBox="1"/>
          <p:nvPr/>
        </p:nvSpPr>
        <p:spPr>
          <a:xfrm>
            <a:off x="6522567" y="3868396"/>
            <a:ext cx="5205431" cy="2428870"/>
          </a:xfrm>
          <a:prstGeom prst="rect">
            <a:avLst/>
          </a:prstGeom>
          <a:solidFill>
            <a:schemeClr val="tx2">
              <a:lumMod val="20000"/>
              <a:lumOff val="80000"/>
            </a:schemeClr>
          </a:solidFill>
        </p:spPr>
        <p:style>
          <a:lnRef idx="0">
            <a:scrgbClr r="0" g="0" b="0"/>
          </a:lnRef>
          <a:fillRef idx="1001">
            <a:schemeClr val="lt2"/>
          </a:fillRef>
          <a:effectRef idx="0">
            <a:scrgbClr r="0" g="0" b="0"/>
          </a:effectRef>
          <a:fontRef idx="major"/>
        </p:style>
        <p:txBody>
          <a:bodyPr wrap="square" rtlCol="0">
            <a:spAutoFit/>
          </a:bodyPr>
          <a:lstStyle/>
          <a:p>
            <a:pPr algn="ctr">
              <a:lnSpc>
                <a:spcPct val="120000"/>
              </a:lnSpc>
            </a:pPr>
            <a:r>
              <a:rPr lang="en-US" sz="3600" b="1" dirty="0">
                <a:solidFill>
                  <a:schemeClr val="tx2">
                    <a:lumMod val="75000"/>
                  </a:schemeClr>
                </a:solidFill>
              </a:rPr>
              <a:t>WIS2 in a box</a:t>
            </a:r>
          </a:p>
          <a:p>
            <a:pPr lvl="1">
              <a:lnSpc>
                <a:spcPct val="120000"/>
              </a:lnSpc>
            </a:pPr>
            <a:r>
              <a:rPr lang="en-US" sz="1400" i="1" dirty="0">
                <a:solidFill>
                  <a:srgbClr val="2A2A2A"/>
                </a:solidFill>
                <a:latin typeface="Arial"/>
              </a:rPr>
              <a:t>Open-source reference implementation of WIS 2.0 for LDC, SIDS and Members adopting open-source solutions  </a:t>
            </a:r>
          </a:p>
          <a:p>
            <a:pPr lvl="1">
              <a:lnSpc>
                <a:spcPct val="120000"/>
              </a:lnSpc>
            </a:pPr>
            <a:endParaRPr lang="en-US" sz="1600" i="1" dirty="0">
              <a:solidFill>
                <a:srgbClr val="2A2A2A"/>
              </a:solidFill>
              <a:latin typeface="Arial"/>
            </a:endParaRPr>
          </a:p>
          <a:p>
            <a:pPr lvl="1">
              <a:lnSpc>
                <a:spcPct val="120000"/>
              </a:lnSpc>
            </a:pPr>
            <a:endParaRPr lang="en-US" sz="1600" i="1" dirty="0">
              <a:solidFill>
                <a:srgbClr val="2A2A2A"/>
              </a:solidFill>
              <a:latin typeface="Arial"/>
            </a:endParaRPr>
          </a:p>
          <a:p>
            <a:pPr lvl="1">
              <a:lnSpc>
                <a:spcPct val="120000"/>
              </a:lnSpc>
            </a:pPr>
            <a:endParaRPr lang="en-US" sz="1600" i="1" dirty="0">
              <a:solidFill>
                <a:srgbClr val="2A2A2A"/>
              </a:solidFill>
              <a:latin typeface="Arial"/>
            </a:endParaRPr>
          </a:p>
          <a:p>
            <a:pPr lvl="1">
              <a:lnSpc>
                <a:spcPct val="120000"/>
              </a:lnSpc>
            </a:pPr>
            <a:endParaRPr lang="en-US" sz="1600" i="1" dirty="0">
              <a:solidFill>
                <a:srgbClr val="2A2A2A"/>
              </a:solidFill>
              <a:latin typeface="Arial"/>
            </a:endParaRPr>
          </a:p>
        </p:txBody>
      </p:sp>
      <p:sp>
        <p:nvSpPr>
          <p:cNvPr id="5" name="Slide Number Placeholder 4">
            <a:extLst>
              <a:ext uri="{FF2B5EF4-FFF2-40B4-BE49-F238E27FC236}">
                <a16:creationId xmlns:a16="http://schemas.microsoft.com/office/drawing/2014/main" id="{5620B87E-20F6-FDB4-82EA-A0DA581FE631}"/>
              </a:ext>
            </a:extLst>
          </p:cNvPr>
          <p:cNvSpPr>
            <a:spLocks noGrp="1"/>
          </p:cNvSpPr>
          <p:nvPr>
            <p:ph type="sldNum" sz="quarter" idx="4"/>
          </p:nvPr>
        </p:nvSpPr>
        <p:spPr/>
        <p:txBody>
          <a:bodyPr/>
          <a:lstStyle/>
          <a:p>
            <a:fld id="{0F9F7EA0-3F56-4C7E-9B2D-3423B3AF0281}" type="slidenum">
              <a:rPr lang="en-US" smtClean="0"/>
              <a:pPr/>
              <a:t>3</a:t>
            </a:fld>
            <a:endParaRPr lang="en-US" dirty="0"/>
          </a:p>
        </p:txBody>
      </p:sp>
      <p:graphicFrame>
        <p:nvGraphicFramePr>
          <p:cNvPr id="13" name="Content Placeholder 2">
            <a:extLst>
              <a:ext uri="{FF2B5EF4-FFF2-40B4-BE49-F238E27FC236}">
                <a16:creationId xmlns:a16="http://schemas.microsoft.com/office/drawing/2014/main" id="{256C503E-47F4-DCAA-170C-20ACE7BAAE0A}"/>
              </a:ext>
            </a:extLst>
          </p:cNvPr>
          <p:cNvGraphicFramePr>
            <a:graphicFrameLocks noGrp="1"/>
          </p:cNvGraphicFramePr>
          <p:nvPr>
            <p:ph idx="1"/>
          </p:nvPr>
        </p:nvGraphicFramePr>
        <p:xfrm>
          <a:off x="6748668" y="5239730"/>
          <a:ext cx="4753228" cy="11028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Rectangle 13">
            <a:extLst>
              <a:ext uri="{FF2B5EF4-FFF2-40B4-BE49-F238E27FC236}">
                <a16:creationId xmlns:a16="http://schemas.microsoft.com/office/drawing/2014/main" id="{80D748A9-0D5A-8FB8-26A2-34CC1CB8C22C}"/>
              </a:ext>
            </a:extLst>
          </p:cNvPr>
          <p:cNvSpPr/>
          <p:nvPr/>
        </p:nvSpPr>
        <p:spPr>
          <a:xfrm>
            <a:off x="-53788" y="-13415"/>
            <a:ext cx="12245788" cy="734218"/>
          </a:xfrm>
          <a:prstGeom prst="rect">
            <a:avLst/>
          </a:prstGeom>
          <a:solidFill>
            <a:srgbClr val="034D9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3200" b="1" dirty="0"/>
              <a:t>WIS2 in a box</a:t>
            </a:r>
          </a:p>
        </p:txBody>
      </p:sp>
      <p:sp>
        <p:nvSpPr>
          <p:cNvPr id="2" name="TextBox 1">
            <a:extLst>
              <a:ext uri="{FF2B5EF4-FFF2-40B4-BE49-F238E27FC236}">
                <a16:creationId xmlns:a16="http://schemas.microsoft.com/office/drawing/2014/main" id="{D40E4DD5-77B1-A8F1-5F5A-AAA3CC13EBB1}"/>
              </a:ext>
            </a:extLst>
          </p:cNvPr>
          <p:cNvSpPr txBox="1"/>
          <p:nvPr/>
        </p:nvSpPr>
        <p:spPr>
          <a:xfrm>
            <a:off x="51271" y="936167"/>
            <a:ext cx="6044729" cy="1908215"/>
          </a:xfrm>
          <a:prstGeom prst="rect">
            <a:avLst/>
          </a:prstGeom>
          <a:noFill/>
        </p:spPr>
        <p:txBody>
          <a:bodyPr wrap="square" rtlCol="0">
            <a:spAutoFit/>
          </a:bodyPr>
          <a:lstStyle/>
          <a:p>
            <a:r>
              <a:rPr lang="en-CH" b="1" dirty="0">
                <a:solidFill>
                  <a:schemeClr val="tx2">
                    <a:lumMod val="75000"/>
                  </a:schemeClr>
                </a:solidFill>
                <a:latin typeface="Arial" panose="020B0604020202020204" pitchFamily="34" charset="0"/>
                <a:cs typeface="Arial" panose="020B0604020202020204" pitchFamily="34" charset="0"/>
              </a:rPr>
              <a:t>Workshop on WIS 2.0 demonstration projects</a:t>
            </a:r>
          </a:p>
          <a:p>
            <a:pPr marL="285750" indent="-285750">
              <a:buFontTx/>
              <a:buChar char="-"/>
            </a:pPr>
            <a:r>
              <a:rPr lang="en-GB" sz="1400" dirty="0">
                <a:solidFill>
                  <a:schemeClr val="tx2">
                    <a:lumMod val="75000"/>
                  </a:schemeClr>
                </a:solidFill>
                <a:latin typeface="Arial" panose="020B0604020202020204" pitchFamily="34" charset="0"/>
                <a:cs typeface="Arial" panose="020B0604020202020204" pitchFamily="34" charset="0"/>
              </a:rPr>
              <a:t>D</a:t>
            </a:r>
            <a:r>
              <a:rPr lang="en-CH" sz="1400" dirty="0">
                <a:solidFill>
                  <a:schemeClr val="tx2">
                    <a:lumMod val="75000"/>
                  </a:schemeClr>
                </a:solidFill>
                <a:latin typeface="Arial" panose="020B0604020202020204" pitchFamily="34" charset="0"/>
                <a:cs typeface="Arial" panose="020B0604020202020204" pitchFamily="34" charset="0"/>
              </a:rPr>
              <a:t>emonstration of WIS 2.0 principles by WMO Community</a:t>
            </a:r>
          </a:p>
          <a:p>
            <a:pPr marL="285750" indent="-285750">
              <a:buFontTx/>
              <a:buChar char="-"/>
            </a:pPr>
            <a:r>
              <a:rPr lang="en-CH" sz="1400" dirty="0">
                <a:solidFill>
                  <a:schemeClr val="tx2">
                    <a:lumMod val="75000"/>
                  </a:schemeClr>
                </a:solidFill>
                <a:latin typeface="Arial" panose="020B0604020202020204" pitchFamily="34" charset="0"/>
                <a:cs typeface="Arial" panose="020B0604020202020204" pitchFamily="34" charset="0"/>
              </a:rPr>
              <a:t>Foundation of WIS 2.0 Architecture</a:t>
            </a:r>
          </a:p>
          <a:p>
            <a:pPr marL="285750" indent="-285750">
              <a:buFontTx/>
              <a:buChar char="-"/>
            </a:pPr>
            <a:r>
              <a:rPr lang="en-CH" b="1" i="1" dirty="0">
                <a:solidFill>
                  <a:schemeClr val="tx2">
                    <a:lumMod val="75000"/>
                  </a:schemeClr>
                </a:solidFill>
                <a:latin typeface="Arial" panose="020B0604020202020204" pitchFamily="34" charset="0"/>
                <a:cs typeface="Arial" panose="020B0604020202020204" pitchFamily="34" charset="0"/>
              </a:rPr>
              <a:t>WIS2 in a box  </a:t>
            </a:r>
          </a:p>
          <a:p>
            <a:pPr marL="742950" lvl="1" indent="-285750">
              <a:buFontTx/>
              <a:buChar char="-"/>
            </a:pPr>
            <a:r>
              <a:rPr lang="en-GB" b="1" i="1" dirty="0">
                <a:solidFill>
                  <a:schemeClr val="tx2">
                    <a:lumMod val="75000"/>
                  </a:schemeClr>
                </a:solidFill>
                <a:latin typeface="Arial" panose="020B0604020202020204" pitchFamily="34" charset="0"/>
                <a:cs typeface="Arial" panose="020B0604020202020204" pitchFamily="34" charset="0"/>
              </a:rPr>
              <a:t>Facilitate adoption of WIS2 by Members</a:t>
            </a:r>
          </a:p>
          <a:p>
            <a:pPr marL="742950" lvl="1" indent="-285750">
              <a:buFontTx/>
              <a:buChar char="-"/>
            </a:pPr>
            <a:r>
              <a:rPr lang="en-GB" b="1" i="1" dirty="0">
                <a:solidFill>
                  <a:schemeClr val="tx2">
                    <a:lumMod val="75000"/>
                  </a:schemeClr>
                </a:solidFill>
                <a:latin typeface="Arial" panose="020B0604020202020204" pitchFamily="34" charset="0"/>
                <a:cs typeface="Arial" panose="020B0604020202020204" pitchFamily="34" charset="0"/>
              </a:rPr>
              <a:t>Reference implementation of the Technical Regulations of WIS2</a:t>
            </a:r>
          </a:p>
        </p:txBody>
      </p:sp>
      <p:sp>
        <p:nvSpPr>
          <p:cNvPr id="6" name="Curved Down Arrow 5">
            <a:extLst>
              <a:ext uri="{FF2B5EF4-FFF2-40B4-BE49-F238E27FC236}">
                <a16:creationId xmlns:a16="http://schemas.microsoft.com/office/drawing/2014/main" id="{C2669511-358C-B168-1A0C-564A74470528}"/>
              </a:ext>
            </a:extLst>
          </p:cNvPr>
          <p:cNvSpPr/>
          <p:nvPr/>
        </p:nvSpPr>
        <p:spPr>
          <a:xfrm rot="20437975">
            <a:off x="5472901" y="1312052"/>
            <a:ext cx="1953998" cy="1156447"/>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solidFill>
                <a:schemeClr val="tx1"/>
              </a:solidFill>
            </a:endParaRPr>
          </a:p>
        </p:txBody>
      </p:sp>
      <p:sp>
        <p:nvSpPr>
          <p:cNvPr id="7" name="Curved Down Arrow 6">
            <a:extLst>
              <a:ext uri="{FF2B5EF4-FFF2-40B4-BE49-F238E27FC236}">
                <a16:creationId xmlns:a16="http://schemas.microsoft.com/office/drawing/2014/main" id="{5CD17D68-DBE4-E78C-2C40-01BFAF5D872A}"/>
              </a:ext>
            </a:extLst>
          </p:cNvPr>
          <p:cNvSpPr/>
          <p:nvPr/>
        </p:nvSpPr>
        <p:spPr>
          <a:xfrm rot="9730362">
            <a:off x="5981650" y="3041716"/>
            <a:ext cx="1953998" cy="1156447"/>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solidFill>
                <a:schemeClr val="tx1"/>
              </a:solidFill>
            </a:endParaRPr>
          </a:p>
        </p:txBody>
      </p:sp>
    </p:spTree>
    <p:extLst>
      <p:ext uri="{BB962C8B-B14F-4D97-AF65-F5344CB8AC3E}">
        <p14:creationId xmlns:p14="http://schemas.microsoft.com/office/powerpoint/2010/main" val="22028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D748A9-0D5A-8FB8-26A2-34CC1CB8C22C}"/>
              </a:ext>
            </a:extLst>
          </p:cNvPr>
          <p:cNvSpPr/>
          <p:nvPr/>
        </p:nvSpPr>
        <p:spPr>
          <a:xfrm>
            <a:off x="-53788" y="-13415"/>
            <a:ext cx="12245788" cy="734218"/>
          </a:xfrm>
          <a:prstGeom prst="rect">
            <a:avLst/>
          </a:prstGeom>
          <a:solidFill>
            <a:srgbClr val="034D9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3200" b="1" dirty="0"/>
              <a:t>WIS2 in a box</a:t>
            </a:r>
          </a:p>
        </p:txBody>
      </p:sp>
      <p:sp>
        <p:nvSpPr>
          <p:cNvPr id="32" name="TextBox 31">
            <a:extLst>
              <a:ext uri="{FF2B5EF4-FFF2-40B4-BE49-F238E27FC236}">
                <a16:creationId xmlns:a16="http://schemas.microsoft.com/office/drawing/2014/main" id="{E50E4BF3-4D23-7066-EAB7-182A4C947658}"/>
              </a:ext>
            </a:extLst>
          </p:cNvPr>
          <p:cNvSpPr txBox="1"/>
          <p:nvPr/>
        </p:nvSpPr>
        <p:spPr>
          <a:xfrm>
            <a:off x="1049177" y="1228209"/>
            <a:ext cx="5354088" cy="1754326"/>
          </a:xfrm>
          <a:prstGeom prst="rect">
            <a:avLst/>
          </a:prstGeom>
          <a:noFill/>
        </p:spPr>
        <p:txBody>
          <a:bodyPr wrap="square" rtlCol="0">
            <a:spAutoFit/>
          </a:bodyPr>
          <a:lstStyle/>
          <a:p>
            <a:pPr marL="285750" indent="-285750">
              <a:spcBef>
                <a:spcPct val="20000"/>
              </a:spcBef>
              <a:buFont typeface="Arial"/>
              <a:buChar char="–"/>
            </a:pPr>
            <a:r>
              <a:rPr lang="en-CA" dirty="0">
                <a:solidFill>
                  <a:prstClr val="black"/>
                </a:solidFill>
              </a:rPr>
              <a:t>Code: </a:t>
            </a:r>
            <a:r>
              <a:rPr lang="en-CA" dirty="0">
                <a:solidFill>
                  <a:srgbClr val="4F81BD">
                    <a:lumMod val="75000"/>
                  </a:srgbClr>
                </a:solidFill>
                <a:hlinkClick r:id="rId3"/>
              </a:rPr>
              <a:t>https://github/wmo-im/wis2box</a:t>
            </a:r>
            <a:r>
              <a:rPr lang="en-CA" dirty="0">
                <a:solidFill>
                  <a:srgbClr val="4F81BD">
                    <a:lumMod val="75000"/>
                  </a:srgbClr>
                </a:solidFill>
              </a:rPr>
              <a:t> </a:t>
            </a:r>
          </a:p>
          <a:p>
            <a:pPr marL="285750" indent="-285750">
              <a:spcBef>
                <a:spcPct val="20000"/>
              </a:spcBef>
              <a:buFont typeface="Arial"/>
              <a:buChar char="–"/>
            </a:pPr>
            <a:r>
              <a:rPr lang="en-CA" dirty="0">
                <a:solidFill>
                  <a:prstClr val="black"/>
                </a:solidFill>
              </a:rPr>
              <a:t>Documentation: </a:t>
            </a:r>
            <a:r>
              <a:rPr lang="en-CA" dirty="0">
                <a:solidFill>
                  <a:srgbClr val="4F81BD">
                    <a:lumMod val="75000"/>
                  </a:srgbClr>
                </a:solidFill>
                <a:hlinkClick r:id="rId4"/>
              </a:rPr>
              <a:t>https://docs.wis2box.wis.wmo.int</a:t>
            </a:r>
            <a:r>
              <a:rPr lang="en-CA" dirty="0">
                <a:solidFill>
                  <a:srgbClr val="4F81BD">
                    <a:lumMod val="75000"/>
                  </a:srgbClr>
                </a:solidFill>
              </a:rPr>
              <a:t> </a:t>
            </a:r>
          </a:p>
          <a:p>
            <a:pPr marL="285750" indent="-285750">
              <a:spcBef>
                <a:spcPct val="20000"/>
              </a:spcBef>
              <a:buFont typeface="Arial"/>
              <a:buChar char="–"/>
            </a:pPr>
            <a:r>
              <a:rPr lang="en-CA" dirty="0">
                <a:solidFill>
                  <a:prstClr val="black"/>
                </a:solidFill>
              </a:rPr>
              <a:t>Demo: </a:t>
            </a:r>
            <a:r>
              <a:rPr lang="en-CA" dirty="0">
                <a:solidFill>
                  <a:srgbClr val="4F81BD">
                    <a:lumMod val="75000"/>
                  </a:srgbClr>
                </a:solidFill>
                <a:hlinkClick r:id="rId5"/>
              </a:rPr>
              <a:t>https://demo.wis2box.wis.wmo.int</a:t>
            </a:r>
            <a:r>
              <a:rPr lang="en-CA" dirty="0">
                <a:solidFill>
                  <a:srgbClr val="4F81BD">
                    <a:lumMod val="75000"/>
                  </a:srgbClr>
                </a:solidFill>
              </a:rPr>
              <a:t> </a:t>
            </a:r>
          </a:p>
          <a:p>
            <a:pPr marL="285750" indent="-285750">
              <a:spcBef>
                <a:spcPct val="20000"/>
              </a:spcBef>
              <a:buFont typeface="Arial"/>
              <a:buChar char="–"/>
            </a:pPr>
            <a:r>
              <a:rPr lang="en-CA" dirty="0">
                <a:solidFill>
                  <a:prstClr val="black"/>
                </a:solidFill>
              </a:rPr>
              <a:t>Training: </a:t>
            </a:r>
            <a:r>
              <a:rPr lang="en-CA" dirty="0">
                <a:solidFill>
                  <a:srgbClr val="4F81BD">
                    <a:lumMod val="75000"/>
                  </a:srgbClr>
                </a:solidFill>
                <a:hlinkClick r:id="rId6"/>
              </a:rPr>
              <a:t>https://training.wis2box.wis.wmo.int</a:t>
            </a:r>
            <a:r>
              <a:rPr lang="en-CA" dirty="0">
                <a:solidFill>
                  <a:srgbClr val="4F81BD">
                    <a:lumMod val="75000"/>
                  </a:srgbClr>
                </a:solidFill>
              </a:rPr>
              <a:t> </a:t>
            </a:r>
          </a:p>
          <a:p>
            <a:pPr lvl="0">
              <a:spcBef>
                <a:spcPct val="20000"/>
              </a:spcBef>
            </a:pPr>
            <a:endParaRPr lang="en-CA" sz="2100" dirty="0">
              <a:solidFill>
                <a:prstClr val="black"/>
              </a:solidFill>
            </a:endParaRPr>
          </a:p>
        </p:txBody>
      </p:sp>
      <p:grpSp>
        <p:nvGrpSpPr>
          <p:cNvPr id="5" name="Group 4">
            <a:extLst>
              <a:ext uri="{FF2B5EF4-FFF2-40B4-BE49-F238E27FC236}">
                <a16:creationId xmlns:a16="http://schemas.microsoft.com/office/drawing/2014/main" id="{15688706-0631-D91B-AFE0-873568B333F1}"/>
              </a:ext>
            </a:extLst>
          </p:cNvPr>
          <p:cNvGrpSpPr/>
          <p:nvPr/>
        </p:nvGrpSpPr>
        <p:grpSpPr>
          <a:xfrm>
            <a:off x="429791" y="2944092"/>
            <a:ext cx="6448637" cy="2447306"/>
            <a:chOff x="1843218" y="3137248"/>
            <a:chExt cx="8575430" cy="2639165"/>
          </a:xfrm>
        </p:grpSpPr>
        <p:sp>
          <p:nvSpPr>
            <p:cNvPr id="22" name="Rectangle 21">
              <a:extLst>
                <a:ext uri="{FF2B5EF4-FFF2-40B4-BE49-F238E27FC236}">
                  <a16:creationId xmlns:a16="http://schemas.microsoft.com/office/drawing/2014/main" id="{4480CEBA-C8A0-B6BD-FE23-D87056BF5CB9}"/>
                </a:ext>
              </a:extLst>
            </p:cNvPr>
            <p:cNvSpPr/>
            <p:nvPr/>
          </p:nvSpPr>
          <p:spPr>
            <a:xfrm>
              <a:off x="1843218" y="3137248"/>
              <a:ext cx="8575430" cy="2639165"/>
            </a:xfrm>
            <a:prstGeom prst="rect">
              <a:avLst/>
            </a:prstGeom>
            <a:noFill/>
            <a:ln w="158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4" name="TextBox 33">
              <a:extLst>
                <a:ext uri="{FF2B5EF4-FFF2-40B4-BE49-F238E27FC236}">
                  <a16:creationId xmlns:a16="http://schemas.microsoft.com/office/drawing/2014/main" id="{ADBEF450-3E9C-95C1-CF3D-B0DF8382C0A3}"/>
                </a:ext>
              </a:extLst>
            </p:cNvPr>
            <p:cNvSpPr txBox="1"/>
            <p:nvPr/>
          </p:nvSpPr>
          <p:spPr>
            <a:xfrm>
              <a:off x="3477780" y="3137248"/>
              <a:ext cx="3461205" cy="400110"/>
            </a:xfrm>
            <a:prstGeom prst="rect">
              <a:avLst/>
            </a:prstGeom>
            <a:noFill/>
          </p:spPr>
          <p:txBody>
            <a:bodyPr wrap="none" rtlCol="0">
              <a:spAutoFit/>
            </a:bodyPr>
            <a:lstStyle/>
            <a:p>
              <a:r>
                <a:rPr lang="en-CH" sz="2000" b="1" dirty="0">
                  <a:solidFill>
                    <a:schemeClr val="tx2">
                      <a:lumMod val="75000"/>
                    </a:schemeClr>
                  </a:solidFill>
                  <a:latin typeface="Arial" panose="020B0604020202020204" pitchFamily="34" charset="0"/>
                  <a:cs typeface="Arial" panose="020B0604020202020204" pitchFamily="34" charset="0"/>
                </a:rPr>
                <a:t>Apache license version 2.0</a:t>
              </a:r>
            </a:p>
          </p:txBody>
        </p:sp>
        <p:sp>
          <p:nvSpPr>
            <p:cNvPr id="3" name="TextBox 2">
              <a:extLst>
                <a:ext uri="{FF2B5EF4-FFF2-40B4-BE49-F238E27FC236}">
                  <a16:creationId xmlns:a16="http://schemas.microsoft.com/office/drawing/2014/main" id="{2347B186-9F14-3A03-9E37-9E98C22D0751}"/>
                </a:ext>
              </a:extLst>
            </p:cNvPr>
            <p:cNvSpPr txBox="1"/>
            <p:nvPr/>
          </p:nvSpPr>
          <p:spPr>
            <a:xfrm>
              <a:off x="1975339" y="3607717"/>
              <a:ext cx="2860431" cy="1785104"/>
            </a:xfrm>
            <a:prstGeom prst="rect">
              <a:avLst/>
            </a:prstGeom>
            <a:noFill/>
          </p:spPr>
          <p:txBody>
            <a:bodyPr wrap="square" rtlCol="0">
              <a:spAutoFit/>
            </a:bodyPr>
            <a:lstStyle/>
            <a:p>
              <a:r>
                <a:rPr lang="en-CH" sz="2000" b="1" dirty="0">
                  <a:solidFill>
                    <a:schemeClr val="tx2">
                      <a:lumMod val="75000"/>
                    </a:schemeClr>
                  </a:solidFill>
                </a:rPr>
                <a:t>Permissions</a:t>
              </a:r>
              <a:endParaRPr lang="en-CH" b="1" dirty="0">
                <a:solidFill>
                  <a:schemeClr val="tx2">
                    <a:lumMod val="75000"/>
                  </a:schemeClr>
                </a:solidFill>
              </a:endParaRPr>
            </a:p>
            <a:p>
              <a:pPr marL="285750" indent="-285750">
                <a:buSzPct val="60000"/>
                <a:buFont typeface=".Apple Color Emoji UI"/>
                <a:buChar char="🟢"/>
              </a:pPr>
              <a:r>
                <a:rPr lang="en-CH" dirty="0"/>
                <a:t>Commercial use</a:t>
              </a:r>
            </a:p>
            <a:p>
              <a:pPr marL="285750" indent="-285750">
                <a:buSzPct val="60000"/>
                <a:buFont typeface=".Apple Color Emoji UI"/>
                <a:buChar char="🟢"/>
              </a:pPr>
              <a:r>
                <a:rPr lang="en-CH" dirty="0"/>
                <a:t>Distribution</a:t>
              </a:r>
            </a:p>
            <a:p>
              <a:pPr marL="285750" indent="-285750">
                <a:buSzPct val="60000"/>
                <a:buFont typeface=".Apple Color Emoji UI"/>
                <a:buChar char="🟢"/>
              </a:pPr>
              <a:r>
                <a:rPr lang="en-CH" dirty="0"/>
                <a:t>Modification</a:t>
              </a:r>
            </a:p>
            <a:p>
              <a:pPr marL="285750" indent="-285750">
                <a:buSzPct val="60000"/>
                <a:buFont typeface=".Apple Color Emoji UI"/>
                <a:buChar char="🟢"/>
              </a:pPr>
              <a:r>
                <a:rPr lang="en-CH" dirty="0"/>
                <a:t>Patent use</a:t>
              </a:r>
            </a:p>
            <a:p>
              <a:pPr marL="285750" indent="-285750">
                <a:buSzPct val="60000"/>
                <a:buFont typeface=".Apple Color Emoji UI"/>
                <a:buChar char="🟢"/>
              </a:pPr>
              <a:r>
                <a:rPr lang="en-CH" dirty="0"/>
                <a:t>Private use</a:t>
              </a:r>
            </a:p>
          </p:txBody>
        </p:sp>
        <p:sp>
          <p:nvSpPr>
            <p:cNvPr id="31" name="TextBox 30">
              <a:extLst>
                <a:ext uri="{FF2B5EF4-FFF2-40B4-BE49-F238E27FC236}">
                  <a16:creationId xmlns:a16="http://schemas.microsoft.com/office/drawing/2014/main" id="{1EA18487-1824-3197-6237-4582E690F977}"/>
                </a:ext>
              </a:extLst>
            </p:cNvPr>
            <p:cNvSpPr txBox="1"/>
            <p:nvPr/>
          </p:nvSpPr>
          <p:spPr>
            <a:xfrm>
              <a:off x="4617835" y="3615473"/>
              <a:ext cx="3217985" cy="954107"/>
            </a:xfrm>
            <a:prstGeom prst="rect">
              <a:avLst/>
            </a:prstGeom>
            <a:noFill/>
          </p:spPr>
          <p:txBody>
            <a:bodyPr wrap="square" rtlCol="0">
              <a:spAutoFit/>
            </a:bodyPr>
            <a:lstStyle/>
            <a:p>
              <a:r>
                <a:rPr lang="en-CH" sz="2000" b="1" dirty="0">
                  <a:solidFill>
                    <a:schemeClr val="tx2">
                      <a:lumMod val="75000"/>
                    </a:schemeClr>
                  </a:solidFill>
                </a:rPr>
                <a:t>Conditions</a:t>
              </a:r>
              <a:endParaRPr lang="en-CH" b="1" dirty="0">
                <a:solidFill>
                  <a:schemeClr val="tx2">
                    <a:lumMod val="75000"/>
                  </a:schemeClr>
                </a:solidFill>
              </a:endParaRPr>
            </a:p>
            <a:p>
              <a:pPr marL="285750" indent="-285750">
                <a:buSzPct val="60000"/>
                <a:buFont typeface=".Apple Color Emoji UI"/>
                <a:buChar char="🔵"/>
              </a:pPr>
              <a:r>
                <a:rPr lang="en-CH" dirty="0"/>
                <a:t>License and copyright notice</a:t>
              </a:r>
            </a:p>
            <a:p>
              <a:pPr marL="285750" indent="-285750">
                <a:buSzPct val="60000"/>
                <a:buFont typeface=".Apple Color Emoji UI"/>
                <a:buChar char="🔵"/>
              </a:pPr>
              <a:r>
                <a:rPr lang="en-CH" dirty="0"/>
                <a:t>State any changes</a:t>
              </a:r>
            </a:p>
          </p:txBody>
        </p:sp>
        <p:sp>
          <p:nvSpPr>
            <p:cNvPr id="33" name="TextBox 32">
              <a:extLst>
                <a:ext uri="{FF2B5EF4-FFF2-40B4-BE49-F238E27FC236}">
                  <a16:creationId xmlns:a16="http://schemas.microsoft.com/office/drawing/2014/main" id="{D17FAA09-75F1-CEA6-896E-8E57D0B86F12}"/>
                </a:ext>
              </a:extLst>
            </p:cNvPr>
            <p:cNvSpPr txBox="1"/>
            <p:nvPr/>
          </p:nvSpPr>
          <p:spPr>
            <a:xfrm>
              <a:off x="7549663" y="3607717"/>
              <a:ext cx="2121902" cy="1231106"/>
            </a:xfrm>
            <a:prstGeom prst="rect">
              <a:avLst/>
            </a:prstGeom>
            <a:noFill/>
          </p:spPr>
          <p:txBody>
            <a:bodyPr wrap="square" rtlCol="0">
              <a:spAutoFit/>
            </a:bodyPr>
            <a:lstStyle/>
            <a:p>
              <a:r>
                <a:rPr lang="en-CH" sz="2000" b="1" dirty="0">
                  <a:solidFill>
                    <a:schemeClr val="tx2">
                      <a:lumMod val="75000"/>
                    </a:schemeClr>
                  </a:solidFill>
                </a:rPr>
                <a:t>Limitations</a:t>
              </a:r>
              <a:endParaRPr lang="en-CH" b="1" dirty="0">
                <a:solidFill>
                  <a:schemeClr val="tx2">
                    <a:lumMod val="75000"/>
                  </a:schemeClr>
                </a:solidFill>
              </a:endParaRPr>
            </a:p>
            <a:p>
              <a:pPr marL="285750" indent="-285750">
                <a:buSzPct val="60000"/>
                <a:buFont typeface=".Apple Color Emoji UI"/>
                <a:buChar char="🔴"/>
              </a:pPr>
              <a:r>
                <a:rPr lang="en-CH" dirty="0"/>
                <a:t>Liability</a:t>
              </a:r>
            </a:p>
            <a:p>
              <a:pPr marL="285750" indent="-285750">
                <a:buSzPct val="60000"/>
                <a:buFont typeface=".Apple Color Emoji UI"/>
                <a:buChar char="🔴"/>
              </a:pPr>
              <a:r>
                <a:rPr lang="en-CH" dirty="0"/>
                <a:t>Trademark use</a:t>
              </a:r>
            </a:p>
            <a:p>
              <a:pPr marL="285750" indent="-285750">
                <a:buSzPct val="60000"/>
                <a:buFont typeface=".Apple Color Emoji UI"/>
                <a:buChar char="🔴"/>
              </a:pPr>
              <a:r>
                <a:rPr lang="en-CH" dirty="0"/>
                <a:t>Warranty</a:t>
              </a:r>
            </a:p>
          </p:txBody>
        </p:sp>
      </p:grpSp>
      <p:pic>
        <p:nvPicPr>
          <p:cNvPr id="35" name="Picture 4" descr="Building for Everyone — The Opensource Way | by Bolaji | Backticks &amp; Tildes  | Medium">
            <a:extLst>
              <a:ext uri="{FF2B5EF4-FFF2-40B4-BE49-F238E27FC236}">
                <a16:creationId xmlns:a16="http://schemas.microsoft.com/office/drawing/2014/main" id="{BBD3CD42-8826-5C57-43C1-55F44B1BF94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33" t="24943" r="8195" b="26279"/>
          <a:stretch/>
        </p:blipFill>
        <p:spPr bwMode="auto">
          <a:xfrm>
            <a:off x="0" y="-2285"/>
            <a:ext cx="1849870" cy="75017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6EA1298-9A84-4B06-0180-DCADB6003081}"/>
              </a:ext>
            </a:extLst>
          </p:cNvPr>
          <p:cNvGrpSpPr/>
          <p:nvPr/>
        </p:nvGrpSpPr>
        <p:grpSpPr>
          <a:xfrm>
            <a:off x="424875" y="810194"/>
            <a:ext cx="6453553" cy="2044506"/>
            <a:chOff x="2842329" y="774985"/>
            <a:chExt cx="6453553" cy="2044506"/>
          </a:xfrm>
        </p:grpSpPr>
        <p:sp>
          <p:nvSpPr>
            <p:cNvPr id="9" name="Rectangle 8">
              <a:extLst>
                <a:ext uri="{FF2B5EF4-FFF2-40B4-BE49-F238E27FC236}">
                  <a16:creationId xmlns:a16="http://schemas.microsoft.com/office/drawing/2014/main" id="{891DE663-463E-68A4-2471-DC1A9D4788E6}"/>
                </a:ext>
              </a:extLst>
            </p:cNvPr>
            <p:cNvSpPr/>
            <p:nvPr/>
          </p:nvSpPr>
          <p:spPr>
            <a:xfrm>
              <a:off x="2842329" y="774985"/>
              <a:ext cx="6453553" cy="2044506"/>
            </a:xfrm>
            <a:prstGeom prst="rect">
              <a:avLst/>
            </a:prstGeom>
            <a:noFill/>
            <a:ln w="158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5C3A453B-A016-CF72-11FA-C2FD38CA7C4E}"/>
                </a:ext>
              </a:extLst>
            </p:cNvPr>
            <p:cNvSpPr txBox="1"/>
            <p:nvPr/>
          </p:nvSpPr>
          <p:spPr>
            <a:xfrm>
              <a:off x="4151708" y="848865"/>
              <a:ext cx="3732112" cy="400110"/>
            </a:xfrm>
            <a:prstGeom prst="rect">
              <a:avLst/>
            </a:prstGeom>
            <a:noFill/>
          </p:spPr>
          <p:txBody>
            <a:bodyPr wrap="none" rtlCol="0">
              <a:spAutoFit/>
            </a:bodyPr>
            <a:lstStyle/>
            <a:p>
              <a:r>
                <a:rPr lang="en-CH" sz="2000" b="1" dirty="0">
                  <a:solidFill>
                    <a:schemeClr val="tx2">
                      <a:lumMod val="75000"/>
                    </a:schemeClr>
                  </a:solidFill>
                  <a:latin typeface="Arial" panose="020B0604020202020204" pitchFamily="34" charset="0"/>
                  <a:cs typeface="Arial" panose="020B0604020202020204" pitchFamily="34" charset="0"/>
                </a:rPr>
                <a:t>gitHub repositories and docs</a:t>
              </a:r>
            </a:p>
          </p:txBody>
        </p:sp>
      </p:grpSp>
      <p:pic>
        <p:nvPicPr>
          <p:cNvPr id="12" name="Picture 11" descr="A screenshot of a computer&#10;&#10;Description automatically generated">
            <a:extLst>
              <a:ext uri="{FF2B5EF4-FFF2-40B4-BE49-F238E27FC236}">
                <a16:creationId xmlns:a16="http://schemas.microsoft.com/office/drawing/2014/main" id="{7A0A41CB-1BBB-3A78-22E7-8E39A6CFEC80}"/>
              </a:ext>
            </a:extLst>
          </p:cNvPr>
          <p:cNvPicPr>
            <a:picLocks noChangeAspect="1"/>
          </p:cNvPicPr>
          <p:nvPr/>
        </p:nvPicPr>
        <p:blipFill>
          <a:blip r:embed="rId8"/>
          <a:stretch>
            <a:fillRect/>
          </a:stretch>
        </p:blipFill>
        <p:spPr>
          <a:xfrm>
            <a:off x="6923297" y="770800"/>
            <a:ext cx="5325876" cy="3501498"/>
          </a:xfrm>
          <a:prstGeom prst="rect">
            <a:avLst/>
          </a:prstGeom>
        </p:spPr>
      </p:pic>
    </p:spTree>
    <p:extLst>
      <p:ext uri="{BB962C8B-B14F-4D97-AF65-F5344CB8AC3E}">
        <p14:creationId xmlns:p14="http://schemas.microsoft.com/office/powerpoint/2010/main" val="3718426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A217"/>
        </a:solidFill>
        <a:effectLst/>
      </p:bgPr>
    </p:bg>
    <p:spTree>
      <p:nvGrpSpPr>
        <p:cNvPr id="1" name=""/>
        <p:cNvGrpSpPr/>
        <p:nvPr/>
      </p:nvGrpSpPr>
      <p:grpSpPr>
        <a:xfrm>
          <a:off x="0" y="0"/>
          <a:ext cx="0" cy="0"/>
          <a:chOff x="0" y="0"/>
          <a:chExt cx="0" cy="0"/>
        </a:xfrm>
      </p:grpSpPr>
      <p:pic>
        <p:nvPicPr>
          <p:cNvPr id="8" name="Picture 7" descr="A picture containing text, balloon, transport, aircraft&#10;&#10;Description automatically generated">
            <a:extLst>
              <a:ext uri="{FF2B5EF4-FFF2-40B4-BE49-F238E27FC236}">
                <a16:creationId xmlns:a16="http://schemas.microsoft.com/office/drawing/2014/main" id="{7E7EBD5B-4FAD-AD0B-F8ED-D95BE179E2E0}"/>
              </a:ext>
            </a:extLst>
          </p:cNvPr>
          <p:cNvPicPr>
            <a:picLocks noChangeAspect="1"/>
          </p:cNvPicPr>
          <p:nvPr/>
        </p:nvPicPr>
        <p:blipFill>
          <a:blip r:embed="rId3">
            <a:clrChange>
              <a:clrFrom>
                <a:srgbClr val="FFFFFF"/>
              </a:clrFrom>
              <a:clrTo>
                <a:srgbClr val="FFFFFF">
                  <a:alpha val="0"/>
                </a:srgbClr>
              </a:clrTo>
            </a:clrChange>
            <a:alphaModFix/>
            <a:extLst>
              <a:ext uri="{BEBA8EAE-BF5A-486C-A8C5-ECC9F3942E4B}">
                <a14:imgProps xmlns:a14="http://schemas.microsoft.com/office/drawing/2010/main">
                  <a14:imgLayer r:embed="rId4">
                    <a14:imgEffect>
                      <a14:sharpenSoften amount="-26000"/>
                    </a14:imgEffect>
                    <a14:imgEffect>
                      <a14:colorTemperature colorTemp="5686"/>
                    </a14:imgEffect>
                    <a14:imgEffect>
                      <a14:saturation sat="47000"/>
                    </a14:imgEffect>
                    <a14:imgEffect>
                      <a14:brightnessContrast contrast="-23000"/>
                    </a14:imgEffect>
                  </a14:imgLayer>
                </a14:imgProps>
              </a:ext>
            </a:extLst>
          </a:blip>
          <a:stretch>
            <a:fillRect/>
          </a:stretch>
        </p:blipFill>
        <p:spPr>
          <a:xfrm>
            <a:off x="5849352" y="751662"/>
            <a:ext cx="1916831" cy="1916831"/>
          </a:xfrm>
          <a:prstGeom prst="rect">
            <a:avLst/>
          </a:prstGeom>
        </p:spPr>
      </p:pic>
      <p:pic>
        <p:nvPicPr>
          <p:cNvPr id="7" name="Picture 6">
            <a:extLst>
              <a:ext uri="{FF2B5EF4-FFF2-40B4-BE49-F238E27FC236}">
                <a16:creationId xmlns:a16="http://schemas.microsoft.com/office/drawing/2014/main" id="{A158F41E-C208-DBA0-C410-5123F264D002}"/>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6150"/>
                    </a14:imgEffect>
                    <a14:imgEffect>
                      <a14:saturation sat="400000"/>
                    </a14:imgEffect>
                  </a14:imgLayer>
                </a14:imgProps>
              </a:ext>
            </a:extLst>
          </a:blip>
          <a:stretch>
            <a:fillRect/>
          </a:stretch>
        </p:blipFill>
        <p:spPr>
          <a:xfrm>
            <a:off x="6133115" y="3965451"/>
            <a:ext cx="1403244" cy="1283819"/>
          </a:xfrm>
          <a:prstGeom prst="rect">
            <a:avLst/>
          </a:prstGeom>
        </p:spPr>
      </p:pic>
      <p:graphicFrame>
        <p:nvGraphicFramePr>
          <p:cNvPr id="4" name="Diagram 3">
            <a:extLst>
              <a:ext uri="{FF2B5EF4-FFF2-40B4-BE49-F238E27FC236}">
                <a16:creationId xmlns:a16="http://schemas.microsoft.com/office/drawing/2014/main" id="{2BD7D380-6A75-B24E-07F9-D0A2EF8B7044}"/>
              </a:ext>
            </a:extLst>
          </p:cNvPr>
          <p:cNvGraphicFramePr/>
          <p:nvPr>
            <p:extLst>
              <p:ext uri="{D42A27DB-BD31-4B8C-83A1-F6EECF244321}">
                <p14:modId xmlns:p14="http://schemas.microsoft.com/office/powerpoint/2010/main" val="4272682269"/>
              </p:ext>
            </p:extLst>
          </p:nvPr>
        </p:nvGraphicFramePr>
        <p:xfrm>
          <a:off x="-522444" y="971014"/>
          <a:ext cx="6477387" cy="38344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extBox 11">
            <a:extLst>
              <a:ext uri="{FF2B5EF4-FFF2-40B4-BE49-F238E27FC236}">
                <a16:creationId xmlns:a16="http://schemas.microsoft.com/office/drawing/2014/main" id="{AED8AFDA-4808-91D3-4A69-BC144A2653DE}"/>
              </a:ext>
            </a:extLst>
          </p:cNvPr>
          <p:cNvSpPr txBox="1"/>
          <p:nvPr/>
        </p:nvSpPr>
        <p:spPr>
          <a:xfrm>
            <a:off x="5927648" y="5304684"/>
            <a:ext cx="1790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Calibri"/>
                <a:ea typeface="+mn-ea"/>
                <a:cs typeface="+mn-cs"/>
              </a:rPr>
              <a:t>WIS2 node</a:t>
            </a:r>
            <a:endParaRPr kumimoji="0" lang="en-CH" sz="2800" b="1" i="0" u="none" strike="noStrike" kern="1200" cap="none" spc="0" normalizeH="0" baseline="0" noProof="0" dirty="0">
              <a:ln>
                <a:noFill/>
              </a:ln>
              <a:solidFill>
                <a:srgbClr val="1F497D"/>
              </a:solidFill>
              <a:effectLst/>
              <a:uLnTx/>
              <a:uFillTx/>
              <a:latin typeface="Calibri"/>
              <a:ea typeface="+mn-ea"/>
              <a:cs typeface="+mn-cs"/>
            </a:endParaRPr>
          </a:p>
        </p:txBody>
      </p:sp>
      <p:cxnSp>
        <p:nvCxnSpPr>
          <p:cNvPr id="67" name="Straight Connector 66">
            <a:extLst>
              <a:ext uri="{FF2B5EF4-FFF2-40B4-BE49-F238E27FC236}">
                <a16:creationId xmlns:a16="http://schemas.microsoft.com/office/drawing/2014/main" id="{EE103346-FDAD-6927-B2B6-AC61001AAB58}"/>
              </a:ext>
            </a:extLst>
          </p:cNvPr>
          <p:cNvCxnSpPr>
            <a:cxnSpLocks/>
            <a:endCxn id="7" idx="1"/>
          </p:cNvCxnSpPr>
          <p:nvPr/>
        </p:nvCxnSpPr>
        <p:spPr>
          <a:xfrm rot="5400000">
            <a:off x="5306536" y="3739108"/>
            <a:ext cx="1694833" cy="41673"/>
          </a:xfrm>
          <a:prstGeom prst="curvedConnector4">
            <a:avLst>
              <a:gd name="adj1" fmla="val 31063"/>
              <a:gd name="adj2" fmla="val 648557"/>
            </a:avLst>
          </a:prstGeom>
          <a:ln cap="sq">
            <a:beve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71B77FC-851C-50A8-318F-15AECBDFF159}"/>
              </a:ext>
            </a:extLst>
          </p:cNvPr>
          <p:cNvSpPr txBox="1"/>
          <p:nvPr/>
        </p:nvSpPr>
        <p:spPr>
          <a:xfrm rot="18724564">
            <a:off x="5332368" y="3830023"/>
            <a:ext cx="1081986" cy="215444"/>
          </a:xfrm>
          <a:prstGeom prst="rect">
            <a:avLst/>
          </a:prstGeom>
          <a:solidFill>
            <a:schemeClr val="bg1"/>
          </a:solidFill>
        </p:spPr>
        <p:txBody>
          <a:bodyPr wrap="square" lIns="0" tIns="0" rIns="0" bIns="0"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Subscribes to  </a:t>
            </a:r>
            <a:endParaRPr kumimoji="0" lang="en-CH" sz="1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10" name="Straight Arrow Connector 109">
            <a:extLst>
              <a:ext uri="{FF2B5EF4-FFF2-40B4-BE49-F238E27FC236}">
                <a16:creationId xmlns:a16="http://schemas.microsoft.com/office/drawing/2014/main" id="{CE27FE2B-A4E5-3C92-F881-069285141A6F}"/>
              </a:ext>
            </a:extLst>
          </p:cNvPr>
          <p:cNvCxnSpPr>
            <a:cxnSpLocks/>
            <a:endCxn id="7" idx="0"/>
          </p:cNvCxnSpPr>
          <p:nvPr/>
        </p:nvCxnSpPr>
        <p:spPr>
          <a:xfrm>
            <a:off x="6834737" y="2771360"/>
            <a:ext cx="0" cy="11940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8044277-BDF1-ADDA-49E2-B2E1AC485C44}"/>
              </a:ext>
            </a:extLst>
          </p:cNvPr>
          <p:cNvSpPr txBox="1"/>
          <p:nvPr/>
        </p:nvSpPr>
        <p:spPr>
          <a:xfrm>
            <a:off x="6367500" y="3236871"/>
            <a:ext cx="849855" cy="430887"/>
          </a:xfrm>
          <a:prstGeom prst="rect">
            <a:avLst/>
          </a:prstGeom>
          <a:solidFill>
            <a:schemeClr val="bg1"/>
          </a:solidFill>
        </p:spPr>
        <p:txBody>
          <a:bodyPr wrap="square" lIns="0" tIns="0" rIns="0" bIns="0" rtlCol="0">
            <a:spAutoFit/>
          </a:bodyPr>
          <a:lstStyle>
            <a:defPPr>
              <a:defRPr lang="en-US"/>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Downloads data from</a:t>
            </a:r>
            <a:endParaRPr kumimoji="0" lang="en-CH" sz="1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48" name="Connector: Curved 147">
            <a:extLst>
              <a:ext uri="{FF2B5EF4-FFF2-40B4-BE49-F238E27FC236}">
                <a16:creationId xmlns:a16="http://schemas.microsoft.com/office/drawing/2014/main" id="{4404AEE8-F929-3DBD-12A3-8A25A98B372F}"/>
              </a:ext>
            </a:extLst>
          </p:cNvPr>
          <p:cNvCxnSpPr>
            <a:cxnSpLocks/>
            <a:stCxn id="7" idx="3"/>
          </p:cNvCxnSpPr>
          <p:nvPr/>
        </p:nvCxnSpPr>
        <p:spPr>
          <a:xfrm flipH="1" flipV="1">
            <a:off x="7410066" y="2862778"/>
            <a:ext cx="126293" cy="1744583"/>
          </a:xfrm>
          <a:prstGeom prst="curvedConnector4">
            <a:avLst>
              <a:gd name="adj1" fmla="val -181008"/>
              <a:gd name="adj2" fmla="val 68397"/>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D9BA023-9A99-FB15-B0D1-3E662109F767}"/>
              </a:ext>
            </a:extLst>
          </p:cNvPr>
          <p:cNvSpPr txBox="1"/>
          <p:nvPr/>
        </p:nvSpPr>
        <p:spPr>
          <a:xfrm rot="19258275">
            <a:off x="7277866" y="3174435"/>
            <a:ext cx="1541975"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Receives notifications of new data</a:t>
            </a:r>
            <a:endParaRPr kumimoji="0" lang="en-CH" sz="1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descr="Icon&#10;&#10;Description automatically generated">
            <a:extLst>
              <a:ext uri="{FF2B5EF4-FFF2-40B4-BE49-F238E27FC236}">
                <a16:creationId xmlns:a16="http://schemas.microsoft.com/office/drawing/2014/main" id="{0C81C87F-179A-FBB4-7804-9CB6CA2FB57A}"/>
              </a:ext>
            </a:extLst>
          </p:cNvPr>
          <p:cNvPicPr>
            <a:picLocks noChangeAspect="1"/>
          </p:cNvPicPr>
          <p:nvPr/>
        </p:nvPicPr>
        <p:blipFill>
          <a:blip r:embed="rId12"/>
          <a:stretch>
            <a:fillRect/>
          </a:stretch>
        </p:blipFill>
        <p:spPr>
          <a:xfrm>
            <a:off x="11014793" y="527652"/>
            <a:ext cx="904768" cy="904768"/>
          </a:xfrm>
          <a:prstGeom prst="rect">
            <a:avLst/>
          </a:prstGeom>
        </p:spPr>
      </p:pic>
      <p:pic>
        <p:nvPicPr>
          <p:cNvPr id="13" name="Picture 12" descr="Icon&#10;&#10;Description automatically generated">
            <a:extLst>
              <a:ext uri="{FF2B5EF4-FFF2-40B4-BE49-F238E27FC236}">
                <a16:creationId xmlns:a16="http://schemas.microsoft.com/office/drawing/2014/main" id="{DE8DD6CD-7CB4-7B8C-30E3-624DD67CDD0F}"/>
              </a:ext>
            </a:extLst>
          </p:cNvPr>
          <p:cNvPicPr>
            <a:picLocks noChangeAspect="1"/>
          </p:cNvPicPr>
          <p:nvPr/>
        </p:nvPicPr>
        <p:blipFill>
          <a:blip r:embed="rId12"/>
          <a:stretch>
            <a:fillRect/>
          </a:stretch>
        </p:blipFill>
        <p:spPr>
          <a:xfrm>
            <a:off x="10912188" y="2095247"/>
            <a:ext cx="904768" cy="904768"/>
          </a:xfrm>
          <a:prstGeom prst="rect">
            <a:avLst/>
          </a:prstGeom>
        </p:spPr>
      </p:pic>
      <p:pic>
        <p:nvPicPr>
          <p:cNvPr id="6" name="Picture 5" descr="Icon&#10;&#10;Description automatically generated">
            <a:extLst>
              <a:ext uri="{FF2B5EF4-FFF2-40B4-BE49-F238E27FC236}">
                <a16:creationId xmlns:a16="http://schemas.microsoft.com/office/drawing/2014/main" id="{E4EAAAC5-8FD4-F05A-7280-90C032637985}"/>
              </a:ext>
            </a:extLst>
          </p:cNvPr>
          <p:cNvPicPr>
            <a:picLocks noChangeAspect="1"/>
          </p:cNvPicPr>
          <p:nvPr/>
        </p:nvPicPr>
        <p:blipFill>
          <a:blip r:embed="rId12"/>
          <a:stretch>
            <a:fillRect/>
          </a:stretch>
        </p:blipFill>
        <p:spPr>
          <a:xfrm>
            <a:off x="10421417" y="1200599"/>
            <a:ext cx="904768" cy="904768"/>
          </a:xfrm>
          <a:prstGeom prst="rect">
            <a:avLst/>
          </a:prstGeom>
        </p:spPr>
      </p:pic>
      <p:cxnSp>
        <p:nvCxnSpPr>
          <p:cNvPr id="14" name="Straight Connector 66">
            <a:extLst>
              <a:ext uri="{FF2B5EF4-FFF2-40B4-BE49-F238E27FC236}">
                <a16:creationId xmlns:a16="http://schemas.microsoft.com/office/drawing/2014/main" id="{75D2034D-4E41-2E2C-2E86-541984191A5B}"/>
              </a:ext>
            </a:extLst>
          </p:cNvPr>
          <p:cNvCxnSpPr>
            <a:cxnSpLocks/>
          </p:cNvCxnSpPr>
          <p:nvPr/>
        </p:nvCxnSpPr>
        <p:spPr>
          <a:xfrm rot="16200000" flipH="1" flipV="1">
            <a:off x="9290323" y="-595677"/>
            <a:ext cx="617166" cy="3159269"/>
          </a:xfrm>
          <a:prstGeom prst="curvedConnector4">
            <a:avLst>
              <a:gd name="adj1" fmla="val 18761"/>
              <a:gd name="adj2" fmla="val 41936"/>
            </a:avLst>
          </a:prstGeom>
          <a:ln cap="sq">
            <a:bevel/>
            <a:headEnd type="none"/>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E906224-3829-F75A-266B-F74AF52EB24C}"/>
              </a:ext>
            </a:extLst>
          </p:cNvPr>
          <p:cNvSpPr txBox="1"/>
          <p:nvPr/>
        </p:nvSpPr>
        <p:spPr>
          <a:xfrm>
            <a:off x="9191787" y="967162"/>
            <a:ext cx="1081986" cy="215444"/>
          </a:xfrm>
          <a:prstGeom prst="rect">
            <a:avLst/>
          </a:prstGeom>
          <a:solidFill>
            <a:schemeClr val="bg1"/>
          </a:solidFill>
        </p:spPr>
        <p:txBody>
          <a:bodyPr wrap="square" lIns="0" tIns="0" rIns="0" bIns="0"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Subscribes to  </a:t>
            </a:r>
            <a:endParaRPr kumimoji="0" lang="en-CH" sz="1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3" name="Connector: Curved 147">
            <a:extLst>
              <a:ext uri="{FF2B5EF4-FFF2-40B4-BE49-F238E27FC236}">
                <a16:creationId xmlns:a16="http://schemas.microsoft.com/office/drawing/2014/main" id="{F8910A60-08F5-A9C1-3573-9A37200551F8}"/>
              </a:ext>
            </a:extLst>
          </p:cNvPr>
          <p:cNvCxnSpPr>
            <a:cxnSpLocks/>
            <a:endCxn id="13" idx="2"/>
          </p:cNvCxnSpPr>
          <p:nvPr/>
        </p:nvCxnSpPr>
        <p:spPr>
          <a:xfrm>
            <a:off x="7994168" y="2146027"/>
            <a:ext cx="3370404" cy="853988"/>
          </a:xfrm>
          <a:prstGeom prst="curvedConnector4">
            <a:avLst>
              <a:gd name="adj1" fmla="val 43289"/>
              <a:gd name="adj2" fmla="val 126769"/>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7D8055DE-D3B7-7C3F-D7FE-C5A333D53F2F}"/>
              </a:ext>
            </a:extLst>
          </p:cNvPr>
          <p:cNvSpPr txBox="1"/>
          <p:nvPr/>
        </p:nvSpPr>
        <p:spPr>
          <a:xfrm>
            <a:off x="8478173" y="2549246"/>
            <a:ext cx="1789081"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400" b="1" dirty="0">
                <a:solidFill>
                  <a:prstClr val="black"/>
                </a:solidFill>
                <a:latin typeface="Calibri"/>
              </a:rPr>
              <a:t>D</a:t>
            </a:r>
            <a:r>
              <a:rPr kumimoji="0" lang="en-CH" sz="1400" b="1" i="0" u="none" strike="noStrike" kern="1200" cap="none" spc="0" normalizeH="0" baseline="0" noProof="0" dirty="0">
                <a:ln>
                  <a:noFill/>
                </a:ln>
                <a:solidFill>
                  <a:prstClr val="black"/>
                </a:solidFill>
                <a:effectLst/>
                <a:uLnTx/>
                <a:uFillTx/>
                <a:latin typeface="Calibri"/>
                <a:ea typeface="+mn-ea"/>
                <a:cs typeface="+mn-cs"/>
              </a:rPr>
              <a:t>ownloads data from</a:t>
            </a:r>
          </a:p>
        </p:txBody>
      </p:sp>
      <p:cxnSp>
        <p:nvCxnSpPr>
          <p:cNvPr id="43" name="Straight Arrow Connector 42">
            <a:extLst>
              <a:ext uri="{FF2B5EF4-FFF2-40B4-BE49-F238E27FC236}">
                <a16:creationId xmlns:a16="http://schemas.microsoft.com/office/drawing/2014/main" id="{D217F58C-1B9C-89F1-8ACC-437C8621F3F6}"/>
              </a:ext>
            </a:extLst>
          </p:cNvPr>
          <p:cNvCxnSpPr>
            <a:cxnSpLocks/>
            <a:stCxn id="6" idx="1"/>
          </p:cNvCxnSpPr>
          <p:nvPr/>
        </p:nvCxnSpPr>
        <p:spPr>
          <a:xfrm flipH="1" flipV="1">
            <a:off x="8019271" y="1634990"/>
            <a:ext cx="2402146" cy="179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96796C00-7BD3-5A7A-B674-429CEFAF8D34}"/>
              </a:ext>
            </a:extLst>
          </p:cNvPr>
          <p:cNvSpPr txBox="1"/>
          <p:nvPr/>
        </p:nvSpPr>
        <p:spPr>
          <a:xfrm>
            <a:off x="8401532" y="1474307"/>
            <a:ext cx="1825563" cy="430887"/>
          </a:xfrm>
          <a:prstGeom prst="rect">
            <a:avLst/>
          </a:prstGeom>
          <a:solidFill>
            <a:schemeClr val="bg1"/>
          </a:solidFill>
        </p:spPr>
        <p:txBody>
          <a:bodyPr wrap="square" lIns="0" tIns="0" rIns="0" bIns="0" rtlCol="0">
            <a:spAutoFit/>
          </a:bodyPr>
          <a:lstStyle>
            <a:defPPr>
              <a:defRPr lang="en-US"/>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Receives notifications of new data from</a:t>
            </a:r>
            <a:endParaRPr kumimoji="0" lang="en-CH" sz="1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 name="Straight Connector 66">
            <a:extLst>
              <a:ext uri="{FF2B5EF4-FFF2-40B4-BE49-F238E27FC236}">
                <a16:creationId xmlns:a16="http://schemas.microsoft.com/office/drawing/2014/main" id="{6EC9D9A6-DB7D-9455-42B5-202E8C7F8FCF}"/>
              </a:ext>
            </a:extLst>
          </p:cNvPr>
          <p:cNvCxnSpPr>
            <a:cxnSpLocks/>
          </p:cNvCxnSpPr>
          <p:nvPr/>
        </p:nvCxnSpPr>
        <p:spPr>
          <a:xfrm rot="10800000" flipV="1">
            <a:off x="8019272" y="173898"/>
            <a:ext cx="3134167" cy="751157"/>
          </a:xfrm>
          <a:prstGeom prst="curvedConnector3">
            <a:avLst>
              <a:gd name="adj1" fmla="val 50000"/>
            </a:avLst>
          </a:prstGeom>
          <a:ln cap="sq">
            <a:bevel/>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AA4DB90-CE8E-B900-F1DC-12AC0B207A1D}"/>
              </a:ext>
            </a:extLst>
          </p:cNvPr>
          <p:cNvSpPr txBox="1"/>
          <p:nvPr/>
        </p:nvSpPr>
        <p:spPr>
          <a:xfrm>
            <a:off x="8767980" y="335536"/>
            <a:ext cx="1611645" cy="215444"/>
          </a:xfrm>
          <a:prstGeom prst="rect">
            <a:avLst/>
          </a:prstGeom>
          <a:solidFill>
            <a:schemeClr val="bg1"/>
          </a:solidFill>
        </p:spPr>
        <p:txBody>
          <a:bodyPr wrap="square" lIns="0" tIns="0" rIns="0" bIns="0"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a:rPr>
              <a:t>Discovers data from</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endParaRPr kumimoji="0" lang="en-CH"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A30BB3DD-D7BB-E0C3-3041-BE7CC86B7E0F}"/>
              </a:ext>
            </a:extLst>
          </p:cNvPr>
          <p:cNvSpPr txBox="1"/>
          <p:nvPr/>
        </p:nvSpPr>
        <p:spPr>
          <a:xfrm>
            <a:off x="5582564" y="281430"/>
            <a:ext cx="25043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Calibri"/>
                <a:ea typeface="+mn-ea"/>
                <a:cs typeface="+mn-cs"/>
              </a:rPr>
              <a:t>Global Services</a:t>
            </a:r>
            <a:endParaRPr kumimoji="0" lang="en-CH" sz="2800" b="1" i="0" u="none" strike="noStrike" kern="1200" cap="none" spc="0" normalizeH="0" baseline="0" noProof="0" dirty="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61529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17" grpId="0" animBg="1"/>
      <p:bldP spid="16" grpId="0" animBg="1"/>
      <p:bldP spid="36" grpId="0" animBg="1"/>
      <p:bldP spid="46"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8C9651C-B701-12B4-1BCE-E2BCDA294397}"/>
              </a:ext>
            </a:extLst>
          </p:cNvPr>
          <p:cNvGrpSpPr/>
          <p:nvPr/>
        </p:nvGrpSpPr>
        <p:grpSpPr>
          <a:xfrm>
            <a:off x="2351695" y="1163828"/>
            <a:ext cx="926187" cy="914400"/>
            <a:chOff x="4851042" y="4429399"/>
            <a:chExt cx="1256145" cy="1200330"/>
          </a:xfrm>
        </p:grpSpPr>
        <p:sp>
          <p:nvSpPr>
            <p:cNvPr id="42" name="Oval 41">
              <a:extLst>
                <a:ext uri="{FF2B5EF4-FFF2-40B4-BE49-F238E27FC236}">
                  <a16:creationId xmlns:a16="http://schemas.microsoft.com/office/drawing/2014/main" id="{21A0D7F0-6CA7-3F14-131B-6EC1BCE26FA1}"/>
                </a:ext>
              </a:extLst>
            </p:cNvPr>
            <p:cNvSpPr/>
            <p:nvPr/>
          </p:nvSpPr>
          <p:spPr>
            <a:xfrm>
              <a:off x="4851042" y="4429399"/>
              <a:ext cx="1256145" cy="1200330"/>
            </a:xfrm>
            <a:prstGeom prst="ellipse">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p>
          </p:txBody>
        </p:sp>
        <p:pic>
          <p:nvPicPr>
            <p:cNvPr id="41" name="Graphic 40" descr="Bar chart with solid fill">
              <a:extLst>
                <a:ext uri="{FF2B5EF4-FFF2-40B4-BE49-F238E27FC236}">
                  <a16:creationId xmlns:a16="http://schemas.microsoft.com/office/drawing/2014/main" id="{72AC8B02-C4C3-DD4B-188B-C410AABE5B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5089" y="4571279"/>
              <a:ext cx="914401" cy="914398"/>
            </a:xfrm>
            <a:prstGeom prst="rect">
              <a:avLst/>
            </a:prstGeom>
          </p:spPr>
        </p:pic>
      </p:grpSp>
      <p:sp>
        <p:nvSpPr>
          <p:cNvPr id="2" name="Title 1">
            <a:extLst>
              <a:ext uri="{FF2B5EF4-FFF2-40B4-BE49-F238E27FC236}">
                <a16:creationId xmlns:a16="http://schemas.microsoft.com/office/drawing/2014/main" id="{0E366907-43AC-0C44-9723-9D7DDA6A9A15}"/>
              </a:ext>
            </a:extLst>
          </p:cNvPr>
          <p:cNvSpPr>
            <a:spLocks noGrp="1"/>
          </p:cNvSpPr>
          <p:nvPr>
            <p:ph type="title"/>
          </p:nvPr>
        </p:nvSpPr>
        <p:spPr>
          <a:xfrm>
            <a:off x="1314613" y="133683"/>
            <a:ext cx="3421837" cy="761419"/>
          </a:xfrm>
        </p:spPr>
        <p:txBody>
          <a:bodyPr anchor="ctr">
            <a:normAutofit fontScale="90000"/>
          </a:bodyPr>
          <a:lstStyle/>
          <a:p>
            <a:r>
              <a:rPr lang="en-US" dirty="0">
                <a:solidFill>
                  <a:schemeClr val="tx2"/>
                </a:solidFill>
              </a:rPr>
              <a:t>Global Services</a:t>
            </a:r>
            <a:endParaRPr lang="en-CH" dirty="0">
              <a:solidFill>
                <a:schemeClr val="tx2"/>
              </a:solidFill>
            </a:endParaRPr>
          </a:p>
        </p:txBody>
      </p:sp>
      <p:grpSp>
        <p:nvGrpSpPr>
          <p:cNvPr id="12" name="Group 11">
            <a:extLst>
              <a:ext uri="{FF2B5EF4-FFF2-40B4-BE49-F238E27FC236}">
                <a16:creationId xmlns:a16="http://schemas.microsoft.com/office/drawing/2014/main" id="{849AB510-526B-B39F-9EE0-2D853F1EA9DD}"/>
              </a:ext>
            </a:extLst>
          </p:cNvPr>
          <p:cNvGrpSpPr/>
          <p:nvPr/>
        </p:nvGrpSpPr>
        <p:grpSpPr>
          <a:xfrm>
            <a:off x="6002134" y="2918624"/>
            <a:ext cx="926187" cy="914400"/>
            <a:chOff x="3107885" y="2667808"/>
            <a:chExt cx="1256145" cy="1200330"/>
          </a:xfrm>
        </p:grpSpPr>
        <p:sp>
          <p:nvSpPr>
            <p:cNvPr id="35" name="Oval 34">
              <a:extLst>
                <a:ext uri="{FF2B5EF4-FFF2-40B4-BE49-F238E27FC236}">
                  <a16:creationId xmlns:a16="http://schemas.microsoft.com/office/drawing/2014/main" id="{1EBD33F1-D87B-F5ED-FC36-3393FE758A70}"/>
                </a:ext>
              </a:extLst>
            </p:cNvPr>
            <p:cNvSpPr/>
            <p:nvPr/>
          </p:nvSpPr>
          <p:spPr>
            <a:xfrm>
              <a:off x="3107885" y="2667808"/>
              <a:ext cx="1256145" cy="1200330"/>
            </a:xfrm>
            <a:prstGeom prst="ellipse">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p>
          </p:txBody>
        </p:sp>
        <p:pic>
          <p:nvPicPr>
            <p:cNvPr id="22" name="Graphic 21" descr="Database with solid fill">
              <a:extLst>
                <a:ext uri="{FF2B5EF4-FFF2-40B4-BE49-F238E27FC236}">
                  <a16:creationId xmlns:a16="http://schemas.microsoft.com/office/drawing/2014/main" id="{6FAA1644-9F6D-A7E3-FC4E-3B26BC99AD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0369" y="2810772"/>
              <a:ext cx="914400" cy="914399"/>
            </a:xfrm>
            <a:prstGeom prst="rect">
              <a:avLst/>
            </a:prstGeom>
          </p:spPr>
        </p:pic>
      </p:grpSp>
      <p:sp>
        <p:nvSpPr>
          <p:cNvPr id="37" name="TextBox 36">
            <a:extLst>
              <a:ext uri="{FF2B5EF4-FFF2-40B4-BE49-F238E27FC236}">
                <a16:creationId xmlns:a16="http://schemas.microsoft.com/office/drawing/2014/main" id="{16759BAB-3BCA-0179-E6F4-DBF6F4D55E13}"/>
              </a:ext>
            </a:extLst>
          </p:cNvPr>
          <p:cNvSpPr txBox="1"/>
          <p:nvPr/>
        </p:nvSpPr>
        <p:spPr>
          <a:xfrm>
            <a:off x="6934931" y="3094144"/>
            <a:ext cx="713609" cy="523220"/>
          </a:xfrm>
          <a:prstGeom prst="rect">
            <a:avLst/>
          </a:prstGeom>
          <a:noFill/>
        </p:spPr>
        <p:txBody>
          <a:bodyPr wrap="square" rtlCol="0">
            <a:spAutoFit/>
          </a:bodyPr>
          <a:lstStyle/>
          <a:p>
            <a:r>
              <a:rPr lang="en-US" sz="1400" b="1" dirty="0">
                <a:solidFill>
                  <a:schemeClr val="tx2"/>
                </a:solidFill>
              </a:rPr>
              <a:t>Global Cache</a:t>
            </a:r>
            <a:endParaRPr lang="en-CH" sz="1400" b="1" dirty="0">
              <a:solidFill>
                <a:schemeClr val="tx2"/>
              </a:solidFill>
            </a:endParaRPr>
          </a:p>
        </p:txBody>
      </p:sp>
      <p:sp>
        <p:nvSpPr>
          <p:cNvPr id="38" name="TextBox 37">
            <a:extLst>
              <a:ext uri="{FF2B5EF4-FFF2-40B4-BE49-F238E27FC236}">
                <a16:creationId xmlns:a16="http://schemas.microsoft.com/office/drawing/2014/main" id="{05505DF8-41CB-C39F-EED9-7B6209FDB755}"/>
              </a:ext>
            </a:extLst>
          </p:cNvPr>
          <p:cNvSpPr txBox="1"/>
          <p:nvPr/>
        </p:nvSpPr>
        <p:spPr>
          <a:xfrm>
            <a:off x="2113432" y="2986422"/>
            <a:ext cx="1048591" cy="738664"/>
          </a:xfrm>
          <a:prstGeom prst="rect">
            <a:avLst/>
          </a:prstGeom>
          <a:noFill/>
        </p:spPr>
        <p:txBody>
          <a:bodyPr wrap="square" rtlCol="0">
            <a:spAutoFit/>
          </a:bodyPr>
          <a:lstStyle/>
          <a:p>
            <a:r>
              <a:rPr lang="en-US" sz="1400" b="1" dirty="0">
                <a:solidFill>
                  <a:schemeClr val="tx2"/>
                </a:solidFill>
              </a:rPr>
              <a:t>Global Discovery Catalogue</a:t>
            </a:r>
            <a:endParaRPr lang="en-CH" sz="1400" b="1" dirty="0">
              <a:solidFill>
                <a:schemeClr val="tx2"/>
              </a:solidFill>
            </a:endParaRPr>
          </a:p>
        </p:txBody>
      </p:sp>
      <p:sp>
        <p:nvSpPr>
          <p:cNvPr id="39" name="TextBox 38">
            <a:extLst>
              <a:ext uri="{FF2B5EF4-FFF2-40B4-BE49-F238E27FC236}">
                <a16:creationId xmlns:a16="http://schemas.microsoft.com/office/drawing/2014/main" id="{4CD31F8E-E967-ED0C-3A2B-E9BB509B9F6C}"/>
              </a:ext>
            </a:extLst>
          </p:cNvPr>
          <p:cNvSpPr txBox="1"/>
          <p:nvPr/>
        </p:nvSpPr>
        <p:spPr>
          <a:xfrm>
            <a:off x="4525282" y="3094144"/>
            <a:ext cx="942978" cy="523220"/>
          </a:xfrm>
          <a:prstGeom prst="rect">
            <a:avLst/>
          </a:prstGeom>
          <a:noFill/>
        </p:spPr>
        <p:txBody>
          <a:bodyPr wrap="square" rtlCol="0">
            <a:spAutoFit/>
          </a:bodyPr>
          <a:lstStyle/>
          <a:p>
            <a:r>
              <a:rPr lang="en-US" sz="1400" b="1" dirty="0">
                <a:solidFill>
                  <a:schemeClr val="tx2"/>
                </a:solidFill>
              </a:rPr>
              <a:t>Global Broker</a:t>
            </a:r>
            <a:endParaRPr lang="en-CH" sz="1400" b="1" dirty="0">
              <a:solidFill>
                <a:schemeClr val="tx2"/>
              </a:solidFill>
            </a:endParaRPr>
          </a:p>
        </p:txBody>
      </p:sp>
      <p:sp>
        <p:nvSpPr>
          <p:cNvPr id="43" name="TextBox 42">
            <a:extLst>
              <a:ext uri="{FF2B5EF4-FFF2-40B4-BE49-F238E27FC236}">
                <a16:creationId xmlns:a16="http://schemas.microsoft.com/office/drawing/2014/main" id="{CBC6B3B7-872A-D529-C74A-5C383577F0B7}"/>
              </a:ext>
            </a:extLst>
          </p:cNvPr>
          <p:cNvSpPr txBox="1"/>
          <p:nvPr/>
        </p:nvSpPr>
        <p:spPr>
          <a:xfrm>
            <a:off x="3311130" y="1312186"/>
            <a:ext cx="1042386" cy="523220"/>
          </a:xfrm>
          <a:prstGeom prst="rect">
            <a:avLst/>
          </a:prstGeom>
          <a:noFill/>
        </p:spPr>
        <p:txBody>
          <a:bodyPr wrap="square" rtlCol="0">
            <a:spAutoFit/>
          </a:bodyPr>
          <a:lstStyle/>
          <a:p>
            <a:r>
              <a:rPr lang="en-US" sz="1400" b="1" dirty="0">
                <a:solidFill>
                  <a:schemeClr val="tx2"/>
                </a:solidFill>
              </a:rPr>
              <a:t>Global Monitoring</a:t>
            </a:r>
            <a:endParaRPr lang="en-CH" sz="1400" b="1" dirty="0">
              <a:solidFill>
                <a:schemeClr val="tx2"/>
              </a:solidFill>
            </a:endParaRPr>
          </a:p>
        </p:txBody>
      </p:sp>
      <p:sp>
        <p:nvSpPr>
          <p:cNvPr id="17" name="Rectangle: Rounded Corners 16">
            <a:extLst>
              <a:ext uri="{FF2B5EF4-FFF2-40B4-BE49-F238E27FC236}">
                <a16:creationId xmlns:a16="http://schemas.microsoft.com/office/drawing/2014/main" id="{D5644BBA-D851-0E22-C5CD-4DAC589AA03E}"/>
              </a:ext>
            </a:extLst>
          </p:cNvPr>
          <p:cNvSpPr/>
          <p:nvPr/>
        </p:nvSpPr>
        <p:spPr>
          <a:xfrm>
            <a:off x="5560207" y="3926994"/>
            <a:ext cx="1800000" cy="1440000"/>
          </a:xfrm>
          <a:prstGeom prst="roundRect">
            <a:avLst/>
          </a:prstGeom>
          <a:solidFill>
            <a:schemeClr val="tx2">
              <a:lumMod val="40000"/>
              <a:lumOff val="60000"/>
            </a:schemeClr>
          </a:solidFill>
          <a:ln>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300" b="1" dirty="0">
                <a:solidFill>
                  <a:schemeClr val="tx2">
                    <a:lumMod val="50000"/>
                  </a:schemeClr>
                </a:solidFill>
              </a:rPr>
              <a:t>Provides users HTTP download of core data cached from WIS2 nodes</a:t>
            </a:r>
          </a:p>
        </p:txBody>
      </p:sp>
      <p:sp>
        <p:nvSpPr>
          <p:cNvPr id="19" name="Rectangle: Rounded Corners 18">
            <a:extLst>
              <a:ext uri="{FF2B5EF4-FFF2-40B4-BE49-F238E27FC236}">
                <a16:creationId xmlns:a16="http://schemas.microsoft.com/office/drawing/2014/main" id="{D5C172EE-9555-7032-0577-4F34BDDA9B36}"/>
              </a:ext>
            </a:extLst>
          </p:cNvPr>
          <p:cNvSpPr/>
          <p:nvPr/>
        </p:nvSpPr>
        <p:spPr>
          <a:xfrm>
            <a:off x="3134239" y="3926994"/>
            <a:ext cx="1800000" cy="1440000"/>
          </a:xfrm>
          <a:prstGeom prst="roundRect">
            <a:avLst/>
          </a:prstGeom>
          <a:solidFill>
            <a:schemeClr val="accent2">
              <a:lumMod val="40000"/>
              <a:lumOff val="60000"/>
            </a:schemeClr>
          </a:solidFill>
          <a:ln>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88900" lvl="1">
              <a:lnSpc>
                <a:spcPct val="90000"/>
              </a:lnSpc>
            </a:pPr>
            <a:r>
              <a:rPr lang="en-GB" sz="1300" b="1" dirty="0">
                <a:solidFill>
                  <a:schemeClr val="tx2">
                    <a:lumMod val="50000"/>
                  </a:schemeClr>
                </a:solidFill>
              </a:rPr>
              <a:t>Sends notifications of new data to be downloaded from Global Caches or WIS2 nodes</a:t>
            </a:r>
          </a:p>
        </p:txBody>
      </p:sp>
      <p:sp>
        <p:nvSpPr>
          <p:cNvPr id="24" name="Rectangle: Rounded Corners 23">
            <a:extLst>
              <a:ext uri="{FF2B5EF4-FFF2-40B4-BE49-F238E27FC236}">
                <a16:creationId xmlns:a16="http://schemas.microsoft.com/office/drawing/2014/main" id="{DBCB845A-D172-410D-2971-118DEB351095}"/>
              </a:ext>
            </a:extLst>
          </p:cNvPr>
          <p:cNvSpPr/>
          <p:nvPr/>
        </p:nvSpPr>
        <p:spPr>
          <a:xfrm>
            <a:off x="714519" y="3926994"/>
            <a:ext cx="1800000" cy="1440000"/>
          </a:xfrm>
          <a:prstGeom prst="roundRect">
            <a:avLst/>
          </a:prstGeom>
          <a:solidFill>
            <a:schemeClr val="accent3">
              <a:lumMod val="20000"/>
              <a:lumOff val="80000"/>
            </a:schemeClr>
          </a:solidFill>
          <a:ln>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lvl="1">
              <a:lnSpc>
                <a:spcPct val="90000"/>
              </a:lnSpc>
            </a:pPr>
            <a:r>
              <a:rPr lang="en-GB" sz="1300" b="1" dirty="0">
                <a:solidFill>
                  <a:schemeClr val="tx2">
                    <a:lumMod val="50000"/>
                  </a:schemeClr>
                </a:solidFill>
              </a:rPr>
              <a:t>Provides an API to discover datasets and services </a:t>
            </a:r>
          </a:p>
          <a:p>
            <a:pPr marL="0" lvl="1">
              <a:lnSpc>
                <a:spcPct val="90000"/>
              </a:lnSpc>
            </a:pPr>
            <a:endParaRPr lang="en-GB" sz="1300" b="1" dirty="0">
              <a:solidFill>
                <a:schemeClr val="tx2">
                  <a:lumMod val="50000"/>
                </a:schemeClr>
              </a:solidFill>
            </a:endParaRPr>
          </a:p>
        </p:txBody>
      </p:sp>
      <p:cxnSp>
        <p:nvCxnSpPr>
          <p:cNvPr id="33" name="Straight Arrow Connector 32">
            <a:extLst>
              <a:ext uri="{FF2B5EF4-FFF2-40B4-BE49-F238E27FC236}">
                <a16:creationId xmlns:a16="http://schemas.microsoft.com/office/drawing/2014/main" id="{91C01A05-A9A6-EAC3-0AE2-93F3E1DC754F}"/>
              </a:ext>
            </a:extLst>
          </p:cNvPr>
          <p:cNvCxnSpPr>
            <a:cxnSpLocks/>
            <a:endCxn id="36" idx="7"/>
          </p:cNvCxnSpPr>
          <p:nvPr/>
        </p:nvCxnSpPr>
        <p:spPr>
          <a:xfrm flipH="1">
            <a:off x="1946995" y="1125907"/>
            <a:ext cx="8791862" cy="1926628"/>
          </a:xfrm>
          <a:prstGeom prst="straightConnector1">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Straight Connector 44">
            <a:extLst>
              <a:ext uri="{FF2B5EF4-FFF2-40B4-BE49-F238E27FC236}">
                <a16:creationId xmlns:a16="http://schemas.microsoft.com/office/drawing/2014/main" id="{28208415-7364-843D-CC3B-0B3EAE2A7572}"/>
              </a:ext>
            </a:extLst>
          </p:cNvPr>
          <p:cNvCxnSpPr>
            <a:cxnSpLocks/>
            <a:endCxn id="23" idx="7"/>
          </p:cNvCxnSpPr>
          <p:nvPr/>
        </p:nvCxnSpPr>
        <p:spPr>
          <a:xfrm flipH="1">
            <a:off x="4368237" y="1587516"/>
            <a:ext cx="6234769" cy="1465019"/>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E7483184-6477-846A-0C53-ABC17A0F7699}"/>
              </a:ext>
            </a:extLst>
          </p:cNvPr>
          <p:cNvCxnSpPr>
            <a:cxnSpLocks/>
            <a:endCxn id="35" idx="7"/>
          </p:cNvCxnSpPr>
          <p:nvPr/>
        </p:nvCxnSpPr>
        <p:spPr>
          <a:xfrm flipH="1">
            <a:off x="6792684" y="2062003"/>
            <a:ext cx="3902837" cy="990532"/>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1" name="TextBox 60">
            <a:extLst>
              <a:ext uri="{FF2B5EF4-FFF2-40B4-BE49-F238E27FC236}">
                <a16:creationId xmlns:a16="http://schemas.microsoft.com/office/drawing/2014/main" id="{5E7321B4-B8F9-DA41-546B-7CFA593D74BA}"/>
              </a:ext>
            </a:extLst>
          </p:cNvPr>
          <p:cNvSpPr txBox="1"/>
          <p:nvPr/>
        </p:nvSpPr>
        <p:spPr>
          <a:xfrm rot="20853257">
            <a:off x="6122184" y="2180679"/>
            <a:ext cx="1494925" cy="276999"/>
          </a:xfrm>
          <a:prstGeom prst="rect">
            <a:avLst/>
          </a:prstGeom>
          <a:noFill/>
        </p:spPr>
        <p:txBody>
          <a:bodyPr wrap="square" rtlCol="0">
            <a:spAutoFit/>
          </a:bodyPr>
          <a:lstStyle/>
          <a:p>
            <a:r>
              <a:rPr lang="en-US" sz="1200" b="1" dirty="0">
                <a:solidFill>
                  <a:schemeClr val="tx2">
                    <a:lumMod val="75000"/>
                  </a:schemeClr>
                </a:solidFill>
              </a:rPr>
              <a:t>Subscribes to topics </a:t>
            </a:r>
            <a:endParaRPr lang="en-CH" sz="1200" b="1" dirty="0">
              <a:solidFill>
                <a:schemeClr val="tx2">
                  <a:lumMod val="75000"/>
                </a:schemeClr>
              </a:solidFill>
            </a:endParaRPr>
          </a:p>
        </p:txBody>
      </p:sp>
      <p:sp>
        <p:nvSpPr>
          <p:cNvPr id="62" name="TextBox 61">
            <a:extLst>
              <a:ext uri="{FF2B5EF4-FFF2-40B4-BE49-F238E27FC236}">
                <a16:creationId xmlns:a16="http://schemas.microsoft.com/office/drawing/2014/main" id="{707C5549-8314-2220-A36C-22E2AD69AB0B}"/>
              </a:ext>
            </a:extLst>
          </p:cNvPr>
          <p:cNvSpPr txBox="1"/>
          <p:nvPr/>
        </p:nvSpPr>
        <p:spPr>
          <a:xfrm rot="20780909">
            <a:off x="7544887" y="2358117"/>
            <a:ext cx="1616650" cy="276999"/>
          </a:xfrm>
          <a:prstGeom prst="rect">
            <a:avLst/>
          </a:prstGeom>
          <a:noFill/>
        </p:spPr>
        <p:txBody>
          <a:bodyPr wrap="square" rtlCol="0">
            <a:spAutoFit/>
          </a:bodyPr>
          <a:lstStyle/>
          <a:p>
            <a:r>
              <a:rPr lang="en-US" sz="1200" b="1" dirty="0">
                <a:solidFill>
                  <a:schemeClr val="tx2">
                    <a:lumMod val="75000"/>
                  </a:schemeClr>
                </a:solidFill>
              </a:rPr>
              <a:t>Downloads core data</a:t>
            </a:r>
            <a:endParaRPr lang="en-CH" sz="1200" b="1" dirty="0">
              <a:solidFill>
                <a:schemeClr val="tx2">
                  <a:lumMod val="75000"/>
                </a:schemeClr>
              </a:solidFill>
            </a:endParaRPr>
          </a:p>
        </p:txBody>
      </p:sp>
      <p:grpSp>
        <p:nvGrpSpPr>
          <p:cNvPr id="14" name="Group 13">
            <a:extLst>
              <a:ext uri="{FF2B5EF4-FFF2-40B4-BE49-F238E27FC236}">
                <a16:creationId xmlns:a16="http://schemas.microsoft.com/office/drawing/2014/main" id="{052CD668-683D-430D-721D-CCE05866AB9E}"/>
              </a:ext>
            </a:extLst>
          </p:cNvPr>
          <p:cNvGrpSpPr/>
          <p:nvPr/>
        </p:nvGrpSpPr>
        <p:grpSpPr>
          <a:xfrm>
            <a:off x="3577687" y="2918624"/>
            <a:ext cx="926187" cy="914400"/>
            <a:chOff x="3100578" y="2626881"/>
            <a:chExt cx="926187" cy="914400"/>
          </a:xfrm>
        </p:grpSpPr>
        <p:sp>
          <p:nvSpPr>
            <p:cNvPr id="23" name="Oval 22">
              <a:extLst>
                <a:ext uri="{FF2B5EF4-FFF2-40B4-BE49-F238E27FC236}">
                  <a16:creationId xmlns:a16="http://schemas.microsoft.com/office/drawing/2014/main" id="{D4588001-9CD5-0F0E-48BE-3E00107B0279}"/>
                </a:ext>
              </a:extLst>
            </p:cNvPr>
            <p:cNvSpPr/>
            <p:nvPr/>
          </p:nvSpPr>
          <p:spPr>
            <a:xfrm>
              <a:off x="3100578" y="2626881"/>
              <a:ext cx="926187" cy="914400"/>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p>
          </p:txBody>
        </p:sp>
        <p:pic>
          <p:nvPicPr>
            <p:cNvPr id="64" name="Graphic 63" descr="Network with solid fill">
              <a:extLst>
                <a:ext uri="{FF2B5EF4-FFF2-40B4-BE49-F238E27FC236}">
                  <a16:creationId xmlns:a16="http://schemas.microsoft.com/office/drawing/2014/main" id="{AF9B221B-0897-03E9-EE0B-045DCC4F8F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67308" y="2639091"/>
              <a:ext cx="789683" cy="789683"/>
            </a:xfrm>
            <a:prstGeom prst="rect">
              <a:avLst/>
            </a:prstGeom>
          </p:spPr>
        </p:pic>
      </p:grpSp>
      <p:grpSp>
        <p:nvGrpSpPr>
          <p:cNvPr id="10" name="Group 9">
            <a:extLst>
              <a:ext uri="{FF2B5EF4-FFF2-40B4-BE49-F238E27FC236}">
                <a16:creationId xmlns:a16="http://schemas.microsoft.com/office/drawing/2014/main" id="{BCD53129-9C35-8CEE-65FD-717383525535}"/>
              </a:ext>
            </a:extLst>
          </p:cNvPr>
          <p:cNvGrpSpPr/>
          <p:nvPr/>
        </p:nvGrpSpPr>
        <p:grpSpPr>
          <a:xfrm>
            <a:off x="1156445" y="2918624"/>
            <a:ext cx="926187" cy="914400"/>
            <a:chOff x="6018575" y="2624111"/>
            <a:chExt cx="926187" cy="914400"/>
          </a:xfrm>
        </p:grpSpPr>
        <p:sp>
          <p:nvSpPr>
            <p:cNvPr id="36" name="Oval 35">
              <a:extLst>
                <a:ext uri="{FF2B5EF4-FFF2-40B4-BE49-F238E27FC236}">
                  <a16:creationId xmlns:a16="http://schemas.microsoft.com/office/drawing/2014/main" id="{60345EA1-2885-9CB0-05EF-B7BC7661A6D2}"/>
                </a:ext>
              </a:extLst>
            </p:cNvPr>
            <p:cNvSpPr/>
            <p:nvPr/>
          </p:nvSpPr>
          <p:spPr>
            <a:xfrm>
              <a:off x="6018575" y="2624111"/>
              <a:ext cx="926187" cy="914400"/>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p>
          </p:txBody>
        </p:sp>
        <p:pic>
          <p:nvPicPr>
            <p:cNvPr id="72" name="Graphic 71" descr="Books outline">
              <a:extLst>
                <a:ext uri="{FF2B5EF4-FFF2-40B4-BE49-F238E27FC236}">
                  <a16:creationId xmlns:a16="http://schemas.microsoft.com/office/drawing/2014/main" id="{6C175585-9C00-3260-10A2-53145E7F5D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05969" y="2732194"/>
              <a:ext cx="751399" cy="751399"/>
            </a:xfrm>
            <a:prstGeom prst="rect">
              <a:avLst/>
            </a:prstGeom>
          </p:spPr>
        </p:pic>
      </p:grpSp>
      <p:pic>
        <p:nvPicPr>
          <p:cNvPr id="3" name="Picture 2">
            <a:extLst>
              <a:ext uri="{FF2B5EF4-FFF2-40B4-BE49-F238E27FC236}">
                <a16:creationId xmlns:a16="http://schemas.microsoft.com/office/drawing/2014/main" id="{9AFEC7C5-C3B5-BDC9-30D7-743845A6E474}"/>
              </a:ext>
            </a:extLst>
          </p:cNvPr>
          <p:cNvPicPr>
            <a:picLocks noChangeAspect="1"/>
          </p:cNvPicPr>
          <p:nvPr/>
        </p:nvPicPr>
        <p:blipFill>
          <a:blip r:embed="rId11"/>
          <a:stretch>
            <a:fillRect/>
          </a:stretch>
        </p:blipFill>
        <p:spPr>
          <a:xfrm>
            <a:off x="8054764" y="4397363"/>
            <a:ext cx="899051" cy="822536"/>
          </a:xfrm>
          <a:prstGeom prst="rect">
            <a:avLst/>
          </a:prstGeom>
        </p:spPr>
      </p:pic>
      <p:sp>
        <p:nvSpPr>
          <p:cNvPr id="4" name="TextBox 3">
            <a:extLst>
              <a:ext uri="{FF2B5EF4-FFF2-40B4-BE49-F238E27FC236}">
                <a16:creationId xmlns:a16="http://schemas.microsoft.com/office/drawing/2014/main" id="{8B21D529-B160-833C-1A24-19ACEF0BAD87}"/>
              </a:ext>
            </a:extLst>
          </p:cNvPr>
          <p:cNvSpPr txBox="1"/>
          <p:nvPr/>
        </p:nvSpPr>
        <p:spPr>
          <a:xfrm>
            <a:off x="7820797" y="5254327"/>
            <a:ext cx="1366983" cy="400110"/>
          </a:xfrm>
          <a:prstGeom prst="rect">
            <a:avLst/>
          </a:prstGeom>
          <a:noFill/>
        </p:spPr>
        <p:txBody>
          <a:bodyPr wrap="square" rtlCol="0">
            <a:spAutoFit/>
          </a:bodyPr>
          <a:lstStyle/>
          <a:p>
            <a:r>
              <a:rPr lang="en-US" sz="2000" b="1" dirty="0">
                <a:solidFill>
                  <a:schemeClr val="tx2">
                    <a:lumMod val="75000"/>
                  </a:schemeClr>
                </a:solidFill>
              </a:rPr>
              <a:t>WIS2 node</a:t>
            </a:r>
            <a:endParaRPr lang="en-CH" sz="2000" b="1" dirty="0">
              <a:solidFill>
                <a:schemeClr val="tx2">
                  <a:lumMod val="75000"/>
                </a:schemeClr>
              </a:solidFill>
            </a:endParaRPr>
          </a:p>
        </p:txBody>
      </p:sp>
      <p:cxnSp>
        <p:nvCxnSpPr>
          <p:cNvPr id="16" name="Straight Connector 15">
            <a:extLst>
              <a:ext uri="{FF2B5EF4-FFF2-40B4-BE49-F238E27FC236}">
                <a16:creationId xmlns:a16="http://schemas.microsoft.com/office/drawing/2014/main" id="{A1BEE042-45BA-EFB9-1F78-A2AEAFA44577}"/>
              </a:ext>
            </a:extLst>
          </p:cNvPr>
          <p:cNvCxnSpPr>
            <a:cxnSpLocks/>
            <a:endCxn id="3" idx="0"/>
          </p:cNvCxnSpPr>
          <p:nvPr/>
        </p:nvCxnSpPr>
        <p:spPr>
          <a:xfrm flipH="1">
            <a:off x="8504290" y="2378408"/>
            <a:ext cx="1907312" cy="201895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69843A8F-3958-EAD5-08C7-68AD245071E8}"/>
              </a:ext>
            </a:extLst>
          </p:cNvPr>
          <p:cNvSpPr txBox="1"/>
          <p:nvPr/>
        </p:nvSpPr>
        <p:spPr>
          <a:xfrm rot="18743655">
            <a:off x="8267199" y="3038560"/>
            <a:ext cx="2366899" cy="276999"/>
          </a:xfrm>
          <a:prstGeom prst="rect">
            <a:avLst/>
          </a:prstGeom>
          <a:noFill/>
        </p:spPr>
        <p:txBody>
          <a:bodyPr wrap="square" rtlCol="0">
            <a:spAutoFit/>
          </a:bodyPr>
          <a:lstStyle/>
          <a:p>
            <a:r>
              <a:rPr lang="en-US" sz="1200" b="1" dirty="0">
                <a:solidFill>
                  <a:schemeClr val="tx2">
                    <a:lumMod val="75000"/>
                  </a:schemeClr>
                </a:solidFill>
              </a:rPr>
              <a:t>Downloads recommended data</a:t>
            </a:r>
            <a:endParaRPr lang="en-CH" sz="1200" b="1" dirty="0">
              <a:solidFill>
                <a:schemeClr val="tx2">
                  <a:lumMod val="75000"/>
                </a:schemeClr>
              </a:solidFill>
            </a:endParaRPr>
          </a:p>
        </p:txBody>
      </p:sp>
      <p:pic>
        <p:nvPicPr>
          <p:cNvPr id="7" name="Picture 6" descr="A picture containing text, balloon, transport, aircraft&#10;&#10;Description automatically generated">
            <a:extLst>
              <a:ext uri="{FF2B5EF4-FFF2-40B4-BE49-F238E27FC236}">
                <a16:creationId xmlns:a16="http://schemas.microsoft.com/office/drawing/2014/main" id="{0D30C9A5-465B-FFFC-3BAA-50BAD1017E31}"/>
              </a:ext>
            </a:extLst>
          </p:cNvPr>
          <p:cNvPicPr>
            <a:picLocks noChangeAspect="1"/>
          </p:cNvPicPr>
          <p:nvPr/>
        </p:nvPicPr>
        <p:blipFill>
          <a:blip r:embed="rId12">
            <a:clrChange>
              <a:clrFrom>
                <a:srgbClr val="FFFFFF"/>
              </a:clrFrom>
              <a:clrTo>
                <a:srgbClr val="FFFFFF">
                  <a:alpha val="0"/>
                </a:srgbClr>
              </a:clrTo>
            </a:clrChange>
            <a:alphaModFix/>
            <a:extLst>
              <a:ext uri="{BEBA8EAE-BF5A-486C-A8C5-ECC9F3942E4B}">
                <a14:imgProps xmlns:a14="http://schemas.microsoft.com/office/drawing/2010/main">
                  <a14:imgLayer r:embed="rId13">
                    <a14:imgEffect>
                      <a14:sharpenSoften amount="-26000"/>
                    </a14:imgEffect>
                    <a14:imgEffect>
                      <a14:colorTemperature colorTemp="5686"/>
                    </a14:imgEffect>
                    <a14:imgEffect>
                      <a14:saturation sat="47000"/>
                    </a14:imgEffect>
                    <a14:imgEffect>
                      <a14:brightnessContrast contrast="-23000"/>
                    </a14:imgEffect>
                  </a14:imgLayer>
                </a14:imgProps>
              </a:ext>
            </a:extLst>
          </a:blip>
          <a:stretch>
            <a:fillRect/>
          </a:stretch>
        </p:blipFill>
        <p:spPr>
          <a:xfrm>
            <a:off x="0" y="115405"/>
            <a:ext cx="1472111" cy="1472111"/>
          </a:xfrm>
          <a:prstGeom prst="rect">
            <a:avLst/>
          </a:prstGeom>
        </p:spPr>
      </p:pic>
      <p:pic>
        <p:nvPicPr>
          <p:cNvPr id="18" name="Picture 17" descr="Icon&#10;&#10;Description automatically generated">
            <a:extLst>
              <a:ext uri="{FF2B5EF4-FFF2-40B4-BE49-F238E27FC236}">
                <a16:creationId xmlns:a16="http://schemas.microsoft.com/office/drawing/2014/main" id="{88BF3DF9-8593-5260-BFDD-7561B41D22AA}"/>
              </a:ext>
            </a:extLst>
          </p:cNvPr>
          <p:cNvPicPr>
            <a:picLocks noChangeAspect="1"/>
          </p:cNvPicPr>
          <p:nvPr/>
        </p:nvPicPr>
        <p:blipFill>
          <a:blip r:embed="rId14"/>
          <a:stretch>
            <a:fillRect/>
          </a:stretch>
        </p:blipFill>
        <p:spPr>
          <a:xfrm>
            <a:off x="10572307" y="207381"/>
            <a:ext cx="904768" cy="904768"/>
          </a:xfrm>
          <a:prstGeom prst="rect">
            <a:avLst/>
          </a:prstGeom>
        </p:spPr>
      </p:pic>
      <p:sp>
        <p:nvSpPr>
          <p:cNvPr id="27" name="TextBox 26">
            <a:extLst>
              <a:ext uri="{FF2B5EF4-FFF2-40B4-BE49-F238E27FC236}">
                <a16:creationId xmlns:a16="http://schemas.microsoft.com/office/drawing/2014/main" id="{636D704F-300B-0EA9-8070-6352E5898E17}"/>
              </a:ext>
            </a:extLst>
          </p:cNvPr>
          <p:cNvSpPr txBox="1"/>
          <p:nvPr/>
        </p:nvSpPr>
        <p:spPr>
          <a:xfrm rot="20853349">
            <a:off x="5248253" y="1855111"/>
            <a:ext cx="1494925" cy="276999"/>
          </a:xfrm>
          <a:prstGeom prst="rect">
            <a:avLst/>
          </a:prstGeom>
          <a:noFill/>
        </p:spPr>
        <p:txBody>
          <a:bodyPr wrap="square" rtlCol="0">
            <a:spAutoFit/>
          </a:bodyPr>
          <a:lstStyle/>
          <a:p>
            <a:r>
              <a:rPr lang="en-US" sz="1200" b="1" dirty="0">
                <a:solidFill>
                  <a:schemeClr val="tx2">
                    <a:lumMod val="75000"/>
                  </a:schemeClr>
                </a:solidFill>
              </a:rPr>
              <a:t>Discover datasets</a:t>
            </a:r>
            <a:endParaRPr lang="en-CH" sz="1200" b="1" dirty="0">
              <a:solidFill>
                <a:schemeClr val="tx2">
                  <a:lumMod val="75000"/>
                </a:schemeClr>
              </a:solidFill>
            </a:endParaRPr>
          </a:p>
        </p:txBody>
      </p:sp>
      <p:pic>
        <p:nvPicPr>
          <p:cNvPr id="40" name="Picture 39" descr="Icon&#10;&#10;Description automatically generated">
            <a:extLst>
              <a:ext uri="{FF2B5EF4-FFF2-40B4-BE49-F238E27FC236}">
                <a16:creationId xmlns:a16="http://schemas.microsoft.com/office/drawing/2014/main" id="{DFA32660-E023-367E-D876-B90B367A2B50}"/>
              </a:ext>
            </a:extLst>
          </p:cNvPr>
          <p:cNvPicPr>
            <a:picLocks noChangeAspect="1"/>
          </p:cNvPicPr>
          <p:nvPr/>
        </p:nvPicPr>
        <p:blipFill>
          <a:blip r:embed="rId14"/>
          <a:stretch>
            <a:fillRect/>
          </a:stretch>
        </p:blipFill>
        <p:spPr>
          <a:xfrm>
            <a:off x="11355329" y="682748"/>
            <a:ext cx="904768" cy="904768"/>
          </a:xfrm>
          <a:prstGeom prst="rect">
            <a:avLst/>
          </a:prstGeom>
        </p:spPr>
      </p:pic>
      <p:pic>
        <p:nvPicPr>
          <p:cNvPr id="20" name="Picture 19" descr="Icon&#10;&#10;Description automatically generated">
            <a:extLst>
              <a:ext uri="{FF2B5EF4-FFF2-40B4-BE49-F238E27FC236}">
                <a16:creationId xmlns:a16="http://schemas.microsoft.com/office/drawing/2014/main" id="{C9FE0BCB-B428-D476-6DCE-9B8FDEDAD772}"/>
              </a:ext>
            </a:extLst>
          </p:cNvPr>
          <p:cNvPicPr>
            <a:picLocks noChangeAspect="1"/>
          </p:cNvPicPr>
          <p:nvPr/>
        </p:nvPicPr>
        <p:blipFill>
          <a:blip r:embed="rId14"/>
          <a:stretch>
            <a:fillRect/>
          </a:stretch>
        </p:blipFill>
        <p:spPr>
          <a:xfrm>
            <a:off x="10643142" y="1348309"/>
            <a:ext cx="904768" cy="904768"/>
          </a:xfrm>
          <a:prstGeom prst="rect">
            <a:avLst/>
          </a:prstGeom>
        </p:spPr>
      </p:pic>
      <p:pic>
        <p:nvPicPr>
          <p:cNvPr id="75" name="Picture 74">
            <a:extLst>
              <a:ext uri="{FF2B5EF4-FFF2-40B4-BE49-F238E27FC236}">
                <a16:creationId xmlns:a16="http://schemas.microsoft.com/office/drawing/2014/main" id="{154927DA-1C69-D06B-49CF-39CD8B9DB42C}"/>
              </a:ext>
            </a:extLst>
          </p:cNvPr>
          <p:cNvPicPr>
            <a:picLocks noChangeAspect="1"/>
          </p:cNvPicPr>
          <p:nvPr/>
        </p:nvPicPr>
        <p:blipFill>
          <a:blip r:embed="rId11"/>
          <a:stretch>
            <a:fillRect/>
          </a:stretch>
        </p:blipFill>
        <p:spPr>
          <a:xfrm>
            <a:off x="9171384" y="4777724"/>
            <a:ext cx="899051" cy="822536"/>
          </a:xfrm>
          <a:prstGeom prst="rect">
            <a:avLst/>
          </a:prstGeom>
        </p:spPr>
      </p:pic>
      <p:sp>
        <p:nvSpPr>
          <p:cNvPr id="76" name="TextBox 75">
            <a:extLst>
              <a:ext uri="{FF2B5EF4-FFF2-40B4-BE49-F238E27FC236}">
                <a16:creationId xmlns:a16="http://schemas.microsoft.com/office/drawing/2014/main" id="{4FB2B02D-CF62-4E73-7918-93F4E6BA479D}"/>
              </a:ext>
            </a:extLst>
          </p:cNvPr>
          <p:cNvSpPr txBox="1"/>
          <p:nvPr/>
        </p:nvSpPr>
        <p:spPr>
          <a:xfrm>
            <a:off x="8937417" y="5634688"/>
            <a:ext cx="1366983" cy="400110"/>
          </a:xfrm>
          <a:prstGeom prst="rect">
            <a:avLst/>
          </a:prstGeom>
          <a:noFill/>
        </p:spPr>
        <p:txBody>
          <a:bodyPr wrap="square" rtlCol="0">
            <a:spAutoFit/>
          </a:bodyPr>
          <a:lstStyle/>
          <a:p>
            <a:r>
              <a:rPr lang="en-US" sz="2000" b="1" dirty="0">
                <a:solidFill>
                  <a:schemeClr val="tx2">
                    <a:lumMod val="75000"/>
                  </a:schemeClr>
                </a:solidFill>
              </a:rPr>
              <a:t>WIS2 node</a:t>
            </a:r>
            <a:endParaRPr lang="en-CH" sz="2000" b="1" dirty="0">
              <a:solidFill>
                <a:schemeClr val="tx2">
                  <a:lumMod val="75000"/>
                </a:schemeClr>
              </a:solidFill>
            </a:endParaRPr>
          </a:p>
        </p:txBody>
      </p:sp>
      <p:cxnSp>
        <p:nvCxnSpPr>
          <p:cNvPr id="77" name="Straight Connector 76">
            <a:extLst>
              <a:ext uri="{FF2B5EF4-FFF2-40B4-BE49-F238E27FC236}">
                <a16:creationId xmlns:a16="http://schemas.microsoft.com/office/drawing/2014/main" id="{7709C053-37CD-C9DB-92A6-A8DC5F81BD4D}"/>
              </a:ext>
            </a:extLst>
          </p:cNvPr>
          <p:cNvCxnSpPr>
            <a:cxnSpLocks/>
            <a:endCxn id="75" idx="0"/>
          </p:cNvCxnSpPr>
          <p:nvPr/>
        </p:nvCxnSpPr>
        <p:spPr>
          <a:xfrm flipH="1">
            <a:off x="9620910" y="2557269"/>
            <a:ext cx="1381827" cy="222045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8" name="TextBox 77">
            <a:extLst>
              <a:ext uri="{FF2B5EF4-FFF2-40B4-BE49-F238E27FC236}">
                <a16:creationId xmlns:a16="http://schemas.microsoft.com/office/drawing/2014/main" id="{53F69E12-2A31-9BAA-D226-DBCB5CDCAF97}"/>
              </a:ext>
            </a:extLst>
          </p:cNvPr>
          <p:cNvSpPr txBox="1"/>
          <p:nvPr/>
        </p:nvSpPr>
        <p:spPr>
          <a:xfrm rot="18128308">
            <a:off x="8992335" y="3481916"/>
            <a:ext cx="2366899" cy="276999"/>
          </a:xfrm>
          <a:prstGeom prst="rect">
            <a:avLst/>
          </a:prstGeom>
          <a:noFill/>
        </p:spPr>
        <p:txBody>
          <a:bodyPr wrap="square" rtlCol="0">
            <a:spAutoFit/>
          </a:bodyPr>
          <a:lstStyle/>
          <a:p>
            <a:r>
              <a:rPr lang="en-US" sz="1200" b="1" dirty="0">
                <a:solidFill>
                  <a:schemeClr val="tx2">
                    <a:lumMod val="75000"/>
                  </a:schemeClr>
                </a:solidFill>
              </a:rPr>
              <a:t>Downloads recommended data</a:t>
            </a:r>
            <a:endParaRPr lang="en-CH" sz="1200" b="1" dirty="0">
              <a:solidFill>
                <a:schemeClr val="tx2">
                  <a:lumMod val="75000"/>
                </a:schemeClr>
              </a:solidFill>
            </a:endParaRPr>
          </a:p>
        </p:txBody>
      </p:sp>
      <p:pic>
        <p:nvPicPr>
          <p:cNvPr id="80" name="Picture 79">
            <a:extLst>
              <a:ext uri="{FF2B5EF4-FFF2-40B4-BE49-F238E27FC236}">
                <a16:creationId xmlns:a16="http://schemas.microsoft.com/office/drawing/2014/main" id="{A98FE3F6-A0F9-2918-9480-B4930FEA30BF}"/>
              </a:ext>
            </a:extLst>
          </p:cNvPr>
          <p:cNvPicPr>
            <a:picLocks noChangeAspect="1"/>
          </p:cNvPicPr>
          <p:nvPr/>
        </p:nvPicPr>
        <p:blipFill>
          <a:blip r:embed="rId11"/>
          <a:stretch>
            <a:fillRect/>
          </a:stretch>
        </p:blipFill>
        <p:spPr>
          <a:xfrm>
            <a:off x="10380577" y="5043276"/>
            <a:ext cx="899051" cy="822536"/>
          </a:xfrm>
          <a:prstGeom prst="rect">
            <a:avLst/>
          </a:prstGeom>
        </p:spPr>
      </p:pic>
      <p:sp>
        <p:nvSpPr>
          <p:cNvPr id="81" name="TextBox 80">
            <a:extLst>
              <a:ext uri="{FF2B5EF4-FFF2-40B4-BE49-F238E27FC236}">
                <a16:creationId xmlns:a16="http://schemas.microsoft.com/office/drawing/2014/main" id="{FE60D2F8-7A7B-DD8F-7241-28A106663DA0}"/>
              </a:ext>
            </a:extLst>
          </p:cNvPr>
          <p:cNvSpPr txBox="1"/>
          <p:nvPr/>
        </p:nvSpPr>
        <p:spPr>
          <a:xfrm>
            <a:off x="10146610" y="5900240"/>
            <a:ext cx="1366983" cy="400110"/>
          </a:xfrm>
          <a:prstGeom prst="rect">
            <a:avLst/>
          </a:prstGeom>
          <a:noFill/>
        </p:spPr>
        <p:txBody>
          <a:bodyPr wrap="square" rtlCol="0">
            <a:spAutoFit/>
          </a:bodyPr>
          <a:lstStyle/>
          <a:p>
            <a:r>
              <a:rPr lang="en-US" sz="2000" b="1" dirty="0">
                <a:solidFill>
                  <a:schemeClr val="tx2">
                    <a:lumMod val="75000"/>
                  </a:schemeClr>
                </a:solidFill>
              </a:rPr>
              <a:t>WIS2 node</a:t>
            </a:r>
            <a:endParaRPr lang="en-CH" sz="2000" b="1" dirty="0">
              <a:solidFill>
                <a:schemeClr val="tx2">
                  <a:lumMod val="75000"/>
                </a:schemeClr>
              </a:solidFill>
            </a:endParaRPr>
          </a:p>
        </p:txBody>
      </p:sp>
      <p:cxnSp>
        <p:nvCxnSpPr>
          <p:cNvPr id="82" name="Straight Connector 81">
            <a:extLst>
              <a:ext uri="{FF2B5EF4-FFF2-40B4-BE49-F238E27FC236}">
                <a16:creationId xmlns:a16="http://schemas.microsoft.com/office/drawing/2014/main" id="{2688794F-A554-5D1C-7DC8-5AA2C6E7D394}"/>
              </a:ext>
            </a:extLst>
          </p:cNvPr>
          <p:cNvCxnSpPr>
            <a:cxnSpLocks/>
            <a:endCxn id="80" idx="0"/>
          </p:cNvCxnSpPr>
          <p:nvPr/>
        </p:nvCxnSpPr>
        <p:spPr>
          <a:xfrm flipH="1">
            <a:off x="10830103" y="2316191"/>
            <a:ext cx="646972" cy="272708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3" name="TextBox 82">
            <a:extLst>
              <a:ext uri="{FF2B5EF4-FFF2-40B4-BE49-F238E27FC236}">
                <a16:creationId xmlns:a16="http://schemas.microsoft.com/office/drawing/2014/main" id="{BA3311F1-F606-BFD1-0E7F-BF3008DF966B}"/>
              </a:ext>
            </a:extLst>
          </p:cNvPr>
          <p:cNvSpPr txBox="1"/>
          <p:nvPr/>
        </p:nvSpPr>
        <p:spPr>
          <a:xfrm rot="17034295">
            <a:off x="9799116" y="3597000"/>
            <a:ext cx="2366899" cy="276999"/>
          </a:xfrm>
          <a:prstGeom prst="rect">
            <a:avLst/>
          </a:prstGeom>
          <a:noFill/>
        </p:spPr>
        <p:txBody>
          <a:bodyPr wrap="square" rtlCol="0">
            <a:spAutoFit/>
          </a:bodyPr>
          <a:lstStyle/>
          <a:p>
            <a:r>
              <a:rPr lang="en-US" sz="1200" b="1" dirty="0">
                <a:solidFill>
                  <a:schemeClr val="tx2">
                    <a:lumMod val="75000"/>
                  </a:schemeClr>
                </a:solidFill>
              </a:rPr>
              <a:t>Downloads recommended data</a:t>
            </a:r>
            <a:endParaRPr lang="en-CH" sz="1200" b="1" dirty="0">
              <a:solidFill>
                <a:schemeClr val="tx2">
                  <a:lumMod val="75000"/>
                </a:schemeClr>
              </a:solidFill>
            </a:endParaRPr>
          </a:p>
        </p:txBody>
      </p:sp>
      <p:sp>
        <p:nvSpPr>
          <p:cNvPr id="86" name="TextBox 85">
            <a:extLst>
              <a:ext uri="{FF2B5EF4-FFF2-40B4-BE49-F238E27FC236}">
                <a16:creationId xmlns:a16="http://schemas.microsoft.com/office/drawing/2014/main" id="{4D878623-67D4-C5B0-DD7F-AC69FF46AFC0}"/>
              </a:ext>
            </a:extLst>
          </p:cNvPr>
          <p:cNvSpPr txBox="1"/>
          <p:nvPr/>
        </p:nvSpPr>
        <p:spPr>
          <a:xfrm>
            <a:off x="11362765" y="3771900"/>
            <a:ext cx="184731" cy="369332"/>
          </a:xfrm>
          <a:prstGeom prst="rect">
            <a:avLst/>
          </a:prstGeom>
          <a:noFill/>
        </p:spPr>
        <p:txBody>
          <a:bodyPr wrap="none" rtlCol="0">
            <a:spAutoFit/>
          </a:bodyPr>
          <a:lstStyle/>
          <a:p>
            <a:endParaRPr lang="en-CH" dirty="0"/>
          </a:p>
        </p:txBody>
      </p:sp>
    </p:spTree>
    <p:extLst>
      <p:ext uri="{BB962C8B-B14F-4D97-AF65-F5344CB8AC3E}">
        <p14:creationId xmlns:p14="http://schemas.microsoft.com/office/powerpoint/2010/main" val="259851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3" grpId="0"/>
      <p:bldP spid="17" grpId="0" animBg="1"/>
      <p:bldP spid="19" grpId="0" animBg="1"/>
      <p:bldP spid="24" grpId="0" animBg="1"/>
      <p:bldP spid="61" grpId="0"/>
      <p:bldP spid="62" grpId="0"/>
      <p:bldP spid="21" grpId="0"/>
      <p:bldP spid="27" grpId="0"/>
      <p:bldP spid="78" grpId="0"/>
      <p:bldP spid="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CB7D61-3485-66ED-784F-65A0442562B8}"/>
              </a:ext>
            </a:extLst>
          </p:cNvPr>
          <p:cNvGrpSpPr/>
          <p:nvPr/>
        </p:nvGrpSpPr>
        <p:grpSpPr>
          <a:xfrm>
            <a:off x="625344" y="111006"/>
            <a:ext cx="10941312" cy="5615738"/>
            <a:chOff x="1258267" y="60743"/>
            <a:chExt cx="10941312" cy="5615738"/>
          </a:xfrm>
        </p:grpSpPr>
        <p:grpSp>
          <p:nvGrpSpPr>
            <p:cNvPr id="4" name="Group 3">
              <a:extLst>
                <a:ext uri="{FF2B5EF4-FFF2-40B4-BE49-F238E27FC236}">
                  <a16:creationId xmlns:a16="http://schemas.microsoft.com/office/drawing/2014/main" id="{D5F7A5EA-075A-6173-527C-F7058D09C40B}"/>
                </a:ext>
              </a:extLst>
            </p:cNvPr>
            <p:cNvGrpSpPr/>
            <p:nvPr/>
          </p:nvGrpSpPr>
          <p:grpSpPr>
            <a:xfrm>
              <a:off x="1258267" y="66295"/>
              <a:ext cx="10941312" cy="5610186"/>
              <a:chOff x="1288370" y="499381"/>
              <a:chExt cx="10941312" cy="5610186"/>
            </a:xfrm>
          </p:grpSpPr>
          <p:graphicFrame>
            <p:nvGraphicFramePr>
              <p:cNvPr id="5" name="Diagram 4">
                <a:extLst>
                  <a:ext uri="{FF2B5EF4-FFF2-40B4-BE49-F238E27FC236}">
                    <a16:creationId xmlns:a16="http://schemas.microsoft.com/office/drawing/2014/main" id="{2FCE5417-B0A3-6EA5-AB7C-55D125EC5FB2}"/>
                  </a:ext>
                </a:extLst>
              </p:cNvPr>
              <p:cNvGraphicFramePr/>
              <p:nvPr/>
            </p:nvGraphicFramePr>
            <p:xfrm>
              <a:off x="1291412" y="499381"/>
              <a:ext cx="10938270" cy="5610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a:extLst>
                  <a:ext uri="{FF2B5EF4-FFF2-40B4-BE49-F238E27FC236}">
                    <a16:creationId xmlns:a16="http://schemas.microsoft.com/office/drawing/2014/main" id="{CD1E9C6A-9734-3965-27F7-1FB3516CE005}"/>
                  </a:ext>
                </a:extLst>
              </p:cNvPr>
              <p:cNvSpPr/>
              <p:nvPr/>
            </p:nvSpPr>
            <p:spPr>
              <a:xfrm>
                <a:off x="3736796" y="1396056"/>
                <a:ext cx="686710" cy="424768"/>
              </a:xfrm>
              <a:prstGeom prst="round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700" b="1">
                    <a:solidFill>
                      <a:schemeClr val="tx2">
                        <a:lumMod val="50000"/>
                      </a:schemeClr>
                    </a:solidFill>
                    <a:latin typeface="Verdana" panose="020B0604030504040204" pitchFamily="34" charset="0"/>
                    <a:ea typeface="Verdana" panose="020B0604030504040204" pitchFamily="34" charset="0"/>
                  </a:rPr>
                  <a:t>Pilot </a:t>
                </a:r>
                <a:r>
                  <a:rPr lang="en-CH" sz="700" b="1">
                    <a:solidFill>
                      <a:schemeClr val="tx2">
                        <a:lumMod val="50000"/>
                      </a:schemeClr>
                    </a:solidFill>
                    <a:latin typeface="Verdana" panose="020B0604030504040204" pitchFamily="34" charset="0"/>
                    <a:ea typeface="Verdana" panose="020B0604030504040204" pitchFamily="34" charset="0"/>
                  </a:rPr>
                  <a:t>Global Brokers</a:t>
                </a:r>
              </a:p>
            </p:txBody>
          </p:sp>
          <p:sp>
            <p:nvSpPr>
              <p:cNvPr id="7" name="Rounded Rectangle 6">
                <a:extLst>
                  <a:ext uri="{FF2B5EF4-FFF2-40B4-BE49-F238E27FC236}">
                    <a16:creationId xmlns:a16="http://schemas.microsoft.com/office/drawing/2014/main" id="{0518EC13-5941-AB6F-3BAB-D82639E137E8}"/>
                  </a:ext>
                </a:extLst>
              </p:cNvPr>
              <p:cNvSpPr/>
              <p:nvPr/>
            </p:nvSpPr>
            <p:spPr>
              <a:xfrm>
                <a:off x="3736796" y="1944403"/>
                <a:ext cx="686710" cy="424768"/>
              </a:xfrm>
              <a:prstGeom prst="round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700" b="1">
                    <a:solidFill>
                      <a:schemeClr val="tx2">
                        <a:lumMod val="50000"/>
                      </a:schemeClr>
                    </a:solidFill>
                    <a:latin typeface="Verdana" panose="020B0604030504040204" pitchFamily="34" charset="0"/>
                    <a:ea typeface="Verdana" panose="020B0604030504040204" pitchFamily="34" charset="0"/>
                  </a:rPr>
                  <a:t>Pilot </a:t>
                </a:r>
                <a:r>
                  <a:rPr lang="en-CH" sz="700" b="1">
                    <a:solidFill>
                      <a:schemeClr val="tx2">
                        <a:lumMod val="50000"/>
                      </a:schemeClr>
                    </a:solidFill>
                    <a:latin typeface="Verdana" panose="020B0604030504040204" pitchFamily="34" charset="0"/>
                    <a:ea typeface="Verdana" panose="020B0604030504040204" pitchFamily="34" charset="0"/>
                  </a:rPr>
                  <a:t>Global Caches</a:t>
                </a:r>
              </a:p>
            </p:txBody>
          </p:sp>
          <p:sp>
            <p:nvSpPr>
              <p:cNvPr id="8" name="Rounded Rectangle 7">
                <a:extLst>
                  <a:ext uri="{FF2B5EF4-FFF2-40B4-BE49-F238E27FC236}">
                    <a16:creationId xmlns:a16="http://schemas.microsoft.com/office/drawing/2014/main" id="{2980937F-8DD0-43DC-9EA1-1CD681EE1E17}"/>
                  </a:ext>
                </a:extLst>
              </p:cNvPr>
              <p:cNvSpPr/>
              <p:nvPr/>
            </p:nvSpPr>
            <p:spPr>
              <a:xfrm>
                <a:off x="4521877" y="1724607"/>
                <a:ext cx="911114" cy="424768"/>
              </a:xfrm>
              <a:prstGeom prst="round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700" b="1">
                    <a:solidFill>
                      <a:schemeClr val="tx2">
                        <a:lumMod val="50000"/>
                      </a:schemeClr>
                    </a:solidFill>
                    <a:latin typeface="Verdana" panose="020B0604030504040204" pitchFamily="34" charset="0"/>
                    <a:ea typeface="Verdana" panose="020B0604030504040204" pitchFamily="34" charset="0"/>
                  </a:rPr>
                  <a:t>Pilot </a:t>
                </a:r>
                <a:r>
                  <a:rPr lang="en-CH" sz="700" b="1">
                    <a:solidFill>
                      <a:schemeClr val="tx2">
                        <a:lumMod val="50000"/>
                      </a:schemeClr>
                    </a:solidFill>
                    <a:latin typeface="Verdana" panose="020B0604030504040204" pitchFamily="34" charset="0"/>
                    <a:ea typeface="Verdana" panose="020B0604030504040204" pitchFamily="34" charset="0"/>
                  </a:rPr>
                  <a:t>Global Discovery Catalogue</a:t>
                </a:r>
              </a:p>
            </p:txBody>
          </p:sp>
          <p:sp>
            <p:nvSpPr>
              <p:cNvPr id="9" name="Rounded Rectangle 8">
                <a:extLst>
                  <a:ext uri="{FF2B5EF4-FFF2-40B4-BE49-F238E27FC236}">
                    <a16:creationId xmlns:a16="http://schemas.microsoft.com/office/drawing/2014/main" id="{05EDAC41-6224-9DE5-0155-699F93616726}"/>
                  </a:ext>
                </a:extLst>
              </p:cNvPr>
              <p:cNvSpPr/>
              <p:nvPr/>
            </p:nvSpPr>
            <p:spPr>
              <a:xfrm>
                <a:off x="3736796" y="2526751"/>
                <a:ext cx="654922" cy="424768"/>
              </a:xfrm>
              <a:prstGeom prst="round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CH" sz="700" b="1">
                    <a:solidFill>
                      <a:schemeClr val="tx2">
                        <a:lumMod val="50000"/>
                      </a:schemeClr>
                    </a:solidFill>
                    <a:latin typeface="Verdana" panose="020B0604030504040204" pitchFamily="34" charset="0"/>
                    <a:ea typeface="Verdana" panose="020B0604030504040204" pitchFamily="34" charset="0"/>
                  </a:rPr>
                  <a:t>NCs</a:t>
                </a:r>
              </a:p>
            </p:txBody>
          </p:sp>
          <p:sp>
            <p:nvSpPr>
              <p:cNvPr id="10" name="Rounded Rectangle 9">
                <a:extLst>
                  <a:ext uri="{FF2B5EF4-FFF2-40B4-BE49-F238E27FC236}">
                    <a16:creationId xmlns:a16="http://schemas.microsoft.com/office/drawing/2014/main" id="{BA713FED-87F1-6346-5DBA-BCBA3D52847F}"/>
                  </a:ext>
                </a:extLst>
              </p:cNvPr>
              <p:cNvSpPr/>
              <p:nvPr/>
            </p:nvSpPr>
            <p:spPr>
              <a:xfrm>
                <a:off x="4448975" y="2524511"/>
                <a:ext cx="654922" cy="424768"/>
              </a:xfrm>
              <a:prstGeom prst="round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CH" sz="700" b="1">
                    <a:solidFill>
                      <a:schemeClr val="tx2">
                        <a:lumMod val="50000"/>
                      </a:schemeClr>
                    </a:solidFill>
                    <a:latin typeface="Verdana" panose="020B0604030504040204" pitchFamily="34" charset="0"/>
                    <a:ea typeface="Verdana" panose="020B0604030504040204" pitchFamily="34" charset="0"/>
                  </a:rPr>
                  <a:t>DCPCs</a:t>
                </a:r>
              </a:p>
            </p:txBody>
          </p:sp>
          <p:sp>
            <p:nvSpPr>
              <p:cNvPr id="11" name="Rounded Rectangle 10">
                <a:extLst>
                  <a:ext uri="{FF2B5EF4-FFF2-40B4-BE49-F238E27FC236}">
                    <a16:creationId xmlns:a16="http://schemas.microsoft.com/office/drawing/2014/main" id="{DA438924-5DBF-6578-24D6-1D30CDD5A593}"/>
                  </a:ext>
                </a:extLst>
              </p:cNvPr>
              <p:cNvSpPr/>
              <p:nvPr/>
            </p:nvSpPr>
            <p:spPr>
              <a:xfrm>
                <a:off x="2778928" y="3704620"/>
                <a:ext cx="752794" cy="424768"/>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0" tIns="0" rIns="0" rtlCol="0" anchor="ctr"/>
              <a:lstStyle/>
              <a:p>
                <a:pPr algn="ctr"/>
                <a:r>
                  <a:rPr lang="en-CH" sz="700" b="1">
                    <a:solidFill>
                      <a:schemeClr val="tx2">
                        <a:lumMod val="50000"/>
                      </a:schemeClr>
                    </a:solidFill>
                    <a:latin typeface="Verdana" panose="020B0604030504040204" pitchFamily="34" charset="0"/>
                    <a:ea typeface="Verdana" panose="020B0604030504040204" pitchFamily="34" charset="0"/>
                  </a:rPr>
                  <a:t>WIS2 box release 1.0</a:t>
                </a:r>
              </a:p>
            </p:txBody>
          </p:sp>
          <p:sp>
            <p:nvSpPr>
              <p:cNvPr id="12" name="Rounded Rectangle 41">
                <a:extLst>
                  <a:ext uri="{FF2B5EF4-FFF2-40B4-BE49-F238E27FC236}">
                    <a16:creationId xmlns:a16="http://schemas.microsoft.com/office/drawing/2014/main" id="{FB65CFD8-8CB5-B2C0-E3BE-BEB8D01CFE43}"/>
                  </a:ext>
                </a:extLst>
              </p:cNvPr>
              <p:cNvSpPr/>
              <p:nvPr/>
            </p:nvSpPr>
            <p:spPr>
              <a:xfrm>
                <a:off x="2803320" y="2090483"/>
                <a:ext cx="728402" cy="424768"/>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0" rIns="0" rtlCol="0" anchor="ctr"/>
              <a:lstStyle/>
              <a:p>
                <a:pPr algn="ctr"/>
                <a:r>
                  <a:rPr lang="en-US" sz="700" b="1">
                    <a:solidFill>
                      <a:schemeClr val="tx2">
                        <a:lumMod val="50000"/>
                      </a:schemeClr>
                    </a:solidFill>
                    <a:latin typeface="Verdana" panose="020B0604030504040204" pitchFamily="34" charset="0"/>
                    <a:ea typeface="Verdana" panose="020B0604030504040204" pitchFamily="34" charset="0"/>
                  </a:rPr>
                  <a:t>Technical Regulations</a:t>
                </a:r>
                <a:endParaRPr lang="en-CH" sz="700" b="1">
                  <a:solidFill>
                    <a:schemeClr val="tx2">
                      <a:lumMod val="50000"/>
                    </a:schemeClr>
                  </a:solidFill>
                  <a:latin typeface="Verdana" panose="020B0604030504040204" pitchFamily="34" charset="0"/>
                  <a:ea typeface="Verdana" panose="020B0604030504040204" pitchFamily="34" charset="0"/>
                </a:endParaRPr>
              </a:p>
            </p:txBody>
          </p:sp>
          <p:sp>
            <p:nvSpPr>
              <p:cNvPr id="13" name="Rounded Rectangle 174">
                <a:extLst>
                  <a:ext uri="{FF2B5EF4-FFF2-40B4-BE49-F238E27FC236}">
                    <a16:creationId xmlns:a16="http://schemas.microsoft.com/office/drawing/2014/main" id="{636FB197-BBB5-3E01-B0DB-6AEF1B46B743}"/>
                  </a:ext>
                </a:extLst>
              </p:cNvPr>
              <p:cNvSpPr/>
              <p:nvPr/>
            </p:nvSpPr>
            <p:spPr>
              <a:xfrm>
                <a:off x="4873948" y="3705062"/>
                <a:ext cx="1001740" cy="414617"/>
              </a:xfrm>
              <a:prstGeom prst="round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700" b="1">
                    <a:solidFill>
                      <a:schemeClr val="tx2">
                        <a:lumMod val="50000"/>
                      </a:schemeClr>
                    </a:solidFill>
                    <a:latin typeface="Verdana" panose="020B0604030504040204" pitchFamily="34" charset="0"/>
                    <a:ea typeface="Verdana" panose="020B0604030504040204" pitchFamily="34" charset="0"/>
                  </a:rPr>
                  <a:t>WIS2 Monitoring</a:t>
                </a:r>
                <a:endParaRPr lang="en-CH" sz="700" b="1">
                  <a:solidFill>
                    <a:schemeClr val="tx2">
                      <a:lumMod val="50000"/>
                    </a:schemeClr>
                  </a:solidFill>
                  <a:latin typeface="Verdana" panose="020B0604030504040204" pitchFamily="34" charset="0"/>
                  <a:ea typeface="Verdana" panose="020B0604030504040204" pitchFamily="34" charset="0"/>
                </a:endParaRPr>
              </a:p>
            </p:txBody>
          </p:sp>
          <p:sp>
            <p:nvSpPr>
              <p:cNvPr id="14" name="Rounded Rectangle 174">
                <a:extLst>
                  <a:ext uri="{FF2B5EF4-FFF2-40B4-BE49-F238E27FC236}">
                    <a16:creationId xmlns:a16="http://schemas.microsoft.com/office/drawing/2014/main" id="{42A66885-710F-F2AC-249B-751C48FE71B3}"/>
                  </a:ext>
                </a:extLst>
              </p:cNvPr>
              <p:cNvSpPr/>
              <p:nvPr/>
            </p:nvSpPr>
            <p:spPr>
              <a:xfrm>
                <a:off x="3736795" y="4269289"/>
                <a:ext cx="6419039" cy="363425"/>
              </a:xfrm>
              <a:prstGeom prst="round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700" b="1">
                    <a:solidFill>
                      <a:schemeClr val="tx2">
                        <a:lumMod val="50000"/>
                      </a:schemeClr>
                    </a:solidFill>
                    <a:latin typeface="Verdana" panose="020B0604030504040204" pitchFamily="34" charset="0"/>
                    <a:ea typeface="Verdana" panose="020B0604030504040204" pitchFamily="34" charset="0"/>
                  </a:rPr>
                  <a:t>Workshops and training</a:t>
                </a:r>
                <a:endParaRPr lang="en-CH" sz="700" b="1">
                  <a:solidFill>
                    <a:schemeClr val="tx2">
                      <a:lumMod val="50000"/>
                    </a:schemeClr>
                  </a:solidFill>
                  <a:latin typeface="Verdana" panose="020B0604030504040204" pitchFamily="34" charset="0"/>
                  <a:ea typeface="Verdana" panose="020B0604030504040204" pitchFamily="34" charset="0"/>
                </a:endParaRPr>
              </a:p>
            </p:txBody>
          </p:sp>
          <p:sp>
            <p:nvSpPr>
              <p:cNvPr id="15" name="Rounded Rectangle 166">
                <a:extLst>
                  <a:ext uri="{FF2B5EF4-FFF2-40B4-BE49-F238E27FC236}">
                    <a16:creationId xmlns:a16="http://schemas.microsoft.com/office/drawing/2014/main" id="{077EF884-CFAE-77C4-30CC-D1E33D5B0464}"/>
                  </a:ext>
                </a:extLst>
              </p:cNvPr>
              <p:cNvSpPr/>
              <p:nvPr/>
            </p:nvSpPr>
            <p:spPr>
              <a:xfrm>
                <a:off x="6114329" y="1405932"/>
                <a:ext cx="1652306" cy="424768"/>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700" b="1">
                    <a:solidFill>
                      <a:schemeClr val="tx2">
                        <a:lumMod val="50000"/>
                      </a:schemeClr>
                    </a:solidFill>
                    <a:latin typeface="Verdana" panose="020B0604030504040204" pitchFamily="34" charset="0"/>
                    <a:ea typeface="Verdana" panose="020B0604030504040204" pitchFamily="34" charset="0"/>
                  </a:rPr>
                  <a:t>Pre-oper </a:t>
                </a:r>
                <a:r>
                  <a:rPr lang="en-CH" sz="700" b="1">
                    <a:solidFill>
                      <a:schemeClr val="tx2">
                        <a:lumMod val="50000"/>
                      </a:schemeClr>
                    </a:solidFill>
                    <a:latin typeface="Verdana" panose="020B0604030504040204" pitchFamily="34" charset="0"/>
                    <a:ea typeface="Verdana" panose="020B0604030504040204" pitchFamily="34" charset="0"/>
                  </a:rPr>
                  <a:t>Global Brokers</a:t>
                </a:r>
              </a:p>
            </p:txBody>
          </p:sp>
          <p:sp>
            <p:nvSpPr>
              <p:cNvPr id="16" name="Rounded Rectangle 169">
                <a:extLst>
                  <a:ext uri="{FF2B5EF4-FFF2-40B4-BE49-F238E27FC236}">
                    <a16:creationId xmlns:a16="http://schemas.microsoft.com/office/drawing/2014/main" id="{3B6C9B43-2A30-E792-FBFE-D3986D5706F7}"/>
                  </a:ext>
                </a:extLst>
              </p:cNvPr>
              <p:cNvSpPr/>
              <p:nvPr/>
            </p:nvSpPr>
            <p:spPr>
              <a:xfrm>
                <a:off x="6114327" y="1924328"/>
                <a:ext cx="1652307" cy="424768"/>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700" b="1">
                    <a:solidFill>
                      <a:schemeClr val="tx2">
                        <a:lumMod val="50000"/>
                      </a:schemeClr>
                    </a:solidFill>
                    <a:latin typeface="Verdana" panose="020B0604030504040204" pitchFamily="34" charset="0"/>
                    <a:ea typeface="Verdana" panose="020B0604030504040204" pitchFamily="34" charset="0"/>
                  </a:rPr>
                  <a:t>Pre-oper </a:t>
                </a:r>
                <a:r>
                  <a:rPr lang="en-CH" sz="700" b="1">
                    <a:solidFill>
                      <a:schemeClr val="tx2">
                        <a:lumMod val="50000"/>
                      </a:schemeClr>
                    </a:solidFill>
                    <a:latin typeface="Verdana" panose="020B0604030504040204" pitchFamily="34" charset="0"/>
                    <a:ea typeface="Verdana" panose="020B0604030504040204" pitchFamily="34" charset="0"/>
                  </a:rPr>
                  <a:t>Global Caches</a:t>
                </a:r>
              </a:p>
            </p:txBody>
          </p:sp>
          <p:sp>
            <p:nvSpPr>
              <p:cNvPr id="17" name="Rounded Rectangle 173">
                <a:extLst>
                  <a:ext uri="{FF2B5EF4-FFF2-40B4-BE49-F238E27FC236}">
                    <a16:creationId xmlns:a16="http://schemas.microsoft.com/office/drawing/2014/main" id="{B8D591ED-CC20-A763-CED6-C5E2506DBF55}"/>
                  </a:ext>
                </a:extLst>
              </p:cNvPr>
              <p:cNvSpPr/>
              <p:nvPr/>
            </p:nvSpPr>
            <p:spPr>
              <a:xfrm>
                <a:off x="6111220" y="2439202"/>
                <a:ext cx="1684369" cy="553256"/>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700" b="1">
                    <a:solidFill>
                      <a:schemeClr val="tx2">
                        <a:lumMod val="50000"/>
                      </a:schemeClr>
                    </a:solidFill>
                    <a:latin typeface="Verdana" panose="020B0604030504040204" pitchFamily="34" charset="0"/>
                    <a:ea typeface="Verdana" panose="020B0604030504040204" pitchFamily="34" charset="0"/>
                  </a:rPr>
                  <a:t>Pre-oper </a:t>
                </a:r>
                <a:r>
                  <a:rPr lang="en-CH" sz="700" b="1">
                    <a:solidFill>
                      <a:schemeClr val="tx2">
                        <a:lumMod val="50000"/>
                      </a:schemeClr>
                    </a:solidFill>
                    <a:latin typeface="Verdana" panose="020B0604030504040204" pitchFamily="34" charset="0"/>
                    <a:ea typeface="Verdana" panose="020B0604030504040204" pitchFamily="34" charset="0"/>
                  </a:rPr>
                  <a:t>Global Discovery Catalogue</a:t>
                </a:r>
              </a:p>
            </p:txBody>
          </p:sp>
          <p:sp>
            <p:nvSpPr>
              <p:cNvPr id="18" name="Rounded Rectangle 174">
                <a:extLst>
                  <a:ext uri="{FF2B5EF4-FFF2-40B4-BE49-F238E27FC236}">
                    <a16:creationId xmlns:a16="http://schemas.microsoft.com/office/drawing/2014/main" id="{5420F3D9-BDC5-4B40-C370-A0F31319048B}"/>
                  </a:ext>
                </a:extLst>
              </p:cNvPr>
              <p:cNvSpPr/>
              <p:nvPr/>
            </p:nvSpPr>
            <p:spPr>
              <a:xfrm>
                <a:off x="6108932" y="3707946"/>
                <a:ext cx="1652305" cy="424768"/>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CH" sz="700" b="1">
                    <a:solidFill>
                      <a:schemeClr val="tx2">
                        <a:lumMod val="50000"/>
                      </a:schemeClr>
                    </a:solidFill>
                    <a:latin typeface="Verdana" panose="020B0604030504040204" pitchFamily="34" charset="0"/>
                    <a:ea typeface="Verdana" panose="020B0604030504040204" pitchFamily="34" charset="0"/>
                  </a:rPr>
                  <a:t>NCs</a:t>
                </a:r>
                <a:r>
                  <a:rPr lang="en-US" sz="700" b="1">
                    <a:solidFill>
                      <a:schemeClr val="tx2">
                        <a:lumMod val="50000"/>
                      </a:schemeClr>
                    </a:solidFill>
                    <a:latin typeface="Verdana" panose="020B0604030504040204" pitchFamily="34" charset="0"/>
                    <a:ea typeface="Verdana" panose="020B0604030504040204" pitchFamily="34" charset="0"/>
                  </a:rPr>
                  <a:t> &amp; DCPCs</a:t>
                </a:r>
                <a:endParaRPr lang="en-CH" sz="700" b="1">
                  <a:solidFill>
                    <a:schemeClr val="tx2">
                      <a:lumMod val="50000"/>
                    </a:schemeClr>
                  </a:solidFill>
                  <a:latin typeface="Verdana" panose="020B0604030504040204" pitchFamily="34" charset="0"/>
                  <a:ea typeface="Verdana" panose="020B0604030504040204" pitchFamily="34" charset="0"/>
                </a:endParaRPr>
              </a:p>
            </p:txBody>
          </p:sp>
          <p:sp>
            <p:nvSpPr>
              <p:cNvPr id="19" name="Rounded Rectangle 166">
                <a:extLst>
                  <a:ext uri="{FF2B5EF4-FFF2-40B4-BE49-F238E27FC236}">
                    <a16:creationId xmlns:a16="http://schemas.microsoft.com/office/drawing/2014/main" id="{1C6FFC30-86E2-B170-6BD9-898234922D7B}"/>
                  </a:ext>
                </a:extLst>
              </p:cNvPr>
              <p:cNvSpPr/>
              <p:nvPr/>
            </p:nvSpPr>
            <p:spPr>
              <a:xfrm>
                <a:off x="8449299" y="1405932"/>
                <a:ext cx="1652306" cy="424768"/>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CH" sz="7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Global Brokers</a:t>
                </a:r>
                <a:r>
                  <a:rPr lang="en-US" sz="7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operation</a:t>
                </a:r>
                <a:endParaRPr lang="en-CH" sz="7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Rounded Rectangle 169">
                <a:extLst>
                  <a:ext uri="{FF2B5EF4-FFF2-40B4-BE49-F238E27FC236}">
                    <a16:creationId xmlns:a16="http://schemas.microsoft.com/office/drawing/2014/main" id="{4DE50D66-1FB8-96C3-D5C0-514D3A8348A8}"/>
                  </a:ext>
                </a:extLst>
              </p:cNvPr>
              <p:cNvSpPr/>
              <p:nvPr/>
            </p:nvSpPr>
            <p:spPr>
              <a:xfrm>
                <a:off x="8459608" y="1943378"/>
                <a:ext cx="1652307" cy="424768"/>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CH" sz="7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Global Caches</a:t>
                </a:r>
                <a:r>
                  <a:rPr lang="en-US" sz="7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operation</a:t>
                </a:r>
                <a:endParaRPr lang="en-CH" sz="7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Rounded Rectangle 173">
                <a:extLst>
                  <a:ext uri="{FF2B5EF4-FFF2-40B4-BE49-F238E27FC236}">
                    <a16:creationId xmlns:a16="http://schemas.microsoft.com/office/drawing/2014/main" id="{85C5B411-FE12-A48A-8369-C4A8153F7786}"/>
                  </a:ext>
                </a:extLst>
              </p:cNvPr>
              <p:cNvSpPr/>
              <p:nvPr/>
            </p:nvSpPr>
            <p:spPr>
              <a:xfrm>
                <a:off x="8454839" y="2505746"/>
                <a:ext cx="1684370" cy="553256"/>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CH" sz="7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Global Discovery Catalogue</a:t>
                </a:r>
                <a:r>
                  <a:rPr lang="en-US" sz="7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operation</a:t>
                </a:r>
                <a:endParaRPr lang="en-CH" sz="7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ounded Rectangle 174">
                <a:extLst>
                  <a:ext uri="{FF2B5EF4-FFF2-40B4-BE49-F238E27FC236}">
                    <a16:creationId xmlns:a16="http://schemas.microsoft.com/office/drawing/2014/main" id="{58A19B61-6F1F-22A9-B416-FA283C4825DD}"/>
                  </a:ext>
                </a:extLst>
              </p:cNvPr>
              <p:cNvSpPr/>
              <p:nvPr/>
            </p:nvSpPr>
            <p:spPr>
              <a:xfrm>
                <a:off x="8465331" y="3743162"/>
                <a:ext cx="1620241" cy="424768"/>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CH" sz="700" b="1" err="1">
                    <a:solidFill>
                      <a:schemeClr val="tx2">
                        <a:lumMod val="50000"/>
                      </a:schemeClr>
                    </a:solidFill>
                    <a:latin typeface="Verdana" panose="020B0604030504040204" pitchFamily="34" charset="0"/>
                    <a:ea typeface="Verdana" panose="020B0604030504040204" pitchFamily="34" charset="0"/>
                  </a:rPr>
                  <a:t>NCs</a:t>
                </a:r>
                <a:r>
                  <a:rPr lang="en-US" sz="700" b="1">
                    <a:solidFill>
                      <a:schemeClr val="tx2">
                        <a:lumMod val="50000"/>
                      </a:schemeClr>
                    </a:solidFill>
                    <a:latin typeface="Verdana" panose="020B0604030504040204" pitchFamily="34" charset="0"/>
                    <a:ea typeface="Verdana" panose="020B0604030504040204" pitchFamily="34" charset="0"/>
                  </a:rPr>
                  <a:t> &amp; DCPCs</a:t>
                </a:r>
                <a:endParaRPr lang="en-CH" sz="700" b="1">
                  <a:solidFill>
                    <a:schemeClr val="tx2">
                      <a:lumMod val="50000"/>
                    </a:schemeClr>
                  </a:solidFill>
                  <a:latin typeface="Verdana" panose="020B0604030504040204" pitchFamily="34" charset="0"/>
                  <a:ea typeface="Verdana" panose="020B0604030504040204" pitchFamily="34" charset="0"/>
                </a:endParaRPr>
              </a:p>
            </p:txBody>
          </p:sp>
          <p:sp>
            <p:nvSpPr>
              <p:cNvPr id="23" name="TextBox 22">
                <a:extLst>
                  <a:ext uri="{FF2B5EF4-FFF2-40B4-BE49-F238E27FC236}">
                    <a16:creationId xmlns:a16="http://schemas.microsoft.com/office/drawing/2014/main" id="{B9609DEE-D4FD-16D3-788B-29B443246FA0}"/>
                  </a:ext>
                </a:extLst>
              </p:cNvPr>
              <p:cNvSpPr txBox="1"/>
              <p:nvPr/>
            </p:nvSpPr>
            <p:spPr>
              <a:xfrm>
                <a:off x="1868650" y="5344723"/>
                <a:ext cx="1080879" cy="307777"/>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0" tIns="0" rIns="0" rtlCol="0" anchor="ctr"/>
              <a:lstStyle>
                <a:defPPr>
                  <a:defRPr lang="en-CH"/>
                </a:defPPr>
                <a:lvl1pPr algn="ctr">
                  <a:defRPr sz="700" b="1">
                    <a:solidFill>
                      <a:schemeClr val="tx2">
                        <a:lumMod val="50000"/>
                      </a:schemeClr>
                    </a:solidFill>
                    <a:latin typeface="Verdana" panose="020B0604030504040204" pitchFamily="34" charset="0"/>
                    <a:ea typeface="Verdan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INFCOM-2</a:t>
                </a:r>
              </a:p>
              <a:p>
                <a:r>
                  <a:rPr lang="en-US"/>
                  <a:t>EC 75</a:t>
                </a:r>
                <a:endParaRPr lang="en-CH"/>
              </a:p>
            </p:txBody>
          </p:sp>
          <p:sp>
            <p:nvSpPr>
              <p:cNvPr id="24" name="TextBox 23">
                <a:extLst>
                  <a:ext uri="{FF2B5EF4-FFF2-40B4-BE49-F238E27FC236}">
                    <a16:creationId xmlns:a16="http://schemas.microsoft.com/office/drawing/2014/main" id="{3E967FF1-2A92-9D2D-C565-FB113F14B8C2}"/>
                  </a:ext>
                </a:extLst>
              </p:cNvPr>
              <p:cNvSpPr txBox="1"/>
              <p:nvPr/>
            </p:nvSpPr>
            <p:spPr>
              <a:xfrm>
                <a:off x="4083114" y="734102"/>
                <a:ext cx="1652305" cy="400110"/>
              </a:xfrm>
              <a:prstGeom prst="rect">
                <a:avLst/>
              </a:prstGeom>
              <a:noFill/>
            </p:spPr>
            <p:txBody>
              <a:bodyPr wrap="square" rtlCol="0">
                <a:spAutoFit/>
              </a:bodyPr>
              <a:lstStyle/>
              <a:p>
                <a:r>
                  <a:rPr lang="en-US" sz="2000" dirty="0">
                    <a:solidFill>
                      <a:schemeClr val="accent5">
                        <a:lumMod val="50000"/>
                      </a:schemeClr>
                    </a:solidFill>
                  </a:rPr>
                  <a:t>Pilot Phase</a:t>
                </a:r>
                <a:endParaRPr lang="en-CH" sz="2000" dirty="0">
                  <a:solidFill>
                    <a:schemeClr val="accent5">
                      <a:lumMod val="50000"/>
                    </a:schemeClr>
                  </a:solidFill>
                </a:endParaRPr>
              </a:p>
            </p:txBody>
          </p:sp>
          <p:sp>
            <p:nvSpPr>
              <p:cNvPr id="25" name="TextBox 24">
                <a:extLst>
                  <a:ext uri="{FF2B5EF4-FFF2-40B4-BE49-F238E27FC236}">
                    <a16:creationId xmlns:a16="http://schemas.microsoft.com/office/drawing/2014/main" id="{10ED220B-2E3A-CCB8-7CED-3B27F178D689}"/>
                  </a:ext>
                </a:extLst>
              </p:cNvPr>
              <p:cNvSpPr txBox="1"/>
              <p:nvPr/>
            </p:nvSpPr>
            <p:spPr>
              <a:xfrm>
                <a:off x="6414610" y="761336"/>
                <a:ext cx="2055749" cy="400110"/>
              </a:xfrm>
              <a:prstGeom prst="rect">
                <a:avLst/>
              </a:prstGeom>
              <a:noFill/>
            </p:spPr>
            <p:txBody>
              <a:bodyPr wrap="square" lIns="0" rtlCol="0">
                <a:spAutoFit/>
              </a:bodyPr>
              <a:lstStyle/>
              <a:p>
                <a:r>
                  <a:rPr lang="en-US" sz="2000" dirty="0">
                    <a:solidFill>
                      <a:schemeClr val="accent4">
                        <a:lumMod val="75000"/>
                      </a:schemeClr>
                    </a:solidFill>
                  </a:rPr>
                  <a:t>Pre-operational</a:t>
                </a:r>
                <a:endParaRPr lang="en-CH" sz="2000" dirty="0">
                  <a:solidFill>
                    <a:schemeClr val="accent4">
                      <a:lumMod val="75000"/>
                    </a:schemeClr>
                  </a:solidFill>
                </a:endParaRPr>
              </a:p>
            </p:txBody>
          </p:sp>
          <p:sp>
            <p:nvSpPr>
              <p:cNvPr id="26" name="TextBox 25">
                <a:extLst>
                  <a:ext uri="{FF2B5EF4-FFF2-40B4-BE49-F238E27FC236}">
                    <a16:creationId xmlns:a16="http://schemas.microsoft.com/office/drawing/2014/main" id="{2100FAB9-DA2A-087F-B405-3C047CBD73AB}"/>
                  </a:ext>
                </a:extLst>
              </p:cNvPr>
              <p:cNvSpPr txBox="1"/>
              <p:nvPr/>
            </p:nvSpPr>
            <p:spPr>
              <a:xfrm>
                <a:off x="8655360" y="757730"/>
                <a:ext cx="1671285" cy="400110"/>
              </a:xfrm>
              <a:prstGeom prst="rect">
                <a:avLst/>
              </a:prstGeom>
              <a:noFill/>
            </p:spPr>
            <p:txBody>
              <a:bodyPr wrap="square" rtlCol="0">
                <a:spAutoFit/>
              </a:bodyPr>
              <a:lstStyle/>
              <a:p>
                <a:r>
                  <a:rPr lang="en-US" sz="2000" dirty="0">
                    <a:solidFill>
                      <a:schemeClr val="accent1">
                        <a:lumMod val="50000"/>
                      </a:schemeClr>
                    </a:solidFill>
                  </a:rPr>
                  <a:t>Operational</a:t>
                </a:r>
                <a:endParaRPr lang="en-CH" sz="2400" dirty="0">
                  <a:solidFill>
                    <a:schemeClr val="accent1">
                      <a:lumMod val="50000"/>
                    </a:schemeClr>
                  </a:solidFill>
                </a:endParaRPr>
              </a:p>
            </p:txBody>
          </p:sp>
          <p:cxnSp>
            <p:nvCxnSpPr>
              <p:cNvPr id="27" name="Straight Connector 26">
                <a:extLst>
                  <a:ext uri="{FF2B5EF4-FFF2-40B4-BE49-F238E27FC236}">
                    <a16:creationId xmlns:a16="http://schemas.microsoft.com/office/drawing/2014/main" id="{4E28791D-E19B-DA14-B15F-1962623CBF29}"/>
                  </a:ext>
                </a:extLst>
              </p:cNvPr>
              <p:cNvCxnSpPr>
                <a:cxnSpLocks/>
              </p:cNvCxnSpPr>
              <p:nvPr/>
            </p:nvCxnSpPr>
            <p:spPr>
              <a:xfrm flipV="1">
                <a:off x="10244638" y="742700"/>
                <a:ext cx="0" cy="2524743"/>
              </a:xfrm>
              <a:prstGeom prst="line">
                <a:avLst/>
              </a:prstGeom>
              <a:ln cmpd="dbl">
                <a:solidFill>
                  <a:schemeClr val="accent2"/>
                </a:solidFill>
                <a:prstDash val="sysDash"/>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051EBA28-F0C0-A58D-6F16-4F45BE6782FE}"/>
                  </a:ext>
                </a:extLst>
              </p:cNvPr>
              <p:cNvGrpSpPr/>
              <p:nvPr/>
            </p:nvGrpSpPr>
            <p:grpSpPr>
              <a:xfrm>
                <a:off x="1288370" y="3106053"/>
                <a:ext cx="10817344" cy="557301"/>
                <a:chOff x="621636" y="3163203"/>
                <a:chExt cx="10799710" cy="557301"/>
              </a:xfrm>
            </p:grpSpPr>
            <p:grpSp>
              <p:nvGrpSpPr>
                <p:cNvPr id="41" name="Group 40">
                  <a:extLst>
                    <a:ext uri="{FF2B5EF4-FFF2-40B4-BE49-F238E27FC236}">
                      <a16:creationId xmlns:a16="http://schemas.microsoft.com/office/drawing/2014/main" id="{17729E8D-6935-637C-0616-3971B7DC1B6A}"/>
                    </a:ext>
                  </a:extLst>
                </p:cNvPr>
                <p:cNvGrpSpPr/>
                <p:nvPr/>
              </p:nvGrpSpPr>
              <p:grpSpPr>
                <a:xfrm>
                  <a:off x="621636" y="3163203"/>
                  <a:ext cx="1937333" cy="547776"/>
                  <a:chOff x="8577299" y="5772506"/>
                  <a:chExt cx="1896876" cy="547776"/>
                </a:xfrm>
              </p:grpSpPr>
              <p:sp>
                <p:nvSpPr>
                  <p:cNvPr id="62" name="Flowchart: Collate 80">
                    <a:extLst>
                      <a:ext uri="{FF2B5EF4-FFF2-40B4-BE49-F238E27FC236}">
                        <a16:creationId xmlns:a16="http://schemas.microsoft.com/office/drawing/2014/main" id="{34434E42-1223-E508-FA90-7FFC31171A95}"/>
                      </a:ext>
                    </a:extLst>
                  </p:cNvPr>
                  <p:cNvSpPr/>
                  <p:nvPr/>
                </p:nvSpPr>
                <p:spPr>
                  <a:xfrm>
                    <a:off x="9667594" y="5772506"/>
                    <a:ext cx="104668" cy="313217"/>
                  </a:xfrm>
                  <a:prstGeom prst="flowChartCol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H">
                      <a:solidFill>
                        <a:schemeClr val="tx1"/>
                      </a:solidFill>
                    </a:endParaRPr>
                  </a:p>
                </p:txBody>
              </p:sp>
              <p:sp>
                <p:nvSpPr>
                  <p:cNvPr id="63" name="Flowchart: Collate 81">
                    <a:extLst>
                      <a:ext uri="{FF2B5EF4-FFF2-40B4-BE49-F238E27FC236}">
                        <a16:creationId xmlns:a16="http://schemas.microsoft.com/office/drawing/2014/main" id="{52FA8C88-BBC1-8747-9E82-AD3C9A380D9B}"/>
                      </a:ext>
                    </a:extLst>
                  </p:cNvPr>
                  <p:cNvSpPr/>
                  <p:nvPr/>
                </p:nvSpPr>
                <p:spPr>
                  <a:xfrm>
                    <a:off x="8577299" y="5787216"/>
                    <a:ext cx="104668" cy="313217"/>
                  </a:xfrm>
                  <a:prstGeom prst="flowChartCol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H">
                      <a:solidFill>
                        <a:schemeClr val="tx1"/>
                      </a:solidFill>
                    </a:endParaRPr>
                  </a:p>
                </p:txBody>
              </p:sp>
              <p:sp>
                <p:nvSpPr>
                  <p:cNvPr id="64" name="Flowchart: Collate 82">
                    <a:extLst>
                      <a:ext uri="{FF2B5EF4-FFF2-40B4-BE49-F238E27FC236}">
                        <a16:creationId xmlns:a16="http://schemas.microsoft.com/office/drawing/2014/main" id="{B83300B6-1CDD-ED57-3437-EB6D318014E6}"/>
                      </a:ext>
                    </a:extLst>
                  </p:cNvPr>
                  <p:cNvSpPr/>
                  <p:nvPr/>
                </p:nvSpPr>
                <p:spPr>
                  <a:xfrm>
                    <a:off x="9094731" y="5772506"/>
                    <a:ext cx="104668" cy="313217"/>
                  </a:xfrm>
                  <a:prstGeom prst="flowChartCol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H">
                      <a:solidFill>
                        <a:schemeClr val="tx1"/>
                      </a:solidFill>
                    </a:endParaRPr>
                  </a:p>
                </p:txBody>
              </p:sp>
              <p:sp>
                <p:nvSpPr>
                  <p:cNvPr id="65" name="Flowchart: Collate 83">
                    <a:extLst>
                      <a:ext uri="{FF2B5EF4-FFF2-40B4-BE49-F238E27FC236}">
                        <a16:creationId xmlns:a16="http://schemas.microsoft.com/office/drawing/2014/main" id="{B1D64C8F-F4B2-7A73-DC95-3DDE6E09C077}"/>
                      </a:ext>
                    </a:extLst>
                  </p:cNvPr>
                  <p:cNvSpPr/>
                  <p:nvPr/>
                </p:nvSpPr>
                <p:spPr>
                  <a:xfrm>
                    <a:off x="10238497" y="5782031"/>
                    <a:ext cx="104668" cy="313217"/>
                  </a:xfrm>
                  <a:prstGeom prst="flowChartCol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H">
                      <a:solidFill>
                        <a:schemeClr val="tx1"/>
                      </a:solidFill>
                    </a:endParaRPr>
                  </a:p>
                </p:txBody>
              </p:sp>
              <p:sp>
                <p:nvSpPr>
                  <p:cNvPr id="66" name="TextBox 65">
                    <a:extLst>
                      <a:ext uri="{FF2B5EF4-FFF2-40B4-BE49-F238E27FC236}">
                        <a16:creationId xmlns:a16="http://schemas.microsoft.com/office/drawing/2014/main" id="{D3158512-D0CB-B9F1-82E6-C226EA4662A3}"/>
                      </a:ext>
                    </a:extLst>
                  </p:cNvPr>
                  <p:cNvSpPr txBox="1"/>
                  <p:nvPr/>
                </p:nvSpPr>
                <p:spPr>
                  <a:xfrm>
                    <a:off x="8973049" y="6043283"/>
                    <a:ext cx="366684" cy="276999"/>
                  </a:xfrm>
                  <a:prstGeom prst="rect">
                    <a:avLst/>
                  </a:prstGeom>
                  <a:noFill/>
                </p:spPr>
                <p:txBody>
                  <a:bodyPr wrap="square" rtlCol="0">
                    <a:spAutoFit/>
                  </a:bodyPr>
                  <a:lstStyle/>
                  <a:p>
                    <a:r>
                      <a:rPr lang="en-US" sz="1200">
                        <a:solidFill>
                          <a:schemeClr val="tx2">
                            <a:lumMod val="50000"/>
                          </a:schemeClr>
                        </a:solidFill>
                      </a:rPr>
                      <a:t>Q1</a:t>
                    </a:r>
                    <a:endParaRPr lang="en-CH" sz="1200">
                      <a:solidFill>
                        <a:schemeClr val="tx2">
                          <a:lumMod val="50000"/>
                        </a:schemeClr>
                      </a:solidFill>
                    </a:endParaRPr>
                  </a:p>
                </p:txBody>
              </p:sp>
              <p:sp>
                <p:nvSpPr>
                  <p:cNvPr id="67" name="TextBox 66">
                    <a:extLst>
                      <a:ext uri="{FF2B5EF4-FFF2-40B4-BE49-F238E27FC236}">
                        <a16:creationId xmlns:a16="http://schemas.microsoft.com/office/drawing/2014/main" id="{CC0E2293-BF7D-4AB8-3EE7-BCCD82083C70}"/>
                      </a:ext>
                    </a:extLst>
                  </p:cNvPr>
                  <p:cNvSpPr txBox="1"/>
                  <p:nvPr/>
                </p:nvSpPr>
                <p:spPr>
                  <a:xfrm>
                    <a:off x="9545912" y="6043283"/>
                    <a:ext cx="366684" cy="276999"/>
                  </a:xfrm>
                  <a:prstGeom prst="rect">
                    <a:avLst/>
                  </a:prstGeom>
                  <a:noFill/>
                </p:spPr>
                <p:txBody>
                  <a:bodyPr wrap="square" rtlCol="0">
                    <a:spAutoFit/>
                  </a:bodyPr>
                  <a:lstStyle/>
                  <a:p>
                    <a:r>
                      <a:rPr lang="en-US" sz="1200">
                        <a:solidFill>
                          <a:schemeClr val="tx2">
                            <a:lumMod val="50000"/>
                          </a:schemeClr>
                        </a:solidFill>
                      </a:rPr>
                      <a:t>Q2</a:t>
                    </a:r>
                    <a:endParaRPr lang="en-CH" sz="1200">
                      <a:solidFill>
                        <a:schemeClr val="tx2">
                          <a:lumMod val="50000"/>
                        </a:schemeClr>
                      </a:solidFill>
                    </a:endParaRPr>
                  </a:p>
                </p:txBody>
              </p:sp>
              <p:sp>
                <p:nvSpPr>
                  <p:cNvPr id="68" name="TextBox 67">
                    <a:extLst>
                      <a:ext uri="{FF2B5EF4-FFF2-40B4-BE49-F238E27FC236}">
                        <a16:creationId xmlns:a16="http://schemas.microsoft.com/office/drawing/2014/main" id="{DA2F76B4-2084-061A-B435-92F83F8C3006}"/>
                      </a:ext>
                    </a:extLst>
                  </p:cNvPr>
                  <p:cNvSpPr txBox="1"/>
                  <p:nvPr/>
                </p:nvSpPr>
                <p:spPr>
                  <a:xfrm>
                    <a:off x="10107491" y="6043283"/>
                    <a:ext cx="366684" cy="276999"/>
                  </a:xfrm>
                  <a:prstGeom prst="rect">
                    <a:avLst/>
                  </a:prstGeom>
                  <a:noFill/>
                </p:spPr>
                <p:txBody>
                  <a:bodyPr wrap="square" rtlCol="0">
                    <a:spAutoFit/>
                  </a:bodyPr>
                  <a:lstStyle/>
                  <a:p>
                    <a:r>
                      <a:rPr lang="en-US" sz="1200">
                        <a:solidFill>
                          <a:schemeClr val="tx2">
                            <a:lumMod val="50000"/>
                          </a:schemeClr>
                        </a:solidFill>
                      </a:rPr>
                      <a:t>Q3</a:t>
                    </a:r>
                    <a:endParaRPr lang="en-CH" sz="1200">
                      <a:solidFill>
                        <a:schemeClr val="tx2">
                          <a:lumMod val="50000"/>
                        </a:schemeClr>
                      </a:solidFill>
                    </a:endParaRPr>
                  </a:p>
                </p:txBody>
              </p:sp>
            </p:grpSp>
            <p:grpSp>
              <p:nvGrpSpPr>
                <p:cNvPr id="42" name="Group 41">
                  <a:extLst>
                    <a:ext uri="{FF2B5EF4-FFF2-40B4-BE49-F238E27FC236}">
                      <a16:creationId xmlns:a16="http://schemas.microsoft.com/office/drawing/2014/main" id="{77E397D1-9849-9FD7-E82F-BB8C37C17A85}"/>
                    </a:ext>
                  </a:extLst>
                </p:cNvPr>
                <p:cNvGrpSpPr/>
                <p:nvPr/>
              </p:nvGrpSpPr>
              <p:grpSpPr>
                <a:xfrm>
                  <a:off x="675083" y="3334522"/>
                  <a:ext cx="10746263" cy="8052"/>
                  <a:chOff x="717774" y="3305947"/>
                  <a:chExt cx="10518843" cy="8052"/>
                </a:xfrm>
              </p:grpSpPr>
              <p:cxnSp>
                <p:nvCxnSpPr>
                  <p:cNvPr id="60" name="Straight Arrow Connector 59">
                    <a:extLst>
                      <a:ext uri="{FF2B5EF4-FFF2-40B4-BE49-F238E27FC236}">
                        <a16:creationId xmlns:a16="http://schemas.microsoft.com/office/drawing/2014/main" id="{FE6B5306-7ACA-3E55-3386-46180EF86E26}"/>
                      </a:ext>
                    </a:extLst>
                  </p:cNvPr>
                  <p:cNvCxnSpPr>
                    <a:cxnSpLocks/>
                  </p:cNvCxnSpPr>
                  <p:nvPr/>
                </p:nvCxnSpPr>
                <p:spPr>
                  <a:xfrm>
                    <a:off x="717774" y="3305947"/>
                    <a:ext cx="6749560" cy="8052"/>
                  </a:xfrm>
                  <a:prstGeom prst="straightConnector1">
                    <a:avLst/>
                  </a:prstGeom>
                  <a:ln cmpd="dbl">
                    <a:solidFill>
                      <a:schemeClr val="accent6">
                        <a:lumMod val="75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85817A58-7CFB-633D-0054-F533D1E4BE92}"/>
                      </a:ext>
                    </a:extLst>
                  </p:cNvPr>
                  <p:cNvCxnSpPr>
                    <a:cxnSpLocks/>
                  </p:cNvCxnSpPr>
                  <p:nvPr/>
                </p:nvCxnSpPr>
                <p:spPr>
                  <a:xfrm>
                    <a:off x="7467334" y="3313999"/>
                    <a:ext cx="3769283" cy="0"/>
                  </a:xfrm>
                  <a:prstGeom prst="straightConnector1">
                    <a:avLst/>
                  </a:prstGeom>
                  <a:ln cmpd="dbl">
                    <a:solidFill>
                      <a:schemeClr val="accent6">
                        <a:lumMod val="75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87F72F36-E74B-8D1E-CB22-F428BA3100A9}"/>
                    </a:ext>
                  </a:extLst>
                </p:cNvPr>
                <p:cNvGrpSpPr/>
                <p:nvPr/>
              </p:nvGrpSpPr>
              <p:grpSpPr>
                <a:xfrm>
                  <a:off x="2916263" y="3163203"/>
                  <a:ext cx="2013605" cy="547776"/>
                  <a:chOff x="8400060" y="5772506"/>
                  <a:chExt cx="1971556" cy="547776"/>
                </a:xfrm>
              </p:grpSpPr>
              <p:sp>
                <p:nvSpPr>
                  <p:cNvPr id="53" name="Flowchart: Collate 67">
                    <a:extLst>
                      <a:ext uri="{FF2B5EF4-FFF2-40B4-BE49-F238E27FC236}">
                        <a16:creationId xmlns:a16="http://schemas.microsoft.com/office/drawing/2014/main" id="{3609D1ED-CFE2-26AD-6A2F-D0A97A2B99F7}"/>
                      </a:ext>
                    </a:extLst>
                  </p:cNvPr>
                  <p:cNvSpPr/>
                  <p:nvPr/>
                </p:nvSpPr>
                <p:spPr>
                  <a:xfrm>
                    <a:off x="9546385" y="5772506"/>
                    <a:ext cx="104668" cy="313217"/>
                  </a:xfrm>
                  <a:prstGeom prst="flowChartCol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H">
                      <a:solidFill>
                        <a:schemeClr val="tx1"/>
                      </a:solidFill>
                    </a:endParaRPr>
                  </a:p>
                </p:txBody>
              </p:sp>
              <p:sp>
                <p:nvSpPr>
                  <p:cNvPr id="54" name="Flowchart: Collate 68">
                    <a:extLst>
                      <a:ext uri="{FF2B5EF4-FFF2-40B4-BE49-F238E27FC236}">
                        <a16:creationId xmlns:a16="http://schemas.microsoft.com/office/drawing/2014/main" id="{B22CC885-C8CC-6109-959E-8F474DEB30C2}"/>
                      </a:ext>
                    </a:extLst>
                  </p:cNvPr>
                  <p:cNvSpPr/>
                  <p:nvPr/>
                </p:nvSpPr>
                <p:spPr>
                  <a:xfrm>
                    <a:off x="8400060" y="5787216"/>
                    <a:ext cx="104668" cy="313217"/>
                  </a:xfrm>
                  <a:prstGeom prst="flowChartCol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H">
                      <a:solidFill>
                        <a:schemeClr val="tx1"/>
                      </a:solidFill>
                    </a:endParaRPr>
                  </a:p>
                </p:txBody>
              </p:sp>
              <p:sp>
                <p:nvSpPr>
                  <p:cNvPr id="55" name="Flowchart: Collate 69">
                    <a:extLst>
                      <a:ext uri="{FF2B5EF4-FFF2-40B4-BE49-F238E27FC236}">
                        <a16:creationId xmlns:a16="http://schemas.microsoft.com/office/drawing/2014/main" id="{C3D16B17-D1BC-A7BA-664C-B42595C673F6}"/>
                      </a:ext>
                    </a:extLst>
                  </p:cNvPr>
                  <p:cNvSpPr/>
                  <p:nvPr/>
                </p:nvSpPr>
                <p:spPr>
                  <a:xfrm>
                    <a:off x="8936188" y="5772506"/>
                    <a:ext cx="104668" cy="313217"/>
                  </a:xfrm>
                  <a:prstGeom prst="flowChartCol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H">
                      <a:solidFill>
                        <a:schemeClr val="tx1"/>
                      </a:solidFill>
                    </a:endParaRPr>
                  </a:p>
                </p:txBody>
              </p:sp>
              <p:sp>
                <p:nvSpPr>
                  <p:cNvPr id="56" name="Flowchart: Collate 70">
                    <a:extLst>
                      <a:ext uri="{FF2B5EF4-FFF2-40B4-BE49-F238E27FC236}">
                        <a16:creationId xmlns:a16="http://schemas.microsoft.com/office/drawing/2014/main" id="{14A90FC6-5C1E-4B2E-E969-ACF1B065454D}"/>
                      </a:ext>
                    </a:extLst>
                  </p:cNvPr>
                  <p:cNvSpPr/>
                  <p:nvPr/>
                </p:nvSpPr>
                <p:spPr>
                  <a:xfrm>
                    <a:off x="10126612" y="5782031"/>
                    <a:ext cx="104668" cy="313217"/>
                  </a:xfrm>
                  <a:prstGeom prst="flowChartCol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H">
                      <a:solidFill>
                        <a:schemeClr val="tx1"/>
                      </a:solidFill>
                    </a:endParaRPr>
                  </a:p>
                </p:txBody>
              </p:sp>
              <p:sp>
                <p:nvSpPr>
                  <p:cNvPr id="57" name="TextBox 56">
                    <a:extLst>
                      <a:ext uri="{FF2B5EF4-FFF2-40B4-BE49-F238E27FC236}">
                        <a16:creationId xmlns:a16="http://schemas.microsoft.com/office/drawing/2014/main" id="{EFA6887C-1F63-6AA4-867D-DBD1DC270D69}"/>
                      </a:ext>
                    </a:extLst>
                  </p:cNvPr>
                  <p:cNvSpPr txBox="1"/>
                  <p:nvPr/>
                </p:nvSpPr>
                <p:spPr>
                  <a:xfrm>
                    <a:off x="8814504" y="6043283"/>
                    <a:ext cx="366684" cy="276999"/>
                  </a:xfrm>
                  <a:prstGeom prst="rect">
                    <a:avLst/>
                  </a:prstGeom>
                  <a:noFill/>
                </p:spPr>
                <p:txBody>
                  <a:bodyPr wrap="square" rtlCol="0">
                    <a:spAutoFit/>
                  </a:bodyPr>
                  <a:lstStyle/>
                  <a:p>
                    <a:r>
                      <a:rPr lang="en-US" sz="1200">
                        <a:solidFill>
                          <a:schemeClr val="tx2">
                            <a:lumMod val="50000"/>
                          </a:schemeClr>
                        </a:solidFill>
                      </a:rPr>
                      <a:t>Q1</a:t>
                    </a:r>
                    <a:endParaRPr lang="en-CH" sz="1200">
                      <a:solidFill>
                        <a:schemeClr val="tx2">
                          <a:lumMod val="50000"/>
                        </a:schemeClr>
                      </a:solidFill>
                    </a:endParaRPr>
                  </a:p>
                </p:txBody>
              </p:sp>
              <p:sp>
                <p:nvSpPr>
                  <p:cNvPr id="58" name="TextBox 57">
                    <a:extLst>
                      <a:ext uri="{FF2B5EF4-FFF2-40B4-BE49-F238E27FC236}">
                        <a16:creationId xmlns:a16="http://schemas.microsoft.com/office/drawing/2014/main" id="{677C3187-ACF0-C26D-9EC9-CC408372677A}"/>
                      </a:ext>
                    </a:extLst>
                  </p:cNvPr>
                  <p:cNvSpPr txBox="1"/>
                  <p:nvPr/>
                </p:nvSpPr>
                <p:spPr>
                  <a:xfrm>
                    <a:off x="9424703" y="6043283"/>
                    <a:ext cx="366684" cy="276999"/>
                  </a:xfrm>
                  <a:prstGeom prst="rect">
                    <a:avLst/>
                  </a:prstGeom>
                  <a:noFill/>
                </p:spPr>
                <p:txBody>
                  <a:bodyPr wrap="square" rtlCol="0">
                    <a:spAutoFit/>
                  </a:bodyPr>
                  <a:lstStyle/>
                  <a:p>
                    <a:r>
                      <a:rPr lang="en-US" sz="1200">
                        <a:solidFill>
                          <a:schemeClr val="tx2">
                            <a:lumMod val="50000"/>
                          </a:schemeClr>
                        </a:solidFill>
                      </a:rPr>
                      <a:t>Q2</a:t>
                    </a:r>
                    <a:endParaRPr lang="en-CH" sz="1200">
                      <a:solidFill>
                        <a:schemeClr val="tx2">
                          <a:lumMod val="50000"/>
                        </a:schemeClr>
                      </a:solidFill>
                    </a:endParaRPr>
                  </a:p>
                </p:txBody>
              </p:sp>
              <p:sp>
                <p:nvSpPr>
                  <p:cNvPr id="59" name="TextBox 58">
                    <a:extLst>
                      <a:ext uri="{FF2B5EF4-FFF2-40B4-BE49-F238E27FC236}">
                        <a16:creationId xmlns:a16="http://schemas.microsoft.com/office/drawing/2014/main" id="{061D25C3-7A0A-0788-F311-80CA031974A7}"/>
                      </a:ext>
                    </a:extLst>
                  </p:cNvPr>
                  <p:cNvSpPr txBox="1"/>
                  <p:nvPr/>
                </p:nvSpPr>
                <p:spPr>
                  <a:xfrm>
                    <a:off x="10004932" y="6043283"/>
                    <a:ext cx="366684" cy="276999"/>
                  </a:xfrm>
                  <a:prstGeom prst="rect">
                    <a:avLst/>
                  </a:prstGeom>
                  <a:noFill/>
                </p:spPr>
                <p:txBody>
                  <a:bodyPr wrap="square" rtlCol="0">
                    <a:spAutoFit/>
                  </a:bodyPr>
                  <a:lstStyle/>
                  <a:p>
                    <a:r>
                      <a:rPr lang="en-US" sz="1200">
                        <a:solidFill>
                          <a:schemeClr val="tx2">
                            <a:lumMod val="50000"/>
                          </a:schemeClr>
                        </a:solidFill>
                      </a:rPr>
                      <a:t>Q3</a:t>
                    </a:r>
                    <a:endParaRPr lang="en-CH" sz="1200">
                      <a:solidFill>
                        <a:schemeClr val="tx2">
                          <a:lumMod val="50000"/>
                        </a:schemeClr>
                      </a:solidFill>
                    </a:endParaRPr>
                  </a:p>
                </p:txBody>
              </p:sp>
            </p:grpSp>
            <p:grpSp>
              <p:nvGrpSpPr>
                <p:cNvPr id="44" name="Group 43">
                  <a:extLst>
                    <a:ext uri="{FF2B5EF4-FFF2-40B4-BE49-F238E27FC236}">
                      <a16:creationId xmlns:a16="http://schemas.microsoft.com/office/drawing/2014/main" id="{BF2BD760-5098-C916-7071-722850B0DBB7}"/>
                    </a:ext>
                  </a:extLst>
                </p:cNvPr>
                <p:cNvGrpSpPr/>
                <p:nvPr/>
              </p:nvGrpSpPr>
              <p:grpSpPr>
                <a:xfrm>
                  <a:off x="5239483" y="3172728"/>
                  <a:ext cx="2013575" cy="547776"/>
                  <a:chOff x="8222896" y="5772506"/>
                  <a:chExt cx="1971526" cy="547776"/>
                </a:xfrm>
              </p:grpSpPr>
              <p:sp>
                <p:nvSpPr>
                  <p:cNvPr id="46" name="Flowchart: Collate 89">
                    <a:extLst>
                      <a:ext uri="{FF2B5EF4-FFF2-40B4-BE49-F238E27FC236}">
                        <a16:creationId xmlns:a16="http://schemas.microsoft.com/office/drawing/2014/main" id="{8DA96BA1-6961-EF54-44CB-11E650A7D5E1}"/>
                      </a:ext>
                    </a:extLst>
                  </p:cNvPr>
                  <p:cNvSpPr/>
                  <p:nvPr/>
                </p:nvSpPr>
                <p:spPr>
                  <a:xfrm>
                    <a:off x="9369189" y="5772506"/>
                    <a:ext cx="104668" cy="313217"/>
                  </a:xfrm>
                  <a:prstGeom prst="flowChartCol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H">
                      <a:solidFill>
                        <a:schemeClr val="tx1"/>
                      </a:solidFill>
                    </a:endParaRPr>
                  </a:p>
                </p:txBody>
              </p:sp>
              <p:sp>
                <p:nvSpPr>
                  <p:cNvPr id="47" name="Flowchart: Collate 90">
                    <a:extLst>
                      <a:ext uri="{FF2B5EF4-FFF2-40B4-BE49-F238E27FC236}">
                        <a16:creationId xmlns:a16="http://schemas.microsoft.com/office/drawing/2014/main" id="{BCC5AD6D-505D-637D-41BE-E329A60C8688}"/>
                      </a:ext>
                    </a:extLst>
                  </p:cNvPr>
                  <p:cNvSpPr/>
                  <p:nvPr/>
                </p:nvSpPr>
                <p:spPr>
                  <a:xfrm>
                    <a:off x="8222896" y="5787216"/>
                    <a:ext cx="104668" cy="313217"/>
                  </a:xfrm>
                  <a:prstGeom prst="flowChartCol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H">
                      <a:solidFill>
                        <a:schemeClr val="tx1"/>
                      </a:solidFill>
                    </a:endParaRPr>
                  </a:p>
                </p:txBody>
              </p:sp>
              <p:sp>
                <p:nvSpPr>
                  <p:cNvPr id="48" name="Flowchart: Collate 91">
                    <a:extLst>
                      <a:ext uri="{FF2B5EF4-FFF2-40B4-BE49-F238E27FC236}">
                        <a16:creationId xmlns:a16="http://schemas.microsoft.com/office/drawing/2014/main" id="{C1433D18-A3E3-AAE3-6796-DA63570E6AB2}"/>
                      </a:ext>
                    </a:extLst>
                  </p:cNvPr>
                  <p:cNvSpPr/>
                  <p:nvPr/>
                </p:nvSpPr>
                <p:spPr>
                  <a:xfrm>
                    <a:off x="8796296" y="5772506"/>
                    <a:ext cx="104668" cy="313217"/>
                  </a:xfrm>
                  <a:prstGeom prst="flowChartCol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H">
                      <a:solidFill>
                        <a:schemeClr val="tx1"/>
                      </a:solidFill>
                    </a:endParaRPr>
                  </a:p>
                </p:txBody>
              </p:sp>
              <p:sp>
                <p:nvSpPr>
                  <p:cNvPr id="49" name="Flowchart: Collate 92">
                    <a:extLst>
                      <a:ext uri="{FF2B5EF4-FFF2-40B4-BE49-F238E27FC236}">
                        <a16:creationId xmlns:a16="http://schemas.microsoft.com/office/drawing/2014/main" id="{21F06684-608B-8FE4-B41E-82B15CBC7A66}"/>
                      </a:ext>
                    </a:extLst>
                  </p:cNvPr>
                  <p:cNvSpPr/>
                  <p:nvPr/>
                </p:nvSpPr>
                <p:spPr>
                  <a:xfrm>
                    <a:off x="9949417" y="5782031"/>
                    <a:ext cx="104668" cy="313217"/>
                  </a:xfrm>
                  <a:prstGeom prst="flowChartCol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H">
                      <a:solidFill>
                        <a:schemeClr val="tx1"/>
                      </a:solidFill>
                    </a:endParaRPr>
                  </a:p>
                </p:txBody>
              </p:sp>
              <p:sp>
                <p:nvSpPr>
                  <p:cNvPr id="50" name="TextBox 49">
                    <a:extLst>
                      <a:ext uri="{FF2B5EF4-FFF2-40B4-BE49-F238E27FC236}">
                        <a16:creationId xmlns:a16="http://schemas.microsoft.com/office/drawing/2014/main" id="{EDECBF6C-EE3A-4F74-D4DE-55894011A634}"/>
                      </a:ext>
                    </a:extLst>
                  </p:cNvPr>
                  <p:cNvSpPr txBox="1"/>
                  <p:nvPr/>
                </p:nvSpPr>
                <p:spPr>
                  <a:xfrm>
                    <a:off x="8674614" y="6043283"/>
                    <a:ext cx="366684" cy="276999"/>
                  </a:xfrm>
                  <a:prstGeom prst="rect">
                    <a:avLst/>
                  </a:prstGeom>
                  <a:noFill/>
                </p:spPr>
                <p:txBody>
                  <a:bodyPr wrap="square" rtlCol="0">
                    <a:spAutoFit/>
                  </a:bodyPr>
                  <a:lstStyle/>
                  <a:p>
                    <a:r>
                      <a:rPr lang="en-US" sz="1200">
                        <a:solidFill>
                          <a:schemeClr val="tx2">
                            <a:lumMod val="50000"/>
                          </a:schemeClr>
                        </a:solidFill>
                      </a:rPr>
                      <a:t>Q1</a:t>
                    </a:r>
                    <a:endParaRPr lang="en-CH" sz="1200">
                      <a:solidFill>
                        <a:schemeClr val="tx2">
                          <a:lumMod val="50000"/>
                        </a:schemeClr>
                      </a:solidFill>
                    </a:endParaRPr>
                  </a:p>
                </p:txBody>
              </p:sp>
              <p:sp>
                <p:nvSpPr>
                  <p:cNvPr id="51" name="TextBox 50">
                    <a:extLst>
                      <a:ext uri="{FF2B5EF4-FFF2-40B4-BE49-F238E27FC236}">
                        <a16:creationId xmlns:a16="http://schemas.microsoft.com/office/drawing/2014/main" id="{6215A5C1-E5C4-3756-0485-2B056B04DC0B}"/>
                      </a:ext>
                    </a:extLst>
                  </p:cNvPr>
                  <p:cNvSpPr txBox="1"/>
                  <p:nvPr/>
                </p:nvSpPr>
                <p:spPr>
                  <a:xfrm>
                    <a:off x="9247508" y="6043283"/>
                    <a:ext cx="366684" cy="276999"/>
                  </a:xfrm>
                  <a:prstGeom prst="rect">
                    <a:avLst/>
                  </a:prstGeom>
                  <a:noFill/>
                </p:spPr>
                <p:txBody>
                  <a:bodyPr wrap="square" rtlCol="0">
                    <a:spAutoFit/>
                  </a:bodyPr>
                  <a:lstStyle/>
                  <a:p>
                    <a:r>
                      <a:rPr lang="en-US" sz="1200">
                        <a:solidFill>
                          <a:schemeClr val="tx2">
                            <a:lumMod val="50000"/>
                          </a:schemeClr>
                        </a:solidFill>
                      </a:rPr>
                      <a:t>Q2</a:t>
                    </a:r>
                    <a:endParaRPr lang="en-CH" sz="1200">
                      <a:solidFill>
                        <a:schemeClr val="tx2">
                          <a:lumMod val="50000"/>
                        </a:schemeClr>
                      </a:solidFill>
                    </a:endParaRPr>
                  </a:p>
                </p:txBody>
              </p:sp>
              <p:sp>
                <p:nvSpPr>
                  <p:cNvPr id="52" name="TextBox 51">
                    <a:extLst>
                      <a:ext uri="{FF2B5EF4-FFF2-40B4-BE49-F238E27FC236}">
                        <a16:creationId xmlns:a16="http://schemas.microsoft.com/office/drawing/2014/main" id="{5BDEB3D8-2AC2-B917-E2DA-9EB1C570F1F3}"/>
                      </a:ext>
                    </a:extLst>
                  </p:cNvPr>
                  <p:cNvSpPr txBox="1"/>
                  <p:nvPr/>
                </p:nvSpPr>
                <p:spPr>
                  <a:xfrm>
                    <a:off x="9827738" y="6043283"/>
                    <a:ext cx="366684" cy="276999"/>
                  </a:xfrm>
                  <a:prstGeom prst="rect">
                    <a:avLst/>
                  </a:prstGeom>
                  <a:noFill/>
                </p:spPr>
                <p:txBody>
                  <a:bodyPr wrap="square" rtlCol="0">
                    <a:spAutoFit/>
                  </a:bodyPr>
                  <a:lstStyle/>
                  <a:p>
                    <a:r>
                      <a:rPr lang="en-US" sz="1200">
                        <a:solidFill>
                          <a:schemeClr val="tx2">
                            <a:lumMod val="50000"/>
                          </a:schemeClr>
                        </a:solidFill>
                      </a:rPr>
                      <a:t>Q3</a:t>
                    </a:r>
                    <a:endParaRPr lang="en-CH" sz="1200">
                      <a:solidFill>
                        <a:schemeClr val="tx2">
                          <a:lumMod val="50000"/>
                        </a:schemeClr>
                      </a:solidFill>
                    </a:endParaRPr>
                  </a:p>
                </p:txBody>
              </p:sp>
            </p:grpSp>
            <p:sp>
              <p:nvSpPr>
                <p:cNvPr id="45" name="Flowchart: Collate 106">
                  <a:extLst>
                    <a:ext uri="{FF2B5EF4-FFF2-40B4-BE49-F238E27FC236}">
                      <a16:creationId xmlns:a16="http://schemas.microsoft.com/office/drawing/2014/main" id="{86901695-A9A5-1080-CCD8-FBC88597A48A}"/>
                    </a:ext>
                  </a:extLst>
                </p:cNvPr>
                <p:cNvSpPr/>
                <p:nvPr/>
              </p:nvSpPr>
              <p:spPr>
                <a:xfrm>
                  <a:off x="7566889" y="3184714"/>
                  <a:ext cx="106900" cy="313217"/>
                </a:xfrm>
                <a:prstGeom prst="flowChartCol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H">
                    <a:solidFill>
                      <a:schemeClr val="tx1"/>
                    </a:solidFill>
                  </a:endParaRPr>
                </a:p>
              </p:txBody>
            </p:sp>
          </p:grpSp>
          <p:sp>
            <p:nvSpPr>
              <p:cNvPr id="29" name="TextBox 28">
                <a:extLst>
                  <a:ext uri="{FF2B5EF4-FFF2-40B4-BE49-F238E27FC236}">
                    <a16:creationId xmlns:a16="http://schemas.microsoft.com/office/drawing/2014/main" id="{FBD3A119-FA34-1F01-F4B8-71B944919662}"/>
                  </a:ext>
                </a:extLst>
              </p:cNvPr>
              <p:cNvSpPr txBox="1"/>
              <p:nvPr/>
            </p:nvSpPr>
            <p:spPr>
              <a:xfrm rot="16200000">
                <a:off x="9914959" y="736111"/>
                <a:ext cx="935126" cy="461665"/>
              </a:xfrm>
              <a:prstGeom prst="rect">
                <a:avLst/>
              </a:prstGeom>
              <a:noFill/>
            </p:spPr>
            <p:txBody>
              <a:bodyPr wrap="square">
                <a:spAutoFit/>
              </a:bodyPr>
              <a:lstStyle/>
              <a:p>
                <a:pPr lvl="0"/>
                <a:r>
                  <a:rPr lang="en-US" sz="2400" b="0" cap="none" spc="0">
                    <a:ln/>
                    <a:solidFill>
                      <a:schemeClr val="accent2">
                        <a:lumMod val="75000"/>
                      </a:schemeClr>
                    </a:solidFill>
                    <a:effectLst/>
                  </a:rPr>
                  <a:t>2030</a:t>
                </a:r>
                <a:endParaRPr lang="en-CH" sz="2400">
                  <a:solidFill>
                    <a:schemeClr val="accent2">
                      <a:lumMod val="75000"/>
                    </a:schemeClr>
                  </a:solidFill>
                </a:endParaRPr>
              </a:p>
            </p:txBody>
          </p:sp>
          <p:sp>
            <p:nvSpPr>
              <p:cNvPr id="30" name="TextBox 29">
                <a:extLst>
                  <a:ext uri="{FF2B5EF4-FFF2-40B4-BE49-F238E27FC236}">
                    <a16:creationId xmlns:a16="http://schemas.microsoft.com/office/drawing/2014/main" id="{B1B8B2B1-2A89-564D-6CA3-699DC6B9DB8B}"/>
                  </a:ext>
                </a:extLst>
              </p:cNvPr>
              <p:cNvSpPr txBox="1"/>
              <p:nvPr/>
            </p:nvSpPr>
            <p:spPr>
              <a:xfrm>
                <a:off x="3709732" y="5335197"/>
                <a:ext cx="456572" cy="307777"/>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0" tIns="0" rIns="0" rtlCol="0" anchor="ctr"/>
              <a:lstStyle>
                <a:defPPr>
                  <a:defRPr lang="en-CH"/>
                </a:defPPr>
                <a:lvl1pPr algn="ctr">
                  <a:defRPr sz="700" b="1">
                    <a:solidFill>
                      <a:schemeClr val="tx2">
                        <a:lumMod val="50000"/>
                      </a:schemeClr>
                    </a:solidFill>
                    <a:latin typeface="Verdana" panose="020B0604030504040204" pitchFamily="34" charset="0"/>
                    <a:ea typeface="Verdan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Cg-19</a:t>
                </a:r>
              </a:p>
              <a:p>
                <a:r>
                  <a:rPr lang="en-US"/>
                  <a:t>EC 76</a:t>
                </a:r>
                <a:endParaRPr lang="en-CH"/>
              </a:p>
            </p:txBody>
          </p:sp>
          <p:sp>
            <p:nvSpPr>
              <p:cNvPr id="31" name="TextBox 30">
                <a:extLst>
                  <a:ext uri="{FF2B5EF4-FFF2-40B4-BE49-F238E27FC236}">
                    <a16:creationId xmlns:a16="http://schemas.microsoft.com/office/drawing/2014/main" id="{D0FEF670-53C8-C906-1277-010DE27A35E5}"/>
                  </a:ext>
                </a:extLst>
              </p:cNvPr>
              <p:cNvSpPr txBox="1"/>
              <p:nvPr/>
            </p:nvSpPr>
            <p:spPr>
              <a:xfrm>
                <a:off x="6037914" y="5333164"/>
                <a:ext cx="598342" cy="307777"/>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0" tIns="0" rIns="0" rtlCol="0" anchor="ctr"/>
              <a:lstStyle>
                <a:defPPr>
                  <a:defRPr lang="en-CH"/>
                </a:defPPr>
                <a:lvl1pPr algn="ctr">
                  <a:defRPr sz="700" b="1">
                    <a:solidFill>
                      <a:schemeClr val="tx2">
                        <a:lumMod val="50000"/>
                      </a:schemeClr>
                    </a:solidFill>
                    <a:latin typeface="Verdana" panose="020B0604030504040204" pitchFamily="34" charset="0"/>
                    <a:ea typeface="Verdan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INFCOM-3</a:t>
                </a:r>
              </a:p>
              <a:p>
                <a:r>
                  <a:rPr lang="en-US"/>
                  <a:t>EC 77</a:t>
                </a:r>
                <a:endParaRPr lang="en-CH"/>
              </a:p>
            </p:txBody>
          </p:sp>
          <p:sp>
            <p:nvSpPr>
              <p:cNvPr id="32" name="Rounded Rectangle 41">
                <a:extLst>
                  <a:ext uri="{FF2B5EF4-FFF2-40B4-BE49-F238E27FC236}">
                    <a16:creationId xmlns:a16="http://schemas.microsoft.com/office/drawing/2014/main" id="{25B43719-3C5C-86F1-79A4-97409135811C}"/>
                  </a:ext>
                </a:extLst>
              </p:cNvPr>
              <p:cNvSpPr/>
              <p:nvPr/>
            </p:nvSpPr>
            <p:spPr>
              <a:xfrm>
                <a:off x="2778928" y="2596134"/>
                <a:ext cx="752794" cy="424768"/>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0" rIns="0" rtlCol="0" anchor="ctr"/>
              <a:lstStyle/>
              <a:p>
                <a:pPr algn="ctr"/>
                <a:r>
                  <a:rPr lang="en-US" sz="700" b="1">
                    <a:solidFill>
                      <a:schemeClr val="tx2">
                        <a:lumMod val="50000"/>
                      </a:schemeClr>
                    </a:solidFill>
                    <a:latin typeface="Verdana" panose="020B0604030504040204" pitchFamily="34" charset="0"/>
                    <a:ea typeface="Verdana" panose="020B0604030504040204" pitchFamily="34" charset="0"/>
                  </a:rPr>
                  <a:t>WIS 2.0</a:t>
                </a:r>
              </a:p>
              <a:p>
                <a:pPr algn="ctr"/>
                <a:r>
                  <a:rPr lang="en-US" sz="700" b="1">
                    <a:solidFill>
                      <a:schemeClr val="tx2">
                        <a:lumMod val="50000"/>
                      </a:schemeClr>
                    </a:solidFill>
                    <a:latin typeface="Verdana" panose="020B0604030504040204" pitchFamily="34" charset="0"/>
                    <a:ea typeface="Verdana" panose="020B0604030504040204" pitchFamily="34" charset="0"/>
                  </a:rPr>
                  <a:t>Guidelines</a:t>
                </a:r>
                <a:endParaRPr lang="en-CH" sz="700" b="1">
                  <a:solidFill>
                    <a:schemeClr val="tx2">
                      <a:lumMod val="50000"/>
                    </a:schemeClr>
                  </a:solidFill>
                  <a:latin typeface="Verdana" panose="020B0604030504040204" pitchFamily="34" charset="0"/>
                  <a:ea typeface="Verdana" panose="020B0604030504040204" pitchFamily="34" charset="0"/>
                </a:endParaRPr>
              </a:p>
            </p:txBody>
          </p:sp>
          <p:sp>
            <p:nvSpPr>
              <p:cNvPr id="33" name="TextBox 32">
                <a:extLst>
                  <a:ext uri="{FF2B5EF4-FFF2-40B4-BE49-F238E27FC236}">
                    <a16:creationId xmlns:a16="http://schemas.microsoft.com/office/drawing/2014/main" id="{C9694098-D352-8918-0D20-8D2CBD789DE5}"/>
                  </a:ext>
                </a:extLst>
              </p:cNvPr>
              <p:cNvSpPr txBox="1"/>
              <p:nvPr/>
            </p:nvSpPr>
            <p:spPr>
              <a:xfrm>
                <a:off x="6684943" y="5214387"/>
                <a:ext cx="1563707" cy="507831"/>
              </a:xfrm>
              <a:prstGeom prst="rect">
                <a:avLst/>
              </a:prstGeom>
              <a:noFill/>
            </p:spPr>
            <p:txBody>
              <a:bodyPr wrap="square" lIns="0" rIns="0" rtlCol="0">
                <a:spAutoFit/>
              </a:bodyPr>
              <a:lstStyle>
                <a:defPPr>
                  <a:defRPr lang="en-CH"/>
                </a:defPPr>
                <a:lvl1pPr marL="85725" indent="-85725">
                  <a:buFont typeface="Arial" panose="020B0604020202020204" pitchFamily="34" charset="0"/>
                  <a:buChar char="•"/>
                  <a:defRPr sz="900">
                    <a:solidFill>
                      <a:schemeClr val="tx2">
                        <a:lumMod val="75000"/>
                      </a:schemeClr>
                    </a:solidFill>
                  </a:defRPr>
                </a:lvl1pPr>
              </a:lstStyle>
              <a:p>
                <a:r>
                  <a:rPr lang="en-US"/>
                  <a:t>technical guidance in the Guide to WIS</a:t>
                </a:r>
              </a:p>
              <a:p>
                <a:r>
                  <a:rPr lang="en-US"/>
                  <a:t>Report on WIS2 progress</a:t>
                </a:r>
                <a:endParaRPr lang="en-CH"/>
              </a:p>
            </p:txBody>
          </p:sp>
          <p:sp>
            <p:nvSpPr>
              <p:cNvPr id="34" name="TextBox 33">
                <a:extLst>
                  <a:ext uri="{FF2B5EF4-FFF2-40B4-BE49-F238E27FC236}">
                    <a16:creationId xmlns:a16="http://schemas.microsoft.com/office/drawing/2014/main" id="{513CE1DD-E89A-50B7-7C05-CA0B85680447}"/>
                  </a:ext>
                </a:extLst>
              </p:cNvPr>
              <p:cNvSpPr txBox="1"/>
              <p:nvPr/>
            </p:nvSpPr>
            <p:spPr>
              <a:xfrm>
                <a:off x="4280844" y="5214387"/>
                <a:ext cx="1471798" cy="507831"/>
              </a:xfrm>
              <a:prstGeom prst="rect">
                <a:avLst/>
              </a:prstGeom>
              <a:noFill/>
            </p:spPr>
            <p:txBody>
              <a:bodyPr wrap="square" lIns="0" rIns="0" rtlCol="0">
                <a:spAutoFit/>
              </a:bodyPr>
              <a:lstStyle>
                <a:defPPr>
                  <a:defRPr lang="en-CH"/>
                </a:defPPr>
                <a:lvl1pPr>
                  <a:defRPr sz="1400">
                    <a:solidFill>
                      <a:schemeClr val="tx2">
                        <a:lumMod val="75000"/>
                      </a:schemeClr>
                    </a:solidFill>
                  </a:defRPr>
                </a:lvl1pPr>
              </a:lstStyle>
              <a:p>
                <a:pPr marL="85725" indent="-85725">
                  <a:buFont typeface="Arial" panose="020B0604020202020204" pitchFamily="34" charset="0"/>
                  <a:buChar char="•"/>
                </a:pPr>
                <a:r>
                  <a:rPr lang="en-US" sz="900"/>
                  <a:t>WIS 2.0 Tech- Reg approved </a:t>
                </a:r>
              </a:p>
              <a:p>
                <a:pPr marL="85725" indent="-85725">
                  <a:buFont typeface="Arial" panose="020B0604020202020204" pitchFamily="34" charset="0"/>
                  <a:buChar char="•"/>
                </a:pPr>
                <a:r>
                  <a:rPr lang="en-US" sz="900"/>
                  <a:t>Guidelines for WIS 2.0</a:t>
                </a:r>
              </a:p>
              <a:p>
                <a:r>
                  <a:rPr lang="en-US" sz="900"/>
                  <a:t> implementation published</a:t>
                </a:r>
              </a:p>
            </p:txBody>
          </p:sp>
          <p:sp>
            <p:nvSpPr>
              <p:cNvPr id="35" name="Rounded Rectangle 174">
                <a:extLst>
                  <a:ext uri="{FF2B5EF4-FFF2-40B4-BE49-F238E27FC236}">
                    <a16:creationId xmlns:a16="http://schemas.microsoft.com/office/drawing/2014/main" id="{5ECFB113-B80C-6747-7560-86733C162AED}"/>
                  </a:ext>
                </a:extLst>
              </p:cNvPr>
              <p:cNvSpPr/>
              <p:nvPr/>
            </p:nvSpPr>
            <p:spPr>
              <a:xfrm>
                <a:off x="3736796" y="3698519"/>
                <a:ext cx="1070304" cy="424768"/>
              </a:xfrm>
              <a:prstGeom prst="round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700" b="1">
                    <a:solidFill>
                      <a:schemeClr val="tx2">
                        <a:lumMod val="50000"/>
                      </a:schemeClr>
                    </a:solidFill>
                    <a:latin typeface="Verdana" panose="020B0604030504040204" pitchFamily="34" charset="0"/>
                    <a:ea typeface="Verdana" panose="020B0604030504040204" pitchFamily="34" charset="0"/>
                  </a:rPr>
                  <a:t>Transition Infrastructure</a:t>
                </a:r>
                <a:endParaRPr lang="en-CH" sz="700" b="1">
                  <a:solidFill>
                    <a:schemeClr val="tx2">
                      <a:lumMod val="50000"/>
                    </a:schemeClr>
                  </a:solidFill>
                  <a:latin typeface="Verdana" panose="020B0604030504040204" pitchFamily="34" charset="0"/>
                  <a:ea typeface="Verdana" panose="020B0604030504040204" pitchFamily="34" charset="0"/>
                </a:endParaRPr>
              </a:p>
            </p:txBody>
          </p:sp>
          <p:sp>
            <p:nvSpPr>
              <p:cNvPr id="36" name="TextBox 35">
                <a:extLst>
                  <a:ext uri="{FF2B5EF4-FFF2-40B4-BE49-F238E27FC236}">
                    <a16:creationId xmlns:a16="http://schemas.microsoft.com/office/drawing/2014/main" id="{7FD0CA2D-3600-A3DF-FADA-96DCC3820356}"/>
                  </a:ext>
                </a:extLst>
              </p:cNvPr>
              <p:cNvSpPr txBox="1"/>
              <p:nvPr/>
            </p:nvSpPr>
            <p:spPr>
              <a:xfrm>
                <a:off x="8491190" y="5317390"/>
                <a:ext cx="2814986" cy="369332"/>
              </a:xfrm>
              <a:prstGeom prst="rect">
                <a:avLst/>
              </a:prstGeom>
              <a:noFill/>
            </p:spPr>
            <p:txBody>
              <a:bodyPr wrap="square">
                <a:spAutoFit/>
              </a:bodyPr>
              <a:lstStyle/>
              <a:p>
                <a:r>
                  <a:rPr lang="en-US" sz="900">
                    <a:solidFill>
                      <a:schemeClr val="tx2">
                        <a:lumMod val="75000"/>
                      </a:schemeClr>
                    </a:solidFill>
                  </a:rPr>
                  <a:t>NCs/DCPCs may stop WIS1 functions if migrated to WIS2</a:t>
                </a:r>
              </a:p>
              <a:p>
                <a:r>
                  <a:rPr lang="en-US" sz="900">
                    <a:solidFill>
                      <a:schemeClr val="tx2">
                        <a:lumMod val="75000"/>
                      </a:schemeClr>
                    </a:solidFill>
                  </a:rPr>
                  <a:t> GISCs contributing to Global Services may stop WIS1</a:t>
                </a:r>
              </a:p>
            </p:txBody>
          </p:sp>
          <p:sp>
            <p:nvSpPr>
              <p:cNvPr id="37" name="Isosceles Triangle 19">
                <a:extLst>
                  <a:ext uri="{FF2B5EF4-FFF2-40B4-BE49-F238E27FC236}">
                    <a16:creationId xmlns:a16="http://schemas.microsoft.com/office/drawing/2014/main" id="{E020B976-5F66-D63A-7843-353D721AC5A7}"/>
                  </a:ext>
                </a:extLst>
              </p:cNvPr>
              <p:cNvSpPr/>
              <p:nvPr/>
            </p:nvSpPr>
            <p:spPr>
              <a:xfrm rot="5400000">
                <a:off x="1426505" y="4753458"/>
                <a:ext cx="507830" cy="658133"/>
              </a:xfrm>
              <a:prstGeom prst="triangle">
                <a:avLst>
                  <a:gd name="adj" fmla="val 5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CH"/>
              </a:p>
            </p:txBody>
          </p:sp>
          <p:sp>
            <p:nvSpPr>
              <p:cNvPr id="38" name="Isosceles Triangle 99">
                <a:extLst>
                  <a:ext uri="{FF2B5EF4-FFF2-40B4-BE49-F238E27FC236}">
                    <a16:creationId xmlns:a16="http://schemas.microsoft.com/office/drawing/2014/main" id="{57F75CE5-509C-9A5C-3D38-756AA57F5E82}"/>
                  </a:ext>
                </a:extLst>
              </p:cNvPr>
              <p:cNvSpPr/>
              <p:nvPr/>
            </p:nvSpPr>
            <p:spPr>
              <a:xfrm rot="5400000">
                <a:off x="3759470" y="4724744"/>
                <a:ext cx="507830" cy="658133"/>
              </a:xfrm>
              <a:prstGeom prst="triangle">
                <a:avLst>
                  <a:gd name="adj" fmla="val 5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CH"/>
              </a:p>
            </p:txBody>
          </p:sp>
          <p:sp>
            <p:nvSpPr>
              <p:cNvPr id="39" name="Isosceles Triangle 75">
                <a:extLst>
                  <a:ext uri="{FF2B5EF4-FFF2-40B4-BE49-F238E27FC236}">
                    <a16:creationId xmlns:a16="http://schemas.microsoft.com/office/drawing/2014/main" id="{C05D462C-B73A-0B7E-043B-7F772AB7E19C}"/>
                  </a:ext>
                </a:extLst>
              </p:cNvPr>
              <p:cNvSpPr/>
              <p:nvPr/>
            </p:nvSpPr>
            <p:spPr>
              <a:xfrm rot="5400000">
                <a:off x="6076887" y="4724745"/>
                <a:ext cx="507830" cy="658133"/>
              </a:xfrm>
              <a:prstGeom prst="triangle">
                <a:avLst>
                  <a:gd name="adj" fmla="val 5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CH"/>
              </a:p>
            </p:txBody>
          </p:sp>
          <p:sp>
            <p:nvSpPr>
              <p:cNvPr id="40" name="Isosceles Triangle 97">
                <a:extLst>
                  <a:ext uri="{FF2B5EF4-FFF2-40B4-BE49-F238E27FC236}">
                    <a16:creationId xmlns:a16="http://schemas.microsoft.com/office/drawing/2014/main" id="{5F86CA29-1864-B106-E785-EB3FD1B062FB}"/>
                  </a:ext>
                </a:extLst>
              </p:cNvPr>
              <p:cNvSpPr/>
              <p:nvPr/>
            </p:nvSpPr>
            <p:spPr>
              <a:xfrm rot="5400000">
                <a:off x="8401445" y="4718940"/>
                <a:ext cx="507830" cy="658133"/>
              </a:xfrm>
              <a:prstGeom prst="triangle">
                <a:avLst>
                  <a:gd name="adj" fmla="val 5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CH"/>
              </a:p>
            </p:txBody>
          </p:sp>
        </p:grpSp>
        <p:sp>
          <p:nvSpPr>
            <p:cNvPr id="69" name="Rounded Rectangle 169">
              <a:extLst>
                <a:ext uri="{FF2B5EF4-FFF2-40B4-BE49-F238E27FC236}">
                  <a16:creationId xmlns:a16="http://schemas.microsoft.com/office/drawing/2014/main" id="{FD1E569B-3AD7-9920-953C-9619733E7A3B}"/>
                </a:ext>
              </a:extLst>
            </p:cNvPr>
            <p:cNvSpPr/>
            <p:nvPr/>
          </p:nvSpPr>
          <p:spPr>
            <a:xfrm>
              <a:off x="11136711" y="1338207"/>
              <a:ext cx="837701" cy="532313"/>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700" b="1" dirty="0">
                  <a:solidFill>
                    <a:schemeClr val="tx2">
                      <a:lumMod val="50000"/>
                    </a:schemeClr>
                  </a:solidFill>
                  <a:latin typeface="Verdana" panose="020B0604030504040204" pitchFamily="34" charset="0"/>
                  <a:ea typeface="Verdana" panose="020B0604030504040204" pitchFamily="34" charset="0"/>
                </a:rPr>
                <a:t>Stop transition infrastructure and GTS transmission</a:t>
              </a:r>
              <a:endParaRPr lang="en-CH" sz="700" b="1" dirty="0">
                <a:solidFill>
                  <a:schemeClr val="tx2">
                    <a:lumMod val="50000"/>
                  </a:schemeClr>
                </a:solidFill>
                <a:latin typeface="Verdana" panose="020B0604030504040204" pitchFamily="34" charset="0"/>
                <a:ea typeface="Verdana" panose="020B0604030504040204" pitchFamily="34" charset="0"/>
              </a:endParaRPr>
            </a:p>
          </p:txBody>
        </p:sp>
        <p:sp>
          <p:nvSpPr>
            <p:cNvPr id="70" name="Rounded Rectangle 169">
              <a:extLst>
                <a:ext uri="{FF2B5EF4-FFF2-40B4-BE49-F238E27FC236}">
                  <a16:creationId xmlns:a16="http://schemas.microsoft.com/office/drawing/2014/main" id="{58AD7796-2DED-D524-D00A-BCA1AAA5CB4D}"/>
                </a:ext>
              </a:extLst>
            </p:cNvPr>
            <p:cNvSpPr/>
            <p:nvPr/>
          </p:nvSpPr>
          <p:spPr>
            <a:xfrm>
              <a:off x="10265190" y="1338207"/>
              <a:ext cx="706503" cy="537445"/>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36000" tIns="0" rIns="0" bIns="0" rtlCol="0" anchor="ctr"/>
            <a:lstStyle/>
            <a:p>
              <a:r>
                <a:rPr lang="en-US" sz="700" b="1" dirty="0">
                  <a:solidFill>
                    <a:schemeClr val="tx2">
                      <a:lumMod val="50000"/>
                    </a:schemeClr>
                  </a:solidFill>
                  <a:latin typeface="Verdana" panose="020B0604030504040204" pitchFamily="34" charset="0"/>
                  <a:ea typeface="Verdana" panose="020B0604030504040204" pitchFamily="34" charset="0"/>
                </a:rPr>
                <a:t>90% of Members migrated to WIS 2.0</a:t>
              </a:r>
              <a:endParaRPr lang="en-CH" sz="700" b="1" dirty="0">
                <a:solidFill>
                  <a:schemeClr val="tx2">
                    <a:lumMod val="50000"/>
                  </a:schemeClr>
                </a:solidFill>
                <a:latin typeface="Verdana" panose="020B0604030504040204" pitchFamily="34" charset="0"/>
                <a:ea typeface="Verdana" panose="020B0604030504040204" pitchFamily="34" charset="0"/>
              </a:endParaRPr>
            </a:p>
          </p:txBody>
        </p:sp>
        <p:cxnSp>
          <p:nvCxnSpPr>
            <p:cNvPr id="71" name="Straight Connector 70">
              <a:extLst>
                <a:ext uri="{FF2B5EF4-FFF2-40B4-BE49-F238E27FC236}">
                  <a16:creationId xmlns:a16="http://schemas.microsoft.com/office/drawing/2014/main" id="{E2EBE815-1D84-E060-42CD-91B0EC74F16D}"/>
                </a:ext>
              </a:extLst>
            </p:cNvPr>
            <p:cNvCxnSpPr>
              <a:cxnSpLocks/>
            </p:cNvCxnSpPr>
            <p:nvPr/>
          </p:nvCxnSpPr>
          <p:spPr>
            <a:xfrm flipV="1">
              <a:off x="11111316" y="314357"/>
              <a:ext cx="0" cy="2524743"/>
            </a:xfrm>
            <a:prstGeom prst="line">
              <a:avLst/>
            </a:prstGeom>
            <a:ln cmpd="dbl">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1153A35C-5C42-3AAF-4335-465D61519BB6}"/>
                </a:ext>
              </a:extLst>
            </p:cNvPr>
            <p:cNvSpPr txBox="1"/>
            <p:nvPr/>
          </p:nvSpPr>
          <p:spPr>
            <a:xfrm rot="16200000">
              <a:off x="10830795" y="297473"/>
              <a:ext cx="935126" cy="461665"/>
            </a:xfrm>
            <a:prstGeom prst="rect">
              <a:avLst/>
            </a:prstGeom>
            <a:noFill/>
          </p:spPr>
          <p:txBody>
            <a:bodyPr wrap="square">
              <a:spAutoFit/>
            </a:bodyPr>
            <a:lstStyle/>
            <a:p>
              <a:pPr lvl="0"/>
              <a:r>
                <a:rPr lang="en-US" sz="2400" b="0" cap="none" spc="0" dirty="0">
                  <a:ln/>
                  <a:solidFill>
                    <a:srgbClr val="C00000"/>
                  </a:solidFill>
                  <a:effectLst/>
                </a:rPr>
                <a:t>2033</a:t>
              </a:r>
              <a:endParaRPr lang="en-CH" sz="2400" dirty="0">
                <a:solidFill>
                  <a:srgbClr val="C00000"/>
                </a:solidFill>
              </a:endParaRPr>
            </a:p>
          </p:txBody>
        </p:sp>
      </p:grpSp>
    </p:spTree>
    <p:extLst>
      <p:ext uri="{BB962C8B-B14F-4D97-AF65-F5344CB8AC3E}">
        <p14:creationId xmlns:p14="http://schemas.microsoft.com/office/powerpoint/2010/main" val="1850364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9C5B7F-80A3-367E-CACA-7293E4B3A492}"/>
              </a:ext>
            </a:extLst>
          </p:cNvPr>
          <p:cNvSpPr>
            <a:spLocks/>
          </p:cNvSpPr>
          <p:nvPr/>
        </p:nvSpPr>
        <p:spPr>
          <a:xfrm>
            <a:off x="-60513" y="-6350"/>
            <a:ext cx="5495595" cy="685800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79">
            <a:extLst>
              <a:ext uri="{FF2B5EF4-FFF2-40B4-BE49-F238E27FC236}">
                <a16:creationId xmlns:a16="http://schemas.microsoft.com/office/drawing/2014/main" id="{6B4B9155-CD17-3006-10F3-86168A283695}"/>
              </a:ext>
            </a:extLst>
          </p:cNvPr>
          <p:cNvSpPr/>
          <p:nvPr/>
        </p:nvSpPr>
        <p:spPr>
          <a:xfrm>
            <a:off x="14882" y="377034"/>
            <a:ext cx="5029201" cy="898451"/>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lnSpc>
                <a:spcPts val="3360"/>
              </a:lnSpc>
              <a:defRPr sz="1800"/>
            </a:pPr>
            <a:r>
              <a:rPr lang="hr-HR" sz="3600" b="1" kern="1000" dirty="0">
                <a:solidFill>
                  <a:schemeClr val="bg1"/>
                </a:solidFill>
                <a:latin typeface="+mj-lt"/>
                <a:ea typeface="Verdana" panose="020B0604030504040204" pitchFamily="34" charset="0"/>
                <a:cs typeface="Arial" charset="0"/>
                <a:sym typeface="Montserrat-Regular"/>
              </a:rPr>
              <a:t>WIS 2.0 Training </a:t>
            </a:r>
            <a:r>
              <a:rPr lang="hr-HR" sz="3600" b="1" kern="1000" dirty="0" err="1">
                <a:solidFill>
                  <a:schemeClr val="bg1"/>
                </a:solidFill>
                <a:latin typeface="+mj-lt"/>
                <a:ea typeface="Verdana" panose="020B0604030504040204" pitchFamily="34" charset="0"/>
                <a:cs typeface="Arial" charset="0"/>
                <a:sym typeface="Montserrat-Regular"/>
              </a:rPr>
              <a:t>Namibia</a:t>
            </a:r>
            <a:endParaRPr lang="hr-HR" sz="3600" b="1" kern="1000" dirty="0">
              <a:solidFill>
                <a:schemeClr val="bg1"/>
              </a:solidFill>
              <a:latin typeface="+mj-lt"/>
              <a:ea typeface="Verdana" panose="020B0604030504040204" pitchFamily="34" charset="0"/>
              <a:cs typeface="Arial" charset="0"/>
              <a:sym typeface="Montserrat-Regular"/>
            </a:endParaRPr>
          </a:p>
          <a:p>
            <a:pPr algn="ctr">
              <a:lnSpc>
                <a:spcPts val="3360"/>
              </a:lnSpc>
              <a:defRPr sz="1800"/>
            </a:pPr>
            <a:endParaRPr lang="en-US" sz="4000" b="1" kern="1000" dirty="0">
              <a:solidFill>
                <a:schemeClr val="bg1"/>
              </a:solidFill>
              <a:latin typeface="+mj-lt"/>
              <a:ea typeface="Verdana" panose="020B0604030504040204" pitchFamily="34" charset="0"/>
              <a:cs typeface="Arial" charset="0"/>
              <a:sym typeface="Montserrat-Regular"/>
            </a:endParaRPr>
          </a:p>
        </p:txBody>
      </p:sp>
      <p:graphicFrame>
        <p:nvGraphicFramePr>
          <p:cNvPr id="6" name="Table 5">
            <a:extLst>
              <a:ext uri="{FF2B5EF4-FFF2-40B4-BE49-F238E27FC236}">
                <a16:creationId xmlns:a16="http://schemas.microsoft.com/office/drawing/2014/main" id="{E08D46C3-53F3-F6D5-E0FD-1F49A38D1863}"/>
              </a:ext>
            </a:extLst>
          </p:cNvPr>
          <p:cNvGraphicFramePr>
            <a:graphicFrameLocks noGrp="1"/>
          </p:cNvGraphicFramePr>
          <p:nvPr/>
        </p:nvGraphicFramePr>
        <p:xfrm>
          <a:off x="6830170" y="5933274"/>
          <a:ext cx="4904630" cy="918376"/>
        </p:xfrm>
        <a:graphic>
          <a:graphicData uri="http://schemas.openxmlformats.org/drawingml/2006/table">
            <a:tbl>
              <a:tblPr firstRow="1">
                <a:tableStyleId>{2D5ABB26-0587-4C30-8999-92F81FD0307C}</a:tableStyleId>
              </a:tblPr>
              <a:tblGrid>
                <a:gridCol w="2452315">
                  <a:extLst>
                    <a:ext uri="{9D8B030D-6E8A-4147-A177-3AD203B41FA5}">
                      <a16:colId xmlns:a16="http://schemas.microsoft.com/office/drawing/2014/main" val="1063476286"/>
                    </a:ext>
                  </a:extLst>
                </a:gridCol>
                <a:gridCol w="2452315">
                  <a:extLst>
                    <a:ext uri="{9D8B030D-6E8A-4147-A177-3AD203B41FA5}">
                      <a16:colId xmlns:a16="http://schemas.microsoft.com/office/drawing/2014/main" val="399418297"/>
                    </a:ext>
                  </a:extLst>
                </a:gridCol>
              </a:tblGrid>
              <a:tr h="918376">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050" b="0" dirty="0">
                        <a:solidFill>
                          <a:srgbClr val="005BAA"/>
                        </a:solidFill>
                        <a:latin typeface="Verdana" panose="020B0604030504040204" pitchFamily="34" charset="0"/>
                        <a:ea typeface="Verdana" panose="020B0604030504040204" pitchFamily="34" charset="0"/>
                      </a:endParaRPr>
                    </a:p>
                  </a:txBody>
                  <a:tcPr anchor="ct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200" b="0" smtClean="0">
                          <a:solidFill>
                            <a:srgbClr val="005BAA"/>
                          </a:solidFill>
                          <a:latin typeface="Arial" panose="020B0604020202020204" pitchFamily="34" charset="0"/>
                          <a:ea typeface="Verdana" panose="020B0604030504040204" pitchFamily="34" charset="0"/>
                          <a:cs typeface="Arial" panose="020B0604020202020204" pitchFamily="34" charset="0"/>
                        </a:rPr>
                        <a:pPr marL="0" marR="0" lvl="0" indent="0" algn="r" defTabSz="914400" rtl="0" eaLnBrk="1" fontAlgn="auto" latinLnBrk="0" hangingPunct="1">
                          <a:lnSpc>
                            <a:spcPct val="150000"/>
                          </a:lnSpc>
                          <a:spcBef>
                            <a:spcPts val="0"/>
                          </a:spcBef>
                          <a:spcAft>
                            <a:spcPts val="0"/>
                          </a:spcAft>
                          <a:buClrTx/>
                          <a:buSzTx/>
                          <a:buFontTx/>
                          <a:buNone/>
                          <a:tabLst/>
                          <a:defRPr/>
                        </a:pPr>
                        <a:t>8</a:t>
                      </a:fld>
                      <a:endParaRPr lang="en-US" sz="1200" b="0" dirty="0">
                        <a:solidFill>
                          <a:srgbClr val="005BAA"/>
                        </a:solidFill>
                        <a:latin typeface="Arial" panose="020B0604020202020204" pitchFamily="34" charset="0"/>
                        <a:ea typeface="Verdana" panose="020B0604030504040204" pitchFamily="34" charset="0"/>
                        <a:cs typeface="Arial" panose="020B0604020202020204" pitchFamily="34" charset="0"/>
                      </a:endParaRPr>
                    </a:p>
                  </a:txBody>
                  <a:tcPr anchor="ctr"/>
                </a:tc>
                <a:extLst>
                  <a:ext uri="{0D108BD9-81ED-4DB2-BD59-A6C34878D82A}">
                    <a16:rowId xmlns:a16="http://schemas.microsoft.com/office/drawing/2014/main" val="551670588"/>
                  </a:ext>
                </a:extLst>
              </a:tr>
            </a:tbl>
          </a:graphicData>
        </a:graphic>
      </p:graphicFrame>
      <p:pic>
        <p:nvPicPr>
          <p:cNvPr id="4" name="Picture 3" descr="Graphical user interface, application&#10;&#10;Description automatically generated">
            <a:extLst>
              <a:ext uri="{FF2B5EF4-FFF2-40B4-BE49-F238E27FC236}">
                <a16:creationId xmlns:a16="http://schemas.microsoft.com/office/drawing/2014/main" id="{69ACE44E-C623-DCE3-2694-130C3763ADC4}"/>
              </a:ext>
            </a:extLst>
          </p:cNvPr>
          <p:cNvPicPr>
            <a:picLocks noGrp="1" noRot="1" noChangeAspect="1" noMove="1" noResize="1" noEditPoints="1" noAdjustHandles="1" noChangeArrowheads="1" noChangeShapeType="1" noCrop="1"/>
          </p:cNvPicPr>
          <p:nvPr/>
        </p:nvPicPr>
        <p:blipFill>
          <a:blip r:embed="rId3"/>
          <a:stretch>
            <a:fillRect/>
          </a:stretch>
        </p:blipFill>
        <p:spPr>
          <a:xfrm>
            <a:off x="-127450" y="4343620"/>
            <a:ext cx="4003738" cy="2644703"/>
          </a:xfrm>
          <a:prstGeom prst="rect">
            <a:avLst/>
          </a:prstGeom>
        </p:spPr>
      </p:pic>
      <p:sp>
        <p:nvSpPr>
          <p:cNvPr id="7" name="TextBox 6">
            <a:extLst>
              <a:ext uri="{FF2B5EF4-FFF2-40B4-BE49-F238E27FC236}">
                <a16:creationId xmlns:a16="http://schemas.microsoft.com/office/drawing/2014/main" id="{EE66F208-82BA-F136-B4C9-3CA17F92EF40}"/>
              </a:ext>
            </a:extLst>
          </p:cNvPr>
          <p:cNvSpPr txBox="1"/>
          <p:nvPr/>
        </p:nvSpPr>
        <p:spPr>
          <a:xfrm>
            <a:off x="271493" y="826259"/>
            <a:ext cx="4425950" cy="4493538"/>
          </a:xfrm>
          <a:prstGeom prst="rect">
            <a:avLst/>
          </a:prstGeom>
          <a:noFill/>
        </p:spPr>
        <p:txBody>
          <a:bodyPr wrap="square">
            <a:spAutoFit/>
          </a:bodyPr>
          <a:lstStyle/>
          <a:p>
            <a:r>
              <a:rPr lang="en-GB" sz="2200" dirty="0">
                <a:solidFill>
                  <a:schemeClr val="bg1"/>
                </a:solidFill>
              </a:rPr>
              <a:t>20-24 March 2023, Windhoek</a:t>
            </a:r>
          </a:p>
          <a:p>
            <a:pPr marL="914400" lvl="1" indent="-514350">
              <a:buFont typeface="Arial"/>
              <a:buAutoNum type="arabicPeriod"/>
            </a:pPr>
            <a:r>
              <a:rPr lang="en-US" sz="2200" dirty="0">
                <a:solidFill>
                  <a:schemeClr val="bg1"/>
                </a:solidFill>
              </a:rPr>
              <a:t>Algeria</a:t>
            </a:r>
          </a:p>
          <a:p>
            <a:pPr marL="914400" lvl="1" indent="-514350">
              <a:buFont typeface="Arial"/>
              <a:buAutoNum type="arabicPeriod"/>
            </a:pPr>
            <a:r>
              <a:rPr lang="en-US" sz="2200" dirty="0">
                <a:solidFill>
                  <a:schemeClr val="bg1"/>
                </a:solidFill>
              </a:rPr>
              <a:t>Eswatini</a:t>
            </a:r>
          </a:p>
          <a:p>
            <a:pPr marL="914400" lvl="1" indent="-514350">
              <a:buFont typeface="Arial"/>
              <a:buAutoNum type="arabicPeriod"/>
            </a:pPr>
            <a:r>
              <a:rPr lang="en-US" sz="2200" dirty="0">
                <a:solidFill>
                  <a:schemeClr val="bg1"/>
                </a:solidFill>
              </a:rPr>
              <a:t>Kenya</a:t>
            </a:r>
          </a:p>
          <a:p>
            <a:pPr marL="914400" lvl="1" indent="-514350">
              <a:buFont typeface="Arial"/>
              <a:buAutoNum type="arabicPeriod"/>
            </a:pPr>
            <a:r>
              <a:rPr lang="en-US" sz="2200" dirty="0">
                <a:solidFill>
                  <a:schemeClr val="bg1"/>
                </a:solidFill>
              </a:rPr>
              <a:t>Malawi</a:t>
            </a:r>
          </a:p>
          <a:p>
            <a:pPr marL="914400" lvl="1" indent="-514350">
              <a:buFont typeface="Arial"/>
              <a:buAutoNum type="arabicPeriod"/>
            </a:pPr>
            <a:r>
              <a:rPr lang="en-US" sz="2200" dirty="0">
                <a:solidFill>
                  <a:schemeClr val="bg1"/>
                </a:solidFill>
              </a:rPr>
              <a:t>Morocco</a:t>
            </a:r>
          </a:p>
          <a:p>
            <a:pPr marL="914400" lvl="1" indent="-514350">
              <a:buFont typeface="Arial"/>
              <a:buAutoNum type="arabicPeriod"/>
            </a:pPr>
            <a:r>
              <a:rPr lang="en-US" sz="2200" dirty="0">
                <a:solidFill>
                  <a:schemeClr val="bg1"/>
                </a:solidFill>
              </a:rPr>
              <a:t>Namibia</a:t>
            </a:r>
          </a:p>
          <a:p>
            <a:pPr marL="914400" lvl="1" indent="-514350">
              <a:buFont typeface="Arial"/>
              <a:buAutoNum type="arabicPeriod"/>
            </a:pPr>
            <a:r>
              <a:rPr lang="en-US" sz="2200" dirty="0">
                <a:solidFill>
                  <a:schemeClr val="bg1"/>
                </a:solidFill>
              </a:rPr>
              <a:t>Republic of Congo</a:t>
            </a:r>
          </a:p>
          <a:p>
            <a:pPr marL="914400" lvl="1" indent="-514350">
              <a:buFont typeface="Arial"/>
              <a:buAutoNum type="arabicPeriod"/>
            </a:pPr>
            <a:r>
              <a:rPr lang="en-US" sz="2200" dirty="0">
                <a:solidFill>
                  <a:schemeClr val="bg1"/>
                </a:solidFill>
              </a:rPr>
              <a:t>South Africa</a:t>
            </a:r>
          </a:p>
          <a:p>
            <a:pPr marL="914400" lvl="1" indent="-514350">
              <a:buFont typeface="Arial"/>
              <a:buAutoNum type="arabicPeriod"/>
            </a:pPr>
            <a:r>
              <a:rPr lang="en-US" sz="2200" dirty="0">
                <a:solidFill>
                  <a:schemeClr val="bg1"/>
                </a:solidFill>
              </a:rPr>
              <a:t>Tanzania</a:t>
            </a:r>
          </a:p>
          <a:p>
            <a:pPr marL="914400" lvl="1" indent="-514350">
              <a:buFont typeface="Arial"/>
              <a:buAutoNum type="arabicPeriod"/>
            </a:pPr>
            <a:r>
              <a:rPr lang="en-US" sz="2200" dirty="0">
                <a:solidFill>
                  <a:schemeClr val="bg1"/>
                </a:solidFill>
              </a:rPr>
              <a:t>Zambia</a:t>
            </a:r>
          </a:p>
          <a:p>
            <a:pPr marL="914400" lvl="1" indent="-514350">
              <a:buFont typeface="Arial"/>
              <a:buAutoNum type="arabicPeriod"/>
            </a:pPr>
            <a:r>
              <a:rPr lang="en-US" sz="2200" dirty="0">
                <a:solidFill>
                  <a:schemeClr val="bg1"/>
                </a:solidFill>
              </a:rPr>
              <a:t>Zimbabwe</a:t>
            </a:r>
          </a:p>
          <a:p>
            <a:pPr marL="285750" indent="-285750">
              <a:buFont typeface="Arial" panose="020B0604020202020204" pitchFamily="34" charset="0"/>
              <a:buChar char="•"/>
            </a:pPr>
            <a:endParaRPr lang="en-GB" sz="2200" dirty="0">
              <a:solidFill>
                <a:schemeClr val="bg1"/>
              </a:solidFill>
            </a:endParaRPr>
          </a:p>
        </p:txBody>
      </p:sp>
      <p:pic>
        <p:nvPicPr>
          <p:cNvPr id="3" name="Picture 2" descr="A group of people sitting around a table&#10;&#10;Description automatically generated">
            <a:extLst>
              <a:ext uri="{FF2B5EF4-FFF2-40B4-BE49-F238E27FC236}">
                <a16:creationId xmlns:a16="http://schemas.microsoft.com/office/drawing/2014/main" id="{E19D6BC9-2D16-6B96-40C7-3A1012386B52}"/>
              </a:ext>
            </a:extLst>
          </p:cNvPr>
          <p:cNvPicPr>
            <a:picLocks noChangeAspect="1"/>
          </p:cNvPicPr>
          <p:nvPr/>
        </p:nvPicPr>
        <p:blipFill rotWithShape="1">
          <a:blip r:embed="rId4">
            <a:extLst>
              <a:ext uri="{28A0092B-C50C-407E-A947-70E740481C1C}">
                <a14:useLocalDpi xmlns:a14="http://schemas.microsoft.com/office/drawing/2010/main" val="0"/>
              </a:ext>
            </a:extLst>
          </a:blip>
          <a:srcRect l="14883" t="-1479" r="37937" b="7157"/>
          <a:stretch/>
        </p:blipFill>
        <p:spPr>
          <a:xfrm>
            <a:off x="5107809" y="-109938"/>
            <a:ext cx="7084191" cy="6967938"/>
          </a:xfrm>
          <a:prstGeom prst="rect">
            <a:avLst/>
          </a:prstGeom>
        </p:spPr>
      </p:pic>
      <p:sp>
        <p:nvSpPr>
          <p:cNvPr id="14" name="Rounded Rectangle 13">
            <a:extLst>
              <a:ext uri="{FF2B5EF4-FFF2-40B4-BE49-F238E27FC236}">
                <a16:creationId xmlns:a16="http://schemas.microsoft.com/office/drawing/2014/main" id="{17478BE5-27C3-FFE1-5517-7C0324D82BB0}"/>
              </a:ext>
            </a:extLst>
          </p:cNvPr>
          <p:cNvSpPr/>
          <p:nvPr/>
        </p:nvSpPr>
        <p:spPr>
          <a:xfrm>
            <a:off x="4336474" y="826259"/>
            <a:ext cx="3519051" cy="2100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bg1"/>
                </a:solidFill>
              </a:rPr>
              <a:t>12-16 June 2023, Port of Spain, Trinidad and Tobago (CMO) </a:t>
            </a:r>
          </a:p>
          <a:p>
            <a:r>
              <a:rPr lang="en-GB" sz="1800" dirty="0">
                <a:solidFill>
                  <a:schemeClr val="bg1"/>
                </a:solidFill>
              </a:rPr>
              <a:t>(15 countries)</a:t>
            </a:r>
          </a:p>
          <a:p>
            <a:endParaRPr lang="en-GB" sz="1800" dirty="0">
              <a:solidFill>
                <a:schemeClr val="bg1"/>
              </a:solidFill>
            </a:endParaRPr>
          </a:p>
          <a:p>
            <a:r>
              <a:rPr lang="en-GB" sz="1800" dirty="0">
                <a:solidFill>
                  <a:schemeClr val="bg1"/>
                </a:solidFill>
              </a:rPr>
              <a:t>9-13 October 2023, Jakarta, Indonesia (12 countries)</a:t>
            </a:r>
          </a:p>
        </p:txBody>
      </p:sp>
      <p:pic>
        <p:nvPicPr>
          <p:cNvPr id="10" name="Picture 9" descr="A map of africa with blue dots&#10;&#10;Description automatically generated with medium confidence">
            <a:extLst>
              <a:ext uri="{FF2B5EF4-FFF2-40B4-BE49-F238E27FC236}">
                <a16:creationId xmlns:a16="http://schemas.microsoft.com/office/drawing/2014/main" id="{DCFCDF70-92B1-A105-E8D0-37E836029669}"/>
              </a:ext>
            </a:extLst>
          </p:cNvPr>
          <p:cNvPicPr>
            <a:picLocks noChangeAspect="1"/>
          </p:cNvPicPr>
          <p:nvPr/>
        </p:nvPicPr>
        <p:blipFill>
          <a:blip r:embed="rId5"/>
          <a:stretch>
            <a:fillRect/>
          </a:stretch>
        </p:blipFill>
        <p:spPr>
          <a:xfrm>
            <a:off x="2796471" y="4213297"/>
            <a:ext cx="2311337" cy="2644703"/>
          </a:xfrm>
          <a:prstGeom prst="rect">
            <a:avLst/>
          </a:prstGeom>
        </p:spPr>
      </p:pic>
      <p:sp>
        <p:nvSpPr>
          <p:cNvPr id="11" name="TextBox 10">
            <a:extLst>
              <a:ext uri="{FF2B5EF4-FFF2-40B4-BE49-F238E27FC236}">
                <a16:creationId xmlns:a16="http://schemas.microsoft.com/office/drawing/2014/main" id="{8607BDA9-5647-0DD8-341B-1C855390C0A9}"/>
              </a:ext>
            </a:extLst>
          </p:cNvPr>
          <p:cNvSpPr txBox="1"/>
          <p:nvPr/>
        </p:nvSpPr>
        <p:spPr>
          <a:xfrm>
            <a:off x="2746459" y="5837742"/>
            <a:ext cx="1190410" cy="954107"/>
          </a:xfrm>
          <a:prstGeom prst="rect">
            <a:avLst/>
          </a:prstGeom>
          <a:noFill/>
        </p:spPr>
        <p:txBody>
          <a:bodyPr wrap="square" rtlCol="0">
            <a:spAutoFit/>
          </a:bodyPr>
          <a:lstStyle/>
          <a:p>
            <a:r>
              <a:rPr lang="en-CH" sz="1400" dirty="0">
                <a:solidFill>
                  <a:schemeClr val="tx2">
                    <a:lumMod val="75000"/>
                  </a:schemeClr>
                </a:solidFill>
              </a:rPr>
              <a:t>9 out of 11 countries are </a:t>
            </a:r>
          </a:p>
          <a:p>
            <a:r>
              <a:rPr lang="en-CH" sz="1400" dirty="0">
                <a:solidFill>
                  <a:schemeClr val="tx2">
                    <a:lumMod val="75000"/>
                  </a:schemeClr>
                </a:solidFill>
              </a:rPr>
              <a:t>now sharing </a:t>
            </a:r>
          </a:p>
          <a:p>
            <a:r>
              <a:rPr lang="en-CH" sz="1400" dirty="0">
                <a:solidFill>
                  <a:schemeClr val="tx2">
                    <a:lumMod val="75000"/>
                  </a:schemeClr>
                </a:solidFill>
              </a:rPr>
              <a:t>data on WIS2</a:t>
            </a:r>
          </a:p>
        </p:txBody>
      </p:sp>
      <p:sp>
        <p:nvSpPr>
          <p:cNvPr id="9" name="TextBox 8">
            <a:extLst>
              <a:ext uri="{FF2B5EF4-FFF2-40B4-BE49-F238E27FC236}">
                <a16:creationId xmlns:a16="http://schemas.microsoft.com/office/drawing/2014/main" id="{B2207B01-857A-DEA3-CDA6-7426FB8B6704}"/>
              </a:ext>
            </a:extLst>
          </p:cNvPr>
          <p:cNvSpPr txBox="1"/>
          <p:nvPr/>
        </p:nvSpPr>
        <p:spPr>
          <a:xfrm>
            <a:off x="7012260" y="139981"/>
            <a:ext cx="4904630" cy="461665"/>
          </a:xfrm>
          <a:prstGeom prst="rect">
            <a:avLst/>
          </a:prstGeom>
          <a:noFill/>
        </p:spPr>
        <p:txBody>
          <a:bodyPr wrap="square">
            <a:spAutoFit/>
          </a:bodyPr>
          <a:lstStyle/>
          <a:p>
            <a:r>
              <a:rPr lang="en-CH" sz="2400" dirty="0">
                <a:solidFill>
                  <a:schemeClr val="tx2"/>
                </a:solidFill>
              </a:rPr>
              <a:t>https://training.wis2box.wis.wmo.int</a:t>
            </a:r>
          </a:p>
        </p:txBody>
      </p:sp>
    </p:spTree>
    <p:extLst>
      <p:ext uri="{BB962C8B-B14F-4D97-AF65-F5344CB8AC3E}">
        <p14:creationId xmlns:p14="http://schemas.microsoft.com/office/powerpoint/2010/main" val="2924402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Shape 80">
            <a:extLst>
              <a:ext uri="{FF2B5EF4-FFF2-40B4-BE49-F238E27FC236}">
                <a16:creationId xmlns:a16="http://schemas.microsoft.com/office/drawing/2014/main" id="{A50B1B7C-20F6-0A14-A883-4AB09E12D964}"/>
              </a:ext>
            </a:extLst>
          </p:cNvPr>
          <p:cNvSpPr/>
          <p:nvPr/>
        </p:nvSpPr>
        <p:spPr>
          <a:xfrm>
            <a:off x="7761563" y="451237"/>
            <a:ext cx="3614619" cy="5954988"/>
          </a:xfrm>
          <a:custGeom>
            <a:avLst/>
            <a:gdLst>
              <a:gd name="connsiteX0" fmla="*/ 0 w 2023851"/>
              <a:gd name="connsiteY0" fmla="*/ 202385 h 5206237"/>
              <a:gd name="connsiteX1" fmla="*/ 202385 w 2023851"/>
              <a:gd name="connsiteY1" fmla="*/ 0 h 5206237"/>
              <a:gd name="connsiteX2" fmla="*/ 1821466 w 2023851"/>
              <a:gd name="connsiteY2" fmla="*/ 0 h 5206237"/>
              <a:gd name="connsiteX3" fmla="*/ 2023851 w 2023851"/>
              <a:gd name="connsiteY3" fmla="*/ 202385 h 5206237"/>
              <a:gd name="connsiteX4" fmla="*/ 2023851 w 2023851"/>
              <a:gd name="connsiteY4" fmla="*/ 5003852 h 5206237"/>
              <a:gd name="connsiteX5" fmla="*/ 1821466 w 2023851"/>
              <a:gd name="connsiteY5" fmla="*/ 5206237 h 5206237"/>
              <a:gd name="connsiteX6" fmla="*/ 202385 w 2023851"/>
              <a:gd name="connsiteY6" fmla="*/ 5206237 h 5206237"/>
              <a:gd name="connsiteX7" fmla="*/ 0 w 2023851"/>
              <a:gd name="connsiteY7" fmla="*/ 5003852 h 5206237"/>
              <a:gd name="connsiteX8" fmla="*/ 0 w 2023851"/>
              <a:gd name="connsiteY8" fmla="*/ 202385 h 520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3851" h="5206237">
                <a:moveTo>
                  <a:pt x="0" y="202385"/>
                </a:moveTo>
                <a:cubicBezTo>
                  <a:pt x="0" y="90611"/>
                  <a:pt x="90611" y="0"/>
                  <a:pt x="202385" y="0"/>
                </a:cubicBezTo>
                <a:lnTo>
                  <a:pt x="1821466" y="0"/>
                </a:lnTo>
                <a:cubicBezTo>
                  <a:pt x="1933240" y="0"/>
                  <a:pt x="2023851" y="90611"/>
                  <a:pt x="2023851" y="202385"/>
                </a:cubicBezTo>
                <a:lnTo>
                  <a:pt x="2023851" y="5003852"/>
                </a:lnTo>
                <a:cubicBezTo>
                  <a:pt x="2023851" y="5115626"/>
                  <a:pt x="1933240" y="5206237"/>
                  <a:pt x="1821466" y="5206237"/>
                </a:cubicBezTo>
                <a:lnTo>
                  <a:pt x="202385" y="5206237"/>
                </a:lnTo>
                <a:cubicBezTo>
                  <a:pt x="90611" y="5206237"/>
                  <a:pt x="0" y="5115626"/>
                  <a:pt x="0" y="5003852"/>
                </a:cubicBezTo>
                <a:lnTo>
                  <a:pt x="0" y="202385"/>
                </a:lnTo>
                <a:close/>
              </a:path>
            </a:pathLst>
          </a:custGeom>
          <a:ln>
            <a:solidFill>
              <a:schemeClr val="accent6">
                <a:lumMod val="60000"/>
                <a:lumOff val="40000"/>
              </a:schemeClr>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3792" tIns="2196286" rIns="113792" bIns="1155041" numCol="1" spcCol="1270" anchor="ctr" anchorCtr="0">
            <a:noAutofit/>
          </a:bodyPr>
          <a:lstStyle/>
          <a:p>
            <a:pPr marL="0" lvl="0" indent="0" algn="ctr" defTabSz="711200">
              <a:lnSpc>
                <a:spcPct val="90000"/>
              </a:lnSpc>
              <a:spcBef>
                <a:spcPct val="0"/>
              </a:spcBef>
              <a:spcAft>
                <a:spcPct val="35000"/>
              </a:spcAft>
              <a:buNone/>
            </a:pPr>
            <a:endParaRPr lang="en-CH" sz="1600" b="1" kern="1200"/>
          </a:p>
        </p:txBody>
      </p:sp>
      <p:sp>
        <p:nvSpPr>
          <p:cNvPr id="98" name="TextBox 97">
            <a:extLst>
              <a:ext uri="{FF2B5EF4-FFF2-40B4-BE49-F238E27FC236}">
                <a16:creationId xmlns:a16="http://schemas.microsoft.com/office/drawing/2014/main" id="{B669DCF1-A34B-8773-DDDE-129D36AC4804}"/>
              </a:ext>
            </a:extLst>
          </p:cNvPr>
          <p:cNvSpPr txBox="1"/>
          <p:nvPr/>
        </p:nvSpPr>
        <p:spPr>
          <a:xfrm>
            <a:off x="8186049" y="1444602"/>
            <a:ext cx="3051822" cy="5047536"/>
          </a:xfrm>
          <a:prstGeom prst="rect">
            <a:avLst/>
          </a:prstGeom>
          <a:noFill/>
        </p:spPr>
        <p:txBody>
          <a:bodyPr wrap="square" rtlCol="0">
            <a:spAutoFit/>
          </a:bodyPr>
          <a:lstStyle>
            <a:defPPr>
              <a:defRPr lang="en-US"/>
            </a:defPPr>
            <a:lvl1pPr>
              <a:defRPr sz="1400" b="1"/>
            </a:lvl1pPr>
          </a:lstStyle>
          <a:p>
            <a:pPr indent="-285750">
              <a:buFont typeface="Arial" panose="020B0604020202020204" pitchFamily="34" charset="0"/>
              <a:buChar char="•"/>
            </a:pPr>
            <a:r>
              <a:rPr lang="en-CA" dirty="0"/>
              <a:t>Australia </a:t>
            </a:r>
          </a:p>
          <a:p>
            <a:pPr indent="-285750">
              <a:buFont typeface="Arial" panose="020B0604020202020204" pitchFamily="34" charset="0"/>
              <a:buChar char="•"/>
            </a:pPr>
            <a:r>
              <a:rPr lang="en-CA" dirty="0">
                <a:solidFill>
                  <a:srgbClr val="00B050"/>
                </a:solidFill>
              </a:rPr>
              <a:t>Africa (hosted by Morocco)</a:t>
            </a:r>
          </a:p>
          <a:p>
            <a:pPr marL="457200" lvl="3" indent="-285750">
              <a:buFont typeface="Arial" panose="020B0604020202020204" pitchFamily="34" charset="0"/>
              <a:buChar char="•"/>
            </a:pPr>
            <a:r>
              <a:rPr lang="en-CA" sz="1400" b="1" dirty="0">
                <a:solidFill>
                  <a:srgbClr val="00B050"/>
                </a:solidFill>
              </a:rPr>
              <a:t>Burkina Faso</a:t>
            </a:r>
          </a:p>
          <a:p>
            <a:pPr marL="457200" lvl="3" indent="-285750">
              <a:buFont typeface="Arial" panose="020B0604020202020204" pitchFamily="34" charset="0"/>
              <a:buChar char="•"/>
            </a:pPr>
            <a:r>
              <a:rPr lang="en-CA" sz="1400" b="1" dirty="0">
                <a:solidFill>
                  <a:srgbClr val="00B050"/>
                </a:solidFill>
              </a:rPr>
              <a:t>Guinea</a:t>
            </a:r>
          </a:p>
          <a:p>
            <a:pPr marL="457200" lvl="3" indent="-285750">
              <a:buFont typeface="Arial" panose="020B0604020202020204" pitchFamily="34" charset="0"/>
              <a:buChar char="•"/>
            </a:pPr>
            <a:r>
              <a:rPr lang="en-CA" sz="1400" b="1" dirty="0">
                <a:solidFill>
                  <a:srgbClr val="00B050"/>
                </a:solidFill>
              </a:rPr>
              <a:t>Cameroon</a:t>
            </a:r>
          </a:p>
          <a:p>
            <a:pPr indent="-285750">
              <a:buFont typeface="Arial" panose="020B0604020202020204" pitchFamily="34" charset="0"/>
              <a:buChar char="•"/>
            </a:pPr>
            <a:r>
              <a:rPr lang="en-CA" dirty="0">
                <a:solidFill>
                  <a:srgbClr val="00B050"/>
                </a:solidFill>
              </a:rPr>
              <a:t>China </a:t>
            </a:r>
          </a:p>
          <a:p>
            <a:pPr indent="-285750">
              <a:buFont typeface="Arial" panose="020B0604020202020204" pitchFamily="34" charset="0"/>
              <a:buChar char="•"/>
            </a:pPr>
            <a:r>
              <a:rPr lang="en-CA" dirty="0">
                <a:solidFill>
                  <a:srgbClr val="00B050"/>
                </a:solidFill>
              </a:rPr>
              <a:t>Canada</a:t>
            </a:r>
          </a:p>
          <a:p>
            <a:pPr indent="-285750">
              <a:buFont typeface="Arial" panose="020B0604020202020204" pitchFamily="34" charset="0"/>
              <a:buChar char="•"/>
            </a:pPr>
            <a:r>
              <a:rPr lang="en-CA" dirty="0">
                <a:solidFill>
                  <a:srgbClr val="00B050"/>
                </a:solidFill>
              </a:rPr>
              <a:t>Germany</a:t>
            </a:r>
          </a:p>
          <a:p>
            <a:pPr indent="-285750">
              <a:buFont typeface="Arial" panose="020B0604020202020204" pitchFamily="34" charset="0"/>
              <a:buChar char="•"/>
            </a:pPr>
            <a:r>
              <a:rPr lang="en-CA" dirty="0">
                <a:solidFill>
                  <a:srgbClr val="00B050"/>
                </a:solidFill>
              </a:rPr>
              <a:t>France</a:t>
            </a:r>
          </a:p>
          <a:p>
            <a:pPr indent="-285750">
              <a:buFont typeface="Arial" panose="020B0604020202020204" pitchFamily="34" charset="0"/>
              <a:buChar char="•"/>
            </a:pPr>
            <a:r>
              <a:rPr lang="en-CA" dirty="0" err="1"/>
              <a:t>Eswatini</a:t>
            </a:r>
            <a:endParaRPr lang="en-CA" dirty="0"/>
          </a:p>
          <a:p>
            <a:pPr indent="-285750">
              <a:buFont typeface="Arial" panose="020B0604020202020204" pitchFamily="34" charset="0"/>
              <a:buChar char="•"/>
            </a:pPr>
            <a:r>
              <a:rPr lang="en-CA" dirty="0">
                <a:solidFill>
                  <a:srgbClr val="00B050"/>
                </a:solidFill>
              </a:rPr>
              <a:t>India</a:t>
            </a:r>
          </a:p>
          <a:p>
            <a:pPr indent="-285750">
              <a:buFont typeface="Arial" panose="020B0604020202020204" pitchFamily="34" charset="0"/>
              <a:buChar char="•"/>
            </a:pPr>
            <a:r>
              <a:rPr lang="en-CA" dirty="0">
                <a:solidFill>
                  <a:srgbClr val="00B050"/>
                </a:solidFill>
              </a:rPr>
              <a:t>Hong Kong, China (CAP SWIC) </a:t>
            </a:r>
          </a:p>
          <a:p>
            <a:pPr indent="-285750">
              <a:buFont typeface="Arial" panose="020B0604020202020204" pitchFamily="34" charset="0"/>
              <a:buChar char="•"/>
            </a:pPr>
            <a:r>
              <a:rPr lang="en-CA" dirty="0">
                <a:solidFill>
                  <a:srgbClr val="00B050"/>
                </a:solidFill>
              </a:rPr>
              <a:t>Kenya</a:t>
            </a:r>
          </a:p>
          <a:p>
            <a:pPr indent="-285750">
              <a:buFont typeface="Arial" panose="020B0604020202020204" pitchFamily="34" charset="0"/>
              <a:buChar char="•"/>
            </a:pPr>
            <a:r>
              <a:rPr lang="en-CA" dirty="0">
                <a:solidFill>
                  <a:srgbClr val="00B050"/>
                </a:solidFill>
              </a:rPr>
              <a:t>Korea</a:t>
            </a:r>
          </a:p>
          <a:p>
            <a:pPr indent="-285750">
              <a:buFont typeface="Arial" panose="020B0604020202020204" pitchFamily="34" charset="0"/>
              <a:buChar char="•"/>
            </a:pPr>
            <a:r>
              <a:rPr lang="en-CA" dirty="0">
                <a:solidFill>
                  <a:srgbClr val="00B050"/>
                </a:solidFill>
              </a:rPr>
              <a:t>Malawi</a:t>
            </a:r>
          </a:p>
          <a:p>
            <a:pPr indent="-285750">
              <a:buFont typeface="Arial" panose="020B0604020202020204" pitchFamily="34" charset="0"/>
              <a:buChar char="•"/>
            </a:pPr>
            <a:r>
              <a:rPr lang="en-CA" dirty="0"/>
              <a:t>Namibia</a:t>
            </a:r>
          </a:p>
          <a:p>
            <a:pPr indent="-285750">
              <a:buFont typeface="Arial" panose="020B0604020202020204" pitchFamily="34" charset="0"/>
              <a:buChar char="•"/>
            </a:pPr>
            <a:r>
              <a:rPr lang="en-CA" dirty="0"/>
              <a:t>New Zealand</a:t>
            </a:r>
          </a:p>
          <a:p>
            <a:pPr indent="-285750">
              <a:buFont typeface="Arial" panose="020B0604020202020204" pitchFamily="34" charset="0"/>
              <a:buChar char="•"/>
            </a:pPr>
            <a:r>
              <a:rPr lang="en-CA" dirty="0">
                <a:solidFill>
                  <a:srgbClr val="00B050"/>
                </a:solidFill>
              </a:rPr>
              <a:t>Poland </a:t>
            </a:r>
          </a:p>
          <a:p>
            <a:pPr indent="-285750">
              <a:buFont typeface="Arial" panose="020B0604020202020204" pitchFamily="34" charset="0"/>
              <a:buChar char="•"/>
            </a:pPr>
            <a:r>
              <a:rPr lang="en-CA" dirty="0">
                <a:solidFill>
                  <a:srgbClr val="00B050"/>
                </a:solidFill>
              </a:rPr>
              <a:t>Republic of Congo</a:t>
            </a:r>
          </a:p>
          <a:p>
            <a:pPr indent="-285750">
              <a:buFont typeface="Arial" panose="020B0604020202020204" pitchFamily="34" charset="0"/>
              <a:buChar char="•"/>
            </a:pPr>
            <a:r>
              <a:rPr lang="en-CA" dirty="0">
                <a:solidFill>
                  <a:srgbClr val="00B050"/>
                </a:solidFill>
              </a:rPr>
              <a:t>Zambia </a:t>
            </a:r>
          </a:p>
          <a:p>
            <a:pPr indent="-285750">
              <a:buFont typeface="Arial" panose="020B0604020202020204" pitchFamily="34" charset="0"/>
              <a:buChar char="•"/>
            </a:pPr>
            <a:r>
              <a:rPr lang="en-CA" dirty="0">
                <a:solidFill>
                  <a:srgbClr val="00B050"/>
                </a:solidFill>
              </a:rPr>
              <a:t>Zimbabwe </a:t>
            </a:r>
          </a:p>
          <a:p>
            <a:pPr indent="-285750">
              <a:buFont typeface="Arial" panose="020B0604020202020204" pitchFamily="34" charset="0"/>
              <a:buChar char="•"/>
            </a:pPr>
            <a:r>
              <a:rPr lang="en-CA" dirty="0">
                <a:solidFill>
                  <a:srgbClr val="00B050"/>
                </a:solidFill>
              </a:rPr>
              <a:t>United States of America</a:t>
            </a:r>
          </a:p>
          <a:p>
            <a:endParaRPr lang="en-CH" dirty="0"/>
          </a:p>
        </p:txBody>
      </p:sp>
      <p:sp>
        <p:nvSpPr>
          <p:cNvPr id="34" name="TextBox 33">
            <a:extLst>
              <a:ext uri="{FF2B5EF4-FFF2-40B4-BE49-F238E27FC236}">
                <a16:creationId xmlns:a16="http://schemas.microsoft.com/office/drawing/2014/main" id="{386C8AD5-4969-74DE-4F09-C0E1B891E634}"/>
              </a:ext>
            </a:extLst>
          </p:cNvPr>
          <p:cNvSpPr txBox="1"/>
          <p:nvPr/>
        </p:nvSpPr>
        <p:spPr>
          <a:xfrm>
            <a:off x="3168007" y="2003985"/>
            <a:ext cx="1256462" cy="312241"/>
          </a:xfrm>
          <a:prstGeom prst="rect">
            <a:avLst/>
          </a:prstGeom>
          <a:noFill/>
        </p:spPr>
        <p:txBody>
          <a:bodyPr wrap="square" rtlCol="0">
            <a:spAutoFit/>
          </a:bodyPr>
          <a:lstStyle/>
          <a:p>
            <a:r>
              <a:rPr lang="en-US" sz="1400" b="1" dirty="0"/>
              <a:t>Australia</a:t>
            </a:r>
            <a:endParaRPr lang="en-CH" sz="1400" b="1" dirty="0"/>
          </a:p>
        </p:txBody>
      </p:sp>
      <p:grpSp>
        <p:nvGrpSpPr>
          <p:cNvPr id="30" name="Group 29">
            <a:extLst>
              <a:ext uri="{FF2B5EF4-FFF2-40B4-BE49-F238E27FC236}">
                <a16:creationId xmlns:a16="http://schemas.microsoft.com/office/drawing/2014/main" id="{90B1CE6E-513B-339A-1E06-54088C139D69}"/>
              </a:ext>
            </a:extLst>
          </p:cNvPr>
          <p:cNvGrpSpPr/>
          <p:nvPr/>
        </p:nvGrpSpPr>
        <p:grpSpPr>
          <a:xfrm>
            <a:off x="494274" y="889332"/>
            <a:ext cx="3823435" cy="5618169"/>
            <a:chOff x="342540" y="764818"/>
            <a:chExt cx="3823435" cy="5618169"/>
          </a:xfrm>
        </p:grpSpPr>
        <p:sp>
          <p:nvSpPr>
            <p:cNvPr id="77" name="Freeform: Shape 76">
              <a:extLst>
                <a:ext uri="{FF2B5EF4-FFF2-40B4-BE49-F238E27FC236}">
                  <a16:creationId xmlns:a16="http://schemas.microsoft.com/office/drawing/2014/main" id="{4205CDE8-05F6-EBD5-0F57-4F433BC9BAE1}"/>
                </a:ext>
              </a:extLst>
            </p:cNvPr>
            <p:cNvSpPr/>
            <p:nvPr/>
          </p:nvSpPr>
          <p:spPr>
            <a:xfrm>
              <a:off x="342540" y="764818"/>
              <a:ext cx="3576605" cy="5618169"/>
            </a:xfrm>
            <a:custGeom>
              <a:avLst/>
              <a:gdLst>
                <a:gd name="connsiteX0" fmla="*/ 0 w 3540263"/>
                <a:gd name="connsiteY0" fmla="*/ 354026 h 5206237"/>
                <a:gd name="connsiteX1" fmla="*/ 354026 w 3540263"/>
                <a:gd name="connsiteY1" fmla="*/ 0 h 5206237"/>
                <a:gd name="connsiteX2" fmla="*/ 3186237 w 3540263"/>
                <a:gd name="connsiteY2" fmla="*/ 0 h 5206237"/>
                <a:gd name="connsiteX3" fmla="*/ 3540263 w 3540263"/>
                <a:gd name="connsiteY3" fmla="*/ 354026 h 5206237"/>
                <a:gd name="connsiteX4" fmla="*/ 3540263 w 3540263"/>
                <a:gd name="connsiteY4" fmla="*/ 4852211 h 5206237"/>
                <a:gd name="connsiteX5" fmla="*/ 3186237 w 3540263"/>
                <a:gd name="connsiteY5" fmla="*/ 5206237 h 5206237"/>
                <a:gd name="connsiteX6" fmla="*/ 354026 w 3540263"/>
                <a:gd name="connsiteY6" fmla="*/ 5206237 h 5206237"/>
                <a:gd name="connsiteX7" fmla="*/ 0 w 3540263"/>
                <a:gd name="connsiteY7" fmla="*/ 4852211 h 5206237"/>
                <a:gd name="connsiteX8" fmla="*/ 0 w 3540263"/>
                <a:gd name="connsiteY8" fmla="*/ 354026 h 520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63" h="5206237">
                  <a:moveTo>
                    <a:pt x="0" y="354026"/>
                  </a:moveTo>
                  <a:cubicBezTo>
                    <a:pt x="0" y="158503"/>
                    <a:pt x="158503" y="0"/>
                    <a:pt x="354026" y="0"/>
                  </a:cubicBezTo>
                  <a:lnTo>
                    <a:pt x="3186237" y="0"/>
                  </a:lnTo>
                  <a:cubicBezTo>
                    <a:pt x="3381760" y="0"/>
                    <a:pt x="3540263" y="158503"/>
                    <a:pt x="3540263" y="354026"/>
                  </a:cubicBezTo>
                  <a:lnTo>
                    <a:pt x="3540263" y="4852211"/>
                  </a:lnTo>
                  <a:cubicBezTo>
                    <a:pt x="3540263" y="5047734"/>
                    <a:pt x="3381760" y="5206237"/>
                    <a:pt x="3186237" y="5206237"/>
                  </a:cubicBezTo>
                  <a:lnTo>
                    <a:pt x="354026" y="5206237"/>
                  </a:lnTo>
                  <a:cubicBezTo>
                    <a:pt x="158503" y="5206237"/>
                    <a:pt x="0" y="5047734"/>
                    <a:pt x="0" y="4852211"/>
                  </a:cubicBezTo>
                  <a:lnTo>
                    <a:pt x="0" y="354026"/>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3792" tIns="2196286" rIns="113792" bIns="1155041" numCol="1" spcCol="1270" anchor="ctr" anchorCtr="0">
              <a:noAutofit/>
            </a:bodyPr>
            <a:lstStyle/>
            <a:p>
              <a:pPr marL="0" lvl="0" indent="0" algn="ctr" defTabSz="711200">
                <a:lnSpc>
                  <a:spcPct val="90000"/>
                </a:lnSpc>
                <a:spcBef>
                  <a:spcPct val="0"/>
                </a:spcBef>
                <a:spcAft>
                  <a:spcPct val="35000"/>
                </a:spcAft>
                <a:buNone/>
              </a:pPr>
              <a:endParaRPr lang="en-CH" sz="1600" b="1" kern="1200"/>
            </a:p>
          </p:txBody>
        </p:sp>
        <p:sp>
          <p:nvSpPr>
            <p:cNvPr id="16" name="TextBox 15">
              <a:extLst>
                <a:ext uri="{FF2B5EF4-FFF2-40B4-BE49-F238E27FC236}">
                  <a16:creationId xmlns:a16="http://schemas.microsoft.com/office/drawing/2014/main" id="{B26BF952-41E4-F725-D1CE-EDC72A2A53A5}"/>
                </a:ext>
              </a:extLst>
            </p:cNvPr>
            <p:cNvSpPr txBox="1"/>
            <p:nvPr/>
          </p:nvSpPr>
          <p:spPr>
            <a:xfrm>
              <a:off x="474372" y="2120091"/>
              <a:ext cx="1427552" cy="312241"/>
            </a:xfrm>
            <a:prstGeom prst="rect">
              <a:avLst/>
            </a:prstGeom>
            <a:noFill/>
          </p:spPr>
          <p:txBody>
            <a:bodyPr wrap="square" rtlCol="0">
              <a:spAutoFit/>
            </a:bodyPr>
            <a:lstStyle/>
            <a:p>
              <a:r>
                <a:rPr lang="en-US" sz="1400" b="1">
                  <a:solidFill>
                    <a:schemeClr val="tx2">
                      <a:lumMod val="50000"/>
                    </a:schemeClr>
                  </a:solidFill>
                </a:rPr>
                <a:t>Global Broker</a:t>
              </a:r>
              <a:endParaRPr lang="en-CH" sz="1400" b="1">
                <a:solidFill>
                  <a:schemeClr val="tx2">
                    <a:lumMod val="50000"/>
                  </a:schemeClr>
                </a:solidFill>
              </a:endParaRPr>
            </a:p>
          </p:txBody>
        </p:sp>
        <p:grpSp>
          <p:nvGrpSpPr>
            <p:cNvPr id="20" name="Group 19">
              <a:extLst>
                <a:ext uri="{FF2B5EF4-FFF2-40B4-BE49-F238E27FC236}">
                  <a16:creationId xmlns:a16="http://schemas.microsoft.com/office/drawing/2014/main" id="{FE582FA1-A6BA-572A-2BF2-FDD9D899B783}"/>
                </a:ext>
              </a:extLst>
            </p:cNvPr>
            <p:cNvGrpSpPr/>
            <p:nvPr/>
          </p:nvGrpSpPr>
          <p:grpSpPr>
            <a:xfrm>
              <a:off x="1876041" y="1996447"/>
              <a:ext cx="611410" cy="600610"/>
              <a:chOff x="3100578" y="2626881"/>
              <a:chExt cx="926187" cy="914400"/>
            </a:xfrm>
          </p:grpSpPr>
          <p:sp>
            <p:nvSpPr>
              <p:cNvPr id="21" name="Oval 20">
                <a:extLst>
                  <a:ext uri="{FF2B5EF4-FFF2-40B4-BE49-F238E27FC236}">
                    <a16:creationId xmlns:a16="http://schemas.microsoft.com/office/drawing/2014/main" id="{EE74E7FA-8BA1-60ED-9CBD-AB52F37D883E}"/>
                  </a:ext>
                </a:extLst>
              </p:cNvPr>
              <p:cNvSpPr/>
              <p:nvPr/>
            </p:nvSpPr>
            <p:spPr>
              <a:xfrm>
                <a:off x="3100578" y="2626881"/>
                <a:ext cx="926187" cy="914400"/>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pic>
            <p:nvPicPr>
              <p:cNvPr id="22" name="Graphic 21" descr="Network with solid fill">
                <a:extLst>
                  <a:ext uri="{FF2B5EF4-FFF2-40B4-BE49-F238E27FC236}">
                    <a16:creationId xmlns:a16="http://schemas.microsoft.com/office/drawing/2014/main" id="{5D7FB8D8-FAC2-C829-B51D-189ADC8853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7308" y="2639091"/>
                <a:ext cx="789683" cy="789683"/>
              </a:xfrm>
              <a:prstGeom prst="rect">
                <a:avLst/>
              </a:prstGeom>
            </p:spPr>
          </p:pic>
        </p:grpSp>
        <p:sp>
          <p:nvSpPr>
            <p:cNvPr id="71" name="TextBox 70">
              <a:extLst>
                <a:ext uri="{FF2B5EF4-FFF2-40B4-BE49-F238E27FC236}">
                  <a16:creationId xmlns:a16="http://schemas.microsoft.com/office/drawing/2014/main" id="{87223E84-76C1-A333-BAC9-27C529C20DB6}"/>
                </a:ext>
              </a:extLst>
            </p:cNvPr>
            <p:cNvSpPr txBox="1"/>
            <p:nvPr/>
          </p:nvSpPr>
          <p:spPr>
            <a:xfrm>
              <a:off x="565394" y="5591878"/>
              <a:ext cx="1427551" cy="530809"/>
            </a:xfrm>
            <a:prstGeom prst="rect">
              <a:avLst/>
            </a:prstGeom>
            <a:noFill/>
          </p:spPr>
          <p:txBody>
            <a:bodyPr wrap="square" rtlCol="0">
              <a:spAutoFit/>
            </a:bodyPr>
            <a:lstStyle/>
            <a:p>
              <a:r>
                <a:rPr lang="en-US" sz="1400" b="1" dirty="0">
                  <a:solidFill>
                    <a:schemeClr val="tx2">
                      <a:lumMod val="50000"/>
                    </a:schemeClr>
                  </a:solidFill>
                </a:rPr>
                <a:t>Global Monitoring</a:t>
              </a:r>
              <a:endParaRPr lang="en-CH" sz="1400" b="1" dirty="0">
                <a:solidFill>
                  <a:schemeClr val="tx2">
                    <a:lumMod val="50000"/>
                  </a:schemeClr>
                </a:solidFill>
              </a:endParaRPr>
            </a:p>
          </p:txBody>
        </p:sp>
        <p:grpSp>
          <p:nvGrpSpPr>
            <p:cNvPr id="90" name="Group 89">
              <a:extLst>
                <a:ext uri="{FF2B5EF4-FFF2-40B4-BE49-F238E27FC236}">
                  <a16:creationId xmlns:a16="http://schemas.microsoft.com/office/drawing/2014/main" id="{345CF716-4AB9-2C68-4032-E33BAFADC264}"/>
                </a:ext>
              </a:extLst>
            </p:cNvPr>
            <p:cNvGrpSpPr/>
            <p:nvPr/>
          </p:nvGrpSpPr>
          <p:grpSpPr>
            <a:xfrm>
              <a:off x="1845312" y="5623617"/>
              <a:ext cx="619446" cy="626246"/>
              <a:chOff x="4851042" y="4429399"/>
              <a:chExt cx="1256145" cy="1200330"/>
            </a:xfrm>
          </p:grpSpPr>
          <p:sp>
            <p:nvSpPr>
              <p:cNvPr id="91" name="Oval 90">
                <a:extLst>
                  <a:ext uri="{FF2B5EF4-FFF2-40B4-BE49-F238E27FC236}">
                    <a16:creationId xmlns:a16="http://schemas.microsoft.com/office/drawing/2014/main" id="{5C1A6FB3-EFA4-E596-D9BB-DCED72801B1D}"/>
                  </a:ext>
                </a:extLst>
              </p:cNvPr>
              <p:cNvSpPr/>
              <p:nvPr/>
            </p:nvSpPr>
            <p:spPr>
              <a:xfrm>
                <a:off x="4851042" y="4429399"/>
                <a:ext cx="1256145" cy="1200330"/>
              </a:xfrm>
              <a:prstGeom prst="ellipse">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pic>
            <p:nvPicPr>
              <p:cNvPr id="92" name="Graphic 91" descr="Bar chart with solid fill">
                <a:extLst>
                  <a:ext uri="{FF2B5EF4-FFF2-40B4-BE49-F238E27FC236}">
                    <a16:creationId xmlns:a16="http://schemas.microsoft.com/office/drawing/2014/main" id="{23F36EB4-D24E-0A37-A850-17A5395F31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5089" y="4571278"/>
                <a:ext cx="914402" cy="914398"/>
              </a:xfrm>
              <a:prstGeom prst="rect">
                <a:avLst/>
              </a:prstGeom>
            </p:spPr>
          </p:pic>
        </p:grpSp>
        <p:grpSp>
          <p:nvGrpSpPr>
            <p:cNvPr id="113" name="Group 112">
              <a:extLst>
                <a:ext uri="{FF2B5EF4-FFF2-40B4-BE49-F238E27FC236}">
                  <a16:creationId xmlns:a16="http://schemas.microsoft.com/office/drawing/2014/main" id="{1409915A-79AA-CA07-43E5-36F45855FAD5}"/>
                </a:ext>
              </a:extLst>
            </p:cNvPr>
            <p:cNvGrpSpPr/>
            <p:nvPr/>
          </p:nvGrpSpPr>
          <p:grpSpPr>
            <a:xfrm>
              <a:off x="607037" y="859955"/>
              <a:ext cx="3558938" cy="887738"/>
              <a:chOff x="638401" y="1039354"/>
              <a:chExt cx="3215482" cy="824733"/>
            </a:xfrm>
          </p:grpSpPr>
          <p:sp>
            <p:nvSpPr>
              <p:cNvPr id="93" name="TextBox 92">
                <a:extLst>
                  <a:ext uri="{FF2B5EF4-FFF2-40B4-BE49-F238E27FC236}">
                    <a16:creationId xmlns:a16="http://schemas.microsoft.com/office/drawing/2014/main" id="{24532856-F6EC-0157-66E4-0FC338C5E482}"/>
                  </a:ext>
                </a:extLst>
              </p:cNvPr>
              <p:cNvSpPr txBox="1"/>
              <p:nvPr/>
            </p:nvSpPr>
            <p:spPr>
              <a:xfrm>
                <a:off x="1506792" y="1241852"/>
                <a:ext cx="2347091" cy="338554"/>
              </a:xfrm>
              <a:prstGeom prst="rect">
                <a:avLst/>
              </a:prstGeom>
              <a:noFill/>
            </p:spPr>
            <p:txBody>
              <a:bodyPr wrap="square" rtlCol="0">
                <a:spAutoFit/>
              </a:bodyPr>
              <a:lstStyle/>
              <a:p>
                <a:r>
                  <a:rPr lang="en-US" sz="1600" b="1" dirty="0">
                    <a:solidFill>
                      <a:schemeClr val="tx2">
                        <a:lumMod val="75000"/>
                      </a:schemeClr>
                    </a:solidFill>
                  </a:rPr>
                  <a:t>Global Services</a:t>
                </a:r>
                <a:endParaRPr lang="en-CH" sz="1600" b="1" dirty="0">
                  <a:solidFill>
                    <a:schemeClr val="tx2">
                      <a:lumMod val="75000"/>
                    </a:schemeClr>
                  </a:solidFill>
                </a:endParaRPr>
              </a:p>
            </p:txBody>
          </p:sp>
          <p:pic>
            <p:nvPicPr>
              <p:cNvPr id="110" name="Picture 109" descr="A picture containing balloon, aircraft, ceramic ware, porcelain&#10;&#10;Description automatically generated">
                <a:extLst>
                  <a:ext uri="{FF2B5EF4-FFF2-40B4-BE49-F238E27FC236}">
                    <a16:creationId xmlns:a16="http://schemas.microsoft.com/office/drawing/2014/main" id="{C123EFB2-8928-D967-00FD-EDF1EFF9F863}"/>
                  </a:ext>
                </a:extLst>
              </p:cNvPr>
              <p:cNvPicPr>
                <a:picLocks noChangeAspect="1"/>
              </p:cNvPicPr>
              <p:nvPr/>
            </p:nvPicPr>
            <p:blipFill>
              <a:blip r:embed="rId7"/>
              <a:stretch>
                <a:fillRect/>
              </a:stretch>
            </p:blipFill>
            <p:spPr>
              <a:xfrm>
                <a:off x="638401" y="1039354"/>
                <a:ext cx="829634" cy="824733"/>
              </a:xfrm>
              <a:prstGeom prst="rect">
                <a:avLst/>
              </a:prstGeom>
            </p:spPr>
          </p:pic>
        </p:grpSp>
        <p:grpSp>
          <p:nvGrpSpPr>
            <p:cNvPr id="67" name="Group 66">
              <a:extLst>
                <a:ext uri="{FF2B5EF4-FFF2-40B4-BE49-F238E27FC236}">
                  <a16:creationId xmlns:a16="http://schemas.microsoft.com/office/drawing/2014/main" id="{78D2297D-2820-F7B3-2A72-3BA9380E1A08}"/>
                </a:ext>
              </a:extLst>
            </p:cNvPr>
            <p:cNvGrpSpPr/>
            <p:nvPr/>
          </p:nvGrpSpPr>
          <p:grpSpPr>
            <a:xfrm>
              <a:off x="1842536" y="4690177"/>
              <a:ext cx="611410" cy="626246"/>
              <a:chOff x="6018575" y="2624111"/>
              <a:chExt cx="926187" cy="914400"/>
            </a:xfrm>
          </p:grpSpPr>
          <p:sp>
            <p:nvSpPr>
              <p:cNvPr id="68" name="Oval 67">
                <a:extLst>
                  <a:ext uri="{FF2B5EF4-FFF2-40B4-BE49-F238E27FC236}">
                    <a16:creationId xmlns:a16="http://schemas.microsoft.com/office/drawing/2014/main" id="{78E3E219-D84B-422A-082C-47E1EFA216AF}"/>
                  </a:ext>
                </a:extLst>
              </p:cNvPr>
              <p:cNvSpPr/>
              <p:nvPr/>
            </p:nvSpPr>
            <p:spPr>
              <a:xfrm>
                <a:off x="6018575" y="2624111"/>
                <a:ext cx="926187" cy="914400"/>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pic>
            <p:nvPicPr>
              <p:cNvPr id="69" name="Graphic 68" descr="Books outline">
                <a:extLst>
                  <a:ext uri="{FF2B5EF4-FFF2-40B4-BE49-F238E27FC236}">
                    <a16:creationId xmlns:a16="http://schemas.microsoft.com/office/drawing/2014/main" id="{000BF7A6-E56E-1C7A-91CD-341F7A80FB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05969" y="2732194"/>
                <a:ext cx="751399" cy="751399"/>
              </a:xfrm>
              <a:prstGeom prst="rect">
                <a:avLst/>
              </a:prstGeom>
            </p:spPr>
          </p:pic>
        </p:grpSp>
        <p:sp>
          <p:nvSpPr>
            <p:cNvPr id="70" name="TextBox 69">
              <a:extLst>
                <a:ext uri="{FF2B5EF4-FFF2-40B4-BE49-F238E27FC236}">
                  <a16:creationId xmlns:a16="http://schemas.microsoft.com/office/drawing/2014/main" id="{98886DFB-B619-5126-5AB5-FBE99EB0C115}"/>
                </a:ext>
              </a:extLst>
            </p:cNvPr>
            <p:cNvSpPr txBox="1"/>
            <p:nvPr/>
          </p:nvSpPr>
          <p:spPr>
            <a:xfrm>
              <a:off x="448490" y="4770964"/>
              <a:ext cx="1427551" cy="749378"/>
            </a:xfrm>
            <a:prstGeom prst="rect">
              <a:avLst/>
            </a:prstGeom>
            <a:noFill/>
          </p:spPr>
          <p:txBody>
            <a:bodyPr wrap="square" rtlCol="0">
              <a:spAutoFit/>
            </a:bodyPr>
            <a:lstStyle/>
            <a:p>
              <a:r>
                <a:rPr lang="en-US" sz="1400" b="1" dirty="0">
                  <a:solidFill>
                    <a:schemeClr val="tx2">
                      <a:lumMod val="50000"/>
                    </a:schemeClr>
                  </a:solidFill>
                </a:rPr>
                <a:t>Global Discovery Catalogue</a:t>
              </a:r>
              <a:endParaRPr lang="en-CH" sz="1400" b="1" dirty="0">
                <a:solidFill>
                  <a:schemeClr val="tx2">
                    <a:lumMod val="50000"/>
                  </a:schemeClr>
                </a:solidFill>
              </a:endParaRPr>
            </a:p>
          </p:txBody>
        </p:sp>
        <p:grpSp>
          <p:nvGrpSpPr>
            <p:cNvPr id="14" name="Group 13">
              <a:extLst>
                <a:ext uri="{FF2B5EF4-FFF2-40B4-BE49-F238E27FC236}">
                  <a16:creationId xmlns:a16="http://schemas.microsoft.com/office/drawing/2014/main" id="{3F799FAA-6C90-F4E8-3741-CF089282C9BE}"/>
                </a:ext>
              </a:extLst>
            </p:cNvPr>
            <p:cNvGrpSpPr/>
            <p:nvPr/>
          </p:nvGrpSpPr>
          <p:grpSpPr>
            <a:xfrm>
              <a:off x="2682064" y="4523932"/>
              <a:ext cx="1034487" cy="972883"/>
              <a:chOff x="3087740" y="4538708"/>
              <a:chExt cx="1035527" cy="958973"/>
            </a:xfrm>
          </p:grpSpPr>
          <p:sp>
            <p:nvSpPr>
              <p:cNvPr id="54" name="TextBox 53">
                <a:extLst>
                  <a:ext uri="{FF2B5EF4-FFF2-40B4-BE49-F238E27FC236}">
                    <a16:creationId xmlns:a16="http://schemas.microsoft.com/office/drawing/2014/main" id="{1EDFCA75-DFCD-1598-A551-9A2A1D8994EE}"/>
                  </a:ext>
                </a:extLst>
              </p:cNvPr>
              <p:cNvSpPr txBox="1"/>
              <p:nvPr/>
            </p:nvSpPr>
            <p:spPr>
              <a:xfrm>
                <a:off x="3216823" y="4538708"/>
                <a:ext cx="774241" cy="307777"/>
              </a:xfrm>
              <a:prstGeom prst="rect">
                <a:avLst/>
              </a:prstGeom>
              <a:noFill/>
            </p:spPr>
            <p:txBody>
              <a:bodyPr wrap="square" rtlCol="0">
                <a:spAutoFit/>
              </a:bodyPr>
              <a:lstStyle/>
              <a:p>
                <a:r>
                  <a:rPr lang="en-US" sz="1400" b="1" dirty="0">
                    <a:solidFill>
                      <a:srgbClr val="00B050"/>
                    </a:solidFill>
                  </a:rPr>
                  <a:t>Canada</a:t>
                </a:r>
                <a:endParaRPr lang="en-CH" sz="1400" b="1" dirty="0">
                  <a:solidFill>
                    <a:srgbClr val="00B050"/>
                  </a:solidFill>
                </a:endParaRPr>
              </a:p>
            </p:txBody>
          </p:sp>
          <p:sp>
            <p:nvSpPr>
              <p:cNvPr id="55" name="TextBox 54">
                <a:extLst>
                  <a:ext uri="{FF2B5EF4-FFF2-40B4-BE49-F238E27FC236}">
                    <a16:creationId xmlns:a16="http://schemas.microsoft.com/office/drawing/2014/main" id="{C5DAC3CA-6282-FC28-927C-8E10C67AB473}"/>
                  </a:ext>
                </a:extLst>
              </p:cNvPr>
              <p:cNvSpPr txBox="1"/>
              <p:nvPr/>
            </p:nvSpPr>
            <p:spPr>
              <a:xfrm>
                <a:off x="3216823" y="4846485"/>
                <a:ext cx="906444" cy="307777"/>
              </a:xfrm>
              <a:prstGeom prst="rect">
                <a:avLst/>
              </a:prstGeom>
              <a:noFill/>
            </p:spPr>
            <p:txBody>
              <a:bodyPr wrap="square" rtlCol="0">
                <a:spAutoFit/>
              </a:bodyPr>
              <a:lstStyle>
                <a:defPPr>
                  <a:defRPr lang="en-US"/>
                </a:defPPr>
                <a:lvl1pPr>
                  <a:defRPr sz="1400" b="1"/>
                </a:lvl1pPr>
              </a:lstStyle>
              <a:p>
                <a:r>
                  <a:rPr lang="en-US" dirty="0"/>
                  <a:t>Korea</a:t>
                </a:r>
                <a:endParaRPr lang="en-CH" dirty="0"/>
              </a:p>
            </p:txBody>
          </p:sp>
          <p:cxnSp>
            <p:nvCxnSpPr>
              <p:cNvPr id="58" name="Straight Connector 57">
                <a:extLst>
                  <a:ext uri="{FF2B5EF4-FFF2-40B4-BE49-F238E27FC236}">
                    <a16:creationId xmlns:a16="http://schemas.microsoft.com/office/drawing/2014/main" id="{97A8A990-540D-92BF-FA08-E3BDDE35CE97}"/>
                  </a:ext>
                </a:extLst>
              </p:cNvPr>
              <p:cNvCxnSpPr>
                <a:cxnSpLocks/>
              </p:cNvCxnSpPr>
              <p:nvPr/>
            </p:nvCxnSpPr>
            <p:spPr>
              <a:xfrm flipH="1">
                <a:off x="3093780" y="4680119"/>
                <a:ext cx="10209" cy="65229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C864425C-B3C5-2B06-C8A5-CD3A36299B36}"/>
                  </a:ext>
                </a:extLst>
              </p:cNvPr>
              <p:cNvCxnSpPr>
                <a:cxnSpLocks/>
              </p:cNvCxnSpPr>
              <p:nvPr/>
            </p:nvCxnSpPr>
            <p:spPr>
              <a:xfrm>
                <a:off x="3096754" y="4686943"/>
                <a:ext cx="1368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007C3C6B-33A4-A537-CDE8-B0CEC024EF10}"/>
                  </a:ext>
                </a:extLst>
              </p:cNvPr>
              <p:cNvCxnSpPr>
                <a:cxnSpLocks/>
              </p:cNvCxnSpPr>
              <p:nvPr/>
            </p:nvCxnSpPr>
            <p:spPr>
              <a:xfrm>
                <a:off x="3102287" y="4999574"/>
                <a:ext cx="1368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73F4EBEE-F9E2-4A5B-69A0-777574D7AD04}"/>
                  </a:ext>
                </a:extLst>
              </p:cNvPr>
              <p:cNvCxnSpPr>
                <a:cxnSpLocks/>
              </p:cNvCxnSpPr>
              <p:nvPr/>
            </p:nvCxnSpPr>
            <p:spPr>
              <a:xfrm>
                <a:off x="3087740" y="5337707"/>
                <a:ext cx="136864"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FC037E2-A3C3-FEFA-3F24-41B68A73C5F5}"/>
                  </a:ext>
                </a:extLst>
              </p:cNvPr>
              <p:cNvSpPr txBox="1"/>
              <p:nvPr/>
            </p:nvSpPr>
            <p:spPr>
              <a:xfrm>
                <a:off x="3216823" y="5189904"/>
                <a:ext cx="906444" cy="307777"/>
              </a:xfrm>
              <a:prstGeom prst="rect">
                <a:avLst/>
              </a:prstGeom>
              <a:noFill/>
            </p:spPr>
            <p:txBody>
              <a:bodyPr wrap="square" rtlCol="0">
                <a:spAutoFit/>
              </a:bodyPr>
              <a:lstStyle>
                <a:defPPr>
                  <a:defRPr lang="en-US"/>
                </a:defPPr>
                <a:lvl1pPr>
                  <a:defRPr sz="1400" b="1"/>
                </a:lvl1pPr>
              </a:lstStyle>
              <a:p>
                <a:r>
                  <a:rPr lang="en-US" dirty="0">
                    <a:solidFill>
                      <a:srgbClr val="00B050"/>
                    </a:solidFill>
                  </a:rPr>
                  <a:t>China</a:t>
                </a:r>
                <a:endParaRPr lang="en-CH" dirty="0">
                  <a:solidFill>
                    <a:srgbClr val="00B050"/>
                  </a:solidFill>
                </a:endParaRPr>
              </a:p>
            </p:txBody>
          </p:sp>
        </p:grpSp>
        <p:sp>
          <p:nvSpPr>
            <p:cNvPr id="3" name="TextBox 2">
              <a:extLst>
                <a:ext uri="{FF2B5EF4-FFF2-40B4-BE49-F238E27FC236}">
                  <a16:creationId xmlns:a16="http://schemas.microsoft.com/office/drawing/2014/main" id="{A007A396-C0CB-D7E7-9192-8CA734ED31C9}"/>
                </a:ext>
              </a:extLst>
            </p:cNvPr>
            <p:cNvSpPr txBox="1"/>
            <p:nvPr/>
          </p:nvSpPr>
          <p:spPr>
            <a:xfrm>
              <a:off x="2811027" y="5748231"/>
              <a:ext cx="905536" cy="312241"/>
            </a:xfrm>
            <a:prstGeom prst="rect">
              <a:avLst/>
            </a:prstGeom>
            <a:noFill/>
          </p:spPr>
          <p:txBody>
            <a:bodyPr wrap="square" rtlCol="0">
              <a:spAutoFit/>
            </a:bodyPr>
            <a:lstStyle>
              <a:defPPr>
                <a:defRPr lang="en-US"/>
              </a:defPPr>
              <a:lvl1pPr>
                <a:defRPr sz="1400" b="1"/>
              </a:lvl1pPr>
            </a:lstStyle>
            <a:p>
              <a:r>
                <a:rPr lang="en-US" dirty="0">
                  <a:solidFill>
                    <a:srgbClr val="00B050"/>
                  </a:solidFill>
                </a:rPr>
                <a:t>Morocco</a:t>
              </a:r>
              <a:endParaRPr lang="en-CH" dirty="0">
                <a:solidFill>
                  <a:srgbClr val="00B050"/>
                </a:solidFill>
              </a:endParaRPr>
            </a:p>
          </p:txBody>
        </p:sp>
        <p:grpSp>
          <p:nvGrpSpPr>
            <p:cNvPr id="11" name="Group 10">
              <a:extLst>
                <a:ext uri="{FF2B5EF4-FFF2-40B4-BE49-F238E27FC236}">
                  <a16:creationId xmlns:a16="http://schemas.microsoft.com/office/drawing/2014/main" id="{A39DBA52-4DD3-28BA-D769-F50854972517}"/>
                </a:ext>
              </a:extLst>
            </p:cNvPr>
            <p:cNvGrpSpPr/>
            <p:nvPr/>
          </p:nvGrpSpPr>
          <p:grpSpPr>
            <a:xfrm>
              <a:off x="2683163" y="1933773"/>
              <a:ext cx="1033388" cy="795993"/>
              <a:chOff x="3087952" y="2002970"/>
              <a:chExt cx="1034427" cy="784618"/>
            </a:xfrm>
          </p:grpSpPr>
          <p:sp>
            <p:nvSpPr>
              <p:cNvPr id="32" name="TextBox 31">
                <a:extLst>
                  <a:ext uri="{FF2B5EF4-FFF2-40B4-BE49-F238E27FC236}">
                    <a16:creationId xmlns:a16="http://schemas.microsoft.com/office/drawing/2014/main" id="{6B169920-E9FD-31C2-07D8-EDF4BC837C48}"/>
                  </a:ext>
                </a:extLst>
              </p:cNvPr>
              <p:cNvSpPr txBox="1"/>
              <p:nvPr/>
            </p:nvSpPr>
            <p:spPr>
              <a:xfrm>
                <a:off x="3215935" y="2002970"/>
                <a:ext cx="899520" cy="307777"/>
              </a:xfrm>
              <a:prstGeom prst="rect">
                <a:avLst/>
              </a:prstGeom>
              <a:noFill/>
            </p:spPr>
            <p:txBody>
              <a:bodyPr wrap="square" rtlCol="0">
                <a:spAutoFit/>
              </a:bodyPr>
              <a:lstStyle/>
              <a:p>
                <a:r>
                  <a:rPr lang="en-US" sz="1400" b="1" dirty="0">
                    <a:solidFill>
                      <a:srgbClr val="00B050"/>
                    </a:solidFill>
                  </a:rPr>
                  <a:t>France</a:t>
                </a:r>
                <a:endParaRPr lang="en-CH" sz="1400" b="1" dirty="0">
                  <a:solidFill>
                    <a:srgbClr val="00B050"/>
                  </a:solidFill>
                </a:endParaRPr>
              </a:p>
            </p:txBody>
          </p:sp>
          <p:sp>
            <p:nvSpPr>
              <p:cNvPr id="33" name="TextBox 32">
                <a:extLst>
                  <a:ext uri="{FF2B5EF4-FFF2-40B4-BE49-F238E27FC236}">
                    <a16:creationId xmlns:a16="http://schemas.microsoft.com/office/drawing/2014/main" id="{FEA20A58-77BA-4318-BD59-A363571F8D02}"/>
                  </a:ext>
                </a:extLst>
              </p:cNvPr>
              <p:cNvSpPr txBox="1"/>
              <p:nvPr/>
            </p:nvSpPr>
            <p:spPr>
              <a:xfrm>
                <a:off x="3215935" y="2252831"/>
                <a:ext cx="906444" cy="307777"/>
              </a:xfrm>
              <a:prstGeom prst="rect">
                <a:avLst/>
              </a:prstGeom>
              <a:noFill/>
            </p:spPr>
            <p:txBody>
              <a:bodyPr wrap="square" rtlCol="0">
                <a:spAutoFit/>
              </a:bodyPr>
              <a:lstStyle>
                <a:defPPr>
                  <a:defRPr lang="en-US"/>
                </a:defPPr>
                <a:lvl1pPr>
                  <a:defRPr sz="1400" b="1"/>
                </a:lvl1pPr>
              </a:lstStyle>
              <a:p>
                <a:r>
                  <a:rPr lang="en-US" dirty="0">
                    <a:solidFill>
                      <a:srgbClr val="00B050"/>
                    </a:solidFill>
                  </a:rPr>
                  <a:t>China</a:t>
                </a:r>
                <a:endParaRPr lang="en-CH" dirty="0">
                  <a:solidFill>
                    <a:srgbClr val="00B050"/>
                  </a:solidFill>
                </a:endParaRPr>
              </a:p>
            </p:txBody>
          </p:sp>
          <p:grpSp>
            <p:nvGrpSpPr>
              <p:cNvPr id="45" name="Group 44">
                <a:extLst>
                  <a:ext uri="{FF2B5EF4-FFF2-40B4-BE49-F238E27FC236}">
                    <a16:creationId xmlns:a16="http://schemas.microsoft.com/office/drawing/2014/main" id="{634F3489-37F2-7EDB-F3E4-9A42B8C7AF6E}"/>
                  </a:ext>
                </a:extLst>
              </p:cNvPr>
              <p:cNvGrpSpPr/>
              <p:nvPr/>
            </p:nvGrpSpPr>
            <p:grpSpPr>
              <a:xfrm>
                <a:off x="3094541" y="2151785"/>
                <a:ext cx="138642" cy="488858"/>
                <a:chOff x="2241644" y="2198687"/>
                <a:chExt cx="125137" cy="488858"/>
              </a:xfrm>
            </p:grpSpPr>
            <p:cxnSp>
              <p:nvCxnSpPr>
                <p:cNvPr id="24" name="Straight Connector 23">
                  <a:extLst>
                    <a:ext uri="{FF2B5EF4-FFF2-40B4-BE49-F238E27FC236}">
                      <a16:creationId xmlns:a16="http://schemas.microsoft.com/office/drawing/2014/main" id="{93522149-6FD8-CBC5-85C4-62AC2D7A5288}"/>
                    </a:ext>
                  </a:extLst>
                </p:cNvPr>
                <p:cNvCxnSpPr>
                  <a:cxnSpLocks/>
                </p:cNvCxnSpPr>
                <p:nvPr/>
              </p:nvCxnSpPr>
              <p:spPr>
                <a:xfrm>
                  <a:off x="2243249" y="2198687"/>
                  <a:ext cx="6420" cy="488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70DEBD8-A131-C428-3A5F-C0D9278CD4A1}"/>
                    </a:ext>
                  </a:extLst>
                </p:cNvPr>
                <p:cNvCxnSpPr/>
                <p:nvPr/>
              </p:nvCxnSpPr>
              <p:spPr>
                <a:xfrm>
                  <a:off x="2243249" y="2210631"/>
                  <a:ext cx="1235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E4CD87B8-19EB-87C0-0956-5081A8FFC200}"/>
                    </a:ext>
                  </a:extLst>
                </p:cNvPr>
                <p:cNvCxnSpPr/>
                <p:nvPr/>
              </p:nvCxnSpPr>
              <p:spPr>
                <a:xfrm>
                  <a:off x="2241644" y="2469825"/>
                  <a:ext cx="123532"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6" name="TextBox 5">
                <a:extLst>
                  <a:ext uri="{FF2B5EF4-FFF2-40B4-BE49-F238E27FC236}">
                    <a16:creationId xmlns:a16="http://schemas.microsoft.com/office/drawing/2014/main" id="{FF8E8E8E-C128-D766-6051-38CCD73E970C}"/>
                  </a:ext>
                </a:extLst>
              </p:cNvPr>
              <p:cNvSpPr txBox="1"/>
              <p:nvPr/>
            </p:nvSpPr>
            <p:spPr>
              <a:xfrm>
                <a:off x="3215934" y="2479811"/>
                <a:ext cx="906444" cy="307777"/>
              </a:xfrm>
              <a:prstGeom prst="rect">
                <a:avLst/>
              </a:prstGeom>
              <a:noFill/>
            </p:spPr>
            <p:txBody>
              <a:bodyPr wrap="square" rtlCol="0">
                <a:spAutoFit/>
              </a:bodyPr>
              <a:lstStyle>
                <a:defPPr>
                  <a:defRPr lang="en-US"/>
                </a:defPPr>
                <a:lvl1pPr>
                  <a:defRPr sz="1400" b="1"/>
                </a:lvl1pPr>
              </a:lstStyle>
              <a:p>
                <a:r>
                  <a:rPr lang="en-US" dirty="0">
                    <a:solidFill>
                      <a:srgbClr val="00B050"/>
                    </a:solidFill>
                  </a:rPr>
                  <a:t>USA</a:t>
                </a:r>
                <a:endParaRPr lang="en-CH" dirty="0">
                  <a:solidFill>
                    <a:srgbClr val="00B050"/>
                  </a:solidFill>
                </a:endParaRPr>
              </a:p>
            </p:txBody>
          </p:sp>
          <p:cxnSp>
            <p:nvCxnSpPr>
              <p:cNvPr id="7" name="Straight Connector 6">
                <a:extLst>
                  <a:ext uri="{FF2B5EF4-FFF2-40B4-BE49-F238E27FC236}">
                    <a16:creationId xmlns:a16="http://schemas.microsoft.com/office/drawing/2014/main" id="{12FE46D4-0B36-4DEC-4EFD-176F1AD9BB45}"/>
                  </a:ext>
                </a:extLst>
              </p:cNvPr>
              <p:cNvCxnSpPr/>
              <p:nvPr/>
            </p:nvCxnSpPr>
            <p:spPr>
              <a:xfrm>
                <a:off x="3087952" y="2640640"/>
                <a:ext cx="136864"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5F96DF49-6B2C-F54C-F2B4-B1206ECCC8B3}"/>
                </a:ext>
              </a:extLst>
            </p:cNvPr>
            <p:cNvGrpSpPr/>
            <p:nvPr/>
          </p:nvGrpSpPr>
          <p:grpSpPr>
            <a:xfrm>
              <a:off x="1853348" y="3384531"/>
              <a:ext cx="611410" cy="600605"/>
              <a:chOff x="3107885" y="2667808"/>
              <a:chExt cx="1256145" cy="1200330"/>
            </a:xfrm>
          </p:grpSpPr>
          <p:sp>
            <p:nvSpPr>
              <p:cNvPr id="64" name="Oval 63">
                <a:extLst>
                  <a:ext uri="{FF2B5EF4-FFF2-40B4-BE49-F238E27FC236}">
                    <a16:creationId xmlns:a16="http://schemas.microsoft.com/office/drawing/2014/main" id="{DF2A767F-B538-DB00-5B82-AB4E79EC3486}"/>
                  </a:ext>
                </a:extLst>
              </p:cNvPr>
              <p:cNvSpPr/>
              <p:nvPr/>
            </p:nvSpPr>
            <p:spPr>
              <a:xfrm>
                <a:off x="3107885" y="2667808"/>
                <a:ext cx="1256145" cy="1200330"/>
              </a:xfrm>
              <a:prstGeom prst="ellipse">
                <a:avLst/>
              </a:prstGeom>
              <a:gradFill>
                <a:gsLst>
                  <a:gs pos="0">
                    <a:schemeClr val="accent5">
                      <a:lumMod val="75000"/>
                    </a:scheme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pic>
            <p:nvPicPr>
              <p:cNvPr id="65" name="Graphic 64" descr="Database with solid fill">
                <a:extLst>
                  <a:ext uri="{FF2B5EF4-FFF2-40B4-BE49-F238E27FC236}">
                    <a16:creationId xmlns:a16="http://schemas.microsoft.com/office/drawing/2014/main" id="{066615B1-2CF8-71DF-B024-985CC5C9BF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60369" y="2810772"/>
                <a:ext cx="914400" cy="914399"/>
              </a:xfrm>
              <a:prstGeom prst="rect">
                <a:avLst/>
              </a:prstGeom>
            </p:spPr>
          </p:pic>
        </p:grpSp>
        <p:sp>
          <p:nvSpPr>
            <p:cNvPr id="66" name="TextBox 65">
              <a:extLst>
                <a:ext uri="{FF2B5EF4-FFF2-40B4-BE49-F238E27FC236}">
                  <a16:creationId xmlns:a16="http://schemas.microsoft.com/office/drawing/2014/main" id="{0DE786E9-5B20-4403-AABC-9C83307BFCEE}"/>
                </a:ext>
              </a:extLst>
            </p:cNvPr>
            <p:cNvSpPr txBox="1"/>
            <p:nvPr/>
          </p:nvSpPr>
          <p:spPr>
            <a:xfrm>
              <a:off x="491538" y="3487671"/>
              <a:ext cx="1427551" cy="312241"/>
            </a:xfrm>
            <a:prstGeom prst="rect">
              <a:avLst/>
            </a:prstGeom>
            <a:noFill/>
          </p:spPr>
          <p:txBody>
            <a:bodyPr wrap="square" rtlCol="0">
              <a:spAutoFit/>
            </a:bodyPr>
            <a:lstStyle/>
            <a:p>
              <a:r>
                <a:rPr lang="en-US" sz="1400" b="1">
                  <a:solidFill>
                    <a:schemeClr val="tx2">
                      <a:lumMod val="50000"/>
                    </a:schemeClr>
                  </a:solidFill>
                </a:rPr>
                <a:t>Global Cache</a:t>
              </a:r>
              <a:endParaRPr lang="en-CH" sz="1400" b="1">
                <a:solidFill>
                  <a:schemeClr val="tx2">
                    <a:lumMod val="50000"/>
                  </a:schemeClr>
                </a:solidFill>
              </a:endParaRPr>
            </a:p>
          </p:txBody>
        </p:sp>
        <p:grpSp>
          <p:nvGrpSpPr>
            <p:cNvPr id="12" name="Group 11">
              <a:extLst>
                <a:ext uri="{FF2B5EF4-FFF2-40B4-BE49-F238E27FC236}">
                  <a16:creationId xmlns:a16="http://schemas.microsoft.com/office/drawing/2014/main" id="{8D2FBAB1-F93B-6EBC-2090-2430EF31A448}"/>
                </a:ext>
              </a:extLst>
            </p:cNvPr>
            <p:cNvGrpSpPr/>
            <p:nvPr/>
          </p:nvGrpSpPr>
          <p:grpSpPr>
            <a:xfrm>
              <a:off x="2691078" y="2984771"/>
              <a:ext cx="1378950" cy="1327480"/>
              <a:chOff x="3091415" y="3020478"/>
              <a:chExt cx="1380336" cy="1308500"/>
            </a:xfrm>
          </p:grpSpPr>
          <p:sp>
            <p:nvSpPr>
              <p:cNvPr id="46" name="TextBox 45">
                <a:extLst>
                  <a:ext uri="{FF2B5EF4-FFF2-40B4-BE49-F238E27FC236}">
                    <a16:creationId xmlns:a16="http://schemas.microsoft.com/office/drawing/2014/main" id="{CB907A69-C0AA-BD96-E575-DBE5AB8E8615}"/>
                  </a:ext>
                </a:extLst>
              </p:cNvPr>
              <p:cNvSpPr txBox="1"/>
              <p:nvPr/>
            </p:nvSpPr>
            <p:spPr>
              <a:xfrm>
                <a:off x="3211484" y="3020478"/>
                <a:ext cx="888664" cy="307777"/>
              </a:xfrm>
              <a:prstGeom prst="rect">
                <a:avLst/>
              </a:prstGeom>
              <a:noFill/>
            </p:spPr>
            <p:txBody>
              <a:bodyPr wrap="square" rtlCol="0">
                <a:spAutoFit/>
              </a:bodyPr>
              <a:lstStyle/>
              <a:p>
                <a:r>
                  <a:rPr lang="en-US" sz="1400" b="1" dirty="0">
                    <a:solidFill>
                      <a:srgbClr val="00B050"/>
                    </a:solidFill>
                  </a:rPr>
                  <a:t>Germany</a:t>
                </a:r>
                <a:endParaRPr lang="en-CH" sz="1400" b="1" dirty="0">
                  <a:solidFill>
                    <a:srgbClr val="00B050"/>
                  </a:solidFill>
                </a:endParaRPr>
              </a:p>
            </p:txBody>
          </p:sp>
          <p:sp>
            <p:nvSpPr>
              <p:cNvPr id="47" name="TextBox 46">
                <a:extLst>
                  <a:ext uri="{FF2B5EF4-FFF2-40B4-BE49-F238E27FC236}">
                    <a16:creationId xmlns:a16="http://schemas.microsoft.com/office/drawing/2014/main" id="{4E56D023-15CF-930F-65ED-8328793222F9}"/>
                  </a:ext>
                </a:extLst>
              </p:cNvPr>
              <p:cNvSpPr txBox="1"/>
              <p:nvPr/>
            </p:nvSpPr>
            <p:spPr>
              <a:xfrm>
                <a:off x="3211484" y="3263184"/>
                <a:ext cx="1140426" cy="307777"/>
              </a:xfrm>
              <a:prstGeom prst="rect">
                <a:avLst/>
              </a:prstGeom>
              <a:noFill/>
            </p:spPr>
            <p:txBody>
              <a:bodyPr wrap="square" rtlCol="0">
                <a:spAutoFit/>
              </a:bodyPr>
              <a:lstStyle>
                <a:defPPr>
                  <a:defRPr lang="en-US"/>
                </a:defPPr>
                <a:lvl1pPr>
                  <a:defRPr sz="1400" b="1"/>
                </a:lvl1pPr>
              </a:lstStyle>
              <a:p>
                <a:r>
                  <a:rPr lang="en-US" dirty="0"/>
                  <a:t>Australia</a:t>
                </a:r>
                <a:endParaRPr lang="en-CH" dirty="0"/>
              </a:p>
            </p:txBody>
          </p:sp>
          <p:sp>
            <p:nvSpPr>
              <p:cNvPr id="48" name="TextBox 47">
                <a:extLst>
                  <a:ext uri="{FF2B5EF4-FFF2-40B4-BE49-F238E27FC236}">
                    <a16:creationId xmlns:a16="http://schemas.microsoft.com/office/drawing/2014/main" id="{F71B0183-3024-110A-AF6F-34C5B36FF284}"/>
                  </a:ext>
                </a:extLst>
              </p:cNvPr>
              <p:cNvSpPr txBox="1"/>
              <p:nvPr/>
            </p:nvSpPr>
            <p:spPr>
              <a:xfrm>
                <a:off x="3211484" y="3524347"/>
                <a:ext cx="1257722" cy="307777"/>
              </a:xfrm>
              <a:prstGeom prst="rect">
                <a:avLst/>
              </a:prstGeom>
              <a:noFill/>
            </p:spPr>
            <p:txBody>
              <a:bodyPr wrap="square" rtlCol="0">
                <a:spAutoFit/>
              </a:bodyPr>
              <a:lstStyle/>
              <a:p>
                <a:r>
                  <a:rPr lang="en-US" sz="1400" b="1" dirty="0">
                    <a:solidFill>
                      <a:srgbClr val="00B050"/>
                    </a:solidFill>
                  </a:rPr>
                  <a:t>Japan</a:t>
                </a:r>
                <a:endParaRPr lang="en-CH" sz="1400" b="1" dirty="0">
                  <a:solidFill>
                    <a:srgbClr val="00B050"/>
                  </a:solidFill>
                </a:endParaRPr>
              </a:p>
            </p:txBody>
          </p:sp>
          <p:cxnSp>
            <p:nvCxnSpPr>
              <p:cNvPr id="50" name="Straight Connector 49">
                <a:extLst>
                  <a:ext uri="{FF2B5EF4-FFF2-40B4-BE49-F238E27FC236}">
                    <a16:creationId xmlns:a16="http://schemas.microsoft.com/office/drawing/2014/main" id="{C6F0D123-5BA6-0C90-D0BE-4E20A268A529}"/>
                  </a:ext>
                </a:extLst>
              </p:cNvPr>
              <p:cNvCxnSpPr>
                <a:cxnSpLocks/>
              </p:cNvCxnSpPr>
              <p:nvPr/>
            </p:nvCxnSpPr>
            <p:spPr>
              <a:xfrm>
                <a:off x="3093192" y="3166205"/>
                <a:ext cx="15118" cy="105230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5A09EC1F-EAFE-26FA-E109-354C8C0601D5}"/>
                  </a:ext>
                </a:extLst>
              </p:cNvPr>
              <p:cNvCxnSpPr/>
              <p:nvPr/>
            </p:nvCxnSpPr>
            <p:spPr>
              <a:xfrm>
                <a:off x="3093192" y="3175830"/>
                <a:ext cx="13686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A8F8A80-96FF-C864-EE1B-D9B5D300AEE3}"/>
                  </a:ext>
                </a:extLst>
              </p:cNvPr>
              <p:cNvCxnSpPr/>
              <p:nvPr/>
            </p:nvCxnSpPr>
            <p:spPr>
              <a:xfrm>
                <a:off x="3091415" y="3423651"/>
                <a:ext cx="13686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42F1C2F8-31D3-9214-FA4F-E334B24D2D93}"/>
                  </a:ext>
                </a:extLst>
              </p:cNvPr>
              <p:cNvCxnSpPr/>
              <p:nvPr/>
            </p:nvCxnSpPr>
            <p:spPr>
              <a:xfrm>
                <a:off x="3103433" y="3685816"/>
                <a:ext cx="13686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7A08404A-69A2-0FB2-7DB0-0AA5312F7A27}"/>
                  </a:ext>
                </a:extLst>
              </p:cNvPr>
              <p:cNvCxnSpPr/>
              <p:nvPr/>
            </p:nvCxnSpPr>
            <p:spPr>
              <a:xfrm>
                <a:off x="3109196" y="4206896"/>
                <a:ext cx="136865" cy="0"/>
              </a:xfrm>
              <a:prstGeom prst="line">
                <a:avLst/>
              </a:prstGeom>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BCE5FAB8-77C0-638A-212C-D3E9405B5DA1}"/>
                  </a:ext>
                </a:extLst>
              </p:cNvPr>
              <p:cNvSpPr txBox="1"/>
              <p:nvPr/>
            </p:nvSpPr>
            <p:spPr>
              <a:xfrm>
                <a:off x="3211484" y="4021201"/>
                <a:ext cx="1260267" cy="307777"/>
              </a:xfrm>
              <a:prstGeom prst="rect">
                <a:avLst/>
              </a:prstGeom>
              <a:noFill/>
            </p:spPr>
            <p:txBody>
              <a:bodyPr wrap="square" rtlCol="0">
                <a:spAutoFit/>
              </a:bodyPr>
              <a:lstStyle/>
              <a:p>
                <a:r>
                  <a:rPr lang="en-US" sz="1400" b="1" dirty="0">
                    <a:solidFill>
                      <a:srgbClr val="00B050"/>
                    </a:solidFill>
                  </a:rPr>
                  <a:t>USA / UK</a:t>
                </a:r>
                <a:endParaRPr lang="en-CH" sz="1400" b="1" dirty="0">
                  <a:solidFill>
                    <a:srgbClr val="00B050"/>
                  </a:solidFill>
                </a:endParaRPr>
              </a:p>
            </p:txBody>
          </p:sp>
          <p:sp>
            <p:nvSpPr>
              <p:cNvPr id="9" name="TextBox 8">
                <a:extLst>
                  <a:ext uri="{FF2B5EF4-FFF2-40B4-BE49-F238E27FC236}">
                    <a16:creationId xmlns:a16="http://schemas.microsoft.com/office/drawing/2014/main" id="{65841B6D-971A-B600-F900-5A2F3E358B81}"/>
                  </a:ext>
                </a:extLst>
              </p:cNvPr>
              <p:cNvSpPr txBox="1"/>
              <p:nvPr/>
            </p:nvSpPr>
            <p:spPr>
              <a:xfrm>
                <a:off x="3211484" y="3787984"/>
                <a:ext cx="1140426" cy="307777"/>
              </a:xfrm>
              <a:prstGeom prst="rect">
                <a:avLst/>
              </a:prstGeom>
              <a:noFill/>
            </p:spPr>
            <p:txBody>
              <a:bodyPr wrap="square" rtlCol="0">
                <a:spAutoFit/>
              </a:bodyPr>
              <a:lstStyle>
                <a:defPPr>
                  <a:defRPr lang="en-US"/>
                </a:defPPr>
                <a:lvl1pPr>
                  <a:defRPr sz="1400" b="1"/>
                </a:lvl1pPr>
              </a:lstStyle>
              <a:p>
                <a:r>
                  <a:rPr lang="en-US" dirty="0"/>
                  <a:t>Korea</a:t>
                </a:r>
                <a:endParaRPr lang="en-CH" dirty="0"/>
              </a:p>
            </p:txBody>
          </p:sp>
          <p:cxnSp>
            <p:nvCxnSpPr>
              <p:cNvPr id="10" name="Straight Connector 9">
                <a:extLst>
                  <a:ext uri="{FF2B5EF4-FFF2-40B4-BE49-F238E27FC236}">
                    <a16:creationId xmlns:a16="http://schemas.microsoft.com/office/drawing/2014/main" id="{AFCBB68B-27AF-A398-820E-585ACB8F98D9}"/>
                  </a:ext>
                </a:extLst>
              </p:cNvPr>
              <p:cNvCxnSpPr/>
              <p:nvPr/>
            </p:nvCxnSpPr>
            <p:spPr>
              <a:xfrm>
                <a:off x="3091415" y="3942021"/>
                <a:ext cx="136865" cy="0"/>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8" name="Picture 7" descr="Icon&#10;&#10;Description automatically generated">
            <a:extLst>
              <a:ext uri="{FF2B5EF4-FFF2-40B4-BE49-F238E27FC236}">
                <a16:creationId xmlns:a16="http://schemas.microsoft.com/office/drawing/2014/main" id="{F085A334-964A-1FA1-450F-AF2D5DD939DE}"/>
              </a:ext>
            </a:extLst>
          </p:cNvPr>
          <p:cNvPicPr>
            <a:picLocks noChangeAspect="1"/>
          </p:cNvPicPr>
          <p:nvPr/>
        </p:nvPicPr>
        <p:blipFill>
          <a:blip r:embed="rId12"/>
          <a:stretch>
            <a:fillRect/>
          </a:stretch>
        </p:blipFill>
        <p:spPr>
          <a:xfrm>
            <a:off x="7973494" y="553778"/>
            <a:ext cx="1002050" cy="914896"/>
          </a:xfrm>
          <a:prstGeom prst="rect">
            <a:avLst/>
          </a:prstGeom>
        </p:spPr>
      </p:pic>
      <p:sp>
        <p:nvSpPr>
          <p:cNvPr id="13" name="TextBox 12">
            <a:extLst>
              <a:ext uri="{FF2B5EF4-FFF2-40B4-BE49-F238E27FC236}">
                <a16:creationId xmlns:a16="http://schemas.microsoft.com/office/drawing/2014/main" id="{5651D7E6-4A2F-0251-9FD1-BAF543877997}"/>
              </a:ext>
            </a:extLst>
          </p:cNvPr>
          <p:cNvSpPr txBox="1"/>
          <p:nvPr/>
        </p:nvSpPr>
        <p:spPr>
          <a:xfrm>
            <a:off x="9060408" y="668671"/>
            <a:ext cx="1882246" cy="584775"/>
          </a:xfrm>
          <a:prstGeom prst="rect">
            <a:avLst/>
          </a:prstGeom>
          <a:noFill/>
        </p:spPr>
        <p:txBody>
          <a:bodyPr wrap="square" rtlCol="0">
            <a:spAutoFit/>
          </a:bodyPr>
          <a:lstStyle/>
          <a:p>
            <a:r>
              <a:rPr lang="en-US" sz="1600" b="1" dirty="0">
                <a:solidFill>
                  <a:schemeClr val="tx2">
                    <a:lumMod val="75000"/>
                  </a:schemeClr>
                </a:solidFill>
              </a:rPr>
              <a:t>WIS2 Node</a:t>
            </a:r>
          </a:p>
          <a:p>
            <a:r>
              <a:rPr lang="en-US" sz="1600" b="1" dirty="0">
                <a:solidFill>
                  <a:schemeClr val="tx2">
                    <a:lumMod val="75000"/>
                  </a:schemeClr>
                </a:solidFill>
              </a:rPr>
              <a:t>New implementers</a:t>
            </a:r>
          </a:p>
        </p:txBody>
      </p:sp>
      <p:sp>
        <p:nvSpPr>
          <p:cNvPr id="94" name="TextBox 93">
            <a:extLst>
              <a:ext uri="{FF2B5EF4-FFF2-40B4-BE49-F238E27FC236}">
                <a16:creationId xmlns:a16="http://schemas.microsoft.com/office/drawing/2014/main" id="{623444C4-C581-A323-75D4-1D184C60C88D}"/>
              </a:ext>
            </a:extLst>
          </p:cNvPr>
          <p:cNvSpPr txBox="1"/>
          <p:nvPr/>
        </p:nvSpPr>
        <p:spPr>
          <a:xfrm>
            <a:off x="5233312" y="1095944"/>
            <a:ext cx="1897133" cy="561877"/>
          </a:xfrm>
          <a:prstGeom prst="rect">
            <a:avLst/>
          </a:prstGeom>
          <a:noFill/>
        </p:spPr>
        <p:txBody>
          <a:bodyPr wrap="square" rtlCol="0">
            <a:spAutoFit/>
          </a:bodyPr>
          <a:lstStyle/>
          <a:p>
            <a:r>
              <a:rPr lang="en-US" sz="1600" b="1" dirty="0">
                <a:solidFill>
                  <a:schemeClr val="tx2">
                    <a:lumMod val="75000"/>
                  </a:schemeClr>
                </a:solidFill>
              </a:rPr>
              <a:t>WIS2 Node </a:t>
            </a:r>
          </a:p>
          <a:p>
            <a:r>
              <a:rPr lang="en-US" sz="1600" b="1" dirty="0">
                <a:solidFill>
                  <a:schemeClr val="tx2">
                    <a:lumMod val="75000"/>
                  </a:schemeClr>
                </a:solidFill>
              </a:rPr>
              <a:t>Earlier implementers</a:t>
            </a:r>
            <a:endParaRPr lang="en-CH" sz="1600" b="1" dirty="0">
              <a:solidFill>
                <a:schemeClr val="tx2">
                  <a:lumMod val="75000"/>
                </a:schemeClr>
              </a:solidFill>
            </a:endParaRPr>
          </a:p>
        </p:txBody>
      </p:sp>
      <p:grpSp>
        <p:nvGrpSpPr>
          <p:cNvPr id="17" name="Group 16">
            <a:extLst>
              <a:ext uri="{FF2B5EF4-FFF2-40B4-BE49-F238E27FC236}">
                <a16:creationId xmlns:a16="http://schemas.microsoft.com/office/drawing/2014/main" id="{F2F0DD4E-2AD4-1643-5B3C-40D56D4161FD}"/>
              </a:ext>
            </a:extLst>
          </p:cNvPr>
          <p:cNvGrpSpPr/>
          <p:nvPr/>
        </p:nvGrpSpPr>
        <p:grpSpPr>
          <a:xfrm>
            <a:off x="4165525" y="906977"/>
            <a:ext cx="3112748" cy="5600523"/>
            <a:chOff x="4755583" y="874482"/>
            <a:chExt cx="3196216" cy="5828763"/>
          </a:xfrm>
        </p:grpSpPr>
        <p:sp>
          <p:nvSpPr>
            <p:cNvPr id="79" name="Freeform: Shape 78">
              <a:extLst>
                <a:ext uri="{FF2B5EF4-FFF2-40B4-BE49-F238E27FC236}">
                  <a16:creationId xmlns:a16="http://schemas.microsoft.com/office/drawing/2014/main" id="{EF7096CD-487A-D062-B631-61B4954A7EBE}"/>
                </a:ext>
              </a:extLst>
            </p:cNvPr>
            <p:cNvSpPr/>
            <p:nvPr/>
          </p:nvSpPr>
          <p:spPr>
            <a:xfrm>
              <a:off x="4755583" y="874482"/>
              <a:ext cx="3196216" cy="5828763"/>
            </a:xfrm>
            <a:custGeom>
              <a:avLst/>
              <a:gdLst>
                <a:gd name="connsiteX0" fmla="*/ 0 w 1860527"/>
                <a:gd name="connsiteY0" fmla="*/ 186053 h 5206237"/>
                <a:gd name="connsiteX1" fmla="*/ 186053 w 1860527"/>
                <a:gd name="connsiteY1" fmla="*/ 0 h 5206237"/>
                <a:gd name="connsiteX2" fmla="*/ 1674474 w 1860527"/>
                <a:gd name="connsiteY2" fmla="*/ 0 h 5206237"/>
                <a:gd name="connsiteX3" fmla="*/ 1860527 w 1860527"/>
                <a:gd name="connsiteY3" fmla="*/ 186053 h 5206237"/>
                <a:gd name="connsiteX4" fmla="*/ 1860527 w 1860527"/>
                <a:gd name="connsiteY4" fmla="*/ 5020184 h 5206237"/>
                <a:gd name="connsiteX5" fmla="*/ 1674474 w 1860527"/>
                <a:gd name="connsiteY5" fmla="*/ 5206237 h 5206237"/>
                <a:gd name="connsiteX6" fmla="*/ 186053 w 1860527"/>
                <a:gd name="connsiteY6" fmla="*/ 5206237 h 5206237"/>
                <a:gd name="connsiteX7" fmla="*/ 0 w 1860527"/>
                <a:gd name="connsiteY7" fmla="*/ 5020184 h 5206237"/>
                <a:gd name="connsiteX8" fmla="*/ 0 w 1860527"/>
                <a:gd name="connsiteY8" fmla="*/ 186053 h 520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0527" h="5206237">
                  <a:moveTo>
                    <a:pt x="0" y="186053"/>
                  </a:moveTo>
                  <a:cubicBezTo>
                    <a:pt x="0" y="83299"/>
                    <a:pt x="83299" y="0"/>
                    <a:pt x="186053" y="0"/>
                  </a:cubicBezTo>
                  <a:lnTo>
                    <a:pt x="1674474" y="0"/>
                  </a:lnTo>
                  <a:cubicBezTo>
                    <a:pt x="1777228" y="0"/>
                    <a:pt x="1860527" y="83299"/>
                    <a:pt x="1860527" y="186053"/>
                  </a:cubicBezTo>
                  <a:lnTo>
                    <a:pt x="1860527" y="5020184"/>
                  </a:lnTo>
                  <a:cubicBezTo>
                    <a:pt x="1860527" y="5122938"/>
                    <a:pt x="1777228" y="5206237"/>
                    <a:pt x="1674474" y="5206237"/>
                  </a:cubicBezTo>
                  <a:lnTo>
                    <a:pt x="186053" y="5206237"/>
                  </a:lnTo>
                  <a:cubicBezTo>
                    <a:pt x="83299" y="5206237"/>
                    <a:pt x="0" y="5122938"/>
                    <a:pt x="0" y="5020184"/>
                  </a:cubicBezTo>
                  <a:lnTo>
                    <a:pt x="0" y="18605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3792" tIns="2196286" rIns="113792" bIns="1155041" numCol="1" spcCol="1270" anchor="ctr" anchorCtr="0">
              <a:noAutofit/>
            </a:bodyPr>
            <a:lstStyle/>
            <a:p>
              <a:pPr marL="0" lvl="0" indent="0" algn="ctr" defTabSz="711200">
                <a:lnSpc>
                  <a:spcPct val="90000"/>
                </a:lnSpc>
                <a:spcBef>
                  <a:spcPct val="0"/>
                </a:spcBef>
                <a:spcAft>
                  <a:spcPct val="35000"/>
                </a:spcAft>
                <a:buNone/>
              </a:pPr>
              <a:endParaRPr lang="en-CH" sz="1600" b="1" kern="1200" dirty="0"/>
            </a:p>
          </p:txBody>
        </p:sp>
        <p:sp>
          <p:nvSpPr>
            <p:cNvPr id="95" name="TextBox 94">
              <a:extLst>
                <a:ext uri="{FF2B5EF4-FFF2-40B4-BE49-F238E27FC236}">
                  <a16:creationId xmlns:a16="http://schemas.microsoft.com/office/drawing/2014/main" id="{C78342EA-08D6-85CE-CD07-787EB3C5514E}"/>
                </a:ext>
              </a:extLst>
            </p:cNvPr>
            <p:cNvSpPr txBox="1"/>
            <p:nvPr/>
          </p:nvSpPr>
          <p:spPr>
            <a:xfrm>
              <a:off x="5197898" y="2313546"/>
              <a:ext cx="2514969" cy="2562556"/>
            </a:xfrm>
            <a:prstGeom prst="rect">
              <a:avLst/>
            </a:prstGeom>
            <a:noFill/>
          </p:spPr>
          <p:txBody>
            <a:bodyPr wrap="square" rtlCol="0">
              <a:spAutoFit/>
            </a:bodyPr>
            <a:lstStyle>
              <a:defPPr>
                <a:defRPr lang="en-US"/>
              </a:defPPr>
              <a:lvl1pPr>
                <a:defRPr sz="1400" b="1"/>
              </a:lvl1pPr>
            </a:lstStyle>
            <a:p>
              <a:pPr marL="285750" indent="-285750">
                <a:buFont typeface="Arial" panose="020B0604020202020204" pitchFamily="34" charset="0"/>
                <a:buChar char="•"/>
              </a:pPr>
              <a:r>
                <a:rPr lang="en-US" dirty="0">
                  <a:solidFill>
                    <a:srgbClr val="00B050"/>
                  </a:solidFill>
                </a:rPr>
                <a:t>Algeria</a:t>
              </a:r>
            </a:p>
            <a:p>
              <a:pPr marL="285750" indent="-285750">
                <a:buFont typeface="Arial" panose="020B0604020202020204" pitchFamily="34" charset="0"/>
                <a:buChar char="•"/>
              </a:pPr>
              <a:r>
                <a:rPr lang="en-US" dirty="0">
                  <a:solidFill>
                    <a:srgbClr val="00B050"/>
                  </a:solidFill>
                </a:rPr>
                <a:t>Argentina</a:t>
              </a:r>
            </a:p>
            <a:p>
              <a:pPr marL="285750" indent="-285750">
                <a:buFont typeface="Arial" panose="020B0604020202020204" pitchFamily="34" charset="0"/>
                <a:buChar char="•"/>
              </a:pPr>
              <a:r>
                <a:rPr lang="en-US" dirty="0">
                  <a:solidFill>
                    <a:srgbClr val="00B050"/>
                  </a:solidFill>
                </a:rPr>
                <a:t>Italy</a:t>
              </a:r>
            </a:p>
            <a:p>
              <a:pPr marL="285750" indent="-285750">
                <a:buFont typeface="Arial" panose="020B0604020202020204" pitchFamily="34" charset="0"/>
                <a:buChar char="•"/>
              </a:pPr>
              <a:r>
                <a:rPr lang="en-US" dirty="0">
                  <a:solidFill>
                    <a:srgbClr val="00B050"/>
                  </a:solidFill>
                </a:rPr>
                <a:t>Morocco</a:t>
              </a:r>
            </a:p>
            <a:p>
              <a:pPr marL="285750" indent="-285750">
                <a:buFont typeface="Arial" panose="020B0604020202020204" pitchFamily="34" charset="0"/>
                <a:buChar char="•"/>
              </a:pPr>
              <a:r>
                <a:rPr lang="en-US" dirty="0">
                  <a:solidFill>
                    <a:srgbClr val="00B050"/>
                  </a:solidFill>
                </a:rPr>
                <a:t>Sweden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tx2">
                      <a:lumMod val="50000"/>
                    </a:schemeClr>
                  </a:solidFill>
                </a:rPr>
                <a:t>ECMWF </a:t>
              </a:r>
            </a:p>
            <a:p>
              <a:pPr marL="285750" indent="-285750">
                <a:buFont typeface="Arial" panose="020B0604020202020204" pitchFamily="34" charset="0"/>
                <a:buChar char="•"/>
              </a:pPr>
              <a:r>
                <a:rPr lang="en-US" dirty="0"/>
                <a:t>EUMETSAT</a:t>
              </a:r>
            </a:p>
            <a:p>
              <a:endParaRPr lang="en-US" dirty="0"/>
            </a:p>
            <a:p>
              <a:endParaRPr lang="en-CH" dirty="0"/>
            </a:p>
          </p:txBody>
        </p:sp>
      </p:grpSp>
      <p:pic>
        <p:nvPicPr>
          <p:cNvPr id="108" name="Picture 107" descr="Icon&#10;&#10;Description automatically generated">
            <a:extLst>
              <a:ext uri="{FF2B5EF4-FFF2-40B4-BE49-F238E27FC236}">
                <a16:creationId xmlns:a16="http://schemas.microsoft.com/office/drawing/2014/main" id="{74D9AF73-8478-5C22-5B98-437DC9F2C4F5}"/>
              </a:ext>
            </a:extLst>
          </p:cNvPr>
          <p:cNvPicPr>
            <a:picLocks noChangeAspect="1"/>
          </p:cNvPicPr>
          <p:nvPr/>
        </p:nvPicPr>
        <p:blipFill>
          <a:blip r:embed="rId12"/>
          <a:stretch>
            <a:fillRect/>
          </a:stretch>
        </p:blipFill>
        <p:spPr>
          <a:xfrm>
            <a:off x="4254395" y="982153"/>
            <a:ext cx="880904" cy="853418"/>
          </a:xfrm>
          <a:prstGeom prst="rect">
            <a:avLst/>
          </a:prstGeom>
        </p:spPr>
      </p:pic>
      <p:sp>
        <p:nvSpPr>
          <p:cNvPr id="18" name="TextBox 17">
            <a:extLst>
              <a:ext uri="{FF2B5EF4-FFF2-40B4-BE49-F238E27FC236}">
                <a16:creationId xmlns:a16="http://schemas.microsoft.com/office/drawing/2014/main" id="{A5461FE4-5730-ED0B-7282-191314ECC33C}"/>
              </a:ext>
            </a:extLst>
          </p:cNvPr>
          <p:cNvSpPr txBox="1"/>
          <p:nvPr/>
        </p:nvSpPr>
        <p:spPr>
          <a:xfrm>
            <a:off x="5148448" y="1195399"/>
            <a:ext cx="1897133" cy="338554"/>
          </a:xfrm>
          <a:prstGeom prst="rect">
            <a:avLst/>
          </a:prstGeom>
          <a:noFill/>
        </p:spPr>
        <p:txBody>
          <a:bodyPr wrap="square" rtlCol="0">
            <a:spAutoFit/>
          </a:bodyPr>
          <a:lstStyle/>
          <a:p>
            <a:r>
              <a:rPr lang="en-US" sz="1600" b="1" dirty="0">
                <a:solidFill>
                  <a:schemeClr val="tx2">
                    <a:lumMod val="75000"/>
                  </a:schemeClr>
                </a:solidFill>
              </a:rPr>
              <a:t>WIS2 Nodes</a:t>
            </a:r>
          </a:p>
        </p:txBody>
      </p:sp>
      <p:sp>
        <p:nvSpPr>
          <p:cNvPr id="31" name="TextBox 30">
            <a:extLst>
              <a:ext uri="{FF2B5EF4-FFF2-40B4-BE49-F238E27FC236}">
                <a16:creationId xmlns:a16="http://schemas.microsoft.com/office/drawing/2014/main" id="{98523707-0AB0-95C4-10D3-85CDFB61E846}"/>
              </a:ext>
            </a:extLst>
          </p:cNvPr>
          <p:cNvSpPr txBox="1"/>
          <p:nvPr/>
        </p:nvSpPr>
        <p:spPr>
          <a:xfrm>
            <a:off x="3319380" y="352871"/>
            <a:ext cx="1653573" cy="461665"/>
          </a:xfrm>
          <a:prstGeom prst="rect">
            <a:avLst/>
          </a:prstGeom>
          <a:noFill/>
        </p:spPr>
        <p:txBody>
          <a:bodyPr wrap="square" rtlCol="0">
            <a:spAutoFit/>
          </a:bodyPr>
          <a:lstStyle/>
          <a:p>
            <a:r>
              <a:rPr lang="en-US" sz="2400" b="1" dirty="0">
                <a:solidFill>
                  <a:schemeClr val="tx2">
                    <a:lumMod val="75000"/>
                  </a:schemeClr>
                </a:solidFill>
              </a:rPr>
              <a:t>Pilot phase</a:t>
            </a:r>
            <a:endParaRPr lang="en-CH" sz="2400" b="1" dirty="0">
              <a:solidFill>
                <a:schemeClr val="tx2">
                  <a:lumMod val="75000"/>
                </a:schemeClr>
              </a:solidFill>
            </a:endParaRPr>
          </a:p>
        </p:txBody>
      </p:sp>
      <p:sp>
        <p:nvSpPr>
          <p:cNvPr id="78" name="Freeform: Shape 76">
            <a:extLst>
              <a:ext uri="{FF2B5EF4-FFF2-40B4-BE49-F238E27FC236}">
                <a16:creationId xmlns:a16="http://schemas.microsoft.com/office/drawing/2014/main" id="{4205CDE8-05F6-EBD5-0F57-4F433BC9BAE1}"/>
              </a:ext>
            </a:extLst>
          </p:cNvPr>
          <p:cNvSpPr/>
          <p:nvPr/>
        </p:nvSpPr>
        <p:spPr>
          <a:xfrm>
            <a:off x="376677" y="300200"/>
            <a:ext cx="7163289" cy="6356886"/>
          </a:xfrm>
          <a:custGeom>
            <a:avLst/>
            <a:gdLst>
              <a:gd name="connsiteX0" fmla="*/ 0 w 3540263"/>
              <a:gd name="connsiteY0" fmla="*/ 354026 h 5206237"/>
              <a:gd name="connsiteX1" fmla="*/ 354026 w 3540263"/>
              <a:gd name="connsiteY1" fmla="*/ 0 h 5206237"/>
              <a:gd name="connsiteX2" fmla="*/ 3186237 w 3540263"/>
              <a:gd name="connsiteY2" fmla="*/ 0 h 5206237"/>
              <a:gd name="connsiteX3" fmla="*/ 3540263 w 3540263"/>
              <a:gd name="connsiteY3" fmla="*/ 354026 h 5206237"/>
              <a:gd name="connsiteX4" fmla="*/ 3540263 w 3540263"/>
              <a:gd name="connsiteY4" fmla="*/ 4852211 h 5206237"/>
              <a:gd name="connsiteX5" fmla="*/ 3186237 w 3540263"/>
              <a:gd name="connsiteY5" fmla="*/ 5206237 h 5206237"/>
              <a:gd name="connsiteX6" fmla="*/ 354026 w 3540263"/>
              <a:gd name="connsiteY6" fmla="*/ 5206237 h 5206237"/>
              <a:gd name="connsiteX7" fmla="*/ 0 w 3540263"/>
              <a:gd name="connsiteY7" fmla="*/ 4852211 h 5206237"/>
              <a:gd name="connsiteX8" fmla="*/ 0 w 3540263"/>
              <a:gd name="connsiteY8" fmla="*/ 354026 h 520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63" h="5206237">
                <a:moveTo>
                  <a:pt x="0" y="354026"/>
                </a:moveTo>
                <a:cubicBezTo>
                  <a:pt x="0" y="158503"/>
                  <a:pt x="158503" y="0"/>
                  <a:pt x="354026" y="0"/>
                </a:cubicBezTo>
                <a:lnTo>
                  <a:pt x="3186237" y="0"/>
                </a:lnTo>
                <a:cubicBezTo>
                  <a:pt x="3381760" y="0"/>
                  <a:pt x="3540263" y="158503"/>
                  <a:pt x="3540263" y="354026"/>
                </a:cubicBezTo>
                <a:lnTo>
                  <a:pt x="3540263" y="4852211"/>
                </a:lnTo>
                <a:cubicBezTo>
                  <a:pt x="3540263" y="5047734"/>
                  <a:pt x="3381760" y="5206237"/>
                  <a:pt x="3186237" y="5206237"/>
                </a:cubicBezTo>
                <a:lnTo>
                  <a:pt x="354026" y="5206237"/>
                </a:lnTo>
                <a:cubicBezTo>
                  <a:pt x="158503" y="5206237"/>
                  <a:pt x="0" y="5047734"/>
                  <a:pt x="0" y="4852211"/>
                </a:cubicBezTo>
                <a:lnTo>
                  <a:pt x="0" y="354026"/>
                </a:lnTo>
                <a:close/>
              </a:path>
            </a:pathLst>
          </a:custGeom>
          <a:no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3792" tIns="2196286" rIns="113792" bIns="1155041" numCol="1" spcCol="1270" anchor="ctr" anchorCtr="0">
            <a:noAutofit/>
          </a:bodyPr>
          <a:lstStyle/>
          <a:p>
            <a:pPr marL="0" lvl="0" indent="0" algn="ctr" defTabSz="711200">
              <a:lnSpc>
                <a:spcPct val="90000"/>
              </a:lnSpc>
              <a:spcBef>
                <a:spcPct val="0"/>
              </a:spcBef>
              <a:spcAft>
                <a:spcPct val="35000"/>
              </a:spcAft>
              <a:buNone/>
            </a:pPr>
            <a:endParaRPr lang="en-CH" sz="1600" b="1" kern="1200"/>
          </a:p>
        </p:txBody>
      </p:sp>
      <p:sp>
        <p:nvSpPr>
          <p:cNvPr id="23" name="Rectangle 22"/>
          <p:cNvSpPr/>
          <p:nvPr/>
        </p:nvSpPr>
        <p:spPr>
          <a:xfrm>
            <a:off x="10826051" y="6550223"/>
            <a:ext cx="1035861" cy="307777"/>
          </a:xfrm>
          <a:prstGeom prst="rect">
            <a:avLst/>
          </a:prstGeom>
        </p:spPr>
        <p:txBody>
          <a:bodyPr wrap="none">
            <a:spAutoFit/>
          </a:bodyPr>
          <a:lstStyle/>
          <a:p>
            <a:r>
              <a:rPr lang="en-CA" sz="1400" b="1" dirty="0"/>
              <a:t>Announced</a:t>
            </a:r>
          </a:p>
        </p:txBody>
      </p:sp>
      <p:sp>
        <p:nvSpPr>
          <p:cNvPr id="25" name="Rectangle 24"/>
          <p:cNvSpPr/>
          <p:nvPr/>
        </p:nvSpPr>
        <p:spPr>
          <a:xfrm>
            <a:off x="10826051" y="6362654"/>
            <a:ext cx="800219" cy="307777"/>
          </a:xfrm>
          <a:prstGeom prst="rect">
            <a:avLst/>
          </a:prstGeom>
        </p:spPr>
        <p:txBody>
          <a:bodyPr wrap="none">
            <a:spAutoFit/>
          </a:bodyPr>
          <a:lstStyle/>
          <a:p>
            <a:r>
              <a:rPr lang="en-CA" sz="1400" b="1" dirty="0">
                <a:solidFill>
                  <a:srgbClr val="00B050"/>
                </a:solidFill>
              </a:rPr>
              <a:t>Running</a:t>
            </a:r>
            <a:endParaRPr lang="fr-FR" sz="1400" b="1" dirty="0"/>
          </a:p>
        </p:txBody>
      </p:sp>
      <p:sp>
        <p:nvSpPr>
          <p:cNvPr id="15" name="TextBox 14">
            <a:extLst>
              <a:ext uri="{FF2B5EF4-FFF2-40B4-BE49-F238E27FC236}">
                <a16:creationId xmlns:a16="http://schemas.microsoft.com/office/drawing/2014/main" id="{A4DF06D7-EB6E-DC3D-F7FA-BB60C5A959CF}"/>
              </a:ext>
            </a:extLst>
          </p:cNvPr>
          <p:cNvSpPr txBox="1"/>
          <p:nvPr/>
        </p:nvSpPr>
        <p:spPr>
          <a:xfrm rot="18403668">
            <a:off x="7040378" y="2584364"/>
            <a:ext cx="5188688" cy="461665"/>
          </a:xfrm>
          <a:prstGeom prst="rect">
            <a:avLst/>
          </a:prstGeom>
          <a:solidFill>
            <a:schemeClr val="bg1"/>
          </a:solidFill>
        </p:spPr>
        <p:txBody>
          <a:bodyPr wrap="square" rtlCol="0">
            <a:spAutoFit/>
          </a:bodyPr>
          <a:lstStyle/>
          <a:p>
            <a:r>
              <a:rPr lang="en-US" sz="2400" b="1" dirty="0">
                <a:solidFill>
                  <a:srgbClr val="FF0000"/>
                </a:solidFill>
              </a:rPr>
              <a:t>40 Nodes on the 27</a:t>
            </a:r>
            <a:r>
              <a:rPr lang="en-US" sz="2400" b="1" baseline="30000" dirty="0">
                <a:solidFill>
                  <a:srgbClr val="FF0000"/>
                </a:solidFill>
              </a:rPr>
              <a:t>th</a:t>
            </a:r>
            <a:r>
              <a:rPr lang="en-US" sz="2400" b="1" dirty="0">
                <a:solidFill>
                  <a:srgbClr val="FF0000"/>
                </a:solidFill>
              </a:rPr>
              <a:t> September 2023</a:t>
            </a:r>
          </a:p>
        </p:txBody>
      </p:sp>
    </p:spTree>
    <p:extLst>
      <p:ext uri="{BB962C8B-B14F-4D97-AF65-F5344CB8AC3E}">
        <p14:creationId xmlns:p14="http://schemas.microsoft.com/office/powerpoint/2010/main" val="5108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C1E5BA222991439BA07A4745E8FDAA" ma:contentTypeVersion="13" ma:contentTypeDescription="Create a new document." ma:contentTypeScope="" ma:versionID="a743367c54ecb561d9a385b757cc9f7c">
  <xsd:schema xmlns:xsd="http://www.w3.org/2001/XMLSchema" xmlns:xs="http://www.w3.org/2001/XMLSchema" xmlns:p="http://schemas.microsoft.com/office/2006/metadata/properties" xmlns:ns2="2c63548e-e22e-43cb-a415-9193d4d80a38" xmlns:ns3="9d2c9005-3129-4719-81ca-2fc8d806cf37" targetNamespace="http://schemas.microsoft.com/office/2006/metadata/properties" ma:root="true" ma:fieldsID="d93e99061b62b788ab16c9c0e44c241d" ns2:_="" ns3:_="">
    <xsd:import namespace="2c63548e-e22e-43cb-a415-9193d4d80a38"/>
    <xsd:import namespace="9d2c9005-3129-4719-81ca-2fc8d806cf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63548e-e22e-43cb-a415-9193d4d80a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2c9005-3129-4719-81ca-2fc8d806cf3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27FCF3-D210-4447-9999-135BE84AA52C}">
  <ds:schemaRefs>
    <ds:schemaRef ds:uri="http://schemas.microsoft.com/sharepoint/v3/contenttype/forms"/>
  </ds:schemaRefs>
</ds:datastoreItem>
</file>

<file path=customXml/itemProps2.xml><?xml version="1.0" encoding="utf-8"?>
<ds:datastoreItem xmlns:ds="http://schemas.openxmlformats.org/officeDocument/2006/customXml" ds:itemID="{4FA777BE-1691-46D3-B5EF-D93DCFCAC224}">
  <ds:schemaRefs>
    <ds:schemaRef ds:uri="http://purl.org/dc/terms/"/>
    <ds:schemaRef ds:uri="http://purl.org/dc/dcmitype/"/>
    <ds:schemaRef ds:uri="http://schemas.microsoft.com/office/infopath/2007/PartnerControl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9d2c9005-3129-4719-81ca-2fc8d806cf37"/>
    <ds:schemaRef ds:uri="2c63548e-e22e-43cb-a415-9193d4d80a38"/>
  </ds:schemaRefs>
</ds:datastoreItem>
</file>

<file path=customXml/itemProps3.xml><?xml version="1.0" encoding="utf-8"?>
<ds:datastoreItem xmlns:ds="http://schemas.openxmlformats.org/officeDocument/2006/customXml" ds:itemID="{41D2102B-D8BD-47A6-9DD6-4C3712923B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63548e-e22e-43cb-a415-9193d4d80a38"/>
    <ds:schemaRef ds:uri="9d2c9005-3129-4719-81ca-2fc8d806cf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28994</TotalTime>
  <Words>1574</Words>
  <Application>Microsoft Macintosh PowerPoint</Application>
  <PresentationFormat>Widescreen</PresentationFormat>
  <Paragraphs>316</Paragraphs>
  <Slides>13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.Apple Color Emoji UI</vt:lpstr>
      <vt:lpstr>Arial</vt:lpstr>
      <vt:lpstr>Calibri</vt:lpstr>
      <vt:lpstr>Lato</vt:lpstr>
      <vt:lpstr>Verdana</vt:lpstr>
      <vt:lpstr>Wingdings</vt:lpstr>
      <vt:lpstr>WMO_WHITE_Powerpoint_en_fr</vt:lpstr>
      <vt:lpstr>PowerPoint Presentation</vt:lpstr>
      <vt:lpstr>PowerPoint Presentation</vt:lpstr>
      <vt:lpstr>PowerPoint Presentation</vt:lpstr>
      <vt:lpstr>PowerPoint Presentation</vt:lpstr>
      <vt:lpstr>PowerPoint Presentation</vt:lpstr>
      <vt:lpstr>Global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Cudjoe</dc:creator>
  <cp:lastModifiedBy>Enrico Fucile</cp:lastModifiedBy>
  <cp:revision>199</cp:revision>
  <dcterms:created xsi:type="dcterms:W3CDTF">2020-06-18T12:35:34Z</dcterms:created>
  <dcterms:modified xsi:type="dcterms:W3CDTF">2023-10-25T10:52:36Z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0x010100B0C1E5BA222991439BA07A4745E8FDAA</vt:lpwstr>
  </property>
</Properties>
</file>