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09" r:id="rId3"/>
    <p:sldMasterId id="2147483729" r:id="rId4"/>
    <p:sldMasterId id="2147483781" r:id="rId5"/>
    <p:sldMasterId id="2147483801" r:id="rId6"/>
    <p:sldMasterId id="2147483745" r:id="rId7"/>
    <p:sldMasterId id="2147483765" r:id="rId8"/>
  </p:sldMasterIdLst>
  <p:notesMasterIdLst>
    <p:notesMasterId r:id="rId21"/>
  </p:notesMasterIdLst>
  <p:handoutMasterIdLst>
    <p:handoutMasterId r:id="rId22"/>
  </p:handoutMasterIdLst>
  <p:sldIdLst>
    <p:sldId id="285" r:id="rId9"/>
    <p:sldId id="322" r:id="rId10"/>
    <p:sldId id="319" r:id="rId11"/>
    <p:sldId id="320" r:id="rId12"/>
    <p:sldId id="323" r:id="rId13"/>
    <p:sldId id="324" r:id="rId14"/>
    <p:sldId id="321" r:id="rId15"/>
    <p:sldId id="325" r:id="rId16"/>
    <p:sldId id="326" r:id="rId17"/>
    <p:sldId id="327" r:id="rId18"/>
    <p:sldId id="318" r:id="rId19"/>
    <p:sldId id="281" r:id="rId20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599" userDrawn="1">
          <p15:clr>
            <a:srgbClr val="A4A3A4"/>
          </p15:clr>
        </p15:guide>
        <p15:guide id="3" pos="2160" userDrawn="1">
          <p15:clr>
            <a:srgbClr val="A4A3A4"/>
          </p15:clr>
        </p15:guide>
        <p15:guide id="4" pos="4202" userDrawn="1">
          <p15:clr>
            <a:srgbClr val="A4A3A4"/>
          </p15:clr>
        </p15:guide>
        <p15:guide id="5" pos="1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BDC"/>
    <a:srgbClr val="001D34"/>
    <a:srgbClr val="00A9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A7B17-10A4-44FB-A9A9-3E6BA88B1B80}" v="70" dt="2023-10-23T12:09:55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86710" autoAdjust="0"/>
  </p:normalViewPr>
  <p:slideViewPr>
    <p:cSldViewPr showGuides="1">
      <p:cViewPr varScale="1">
        <p:scale>
          <a:sx n="96" d="100"/>
          <a:sy n="96" d="100"/>
        </p:scale>
        <p:origin x="1834" y="62"/>
      </p:cViewPr>
      <p:guideLst>
        <p:guide orient="horz" pos="1620"/>
        <p:guide orient="horz" pos="599"/>
        <p:guide pos="2160"/>
        <p:guide pos="4202"/>
        <p:guide pos="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g, Edward (Environment, Hobart)" userId="263f2683-1974-486b-84f8-9cf20f871af6" providerId="ADAL" clId="{003A7B17-10A4-44FB-A9A9-3E6BA88B1B80}"/>
    <pc:docChg chg="custSel modSld">
      <pc:chgData name="King, Edward (Environment, Hobart)" userId="263f2683-1974-486b-84f8-9cf20f871af6" providerId="ADAL" clId="{003A7B17-10A4-44FB-A9A9-3E6BA88B1B80}" dt="2023-10-23T12:09:55.889" v="600" actId="20577"/>
      <pc:docMkLst>
        <pc:docMk/>
      </pc:docMkLst>
      <pc:sldChg chg="modSp mod">
        <pc:chgData name="King, Edward (Environment, Hobart)" userId="263f2683-1974-486b-84f8-9cf20f871af6" providerId="ADAL" clId="{003A7B17-10A4-44FB-A9A9-3E6BA88B1B80}" dt="2023-10-23T04:10:05.466" v="154" actId="20577"/>
        <pc:sldMkLst>
          <pc:docMk/>
          <pc:sldMk cId="2461060392" sldId="285"/>
        </pc:sldMkLst>
        <pc:spChg chg="mod">
          <ac:chgData name="King, Edward (Environment, Hobart)" userId="263f2683-1974-486b-84f8-9cf20f871af6" providerId="ADAL" clId="{003A7B17-10A4-44FB-A9A9-3E6BA88B1B80}" dt="2023-10-23T04:10:05.466" v="154" actId="20577"/>
          <ac:spMkLst>
            <pc:docMk/>
            <pc:sldMk cId="2461060392" sldId="285"/>
            <ac:spMk id="14" creationId="{00000000-0000-0000-0000-000000000000}"/>
          </ac:spMkLst>
        </pc:spChg>
      </pc:sldChg>
      <pc:sldChg chg="modSp mod modNotesTx">
        <pc:chgData name="King, Edward (Environment, Hobart)" userId="263f2683-1974-486b-84f8-9cf20f871af6" providerId="ADAL" clId="{003A7B17-10A4-44FB-A9A9-3E6BA88B1B80}" dt="2023-10-23T11:55:06.511" v="262" actId="27636"/>
        <pc:sldMkLst>
          <pc:docMk/>
          <pc:sldMk cId="3254374133" sldId="319"/>
        </pc:sldMkLst>
        <pc:spChg chg="mod">
          <ac:chgData name="King, Edward (Environment, Hobart)" userId="263f2683-1974-486b-84f8-9cf20f871af6" providerId="ADAL" clId="{003A7B17-10A4-44FB-A9A9-3E6BA88B1B80}" dt="2023-10-23T11:55:06.511" v="262" actId="27636"/>
          <ac:spMkLst>
            <pc:docMk/>
            <pc:sldMk cId="3254374133" sldId="319"/>
            <ac:spMk id="2" creationId="{00000000-0000-0000-0000-000000000000}"/>
          </ac:spMkLst>
        </pc:spChg>
      </pc:sldChg>
      <pc:sldChg chg="modSp mod modNotesTx">
        <pc:chgData name="King, Edward (Environment, Hobart)" userId="263f2683-1974-486b-84f8-9cf20f871af6" providerId="ADAL" clId="{003A7B17-10A4-44FB-A9A9-3E6BA88B1B80}" dt="2023-10-23T11:57:47.975" v="310" actId="20577"/>
        <pc:sldMkLst>
          <pc:docMk/>
          <pc:sldMk cId="3513907697" sldId="320"/>
        </pc:sldMkLst>
        <pc:spChg chg="mod">
          <ac:chgData name="King, Edward (Environment, Hobart)" userId="263f2683-1974-486b-84f8-9cf20f871af6" providerId="ADAL" clId="{003A7B17-10A4-44FB-A9A9-3E6BA88B1B80}" dt="2023-10-23T11:57:47.975" v="310" actId="20577"/>
          <ac:spMkLst>
            <pc:docMk/>
            <pc:sldMk cId="3513907697" sldId="320"/>
            <ac:spMk id="2" creationId="{00000000-0000-0000-0000-000000000000}"/>
          </ac:spMkLst>
        </pc:spChg>
      </pc:sldChg>
      <pc:sldChg chg="modSp">
        <pc:chgData name="King, Edward (Environment, Hobart)" userId="263f2683-1974-486b-84f8-9cf20f871af6" providerId="ADAL" clId="{003A7B17-10A4-44FB-A9A9-3E6BA88B1B80}" dt="2023-10-23T04:10:35.360" v="160" actId="20577"/>
        <pc:sldMkLst>
          <pc:docMk/>
          <pc:sldMk cId="3826175969" sldId="322"/>
        </pc:sldMkLst>
        <pc:graphicFrameChg chg="mod">
          <ac:chgData name="King, Edward (Environment, Hobart)" userId="263f2683-1974-486b-84f8-9cf20f871af6" providerId="ADAL" clId="{003A7B17-10A4-44FB-A9A9-3E6BA88B1B80}" dt="2023-10-23T04:10:35.360" v="160" actId="20577"/>
          <ac:graphicFrameMkLst>
            <pc:docMk/>
            <pc:sldMk cId="3826175969" sldId="322"/>
            <ac:graphicFrameMk id="5" creationId="{9BAB36F3-97A1-E15E-012B-309BFD2A6260}"/>
          </ac:graphicFrameMkLst>
        </pc:graphicFrameChg>
      </pc:sldChg>
      <pc:sldChg chg="modSp mod">
        <pc:chgData name="King, Edward (Environment, Hobart)" userId="263f2683-1974-486b-84f8-9cf20f871af6" providerId="ADAL" clId="{003A7B17-10A4-44FB-A9A9-3E6BA88B1B80}" dt="2023-10-23T12:03:16.017" v="482" actId="20577"/>
        <pc:sldMkLst>
          <pc:docMk/>
          <pc:sldMk cId="1618336487" sldId="323"/>
        </pc:sldMkLst>
        <pc:spChg chg="mod">
          <ac:chgData name="King, Edward (Environment, Hobart)" userId="263f2683-1974-486b-84f8-9cf20f871af6" providerId="ADAL" clId="{003A7B17-10A4-44FB-A9A9-3E6BA88B1B80}" dt="2023-10-23T12:03:16.017" v="482" actId="20577"/>
          <ac:spMkLst>
            <pc:docMk/>
            <pc:sldMk cId="1618336487" sldId="323"/>
            <ac:spMk id="2" creationId="{00000000-0000-0000-0000-000000000000}"/>
          </ac:spMkLst>
        </pc:spChg>
        <pc:picChg chg="mod">
          <ac:chgData name="King, Edward (Environment, Hobart)" userId="263f2683-1974-486b-84f8-9cf20f871af6" providerId="ADAL" clId="{003A7B17-10A4-44FB-A9A9-3E6BA88B1B80}" dt="2023-10-23T12:00:33.410" v="353" actId="1076"/>
          <ac:picMkLst>
            <pc:docMk/>
            <pc:sldMk cId="1618336487" sldId="323"/>
            <ac:picMk id="5" creationId="{904D49B7-CCE3-9E60-78BF-58DCCA4FF376}"/>
          </ac:picMkLst>
        </pc:picChg>
        <pc:picChg chg="mod">
          <ac:chgData name="King, Edward (Environment, Hobart)" userId="263f2683-1974-486b-84f8-9cf20f871af6" providerId="ADAL" clId="{003A7B17-10A4-44FB-A9A9-3E6BA88B1B80}" dt="2023-10-23T12:00:52.580" v="357" actId="1076"/>
          <ac:picMkLst>
            <pc:docMk/>
            <pc:sldMk cId="1618336487" sldId="323"/>
            <ac:picMk id="7" creationId="{1A5C6E37-8721-4B54-9F7E-B4A91B845885}"/>
          </ac:picMkLst>
        </pc:picChg>
        <pc:picChg chg="mod">
          <ac:chgData name="King, Edward (Environment, Hobart)" userId="263f2683-1974-486b-84f8-9cf20f871af6" providerId="ADAL" clId="{003A7B17-10A4-44FB-A9A9-3E6BA88B1B80}" dt="2023-10-23T12:00:37.618" v="354" actId="1076"/>
          <ac:picMkLst>
            <pc:docMk/>
            <pc:sldMk cId="1618336487" sldId="323"/>
            <ac:picMk id="9" creationId="{4045086F-0F6D-0919-D2C8-7DBB6AEF8211}"/>
          </ac:picMkLst>
        </pc:picChg>
      </pc:sldChg>
      <pc:sldChg chg="addSp modSp mod modNotesTx">
        <pc:chgData name="King, Edward (Environment, Hobart)" userId="263f2683-1974-486b-84f8-9cf20f871af6" providerId="ADAL" clId="{003A7B17-10A4-44FB-A9A9-3E6BA88B1B80}" dt="2023-10-23T12:06:13.258" v="505" actId="20577"/>
        <pc:sldMkLst>
          <pc:docMk/>
          <pc:sldMk cId="2757227894" sldId="326"/>
        </pc:sldMkLst>
        <pc:spChg chg="mod">
          <ac:chgData name="King, Edward (Environment, Hobart)" userId="263f2683-1974-486b-84f8-9cf20f871af6" providerId="ADAL" clId="{003A7B17-10A4-44FB-A9A9-3E6BA88B1B80}" dt="2023-10-23T12:06:13.258" v="505" actId="20577"/>
          <ac:spMkLst>
            <pc:docMk/>
            <pc:sldMk cId="2757227894" sldId="326"/>
            <ac:spMk id="2" creationId="{00000000-0000-0000-0000-000000000000}"/>
          </ac:spMkLst>
        </pc:spChg>
        <pc:spChg chg="add mod">
          <ac:chgData name="King, Edward (Environment, Hobart)" userId="263f2683-1974-486b-84f8-9cf20f871af6" providerId="ADAL" clId="{003A7B17-10A4-44FB-A9A9-3E6BA88B1B80}" dt="2023-10-22T15:37:34.660" v="151" actId="6549"/>
          <ac:spMkLst>
            <pc:docMk/>
            <pc:sldMk cId="2757227894" sldId="326"/>
            <ac:spMk id="4" creationId="{9BFF166C-CAF0-5C4A-6B50-3834267D9121}"/>
          </ac:spMkLst>
        </pc:spChg>
      </pc:sldChg>
      <pc:sldChg chg="addSp delSp modSp mod">
        <pc:chgData name="King, Edward (Environment, Hobart)" userId="263f2683-1974-486b-84f8-9cf20f871af6" providerId="ADAL" clId="{003A7B17-10A4-44FB-A9A9-3E6BA88B1B80}" dt="2023-10-23T12:09:55.889" v="600" actId="20577"/>
        <pc:sldMkLst>
          <pc:docMk/>
          <pc:sldMk cId="3840527880" sldId="327"/>
        </pc:sldMkLst>
        <pc:spChg chg="del mod">
          <ac:chgData name="King, Edward (Environment, Hobart)" userId="263f2683-1974-486b-84f8-9cf20f871af6" providerId="ADAL" clId="{003A7B17-10A4-44FB-A9A9-3E6BA88B1B80}" dt="2023-10-23T12:08:00.391" v="536" actId="26606"/>
          <ac:spMkLst>
            <pc:docMk/>
            <pc:sldMk cId="3840527880" sldId="327"/>
            <ac:spMk id="2" creationId="{00000000-0000-0000-0000-000000000000}"/>
          </ac:spMkLst>
        </pc:spChg>
        <pc:spChg chg="mod">
          <ac:chgData name="King, Edward (Environment, Hobart)" userId="263f2683-1974-486b-84f8-9cf20f871af6" providerId="ADAL" clId="{003A7B17-10A4-44FB-A9A9-3E6BA88B1B80}" dt="2023-10-23T12:08:00.391" v="536" actId="26606"/>
          <ac:spMkLst>
            <pc:docMk/>
            <pc:sldMk cId="3840527880" sldId="327"/>
            <ac:spMk id="3" creationId="{131DA73A-AE1F-4F27-9F65-4D4A8CE580BE}"/>
          </ac:spMkLst>
        </pc:spChg>
        <pc:graphicFrameChg chg="add mod">
          <ac:chgData name="King, Edward (Environment, Hobart)" userId="263f2683-1974-486b-84f8-9cf20f871af6" providerId="ADAL" clId="{003A7B17-10A4-44FB-A9A9-3E6BA88B1B80}" dt="2023-10-23T12:09:55.889" v="600" actId="20577"/>
          <ac:graphicFrameMkLst>
            <pc:docMk/>
            <pc:sldMk cId="3840527880" sldId="327"/>
            <ac:graphicFrameMk id="5" creationId="{FD190E9F-86B0-23EB-35F9-D2DDB8B323B6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FDF93-B640-4FFD-B349-2955B455361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EAFC86B-7C61-4253-AC2E-9BFEC1B689C4}">
      <dgm:prSet/>
      <dgm:spPr/>
      <dgm:t>
        <a:bodyPr/>
        <a:lstStyle/>
        <a:p>
          <a:r>
            <a:rPr lang="en-AU" dirty="0"/>
            <a:t>A comprehensive collection of </a:t>
          </a:r>
          <a:r>
            <a:rPr lang="en-AU" dirty="0" err="1"/>
            <a:t>day+night</a:t>
          </a:r>
          <a:r>
            <a:rPr lang="en-AU" dirty="0"/>
            <a:t> Australasian L0 HRPT (1km) </a:t>
          </a:r>
          <a:endParaRPr lang="en-US" dirty="0"/>
        </a:p>
      </dgm:t>
    </dgm:pt>
    <dgm:pt modelId="{09910C90-C69E-4CC6-B4DE-71D39E22BA6D}" type="parTrans" cxnId="{52D4E122-B17F-407C-83E9-AB91B1757D91}">
      <dgm:prSet/>
      <dgm:spPr/>
      <dgm:t>
        <a:bodyPr/>
        <a:lstStyle/>
        <a:p>
          <a:endParaRPr lang="en-US"/>
        </a:p>
      </dgm:t>
    </dgm:pt>
    <dgm:pt modelId="{D210280B-16C5-4546-B948-84A9BB551F67}" type="sibTrans" cxnId="{52D4E122-B17F-407C-83E9-AB91B1757D91}">
      <dgm:prSet/>
      <dgm:spPr/>
      <dgm:t>
        <a:bodyPr/>
        <a:lstStyle/>
        <a:p>
          <a:endParaRPr lang="en-US"/>
        </a:p>
      </dgm:t>
    </dgm:pt>
    <dgm:pt modelId="{1A85AD32-0ADF-4FA8-907A-757BF91A10E9}">
      <dgm:prSet/>
      <dgm:spPr/>
      <dgm:t>
        <a:bodyPr/>
        <a:lstStyle/>
        <a:p>
          <a:r>
            <a:rPr lang="en-AU"/>
            <a:t>From the NOAA/POES program satellites N08-N19 (not METOPs)</a:t>
          </a:r>
          <a:endParaRPr lang="en-US"/>
        </a:p>
      </dgm:t>
    </dgm:pt>
    <dgm:pt modelId="{E7763B70-4B26-4EFA-B20F-F952B10DCEA9}" type="parTrans" cxnId="{3CDA3CCA-CF5D-4AB5-BDA4-EFA87C992A41}">
      <dgm:prSet/>
      <dgm:spPr/>
      <dgm:t>
        <a:bodyPr/>
        <a:lstStyle/>
        <a:p>
          <a:endParaRPr lang="en-US"/>
        </a:p>
      </dgm:t>
    </dgm:pt>
    <dgm:pt modelId="{AC601ED8-0A44-4D74-B6AE-19C6987E3424}" type="sibTrans" cxnId="{3CDA3CCA-CF5D-4AB5-BDA4-EFA87C992A41}">
      <dgm:prSet/>
      <dgm:spPr/>
      <dgm:t>
        <a:bodyPr/>
        <a:lstStyle/>
        <a:p>
          <a:endParaRPr lang="en-US"/>
        </a:p>
      </dgm:t>
    </dgm:pt>
    <dgm:pt modelId="{3D3201FC-F3C3-4208-BA6A-4DEF173FD44B}">
      <dgm:prSet/>
      <dgm:spPr/>
      <dgm:t>
        <a:bodyPr/>
        <a:lstStyle/>
        <a:p>
          <a:r>
            <a:rPr lang="en-AU" dirty="0"/>
            <a:t>Mostly well-organised (&amp; L0 stitched) from 1992 April-present, </a:t>
          </a:r>
          <a:r>
            <a:rPr lang="en-AU" dirty="0">
              <a:solidFill>
                <a:srgbClr val="FF0000"/>
              </a:solidFill>
            </a:rPr>
            <a:t>Can make available</a:t>
          </a:r>
          <a:endParaRPr lang="en-US" dirty="0">
            <a:solidFill>
              <a:srgbClr val="FF0000"/>
            </a:solidFill>
          </a:endParaRPr>
        </a:p>
      </dgm:t>
    </dgm:pt>
    <dgm:pt modelId="{7A5CB07B-BE5C-4A07-8FD6-13E835AEFD95}" type="parTrans" cxnId="{48304596-E654-478D-8946-2288A2A64238}">
      <dgm:prSet/>
      <dgm:spPr/>
      <dgm:t>
        <a:bodyPr/>
        <a:lstStyle/>
        <a:p>
          <a:endParaRPr lang="en-US"/>
        </a:p>
      </dgm:t>
    </dgm:pt>
    <dgm:pt modelId="{31F8CAAB-65E0-4698-8C09-E6CEE87807B7}" type="sibTrans" cxnId="{48304596-E654-478D-8946-2288A2A64238}">
      <dgm:prSet/>
      <dgm:spPr/>
      <dgm:t>
        <a:bodyPr/>
        <a:lstStyle/>
        <a:p>
          <a:endParaRPr lang="en-US"/>
        </a:p>
      </dgm:t>
    </dgm:pt>
    <dgm:pt modelId="{7C50CFC5-3BC6-4B15-9BB1-D39328A18E15}">
      <dgm:prSet/>
      <dgm:spPr/>
      <dgm:t>
        <a:bodyPr/>
        <a:lstStyle/>
        <a:p>
          <a:r>
            <a:rPr lang="en-AU" dirty="0"/>
            <a:t>Background efforts on curating</a:t>
          </a:r>
          <a:endParaRPr lang="en-US" dirty="0"/>
        </a:p>
      </dgm:t>
    </dgm:pt>
    <dgm:pt modelId="{70E5D4CA-5BFF-4D60-9B9C-5C5CCF096ECB}" type="parTrans" cxnId="{A6D809E3-A924-4B96-9DA7-6DDB35F7AC6C}">
      <dgm:prSet/>
      <dgm:spPr/>
      <dgm:t>
        <a:bodyPr/>
        <a:lstStyle/>
        <a:p>
          <a:endParaRPr lang="en-US"/>
        </a:p>
      </dgm:t>
    </dgm:pt>
    <dgm:pt modelId="{F571092F-61F6-4C1C-909B-AF6946AC9D58}" type="sibTrans" cxnId="{A6D809E3-A924-4B96-9DA7-6DDB35F7AC6C}">
      <dgm:prSet/>
      <dgm:spPr/>
      <dgm:t>
        <a:bodyPr/>
        <a:lstStyle/>
        <a:p>
          <a:endParaRPr lang="en-US"/>
        </a:p>
      </dgm:t>
    </dgm:pt>
    <dgm:pt modelId="{13FC3B26-739C-41C2-A730-0B6471424458}">
      <dgm:prSet/>
      <dgm:spPr/>
      <dgm:t>
        <a:bodyPr/>
        <a:lstStyle/>
        <a:p>
          <a:r>
            <a:rPr lang="en-AU" dirty="0"/>
            <a:t>the first decade (from ~1983)</a:t>
          </a:r>
          <a:endParaRPr lang="en-US" dirty="0"/>
        </a:p>
      </dgm:t>
    </dgm:pt>
    <dgm:pt modelId="{7522F5E6-66C0-4BCE-88B5-EC8E201584AD}" type="parTrans" cxnId="{329144DD-962F-419B-A843-5F2B60FC4B65}">
      <dgm:prSet/>
      <dgm:spPr/>
      <dgm:t>
        <a:bodyPr/>
        <a:lstStyle/>
        <a:p>
          <a:endParaRPr lang="en-US"/>
        </a:p>
      </dgm:t>
    </dgm:pt>
    <dgm:pt modelId="{82C01245-6BF8-451C-8B03-40DFF32068B9}" type="sibTrans" cxnId="{329144DD-962F-419B-A843-5F2B60FC4B65}">
      <dgm:prSet/>
      <dgm:spPr/>
      <dgm:t>
        <a:bodyPr/>
        <a:lstStyle/>
        <a:p>
          <a:endParaRPr lang="en-US"/>
        </a:p>
      </dgm:t>
    </dgm:pt>
    <dgm:pt modelId="{A45E2C80-BC00-4633-8954-ACA377285778}">
      <dgm:prSet/>
      <dgm:spPr/>
      <dgm:t>
        <a:bodyPr/>
        <a:lstStyle/>
        <a:p>
          <a:r>
            <a:rPr lang="en-AU"/>
            <a:t>Antarctica (from ~1997)</a:t>
          </a:r>
          <a:endParaRPr lang="en-US"/>
        </a:p>
      </dgm:t>
    </dgm:pt>
    <dgm:pt modelId="{5A1AD9DA-C9A8-43F4-9FA6-9AC28C6782E4}" type="parTrans" cxnId="{FFF5BC49-B9AF-4F76-8598-521DFF045302}">
      <dgm:prSet/>
      <dgm:spPr/>
      <dgm:t>
        <a:bodyPr/>
        <a:lstStyle/>
        <a:p>
          <a:endParaRPr lang="en-US"/>
        </a:p>
      </dgm:t>
    </dgm:pt>
    <dgm:pt modelId="{E33E6BC0-C2CF-4DD9-A47D-D0DDE8160B94}" type="sibTrans" cxnId="{FFF5BC49-B9AF-4F76-8598-521DFF045302}">
      <dgm:prSet/>
      <dgm:spPr/>
      <dgm:t>
        <a:bodyPr/>
        <a:lstStyle/>
        <a:p>
          <a:endParaRPr lang="en-US"/>
        </a:p>
      </dgm:t>
    </dgm:pt>
    <dgm:pt modelId="{D45D1C6A-EB25-42FC-BFD8-0B90E35BF943}">
      <dgm:prSet/>
      <dgm:spPr/>
      <dgm:t>
        <a:bodyPr/>
        <a:lstStyle/>
        <a:p>
          <a:r>
            <a:rPr lang="en-AU" dirty="0"/>
            <a:t>Strong historical usage (up to ~2004), then decade(s)+ of relative neglect and lost expertise since</a:t>
          </a:r>
          <a:endParaRPr lang="en-US" dirty="0"/>
        </a:p>
      </dgm:t>
    </dgm:pt>
    <dgm:pt modelId="{5ACD5736-D229-4218-96A5-46D93660AE3A}" type="parTrans" cxnId="{5397DA1D-564A-4DA2-8D6F-726429B6D36C}">
      <dgm:prSet/>
      <dgm:spPr/>
      <dgm:t>
        <a:bodyPr/>
        <a:lstStyle/>
        <a:p>
          <a:endParaRPr lang="en-US"/>
        </a:p>
      </dgm:t>
    </dgm:pt>
    <dgm:pt modelId="{76923C6C-ACB4-4DDD-9DF1-D5B6C5676FC6}" type="sibTrans" cxnId="{5397DA1D-564A-4DA2-8D6F-726429B6D36C}">
      <dgm:prSet/>
      <dgm:spPr/>
      <dgm:t>
        <a:bodyPr/>
        <a:lstStyle/>
        <a:p>
          <a:endParaRPr lang="en-US"/>
        </a:p>
      </dgm:t>
    </dgm:pt>
    <dgm:pt modelId="{FA6828D1-9672-42F9-80A0-CCEC28455817}">
      <dgm:prSet/>
      <dgm:spPr/>
      <dgm:t>
        <a:bodyPr/>
        <a:lstStyle/>
        <a:p>
          <a:r>
            <a:rPr lang="en-AU"/>
            <a:t>Recent (2022+) attempt at rejuvenation with</a:t>
          </a:r>
          <a:endParaRPr lang="en-US"/>
        </a:p>
      </dgm:t>
    </dgm:pt>
    <dgm:pt modelId="{3ED78DFF-5A80-4428-B874-2191ABB381D5}" type="parTrans" cxnId="{5DF3BC08-71FA-45D7-912F-C8385BDF9423}">
      <dgm:prSet/>
      <dgm:spPr/>
      <dgm:t>
        <a:bodyPr/>
        <a:lstStyle/>
        <a:p>
          <a:endParaRPr lang="en-US"/>
        </a:p>
      </dgm:t>
    </dgm:pt>
    <dgm:pt modelId="{CBCF2F67-36ED-4900-8B18-B9E6CB4B1DD8}" type="sibTrans" cxnId="{5DF3BC08-71FA-45D7-912F-C8385BDF9423}">
      <dgm:prSet/>
      <dgm:spPr/>
      <dgm:t>
        <a:bodyPr/>
        <a:lstStyle/>
        <a:p>
          <a:endParaRPr lang="en-US"/>
        </a:p>
      </dgm:t>
    </dgm:pt>
    <dgm:pt modelId="{31AE64F9-AF4B-46A2-9932-3CF5F67D5161}">
      <dgm:prSet/>
      <dgm:spPr/>
      <dgm:t>
        <a:bodyPr/>
        <a:lstStyle/>
        <a:p>
          <a:r>
            <a:rPr lang="en-AU"/>
            <a:t>Good geolocation</a:t>
          </a:r>
          <a:endParaRPr lang="en-US"/>
        </a:p>
      </dgm:t>
    </dgm:pt>
    <dgm:pt modelId="{5EF8F133-EEEA-42FD-AA43-6A85B1E7959F}" type="parTrans" cxnId="{77A528AE-2CD9-4D20-A2F4-9AC5D43301A3}">
      <dgm:prSet/>
      <dgm:spPr/>
      <dgm:t>
        <a:bodyPr/>
        <a:lstStyle/>
        <a:p>
          <a:endParaRPr lang="en-US"/>
        </a:p>
      </dgm:t>
    </dgm:pt>
    <dgm:pt modelId="{D5A06734-FA38-4CDD-B1A6-760C49F5357D}" type="sibTrans" cxnId="{77A528AE-2CD9-4D20-A2F4-9AC5D43301A3}">
      <dgm:prSet/>
      <dgm:spPr/>
      <dgm:t>
        <a:bodyPr/>
        <a:lstStyle/>
        <a:p>
          <a:endParaRPr lang="en-US"/>
        </a:p>
      </dgm:t>
    </dgm:pt>
    <dgm:pt modelId="{1BDB2902-4278-40C3-B5CA-D78069A515C2}">
      <dgm:prSet/>
      <dgm:spPr/>
      <dgm:t>
        <a:bodyPr/>
        <a:lstStyle/>
        <a:p>
          <a:r>
            <a:rPr lang="en-AU"/>
            <a:t>OK radiometry + basic cloud</a:t>
          </a:r>
          <a:endParaRPr lang="en-US"/>
        </a:p>
      </dgm:t>
    </dgm:pt>
    <dgm:pt modelId="{9C741542-1D5E-4786-BA90-D78F317E6187}" type="parTrans" cxnId="{5DAACFB9-9C35-4745-9DD7-AC980AA2C42E}">
      <dgm:prSet/>
      <dgm:spPr/>
      <dgm:t>
        <a:bodyPr/>
        <a:lstStyle/>
        <a:p>
          <a:endParaRPr lang="en-US"/>
        </a:p>
      </dgm:t>
    </dgm:pt>
    <dgm:pt modelId="{CA25596D-48EB-4ECA-A705-DE4369901C81}" type="sibTrans" cxnId="{5DAACFB9-9C35-4745-9DD7-AC980AA2C42E}">
      <dgm:prSet/>
      <dgm:spPr/>
      <dgm:t>
        <a:bodyPr/>
        <a:lstStyle/>
        <a:p>
          <a:endParaRPr lang="en-US"/>
        </a:p>
      </dgm:t>
    </dgm:pt>
    <dgm:pt modelId="{43668B54-FAA6-41F7-8AF8-AD8BC1FBE35D}">
      <dgm:prSet/>
      <dgm:spPr/>
      <dgm:t>
        <a:bodyPr/>
        <a:lstStyle/>
        <a:p>
          <a:r>
            <a:rPr lang="en-AU" dirty="0">
              <a:solidFill>
                <a:srgbClr val="FF0000"/>
              </a:solidFill>
            </a:rPr>
            <a:t>But looking for help or advice with </a:t>
          </a:r>
          <a:endParaRPr lang="en-US" dirty="0">
            <a:solidFill>
              <a:srgbClr val="FF0000"/>
            </a:solidFill>
          </a:endParaRPr>
        </a:p>
      </dgm:t>
    </dgm:pt>
    <dgm:pt modelId="{5E6B947C-98E2-4B91-B260-2EDDC4410FF8}" type="parTrans" cxnId="{A5C6B73B-3427-4568-9C15-D483CB927F64}">
      <dgm:prSet/>
      <dgm:spPr/>
      <dgm:t>
        <a:bodyPr/>
        <a:lstStyle/>
        <a:p>
          <a:endParaRPr lang="en-US"/>
        </a:p>
      </dgm:t>
    </dgm:pt>
    <dgm:pt modelId="{4C163266-4C40-4A85-AD58-F4570C221A59}" type="sibTrans" cxnId="{A5C6B73B-3427-4568-9C15-D483CB927F64}">
      <dgm:prSet/>
      <dgm:spPr/>
      <dgm:t>
        <a:bodyPr/>
        <a:lstStyle/>
        <a:p>
          <a:endParaRPr lang="en-US"/>
        </a:p>
      </dgm:t>
    </dgm:pt>
    <dgm:pt modelId="{F4F60431-0337-4694-9825-08558B99EE30}">
      <dgm:prSet/>
      <dgm:spPr/>
      <dgm:t>
        <a:bodyPr/>
        <a:lstStyle/>
        <a:p>
          <a:r>
            <a:rPr lang="en-AU" dirty="0">
              <a:solidFill>
                <a:srgbClr val="FF0000"/>
              </a:solidFill>
            </a:rPr>
            <a:t>radiometry + cloud + atmospheric correction</a:t>
          </a:r>
          <a:endParaRPr lang="en-US" dirty="0">
            <a:solidFill>
              <a:srgbClr val="FF0000"/>
            </a:solidFill>
          </a:endParaRPr>
        </a:p>
      </dgm:t>
    </dgm:pt>
    <dgm:pt modelId="{052992B6-2C67-4558-BB36-05BB1712D215}" type="parTrans" cxnId="{F2CE9D6E-F93F-4B79-90DD-ACD43CC176F4}">
      <dgm:prSet/>
      <dgm:spPr/>
      <dgm:t>
        <a:bodyPr/>
        <a:lstStyle/>
        <a:p>
          <a:endParaRPr lang="en-US"/>
        </a:p>
      </dgm:t>
    </dgm:pt>
    <dgm:pt modelId="{A8B5C50A-FD36-45EE-9C86-F592C27392CE}" type="sibTrans" cxnId="{F2CE9D6E-F93F-4B79-90DD-ACD43CC176F4}">
      <dgm:prSet/>
      <dgm:spPr/>
      <dgm:t>
        <a:bodyPr/>
        <a:lstStyle/>
        <a:p>
          <a:endParaRPr lang="en-US"/>
        </a:p>
      </dgm:t>
    </dgm:pt>
    <dgm:pt modelId="{3C668090-24DD-4521-A6B9-3B7733D25AB3}" type="pres">
      <dgm:prSet presAssocID="{A4BFDF93-B640-4FFD-B349-2955B4553619}" presName="root" presStyleCnt="0">
        <dgm:presLayoutVars>
          <dgm:dir/>
          <dgm:resizeHandles val="exact"/>
        </dgm:presLayoutVars>
      </dgm:prSet>
      <dgm:spPr/>
    </dgm:pt>
    <dgm:pt modelId="{DB4F429A-ED9E-4D19-8F18-F1AFE17716B7}" type="pres">
      <dgm:prSet presAssocID="{5EAFC86B-7C61-4253-AC2E-9BFEC1B689C4}" presName="compNode" presStyleCnt="0"/>
      <dgm:spPr/>
    </dgm:pt>
    <dgm:pt modelId="{8AAC8D7E-DB3F-43DC-A6F2-25642B085DD8}" type="pres">
      <dgm:prSet presAssocID="{5EAFC86B-7C61-4253-AC2E-9BFEC1B689C4}" presName="bgRect" presStyleLbl="bgShp" presStyleIdx="0" presStyleCnt="3" custScaleY="172585" custLinFactNeighborX="1111" custLinFactNeighborY="-22595"/>
      <dgm:spPr/>
    </dgm:pt>
    <dgm:pt modelId="{D19D5589-15BA-46A6-AD82-CEA3469B4BE3}" type="pres">
      <dgm:prSet presAssocID="{5EAFC86B-7C61-4253-AC2E-9BFEC1B689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D350DF75-290D-4BF5-BCFE-17B1689A1C70}" type="pres">
      <dgm:prSet presAssocID="{5EAFC86B-7C61-4253-AC2E-9BFEC1B689C4}" presName="spaceRect" presStyleCnt="0"/>
      <dgm:spPr/>
    </dgm:pt>
    <dgm:pt modelId="{6167ACE3-6E00-4FCC-B693-7051DABED00C}" type="pres">
      <dgm:prSet presAssocID="{5EAFC86B-7C61-4253-AC2E-9BFEC1B689C4}" presName="parTx" presStyleLbl="revTx" presStyleIdx="0" presStyleCnt="5">
        <dgm:presLayoutVars>
          <dgm:chMax val="0"/>
          <dgm:chPref val="0"/>
        </dgm:presLayoutVars>
      </dgm:prSet>
      <dgm:spPr/>
    </dgm:pt>
    <dgm:pt modelId="{62863A10-4537-4F63-AAC6-563ECD73ADC8}" type="pres">
      <dgm:prSet presAssocID="{5EAFC86B-7C61-4253-AC2E-9BFEC1B689C4}" presName="desTx" presStyleLbl="revTx" presStyleIdx="1" presStyleCnt="5">
        <dgm:presLayoutVars/>
      </dgm:prSet>
      <dgm:spPr/>
    </dgm:pt>
    <dgm:pt modelId="{FE959647-51FC-4577-B7F7-5F46E46188CE}" type="pres">
      <dgm:prSet presAssocID="{D210280B-16C5-4546-B948-84A9BB551F67}" presName="sibTrans" presStyleCnt="0"/>
      <dgm:spPr/>
    </dgm:pt>
    <dgm:pt modelId="{9B4C77E1-306F-42B7-9601-2AE90EC3F2CB}" type="pres">
      <dgm:prSet presAssocID="{D45D1C6A-EB25-42FC-BFD8-0B90E35BF943}" presName="compNode" presStyleCnt="0"/>
      <dgm:spPr/>
    </dgm:pt>
    <dgm:pt modelId="{C2716E43-70FE-460C-8984-BC3C95A3B9D5}" type="pres">
      <dgm:prSet presAssocID="{D45D1C6A-EB25-42FC-BFD8-0B90E35BF943}" presName="bgRect" presStyleLbl="bgShp" presStyleIdx="1" presStyleCnt="3"/>
      <dgm:spPr/>
    </dgm:pt>
    <dgm:pt modelId="{9ED0C8C3-5E65-4C2C-9B18-2EA769458D47}" type="pres">
      <dgm:prSet presAssocID="{D45D1C6A-EB25-42FC-BFD8-0B90E35BF9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DFB802A7-3648-447E-905B-4D01440AF86B}" type="pres">
      <dgm:prSet presAssocID="{D45D1C6A-EB25-42FC-BFD8-0B90E35BF943}" presName="spaceRect" presStyleCnt="0"/>
      <dgm:spPr/>
    </dgm:pt>
    <dgm:pt modelId="{79615652-51F5-483C-8CBA-C57A6C112C63}" type="pres">
      <dgm:prSet presAssocID="{D45D1C6A-EB25-42FC-BFD8-0B90E35BF943}" presName="parTx" presStyleLbl="revTx" presStyleIdx="2" presStyleCnt="5">
        <dgm:presLayoutVars>
          <dgm:chMax val="0"/>
          <dgm:chPref val="0"/>
        </dgm:presLayoutVars>
      </dgm:prSet>
      <dgm:spPr/>
    </dgm:pt>
    <dgm:pt modelId="{63007FE1-CB51-4E5B-AEC9-FFFE3B066D75}" type="pres">
      <dgm:prSet presAssocID="{76923C6C-ACB4-4DDD-9DF1-D5B6C5676FC6}" presName="sibTrans" presStyleCnt="0"/>
      <dgm:spPr/>
    </dgm:pt>
    <dgm:pt modelId="{A9347C21-9AB3-4D95-90F6-E2E32143E5E6}" type="pres">
      <dgm:prSet presAssocID="{FA6828D1-9672-42F9-80A0-CCEC28455817}" presName="compNode" presStyleCnt="0"/>
      <dgm:spPr/>
    </dgm:pt>
    <dgm:pt modelId="{06C2D68C-CCCC-4DB9-8A21-480D9381B0AA}" type="pres">
      <dgm:prSet presAssocID="{FA6828D1-9672-42F9-80A0-CCEC28455817}" presName="bgRect" presStyleLbl="bgShp" presStyleIdx="2" presStyleCnt="3" custScaleY="138694"/>
      <dgm:spPr/>
    </dgm:pt>
    <dgm:pt modelId="{7FF22A46-8C88-4DC9-9E96-3D9B93B0E16D}" type="pres">
      <dgm:prSet presAssocID="{FA6828D1-9672-42F9-80A0-CCEC284558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8C909642-C456-45D0-BCD9-9FE530862B8D}" type="pres">
      <dgm:prSet presAssocID="{FA6828D1-9672-42F9-80A0-CCEC28455817}" presName="spaceRect" presStyleCnt="0"/>
      <dgm:spPr/>
    </dgm:pt>
    <dgm:pt modelId="{914EECAC-F196-4FE7-8B6D-A0BCE32B33E1}" type="pres">
      <dgm:prSet presAssocID="{FA6828D1-9672-42F9-80A0-CCEC28455817}" presName="parTx" presStyleLbl="revTx" presStyleIdx="3" presStyleCnt="5">
        <dgm:presLayoutVars>
          <dgm:chMax val="0"/>
          <dgm:chPref val="0"/>
        </dgm:presLayoutVars>
      </dgm:prSet>
      <dgm:spPr/>
    </dgm:pt>
    <dgm:pt modelId="{28D7A591-8BEA-442D-95E6-598B0FDCDF28}" type="pres">
      <dgm:prSet presAssocID="{FA6828D1-9672-42F9-80A0-CCEC28455817}" presName="desTx" presStyleLbl="revTx" presStyleIdx="4" presStyleCnt="5">
        <dgm:presLayoutVars/>
      </dgm:prSet>
      <dgm:spPr/>
    </dgm:pt>
  </dgm:ptLst>
  <dgm:cxnLst>
    <dgm:cxn modelId="{5DF3BC08-71FA-45D7-912F-C8385BDF9423}" srcId="{A4BFDF93-B640-4FFD-B349-2955B4553619}" destId="{FA6828D1-9672-42F9-80A0-CCEC28455817}" srcOrd="2" destOrd="0" parTransId="{3ED78DFF-5A80-4428-B874-2191ABB381D5}" sibTransId="{CBCF2F67-36ED-4900-8B18-B9E6CB4B1DD8}"/>
    <dgm:cxn modelId="{7094CD18-6641-494C-B843-F26B2E4C1340}" type="presOf" srcId="{7C50CFC5-3BC6-4B15-9BB1-D39328A18E15}" destId="{62863A10-4537-4F63-AAC6-563ECD73ADC8}" srcOrd="0" destOrd="2" presId="urn:microsoft.com/office/officeart/2018/2/layout/IconVerticalSolidList"/>
    <dgm:cxn modelId="{5397DA1D-564A-4DA2-8D6F-726429B6D36C}" srcId="{A4BFDF93-B640-4FFD-B349-2955B4553619}" destId="{D45D1C6A-EB25-42FC-BFD8-0B90E35BF943}" srcOrd="1" destOrd="0" parTransId="{5ACD5736-D229-4218-96A5-46D93660AE3A}" sibTransId="{76923C6C-ACB4-4DDD-9DF1-D5B6C5676FC6}"/>
    <dgm:cxn modelId="{3CE42720-B293-4128-ABCE-B2638E4172A2}" type="presOf" srcId="{31AE64F9-AF4B-46A2-9932-3CF5F67D5161}" destId="{28D7A591-8BEA-442D-95E6-598B0FDCDF28}" srcOrd="0" destOrd="0" presId="urn:microsoft.com/office/officeart/2018/2/layout/IconVerticalSolidList"/>
    <dgm:cxn modelId="{52D4E122-B17F-407C-83E9-AB91B1757D91}" srcId="{A4BFDF93-B640-4FFD-B349-2955B4553619}" destId="{5EAFC86B-7C61-4253-AC2E-9BFEC1B689C4}" srcOrd="0" destOrd="0" parTransId="{09910C90-C69E-4CC6-B4DE-71D39E22BA6D}" sibTransId="{D210280B-16C5-4546-B948-84A9BB551F67}"/>
    <dgm:cxn modelId="{A5C6B73B-3427-4568-9C15-D483CB927F64}" srcId="{FA6828D1-9672-42F9-80A0-CCEC28455817}" destId="{43668B54-FAA6-41F7-8AF8-AD8BC1FBE35D}" srcOrd="2" destOrd="0" parTransId="{5E6B947C-98E2-4B91-B260-2EDDC4410FF8}" sibTransId="{4C163266-4C40-4A85-AD58-F4570C221A59}"/>
    <dgm:cxn modelId="{2EED0A63-9492-4EE2-90D5-B1E82C88107C}" type="presOf" srcId="{1BDB2902-4278-40C3-B5CA-D78069A515C2}" destId="{28D7A591-8BEA-442D-95E6-598B0FDCDF28}" srcOrd="0" destOrd="1" presId="urn:microsoft.com/office/officeart/2018/2/layout/IconVerticalSolidList"/>
    <dgm:cxn modelId="{DF13E646-ABD7-4E87-B8B1-4D987CC7A4D4}" type="presOf" srcId="{43668B54-FAA6-41F7-8AF8-AD8BC1FBE35D}" destId="{28D7A591-8BEA-442D-95E6-598B0FDCDF28}" srcOrd="0" destOrd="2" presId="urn:microsoft.com/office/officeart/2018/2/layout/IconVerticalSolidList"/>
    <dgm:cxn modelId="{FFF5BC49-B9AF-4F76-8598-521DFF045302}" srcId="{7C50CFC5-3BC6-4B15-9BB1-D39328A18E15}" destId="{A45E2C80-BC00-4633-8954-ACA377285778}" srcOrd="1" destOrd="0" parTransId="{5A1AD9DA-C9A8-43F4-9FA6-9AC28C6782E4}" sibTransId="{E33E6BC0-C2CF-4DD9-A47D-D0DDE8160B94}"/>
    <dgm:cxn modelId="{C606B04A-C5B0-4492-9019-D7ECB9EEE5D2}" type="presOf" srcId="{A4BFDF93-B640-4FFD-B349-2955B4553619}" destId="{3C668090-24DD-4521-A6B9-3B7733D25AB3}" srcOrd="0" destOrd="0" presId="urn:microsoft.com/office/officeart/2018/2/layout/IconVerticalSolidList"/>
    <dgm:cxn modelId="{F2CE9D6E-F93F-4B79-90DD-ACD43CC176F4}" srcId="{43668B54-FAA6-41F7-8AF8-AD8BC1FBE35D}" destId="{F4F60431-0337-4694-9825-08558B99EE30}" srcOrd="0" destOrd="0" parTransId="{052992B6-2C67-4558-BB36-05BB1712D215}" sibTransId="{A8B5C50A-FD36-45EE-9C86-F592C27392CE}"/>
    <dgm:cxn modelId="{7047AF73-934F-41A3-87E5-9DC05EE18D76}" type="presOf" srcId="{1A85AD32-0ADF-4FA8-907A-757BF91A10E9}" destId="{62863A10-4537-4F63-AAC6-563ECD73ADC8}" srcOrd="0" destOrd="0" presId="urn:microsoft.com/office/officeart/2018/2/layout/IconVerticalSolidList"/>
    <dgm:cxn modelId="{74379059-ADC7-49DD-B331-323DA27EA293}" type="presOf" srcId="{D45D1C6A-EB25-42FC-BFD8-0B90E35BF943}" destId="{79615652-51F5-483C-8CBA-C57A6C112C63}" srcOrd="0" destOrd="0" presId="urn:microsoft.com/office/officeart/2018/2/layout/IconVerticalSolidList"/>
    <dgm:cxn modelId="{48304596-E654-478D-8946-2288A2A64238}" srcId="{5EAFC86B-7C61-4253-AC2E-9BFEC1B689C4}" destId="{3D3201FC-F3C3-4208-BA6A-4DEF173FD44B}" srcOrd="1" destOrd="0" parTransId="{7A5CB07B-BE5C-4A07-8FD6-13E835AEFD95}" sibTransId="{31F8CAAB-65E0-4698-8C09-E6CEE87807B7}"/>
    <dgm:cxn modelId="{C96600A2-C6BD-4FD3-92AC-10E26592F0CB}" type="presOf" srcId="{5EAFC86B-7C61-4253-AC2E-9BFEC1B689C4}" destId="{6167ACE3-6E00-4FCC-B693-7051DABED00C}" srcOrd="0" destOrd="0" presId="urn:microsoft.com/office/officeart/2018/2/layout/IconVerticalSolidList"/>
    <dgm:cxn modelId="{77A528AE-2CD9-4D20-A2F4-9AC5D43301A3}" srcId="{FA6828D1-9672-42F9-80A0-CCEC28455817}" destId="{31AE64F9-AF4B-46A2-9932-3CF5F67D5161}" srcOrd="0" destOrd="0" parTransId="{5EF8F133-EEEA-42FD-AA43-6A85B1E7959F}" sibTransId="{D5A06734-FA38-4CDD-B1A6-760C49F5357D}"/>
    <dgm:cxn modelId="{5DAACFB9-9C35-4745-9DD7-AC980AA2C42E}" srcId="{FA6828D1-9672-42F9-80A0-CCEC28455817}" destId="{1BDB2902-4278-40C3-B5CA-D78069A515C2}" srcOrd="1" destOrd="0" parTransId="{9C741542-1D5E-4786-BA90-D78F317E6187}" sibTransId="{CA25596D-48EB-4ECA-A705-DE4369901C81}"/>
    <dgm:cxn modelId="{1663D1C0-177D-4050-BE75-8A0F5E188FCD}" type="presOf" srcId="{13FC3B26-739C-41C2-A730-0B6471424458}" destId="{62863A10-4537-4F63-AAC6-563ECD73ADC8}" srcOrd="0" destOrd="3" presId="urn:microsoft.com/office/officeart/2018/2/layout/IconVerticalSolidList"/>
    <dgm:cxn modelId="{A6D809E3-A924-4B96-9DA7-6DDB35F7AC6C}" srcId="{5EAFC86B-7C61-4253-AC2E-9BFEC1B689C4}" destId="{7C50CFC5-3BC6-4B15-9BB1-D39328A18E15}" srcOrd="2" destOrd="0" parTransId="{70E5D4CA-5BFF-4D60-9B9C-5C5CCF096ECB}" sibTransId="{F571092F-61F6-4C1C-909B-AF6946AC9D58}"/>
    <dgm:cxn modelId="{54F970C6-5F82-4BD5-B8B2-42DC89E429CA}" type="presOf" srcId="{FA6828D1-9672-42F9-80A0-CCEC28455817}" destId="{914EECAC-F196-4FE7-8B6D-A0BCE32B33E1}" srcOrd="0" destOrd="0" presId="urn:microsoft.com/office/officeart/2018/2/layout/IconVerticalSolidList"/>
    <dgm:cxn modelId="{A12C8CC7-4DF1-4F38-84CF-16FB92B2FF04}" type="presOf" srcId="{3D3201FC-F3C3-4208-BA6A-4DEF173FD44B}" destId="{62863A10-4537-4F63-AAC6-563ECD73ADC8}" srcOrd="0" destOrd="1" presId="urn:microsoft.com/office/officeart/2018/2/layout/IconVerticalSolidList"/>
    <dgm:cxn modelId="{B92ABAC7-7EA4-4E4D-A2B4-334F5603EBE6}" type="presOf" srcId="{F4F60431-0337-4694-9825-08558B99EE30}" destId="{28D7A591-8BEA-442D-95E6-598B0FDCDF28}" srcOrd="0" destOrd="3" presId="urn:microsoft.com/office/officeart/2018/2/layout/IconVerticalSolidList"/>
    <dgm:cxn modelId="{3CDA3CCA-CF5D-4AB5-BDA4-EFA87C992A41}" srcId="{5EAFC86B-7C61-4253-AC2E-9BFEC1B689C4}" destId="{1A85AD32-0ADF-4FA8-907A-757BF91A10E9}" srcOrd="0" destOrd="0" parTransId="{E7763B70-4B26-4EFA-B20F-F952B10DCEA9}" sibTransId="{AC601ED8-0A44-4D74-B6AE-19C6987E3424}"/>
    <dgm:cxn modelId="{329144DD-962F-419B-A843-5F2B60FC4B65}" srcId="{7C50CFC5-3BC6-4B15-9BB1-D39328A18E15}" destId="{13FC3B26-739C-41C2-A730-0B6471424458}" srcOrd="0" destOrd="0" parTransId="{7522F5E6-66C0-4BCE-88B5-EC8E201584AD}" sibTransId="{82C01245-6BF8-451C-8B03-40DFF32068B9}"/>
    <dgm:cxn modelId="{C6ECF7FE-ADAB-407D-8CBD-554E56EA583D}" type="presOf" srcId="{A45E2C80-BC00-4633-8954-ACA377285778}" destId="{62863A10-4537-4F63-AAC6-563ECD73ADC8}" srcOrd="0" destOrd="4" presId="urn:microsoft.com/office/officeart/2018/2/layout/IconVerticalSolidList"/>
    <dgm:cxn modelId="{251AA81C-7CA3-450F-B259-8E82D82D8815}" type="presParOf" srcId="{3C668090-24DD-4521-A6B9-3B7733D25AB3}" destId="{DB4F429A-ED9E-4D19-8F18-F1AFE17716B7}" srcOrd="0" destOrd="0" presId="urn:microsoft.com/office/officeart/2018/2/layout/IconVerticalSolidList"/>
    <dgm:cxn modelId="{5F51C5A0-7515-42AE-9D2D-1AEDAB215FE3}" type="presParOf" srcId="{DB4F429A-ED9E-4D19-8F18-F1AFE17716B7}" destId="{8AAC8D7E-DB3F-43DC-A6F2-25642B085DD8}" srcOrd="0" destOrd="0" presId="urn:microsoft.com/office/officeart/2018/2/layout/IconVerticalSolidList"/>
    <dgm:cxn modelId="{7186700D-8CB8-410D-A4D0-A21B26C32514}" type="presParOf" srcId="{DB4F429A-ED9E-4D19-8F18-F1AFE17716B7}" destId="{D19D5589-15BA-46A6-AD82-CEA3469B4BE3}" srcOrd="1" destOrd="0" presId="urn:microsoft.com/office/officeart/2018/2/layout/IconVerticalSolidList"/>
    <dgm:cxn modelId="{0A6AA3C9-39E6-4A6F-8B6B-56BD0DC394B9}" type="presParOf" srcId="{DB4F429A-ED9E-4D19-8F18-F1AFE17716B7}" destId="{D350DF75-290D-4BF5-BCFE-17B1689A1C70}" srcOrd="2" destOrd="0" presId="urn:microsoft.com/office/officeart/2018/2/layout/IconVerticalSolidList"/>
    <dgm:cxn modelId="{D51E8548-2531-44D0-959A-91E157711264}" type="presParOf" srcId="{DB4F429A-ED9E-4D19-8F18-F1AFE17716B7}" destId="{6167ACE3-6E00-4FCC-B693-7051DABED00C}" srcOrd="3" destOrd="0" presId="urn:microsoft.com/office/officeart/2018/2/layout/IconVerticalSolidList"/>
    <dgm:cxn modelId="{6ECBBCCE-278B-4BE6-AECB-2B8C31FDBE41}" type="presParOf" srcId="{DB4F429A-ED9E-4D19-8F18-F1AFE17716B7}" destId="{62863A10-4537-4F63-AAC6-563ECD73ADC8}" srcOrd="4" destOrd="0" presId="urn:microsoft.com/office/officeart/2018/2/layout/IconVerticalSolidList"/>
    <dgm:cxn modelId="{B89D8B7F-9D35-4154-BE51-41CA7884B7CE}" type="presParOf" srcId="{3C668090-24DD-4521-A6B9-3B7733D25AB3}" destId="{FE959647-51FC-4577-B7F7-5F46E46188CE}" srcOrd="1" destOrd="0" presId="urn:microsoft.com/office/officeart/2018/2/layout/IconVerticalSolidList"/>
    <dgm:cxn modelId="{0EA00295-3453-47D1-B96A-585C272D22EC}" type="presParOf" srcId="{3C668090-24DD-4521-A6B9-3B7733D25AB3}" destId="{9B4C77E1-306F-42B7-9601-2AE90EC3F2CB}" srcOrd="2" destOrd="0" presId="urn:microsoft.com/office/officeart/2018/2/layout/IconVerticalSolidList"/>
    <dgm:cxn modelId="{6870BDE8-C0EC-43ED-86B7-BD97586564B3}" type="presParOf" srcId="{9B4C77E1-306F-42B7-9601-2AE90EC3F2CB}" destId="{C2716E43-70FE-460C-8984-BC3C95A3B9D5}" srcOrd="0" destOrd="0" presId="urn:microsoft.com/office/officeart/2018/2/layout/IconVerticalSolidList"/>
    <dgm:cxn modelId="{536CFC16-C3BC-4EAC-B882-CBE72D1C269E}" type="presParOf" srcId="{9B4C77E1-306F-42B7-9601-2AE90EC3F2CB}" destId="{9ED0C8C3-5E65-4C2C-9B18-2EA769458D47}" srcOrd="1" destOrd="0" presId="urn:microsoft.com/office/officeart/2018/2/layout/IconVerticalSolidList"/>
    <dgm:cxn modelId="{7B8E7670-E2C6-48B8-B887-A6BD357858DD}" type="presParOf" srcId="{9B4C77E1-306F-42B7-9601-2AE90EC3F2CB}" destId="{DFB802A7-3648-447E-905B-4D01440AF86B}" srcOrd="2" destOrd="0" presId="urn:microsoft.com/office/officeart/2018/2/layout/IconVerticalSolidList"/>
    <dgm:cxn modelId="{11975509-B112-4603-9AF0-82445FA662AB}" type="presParOf" srcId="{9B4C77E1-306F-42B7-9601-2AE90EC3F2CB}" destId="{79615652-51F5-483C-8CBA-C57A6C112C63}" srcOrd="3" destOrd="0" presId="urn:microsoft.com/office/officeart/2018/2/layout/IconVerticalSolidList"/>
    <dgm:cxn modelId="{E394F996-34A0-4E91-AC81-26CF1F0A1D7E}" type="presParOf" srcId="{3C668090-24DD-4521-A6B9-3B7733D25AB3}" destId="{63007FE1-CB51-4E5B-AEC9-FFFE3B066D75}" srcOrd="3" destOrd="0" presId="urn:microsoft.com/office/officeart/2018/2/layout/IconVerticalSolidList"/>
    <dgm:cxn modelId="{E2AB0D67-65D1-4056-9D70-F525567D5F5F}" type="presParOf" srcId="{3C668090-24DD-4521-A6B9-3B7733D25AB3}" destId="{A9347C21-9AB3-4D95-90F6-E2E32143E5E6}" srcOrd="4" destOrd="0" presId="urn:microsoft.com/office/officeart/2018/2/layout/IconVerticalSolidList"/>
    <dgm:cxn modelId="{B2EDA8EB-0F73-41E0-952B-6AC42D0A4CD8}" type="presParOf" srcId="{A9347C21-9AB3-4D95-90F6-E2E32143E5E6}" destId="{06C2D68C-CCCC-4DB9-8A21-480D9381B0AA}" srcOrd="0" destOrd="0" presId="urn:microsoft.com/office/officeart/2018/2/layout/IconVerticalSolidList"/>
    <dgm:cxn modelId="{C3DC2166-9101-4889-8D6A-F2F3567C6C2C}" type="presParOf" srcId="{A9347C21-9AB3-4D95-90F6-E2E32143E5E6}" destId="{7FF22A46-8C88-4DC9-9E96-3D9B93B0E16D}" srcOrd="1" destOrd="0" presId="urn:microsoft.com/office/officeart/2018/2/layout/IconVerticalSolidList"/>
    <dgm:cxn modelId="{D84EF7D1-9B74-4DB0-838A-461CF9F8C357}" type="presParOf" srcId="{A9347C21-9AB3-4D95-90F6-E2E32143E5E6}" destId="{8C909642-C456-45D0-BCD9-9FE530862B8D}" srcOrd="2" destOrd="0" presId="urn:microsoft.com/office/officeart/2018/2/layout/IconVerticalSolidList"/>
    <dgm:cxn modelId="{210BA097-6924-4151-8A1E-9B6D7F23270A}" type="presParOf" srcId="{A9347C21-9AB3-4D95-90F6-E2E32143E5E6}" destId="{914EECAC-F196-4FE7-8B6D-A0BCE32B33E1}" srcOrd="3" destOrd="0" presId="urn:microsoft.com/office/officeart/2018/2/layout/IconVerticalSolidList"/>
    <dgm:cxn modelId="{99DBC698-7CF2-4AC8-8D1A-F0BCFEA43BEF}" type="presParOf" srcId="{A9347C21-9AB3-4D95-90F6-E2E32143E5E6}" destId="{28D7A591-8BEA-442D-95E6-598B0FDCDF2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8DB338-7B48-4252-8943-42B7F41A92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BCBE5C-A349-45B5-A660-52E12B525A10}">
      <dgm:prSet/>
      <dgm:spPr/>
      <dgm:t>
        <a:bodyPr/>
        <a:lstStyle/>
        <a:p>
          <a:r>
            <a:rPr lang="en-AU" dirty="0"/>
            <a:t>TERN invested in a modest project in 2022/23 to </a:t>
          </a:r>
          <a:endParaRPr lang="en-US" dirty="0"/>
        </a:p>
      </dgm:t>
    </dgm:pt>
    <dgm:pt modelId="{71F770FD-AD32-4264-8B90-2783054455CF}" type="parTrans" cxnId="{9B8698FA-6045-4E1A-8A87-A8BB99E9FC2D}">
      <dgm:prSet/>
      <dgm:spPr/>
      <dgm:t>
        <a:bodyPr/>
        <a:lstStyle/>
        <a:p>
          <a:endParaRPr lang="en-US"/>
        </a:p>
      </dgm:t>
    </dgm:pt>
    <dgm:pt modelId="{3BD2E15B-5D49-4DA6-BF5C-D1AD61E144E7}" type="sibTrans" cxnId="{9B8698FA-6045-4E1A-8A87-A8BB99E9FC2D}">
      <dgm:prSet/>
      <dgm:spPr/>
      <dgm:t>
        <a:bodyPr/>
        <a:lstStyle/>
        <a:p>
          <a:endParaRPr lang="en-US"/>
        </a:p>
      </dgm:t>
    </dgm:pt>
    <dgm:pt modelId="{9B54AC67-0BBA-41F1-8BF2-4C73140D29C5}">
      <dgm:prSet/>
      <dgm:spPr/>
      <dgm:t>
        <a:bodyPr/>
        <a:lstStyle/>
        <a:p>
          <a:r>
            <a:rPr lang="en-AU"/>
            <a:t>Rebuild a processing capability,</a:t>
          </a:r>
          <a:endParaRPr lang="en-US"/>
        </a:p>
      </dgm:t>
    </dgm:pt>
    <dgm:pt modelId="{3D1199E4-C629-4F94-89A4-4E558FA44BA0}" type="parTrans" cxnId="{42874831-EF0D-4248-8ECA-50104124A00F}">
      <dgm:prSet/>
      <dgm:spPr/>
      <dgm:t>
        <a:bodyPr/>
        <a:lstStyle/>
        <a:p>
          <a:endParaRPr lang="en-US"/>
        </a:p>
      </dgm:t>
    </dgm:pt>
    <dgm:pt modelId="{AF6336CE-F193-49CC-9FE3-8121CCA8A1EF}" type="sibTrans" cxnId="{42874831-EF0D-4248-8ECA-50104124A00F}">
      <dgm:prSet/>
      <dgm:spPr/>
      <dgm:t>
        <a:bodyPr/>
        <a:lstStyle/>
        <a:p>
          <a:endParaRPr lang="en-US"/>
        </a:p>
      </dgm:t>
    </dgm:pt>
    <dgm:pt modelId="{496169EF-A772-4D62-88EA-DF8E350D0EC3}">
      <dgm:prSet/>
      <dgm:spPr/>
      <dgm:t>
        <a:bodyPr/>
        <a:lstStyle/>
        <a:p>
          <a:r>
            <a:rPr lang="en-AU"/>
            <a:t>Make “top of atmosphere” L2 data available,</a:t>
          </a:r>
          <a:endParaRPr lang="en-US"/>
        </a:p>
      </dgm:t>
    </dgm:pt>
    <dgm:pt modelId="{29AAB763-7D27-4EC1-A060-C003C9114E14}" type="parTrans" cxnId="{B9435C51-65B4-47C9-AA94-8DB4C855F05B}">
      <dgm:prSet/>
      <dgm:spPr/>
      <dgm:t>
        <a:bodyPr/>
        <a:lstStyle/>
        <a:p>
          <a:endParaRPr lang="en-US"/>
        </a:p>
      </dgm:t>
    </dgm:pt>
    <dgm:pt modelId="{06C9AA9C-C8FC-4F1A-A564-7B5BBA1AD6C8}" type="sibTrans" cxnId="{B9435C51-65B4-47C9-AA94-8DB4C855F05B}">
      <dgm:prSet/>
      <dgm:spPr/>
      <dgm:t>
        <a:bodyPr/>
        <a:lstStyle/>
        <a:p>
          <a:endParaRPr lang="en-US"/>
        </a:p>
      </dgm:t>
    </dgm:pt>
    <dgm:pt modelId="{E48878EE-19CE-4046-BD23-B6DBEF143567}">
      <dgm:prSet/>
      <dgm:spPr/>
      <dgm:t>
        <a:bodyPr/>
        <a:lstStyle/>
        <a:p>
          <a:r>
            <a:rPr lang="en-AU" dirty="0"/>
            <a:t>Provide as a mapped </a:t>
          </a:r>
          <a:r>
            <a:rPr lang="en-AU" dirty="0" err="1"/>
            <a:t>datacube</a:t>
          </a:r>
          <a:r>
            <a:rPr lang="en-AU" dirty="0"/>
            <a:t> product,</a:t>
          </a:r>
          <a:endParaRPr lang="en-US" dirty="0"/>
        </a:p>
      </dgm:t>
    </dgm:pt>
    <dgm:pt modelId="{C3E8DAEB-1963-405C-833E-B9FEBB5ED234}" type="parTrans" cxnId="{7BBE7639-051C-418A-906D-49E6F3C1BC49}">
      <dgm:prSet/>
      <dgm:spPr/>
      <dgm:t>
        <a:bodyPr/>
        <a:lstStyle/>
        <a:p>
          <a:endParaRPr lang="en-US"/>
        </a:p>
      </dgm:t>
    </dgm:pt>
    <dgm:pt modelId="{E5DF3ED1-0864-40ED-85F7-21498297FE6B}" type="sibTrans" cxnId="{7BBE7639-051C-418A-906D-49E6F3C1BC49}">
      <dgm:prSet/>
      <dgm:spPr/>
      <dgm:t>
        <a:bodyPr/>
        <a:lstStyle/>
        <a:p>
          <a:endParaRPr lang="en-US"/>
        </a:p>
      </dgm:t>
    </dgm:pt>
    <dgm:pt modelId="{FC4AE193-952A-44BC-B508-1833144BC944}">
      <dgm:prSet/>
      <dgm:spPr/>
      <dgm:t>
        <a:bodyPr/>
        <a:lstStyle/>
        <a:p>
          <a:r>
            <a:rPr lang="en-AU"/>
            <a:t>Act as a pathfinder/interest generator for further work</a:t>
          </a:r>
          <a:endParaRPr lang="en-US"/>
        </a:p>
      </dgm:t>
    </dgm:pt>
    <dgm:pt modelId="{B562DEF5-3BDC-46BC-9380-AC7BB2247D69}" type="parTrans" cxnId="{FB8B5453-19D2-4D2A-A492-ADA7627E3BAC}">
      <dgm:prSet/>
      <dgm:spPr/>
      <dgm:t>
        <a:bodyPr/>
        <a:lstStyle/>
        <a:p>
          <a:endParaRPr lang="en-US"/>
        </a:p>
      </dgm:t>
    </dgm:pt>
    <dgm:pt modelId="{C908A6CF-8209-4D0D-B134-F9A0E008D4AC}" type="sibTrans" cxnId="{FB8B5453-19D2-4D2A-A492-ADA7627E3BAC}">
      <dgm:prSet/>
      <dgm:spPr/>
      <dgm:t>
        <a:bodyPr/>
        <a:lstStyle/>
        <a:p>
          <a:endParaRPr lang="en-US"/>
        </a:p>
      </dgm:t>
    </dgm:pt>
    <dgm:pt modelId="{39CCB557-EC20-4DBF-B59E-73A542B803A7}">
      <dgm:prSet/>
      <dgm:spPr/>
      <dgm:t>
        <a:bodyPr/>
        <a:lstStyle/>
        <a:p>
          <a:r>
            <a:rPr lang="en-AU"/>
            <a:t>Used a hybrid of local and international codes</a:t>
          </a:r>
          <a:endParaRPr lang="en-US"/>
        </a:p>
      </dgm:t>
    </dgm:pt>
    <dgm:pt modelId="{60E7EC78-A317-411E-8EAA-F449B9848090}" type="parTrans" cxnId="{6F034447-F225-4465-92B8-AA9FB5304B40}">
      <dgm:prSet/>
      <dgm:spPr/>
      <dgm:t>
        <a:bodyPr/>
        <a:lstStyle/>
        <a:p>
          <a:endParaRPr lang="en-US"/>
        </a:p>
      </dgm:t>
    </dgm:pt>
    <dgm:pt modelId="{3CDC8DD2-4C93-495F-914A-D50770E9B964}" type="sibTrans" cxnId="{6F034447-F225-4465-92B8-AA9FB5304B40}">
      <dgm:prSet/>
      <dgm:spPr/>
      <dgm:t>
        <a:bodyPr/>
        <a:lstStyle/>
        <a:p>
          <a:endParaRPr lang="en-US"/>
        </a:p>
      </dgm:t>
    </dgm:pt>
    <dgm:pt modelId="{36386F14-2224-4E76-B4C3-BD1A0D29B14B}">
      <dgm:prSet/>
      <dgm:spPr/>
      <dgm:t>
        <a:bodyPr/>
        <a:lstStyle/>
        <a:p>
          <a:r>
            <a:rPr lang="en-AU" dirty="0"/>
            <a:t>Re-implemented a lot of Fortran66/77, </a:t>
          </a:r>
          <a:r>
            <a:rPr lang="en-AU" dirty="0" err="1"/>
            <a:t>Tcl</a:t>
          </a:r>
          <a:r>
            <a:rPr lang="en-AU" dirty="0"/>
            <a:t>/Tk and shell scripts in Python and C</a:t>
          </a:r>
          <a:endParaRPr lang="en-US" dirty="0"/>
        </a:p>
      </dgm:t>
    </dgm:pt>
    <dgm:pt modelId="{8D13E625-EC22-4E98-B364-D966ED70C349}" type="parTrans" cxnId="{0E56D182-4BCD-4DCF-AF5A-966869C41237}">
      <dgm:prSet/>
      <dgm:spPr/>
      <dgm:t>
        <a:bodyPr/>
        <a:lstStyle/>
        <a:p>
          <a:endParaRPr lang="en-US"/>
        </a:p>
      </dgm:t>
    </dgm:pt>
    <dgm:pt modelId="{7E2667D7-6662-413A-9979-8FD3D05083F9}" type="sibTrans" cxnId="{0E56D182-4BCD-4DCF-AF5A-966869C41237}">
      <dgm:prSet/>
      <dgm:spPr/>
      <dgm:t>
        <a:bodyPr/>
        <a:lstStyle/>
        <a:p>
          <a:endParaRPr lang="en-US"/>
        </a:p>
      </dgm:t>
    </dgm:pt>
    <dgm:pt modelId="{1D759FCA-0B44-4B4E-BF4F-157A6732467C}">
      <dgm:prSet/>
      <dgm:spPr/>
      <dgm:t>
        <a:bodyPr/>
        <a:lstStyle/>
        <a:p>
          <a:r>
            <a:rPr lang="en-AU" dirty="0"/>
            <a:t>Generating NetCDF4 and COG</a:t>
          </a:r>
          <a:endParaRPr lang="en-US" dirty="0"/>
        </a:p>
      </dgm:t>
    </dgm:pt>
    <dgm:pt modelId="{2C938F07-1903-4528-95F6-A159D41150F6}" type="parTrans" cxnId="{A085C8B2-4857-4EFE-B829-AF43518265E6}">
      <dgm:prSet/>
      <dgm:spPr/>
      <dgm:t>
        <a:bodyPr/>
        <a:lstStyle/>
        <a:p>
          <a:endParaRPr lang="en-US"/>
        </a:p>
      </dgm:t>
    </dgm:pt>
    <dgm:pt modelId="{E3E5313E-5B5A-4B2D-B4BE-0BDA1811D9AD}" type="sibTrans" cxnId="{A085C8B2-4857-4EFE-B829-AF43518265E6}">
      <dgm:prSet/>
      <dgm:spPr/>
      <dgm:t>
        <a:bodyPr/>
        <a:lstStyle/>
        <a:p>
          <a:endParaRPr lang="en-US"/>
        </a:p>
      </dgm:t>
    </dgm:pt>
    <dgm:pt modelId="{E062745C-A261-4C01-ABD5-518F6465D2CC}">
      <dgm:prSet/>
      <dgm:spPr/>
      <dgm:t>
        <a:bodyPr/>
        <a:lstStyle/>
        <a:p>
          <a:r>
            <a:rPr lang="en-AU"/>
            <a:t>Now (2023 Oct.) nearing completion</a:t>
          </a:r>
          <a:endParaRPr lang="en-US"/>
        </a:p>
      </dgm:t>
    </dgm:pt>
    <dgm:pt modelId="{8BC0076A-8236-41C6-9054-17954E175356}" type="parTrans" cxnId="{64A4020E-AAA0-447F-9F44-0EFD56E00C12}">
      <dgm:prSet/>
      <dgm:spPr/>
      <dgm:t>
        <a:bodyPr/>
        <a:lstStyle/>
        <a:p>
          <a:endParaRPr lang="en-US"/>
        </a:p>
      </dgm:t>
    </dgm:pt>
    <dgm:pt modelId="{15279C54-2F66-47F1-9B08-98806BBA4943}" type="sibTrans" cxnId="{64A4020E-AAA0-447F-9F44-0EFD56E00C12}">
      <dgm:prSet/>
      <dgm:spPr/>
      <dgm:t>
        <a:bodyPr/>
        <a:lstStyle/>
        <a:p>
          <a:endParaRPr lang="en-US"/>
        </a:p>
      </dgm:t>
    </dgm:pt>
    <dgm:pt modelId="{FD703F58-CBFD-41DA-9C6D-4314436C1BA4}">
      <dgm:prSet/>
      <dgm:spPr/>
      <dgm:t>
        <a:bodyPr/>
        <a:lstStyle/>
        <a:p>
          <a:r>
            <a:rPr lang="en-AU" dirty="0"/>
            <a:t>Stable system tested across whole archive from 1992</a:t>
          </a:r>
          <a:endParaRPr lang="en-US" dirty="0"/>
        </a:p>
      </dgm:t>
    </dgm:pt>
    <dgm:pt modelId="{0C0265E5-55AE-47F3-BF00-D33CDDBD98F3}" type="parTrans" cxnId="{7D9C857E-1D95-4DE4-B824-10C7DD64461D}">
      <dgm:prSet/>
      <dgm:spPr/>
      <dgm:t>
        <a:bodyPr/>
        <a:lstStyle/>
        <a:p>
          <a:endParaRPr lang="en-US"/>
        </a:p>
      </dgm:t>
    </dgm:pt>
    <dgm:pt modelId="{1E8EECC1-A567-4801-8D2D-FDC4868B7C94}" type="sibTrans" cxnId="{7D9C857E-1D95-4DE4-B824-10C7DD64461D}">
      <dgm:prSet/>
      <dgm:spPr/>
      <dgm:t>
        <a:bodyPr/>
        <a:lstStyle/>
        <a:p>
          <a:endParaRPr lang="en-US"/>
        </a:p>
      </dgm:t>
    </dgm:pt>
    <dgm:pt modelId="{0927A1EF-1DC7-404C-84F4-FBBEBA40435A}">
      <dgm:prSet/>
      <dgm:spPr/>
      <dgm:t>
        <a:bodyPr/>
        <a:lstStyle/>
        <a:p>
          <a:r>
            <a:rPr lang="en-AU" dirty="0"/>
            <a:t>Commencing the data processing step for 31-year archive on HPC</a:t>
          </a:r>
          <a:endParaRPr lang="en-US" dirty="0"/>
        </a:p>
      </dgm:t>
    </dgm:pt>
    <dgm:pt modelId="{8A8F779C-8223-40F5-ADB0-FFAF48F8C5C0}" type="parTrans" cxnId="{F078190F-312F-4275-8F6F-2C74C4FD81C4}">
      <dgm:prSet/>
      <dgm:spPr/>
      <dgm:t>
        <a:bodyPr/>
        <a:lstStyle/>
        <a:p>
          <a:endParaRPr lang="en-US"/>
        </a:p>
      </dgm:t>
    </dgm:pt>
    <dgm:pt modelId="{A2D3E0BB-7411-438C-9E4C-4BB98D345B8E}" type="sibTrans" cxnId="{F078190F-312F-4275-8F6F-2C74C4FD81C4}">
      <dgm:prSet/>
      <dgm:spPr/>
      <dgm:t>
        <a:bodyPr/>
        <a:lstStyle/>
        <a:p>
          <a:endParaRPr lang="en-US"/>
        </a:p>
      </dgm:t>
    </dgm:pt>
    <dgm:pt modelId="{A93E7541-A64F-41FC-A70D-D7E86037892D}">
      <dgm:prSet/>
      <dgm:spPr/>
      <dgm:t>
        <a:bodyPr/>
        <a:lstStyle/>
        <a:p>
          <a:r>
            <a:rPr lang="en-US" dirty="0"/>
            <a:t>Used parts of </a:t>
          </a:r>
          <a:r>
            <a:rPr lang="en-US" dirty="0" err="1"/>
            <a:t>Pytroll</a:t>
          </a:r>
          <a:r>
            <a:rPr lang="en-US" dirty="0"/>
            <a:t>/</a:t>
          </a:r>
          <a:r>
            <a:rPr lang="en-US" dirty="0" err="1"/>
            <a:t>Pygac</a:t>
          </a:r>
          <a:endParaRPr lang="en-US" dirty="0"/>
        </a:p>
      </dgm:t>
    </dgm:pt>
    <dgm:pt modelId="{BC61F2C7-98A1-45BF-8E04-AA3296E8A022}" type="parTrans" cxnId="{E0F51E9A-3C88-4162-A4CF-719E5F2BF44C}">
      <dgm:prSet/>
      <dgm:spPr/>
      <dgm:t>
        <a:bodyPr/>
        <a:lstStyle/>
        <a:p>
          <a:endParaRPr lang="en-AU"/>
        </a:p>
      </dgm:t>
    </dgm:pt>
    <dgm:pt modelId="{8B289375-2DE6-4969-9DFA-9275B7571CC4}" type="sibTrans" cxnId="{E0F51E9A-3C88-4162-A4CF-719E5F2BF44C}">
      <dgm:prSet/>
      <dgm:spPr/>
      <dgm:t>
        <a:bodyPr/>
        <a:lstStyle/>
        <a:p>
          <a:endParaRPr lang="en-AU"/>
        </a:p>
      </dgm:t>
    </dgm:pt>
    <dgm:pt modelId="{69895100-EBDC-434E-AFC8-5E1D5F191801}" type="pres">
      <dgm:prSet presAssocID="{818DB338-7B48-4252-8943-42B7F41A9285}" presName="Name0" presStyleCnt="0">
        <dgm:presLayoutVars>
          <dgm:dir/>
          <dgm:animLvl val="lvl"/>
          <dgm:resizeHandles val="exact"/>
        </dgm:presLayoutVars>
      </dgm:prSet>
      <dgm:spPr/>
    </dgm:pt>
    <dgm:pt modelId="{EDA2ABC1-4CA5-4EF8-92C2-688BE085CF45}" type="pres">
      <dgm:prSet presAssocID="{C4BCBE5C-A349-45B5-A660-52E12B525A10}" presName="linNode" presStyleCnt="0"/>
      <dgm:spPr/>
    </dgm:pt>
    <dgm:pt modelId="{96BE35E2-4F2A-4A8F-97FA-B69055C89209}" type="pres">
      <dgm:prSet presAssocID="{C4BCBE5C-A349-45B5-A660-52E12B525A1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CC8C580-4F06-46A2-950E-092EE13C2E87}" type="pres">
      <dgm:prSet presAssocID="{C4BCBE5C-A349-45B5-A660-52E12B525A10}" presName="descendantText" presStyleLbl="alignAccFollowNode1" presStyleIdx="0" presStyleCnt="3">
        <dgm:presLayoutVars>
          <dgm:bulletEnabled val="1"/>
        </dgm:presLayoutVars>
      </dgm:prSet>
      <dgm:spPr/>
    </dgm:pt>
    <dgm:pt modelId="{8F134A74-9C90-43C1-A59F-88DAAB966FB0}" type="pres">
      <dgm:prSet presAssocID="{3BD2E15B-5D49-4DA6-BF5C-D1AD61E144E7}" presName="sp" presStyleCnt="0"/>
      <dgm:spPr/>
    </dgm:pt>
    <dgm:pt modelId="{3EA8A263-FF71-45AE-BDCA-F360FA8904E1}" type="pres">
      <dgm:prSet presAssocID="{39CCB557-EC20-4DBF-B59E-73A542B803A7}" presName="linNode" presStyleCnt="0"/>
      <dgm:spPr/>
    </dgm:pt>
    <dgm:pt modelId="{5A1BDBC9-D4B7-442E-AF4B-5C92C103E135}" type="pres">
      <dgm:prSet presAssocID="{39CCB557-EC20-4DBF-B59E-73A542B803A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05E8EA5-7FBF-41FF-A9C5-86AA0553D413}" type="pres">
      <dgm:prSet presAssocID="{39CCB557-EC20-4DBF-B59E-73A542B803A7}" presName="descendantText" presStyleLbl="alignAccFollowNode1" presStyleIdx="1" presStyleCnt="3">
        <dgm:presLayoutVars>
          <dgm:bulletEnabled val="1"/>
        </dgm:presLayoutVars>
      </dgm:prSet>
      <dgm:spPr/>
    </dgm:pt>
    <dgm:pt modelId="{80596900-CD0F-4001-B038-39B347543B96}" type="pres">
      <dgm:prSet presAssocID="{3CDC8DD2-4C93-495F-914A-D50770E9B964}" presName="sp" presStyleCnt="0"/>
      <dgm:spPr/>
    </dgm:pt>
    <dgm:pt modelId="{B91D2EB0-2688-4CC1-A238-E5DFC6E395C4}" type="pres">
      <dgm:prSet presAssocID="{E062745C-A261-4C01-ABD5-518F6465D2CC}" presName="linNode" presStyleCnt="0"/>
      <dgm:spPr/>
    </dgm:pt>
    <dgm:pt modelId="{FC1ED2C5-4067-480E-A3BD-7E11C28E464D}" type="pres">
      <dgm:prSet presAssocID="{E062745C-A261-4C01-ABD5-518F6465D2C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A50F26E-320D-45F5-AE72-B3A8F3693262}" type="pres">
      <dgm:prSet presAssocID="{E062745C-A261-4C01-ABD5-518F6465D2C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B18CC0D-6B60-4624-AA3F-248B9802D6D8}" type="presOf" srcId="{FD703F58-CBFD-41DA-9C6D-4314436C1BA4}" destId="{AA50F26E-320D-45F5-AE72-B3A8F3693262}" srcOrd="0" destOrd="0" presId="urn:microsoft.com/office/officeart/2005/8/layout/vList5"/>
    <dgm:cxn modelId="{64A4020E-AAA0-447F-9F44-0EFD56E00C12}" srcId="{818DB338-7B48-4252-8943-42B7F41A9285}" destId="{E062745C-A261-4C01-ABD5-518F6465D2CC}" srcOrd="2" destOrd="0" parTransId="{8BC0076A-8236-41C6-9054-17954E175356}" sibTransId="{15279C54-2F66-47F1-9B08-98806BBA4943}"/>
    <dgm:cxn modelId="{F078190F-312F-4275-8F6F-2C74C4FD81C4}" srcId="{E062745C-A261-4C01-ABD5-518F6465D2CC}" destId="{0927A1EF-1DC7-404C-84F4-FBBEBA40435A}" srcOrd="1" destOrd="0" parTransId="{8A8F779C-8223-40F5-ADB0-FFAF48F8C5C0}" sibTransId="{A2D3E0BB-7411-438C-9E4C-4BB98D345B8E}"/>
    <dgm:cxn modelId="{CCC8011A-D36A-4B93-8AE1-714CA6ABFF89}" type="presOf" srcId="{39CCB557-EC20-4DBF-B59E-73A542B803A7}" destId="{5A1BDBC9-D4B7-442E-AF4B-5C92C103E135}" srcOrd="0" destOrd="0" presId="urn:microsoft.com/office/officeart/2005/8/layout/vList5"/>
    <dgm:cxn modelId="{42874831-EF0D-4248-8ECA-50104124A00F}" srcId="{C4BCBE5C-A349-45B5-A660-52E12B525A10}" destId="{9B54AC67-0BBA-41F1-8BF2-4C73140D29C5}" srcOrd="0" destOrd="0" parTransId="{3D1199E4-C629-4F94-89A4-4E558FA44BA0}" sibTransId="{AF6336CE-F193-49CC-9FE3-8121CCA8A1EF}"/>
    <dgm:cxn modelId="{AA356033-F95E-4D58-8A12-0138D5C9C05F}" type="presOf" srcId="{9B54AC67-0BBA-41F1-8BF2-4C73140D29C5}" destId="{ACC8C580-4F06-46A2-950E-092EE13C2E87}" srcOrd="0" destOrd="0" presId="urn:microsoft.com/office/officeart/2005/8/layout/vList5"/>
    <dgm:cxn modelId="{39EA7738-2D44-45E8-91C3-212BD064E622}" type="presOf" srcId="{FC4AE193-952A-44BC-B508-1833144BC944}" destId="{ACC8C580-4F06-46A2-950E-092EE13C2E87}" srcOrd="0" destOrd="3" presId="urn:microsoft.com/office/officeart/2005/8/layout/vList5"/>
    <dgm:cxn modelId="{7BBE7639-051C-418A-906D-49E6F3C1BC49}" srcId="{C4BCBE5C-A349-45B5-A660-52E12B525A10}" destId="{E48878EE-19CE-4046-BD23-B6DBEF143567}" srcOrd="2" destOrd="0" parTransId="{C3E8DAEB-1963-405C-833E-B9FEBB5ED234}" sibTransId="{E5DF3ED1-0864-40ED-85F7-21498297FE6B}"/>
    <dgm:cxn modelId="{F605FB43-E777-4DEF-874C-9DB585C7CFB6}" type="presOf" srcId="{496169EF-A772-4D62-88EA-DF8E350D0EC3}" destId="{ACC8C580-4F06-46A2-950E-092EE13C2E87}" srcOrd="0" destOrd="1" presId="urn:microsoft.com/office/officeart/2005/8/layout/vList5"/>
    <dgm:cxn modelId="{6F034447-F225-4465-92B8-AA9FB5304B40}" srcId="{818DB338-7B48-4252-8943-42B7F41A9285}" destId="{39CCB557-EC20-4DBF-B59E-73A542B803A7}" srcOrd="1" destOrd="0" parTransId="{60E7EC78-A317-411E-8EAA-F449B9848090}" sibTransId="{3CDC8DD2-4C93-495F-914A-D50770E9B964}"/>
    <dgm:cxn modelId="{57ECB66A-9AA1-4048-BB24-A9FA972585CD}" type="presOf" srcId="{1D759FCA-0B44-4B4E-BF4F-157A6732467C}" destId="{C05E8EA5-7FBF-41FF-A9C5-86AA0553D413}" srcOrd="0" destOrd="2" presId="urn:microsoft.com/office/officeart/2005/8/layout/vList5"/>
    <dgm:cxn modelId="{B9435C51-65B4-47C9-AA94-8DB4C855F05B}" srcId="{C4BCBE5C-A349-45B5-A660-52E12B525A10}" destId="{496169EF-A772-4D62-88EA-DF8E350D0EC3}" srcOrd="1" destOrd="0" parTransId="{29AAB763-7D27-4EC1-A060-C003C9114E14}" sibTransId="{06C9AA9C-C8FC-4F1A-A564-7B5BBA1AD6C8}"/>
    <dgm:cxn modelId="{FB8B5453-19D2-4D2A-A492-ADA7627E3BAC}" srcId="{C4BCBE5C-A349-45B5-A660-52E12B525A10}" destId="{FC4AE193-952A-44BC-B508-1833144BC944}" srcOrd="3" destOrd="0" parTransId="{B562DEF5-3BDC-46BC-9380-AC7BB2247D69}" sibTransId="{C908A6CF-8209-4D0D-B134-F9A0E008D4AC}"/>
    <dgm:cxn modelId="{97548975-E3D3-4F35-A28A-F63B716E279B}" type="presOf" srcId="{818DB338-7B48-4252-8943-42B7F41A9285}" destId="{69895100-EBDC-434E-AFC8-5E1D5F191801}" srcOrd="0" destOrd="0" presId="urn:microsoft.com/office/officeart/2005/8/layout/vList5"/>
    <dgm:cxn modelId="{7D9C857E-1D95-4DE4-B824-10C7DD64461D}" srcId="{E062745C-A261-4C01-ABD5-518F6465D2CC}" destId="{FD703F58-CBFD-41DA-9C6D-4314436C1BA4}" srcOrd="0" destOrd="0" parTransId="{0C0265E5-55AE-47F3-BF00-D33CDDBD98F3}" sibTransId="{1E8EECC1-A567-4801-8D2D-FDC4868B7C94}"/>
    <dgm:cxn modelId="{0E56D182-4BCD-4DCF-AF5A-966869C41237}" srcId="{39CCB557-EC20-4DBF-B59E-73A542B803A7}" destId="{36386F14-2224-4E76-B4C3-BD1A0D29B14B}" srcOrd="0" destOrd="0" parTransId="{8D13E625-EC22-4E98-B364-D966ED70C349}" sibTransId="{7E2667D7-6662-413A-9979-8FD3D05083F9}"/>
    <dgm:cxn modelId="{273B938B-1105-4C67-8E43-F18EE23E822C}" type="presOf" srcId="{C4BCBE5C-A349-45B5-A660-52E12B525A10}" destId="{96BE35E2-4F2A-4A8F-97FA-B69055C89209}" srcOrd="0" destOrd="0" presId="urn:microsoft.com/office/officeart/2005/8/layout/vList5"/>
    <dgm:cxn modelId="{E0F51E9A-3C88-4162-A4CF-719E5F2BF44C}" srcId="{39CCB557-EC20-4DBF-B59E-73A542B803A7}" destId="{A93E7541-A64F-41FC-A70D-D7E86037892D}" srcOrd="1" destOrd="0" parTransId="{BC61F2C7-98A1-45BF-8E04-AA3296E8A022}" sibTransId="{8B289375-2DE6-4969-9DFA-9275B7571CC4}"/>
    <dgm:cxn modelId="{A085C8B2-4857-4EFE-B829-AF43518265E6}" srcId="{39CCB557-EC20-4DBF-B59E-73A542B803A7}" destId="{1D759FCA-0B44-4B4E-BF4F-157A6732467C}" srcOrd="2" destOrd="0" parTransId="{2C938F07-1903-4528-95F6-A159D41150F6}" sibTransId="{E3E5313E-5B5A-4B2D-B4BE-0BDA1811D9AD}"/>
    <dgm:cxn modelId="{D4A6C1BE-F47E-47B4-B59B-B378538F35B0}" type="presOf" srcId="{A93E7541-A64F-41FC-A70D-D7E86037892D}" destId="{C05E8EA5-7FBF-41FF-A9C5-86AA0553D413}" srcOrd="0" destOrd="1" presId="urn:microsoft.com/office/officeart/2005/8/layout/vList5"/>
    <dgm:cxn modelId="{7BBB95BF-D48C-4573-9DE2-8F785355521E}" type="presOf" srcId="{36386F14-2224-4E76-B4C3-BD1A0D29B14B}" destId="{C05E8EA5-7FBF-41FF-A9C5-86AA0553D413}" srcOrd="0" destOrd="0" presId="urn:microsoft.com/office/officeart/2005/8/layout/vList5"/>
    <dgm:cxn modelId="{9862E4E3-AABC-4CFC-B1C2-81C21F4376B8}" type="presOf" srcId="{E48878EE-19CE-4046-BD23-B6DBEF143567}" destId="{ACC8C580-4F06-46A2-950E-092EE13C2E87}" srcOrd="0" destOrd="2" presId="urn:microsoft.com/office/officeart/2005/8/layout/vList5"/>
    <dgm:cxn modelId="{89AD0EF1-12A4-4623-94AE-79563F215E1E}" type="presOf" srcId="{0927A1EF-1DC7-404C-84F4-FBBEBA40435A}" destId="{AA50F26E-320D-45F5-AE72-B3A8F3693262}" srcOrd="0" destOrd="1" presId="urn:microsoft.com/office/officeart/2005/8/layout/vList5"/>
    <dgm:cxn modelId="{9B8698FA-6045-4E1A-8A87-A8BB99E9FC2D}" srcId="{818DB338-7B48-4252-8943-42B7F41A9285}" destId="{C4BCBE5C-A349-45B5-A660-52E12B525A10}" srcOrd="0" destOrd="0" parTransId="{71F770FD-AD32-4264-8B90-2783054455CF}" sibTransId="{3BD2E15B-5D49-4DA6-BF5C-D1AD61E144E7}"/>
    <dgm:cxn modelId="{A9D506FD-F811-4029-988C-BF4E085C79F5}" type="presOf" srcId="{E062745C-A261-4C01-ABD5-518F6465D2CC}" destId="{FC1ED2C5-4067-480E-A3BD-7E11C28E464D}" srcOrd="0" destOrd="0" presId="urn:microsoft.com/office/officeart/2005/8/layout/vList5"/>
    <dgm:cxn modelId="{2B56ECC9-F953-4794-85C7-BD9EAF2EC904}" type="presParOf" srcId="{69895100-EBDC-434E-AFC8-5E1D5F191801}" destId="{EDA2ABC1-4CA5-4EF8-92C2-688BE085CF45}" srcOrd="0" destOrd="0" presId="urn:microsoft.com/office/officeart/2005/8/layout/vList5"/>
    <dgm:cxn modelId="{9C3D5AA1-9A3C-4288-A77D-E1413BE34DDC}" type="presParOf" srcId="{EDA2ABC1-4CA5-4EF8-92C2-688BE085CF45}" destId="{96BE35E2-4F2A-4A8F-97FA-B69055C89209}" srcOrd="0" destOrd="0" presId="urn:microsoft.com/office/officeart/2005/8/layout/vList5"/>
    <dgm:cxn modelId="{57458019-4FE7-4449-B6D7-A64F260C6603}" type="presParOf" srcId="{EDA2ABC1-4CA5-4EF8-92C2-688BE085CF45}" destId="{ACC8C580-4F06-46A2-950E-092EE13C2E87}" srcOrd="1" destOrd="0" presId="urn:microsoft.com/office/officeart/2005/8/layout/vList5"/>
    <dgm:cxn modelId="{218A5E3A-6571-451F-AF42-28C7A657C342}" type="presParOf" srcId="{69895100-EBDC-434E-AFC8-5E1D5F191801}" destId="{8F134A74-9C90-43C1-A59F-88DAAB966FB0}" srcOrd="1" destOrd="0" presId="urn:microsoft.com/office/officeart/2005/8/layout/vList5"/>
    <dgm:cxn modelId="{7B8D3FA9-BB04-4197-BE20-C61F4A0CEA65}" type="presParOf" srcId="{69895100-EBDC-434E-AFC8-5E1D5F191801}" destId="{3EA8A263-FF71-45AE-BDCA-F360FA8904E1}" srcOrd="2" destOrd="0" presId="urn:microsoft.com/office/officeart/2005/8/layout/vList5"/>
    <dgm:cxn modelId="{43FD2F8B-F66B-407F-8691-B9114CAB6BDE}" type="presParOf" srcId="{3EA8A263-FF71-45AE-BDCA-F360FA8904E1}" destId="{5A1BDBC9-D4B7-442E-AF4B-5C92C103E135}" srcOrd="0" destOrd="0" presId="urn:microsoft.com/office/officeart/2005/8/layout/vList5"/>
    <dgm:cxn modelId="{2B87C4AF-8B65-4D3E-B302-838B44E8DA5F}" type="presParOf" srcId="{3EA8A263-FF71-45AE-BDCA-F360FA8904E1}" destId="{C05E8EA5-7FBF-41FF-A9C5-86AA0553D413}" srcOrd="1" destOrd="0" presId="urn:microsoft.com/office/officeart/2005/8/layout/vList5"/>
    <dgm:cxn modelId="{78B95376-AF26-408C-B298-3D09F400F64E}" type="presParOf" srcId="{69895100-EBDC-434E-AFC8-5E1D5F191801}" destId="{80596900-CD0F-4001-B038-39B347543B96}" srcOrd="3" destOrd="0" presId="urn:microsoft.com/office/officeart/2005/8/layout/vList5"/>
    <dgm:cxn modelId="{E26E1135-B0B5-43EF-AB81-CB89129E95E9}" type="presParOf" srcId="{69895100-EBDC-434E-AFC8-5E1D5F191801}" destId="{B91D2EB0-2688-4CC1-A238-E5DFC6E395C4}" srcOrd="4" destOrd="0" presId="urn:microsoft.com/office/officeart/2005/8/layout/vList5"/>
    <dgm:cxn modelId="{44C81655-D6C5-45D3-A194-D7E9FB74EB06}" type="presParOf" srcId="{B91D2EB0-2688-4CC1-A238-E5DFC6E395C4}" destId="{FC1ED2C5-4067-480E-A3BD-7E11C28E464D}" srcOrd="0" destOrd="0" presId="urn:microsoft.com/office/officeart/2005/8/layout/vList5"/>
    <dgm:cxn modelId="{64110906-7945-4935-9B0E-E42064E34FD7}" type="presParOf" srcId="{B91D2EB0-2688-4CC1-A238-E5DFC6E395C4}" destId="{AA50F26E-320D-45F5-AE72-B3A8F36932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69E069-E54A-4CC7-B812-82CA638135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64C47C-C3C2-4C89-891A-B6FE7121A449}">
      <dgm:prSet/>
      <dgm:spPr/>
      <dgm:t>
        <a:bodyPr/>
        <a:lstStyle/>
        <a:p>
          <a:r>
            <a:rPr lang="en-AU"/>
            <a:t>Securing Data</a:t>
          </a:r>
          <a:endParaRPr lang="en-US"/>
        </a:p>
      </dgm:t>
    </dgm:pt>
    <dgm:pt modelId="{843FA08E-1056-4D8E-B379-0DD91F0BE8EF}" type="parTrans" cxnId="{F772251A-1AD7-4D5A-8AC0-85D067D1F022}">
      <dgm:prSet/>
      <dgm:spPr/>
      <dgm:t>
        <a:bodyPr/>
        <a:lstStyle/>
        <a:p>
          <a:endParaRPr lang="en-US"/>
        </a:p>
      </dgm:t>
    </dgm:pt>
    <dgm:pt modelId="{51EF669C-71DC-4AC4-8181-D892C4BA50B8}" type="sibTrans" cxnId="{F772251A-1AD7-4D5A-8AC0-85D067D1F022}">
      <dgm:prSet/>
      <dgm:spPr/>
      <dgm:t>
        <a:bodyPr/>
        <a:lstStyle/>
        <a:p>
          <a:endParaRPr lang="en-US"/>
        </a:p>
      </dgm:t>
    </dgm:pt>
    <dgm:pt modelId="{2E8A45FD-99CC-43B1-9BE0-3199F16C2E59}">
      <dgm:prSet/>
      <dgm:spPr/>
      <dgm:t>
        <a:bodyPr/>
        <a:lstStyle/>
        <a:p>
          <a:r>
            <a:rPr lang="en-AU"/>
            <a:t>Rescue early (1983-1992) imagery (hard) and Antarctic data (easier)</a:t>
          </a:r>
          <a:endParaRPr lang="en-US"/>
        </a:p>
      </dgm:t>
    </dgm:pt>
    <dgm:pt modelId="{5124E3F1-CF28-433A-B8CD-E122C9452CA8}" type="parTrans" cxnId="{AE758EC1-D0AD-45C8-8304-975039CD8023}">
      <dgm:prSet/>
      <dgm:spPr/>
      <dgm:t>
        <a:bodyPr/>
        <a:lstStyle/>
        <a:p>
          <a:endParaRPr lang="en-US"/>
        </a:p>
      </dgm:t>
    </dgm:pt>
    <dgm:pt modelId="{49762C51-BA41-4EB6-908D-8DAC2B8B12DE}" type="sibTrans" cxnId="{AE758EC1-D0AD-45C8-8304-975039CD8023}">
      <dgm:prSet/>
      <dgm:spPr/>
      <dgm:t>
        <a:bodyPr/>
        <a:lstStyle/>
        <a:p>
          <a:endParaRPr lang="en-US"/>
        </a:p>
      </dgm:t>
    </dgm:pt>
    <dgm:pt modelId="{88448D1E-F0B7-4F68-8DA5-E9D693E64CC5}">
      <dgm:prSet/>
      <dgm:spPr/>
      <dgm:t>
        <a:bodyPr/>
        <a:lstStyle/>
        <a:p>
          <a:r>
            <a:rPr lang="en-AU" dirty="0"/>
            <a:t>Get entire collection into trusted repository</a:t>
          </a:r>
          <a:endParaRPr lang="en-US" dirty="0"/>
        </a:p>
      </dgm:t>
    </dgm:pt>
    <dgm:pt modelId="{1398017A-C540-46D2-993E-66CFC408C6BD}" type="parTrans" cxnId="{FD4EDE2D-19B7-4705-910D-F060D7573C14}">
      <dgm:prSet/>
      <dgm:spPr/>
      <dgm:t>
        <a:bodyPr/>
        <a:lstStyle/>
        <a:p>
          <a:endParaRPr lang="en-US"/>
        </a:p>
      </dgm:t>
    </dgm:pt>
    <dgm:pt modelId="{504C6FE2-05F5-403A-AE46-5AD425647BE3}" type="sibTrans" cxnId="{FD4EDE2D-19B7-4705-910D-F060D7573C14}">
      <dgm:prSet/>
      <dgm:spPr/>
      <dgm:t>
        <a:bodyPr/>
        <a:lstStyle/>
        <a:p>
          <a:endParaRPr lang="en-US"/>
        </a:p>
      </dgm:t>
    </dgm:pt>
    <dgm:pt modelId="{CCEC1878-D54A-47B0-A616-91333E4207C4}">
      <dgm:prSet/>
      <dgm:spPr/>
      <dgm:t>
        <a:bodyPr/>
        <a:lstStyle/>
        <a:p>
          <a:r>
            <a:rPr lang="en-AU" dirty="0"/>
            <a:t>Make it available – for collaboration and any users</a:t>
          </a:r>
          <a:endParaRPr lang="en-US" dirty="0"/>
        </a:p>
      </dgm:t>
    </dgm:pt>
    <dgm:pt modelId="{35D28A86-6B52-4C92-A631-F962A5B358F1}" type="parTrans" cxnId="{1AAC277A-8669-4314-9A06-5158D50CF159}">
      <dgm:prSet/>
      <dgm:spPr/>
      <dgm:t>
        <a:bodyPr/>
        <a:lstStyle/>
        <a:p>
          <a:endParaRPr lang="en-US"/>
        </a:p>
      </dgm:t>
    </dgm:pt>
    <dgm:pt modelId="{4161F6B3-0711-456C-9D3B-BAD4D9931AB0}" type="sibTrans" cxnId="{1AAC277A-8669-4314-9A06-5158D50CF159}">
      <dgm:prSet/>
      <dgm:spPr/>
      <dgm:t>
        <a:bodyPr/>
        <a:lstStyle/>
        <a:p>
          <a:endParaRPr lang="en-US"/>
        </a:p>
      </dgm:t>
    </dgm:pt>
    <dgm:pt modelId="{19C210F0-ABC7-47EC-9B8A-D996ACBCEABD}">
      <dgm:prSet/>
      <dgm:spPr/>
      <dgm:t>
        <a:bodyPr/>
        <a:lstStyle/>
        <a:p>
          <a:r>
            <a:rPr lang="en-AU"/>
            <a:t>Processing/exploiting</a:t>
          </a:r>
          <a:endParaRPr lang="en-US"/>
        </a:p>
      </dgm:t>
    </dgm:pt>
    <dgm:pt modelId="{332B8081-9EEA-4A97-8C16-69B41B1D224A}" type="parTrans" cxnId="{8DC13C8E-1799-4FD5-B888-DE431F9BA409}">
      <dgm:prSet/>
      <dgm:spPr/>
      <dgm:t>
        <a:bodyPr/>
        <a:lstStyle/>
        <a:p>
          <a:endParaRPr lang="en-US"/>
        </a:p>
      </dgm:t>
    </dgm:pt>
    <dgm:pt modelId="{AFAD335F-40EC-43B8-A369-6708FBA50D98}" type="sibTrans" cxnId="{8DC13C8E-1799-4FD5-B888-DE431F9BA409}">
      <dgm:prSet/>
      <dgm:spPr/>
      <dgm:t>
        <a:bodyPr/>
        <a:lstStyle/>
        <a:p>
          <a:endParaRPr lang="en-US"/>
        </a:p>
      </dgm:t>
    </dgm:pt>
    <dgm:pt modelId="{AC25204B-0159-4989-A2AD-26CFAC33232E}">
      <dgm:prSet/>
      <dgm:spPr/>
      <dgm:t>
        <a:bodyPr/>
        <a:lstStyle/>
        <a:p>
          <a:r>
            <a:rPr lang="en-AU"/>
            <a:t>Verify calibration implementation</a:t>
          </a:r>
          <a:endParaRPr lang="en-US"/>
        </a:p>
      </dgm:t>
    </dgm:pt>
    <dgm:pt modelId="{0BB114AF-0B2B-4802-9946-C82DC5D7CD15}" type="parTrans" cxnId="{5F9C749E-BF81-44FE-BD3B-E54435F75128}">
      <dgm:prSet/>
      <dgm:spPr/>
      <dgm:t>
        <a:bodyPr/>
        <a:lstStyle/>
        <a:p>
          <a:endParaRPr lang="en-US"/>
        </a:p>
      </dgm:t>
    </dgm:pt>
    <dgm:pt modelId="{A189AE50-A571-4364-BAF8-2398936B3353}" type="sibTrans" cxnId="{5F9C749E-BF81-44FE-BD3B-E54435F75128}">
      <dgm:prSet/>
      <dgm:spPr/>
      <dgm:t>
        <a:bodyPr/>
        <a:lstStyle/>
        <a:p>
          <a:endParaRPr lang="en-US"/>
        </a:p>
      </dgm:t>
    </dgm:pt>
    <dgm:pt modelId="{89FE8002-4217-426D-BA5A-1A957BD9A520}">
      <dgm:prSet/>
      <dgm:spPr/>
      <dgm:t>
        <a:bodyPr/>
        <a:lstStyle/>
        <a:p>
          <a:r>
            <a:rPr lang="en-AU"/>
            <a:t>Improve cloud detection (as reqd.)</a:t>
          </a:r>
          <a:endParaRPr lang="en-US"/>
        </a:p>
      </dgm:t>
    </dgm:pt>
    <dgm:pt modelId="{E9F83183-FE88-491A-8AEE-941C1B0BA220}" type="parTrans" cxnId="{BFEC24E9-8E8E-40FC-9226-F858A99C2736}">
      <dgm:prSet/>
      <dgm:spPr/>
      <dgm:t>
        <a:bodyPr/>
        <a:lstStyle/>
        <a:p>
          <a:endParaRPr lang="en-US"/>
        </a:p>
      </dgm:t>
    </dgm:pt>
    <dgm:pt modelId="{EA5402BE-5514-4C07-84D3-3DAE5AE1B1DB}" type="sibTrans" cxnId="{BFEC24E9-8E8E-40FC-9226-F858A99C2736}">
      <dgm:prSet/>
      <dgm:spPr/>
      <dgm:t>
        <a:bodyPr/>
        <a:lstStyle/>
        <a:p>
          <a:endParaRPr lang="en-US"/>
        </a:p>
      </dgm:t>
    </dgm:pt>
    <dgm:pt modelId="{8E56CC02-8784-4FA3-AF51-4C198AFB9EB7}">
      <dgm:prSet/>
      <dgm:spPr/>
      <dgm:t>
        <a:bodyPr/>
        <a:lstStyle/>
        <a:p>
          <a:r>
            <a:rPr lang="en-AU"/>
            <a:t>Atmospheric correction (atm. reanalyses and aerosol climatologies)</a:t>
          </a:r>
          <a:endParaRPr lang="en-US"/>
        </a:p>
      </dgm:t>
    </dgm:pt>
    <dgm:pt modelId="{933CCFE4-B315-4353-BBBB-097AF8F465B3}" type="parTrans" cxnId="{02FA2AB6-D850-455B-A3E2-54B343493348}">
      <dgm:prSet/>
      <dgm:spPr/>
      <dgm:t>
        <a:bodyPr/>
        <a:lstStyle/>
        <a:p>
          <a:endParaRPr lang="en-US"/>
        </a:p>
      </dgm:t>
    </dgm:pt>
    <dgm:pt modelId="{605FCC3B-B3D9-4DD9-A1F4-F655A68486E8}" type="sibTrans" cxnId="{02FA2AB6-D850-455B-A3E2-54B343493348}">
      <dgm:prSet/>
      <dgm:spPr/>
      <dgm:t>
        <a:bodyPr/>
        <a:lstStyle/>
        <a:p>
          <a:endParaRPr lang="en-US"/>
        </a:p>
      </dgm:t>
    </dgm:pt>
    <dgm:pt modelId="{2CCE8083-B49A-4863-9CD6-D02132075742}">
      <dgm:prSet/>
      <dgm:spPr/>
      <dgm:t>
        <a:bodyPr/>
        <a:lstStyle/>
        <a:p>
          <a:r>
            <a:rPr lang="en-AU"/>
            <a:t>BRDF ?</a:t>
          </a:r>
          <a:endParaRPr lang="en-US"/>
        </a:p>
      </dgm:t>
    </dgm:pt>
    <dgm:pt modelId="{0E4E3145-7666-4151-9377-FAFCF62C5320}" type="parTrans" cxnId="{0DD15295-EA06-421E-9A8B-13188A767EB7}">
      <dgm:prSet/>
      <dgm:spPr/>
      <dgm:t>
        <a:bodyPr/>
        <a:lstStyle/>
        <a:p>
          <a:endParaRPr lang="en-US"/>
        </a:p>
      </dgm:t>
    </dgm:pt>
    <dgm:pt modelId="{FF93259B-99C6-4419-8A50-A9784E35B698}" type="sibTrans" cxnId="{0DD15295-EA06-421E-9A8B-13188A767EB7}">
      <dgm:prSet/>
      <dgm:spPr/>
      <dgm:t>
        <a:bodyPr/>
        <a:lstStyle/>
        <a:p>
          <a:endParaRPr lang="en-US"/>
        </a:p>
      </dgm:t>
    </dgm:pt>
    <dgm:pt modelId="{60C9AC74-D837-4589-9BFE-FFD1B6D73A08}">
      <dgm:prSet/>
      <dgm:spPr/>
      <dgm:t>
        <a:bodyPr/>
        <a:lstStyle/>
        <a:p>
          <a:r>
            <a:rPr lang="en-AU"/>
            <a:t>Automate product generation (datacube)</a:t>
          </a:r>
          <a:endParaRPr lang="en-US"/>
        </a:p>
      </dgm:t>
    </dgm:pt>
    <dgm:pt modelId="{CA1AC1BC-4802-4F3E-8306-341B8C3ACD93}" type="parTrans" cxnId="{B37EE9EA-D643-4A60-AF0D-4FA5D1B9E2FF}">
      <dgm:prSet/>
      <dgm:spPr/>
      <dgm:t>
        <a:bodyPr/>
        <a:lstStyle/>
        <a:p>
          <a:endParaRPr lang="en-US"/>
        </a:p>
      </dgm:t>
    </dgm:pt>
    <dgm:pt modelId="{DA8EF78B-1F01-4123-8FDF-823AF37F31DB}" type="sibTrans" cxnId="{B37EE9EA-D643-4A60-AF0D-4FA5D1B9E2FF}">
      <dgm:prSet/>
      <dgm:spPr/>
      <dgm:t>
        <a:bodyPr/>
        <a:lstStyle/>
        <a:p>
          <a:endParaRPr lang="en-US"/>
        </a:p>
      </dgm:t>
    </dgm:pt>
    <dgm:pt modelId="{CBC98CE7-781B-4155-B3CC-8BEEB2EFA633}">
      <dgm:prSet/>
      <dgm:spPr/>
      <dgm:t>
        <a:bodyPr/>
        <a:lstStyle/>
        <a:p>
          <a:r>
            <a:rPr lang="en-US" dirty="0"/>
            <a:t>Document</a:t>
          </a:r>
        </a:p>
      </dgm:t>
    </dgm:pt>
    <dgm:pt modelId="{B8CA9258-CFA6-463B-B13E-3ADDF5E62DF9}" type="parTrans" cxnId="{12200D54-9195-46D3-A562-32E78C5DB2EC}">
      <dgm:prSet/>
      <dgm:spPr/>
      <dgm:t>
        <a:bodyPr/>
        <a:lstStyle/>
        <a:p>
          <a:endParaRPr lang="en-AU"/>
        </a:p>
      </dgm:t>
    </dgm:pt>
    <dgm:pt modelId="{CDB29163-D419-4DBA-918F-7B27C3EF5056}" type="sibTrans" cxnId="{12200D54-9195-46D3-A562-32E78C5DB2EC}">
      <dgm:prSet/>
      <dgm:spPr/>
      <dgm:t>
        <a:bodyPr/>
        <a:lstStyle/>
        <a:p>
          <a:endParaRPr lang="en-AU"/>
        </a:p>
      </dgm:t>
    </dgm:pt>
    <dgm:pt modelId="{A500B4B9-BEB1-4D8C-9325-E256ECD77D58}" type="pres">
      <dgm:prSet presAssocID="{7169E069-E54A-4CC7-B812-82CA6381359D}" presName="linear" presStyleCnt="0">
        <dgm:presLayoutVars>
          <dgm:dir/>
          <dgm:animLvl val="lvl"/>
          <dgm:resizeHandles val="exact"/>
        </dgm:presLayoutVars>
      </dgm:prSet>
      <dgm:spPr/>
    </dgm:pt>
    <dgm:pt modelId="{CC5629C1-82AA-4058-BD17-84C324578895}" type="pres">
      <dgm:prSet presAssocID="{5B64C47C-C3C2-4C89-891A-B6FE7121A449}" presName="parentLin" presStyleCnt="0"/>
      <dgm:spPr/>
    </dgm:pt>
    <dgm:pt modelId="{03334078-A802-46B8-82CD-CD09CE550DD2}" type="pres">
      <dgm:prSet presAssocID="{5B64C47C-C3C2-4C89-891A-B6FE7121A449}" presName="parentLeftMargin" presStyleLbl="node1" presStyleIdx="0" presStyleCnt="2"/>
      <dgm:spPr/>
    </dgm:pt>
    <dgm:pt modelId="{B44BD56B-D6EC-4116-BAD6-55794F4D43C6}" type="pres">
      <dgm:prSet presAssocID="{5B64C47C-C3C2-4C89-891A-B6FE7121A44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E8BB02E-5193-4643-94B4-E0FC576C73AB}" type="pres">
      <dgm:prSet presAssocID="{5B64C47C-C3C2-4C89-891A-B6FE7121A449}" presName="negativeSpace" presStyleCnt="0"/>
      <dgm:spPr/>
    </dgm:pt>
    <dgm:pt modelId="{75A111A2-AE4A-4354-8B08-F8266DDCF0DD}" type="pres">
      <dgm:prSet presAssocID="{5B64C47C-C3C2-4C89-891A-B6FE7121A449}" presName="childText" presStyleLbl="conFgAcc1" presStyleIdx="0" presStyleCnt="2">
        <dgm:presLayoutVars>
          <dgm:bulletEnabled val="1"/>
        </dgm:presLayoutVars>
      </dgm:prSet>
      <dgm:spPr/>
    </dgm:pt>
    <dgm:pt modelId="{372B6B4D-F6E5-43F5-8A04-1FE949957461}" type="pres">
      <dgm:prSet presAssocID="{51EF669C-71DC-4AC4-8181-D892C4BA50B8}" presName="spaceBetweenRectangles" presStyleCnt="0"/>
      <dgm:spPr/>
    </dgm:pt>
    <dgm:pt modelId="{D3725904-6493-44F1-B0BC-5002F93862BC}" type="pres">
      <dgm:prSet presAssocID="{19C210F0-ABC7-47EC-9B8A-D996ACBCEABD}" presName="parentLin" presStyleCnt="0"/>
      <dgm:spPr/>
    </dgm:pt>
    <dgm:pt modelId="{ED5438F6-CB5C-4844-A82A-7DE0B855AF36}" type="pres">
      <dgm:prSet presAssocID="{19C210F0-ABC7-47EC-9B8A-D996ACBCEABD}" presName="parentLeftMargin" presStyleLbl="node1" presStyleIdx="0" presStyleCnt="2"/>
      <dgm:spPr/>
    </dgm:pt>
    <dgm:pt modelId="{9970B688-44DF-4CB6-B904-77EA538258F2}" type="pres">
      <dgm:prSet presAssocID="{19C210F0-ABC7-47EC-9B8A-D996ACBCEAB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D790699-C32C-40BC-8B47-1D5660AF6505}" type="pres">
      <dgm:prSet presAssocID="{19C210F0-ABC7-47EC-9B8A-D996ACBCEABD}" presName="negativeSpace" presStyleCnt="0"/>
      <dgm:spPr/>
    </dgm:pt>
    <dgm:pt modelId="{8391FD49-29B0-4D78-B223-C9CF4DC1C6BE}" type="pres">
      <dgm:prSet presAssocID="{19C210F0-ABC7-47EC-9B8A-D996ACBCEAB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772251A-1AD7-4D5A-8AC0-85D067D1F022}" srcId="{7169E069-E54A-4CC7-B812-82CA6381359D}" destId="{5B64C47C-C3C2-4C89-891A-B6FE7121A449}" srcOrd="0" destOrd="0" parTransId="{843FA08E-1056-4D8E-B379-0DD91F0BE8EF}" sibTransId="{51EF669C-71DC-4AC4-8181-D892C4BA50B8}"/>
    <dgm:cxn modelId="{FD4EDE2D-19B7-4705-910D-F060D7573C14}" srcId="{5B64C47C-C3C2-4C89-891A-B6FE7121A449}" destId="{88448D1E-F0B7-4F68-8DA5-E9D693E64CC5}" srcOrd="1" destOrd="0" parTransId="{1398017A-C540-46D2-993E-66CFC408C6BD}" sibTransId="{504C6FE2-05F5-403A-AE46-5AD425647BE3}"/>
    <dgm:cxn modelId="{04760A2E-8925-441E-A20A-F447B79302A3}" type="presOf" srcId="{7169E069-E54A-4CC7-B812-82CA6381359D}" destId="{A500B4B9-BEB1-4D8C-9325-E256ECD77D58}" srcOrd="0" destOrd="0" presId="urn:microsoft.com/office/officeart/2005/8/layout/list1"/>
    <dgm:cxn modelId="{A2FC4F30-C246-4945-B57A-FADE8F32BBFB}" type="presOf" srcId="{88448D1E-F0B7-4F68-8DA5-E9D693E64CC5}" destId="{75A111A2-AE4A-4354-8B08-F8266DDCF0DD}" srcOrd="0" destOrd="1" presId="urn:microsoft.com/office/officeart/2005/8/layout/list1"/>
    <dgm:cxn modelId="{E4059363-09E6-4807-8971-618494C92DC5}" type="presOf" srcId="{AC25204B-0159-4989-A2AD-26CFAC33232E}" destId="{8391FD49-29B0-4D78-B223-C9CF4DC1C6BE}" srcOrd="0" destOrd="0" presId="urn:microsoft.com/office/officeart/2005/8/layout/list1"/>
    <dgm:cxn modelId="{BCB7C045-1E66-49DC-8149-27A93C473454}" type="presOf" srcId="{60C9AC74-D837-4589-9BFE-FFD1B6D73A08}" destId="{8391FD49-29B0-4D78-B223-C9CF4DC1C6BE}" srcOrd="0" destOrd="4" presId="urn:microsoft.com/office/officeart/2005/8/layout/list1"/>
    <dgm:cxn modelId="{FF363D51-375C-4B79-9FE6-3D0625189C92}" type="presOf" srcId="{5B64C47C-C3C2-4C89-891A-B6FE7121A449}" destId="{03334078-A802-46B8-82CD-CD09CE550DD2}" srcOrd="0" destOrd="0" presId="urn:microsoft.com/office/officeart/2005/8/layout/list1"/>
    <dgm:cxn modelId="{EE69D853-985B-4841-954F-80DB28C9AC31}" type="presOf" srcId="{2E8A45FD-99CC-43B1-9BE0-3199F16C2E59}" destId="{75A111A2-AE4A-4354-8B08-F8266DDCF0DD}" srcOrd="0" destOrd="0" presId="urn:microsoft.com/office/officeart/2005/8/layout/list1"/>
    <dgm:cxn modelId="{12200D54-9195-46D3-A562-32E78C5DB2EC}" srcId="{5B64C47C-C3C2-4C89-891A-B6FE7121A449}" destId="{CBC98CE7-781B-4155-B3CC-8BEEB2EFA633}" srcOrd="2" destOrd="0" parTransId="{B8CA9258-CFA6-463B-B13E-3ADDF5E62DF9}" sibTransId="{CDB29163-D419-4DBA-918F-7B27C3EF5056}"/>
    <dgm:cxn modelId="{B21A0658-F06E-4891-8439-F4E8FD1E85C1}" type="presOf" srcId="{CCEC1878-D54A-47B0-A616-91333E4207C4}" destId="{75A111A2-AE4A-4354-8B08-F8266DDCF0DD}" srcOrd="0" destOrd="3" presId="urn:microsoft.com/office/officeart/2005/8/layout/list1"/>
    <dgm:cxn modelId="{1AAC277A-8669-4314-9A06-5158D50CF159}" srcId="{5B64C47C-C3C2-4C89-891A-B6FE7121A449}" destId="{CCEC1878-D54A-47B0-A616-91333E4207C4}" srcOrd="3" destOrd="0" parTransId="{35D28A86-6B52-4C92-A631-F962A5B358F1}" sibTransId="{4161F6B3-0711-456C-9D3B-BAD4D9931AB0}"/>
    <dgm:cxn modelId="{0DD15295-EA06-421E-9A8B-13188A767EB7}" srcId="{19C210F0-ABC7-47EC-9B8A-D996ACBCEABD}" destId="{2CCE8083-B49A-4863-9CD6-D02132075742}" srcOrd="3" destOrd="0" parTransId="{0E4E3145-7666-4151-9377-FAFCF62C5320}" sibTransId="{FF93259B-99C6-4419-8A50-A9784E35B698}"/>
    <dgm:cxn modelId="{8DC13C8E-1799-4FD5-B888-DE431F9BA409}" srcId="{7169E069-E54A-4CC7-B812-82CA6381359D}" destId="{19C210F0-ABC7-47EC-9B8A-D996ACBCEABD}" srcOrd="1" destOrd="0" parTransId="{332B8081-9EEA-4A97-8C16-69B41B1D224A}" sibTransId="{AFAD335F-40EC-43B8-A369-6708FBA50D98}"/>
    <dgm:cxn modelId="{5F9C749E-BF81-44FE-BD3B-E54435F75128}" srcId="{19C210F0-ABC7-47EC-9B8A-D996ACBCEABD}" destId="{AC25204B-0159-4989-A2AD-26CFAC33232E}" srcOrd="0" destOrd="0" parTransId="{0BB114AF-0B2B-4802-9946-C82DC5D7CD15}" sibTransId="{A189AE50-A571-4364-BAF8-2398936B3353}"/>
    <dgm:cxn modelId="{816C42B0-090E-468B-BA6C-79DA1132C4EA}" type="presOf" srcId="{19C210F0-ABC7-47EC-9B8A-D996ACBCEABD}" destId="{ED5438F6-CB5C-4844-A82A-7DE0B855AF36}" srcOrd="0" destOrd="0" presId="urn:microsoft.com/office/officeart/2005/8/layout/list1"/>
    <dgm:cxn modelId="{02FA2AB6-D850-455B-A3E2-54B343493348}" srcId="{19C210F0-ABC7-47EC-9B8A-D996ACBCEABD}" destId="{8E56CC02-8784-4FA3-AF51-4C198AFB9EB7}" srcOrd="2" destOrd="0" parTransId="{933CCFE4-B315-4353-BBBB-097AF8F465B3}" sibTransId="{605FCC3B-B3D9-4DD9-A1F4-F655A68486E8}"/>
    <dgm:cxn modelId="{38E5A2B8-49E0-4B51-A5B3-53CBAF40361F}" type="presOf" srcId="{5B64C47C-C3C2-4C89-891A-B6FE7121A449}" destId="{B44BD56B-D6EC-4116-BAD6-55794F4D43C6}" srcOrd="1" destOrd="0" presId="urn:microsoft.com/office/officeart/2005/8/layout/list1"/>
    <dgm:cxn modelId="{FB8C55BD-DD08-409C-9CDE-EF7C231C8B0E}" type="presOf" srcId="{8E56CC02-8784-4FA3-AF51-4C198AFB9EB7}" destId="{8391FD49-29B0-4D78-B223-C9CF4DC1C6BE}" srcOrd="0" destOrd="2" presId="urn:microsoft.com/office/officeart/2005/8/layout/list1"/>
    <dgm:cxn modelId="{AE758EC1-D0AD-45C8-8304-975039CD8023}" srcId="{5B64C47C-C3C2-4C89-891A-B6FE7121A449}" destId="{2E8A45FD-99CC-43B1-9BE0-3199F16C2E59}" srcOrd="0" destOrd="0" parTransId="{5124E3F1-CF28-433A-B8CD-E122C9452CA8}" sibTransId="{49762C51-BA41-4EB6-908D-8DAC2B8B12DE}"/>
    <dgm:cxn modelId="{D06CFDC4-1F35-4D47-B51B-73ED247E7139}" type="presOf" srcId="{2CCE8083-B49A-4863-9CD6-D02132075742}" destId="{8391FD49-29B0-4D78-B223-C9CF4DC1C6BE}" srcOrd="0" destOrd="3" presId="urn:microsoft.com/office/officeart/2005/8/layout/list1"/>
    <dgm:cxn modelId="{E8BF93E8-53A9-42AE-8CCD-D32D54E5AC54}" type="presOf" srcId="{CBC98CE7-781B-4155-B3CC-8BEEB2EFA633}" destId="{75A111A2-AE4A-4354-8B08-F8266DDCF0DD}" srcOrd="0" destOrd="2" presId="urn:microsoft.com/office/officeart/2005/8/layout/list1"/>
    <dgm:cxn modelId="{BFEC24E9-8E8E-40FC-9226-F858A99C2736}" srcId="{19C210F0-ABC7-47EC-9B8A-D996ACBCEABD}" destId="{89FE8002-4217-426D-BA5A-1A957BD9A520}" srcOrd="1" destOrd="0" parTransId="{E9F83183-FE88-491A-8AEE-941C1B0BA220}" sibTransId="{EA5402BE-5514-4C07-84D3-3DAE5AE1B1DB}"/>
    <dgm:cxn modelId="{B37EE9EA-D643-4A60-AF0D-4FA5D1B9E2FF}" srcId="{19C210F0-ABC7-47EC-9B8A-D996ACBCEABD}" destId="{60C9AC74-D837-4589-9BFE-FFD1B6D73A08}" srcOrd="4" destOrd="0" parTransId="{CA1AC1BC-4802-4F3E-8306-341B8C3ACD93}" sibTransId="{DA8EF78B-1F01-4123-8FDF-823AF37F31DB}"/>
    <dgm:cxn modelId="{FC2A92F4-4DDE-447E-B906-02BD7EFB3980}" type="presOf" srcId="{89FE8002-4217-426D-BA5A-1A957BD9A520}" destId="{8391FD49-29B0-4D78-B223-C9CF4DC1C6BE}" srcOrd="0" destOrd="1" presId="urn:microsoft.com/office/officeart/2005/8/layout/list1"/>
    <dgm:cxn modelId="{2C4059F9-D9E1-4E9A-B06C-C8084BBA2227}" type="presOf" srcId="{19C210F0-ABC7-47EC-9B8A-D996ACBCEABD}" destId="{9970B688-44DF-4CB6-B904-77EA538258F2}" srcOrd="1" destOrd="0" presId="urn:microsoft.com/office/officeart/2005/8/layout/list1"/>
    <dgm:cxn modelId="{5B84C03F-A86E-4BF6-A2B2-824C527434F4}" type="presParOf" srcId="{A500B4B9-BEB1-4D8C-9325-E256ECD77D58}" destId="{CC5629C1-82AA-4058-BD17-84C324578895}" srcOrd="0" destOrd="0" presId="urn:microsoft.com/office/officeart/2005/8/layout/list1"/>
    <dgm:cxn modelId="{EAC5C20E-BC5E-42B3-8C07-E9F78E7F381C}" type="presParOf" srcId="{CC5629C1-82AA-4058-BD17-84C324578895}" destId="{03334078-A802-46B8-82CD-CD09CE550DD2}" srcOrd="0" destOrd="0" presId="urn:microsoft.com/office/officeart/2005/8/layout/list1"/>
    <dgm:cxn modelId="{7D3ACF09-76F8-46A8-9AB1-C5797E8E65EC}" type="presParOf" srcId="{CC5629C1-82AA-4058-BD17-84C324578895}" destId="{B44BD56B-D6EC-4116-BAD6-55794F4D43C6}" srcOrd="1" destOrd="0" presId="urn:microsoft.com/office/officeart/2005/8/layout/list1"/>
    <dgm:cxn modelId="{BCD83F6A-B923-4B43-B5BE-3E11FF82274D}" type="presParOf" srcId="{A500B4B9-BEB1-4D8C-9325-E256ECD77D58}" destId="{3E8BB02E-5193-4643-94B4-E0FC576C73AB}" srcOrd="1" destOrd="0" presId="urn:microsoft.com/office/officeart/2005/8/layout/list1"/>
    <dgm:cxn modelId="{B0602C49-DF03-4734-93B3-5561B02CAA02}" type="presParOf" srcId="{A500B4B9-BEB1-4D8C-9325-E256ECD77D58}" destId="{75A111A2-AE4A-4354-8B08-F8266DDCF0DD}" srcOrd="2" destOrd="0" presId="urn:microsoft.com/office/officeart/2005/8/layout/list1"/>
    <dgm:cxn modelId="{2A10CDA5-4677-4670-928C-4DA8BB935712}" type="presParOf" srcId="{A500B4B9-BEB1-4D8C-9325-E256ECD77D58}" destId="{372B6B4D-F6E5-43F5-8A04-1FE949957461}" srcOrd="3" destOrd="0" presId="urn:microsoft.com/office/officeart/2005/8/layout/list1"/>
    <dgm:cxn modelId="{237E5EAF-52AD-4ECA-A628-7FA36BC93A28}" type="presParOf" srcId="{A500B4B9-BEB1-4D8C-9325-E256ECD77D58}" destId="{D3725904-6493-44F1-B0BC-5002F93862BC}" srcOrd="4" destOrd="0" presId="urn:microsoft.com/office/officeart/2005/8/layout/list1"/>
    <dgm:cxn modelId="{C7ED2452-E466-44DA-809B-A4277D0D8890}" type="presParOf" srcId="{D3725904-6493-44F1-B0BC-5002F93862BC}" destId="{ED5438F6-CB5C-4844-A82A-7DE0B855AF36}" srcOrd="0" destOrd="0" presId="urn:microsoft.com/office/officeart/2005/8/layout/list1"/>
    <dgm:cxn modelId="{95D79DEB-3ECC-4A43-B162-B7E4FC0861EC}" type="presParOf" srcId="{D3725904-6493-44F1-B0BC-5002F93862BC}" destId="{9970B688-44DF-4CB6-B904-77EA538258F2}" srcOrd="1" destOrd="0" presId="urn:microsoft.com/office/officeart/2005/8/layout/list1"/>
    <dgm:cxn modelId="{E265FE55-6D2C-45B0-A2C2-DCF9D1AF54A6}" type="presParOf" srcId="{A500B4B9-BEB1-4D8C-9325-E256ECD77D58}" destId="{1D790699-C32C-40BC-8B47-1D5660AF6505}" srcOrd="5" destOrd="0" presId="urn:microsoft.com/office/officeart/2005/8/layout/list1"/>
    <dgm:cxn modelId="{A18BD43E-7C5C-42F5-BC58-93251BB53EC6}" type="presParOf" srcId="{A500B4B9-BEB1-4D8C-9325-E256ECD77D58}" destId="{8391FD49-29B0-4D78-B223-C9CF4DC1C6B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C8D7E-DB3F-43DC-A6F2-25642B085DD8}">
      <dsp:nvSpPr>
        <dsp:cNvPr id="0" name=""/>
        <dsp:cNvSpPr/>
      </dsp:nvSpPr>
      <dsp:spPr>
        <a:xfrm>
          <a:off x="0" y="0"/>
          <a:ext cx="6480719" cy="13977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D5589-15BA-46A6-AD82-CEA3469B4BE3}">
      <dsp:nvSpPr>
        <dsp:cNvPr id="0" name=""/>
        <dsp:cNvSpPr/>
      </dsp:nvSpPr>
      <dsp:spPr>
        <a:xfrm>
          <a:off x="244991" y="480438"/>
          <a:ext cx="445438" cy="4454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7ACE3-6E00-4FCC-B693-7051DABED00C}">
      <dsp:nvSpPr>
        <dsp:cNvPr id="0" name=""/>
        <dsp:cNvSpPr/>
      </dsp:nvSpPr>
      <dsp:spPr>
        <a:xfrm>
          <a:off x="935421" y="298213"/>
          <a:ext cx="2916323" cy="80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13" tIns="85713" rIns="85713" bIns="8571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A comprehensive collection of </a:t>
          </a:r>
          <a:r>
            <a:rPr lang="en-AU" sz="1500" kern="1200" dirty="0" err="1"/>
            <a:t>day+night</a:t>
          </a:r>
          <a:r>
            <a:rPr lang="en-AU" sz="1500" kern="1200" dirty="0"/>
            <a:t> Australasian L0 HRPT (1km) </a:t>
          </a:r>
          <a:endParaRPr lang="en-US" sz="1500" kern="1200" dirty="0"/>
        </a:p>
      </dsp:txBody>
      <dsp:txXfrm>
        <a:off x="935421" y="298213"/>
        <a:ext cx="2916323" cy="809889"/>
      </dsp:txXfrm>
    </dsp:sp>
    <dsp:sp modelId="{62863A10-4537-4F63-AAC6-563ECD73ADC8}">
      <dsp:nvSpPr>
        <dsp:cNvPr id="0" name=""/>
        <dsp:cNvSpPr/>
      </dsp:nvSpPr>
      <dsp:spPr>
        <a:xfrm>
          <a:off x="3851745" y="298213"/>
          <a:ext cx="2628059" cy="80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13" tIns="85713" rIns="85713" bIns="8571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From the NOAA/POES program satellites N08-N19 (not METOPs)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Mostly well-organised (&amp; L0 stitched) from 1992 April-present, </a:t>
          </a:r>
          <a:r>
            <a:rPr lang="en-AU" sz="1100" kern="1200" dirty="0">
              <a:solidFill>
                <a:srgbClr val="FF0000"/>
              </a:solidFill>
            </a:rPr>
            <a:t>Can make available</a:t>
          </a:r>
          <a:endParaRPr lang="en-US" sz="1100" kern="1200" dirty="0">
            <a:solidFill>
              <a:srgbClr val="FF0000"/>
            </a:solidFill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Background efforts on curating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the first decade (from ~1983)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Antarctica (from ~1997)</a:t>
          </a:r>
          <a:endParaRPr lang="en-US" sz="1100" kern="1200"/>
        </a:p>
      </dsp:txBody>
      <dsp:txXfrm>
        <a:off x="3851745" y="298213"/>
        <a:ext cx="2628059" cy="809889"/>
      </dsp:txXfrm>
    </dsp:sp>
    <dsp:sp modelId="{C2716E43-70FE-460C-8984-BC3C95A3B9D5}">
      <dsp:nvSpPr>
        <dsp:cNvPr id="0" name=""/>
        <dsp:cNvSpPr/>
      </dsp:nvSpPr>
      <dsp:spPr>
        <a:xfrm>
          <a:off x="0" y="1604503"/>
          <a:ext cx="6480719" cy="8098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0C8C3-5E65-4C2C-9B18-2EA769458D47}">
      <dsp:nvSpPr>
        <dsp:cNvPr id="0" name=""/>
        <dsp:cNvSpPr/>
      </dsp:nvSpPr>
      <dsp:spPr>
        <a:xfrm>
          <a:off x="244991" y="1786728"/>
          <a:ext cx="445438" cy="4454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15652-51F5-483C-8CBA-C57A6C112C63}">
      <dsp:nvSpPr>
        <dsp:cNvPr id="0" name=""/>
        <dsp:cNvSpPr/>
      </dsp:nvSpPr>
      <dsp:spPr>
        <a:xfrm>
          <a:off x="935421" y="1604503"/>
          <a:ext cx="5544382" cy="80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13" tIns="85713" rIns="85713" bIns="8571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Strong historical usage (up to ~2004), then decade(s)+ of relative neglect and lost expertise since</a:t>
          </a:r>
          <a:endParaRPr lang="en-US" sz="1500" kern="1200" dirty="0"/>
        </a:p>
      </dsp:txBody>
      <dsp:txXfrm>
        <a:off x="935421" y="1604503"/>
        <a:ext cx="5544382" cy="809889"/>
      </dsp:txXfrm>
    </dsp:sp>
    <dsp:sp modelId="{06C2D68C-CCCC-4DB9-8A21-480D9381B0AA}">
      <dsp:nvSpPr>
        <dsp:cNvPr id="0" name=""/>
        <dsp:cNvSpPr/>
      </dsp:nvSpPr>
      <dsp:spPr>
        <a:xfrm>
          <a:off x="0" y="2616864"/>
          <a:ext cx="6480719" cy="11232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22A46-8C88-4DC9-9E96-3D9B93B0E16D}">
      <dsp:nvSpPr>
        <dsp:cNvPr id="0" name=""/>
        <dsp:cNvSpPr/>
      </dsp:nvSpPr>
      <dsp:spPr>
        <a:xfrm>
          <a:off x="244991" y="2955778"/>
          <a:ext cx="445438" cy="4454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EECAC-F196-4FE7-8B6D-A0BCE32B33E1}">
      <dsp:nvSpPr>
        <dsp:cNvPr id="0" name=""/>
        <dsp:cNvSpPr/>
      </dsp:nvSpPr>
      <dsp:spPr>
        <a:xfrm>
          <a:off x="935421" y="2773553"/>
          <a:ext cx="2916323" cy="80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13" tIns="85713" rIns="85713" bIns="8571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Recent (2022+) attempt at rejuvenation with</a:t>
          </a:r>
          <a:endParaRPr lang="en-US" sz="1500" kern="1200"/>
        </a:p>
      </dsp:txBody>
      <dsp:txXfrm>
        <a:off x="935421" y="2773553"/>
        <a:ext cx="2916323" cy="809889"/>
      </dsp:txXfrm>
    </dsp:sp>
    <dsp:sp modelId="{28D7A591-8BEA-442D-95E6-598B0FDCDF28}">
      <dsp:nvSpPr>
        <dsp:cNvPr id="0" name=""/>
        <dsp:cNvSpPr/>
      </dsp:nvSpPr>
      <dsp:spPr>
        <a:xfrm>
          <a:off x="3851745" y="2773553"/>
          <a:ext cx="2628059" cy="80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13" tIns="85713" rIns="85713" bIns="8571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Good geolocation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OK radiometry + basic cloud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>
              <a:solidFill>
                <a:srgbClr val="FF0000"/>
              </a:solidFill>
            </a:rPr>
            <a:t>But looking for help or advice with </a:t>
          </a:r>
          <a:endParaRPr lang="en-US" sz="1100" kern="1200" dirty="0">
            <a:solidFill>
              <a:srgbClr val="FF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>
              <a:solidFill>
                <a:srgbClr val="FF0000"/>
              </a:solidFill>
            </a:rPr>
            <a:t>radiometry + cloud + atmospheric correction</a:t>
          </a:r>
          <a:endParaRPr lang="en-US" sz="1100" kern="1200" dirty="0">
            <a:solidFill>
              <a:srgbClr val="FF0000"/>
            </a:solidFill>
          </a:endParaRPr>
        </a:p>
      </dsp:txBody>
      <dsp:txXfrm>
        <a:off x="3851745" y="2773553"/>
        <a:ext cx="2628059" cy="809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8C580-4F06-46A2-950E-092EE13C2E87}">
      <dsp:nvSpPr>
        <dsp:cNvPr id="0" name=""/>
        <dsp:cNvSpPr/>
      </dsp:nvSpPr>
      <dsp:spPr>
        <a:xfrm rot="5400000">
          <a:off x="3996812" y="-1559680"/>
          <a:ext cx="820153" cy="41476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Rebuild a processing capability,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Make “top of atmosphere” L2 data available,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Provide as a mapped </a:t>
          </a:r>
          <a:r>
            <a:rPr lang="en-AU" sz="1100" kern="1200" dirty="0" err="1"/>
            <a:t>datacube</a:t>
          </a:r>
          <a:r>
            <a:rPr lang="en-AU" sz="1100" kern="1200" dirty="0"/>
            <a:t> product,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Act as a pathfinder/interest generator for further work</a:t>
          </a:r>
          <a:endParaRPr lang="en-US" sz="1100" kern="1200"/>
        </a:p>
      </dsp:txBody>
      <dsp:txXfrm rot="-5400000">
        <a:off x="2333059" y="144110"/>
        <a:ext cx="4107623" cy="740079"/>
      </dsp:txXfrm>
    </dsp:sp>
    <dsp:sp modelId="{96BE35E2-4F2A-4A8F-97FA-B69055C89209}">
      <dsp:nvSpPr>
        <dsp:cNvPr id="0" name=""/>
        <dsp:cNvSpPr/>
      </dsp:nvSpPr>
      <dsp:spPr>
        <a:xfrm>
          <a:off x="0" y="1553"/>
          <a:ext cx="2333058" cy="1025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TERN invested in a modest project in 2022/23 to </a:t>
          </a:r>
          <a:endParaRPr lang="en-US" sz="2000" kern="1200" dirty="0"/>
        </a:p>
      </dsp:txBody>
      <dsp:txXfrm>
        <a:off x="50046" y="51599"/>
        <a:ext cx="2232966" cy="925100"/>
      </dsp:txXfrm>
    </dsp:sp>
    <dsp:sp modelId="{C05E8EA5-7FBF-41FF-A9C5-86AA0553D413}">
      <dsp:nvSpPr>
        <dsp:cNvPr id="0" name=""/>
        <dsp:cNvSpPr/>
      </dsp:nvSpPr>
      <dsp:spPr>
        <a:xfrm rot="5400000">
          <a:off x="3996812" y="-483229"/>
          <a:ext cx="820153" cy="41476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Re-implemented a lot of Fortran66/77, </a:t>
          </a:r>
          <a:r>
            <a:rPr lang="en-AU" sz="1100" kern="1200" dirty="0" err="1"/>
            <a:t>Tcl</a:t>
          </a:r>
          <a:r>
            <a:rPr lang="en-AU" sz="1100" kern="1200" dirty="0"/>
            <a:t>/Tk and shell scripts in Python and C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Used parts of </a:t>
          </a:r>
          <a:r>
            <a:rPr lang="en-US" sz="1100" kern="1200" dirty="0" err="1"/>
            <a:t>Pytroll</a:t>
          </a:r>
          <a:r>
            <a:rPr lang="en-US" sz="1100" kern="1200" dirty="0"/>
            <a:t>/</a:t>
          </a:r>
          <a:r>
            <a:rPr lang="en-US" sz="1100" kern="1200" dirty="0" err="1"/>
            <a:t>Pygac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Generating NetCDF4 and COG</a:t>
          </a:r>
          <a:endParaRPr lang="en-US" sz="1100" kern="1200" dirty="0"/>
        </a:p>
      </dsp:txBody>
      <dsp:txXfrm rot="-5400000">
        <a:off x="2333059" y="1220561"/>
        <a:ext cx="4107623" cy="740079"/>
      </dsp:txXfrm>
    </dsp:sp>
    <dsp:sp modelId="{5A1BDBC9-D4B7-442E-AF4B-5C92C103E135}">
      <dsp:nvSpPr>
        <dsp:cNvPr id="0" name=""/>
        <dsp:cNvSpPr/>
      </dsp:nvSpPr>
      <dsp:spPr>
        <a:xfrm>
          <a:off x="0" y="1078004"/>
          <a:ext cx="2333058" cy="1025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Used a hybrid of local and international codes</a:t>
          </a:r>
          <a:endParaRPr lang="en-US" sz="2000" kern="1200"/>
        </a:p>
      </dsp:txBody>
      <dsp:txXfrm>
        <a:off x="50046" y="1128050"/>
        <a:ext cx="2232966" cy="925100"/>
      </dsp:txXfrm>
    </dsp:sp>
    <dsp:sp modelId="{AA50F26E-320D-45F5-AE72-B3A8F3693262}">
      <dsp:nvSpPr>
        <dsp:cNvPr id="0" name=""/>
        <dsp:cNvSpPr/>
      </dsp:nvSpPr>
      <dsp:spPr>
        <a:xfrm rot="5400000">
          <a:off x="3996812" y="593222"/>
          <a:ext cx="820153" cy="41476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Stable system tested across whole archive from 1992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Commencing the data processing step for 31-year archive on HPC</a:t>
          </a:r>
          <a:endParaRPr lang="en-US" sz="1100" kern="1200" dirty="0"/>
        </a:p>
      </dsp:txBody>
      <dsp:txXfrm rot="-5400000">
        <a:off x="2333059" y="2297013"/>
        <a:ext cx="4107623" cy="740079"/>
      </dsp:txXfrm>
    </dsp:sp>
    <dsp:sp modelId="{FC1ED2C5-4067-480E-A3BD-7E11C28E464D}">
      <dsp:nvSpPr>
        <dsp:cNvPr id="0" name=""/>
        <dsp:cNvSpPr/>
      </dsp:nvSpPr>
      <dsp:spPr>
        <a:xfrm>
          <a:off x="0" y="2154456"/>
          <a:ext cx="2333058" cy="1025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Now (2023 Oct.) nearing completion</a:t>
          </a:r>
          <a:endParaRPr lang="en-US" sz="2000" kern="1200"/>
        </a:p>
      </dsp:txBody>
      <dsp:txXfrm>
        <a:off x="50046" y="2204502"/>
        <a:ext cx="2232966" cy="925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111A2-AE4A-4354-8B08-F8266DDCF0DD}">
      <dsp:nvSpPr>
        <dsp:cNvPr id="0" name=""/>
        <dsp:cNvSpPr/>
      </dsp:nvSpPr>
      <dsp:spPr>
        <a:xfrm>
          <a:off x="0" y="235320"/>
          <a:ext cx="6480719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976" tIns="312420" rIns="50297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Rescue early (1983-1992) imagery (hard) and Antarctic data (easier)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Get entire collection into trusted repository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Document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Make it available – for collaboration and any users</a:t>
          </a:r>
          <a:endParaRPr lang="en-US" sz="1500" kern="1200" dirty="0"/>
        </a:p>
      </dsp:txBody>
      <dsp:txXfrm>
        <a:off x="0" y="235320"/>
        <a:ext cx="6480719" cy="1370250"/>
      </dsp:txXfrm>
    </dsp:sp>
    <dsp:sp modelId="{B44BD56B-D6EC-4116-BAD6-55794F4D43C6}">
      <dsp:nvSpPr>
        <dsp:cNvPr id="0" name=""/>
        <dsp:cNvSpPr/>
      </dsp:nvSpPr>
      <dsp:spPr>
        <a:xfrm>
          <a:off x="324035" y="13920"/>
          <a:ext cx="453650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Securing Data</a:t>
          </a:r>
          <a:endParaRPr lang="en-US" sz="1500" kern="1200"/>
        </a:p>
      </dsp:txBody>
      <dsp:txXfrm>
        <a:off x="345651" y="35536"/>
        <a:ext cx="4493271" cy="399568"/>
      </dsp:txXfrm>
    </dsp:sp>
    <dsp:sp modelId="{8391FD49-29B0-4D78-B223-C9CF4DC1C6BE}">
      <dsp:nvSpPr>
        <dsp:cNvPr id="0" name=""/>
        <dsp:cNvSpPr/>
      </dsp:nvSpPr>
      <dsp:spPr>
        <a:xfrm>
          <a:off x="0" y="1907971"/>
          <a:ext cx="6480719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976" tIns="312420" rIns="50297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Verify calibration implementation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Improve cloud detection (as reqd.)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Atmospheric correction (atm. reanalyses and aerosol climatologies)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BRDF ?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Automate product generation (datacube)</a:t>
          </a:r>
          <a:endParaRPr lang="en-US" sz="1500" kern="1200"/>
        </a:p>
      </dsp:txBody>
      <dsp:txXfrm>
        <a:off x="0" y="1907971"/>
        <a:ext cx="6480719" cy="1606500"/>
      </dsp:txXfrm>
    </dsp:sp>
    <dsp:sp modelId="{9970B688-44DF-4CB6-B904-77EA538258F2}">
      <dsp:nvSpPr>
        <dsp:cNvPr id="0" name=""/>
        <dsp:cNvSpPr/>
      </dsp:nvSpPr>
      <dsp:spPr>
        <a:xfrm>
          <a:off x="324035" y="1686571"/>
          <a:ext cx="453650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Processing/exploiting</a:t>
          </a:r>
          <a:endParaRPr lang="en-US" sz="1500" kern="1200"/>
        </a:p>
      </dsp:txBody>
      <dsp:txXfrm>
        <a:off x="345651" y="1708187"/>
        <a:ext cx="4493271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23/10/2023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23/10/2023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USGS Global 1km Project led CSIRO to become de-facto national aggregator (and archiver) from 1992 in delayed mode (tapes)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149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AU" sz="1600" dirty="0"/>
              <a:t>Redundancy , using noise to choose line by line or voting to choose bit by bit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8131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AU" sz="1200" dirty="0"/>
              <a:t>Comparisons with early (reliable) CAPS data shows good performance.</a:t>
            </a:r>
          </a:p>
          <a:p>
            <a:pPr lvl="1"/>
            <a:r>
              <a:rPr lang="en-AU" sz="1200" dirty="0"/>
              <a:t>Later in time series (CAPS not reliable) indicates divergence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62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sv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4202" userDrawn="1">
          <p15:clr>
            <a:srgbClr val="FBAE40"/>
          </p15:clr>
        </p15:guide>
        <p15:guide id="4" pos="1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24472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131590"/>
            <a:ext cx="4752528" cy="359916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08268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EF13475-99FA-4FB1-BE43-8B7E2FCD8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5045" y="4213358"/>
            <a:ext cx="2731179" cy="684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579862"/>
            <a:ext cx="4536504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2715766"/>
            <a:ext cx="4536503" cy="576064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67824-90B2-423C-A104-7B42A3839AE2}"/>
              </a:ext>
            </a:extLst>
          </p:cNvPr>
          <p:cNvSpPr/>
          <p:nvPr userDrawn="1"/>
        </p:nvSpPr>
        <p:spPr>
          <a:xfrm>
            <a:off x="188640" y="4850174"/>
            <a:ext cx="352839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24108601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BA75B46-820B-4AB5-B60C-D7A5A036E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5045" y="4213358"/>
            <a:ext cx="2731179" cy="684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075807"/>
            <a:ext cx="46800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9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9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9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409FA4-CE84-4CA9-8D11-CD055B81E7A2}"/>
              </a:ext>
            </a:extLst>
          </p:cNvPr>
          <p:cNvSpPr/>
          <p:nvPr userDrawn="1"/>
        </p:nvSpPr>
        <p:spPr>
          <a:xfrm>
            <a:off x="188640" y="4850174"/>
            <a:ext cx="352839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30751960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BD9626-D491-47A9-A802-D99845B77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56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2304256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1549B-E060-4412-81C3-BB94DD3BB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46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160">
          <p15:clr>
            <a:srgbClr val="FBAE40"/>
          </p15:clr>
        </p15:guide>
        <p15:guide id="4" pos="4202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5030" y="609532"/>
            <a:ext cx="3927940" cy="3924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054777"/>
            <a:ext cx="1512168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97D1B-C821-4CE4-BF7C-7EF317935C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8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87287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8872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3691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63638"/>
            <a:ext cx="6480719" cy="316835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843558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100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3024335" cy="3181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4336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1949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13308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955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4197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40130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3024335" cy="3181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4336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1949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2409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40377" y="0"/>
            <a:ext cx="17118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4752527" cy="318120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475252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449014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94723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04391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6943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4578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1851670"/>
            <a:ext cx="297033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87151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275605"/>
            <a:ext cx="5292588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7755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40377" y="0"/>
            <a:ext cx="17118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4752527" cy="318120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475252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449014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2093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571750"/>
            <a:ext cx="27003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915566"/>
            <a:ext cx="2700299" cy="1440160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12A33-5143-4D27-8726-620EB4649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925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031690"/>
            <a:ext cx="3060000" cy="2268000"/>
          </a:xfrm>
        </p:spPr>
        <p:txBody>
          <a:bodyPr numCol="2" spcCol="252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9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9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9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9" name="Rectangle 28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284313"/>
            <a:ext cx="2754306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D987C-6AE9-4FF7-9BEA-04C245BE07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07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6D5784-F66B-40F0-83D2-1BF211E39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6" y="4552538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52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2304256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9B9C2A-AAD3-4F60-9F59-9074593C8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6" y="4552538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09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203599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2922403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37112" y="582252"/>
            <a:ext cx="223911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75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7EB672-539C-4117-8316-BC1EA7956F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52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96695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23844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5888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987574"/>
            <a:ext cx="6480719" cy="345638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267494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50215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5301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16522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21015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32942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2859782"/>
            <a:ext cx="594066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1141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131590"/>
            <a:ext cx="54006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44908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579862"/>
            <a:ext cx="4536504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2715766"/>
            <a:ext cx="4536503" cy="576064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2232248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C0FDF6-AC72-4550-8972-364BE9261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6" y="4552538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620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02413-B9E6-41CE-94F9-890C0EEE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6" y="4552538"/>
            <a:ext cx="1567204" cy="360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075807"/>
            <a:ext cx="46800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9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9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9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292986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455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1851670"/>
            <a:ext cx="297033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275605"/>
            <a:ext cx="5292588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571750"/>
            <a:ext cx="27003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915566"/>
            <a:ext cx="2700299" cy="1440160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D74DD-8811-4FDC-BE93-E2B81BF72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031690"/>
            <a:ext cx="3060000" cy="2268000"/>
          </a:xfrm>
        </p:spPr>
        <p:txBody>
          <a:bodyPr numCol="2" spcCol="252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9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9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9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9" name="Rectangle 28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284313"/>
            <a:ext cx="2754306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78C38-2950-4469-BBB3-BE5BB32AC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30B07-7303-442F-BF56-90FFDED1A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2160" userDrawn="1">
          <p15:clr>
            <a:srgbClr val="FBAE40"/>
          </p15:clr>
        </p15:guide>
        <p15:guide id="4" pos="42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1940E5-CFDC-4AE5-B7DE-C1189A627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678DA6-06CD-4ECF-84DB-DE698FD2B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203599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2922403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87162" y="582252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75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078C67-9B14-4038-8B01-10A5A3171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776" y="267534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987574"/>
            <a:ext cx="6480719" cy="345638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267494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932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5030" y="609532"/>
            <a:ext cx="3927940" cy="3924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054777"/>
            <a:ext cx="1512168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3F804D-6C3B-4952-94EE-C6B82388BC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99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4202" userDrawn="1">
          <p15:clr>
            <a:srgbClr val="FBAE40"/>
          </p15:clr>
        </p15:guide>
        <p15:guide id="4" pos="11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2859782"/>
            <a:ext cx="594066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131590"/>
            <a:ext cx="54006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579862"/>
            <a:ext cx="4536504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2715766"/>
            <a:ext cx="4536503" cy="576064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3648A-0017-4D0A-95A9-13FB7D233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075807"/>
            <a:ext cx="46800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9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9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9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189D6-0E11-4F79-97E3-184BDA7B6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79B453-6AC1-4462-9535-43DFD6588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40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3E13CC-C618-422A-A60C-0286973DCC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69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160">
          <p15:clr>
            <a:srgbClr val="FBAE40"/>
          </p15:clr>
        </p15:guide>
        <p15:guide id="4" pos="420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1428E6-CF0A-4089-8F38-61F097E68E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6783" y="609532"/>
            <a:ext cx="3924000" cy="39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054777"/>
            <a:ext cx="1512168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D779A8-C1BC-46E9-96AF-283E1343F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85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3578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413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3918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63638"/>
            <a:ext cx="6480719" cy="316835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843558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4985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8961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705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8322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3024335" cy="3181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4336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1949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9935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40377" y="0"/>
            <a:ext cx="17118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4752527" cy="318120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475252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449014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1386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8017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2493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838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4269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1851670"/>
            <a:ext cx="297033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03600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275605"/>
            <a:ext cx="5292588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0907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76D10F-CBC5-4632-9229-28056CCA2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571750"/>
            <a:ext cx="27003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915566"/>
            <a:ext cx="2700299" cy="1440160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42601633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031690"/>
            <a:ext cx="3060000" cy="2268000"/>
          </a:xfrm>
        </p:spPr>
        <p:txBody>
          <a:bodyPr numCol="2" spcCol="252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9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9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9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9" name="Rectangle 28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284313"/>
            <a:ext cx="2754306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C3F80C-16B6-4359-9605-701299EA51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52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4752528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19BBDB-E7AB-41D2-9CC0-1185A9ECF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79" y="417735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25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4752528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828DFE-E127-414B-8DE1-EE14AABAAB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79" y="417735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17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203599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2922403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87162" y="582252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75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38FCCD-A81D-4BFA-8047-C6564808F3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6" y="26753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43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95403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01841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446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987574"/>
            <a:ext cx="6480719" cy="345638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267494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10705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5410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75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32061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4900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2859782"/>
            <a:ext cx="594066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22360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131590"/>
            <a:ext cx="54006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9274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579862"/>
            <a:ext cx="4536504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2715766"/>
            <a:ext cx="4536503" cy="576064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B647CA-8CB7-49A4-8B4C-E8A4387BF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79" y="417735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461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075807"/>
            <a:ext cx="46800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9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9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9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13493-0A5C-4DFA-930F-2FCCD6821E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79" y="417735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529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90299C-E7F3-4B92-AD4F-D3E474AA8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641" y="267494"/>
            <a:ext cx="2731179" cy="684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88640" y="4765206"/>
            <a:ext cx="2448272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72538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63638"/>
            <a:ext cx="6480719" cy="316835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843558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ED8ADBA-A2B2-4FCD-8178-3379F8B8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641" y="267494"/>
            <a:ext cx="2731179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85D237-105E-4077-B422-0A8532A0BE32}"/>
              </a:ext>
            </a:extLst>
          </p:cNvPr>
          <p:cNvSpPr/>
          <p:nvPr userDrawn="1"/>
        </p:nvSpPr>
        <p:spPr>
          <a:xfrm>
            <a:off x="188640" y="4765206"/>
            <a:ext cx="2448272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2708501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160">
          <p15:clr>
            <a:srgbClr val="FBAE40"/>
          </p15:clr>
        </p15:guide>
        <p15:guide id="4" pos="420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1428E6-CF0A-4089-8F38-61F097E68E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6783" y="609532"/>
            <a:ext cx="3924000" cy="39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054777"/>
            <a:ext cx="1512168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459765-89B4-4351-BBEC-CFEF136D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641" y="267494"/>
            <a:ext cx="2156195" cy="54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9A4952-31BF-4DD3-93C4-817A1432DDD7}"/>
              </a:ext>
            </a:extLst>
          </p:cNvPr>
          <p:cNvSpPr/>
          <p:nvPr userDrawn="1"/>
        </p:nvSpPr>
        <p:spPr>
          <a:xfrm>
            <a:off x="188640" y="4765206"/>
            <a:ext cx="2448272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427624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90515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83757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31170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63638"/>
            <a:ext cx="6480719" cy="316835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843558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1283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8587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7375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91912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3024335" cy="3181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4336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1949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59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40377" y="0"/>
            <a:ext cx="17118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4752527" cy="318120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475252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449014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24321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19367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68859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81967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1851670"/>
            <a:ext cx="297033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84864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275605"/>
            <a:ext cx="5292588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02902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41E1FC9-3980-4E46-9312-DA7C029CD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641" y="267494"/>
            <a:ext cx="2731179" cy="68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571750"/>
            <a:ext cx="27003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915566"/>
            <a:ext cx="2700299" cy="1440160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AE0A94-9062-4245-BCBD-B56F9FA274C9}"/>
              </a:ext>
            </a:extLst>
          </p:cNvPr>
          <p:cNvSpPr/>
          <p:nvPr userDrawn="1"/>
        </p:nvSpPr>
        <p:spPr>
          <a:xfrm>
            <a:off x="188640" y="4765206"/>
            <a:ext cx="2448272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24225723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A831076-3BA3-46D6-A8FE-E55C804AB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641" y="267494"/>
            <a:ext cx="2731179" cy="68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031690"/>
            <a:ext cx="3060000" cy="2268000"/>
          </a:xfrm>
        </p:spPr>
        <p:txBody>
          <a:bodyPr numCol="2" spcCol="252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9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9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9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284313"/>
            <a:ext cx="2754306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925DB0-24CE-4FE9-814B-802A6C1163BC}"/>
              </a:ext>
            </a:extLst>
          </p:cNvPr>
          <p:cNvSpPr/>
          <p:nvPr userDrawn="1"/>
        </p:nvSpPr>
        <p:spPr>
          <a:xfrm>
            <a:off x="188640" y="4765206"/>
            <a:ext cx="2448272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8635026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9915CB4-2D4D-4A5D-8BE1-3F957C88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5045" y="4213358"/>
            <a:ext cx="2731179" cy="684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3456384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352839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33746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3456384" cy="27532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B394176-8A14-4941-A69F-70CA5B95E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5045" y="4213358"/>
            <a:ext cx="2731179" cy="68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ED4E66-F915-4EC3-A42A-8292F590C600}"/>
              </a:ext>
            </a:extLst>
          </p:cNvPr>
          <p:cNvSpPr/>
          <p:nvPr userDrawn="1"/>
        </p:nvSpPr>
        <p:spPr>
          <a:xfrm>
            <a:off x="188640" y="4850174"/>
            <a:ext cx="352839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3078097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19254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203599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2922403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37112" y="487656"/>
            <a:ext cx="2239112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750" dirty="0">
                <a:solidFill>
                  <a:schemeClr val="bg1"/>
                </a:solidFill>
              </a:rPr>
              <a:t>Operated by CSIRO, Australia’s National Science Agency, </a:t>
            </a:r>
            <a:br>
              <a:rPr lang="en-AU" sz="750" dirty="0">
                <a:solidFill>
                  <a:schemeClr val="bg1"/>
                </a:solidFill>
              </a:rPr>
            </a:br>
            <a:r>
              <a:rPr lang="en-AU" sz="750" dirty="0">
                <a:solidFill>
                  <a:schemeClr val="bg1"/>
                </a:solidFill>
              </a:rPr>
              <a:t>on behalf of the nation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2050165-7F48-4282-B851-839685579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641" y="267494"/>
            <a:ext cx="273117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37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82223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29818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17642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987574"/>
            <a:ext cx="6480719" cy="345638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267494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68672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5939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01120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98066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30142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2859782"/>
            <a:ext cx="5940660" cy="1584176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647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6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8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21" Type="http://schemas.openxmlformats.org/officeDocument/2006/relationships/image" Target="../media/image8.emf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123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1550788"/>
            <a:ext cx="6480719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22" name="Picture 21"/>
          <p:cNvPicPr preferRelativeResize="0"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88640" y="195486"/>
            <a:ext cx="46773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703" r:id="rId3"/>
    <p:sldLayoutId id="2147483655" r:id="rId4"/>
    <p:sldLayoutId id="2147483704" r:id="rId5"/>
    <p:sldLayoutId id="2147483680" r:id="rId6"/>
    <p:sldLayoutId id="2147483679" r:id="rId7"/>
    <p:sldLayoutId id="2147483661" r:id="rId8"/>
    <p:sldLayoutId id="2147483702" r:id="rId9"/>
    <p:sldLayoutId id="2147483706" r:id="rId10"/>
    <p:sldLayoutId id="2147483698" r:id="rId11"/>
    <p:sldLayoutId id="2147483699" r:id="rId12"/>
    <p:sldLayoutId id="2147483663" r:id="rId13"/>
    <p:sldLayoutId id="2147483707" r:id="rId14"/>
    <p:sldLayoutId id="2147483664" r:id="rId15"/>
    <p:sldLayoutId id="2147483667" r:id="rId16"/>
    <p:sldLayoutId id="2147483665" r:id="rId17"/>
    <p:sldLayoutId id="2147483682" r:id="rId18"/>
    <p:sldLayoutId id="2147483681" r:id="rId19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SzPct val="9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242244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987574"/>
            <a:ext cx="6480719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269238" y="4561860"/>
            <a:ext cx="43175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1550788"/>
            <a:ext cx="6480719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2F7BDC-06FA-464B-832D-07C6005225F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195486"/>
            <a:ext cx="989784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SzPct val="9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242244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987574"/>
            <a:ext cx="6480719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C70D06-DC3C-4DA8-BBFD-5AF197B5EA3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50" y="4561860"/>
            <a:ext cx="91364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6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1D5348A-FD50-4E9C-9150-8CFCFCD9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8640" y="195486"/>
            <a:ext cx="1868703" cy="46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1550788"/>
            <a:ext cx="6480719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904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SzPct val="9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5372B389-C58B-4A4E-9BD2-3AA5DDB7D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76040" y="4561860"/>
            <a:ext cx="1724957" cy="43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242244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987574"/>
            <a:ext cx="6480719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346124" cy="1156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2650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1550788"/>
            <a:ext cx="6480719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29D69D-38BD-4D68-9030-C24A87FA9C1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45070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7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SzPct val="9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242244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987574"/>
            <a:ext cx="6480719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26BB0-421F-45FC-898B-98965B01538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08" y="4762211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ytroll.github.i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40" y="1779662"/>
            <a:ext cx="3168352" cy="1728192"/>
          </a:xfrm>
        </p:spPr>
        <p:txBody>
          <a:bodyPr/>
          <a:lstStyle/>
          <a:p>
            <a:r>
              <a:rPr lang="en-AU" dirty="0"/>
              <a:t>Australian AVHRR:</a:t>
            </a:r>
            <a:br>
              <a:rPr lang="en-AU" dirty="0"/>
            </a:br>
            <a:r>
              <a:rPr lang="en-AU" dirty="0"/>
              <a:t>An Octant of the Earth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Collection &amp; Activity at CSIRO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 bwMode="auto">
          <a:xfrm>
            <a:off x="188641" y="3985308"/>
            <a:ext cx="2700300" cy="67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050" dirty="0">
                <a:latin typeface="Calibri" pitchFamily="34" charset="0"/>
              </a:rPr>
              <a:t>Edward King |  2023/10/25</a:t>
            </a:r>
          </a:p>
          <a:p>
            <a:r>
              <a:rPr lang="en-US" sz="1050" dirty="0">
                <a:latin typeface="Calibri" pitchFamily="34" charset="0"/>
              </a:rPr>
              <a:t>with</a:t>
            </a:r>
          </a:p>
          <a:p>
            <a:r>
              <a:rPr lang="en-US" sz="1050" dirty="0">
                <a:latin typeface="Calibri" pitchFamily="34" charset="0"/>
              </a:rPr>
              <a:t>Matt Paget, Aarond Dino</a:t>
            </a:r>
          </a:p>
          <a:p>
            <a:r>
              <a:rPr lang="en-US" sz="1050" dirty="0">
                <a:latin typeface="Calibri" pitchFamily="34" charset="0"/>
              </a:rPr>
              <a:t>Rob Bridgart, Matt Stenson v1</a:t>
            </a:r>
          </a:p>
        </p:txBody>
      </p:sp>
      <p:pic>
        <p:nvPicPr>
          <p:cNvPr id="10" name="Picture Placeholder 9" descr="A map of the earth&#10;&#10;Description automatically generated">
            <a:extLst>
              <a:ext uri="{FF2B5EF4-FFF2-40B4-BE49-F238E27FC236}">
                <a16:creationId xmlns:a16="http://schemas.microsoft.com/office/drawing/2014/main" id="{088737D4-3C8D-71E6-6CE7-5498CD5FFF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r="11310"/>
          <a:stretch>
            <a:fillRect/>
          </a:stretch>
        </p:blipFill>
        <p:spPr>
          <a:xfrm>
            <a:off x="3464603" y="44441"/>
            <a:ext cx="3393397" cy="5099059"/>
          </a:xfrm>
        </p:spPr>
      </p:pic>
    </p:spTree>
    <p:extLst>
      <p:ext uri="{BB962C8B-B14F-4D97-AF65-F5344CB8AC3E}">
        <p14:creationId xmlns:p14="http://schemas.microsoft.com/office/powerpoint/2010/main" val="246106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1DA73A-AE1F-4F27-9F65-4D4A8CE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</p:spPr>
        <p:txBody>
          <a:bodyPr anchor="t">
            <a:normAutofit/>
          </a:bodyPr>
          <a:lstStyle/>
          <a:p>
            <a:r>
              <a:rPr lang="en-AU" dirty="0"/>
              <a:t>Future work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FD190E9F-86B0-23EB-35F9-D2DDB8B323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146872"/>
              </p:ext>
            </p:extLst>
          </p:nvPr>
        </p:nvGraphicFramePr>
        <p:xfrm>
          <a:off x="188641" y="1203598"/>
          <a:ext cx="6480719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52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A57556-AE6A-49DD-BF38-E140562BD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29" y="804578"/>
            <a:ext cx="3593009" cy="4215444"/>
          </a:xfrm>
        </p:spPr>
        <p:txBody>
          <a:bodyPr>
            <a:normAutofit fontScale="55000" lnSpcReduction="20000"/>
          </a:bodyPr>
          <a:lstStyle/>
          <a:p>
            <a:endParaRPr lang="en-AU" dirty="0"/>
          </a:p>
          <a:p>
            <a:pPr marL="0" indent="0">
              <a:buNone/>
            </a:pPr>
            <a:r>
              <a:rPr lang="en-AU" sz="2900" dirty="0">
                <a:solidFill>
                  <a:schemeClr val="accent1"/>
                </a:solidFill>
              </a:rPr>
              <a:t>Present Effort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sz="2600" dirty="0"/>
              <a:t>Australian National Collaborative Research Infrastructure</a:t>
            </a:r>
          </a:p>
          <a:p>
            <a:pPr lvl="1"/>
            <a:r>
              <a:rPr lang="en-AU" sz="2200" b="1" dirty="0"/>
              <a:t>Terrestrial Ecosystem Research Network (TERN)</a:t>
            </a:r>
          </a:p>
          <a:p>
            <a:pPr lvl="1"/>
            <a:r>
              <a:rPr lang="en-AU" sz="2200" b="1" dirty="0"/>
              <a:t>Integrated Marine Observing System (IMOS)</a:t>
            </a:r>
          </a:p>
          <a:p>
            <a:r>
              <a:rPr lang="en-AU" sz="2600" dirty="0"/>
              <a:t>CSIRO </a:t>
            </a:r>
            <a:r>
              <a:rPr lang="en-AU" sz="2200" dirty="0"/>
              <a:t>Environment Business Unit</a:t>
            </a:r>
            <a:endParaRPr lang="en-AU" sz="1800" dirty="0"/>
          </a:p>
          <a:p>
            <a:r>
              <a:rPr lang="en-AU" sz="1900" dirty="0"/>
              <a:t>Honorary mention: Simon Pinnock (ESA)</a:t>
            </a:r>
          </a:p>
          <a:p>
            <a:endParaRPr lang="en-AU" sz="1500" dirty="0"/>
          </a:p>
          <a:p>
            <a:endParaRPr lang="en-AU" sz="1500" dirty="0"/>
          </a:p>
          <a:p>
            <a:pPr marL="0" indent="0">
              <a:buNone/>
            </a:pPr>
            <a:r>
              <a:rPr lang="en-AU" sz="2900" dirty="0">
                <a:solidFill>
                  <a:schemeClr val="accent1"/>
                </a:solidFill>
              </a:rPr>
              <a:t>40 years of data collection (ongoing)</a:t>
            </a:r>
          </a:p>
          <a:p>
            <a:pPr marL="0" indent="0">
              <a:buNone/>
            </a:pPr>
            <a:endParaRPr lang="en-AU" sz="2900" dirty="0">
              <a:solidFill>
                <a:schemeClr val="accent1"/>
              </a:solidFill>
            </a:endParaRPr>
          </a:p>
          <a:p>
            <a:r>
              <a:rPr lang="en-AU" dirty="0"/>
              <a:t>CSIRO </a:t>
            </a:r>
            <a:r>
              <a:rPr lang="en-AU" sz="2000" dirty="0"/>
              <a:t>(several Divisions/Units)</a:t>
            </a:r>
            <a:endParaRPr lang="en-AU" dirty="0"/>
          </a:p>
          <a:p>
            <a:r>
              <a:rPr lang="en-AU" dirty="0"/>
              <a:t>Australian Bureau of Meteorology</a:t>
            </a:r>
          </a:p>
          <a:p>
            <a:r>
              <a:rPr lang="en-AU" dirty="0"/>
              <a:t>Geoscience Australia</a:t>
            </a:r>
          </a:p>
          <a:p>
            <a:r>
              <a:rPr lang="en-AU" dirty="0"/>
              <a:t>Australian Institute of Marine Science</a:t>
            </a:r>
          </a:p>
          <a:p>
            <a:r>
              <a:rPr lang="en-AU" dirty="0"/>
              <a:t>Landgate (Western Australia)</a:t>
            </a:r>
          </a:p>
          <a:p>
            <a:r>
              <a:rPr lang="en-AU" dirty="0"/>
              <a:t>Australian Universities (several)</a:t>
            </a:r>
          </a:p>
          <a:p>
            <a:r>
              <a:rPr lang="en-AU" dirty="0"/>
              <a:t>Many colleagues – mostly retired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D726F3-8C0B-4F10-A130-51843F43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88" y="195403"/>
            <a:ext cx="4752528" cy="639365"/>
          </a:xfrm>
        </p:spPr>
        <p:txBody>
          <a:bodyPr>
            <a:normAutofit/>
          </a:bodyPr>
          <a:lstStyle/>
          <a:p>
            <a:r>
              <a:rPr lang="en-AU" dirty="0"/>
              <a:t>Acknowledgements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EB80A1-E1AB-ADA2-6E23-21C002485FCA}"/>
              </a:ext>
            </a:extLst>
          </p:cNvPr>
          <p:cNvGrpSpPr/>
          <p:nvPr/>
        </p:nvGrpSpPr>
        <p:grpSpPr>
          <a:xfrm>
            <a:off x="4460122" y="102838"/>
            <a:ext cx="2486744" cy="4408192"/>
            <a:chOff x="4460122" y="102838"/>
            <a:chExt cx="2486744" cy="4408192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2A66E8E5-5BEE-82E9-A5AA-5D476240B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460" y="2630047"/>
              <a:ext cx="971550" cy="666750"/>
            </a:xfrm>
            <a:prstGeom prst="rect">
              <a:avLst/>
            </a:prstGeom>
          </p:spPr>
        </p:pic>
        <p:pic>
          <p:nvPicPr>
            <p:cNvPr id="8" name="Picture 7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2E3FCC91-EAD4-A879-1EC9-745D10AAE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460" y="102838"/>
              <a:ext cx="971550" cy="70353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4AF837F-EF5F-1494-3AA1-16DEABAC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176" y="4272905"/>
              <a:ext cx="1438275" cy="238125"/>
            </a:xfrm>
            <a:prstGeom prst="rect">
              <a:avLst/>
            </a:prstGeom>
          </p:spPr>
        </p:pic>
        <p:pic>
          <p:nvPicPr>
            <p:cNvPr id="12" name="Picture 11" descr="A blue and white logo&#10;&#10;Description automatically generated">
              <a:extLst>
                <a:ext uri="{FF2B5EF4-FFF2-40B4-BE49-F238E27FC236}">
                  <a16:creationId xmlns:a16="http://schemas.microsoft.com/office/drawing/2014/main" id="{DA8BC0DF-60C8-0251-BDC5-65FA0D229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996" y="3025380"/>
              <a:ext cx="1005071" cy="510512"/>
            </a:xfrm>
            <a:prstGeom prst="rect">
              <a:avLst/>
            </a:prstGeom>
          </p:spPr>
        </p:pic>
        <p:pic>
          <p:nvPicPr>
            <p:cNvPr id="14" name="Picture 13" descr="A black and white logo&#10;&#10;Description automatically generated">
              <a:extLst>
                <a:ext uri="{FF2B5EF4-FFF2-40B4-BE49-F238E27FC236}">
                  <a16:creationId xmlns:a16="http://schemas.microsoft.com/office/drawing/2014/main" id="{1ABE649A-3E32-F117-A21B-DAC24F29D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216" y="194978"/>
              <a:ext cx="1390650" cy="609600"/>
            </a:xfrm>
            <a:prstGeom prst="rect">
              <a:avLst/>
            </a:prstGeom>
          </p:spPr>
        </p:pic>
        <p:pic>
          <p:nvPicPr>
            <p:cNvPr id="16" name="Picture 1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60ADDDB6-1DC0-4B0E-DD71-A268819F8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7478" y="2605541"/>
              <a:ext cx="1276182" cy="307851"/>
            </a:xfrm>
            <a:prstGeom prst="rect">
              <a:avLst/>
            </a:prstGeom>
          </p:spPr>
        </p:pic>
        <p:pic>
          <p:nvPicPr>
            <p:cNvPr id="18" name="Picture 17" descr="A close-up of a logo&#10;&#10;Description automatically generated">
              <a:extLst>
                <a:ext uri="{FF2B5EF4-FFF2-40B4-BE49-F238E27FC236}">
                  <a16:creationId xmlns:a16="http://schemas.microsoft.com/office/drawing/2014/main" id="{48934FF8-DCE4-95CE-2891-78DEE2844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367" y="3720328"/>
              <a:ext cx="1265073" cy="345020"/>
            </a:xfrm>
            <a:prstGeom prst="rect">
              <a:avLst/>
            </a:prstGeom>
          </p:spPr>
        </p:pic>
        <p:pic>
          <p:nvPicPr>
            <p:cNvPr id="20" name="Picture 19" descr="A blue and black logo&#10;&#10;Description automatically generated">
              <a:extLst>
                <a:ext uri="{FF2B5EF4-FFF2-40B4-BE49-F238E27FC236}">
                  <a16:creationId xmlns:a16="http://schemas.microsoft.com/office/drawing/2014/main" id="{81B8153C-136F-A073-03D6-E800BD793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178" y="1081489"/>
              <a:ext cx="2133482" cy="544038"/>
            </a:xfrm>
            <a:prstGeom prst="rect">
              <a:avLst/>
            </a:prstGeom>
          </p:spPr>
        </p:pic>
        <p:pic>
          <p:nvPicPr>
            <p:cNvPr id="22" name="Picture 21" descr="A logo for a marine observatory&#10;&#10;Description automatically generated">
              <a:extLst>
                <a:ext uri="{FF2B5EF4-FFF2-40B4-BE49-F238E27FC236}">
                  <a16:creationId xmlns:a16="http://schemas.microsoft.com/office/drawing/2014/main" id="{15C7DDE8-D67B-ECA5-CF14-6CB842F52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122" y="1766596"/>
              <a:ext cx="1540910" cy="653991"/>
            </a:xfrm>
            <a:prstGeom prst="rect">
              <a:avLst/>
            </a:prstGeom>
          </p:spPr>
        </p:pic>
        <p:pic>
          <p:nvPicPr>
            <p:cNvPr id="24" name="Picture 23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9CC0DFEC-853D-0EEE-2A7B-654D0E21D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825" y="1821572"/>
              <a:ext cx="544038" cy="544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5259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ct val="0"/>
              </a:spcAft>
            </a:pPr>
            <a:r>
              <a:rPr lang="en-US" sz="900" dirty="0"/>
              <a:t>CSIRO Environment</a:t>
            </a:r>
          </a:p>
          <a:p>
            <a:pPr lvl="1">
              <a:tabLst>
                <a:tab pos="266700" algn="l"/>
              </a:tabLst>
            </a:pPr>
            <a:r>
              <a:rPr lang="en-US" sz="900" dirty="0"/>
              <a:t>Edward King</a:t>
            </a:r>
            <a:br>
              <a:rPr lang="en-US" sz="900" dirty="0"/>
            </a:br>
            <a:r>
              <a:rPr lang="en-US" sz="900" dirty="0"/>
              <a:t>Research Group Leader</a:t>
            </a:r>
          </a:p>
          <a:p>
            <a:pPr marL="202500" lvl="2" indent="-202500">
              <a:spcAft>
                <a:spcPct val="0"/>
              </a:spcAft>
            </a:pPr>
            <a:r>
              <a:rPr lang="en-US" sz="900" dirty="0"/>
              <a:t>+61 3 6232 5334</a:t>
            </a:r>
          </a:p>
          <a:p>
            <a:pPr marL="202500" lvl="2" indent="-202500">
              <a:spcAft>
                <a:spcPct val="0"/>
              </a:spcAft>
            </a:pPr>
            <a:r>
              <a:rPr lang="en-US" sz="900" dirty="0"/>
              <a:t>Edward.King@csiro.au</a:t>
            </a:r>
          </a:p>
          <a:p>
            <a:pPr marL="202500" lvl="2" indent="-202500">
              <a:spcAft>
                <a:spcPct val="0"/>
              </a:spcAft>
            </a:pPr>
            <a:r>
              <a:rPr lang="en-US" sz="900" dirty="0"/>
              <a:t>https://people.csiro.au/K/E/Edward-King</a:t>
            </a:r>
            <a:endParaRPr lang="en-AU" sz="900" dirty="0"/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sz="900" b="0" dirty="0"/>
              <a:t>and</a:t>
            </a:r>
          </a:p>
          <a:p>
            <a:pPr lvl="1">
              <a:lnSpc>
                <a:spcPct val="100000"/>
              </a:lnSpc>
              <a:tabLst>
                <a:tab pos="266700" algn="l"/>
              </a:tabLst>
            </a:pPr>
            <a:r>
              <a:rPr lang="en-US" sz="900" dirty="0"/>
              <a:t>Matt Paget</a:t>
            </a:r>
          </a:p>
          <a:p>
            <a:pPr lvl="1">
              <a:lnSpc>
                <a:spcPct val="100000"/>
              </a:lnSpc>
              <a:tabLst>
                <a:tab pos="266700" algn="l"/>
              </a:tabLst>
            </a:pPr>
            <a:r>
              <a:rPr lang="en-US" sz="900" dirty="0"/>
              <a:t>Aarond Dino</a:t>
            </a:r>
          </a:p>
          <a:p>
            <a:pPr lvl="1">
              <a:lnSpc>
                <a:spcPct val="100000"/>
              </a:lnSpc>
              <a:tabLst>
                <a:tab pos="266700" algn="l"/>
              </a:tabLst>
            </a:pPr>
            <a:r>
              <a:rPr lang="en-US" sz="900" dirty="0"/>
              <a:t>Rob Bridgart</a:t>
            </a:r>
          </a:p>
          <a:p>
            <a:pPr marL="0" lvl="2" indent="0">
              <a:lnSpc>
                <a:spcPct val="100000"/>
              </a:lnSpc>
              <a:spcAft>
                <a:spcPct val="0"/>
              </a:spcAft>
            </a:pPr>
            <a:r>
              <a:rPr lang="en-US" sz="900" dirty="0"/>
              <a:t>Matt Stenson</a:t>
            </a:r>
          </a:p>
          <a:p>
            <a:pPr marL="0" lvl="2" indent="0">
              <a:lnSpc>
                <a:spcPct val="100000"/>
              </a:lnSpc>
              <a:spcAft>
                <a:spcPct val="0"/>
              </a:spcAft>
            </a:pPr>
            <a:endParaRPr lang="en-AU" sz="900" dirty="0"/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en-US" dirty="0"/>
              <a:t>Thank you</a:t>
            </a:r>
          </a:p>
        </p:txBody>
      </p:sp>
      <p:pic>
        <p:nvPicPr>
          <p:cNvPr id="5" name="Picture 4" descr="A ship on the water&#10;&#10;Description automatically generated">
            <a:extLst>
              <a:ext uri="{FF2B5EF4-FFF2-40B4-BE49-F238E27FC236}">
                <a16:creationId xmlns:a16="http://schemas.microsoft.com/office/drawing/2014/main" id="{588F2185-FDB0-185C-269D-73832AD8D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17" y="0"/>
            <a:ext cx="5155783" cy="343584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57D4985-0A1F-CF02-12D9-358D28C94768}"/>
              </a:ext>
            </a:extLst>
          </p:cNvPr>
          <p:cNvSpPr/>
          <p:nvPr/>
        </p:nvSpPr>
        <p:spPr>
          <a:xfrm>
            <a:off x="4077072" y="185167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161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1DA73A-AE1F-4F27-9F65-4D4A8CE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</p:spPr>
        <p:txBody>
          <a:bodyPr anchor="t">
            <a:normAutofit/>
          </a:bodyPr>
          <a:lstStyle/>
          <a:p>
            <a:r>
              <a:rPr lang="en-AU" dirty="0"/>
              <a:t>Summary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9BAB36F3-97A1-E15E-012B-309BFD2A6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339997"/>
              </p:ext>
            </p:extLst>
          </p:nvPr>
        </p:nvGraphicFramePr>
        <p:xfrm>
          <a:off x="188641" y="1275606"/>
          <a:ext cx="6480719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17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1DA73A-AE1F-4F27-9F65-4D4A8CE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 anchor="t">
            <a:normAutofit/>
          </a:bodyPr>
          <a:lstStyle/>
          <a:p>
            <a:r>
              <a:rPr lang="en-AU" dirty="0"/>
              <a:t>Base Data Set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8640" y="1347614"/>
            <a:ext cx="3028950" cy="3384376"/>
          </a:xfrm>
        </p:spPr>
        <p:txBody>
          <a:bodyPr>
            <a:normAutofit fontScale="85000" lnSpcReduction="20000"/>
          </a:bodyPr>
          <a:lstStyle/>
          <a:p>
            <a:r>
              <a:rPr lang="en-AU" sz="1900" dirty="0"/>
              <a:t>First reception ~1983</a:t>
            </a:r>
          </a:p>
          <a:p>
            <a:r>
              <a:rPr lang="en-AU" sz="1900" dirty="0"/>
              <a:t>9+ sites, some with multiple receivers</a:t>
            </a:r>
          </a:p>
          <a:p>
            <a:r>
              <a:rPr lang="en-AU" sz="1900" dirty="0"/>
              <a:t>independent agencies and institutions</a:t>
            </a:r>
          </a:p>
          <a:p>
            <a:r>
              <a:rPr lang="en-AU" sz="1900" dirty="0"/>
              <a:t>Global km project 1992</a:t>
            </a:r>
          </a:p>
          <a:p>
            <a:r>
              <a:rPr lang="en-AU" sz="1900" dirty="0"/>
              <a:t>Near Real Time aggregation and sharing since ~2005 (network)</a:t>
            </a:r>
          </a:p>
          <a:p>
            <a:r>
              <a:rPr lang="en-AU" sz="1900" dirty="0"/>
              <a:t>All data 1km HRPT in telemetry format</a:t>
            </a:r>
          </a:p>
          <a:p>
            <a:r>
              <a:rPr lang="en-AU" sz="1900" dirty="0"/>
              <a:t>All passes that were acquired were kept</a:t>
            </a:r>
          </a:p>
          <a:p>
            <a:pPr lvl="1"/>
            <a:r>
              <a:rPr lang="en-AU" sz="1700" dirty="0"/>
              <a:t>Day and Night, Land and Sea</a:t>
            </a:r>
          </a:p>
          <a:p>
            <a:pPr lvl="1"/>
            <a:r>
              <a:rPr lang="en-AU" sz="1700" dirty="0"/>
              <a:t>Any transmitting satellites</a:t>
            </a:r>
          </a:p>
          <a:p>
            <a:pPr lvl="1"/>
            <a:r>
              <a:rPr lang="en-AU" sz="1700" dirty="0"/>
              <a:t>Up to 35 stitched passes per day at times</a:t>
            </a:r>
          </a:p>
          <a:p>
            <a:endParaRPr lang="en-AU" sz="1300" dirty="0"/>
          </a:p>
        </p:txBody>
      </p:sp>
      <p:pic>
        <p:nvPicPr>
          <p:cNvPr id="7" name="Picture 6" descr="A map with red lines&#10;&#10;Description automatically generated">
            <a:extLst>
              <a:ext uri="{FF2B5EF4-FFF2-40B4-BE49-F238E27FC236}">
                <a16:creationId xmlns:a16="http://schemas.microsoft.com/office/drawing/2014/main" id="{B4F58E48-B34D-EC54-B92E-F1846523B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29" y="2684766"/>
            <a:ext cx="2948484" cy="2358787"/>
          </a:xfrm>
          <a:prstGeom prst="rect">
            <a:avLst/>
          </a:prstGeom>
        </p:spPr>
      </p:pic>
      <p:pic>
        <p:nvPicPr>
          <p:cNvPr id="5" name="Picture 4" descr="A map of the world with different cities&#10;&#10;Description automatically generated">
            <a:extLst>
              <a:ext uri="{FF2B5EF4-FFF2-40B4-BE49-F238E27FC236}">
                <a16:creationId xmlns:a16="http://schemas.microsoft.com/office/drawing/2014/main" id="{62D4661F-927F-8522-F789-1D26C2685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27" y="123478"/>
            <a:ext cx="2502503" cy="2477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437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396" y="1973707"/>
            <a:ext cx="6480719" cy="3181202"/>
          </a:xfrm>
        </p:spPr>
        <p:txBody>
          <a:bodyPr>
            <a:normAutofit fontScale="92500" lnSpcReduction="10000"/>
          </a:bodyPr>
          <a:lstStyle/>
          <a:p>
            <a:r>
              <a:rPr lang="en-AU" sz="2000" dirty="0"/>
              <a:t>For each orbit</a:t>
            </a:r>
          </a:p>
          <a:p>
            <a:pPr lvl="1"/>
            <a:r>
              <a:rPr lang="en-AU" dirty="0"/>
              <a:t>Often many acquisitions</a:t>
            </a:r>
          </a:p>
          <a:p>
            <a:r>
              <a:rPr lang="en-AU" sz="2000" dirty="0"/>
              <a:t>Smart exploitation of spatial:</a:t>
            </a:r>
          </a:p>
          <a:p>
            <a:pPr lvl="1"/>
            <a:r>
              <a:rPr lang="en-AU" sz="2000" dirty="0"/>
              <a:t>Complementarity (extent)</a:t>
            </a:r>
          </a:p>
          <a:p>
            <a:pPr lvl="1"/>
            <a:r>
              <a:rPr lang="en-AU" sz="2000" dirty="0"/>
              <a:t>Redundancy (overlap)</a:t>
            </a:r>
          </a:p>
          <a:p>
            <a:r>
              <a:rPr lang="en-AU" sz="2000" dirty="0"/>
              <a:t>Produce: fewer, better, bigger passes</a:t>
            </a:r>
          </a:p>
          <a:p>
            <a:r>
              <a:rPr lang="en-AU" sz="2000" dirty="0"/>
              <a:t>Since 1992 April</a:t>
            </a:r>
          </a:p>
          <a:p>
            <a:r>
              <a:rPr lang="en-AU" sz="2000" dirty="0"/>
              <a:t>Consistent format, all at L0 (incl. TIP data – TOVS etc.)</a:t>
            </a:r>
          </a:p>
          <a:p>
            <a:r>
              <a:rPr lang="en-AU" sz="2000" dirty="0"/>
              <a:t>~220,000 stitched passes</a:t>
            </a:r>
          </a:p>
          <a:p>
            <a:pPr lvl="1"/>
            <a:r>
              <a:rPr lang="en-AU" sz="1600" dirty="0"/>
              <a:t>From maybe 600K-800K individual acquisitions</a:t>
            </a:r>
          </a:p>
          <a:p>
            <a:r>
              <a:rPr lang="en-AU" sz="1600" dirty="0"/>
              <a:t>Caveat – Antarctic station data NOT (yet) included in stitched archive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1DA73A-AE1F-4F27-9F65-4D4A8CE5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Stitched Archive</a:t>
            </a:r>
          </a:p>
        </p:txBody>
      </p:sp>
      <p:pic>
        <p:nvPicPr>
          <p:cNvPr id="2052" name="image12.jpg">
            <a:extLst>
              <a:ext uri="{FF2B5EF4-FFF2-40B4-BE49-F238E27FC236}">
                <a16:creationId xmlns:a16="http://schemas.microsoft.com/office/drawing/2014/main" id="{BE7A4095-A4AA-24B3-EE53-2BC1173BD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587920"/>
            <a:ext cx="920824" cy="192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11.jpg">
            <a:extLst>
              <a:ext uri="{FF2B5EF4-FFF2-40B4-BE49-F238E27FC236}">
                <a16:creationId xmlns:a16="http://schemas.microsoft.com/office/drawing/2014/main" id="{AB4CBC7D-9508-F7DF-2CF6-859B2295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42" y="1422928"/>
            <a:ext cx="920823" cy="139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14.jpg">
            <a:extLst>
              <a:ext uri="{FF2B5EF4-FFF2-40B4-BE49-F238E27FC236}">
                <a16:creationId xmlns:a16="http://schemas.microsoft.com/office/drawing/2014/main" id="{5C22C470-7E1E-D9B5-7616-CF9B18D7C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39" y="1419524"/>
            <a:ext cx="920824" cy="21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13.jpg">
            <a:extLst>
              <a:ext uri="{FF2B5EF4-FFF2-40B4-BE49-F238E27FC236}">
                <a16:creationId xmlns:a16="http://schemas.microsoft.com/office/drawing/2014/main" id="{B88C7F58-5289-D5B4-5B63-191F97967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36" y="579979"/>
            <a:ext cx="923315" cy="302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EF5B3D42-7C19-1F14-B65A-4415B43C6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945" y="123478"/>
            <a:ext cx="361998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Darwin          Alice Springs          Perth          Stitched</a:t>
            </a:r>
            <a:endParaRPr kumimoji="0" lang="en-AU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1BF1FE-20A7-E5ED-4E0D-D3C80740A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667" y="556154"/>
            <a:ext cx="5382893" cy="32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395916-2FD6-B83E-8EAD-AD1F6B7EF584}"/>
              </a:ext>
            </a:extLst>
          </p:cNvPr>
          <p:cNvSpPr txBox="1"/>
          <p:nvPr/>
        </p:nvSpPr>
        <p:spPr>
          <a:xfrm>
            <a:off x="4846339" y="3649878"/>
            <a:ext cx="2107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N17, 02:30 GMT, 2006-01-26</a:t>
            </a:r>
          </a:p>
        </p:txBody>
      </p:sp>
    </p:spTree>
    <p:extLst>
      <p:ext uri="{BB962C8B-B14F-4D97-AF65-F5344CB8AC3E}">
        <p14:creationId xmlns:p14="http://schemas.microsoft.com/office/powerpoint/2010/main" val="351390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54" y="1317044"/>
            <a:ext cx="4887179" cy="3630970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We accumulated two rooms full of tapes</a:t>
            </a:r>
          </a:p>
          <a:p>
            <a:r>
              <a:rPr lang="en-AU" dirty="0"/>
              <a:t>From all reception stations</a:t>
            </a:r>
          </a:p>
          <a:p>
            <a:r>
              <a:rPr lang="en-AU" dirty="0"/>
              <a:t>Technology variants: 4mm/Exabyte/DLT/LTO</a:t>
            </a:r>
          </a:p>
          <a:p>
            <a:r>
              <a:rPr lang="en-AU" dirty="0"/>
              <a:t>Tapes with different write formats + labelling</a:t>
            </a:r>
          </a:p>
          <a:p>
            <a:r>
              <a:rPr lang="en-AU" dirty="0"/>
              <a:t>Files with different storage formats/packing, endian-ness + naming</a:t>
            </a:r>
          </a:p>
          <a:p>
            <a:r>
              <a:rPr lang="en-AU" dirty="0"/>
              <a:t>One-off reading in 2019-2021.</a:t>
            </a:r>
          </a:p>
          <a:p>
            <a:pPr lvl="1"/>
            <a:r>
              <a:rPr lang="en-AU" dirty="0"/>
              <a:t>~10,000 tapes -&gt;  ~80TB of cloud storage</a:t>
            </a:r>
          </a:p>
          <a:p>
            <a:r>
              <a:rPr lang="en-AU" dirty="0"/>
              <a:t>We hope to </a:t>
            </a:r>
          </a:p>
          <a:p>
            <a:pPr lvl="1"/>
            <a:r>
              <a:rPr lang="en-AU" dirty="0"/>
              <a:t>Identify pre-1992 data and decode it</a:t>
            </a:r>
          </a:p>
          <a:p>
            <a:pPr lvl="1"/>
            <a:r>
              <a:rPr lang="en-AU" dirty="0"/>
              <a:t>Produce an inventory and harmonise with the subsequent stitched archive</a:t>
            </a:r>
          </a:p>
          <a:p>
            <a:r>
              <a:rPr lang="en-AU" dirty="0"/>
              <a:t>Currently in a scoping “pilot” phase                            (i.e. an un-resourced activity)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1DA73A-AE1F-4F27-9F65-4D4A8CE5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Other Historical Data</a:t>
            </a:r>
          </a:p>
        </p:txBody>
      </p:sp>
      <p:pic>
        <p:nvPicPr>
          <p:cNvPr id="5" name="Picture 4" descr="A close-up of several drawers&#10;&#10;Description automatically generated">
            <a:extLst>
              <a:ext uri="{FF2B5EF4-FFF2-40B4-BE49-F238E27FC236}">
                <a16:creationId xmlns:a16="http://schemas.microsoft.com/office/drawing/2014/main" id="{904D49B7-CCE3-9E60-78BF-58DCCA4FF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164332"/>
            <a:ext cx="1466417" cy="977229"/>
          </a:xfrm>
          <a:prstGeom prst="rect">
            <a:avLst/>
          </a:prstGeom>
        </p:spPr>
      </p:pic>
      <p:pic>
        <p:nvPicPr>
          <p:cNvPr id="7" name="Picture 6" descr="A shelf with boxes on it&#10;&#10;Description automatically generated">
            <a:extLst>
              <a:ext uri="{FF2B5EF4-FFF2-40B4-BE49-F238E27FC236}">
                <a16:creationId xmlns:a16="http://schemas.microsoft.com/office/drawing/2014/main" id="{1A5C6E37-8721-4B54-9F7E-B4A91B8458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15" y="1299137"/>
            <a:ext cx="1339658" cy="2009487"/>
          </a:xfrm>
          <a:prstGeom prst="rect">
            <a:avLst/>
          </a:prstGeom>
        </p:spPr>
      </p:pic>
      <p:pic>
        <p:nvPicPr>
          <p:cNvPr id="9" name="Picture 8" descr="A shelf with many cassette tapes&#10;&#10;Description automatically generated with medium confidence">
            <a:extLst>
              <a:ext uri="{FF2B5EF4-FFF2-40B4-BE49-F238E27FC236}">
                <a16:creationId xmlns:a16="http://schemas.microsoft.com/office/drawing/2014/main" id="{4045086F-0F6D-0919-D2C8-7DBB6AEF8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57" y="156639"/>
            <a:ext cx="1466416" cy="97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3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641" y="1248103"/>
            <a:ext cx="6480719" cy="2317106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Oceanography </a:t>
            </a:r>
          </a:p>
          <a:p>
            <a:pPr lvl="1"/>
            <a:r>
              <a:rPr lang="en-AU" dirty="0"/>
              <a:t>High quality automated geolocation system</a:t>
            </a:r>
          </a:p>
          <a:p>
            <a:pPr lvl="1"/>
            <a:r>
              <a:rPr lang="en-AU" dirty="0"/>
              <a:t>Real Time ocean situational awareness</a:t>
            </a:r>
          </a:p>
          <a:p>
            <a:pPr lvl="1"/>
            <a:r>
              <a:rPr lang="en-AU" dirty="0"/>
              <a:t>Good thermal </a:t>
            </a:r>
            <a:r>
              <a:rPr lang="en-AU" dirty="0" err="1"/>
              <a:t>cal</a:t>
            </a:r>
            <a:r>
              <a:rPr lang="en-AU" dirty="0"/>
              <a:t>/</a:t>
            </a:r>
            <a:r>
              <a:rPr lang="en-AU" dirty="0" err="1"/>
              <a:t>val</a:t>
            </a:r>
            <a:r>
              <a:rPr lang="en-AU" dirty="0"/>
              <a:t> </a:t>
            </a:r>
          </a:p>
          <a:p>
            <a:pPr lvl="1"/>
            <a:r>
              <a:rPr lang="en-AU" dirty="0"/>
              <a:t>Backbone of Australian SST record (IMOS + GHRSST)</a:t>
            </a:r>
          </a:p>
          <a:p>
            <a:r>
              <a:rPr lang="en-AU" dirty="0"/>
              <a:t>Terrestrial Biosphere</a:t>
            </a:r>
          </a:p>
          <a:p>
            <a:pPr lvl="1"/>
            <a:r>
              <a:rPr lang="en-AU" dirty="0"/>
              <a:t>Strong efforts in reflectance </a:t>
            </a:r>
            <a:r>
              <a:rPr lang="en-AU" dirty="0" err="1"/>
              <a:t>cal</a:t>
            </a:r>
            <a:r>
              <a:rPr lang="en-AU" dirty="0"/>
              <a:t>/</a:t>
            </a:r>
            <a:r>
              <a:rPr lang="en-AU" dirty="0" err="1"/>
              <a:t>val</a:t>
            </a:r>
            <a:endParaRPr lang="en-AU" dirty="0"/>
          </a:p>
          <a:p>
            <a:pPr lvl="1"/>
            <a:r>
              <a:rPr lang="en-AU" dirty="0"/>
              <a:t>Coupled Atmospheric correction and BRDF</a:t>
            </a:r>
          </a:p>
          <a:p>
            <a:pPr lvl="1"/>
            <a:r>
              <a:rPr lang="en-AU" dirty="0"/>
              <a:t>Primarily vegetation cover and change (superseded by MODIS, 2001+)</a:t>
            </a:r>
          </a:p>
          <a:p>
            <a:pPr lvl="1"/>
            <a:r>
              <a:rPr lang="en-AU" dirty="0"/>
              <a:t>Secondary land surface temperature (superseded by </a:t>
            </a:r>
            <a:r>
              <a:rPr lang="en-AU" dirty="0" err="1"/>
              <a:t>Himawari</a:t>
            </a:r>
            <a:r>
              <a:rPr lang="en-AU" dirty="0"/>
              <a:t>, 2015+)</a:t>
            </a:r>
          </a:p>
          <a:p>
            <a:r>
              <a:rPr lang="en-AU" dirty="0"/>
              <a:t>Common AVHRR Processing System - CAPS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1DA73A-AE1F-4F27-9F65-4D4A8CE5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Historical AVHRR Strengths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DC67AA-6E9C-0FBC-9F67-1E13A3F1E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47" y="3614644"/>
            <a:ext cx="1953074" cy="127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5DE63608-5394-4FD3-E22D-D1E26094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5656" y="3565209"/>
            <a:ext cx="2036118" cy="1378868"/>
          </a:xfrm>
          <a:prstGeom prst="rect">
            <a:avLst/>
          </a:prstGeom>
          <a:noFill/>
        </p:spPr>
      </p:pic>
      <p:pic>
        <p:nvPicPr>
          <p:cNvPr id="7" name="Picture 6" descr="A map of australia with scale&#10;&#10;Description automatically generated">
            <a:extLst>
              <a:ext uri="{FF2B5EF4-FFF2-40B4-BE49-F238E27FC236}">
                <a16:creationId xmlns:a16="http://schemas.microsoft.com/office/drawing/2014/main" id="{187A34BD-111E-A89D-1079-DFBB63EC3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26" y="3678139"/>
            <a:ext cx="1563446" cy="1226968"/>
          </a:xfrm>
          <a:prstGeom prst="rect">
            <a:avLst/>
          </a:prstGeom>
        </p:spPr>
      </p:pic>
      <p:pic>
        <p:nvPicPr>
          <p:cNvPr id="9" name="Picture 8" descr="A map of the ocean&#10;&#10;Description automatically generated">
            <a:extLst>
              <a:ext uri="{FF2B5EF4-FFF2-40B4-BE49-F238E27FC236}">
                <a16:creationId xmlns:a16="http://schemas.microsoft.com/office/drawing/2014/main" id="{A02291B8-32D2-D165-15AF-E664D61055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76" y="1275606"/>
            <a:ext cx="1414216" cy="14787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60606F-4F03-6C8A-09D9-312E50D798C2}"/>
              </a:ext>
            </a:extLst>
          </p:cNvPr>
          <p:cNvSpPr txBox="1"/>
          <p:nvPr/>
        </p:nvSpPr>
        <p:spPr>
          <a:xfrm>
            <a:off x="409806" y="4830986"/>
            <a:ext cx="3959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Uncorrected                              </a:t>
            </a:r>
            <a:r>
              <a:rPr lang="en-AU" sz="1400" dirty="0" err="1"/>
              <a:t>Atmocorr+BRDF</a:t>
            </a:r>
            <a:endParaRPr lang="en-AU" sz="1400" dirty="0"/>
          </a:p>
        </p:txBody>
      </p:sp>
      <p:pic>
        <p:nvPicPr>
          <p:cNvPr id="12" name="Picture 11" descr="A map of the ocean&#10;&#10;Description automatically generated">
            <a:extLst>
              <a:ext uri="{FF2B5EF4-FFF2-40B4-BE49-F238E27FC236}">
                <a16:creationId xmlns:a16="http://schemas.microsoft.com/office/drawing/2014/main" id="{BD6F841D-257C-4E77-6BD4-1F0926201D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60" y="195486"/>
            <a:ext cx="1496752" cy="15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8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1DA73A-AE1F-4F27-9F65-4D4A8CE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</p:spPr>
        <p:txBody>
          <a:bodyPr anchor="t">
            <a:normAutofit/>
          </a:bodyPr>
          <a:lstStyle/>
          <a:p>
            <a:r>
              <a:rPr lang="en-AU" dirty="0"/>
              <a:t>Rejuvenation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23616E5C-C564-8079-E592-B15D252C0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956976"/>
              </p:ext>
            </p:extLst>
          </p:nvPr>
        </p:nvGraphicFramePr>
        <p:xfrm>
          <a:off x="188641" y="1550788"/>
          <a:ext cx="6480719" cy="3181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152EFD91-050C-C14E-69AE-2735FB6D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76" y="400670"/>
            <a:ext cx="3174815" cy="8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8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637" y="1301689"/>
            <a:ext cx="3168351" cy="3181202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Fully automatic system</a:t>
            </a:r>
          </a:p>
          <a:p>
            <a:r>
              <a:rPr lang="en-AU" dirty="0"/>
              <a:t>Phase 1</a:t>
            </a:r>
          </a:p>
          <a:p>
            <a:pPr lvl="1"/>
            <a:r>
              <a:rPr lang="en-AU" dirty="0"/>
              <a:t>Refine state vector via coastline matching</a:t>
            </a:r>
          </a:p>
          <a:p>
            <a:r>
              <a:rPr lang="en-AU" dirty="0"/>
              <a:t>Phase 2</a:t>
            </a:r>
          </a:p>
          <a:p>
            <a:pPr lvl="1"/>
            <a:r>
              <a:rPr lang="en-AU" dirty="0"/>
              <a:t>High accuracy numerical state vector propagator (~+/-5days)</a:t>
            </a:r>
          </a:p>
          <a:p>
            <a:r>
              <a:rPr lang="en-AU" dirty="0"/>
              <a:t>Permits efficient geolocation of pure ocean scenes or scenes with cloudy geo-referencing locations</a:t>
            </a:r>
          </a:p>
          <a:p>
            <a:r>
              <a:rPr lang="en-AU" dirty="0"/>
              <a:t>Global (used in JRC World Fire Web, ~2000)</a:t>
            </a:r>
          </a:p>
          <a:p>
            <a:r>
              <a:rPr lang="en-AU" dirty="0"/>
              <a:t>Modernised – now </a:t>
            </a:r>
            <a:r>
              <a:rPr lang="en-AU" dirty="0" err="1"/>
              <a:t>Python+C</a:t>
            </a: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1DA73A-AE1F-4F27-9F65-4D4A8CE5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Geolocation</a:t>
            </a:r>
          </a:p>
        </p:txBody>
      </p:sp>
      <p:pic>
        <p:nvPicPr>
          <p:cNvPr id="5" name="Picture 4" descr="A map of the north and south america&#10;&#10;Description automatically generated">
            <a:extLst>
              <a:ext uri="{FF2B5EF4-FFF2-40B4-BE49-F238E27FC236}">
                <a16:creationId xmlns:a16="http://schemas.microsoft.com/office/drawing/2014/main" id="{EFD1B02F-0259-4271-0A5E-284934DD6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35" y="2604578"/>
            <a:ext cx="2975248" cy="2355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F431B3-BDA5-D577-02E5-A106F14F6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183517"/>
            <a:ext cx="3509799" cy="2067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09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1DA73A-AE1F-4F27-9F65-4D4A8CE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 anchor="t">
            <a:normAutofit/>
          </a:bodyPr>
          <a:lstStyle/>
          <a:p>
            <a:r>
              <a:rPr lang="en-AU" dirty="0"/>
              <a:t>Radiometry &amp; Cloud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8685" y="1305814"/>
            <a:ext cx="3028950" cy="3714208"/>
          </a:xfrm>
        </p:spPr>
        <p:txBody>
          <a:bodyPr>
            <a:normAutofit/>
          </a:bodyPr>
          <a:lstStyle/>
          <a:p>
            <a:r>
              <a:rPr lang="en-AU" sz="1300" dirty="0"/>
              <a:t>Australian expertise in AVHRR calibration has all retired</a:t>
            </a:r>
          </a:p>
          <a:p>
            <a:r>
              <a:rPr lang="en-AU" sz="1300" dirty="0"/>
              <a:t>We adopted code from </a:t>
            </a:r>
            <a:r>
              <a:rPr lang="en-AU" sz="1300" dirty="0" err="1"/>
              <a:t>Pygac</a:t>
            </a:r>
            <a:r>
              <a:rPr lang="en-AU" sz="1300" dirty="0"/>
              <a:t>, part of the </a:t>
            </a:r>
            <a:r>
              <a:rPr lang="en-AU" sz="1300" dirty="0" err="1"/>
              <a:t>Pytroll</a:t>
            </a:r>
            <a:r>
              <a:rPr lang="en-AU" sz="1300" dirty="0"/>
              <a:t> package </a:t>
            </a:r>
            <a:r>
              <a:rPr lang="en-AU" sz="1300" dirty="0">
                <a:hlinkClick r:id="rId3"/>
              </a:rPr>
              <a:t>https://pytroll.github.io/</a:t>
            </a:r>
            <a:r>
              <a:rPr lang="en-AU" sz="1300" dirty="0"/>
              <a:t> </a:t>
            </a:r>
          </a:p>
          <a:p>
            <a:pPr lvl="1"/>
            <a:r>
              <a:rPr lang="en-AU" sz="1100" dirty="0"/>
              <a:t>Implements PATMOS-x calibration coefficients (2017)</a:t>
            </a:r>
          </a:p>
          <a:p>
            <a:pPr lvl="1"/>
            <a:r>
              <a:rPr lang="en-AU" sz="1100" dirty="0"/>
              <a:t>Uses </a:t>
            </a:r>
            <a:r>
              <a:rPr lang="en-AU" sz="1100" dirty="0" err="1"/>
              <a:t>Heidinger</a:t>
            </a:r>
            <a:r>
              <a:rPr lang="en-AU" sz="1100" dirty="0"/>
              <a:t> et al 2010 for Reflectance and PODUG (Kidwell, 2000)/</a:t>
            </a:r>
            <a:r>
              <a:rPr lang="en-AU" sz="1100" dirty="0" err="1"/>
              <a:t>Trischenko</a:t>
            </a:r>
            <a:r>
              <a:rPr lang="en-AU" sz="1100" dirty="0"/>
              <a:t>, 2002 methods for Brightness Temperatures</a:t>
            </a:r>
          </a:p>
          <a:p>
            <a:r>
              <a:rPr lang="en-AU" sz="1300" dirty="0"/>
              <a:t>Needs further work to verify</a:t>
            </a:r>
          </a:p>
          <a:p>
            <a:r>
              <a:rPr lang="en-AU" sz="1300" dirty="0"/>
              <a:t>For cloud detection</a:t>
            </a:r>
          </a:p>
          <a:p>
            <a:pPr lvl="1"/>
            <a:r>
              <a:rPr lang="en-AU" sz="1100" dirty="0"/>
              <a:t>Implementation of CLAVR (Stowe et al., 1999)</a:t>
            </a:r>
          </a:p>
          <a:p>
            <a:pPr lvl="1"/>
            <a:r>
              <a:rPr lang="en-AU" sz="1100" dirty="0"/>
              <a:t>Expedient interim measure on a shoestring</a:t>
            </a:r>
          </a:p>
          <a:p>
            <a:r>
              <a:rPr lang="en-AU" sz="1300" dirty="0"/>
              <a:t>Almost certainly not the best cloud solution</a:t>
            </a:r>
          </a:p>
          <a:p>
            <a:endParaRPr lang="en-AU" sz="1100" dirty="0"/>
          </a:p>
          <a:p>
            <a:r>
              <a:rPr lang="en-AU" sz="1500" dirty="0"/>
              <a:t>Advice / guidance is most welcome!</a:t>
            </a:r>
          </a:p>
          <a:p>
            <a:pPr marL="0" indent="0">
              <a:buNone/>
            </a:pPr>
            <a:endParaRPr lang="en-AU" sz="1100" dirty="0"/>
          </a:p>
        </p:txBody>
      </p:sp>
      <p:pic>
        <p:nvPicPr>
          <p:cNvPr id="5" name="Picture 4" descr="A group of blue and green lines&#10;&#10;Description automatically generated with medium confidence">
            <a:extLst>
              <a:ext uri="{FF2B5EF4-FFF2-40B4-BE49-F238E27FC236}">
                <a16:creationId xmlns:a16="http://schemas.microsoft.com/office/drawing/2014/main" id="{A3134054-1CF9-2B78-B96B-B8F814C3E0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36" y="1203598"/>
            <a:ext cx="3368973" cy="252672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FF166C-CAF0-5C4A-6B50-3834267D9121}"/>
              </a:ext>
            </a:extLst>
          </p:cNvPr>
          <p:cNvSpPr txBox="1"/>
          <p:nvPr/>
        </p:nvSpPr>
        <p:spPr>
          <a:xfrm>
            <a:off x="3645024" y="3867894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Images (top) and histograms (bottom) </a:t>
            </a:r>
            <a:r>
              <a:rPr lang="en-AU" sz="1200"/>
              <a:t>of differences (CAPS</a:t>
            </a:r>
            <a:r>
              <a:rPr lang="en-AU" sz="1200" dirty="0"/>
              <a:t>–</a:t>
            </a:r>
            <a:r>
              <a:rPr lang="en-AU" sz="1200"/>
              <a:t>new processing) </a:t>
            </a:r>
            <a:r>
              <a:rPr lang="en-AU" sz="1200" dirty="0"/>
              <a:t>N11, 1992</a:t>
            </a:r>
          </a:p>
        </p:txBody>
      </p:sp>
    </p:spTree>
    <p:extLst>
      <p:ext uri="{BB962C8B-B14F-4D97-AF65-F5344CB8AC3E}">
        <p14:creationId xmlns:p14="http://schemas.microsoft.com/office/powerpoint/2010/main" val="2757227894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59F51A15-65FC-4813-8CF8-C7471B1944D0}" vid="{6B90C4CF-B0F5-4209-BE14-051D5664A28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59F51A15-65FC-4813-8CF8-C7471B1944D0}" vid="{408BDADB-6D93-4A13-AF72-C46E5440ED17}"/>
    </a:ext>
  </a:extLst>
</a:theme>
</file>

<file path=ppt/theme/theme3.xml><?xml version="1.0" encoding="utf-8"?>
<a:theme xmlns:a="http://schemas.openxmlformats.org/drawingml/2006/main" name="Data61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59F51A15-65FC-4813-8CF8-C7471B1944D0}" vid="{5CE4639B-3A2D-449B-AB61-7D12D1ACE1C8}"/>
    </a:ext>
  </a:extLst>
</a:theme>
</file>

<file path=ppt/theme/theme4.xml><?xml version="1.0" encoding="utf-8"?>
<a:theme xmlns:a="http://schemas.openxmlformats.org/drawingml/2006/main" name="Data61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59F51A15-65FC-4813-8CF8-C7471B1944D0}" vid="{405694E4-E1A9-4199-ADF1-7D36E7CCD99F}"/>
    </a:ext>
  </a:extLst>
</a:theme>
</file>

<file path=ppt/theme/theme5.xml><?xml version="1.0" encoding="utf-8"?>
<a:theme xmlns:a="http://schemas.openxmlformats.org/drawingml/2006/main" name="MNF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59F51A15-65FC-4813-8CF8-C7471B1944D0}" vid="{9BFB3A13-B0BA-469A-8174-381BAA559A3C}"/>
    </a:ext>
  </a:extLst>
</a:theme>
</file>

<file path=ppt/theme/theme6.xml><?xml version="1.0" encoding="utf-8"?>
<a:theme xmlns:a="http://schemas.openxmlformats.org/drawingml/2006/main" name="MNF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59F51A15-65FC-4813-8CF8-C7471B1944D0}" vid="{024568F6-A39F-42B5-877A-C19ADA39AE44}"/>
    </a:ext>
  </a:extLst>
</a:theme>
</file>

<file path=ppt/theme/theme7.xml><?xml version="1.0" encoding="utf-8"?>
<a:theme xmlns:a="http://schemas.openxmlformats.org/drawingml/2006/main" name="Wordmark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59F51A15-65FC-4813-8CF8-C7471B1944D0}" vid="{810C8F8A-A1AA-48F5-8FFE-2D49E38A1277}"/>
    </a:ext>
  </a:extLst>
</a:theme>
</file>

<file path=ppt/theme/theme8.xml><?xml version="1.0" encoding="utf-8"?>
<a:theme xmlns:a="http://schemas.openxmlformats.org/drawingml/2006/main" name="Wordmark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59F51A15-65FC-4813-8CF8-C7471B1944D0}" vid="{80B7DC6D-52C7-425A-87E6-F61D869AA871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Standard</Template>
  <TotalTime>394</TotalTime>
  <Words>973</Words>
  <Application>Microsoft Office PowerPoint</Application>
  <PresentationFormat>Custom</PresentationFormat>
  <Paragraphs>154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CSIRO vertical</vt:lpstr>
      <vt:lpstr>CSIRO horizontal</vt:lpstr>
      <vt:lpstr>Data61 vertical</vt:lpstr>
      <vt:lpstr>Data61 horizontal</vt:lpstr>
      <vt:lpstr>MNF vertical</vt:lpstr>
      <vt:lpstr>MNF horizontal</vt:lpstr>
      <vt:lpstr>Wordmark vertical</vt:lpstr>
      <vt:lpstr>Wordmark horizontal</vt:lpstr>
      <vt:lpstr>Australian AVHRR: An Octant of the Earth</vt:lpstr>
      <vt:lpstr>Summary</vt:lpstr>
      <vt:lpstr>Base Data Set</vt:lpstr>
      <vt:lpstr>Stitched Archive</vt:lpstr>
      <vt:lpstr>Other Historical Data</vt:lpstr>
      <vt:lpstr>Historical AVHRR Strengths</vt:lpstr>
      <vt:lpstr>Rejuvenation</vt:lpstr>
      <vt:lpstr>Geolocation</vt:lpstr>
      <vt:lpstr>Radiometry &amp; Cloud</vt:lpstr>
      <vt:lpstr>Future work</vt:lpstr>
      <vt:lpstr>Acknowledgements</vt:lpstr>
      <vt:lpstr>Thank you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AVHRR: An Octant of the Earth</dc:title>
  <dc:creator>King, Edward (Environment, Hobart)</dc:creator>
  <cp:lastModifiedBy>King, Edward (Environment, Hobart)</cp:lastModifiedBy>
  <cp:revision>1</cp:revision>
  <dcterms:created xsi:type="dcterms:W3CDTF">2023-10-22T09:22:26Z</dcterms:created>
  <dcterms:modified xsi:type="dcterms:W3CDTF">2023-10-23T12:10:02Z</dcterms:modified>
</cp:coreProperties>
</file>