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59" r:id="rId3"/>
    <p:sldId id="265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24" autoAdjust="0"/>
    <p:restoredTop sz="86473" autoAdjust="0"/>
  </p:normalViewPr>
  <p:slideViewPr>
    <p:cSldViewPr snapToGrid="0">
      <p:cViewPr varScale="1">
        <p:scale>
          <a:sx n="95" d="100"/>
          <a:sy n="95" d="100"/>
        </p:scale>
        <p:origin x="3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3;p1:notes">
            <a:extLst>
              <a:ext uri="{FF2B5EF4-FFF2-40B4-BE49-F238E27FC236}">
                <a16:creationId xmlns:a16="http://schemas.microsoft.com/office/drawing/2014/main" id="{63394F6C-CA53-5CA1-88A3-B37E6788B2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64;p1:notes">
            <a:extLst>
              <a:ext uri="{FF2B5EF4-FFF2-40B4-BE49-F238E27FC236}">
                <a16:creationId xmlns:a16="http://schemas.microsoft.com/office/drawing/2014/main" id="{CD24270A-C651-6658-0B00-AE495F0DEE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38D26D58-2C2E-8609-6F41-55A81269B2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1" y="225239"/>
            <a:ext cx="98647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3;p2">
            <a:extLst>
              <a:ext uri="{FF2B5EF4-FFF2-40B4-BE49-F238E27FC236}">
                <a16:creationId xmlns:a16="http://schemas.microsoft.com/office/drawing/2014/main" id="{90B3D49C-AAF1-26F2-5F62-6049539056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>
            <a:fillRect/>
          </a:stretch>
        </p:blipFill>
        <p:spPr bwMode="auto">
          <a:xfrm>
            <a:off x="2824163" y="4824413"/>
            <a:ext cx="539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15073-D0F5-4916-234A-B3B9ABA34F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67D30F28-65F9-D71A-8C37-C43B89BEBF24}"/>
              </a:ext>
            </a:extLst>
          </p:cNvPr>
          <p:cNvSpPr/>
          <p:nvPr/>
        </p:nvSpPr>
        <p:spPr>
          <a:xfrm flipH="1">
            <a:off x="-4763" y="-14288"/>
            <a:ext cx="12198351" cy="6873876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7;p2">
            <a:extLst>
              <a:ext uri="{FF2B5EF4-FFF2-40B4-BE49-F238E27FC236}">
                <a16:creationId xmlns:a16="http://schemas.microsoft.com/office/drawing/2014/main" id="{37F27908-036B-82C1-E853-A06891FCE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13" y="5311775"/>
            <a:ext cx="2738437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8;p2">
            <a:extLst>
              <a:ext uri="{FF2B5EF4-FFF2-40B4-BE49-F238E27FC236}">
                <a16:creationId xmlns:a16="http://schemas.microsoft.com/office/drawing/2014/main" id="{55ED65A1-4E6C-D3F6-2DD3-0249F8F20187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5649351-DAF3-FA58-65E4-C39A0F8759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5775" y="4899025"/>
            <a:ext cx="6310313" cy="166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Michelle </a:t>
            </a:r>
            <a:r>
              <a:rPr lang="en-GB" altLang="en-US" b="1" dirty="0" err="1">
                <a:solidFill>
                  <a:schemeClr val="bg1"/>
                </a:solidFill>
              </a:rPr>
              <a:t>Piepgrass</a:t>
            </a:r>
            <a:r>
              <a:rPr lang="en-GB" altLang="en-US" b="1" dirty="0">
                <a:solidFill>
                  <a:schemeClr val="bg1"/>
                </a:solidFill>
              </a:rPr>
              <a:t>/ </a:t>
            </a:r>
            <a:r>
              <a:rPr lang="en-GB" altLang="en-US" b="1" dirty="0" err="1">
                <a:solidFill>
                  <a:schemeClr val="bg1"/>
                </a:solidFill>
              </a:rPr>
              <a:t>Iolanda</a:t>
            </a:r>
            <a:r>
              <a:rPr lang="en-GB" altLang="en-US" b="1" dirty="0">
                <a:solidFill>
                  <a:schemeClr val="bg1"/>
                </a:solidFill>
              </a:rPr>
              <a:t> Maggio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Agenda ID: 2023.10.25_09.10</a:t>
            </a:r>
            <a:endParaRPr lang="en-GB" altLang="en-US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WGISS-56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Paris, France (CNES)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 dirty="0">
                <a:solidFill>
                  <a:schemeClr val="bg1"/>
                </a:solidFill>
              </a:rPr>
              <a:t>24-26 October, 2023</a:t>
            </a: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accent1"/>
                </a:solidFill>
              </a:rPr>
              <a:t>WGISS-56, October 24-26, 2023</a:t>
            </a:r>
            <a:endParaRPr lang="en-US" altLang="en-US"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eos.org/documents-draf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6;p7">
            <a:extLst>
              <a:ext uri="{FF2B5EF4-FFF2-40B4-BE49-F238E27FC236}">
                <a16:creationId xmlns:a16="http://schemas.microsoft.com/office/drawing/2014/main" id="{FA3AD1D8-6109-A7AA-B735-0D0C2BFEA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6213" y="176213"/>
            <a:ext cx="6156325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n-US" sz="75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WGISS Website Refreshments</a:t>
            </a:r>
            <a:br>
              <a:rPr lang="en-GB" altLang="en-US" sz="75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75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CF385F-441C-186C-11C2-08C37A299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draft page of the Documents area will be presented</a:t>
            </a:r>
          </a:p>
          <a:p>
            <a:r>
              <a:rPr lang="en-US" dirty="0"/>
              <a:t>Few proposed changes will be presented</a:t>
            </a:r>
          </a:p>
          <a:p>
            <a:r>
              <a:rPr lang="en-US" dirty="0"/>
              <a:t>Text or feedback needed will be asked to the relevant owner of the Interest Group</a:t>
            </a:r>
          </a:p>
          <a:p>
            <a:endParaRPr lang="en-US" dirty="0"/>
          </a:p>
          <a:p>
            <a:pPr marL="50800" indent="0">
              <a:buNone/>
            </a:pPr>
            <a:r>
              <a:rPr lang="en-US" dirty="0"/>
              <a:t>Objective:</a:t>
            </a:r>
          </a:p>
          <a:p>
            <a:r>
              <a:rPr lang="en-US" dirty="0"/>
              <a:t>Implement any new approved changes, clean the pages of the WGISS website, reorganize the WGISS website if needed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3949A-182C-F8A5-CA37-A06B908B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04041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BC2FD7-8CA8-7C56-601B-45A0B904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Group webpages status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A6FD-DFBC-E31A-87CE-5BDE95E86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38" y="1102099"/>
            <a:ext cx="4021769" cy="396222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A0F75E-D8B2-F1E4-62FA-90EE1EAD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703" y="1102099"/>
            <a:ext cx="3385862" cy="299744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9A0899-8E86-4C8E-68D0-89895A74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5" y="1102099"/>
            <a:ext cx="3696108" cy="269391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3F60E7-08C3-95B6-56E5-008853DCA329}"/>
              </a:ext>
            </a:extLst>
          </p:cNvPr>
          <p:cNvSpPr txBox="1"/>
          <p:nvPr/>
        </p:nvSpPr>
        <p:spPr>
          <a:xfrm flipH="1">
            <a:off x="1825059" y="5386569"/>
            <a:ext cx="872571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Interoperability and Use Interest Group under consolidation </a:t>
            </a:r>
          </a:p>
        </p:txBody>
      </p:sp>
    </p:spTree>
    <p:extLst>
      <p:ext uri="{BB962C8B-B14F-4D97-AF65-F5344CB8AC3E}">
        <p14:creationId xmlns:p14="http://schemas.microsoft.com/office/powerpoint/2010/main" val="26123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8B9BD-D8B7-14E3-5DF6-305A9FA2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10766272" cy="779002"/>
          </a:xfrm>
        </p:spPr>
        <p:txBody>
          <a:bodyPr/>
          <a:lstStyle/>
          <a:p>
            <a:r>
              <a:rPr lang="en-US" sz="4000" dirty="0"/>
              <a:t>WGISS Website – Documents webpage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51C86-C9AD-9F9E-50D5-9CF77969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1148080"/>
            <a:ext cx="5691439" cy="3393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F40F5-8A99-F6E5-A1DD-B939891E5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4511102"/>
            <a:ext cx="2121542" cy="19870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D2296C-AF97-CC17-CE54-39AEB9268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671" y="4722842"/>
            <a:ext cx="3362207" cy="1778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7AB6F9-E29D-6084-861F-55303BBFA76C}"/>
              </a:ext>
            </a:extLst>
          </p:cNvPr>
          <p:cNvSpPr txBox="1"/>
          <p:nvPr/>
        </p:nvSpPr>
        <p:spPr>
          <a:xfrm>
            <a:off x="5848328" y="1802952"/>
            <a:ext cx="6485912" cy="253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Status before changes implementation: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Each Interest Group Area with different look and feel;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Each Interest Group Area with different exposed metadata;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table contains metadata not useful and not aligned with the real date of the issue of the documents </a:t>
            </a:r>
          </a:p>
        </p:txBody>
      </p:sp>
    </p:spTree>
    <p:extLst>
      <p:ext uri="{BB962C8B-B14F-4D97-AF65-F5344CB8AC3E}">
        <p14:creationId xmlns:p14="http://schemas.microsoft.com/office/powerpoint/2010/main" val="311146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8B9BD-D8B7-14E3-5DF6-305A9FA2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10766272" cy="779002"/>
          </a:xfrm>
        </p:spPr>
        <p:txBody>
          <a:bodyPr/>
          <a:lstStyle/>
          <a:p>
            <a:r>
              <a:rPr lang="en-US" sz="4000" dirty="0"/>
              <a:t>WGISS Website – Documents webpage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AB6F9-E29D-6084-861F-55303BBFA76C}"/>
              </a:ext>
            </a:extLst>
          </p:cNvPr>
          <p:cNvSpPr txBox="1"/>
          <p:nvPr/>
        </p:nvSpPr>
        <p:spPr>
          <a:xfrm>
            <a:off x="5848328" y="1802952"/>
            <a:ext cx="6485912" cy="419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Status after changes implementation: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Each Interest Group Area with same look and feel;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Each Interest Group Area with same exposed metadata;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table contains useful metadata.</a:t>
            </a:r>
          </a:p>
          <a:p>
            <a:pPr>
              <a:lnSpc>
                <a:spcPct val="200000"/>
              </a:lnSpc>
            </a:pPr>
            <a:r>
              <a:rPr lang="en-US" sz="1800" b="1" dirty="0"/>
              <a:t>ACTIONS: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Some metadata are missing. Please provide them.</a:t>
            </a:r>
          </a:p>
          <a:p>
            <a:pPr>
              <a:lnSpc>
                <a:spcPct val="200000"/>
              </a:lnSpc>
            </a:pPr>
            <a:endParaRPr lang="en-US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8101D-EC1D-BDAD-DF9B-6B7187F8AF5A}"/>
              </a:ext>
            </a:extLst>
          </p:cNvPr>
          <p:cNvSpPr txBox="1"/>
          <p:nvPr/>
        </p:nvSpPr>
        <p:spPr>
          <a:xfrm>
            <a:off x="5704952" y="5687348"/>
            <a:ext cx="618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Documents (Draft) | CEOS | Committee on Earth Observation Satellites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BE3D2-83F8-1ED3-4B49-BD3DBB13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4" y="1105318"/>
            <a:ext cx="4934745" cy="533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27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B0A27D-9965-B39F-CECB-46D8DA271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30213"/>
            <a:ext cx="11495400" cy="4662871"/>
          </a:xfrm>
        </p:spPr>
        <p:txBody>
          <a:bodyPr/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IG web pages. In the Data discovery and Access, Data Interoperability and Use and Data Preservation and Stewardship there is this part concerning the contacts.</a:t>
            </a:r>
          </a:p>
          <a:p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technology exploration we have the following statement.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228EA-3C92-2473-3018-2182A47F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WGISS Website – Contact us 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CF5AAA9E-6FDF-CE3F-50EF-2B617138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5" y="1898650"/>
            <a:ext cx="11372088" cy="109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5" name="Picture 1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CC58A0AD-EFC9-C75D-6C68-721E0CF7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79" y="3850397"/>
            <a:ext cx="5930141" cy="1002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C3F73FF-E0CF-DE35-DD69-2B30F3023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760" y="54318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70BD4-8FF3-7301-9872-0F6E65310C89}"/>
              </a:ext>
            </a:extLst>
          </p:cNvPr>
          <p:cNvSpPr txBox="1"/>
          <p:nvPr/>
        </p:nvSpPr>
        <p:spPr>
          <a:xfrm>
            <a:off x="2079749" y="5431474"/>
            <a:ext cx="8107680" cy="800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Changes already implemented but an alignment could be useful </a:t>
            </a:r>
          </a:p>
          <a:p>
            <a:pPr algn="ctr"/>
            <a:endParaRPr lang="en-US" dirty="0"/>
          </a:p>
          <a:p>
            <a:pPr algn="ctr"/>
            <a:r>
              <a:rPr lang="en-US" sz="1800" dirty="0"/>
              <a:t>we should use the same statement that introduce the contacts information </a:t>
            </a:r>
          </a:p>
        </p:txBody>
      </p:sp>
    </p:spTree>
    <p:extLst>
      <p:ext uri="{BB962C8B-B14F-4D97-AF65-F5344CB8AC3E}">
        <p14:creationId xmlns:p14="http://schemas.microsoft.com/office/powerpoint/2010/main" val="111263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1A8F27-DDAC-D898-62FA-54113FE1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WGISS Website – Open Source SW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0D81614-E729-96EF-3942-6AC47577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134427"/>
            <a:ext cx="8107680" cy="312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581AC-1DCA-C453-C0F7-ADC46F73A6C5}"/>
              </a:ext>
            </a:extLst>
          </p:cNvPr>
          <p:cNvSpPr txBox="1"/>
          <p:nvPr/>
        </p:nvSpPr>
        <p:spPr>
          <a:xfrm>
            <a:off x="1798620" y="4803339"/>
            <a:ext cx="8676340" cy="1231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en-GB" dirty="0"/>
              <a:t>Is the Open Source Software web page at the same level of the IGs?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At the moment all OSS are relating to the data discovery and access.</a:t>
            </a:r>
          </a:p>
          <a:p>
            <a:r>
              <a:rPr lang="en-GB" dirty="0"/>
              <a:t> </a:t>
            </a:r>
          </a:p>
          <a:p>
            <a:r>
              <a:rPr lang="en-GB" sz="1800" dirty="0"/>
              <a:t>It should be discussed together.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094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4E3880-64CD-753F-B1E3-A9E4DDFC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WGISS Website – Past Activities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E847DE6-1CC7-3343-504A-724D5E38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154747"/>
            <a:ext cx="5943600" cy="3796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4FF2E-210F-4BB9-A38C-615A7E8E3ECF}"/>
              </a:ext>
            </a:extLst>
          </p:cNvPr>
          <p:cNvSpPr txBox="1"/>
          <p:nvPr/>
        </p:nvSpPr>
        <p:spPr>
          <a:xfrm>
            <a:off x="1656380" y="5151218"/>
            <a:ext cx="8676340" cy="11672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want to improve or move this page on another place?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have material to update it?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/>
              <a:t>It should be discussed together.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364019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3625</TotalTime>
  <Words>317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Noto Sans Symbols</vt:lpstr>
      <vt:lpstr>ceos</vt:lpstr>
      <vt:lpstr>WGISS Website Refreshments </vt:lpstr>
      <vt:lpstr>Executive Summary</vt:lpstr>
      <vt:lpstr>Interest Group webpages status </vt:lpstr>
      <vt:lpstr>WGISS Website – Documents webpage</vt:lpstr>
      <vt:lpstr>WGISS Website – Documents webpage</vt:lpstr>
      <vt:lpstr>WGISS Website – Contact us </vt:lpstr>
      <vt:lpstr>WGISS Website – Open Source SW</vt:lpstr>
      <vt:lpstr>WGISS Website – Past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Iolanda</cp:lastModifiedBy>
  <cp:revision>35</cp:revision>
  <dcterms:modified xsi:type="dcterms:W3CDTF">2023-10-24T14:12:55Z</dcterms:modified>
</cp:coreProperties>
</file>