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8" r:id="rId6"/>
    <p:sldId id="299" r:id="rId7"/>
    <p:sldId id="298" r:id="rId8"/>
    <p:sldId id="300" r:id="rId9"/>
    <p:sldId id="301" r:id="rId10"/>
    <p:sldId id="302" r:id="rId11"/>
    <p:sldId id="297" r:id="rId12"/>
    <p:sldId id="295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Piepgrass" initials="MP" lastIdx="1" clrIdx="0">
    <p:extLst>
      <p:ext uri="{19B8F6BF-5375-455C-9EA6-DF929625EA0E}">
        <p15:presenceInfo xmlns:p15="http://schemas.microsoft.com/office/powerpoint/2012/main" userId="3eac496d5cc0b52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53" autoAdjust="0"/>
  </p:normalViewPr>
  <p:slideViewPr>
    <p:cSldViewPr snapToGrid="0">
      <p:cViewPr varScale="1">
        <p:scale>
          <a:sx n="122" d="100"/>
          <a:sy n="122" d="100"/>
        </p:scale>
        <p:origin x="12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648804-228E-4309-809B-E92630DBB9B2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738419F7-AC0C-4C26-AA81-F4A72D5BBCEE}">
      <dgm:prSet phldrT="[テキスト]"/>
      <dgm:spPr/>
      <dgm:t>
        <a:bodyPr/>
        <a:lstStyle/>
        <a:p>
          <a:r>
            <a:rPr kumimoji="1" lang="en-US" altLang="ja-JP" dirty="0"/>
            <a:t>WGISS-46~48</a:t>
          </a:r>
        </a:p>
        <a:p>
          <a:r>
            <a:rPr kumimoji="1" lang="en-US" altLang="ja-JP" dirty="0"/>
            <a:t>Survey about JN &amp; knowledge sharing.</a:t>
          </a:r>
        </a:p>
      </dgm:t>
    </dgm:pt>
    <dgm:pt modelId="{8A6DEC5E-9AED-4D38-A708-27DA5651B590}" type="parTrans" cxnId="{87DA989A-5AA8-4CB8-B946-B9DCD3A1CFE4}">
      <dgm:prSet/>
      <dgm:spPr/>
      <dgm:t>
        <a:bodyPr/>
        <a:lstStyle/>
        <a:p>
          <a:endParaRPr kumimoji="1" lang="ja-JP" altLang="en-US"/>
        </a:p>
      </dgm:t>
    </dgm:pt>
    <dgm:pt modelId="{5D06659D-7FD1-45BC-ACCA-ABD4BCB8498B}" type="sibTrans" cxnId="{87DA989A-5AA8-4CB8-B946-B9DCD3A1CFE4}">
      <dgm:prSet/>
      <dgm:spPr/>
      <dgm:t>
        <a:bodyPr/>
        <a:lstStyle/>
        <a:p>
          <a:endParaRPr kumimoji="1" lang="ja-JP" altLang="en-US"/>
        </a:p>
      </dgm:t>
    </dgm:pt>
    <dgm:pt modelId="{C0F29C80-12E9-4287-A355-F83DFD0EF1F7}">
      <dgm:prSet phldrT="[テキスト]"/>
      <dgm:spPr/>
      <dgm:t>
        <a:bodyPr/>
        <a:lstStyle/>
        <a:p>
          <a:r>
            <a:rPr kumimoji="1" lang="en-US" altLang="ja-JP" dirty="0"/>
            <a:t>WGISS-49</a:t>
          </a:r>
        </a:p>
        <a:p>
          <a:r>
            <a:rPr kumimoji="1" lang="en-US" altLang="ja-JP" dirty="0"/>
            <a:t>Initialize activity</a:t>
          </a:r>
          <a:endParaRPr kumimoji="1" lang="ja-JP" altLang="en-US" dirty="0"/>
        </a:p>
      </dgm:t>
    </dgm:pt>
    <dgm:pt modelId="{495A3976-4A5E-4456-9CBF-ACE6D2053752}" type="parTrans" cxnId="{23F2A641-CFCF-496B-86D0-78242E8B26B2}">
      <dgm:prSet/>
      <dgm:spPr/>
      <dgm:t>
        <a:bodyPr/>
        <a:lstStyle/>
        <a:p>
          <a:endParaRPr kumimoji="1" lang="ja-JP" altLang="en-US"/>
        </a:p>
      </dgm:t>
    </dgm:pt>
    <dgm:pt modelId="{8B685E86-39FD-4AB7-9EED-D475561F3288}" type="sibTrans" cxnId="{23F2A641-CFCF-496B-86D0-78242E8B26B2}">
      <dgm:prSet/>
      <dgm:spPr/>
      <dgm:t>
        <a:bodyPr/>
        <a:lstStyle/>
        <a:p>
          <a:endParaRPr kumimoji="1" lang="ja-JP" altLang="en-US"/>
        </a:p>
      </dgm:t>
    </dgm:pt>
    <dgm:pt modelId="{C99AFA6D-5E3A-446F-AA17-E8186F3E1591}">
      <dgm:prSet phldrT="[テキスト]"/>
      <dgm:spPr/>
      <dgm:t>
        <a:bodyPr/>
        <a:lstStyle/>
        <a:p>
          <a:r>
            <a:rPr kumimoji="1" lang="en-US" altLang="ja-JP" dirty="0"/>
            <a:t>WGISS-50~55</a:t>
          </a:r>
          <a:br>
            <a:rPr kumimoji="1" lang="en-US" altLang="ja-JP" dirty="0"/>
          </a:br>
          <a:r>
            <a:rPr kumimoji="1" lang="en-US" altLang="ja-JP" dirty="0"/>
            <a:t>individual meeting with related groups.</a:t>
          </a:r>
          <a:endParaRPr kumimoji="1" lang="ja-JP" altLang="en-US" dirty="0"/>
        </a:p>
      </dgm:t>
    </dgm:pt>
    <dgm:pt modelId="{09460728-53BC-4C78-8C2A-B17128C90172}" type="parTrans" cxnId="{5BCF272E-9870-4549-A93A-5F97B8D9D6F3}">
      <dgm:prSet/>
      <dgm:spPr/>
      <dgm:t>
        <a:bodyPr/>
        <a:lstStyle/>
        <a:p>
          <a:endParaRPr kumimoji="1" lang="ja-JP" altLang="en-US"/>
        </a:p>
      </dgm:t>
    </dgm:pt>
    <dgm:pt modelId="{9364CD0E-950A-4EE8-A709-F291BD111F4D}" type="sibTrans" cxnId="{5BCF272E-9870-4549-A93A-5F97B8D9D6F3}">
      <dgm:prSet/>
      <dgm:spPr/>
      <dgm:t>
        <a:bodyPr/>
        <a:lstStyle/>
        <a:p>
          <a:endParaRPr kumimoji="1" lang="ja-JP" altLang="en-US"/>
        </a:p>
      </dgm:t>
    </dgm:pt>
    <dgm:pt modelId="{E1604C57-6728-4B84-A359-1A5F61B30FE0}">
      <dgm:prSet phldrT="[テキスト]"/>
      <dgm:spPr/>
      <dgm:t>
        <a:bodyPr/>
        <a:lstStyle/>
        <a:p>
          <a:r>
            <a:rPr kumimoji="1" lang="en-US" altLang="ja-JP" dirty="0">
              <a:solidFill>
                <a:srgbClr val="0070C0"/>
              </a:solidFill>
            </a:rPr>
            <a:t>WGISS-56</a:t>
          </a:r>
          <a:br>
            <a:rPr kumimoji="1" lang="en-US" altLang="ja-JP" dirty="0">
              <a:solidFill>
                <a:srgbClr val="0070C0"/>
              </a:solidFill>
            </a:rPr>
          </a:br>
          <a:r>
            <a:rPr kumimoji="1" lang="en-US" altLang="ja-JP" dirty="0">
              <a:solidFill>
                <a:srgbClr val="0070C0"/>
              </a:solidFill>
            </a:rPr>
            <a:t>now</a:t>
          </a:r>
          <a:endParaRPr kumimoji="1" lang="ja-JP" altLang="en-US" dirty="0">
            <a:solidFill>
              <a:srgbClr val="0070C0"/>
            </a:solidFill>
          </a:endParaRPr>
        </a:p>
      </dgm:t>
    </dgm:pt>
    <dgm:pt modelId="{E3B5B9BA-926F-4320-A111-2B2FC663F62E}" type="parTrans" cxnId="{F600F7CA-47C5-4813-A33B-518F8190BA74}">
      <dgm:prSet/>
      <dgm:spPr/>
      <dgm:t>
        <a:bodyPr/>
        <a:lstStyle/>
        <a:p>
          <a:endParaRPr kumimoji="1" lang="ja-JP" altLang="en-US"/>
        </a:p>
      </dgm:t>
    </dgm:pt>
    <dgm:pt modelId="{17D28ADA-78E1-409C-A2C3-A02A9FCE0196}" type="sibTrans" cxnId="{F600F7CA-47C5-4813-A33B-518F8190BA74}">
      <dgm:prSet/>
      <dgm:spPr/>
      <dgm:t>
        <a:bodyPr/>
        <a:lstStyle/>
        <a:p>
          <a:endParaRPr kumimoji="1" lang="ja-JP" altLang="en-US"/>
        </a:p>
      </dgm:t>
    </dgm:pt>
    <dgm:pt modelId="{EE1EB228-AB17-415E-BDE8-CD22EB25647C}" type="pres">
      <dgm:prSet presAssocID="{56648804-228E-4309-809B-E92630DBB9B2}" presName="Name0" presStyleCnt="0">
        <dgm:presLayoutVars>
          <dgm:dir/>
          <dgm:resizeHandles val="exact"/>
        </dgm:presLayoutVars>
      </dgm:prSet>
      <dgm:spPr/>
    </dgm:pt>
    <dgm:pt modelId="{DAAC8E91-3C85-48BF-B3F4-6A0AC8EF30D8}" type="pres">
      <dgm:prSet presAssocID="{56648804-228E-4309-809B-E92630DBB9B2}" presName="arrow" presStyleLbl="bgShp" presStyleIdx="0" presStyleCnt="1"/>
      <dgm:spPr/>
    </dgm:pt>
    <dgm:pt modelId="{6A2FBFF7-6A8D-4B84-81A1-A663C646E0C4}" type="pres">
      <dgm:prSet presAssocID="{56648804-228E-4309-809B-E92630DBB9B2}" presName="points" presStyleCnt="0"/>
      <dgm:spPr/>
    </dgm:pt>
    <dgm:pt modelId="{F8D0C694-C148-4DEA-AB60-20D3C25834C4}" type="pres">
      <dgm:prSet presAssocID="{738419F7-AC0C-4C26-AA81-F4A72D5BBCEE}" presName="compositeA" presStyleCnt="0"/>
      <dgm:spPr/>
    </dgm:pt>
    <dgm:pt modelId="{804D4D5A-76E0-447D-BA59-1A6D208ECC6D}" type="pres">
      <dgm:prSet presAssocID="{738419F7-AC0C-4C26-AA81-F4A72D5BBCEE}" presName="textA" presStyleLbl="revTx" presStyleIdx="0" presStyleCnt="4">
        <dgm:presLayoutVars>
          <dgm:bulletEnabled val="1"/>
        </dgm:presLayoutVars>
      </dgm:prSet>
      <dgm:spPr/>
    </dgm:pt>
    <dgm:pt modelId="{9E18560F-93B0-4364-B592-80338E10033B}" type="pres">
      <dgm:prSet presAssocID="{738419F7-AC0C-4C26-AA81-F4A72D5BBCEE}" presName="circleA" presStyleLbl="node1" presStyleIdx="0" presStyleCnt="4"/>
      <dgm:spPr/>
    </dgm:pt>
    <dgm:pt modelId="{7BC80A6C-B7B5-46E1-905A-FB50B8F69402}" type="pres">
      <dgm:prSet presAssocID="{738419F7-AC0C-4C26-AA81-F4A72D5BBCEE}" presName="spaceA" presStyleCnt="0"/>
      <dgm:spPr/>
    </dgm:pt>
    <dgm:pt modelId="{97637395-3254-4C66-94A5-DD8238BADD52}" type="pres">
      <dgm:prSet presAssocID="{5D06659D-7FD1-45BC-ACCA-ABD4BCB8498B}" presName="space" presStyleCnt="0"/>
      <dgm:spPr/>
    </dgm:pt>
    <dgm:pt modelId="{E5357011-08DB-49F5-A1F2-A807788A603B}" type="pres">
      <dgm:prSet presAssocID="{C0F29C80-12E9-4287-A355-F83DFD0EF1F7}" presName="compositeB" presStyleCnt="0"/>
      <dgm:spPr/>
    </dgm:pt>
    <dgm:pt modelId="{78695E0E-26CC-4669-B7C4-31710B50A5A7}" type="pres">
      <dgm:prSet presAssocID="{C0F29C80-12E9-4287-A355-F83DFD0EF1F7}" presName="textB" presStyleLbl="revTx" presStyleIdx="1" presStyleCnt="4">
        <dgm:presLayoutVars>
          <dgm:bulletEnabled val="1"/>
        </dgm:presLayoutVars>
      </dgm:prSet>
      <dgm:spPr/>
    </dgm:pt>
    <dgm:pt modelId="{931AAAC6-9F41-4735-933B-0E671DA4C40C}" type="pres">
      <dgm:prSet presAssocID="{C0F29C80-12E9-4287-A355-F83DFD0EF1F7}" presName="circleB" presStyleLbl="node1" presStyleIdx="1" presStyleCnt="4"/>
      <dgm:spPr/>
    </dgm:pt>
    <dgm:pt modelId="{70644E13-AE1C-42BF-AD9E-AE1637C39F72}" type="pres">
      <dgm:prSet presAssocID="{C0F29C80-12E9-4287-A355-F83DFD0EF1F7}" presName="spaceB" presStyleCnt="0"/>
      <dgm:spPr/>
    </dgm:pt>
    <dgm:pt modelId="{6F6CC225-0BE9-4813-86EE-9988C77E27B3}" type="pres">
      <dgm:prSet presAssocID="{8B685E86-39FD-4AB7-9EED-D475561F3288}" presName="space" presStyleCnt="0"/>
      <dgm:spPr/>
    </dgm:pt>
    <dgm:pt modelId="{C233D3EB-3932-41E0-B006-FF5D5DCE631A}" type="pres">
      <dgm:prSet presAssocID="{C99AFA6D-5E3A-446F-AA17-E8186F3E1591}" presName="compositeA" presStyleCnt="0"/>
      <dgm:spPr/>
    </dgm:pt>
    <dgm:pt modelId="{B17801A6-AAAF-43F9-8A0F-F3AEAD32914D}" type="pres">
      <dgm:prSet presAssocID="{C99AFA6D-5E3A-446F-AA17-E8186F3E1591}" presName="textA" presStyleLbl="revTx" presStyleIdx="2" presStyleCnt="4">
        <dgm:presLayoutVars>
          <dgm:bulletEnabled val="1"/>
        </dgm:presLayoutVars>
      </dgm:prSet>
      <dgm:spPr/>
    </dgm:pt>
    <dgm:pt modelId="{87CDA082-D0F7-4F0A-B451-704E6C5F224D}" type="pres">
      <dgm:prSet presAssocID="{C99AFA6D-5E3A-446F-AA17-E8186F3E1591}" presName="circleA" presStyleLbl="node1" presStyleIdx="2" presStyleCnt="4"/>
      <dgm:spPr/>
    </dgm:pt>
    <dgm:pt modelId="{405496E6-C15A-4FC2-9CC6-00F2C3B1403B}" type="pres">
      <dgm:prSet presAssocID="{C99AFA6D-5E3A-446F-AA17-E8186F3E1591}" presName="spaceA" presStyleCnt="0"/>
      <dgm:spPr/>
    </dgm:pt>
    <dgm:pt modelId="{0B5C5EE2-6AFD-46B6-9F8E-49BDE8A6487D}" type="pres">
      <dgm:prSet presAssocID="{9364CD0E-950A-4EE8-A709-F291BD111F4D}" presName="space" presStyleCnt="0"/>
      <dgm:spPr/>
    </dgm:pt>
    <dgm:pt modelId="{C99665AF-149E-4C09-9805-ED0C164AC3CF}" type="pres">
      <dgm:prSet presAssocID="{E1604C57-6728-4B84-A359-1A5F61B30FE0}" presName="compositeB" presStyleCnt="0"/>
      <dgm:spPr/>
    </dgm:pt>
    <dgm:pt modelId="{7B5E332B-2362-4BBB-A918-077A38924A9C}" type="pres">
      <dgm:prSet presAssocID="{E1604C57-6728-4B84-A359-1A5F61B30FE0}" presName="textB" presStyleLbl="revTx" presStyleIdx="3" presStyleCnt="4">
        <dgm:presLayoutVars>
          <dgm:bulletEnabled val="1"/>
        </dgm:presLayoutVars>
      </dgm:prSet>
      <dgm:spPr/>
    </dgm:pt>
    <dgm:pt modelId="{7FDB5794-9FF6-4547-9B42-CE301C5660CF}" type="pres">
      <dgm:prSet presAssocID="{E1604C57-6728-4B84-A359-1A5F61B30FE0}" presName="circleB" presStyleLbl="node1" presStyleIdx="3" presStyleCnt="4"/>
      <dgm:spPr/>
    </dgm:pt>
    <dgm:pt modelId="{F6FE3CE3-750B-49BA-82E2-229BDD8CE418}" type="pres">
      <dgm:prSet presAssocID="{E1604C57-6728-4B84-A359-1A5F61B30FE0}" presName="spaceB" presStyleCnt="0"/>
      <dgm:spPr/>
    </dgm:pt>
  </dgm:ptLst>
  <dgm:cxnLst>
    <dgm:cxn modelId="{70462C04-C658-44CE-B1A0-654AC11403CA}" type="presOf" srcId="{C0F29C80-12E9-4287-A355-F83DFD0EF1F7}" destId="{78695E0E-26CC-4669-B7C4-31710B50A5A7}" srcOrd="0" destOrd="0" presId="urn:microsoft.com/office/officeart/2005/8/layout/hProcess11"/>
    <dgm:cxn modelId="{ABB0820E-38F5-4DD1-AC39-28C2DB9AE4A0}" type="presOf" srcId="{56648804-228E-4309-809B-E92630DBB9B2}" destId="{EE1EB228-AB17-415E-BDE8-CD22EB25647C}" srcOrd="0" destOrd="0" presId="urn:microsoft.com/office/officeart/2005/8/layout/hProcess11"/>
    <dgm:cxn modelId="{5C9F910E-5BAB-485D-9158-BA8D8A97B9EB}" type="presOf" srcId="{E1604C57-6728-4B84-A359-1A5F61B30FE0}" destId="{7B5E332B-2362-4BBB-A918-077A38924A9C}" srcOrd="0" destOrd="0" presId="urn:microsoft.com/office/officeart/2005/8/layout/hProcess11"/>
    <dgm:cxn modelId="{5BCF272E-9870-4549-A93A-5F97B8D9D6F3}" srcId="{56648804-228E-4309-809B-E92630DBB9B2}" destId="{C99AFA6D-5E3A-446F-AA17-E8186F3E1591}" srcOrd="2" destOrd="0" parTransId="{09460728-53BC-4C78-8C2A-B17128C90172}" sibTransId="{9364CD0E-950A-4EE8-A709-F291BD111F4D}"/>
    <dgm:cxn modelId="{23F2A641-CFCF-496B-86D0-78242E8B26B2}" srcId="{56648804-228E-4309-809B-E92630DBB9B2}" destId="{C0F29C80-12E9-4287-A355-F83DFD0EF1F7}" srcOrd="1" destOrd="0" parTransId="{495A3976-4A5E-4456-9CBF-ACE6D2053752}" sibTransId="{8B685E86-39FD-4AB7-9EED-D475561F3288}"/>
    <dgm:cxn modelId="{87DA989A-5AA8-4CB8-B946-B9DCD3A1CFE4}" srcId="{56648804-228E-4309-809B-E92630DBB9B2}" destId="{738419F7-AC0C-4C26-AA81-F4A72D5BBCEE}" srcOrd="0" destOrd="0" parTransId="{8A6DEC5E-9AED-4D38-A708-27DA5651B590}" sibTransId="{5D06659D-7FD1-45BC-ACCA-ABD4BCB8498B}"/>
    <dgm:cxn modelId="{DEAAB1A8-2875-4DDC-B45F-ADC4E26DCBF6}" type="presOf" srcId="{C99AFA6D-5E3A-446F-AA17-E8186F3E1591}" destId="{B17801A6-AAAF-43F9-8A0F-F3AEAD32914D}" srcOrd="0" destOrd="0" presId="urn:microsoft.com/office/officeart/2005/8/layout/hProcess11"/>
    <dgm:cxn modelId="{F600F7CA-47C5-4813-A33B-518F8190BA74}" srcId="{56648804-228E-4309-809B-E92630DBB9B2}" destId="{E1604C57-6728-4B84-A359-1A5F61B30FE0}" srcOrd="3" destOrd="0" parTransId="{E3B5B9BA-926F-4320-A111-2B2FC663F62E}" sibTransId="{17D28ADA-78E1-409C-A2C3-A02A9FCE0196}"/>
    <dgm:cxn modelId="{DC3498D2-22B0-496A-93CB-035E28601836}" type="presOf" srcId="{738419F7-AC0C-4C26-AA81-F4A72D5BBCEE}" destId="{804D4D5A-76E0-447D-BA59-1A6D208ECC6D}" srcOrd="0" destOrd="0" presId="urn:microsoft.com/office/officeart/2005/8/layout/hProcess11"/>
    <dgm:cxn modelId="{8A94ADCF-EA23-46FE-8B2C-7FE00B279F15}" type="presParOf" srcId="{EE1EB228-AB17-415E-BDE8-CD22EB25647C}" destId="{DAAC8E91-3C85-48BF-B3F4-6A0AC8EF30D8}" srcOrd="0" destOrd="0" presId="urn:microsoft.com/office/officeart/2005/8/layout/hProcess11"/>
    <dgm:cxn modelId="{0940AA0F-958D-454A-9A21-94918CB6D788}" type="presParOf" srcId="{EE1EB228-AB17-415E-BDE8-CD22EB25647C}" destId="{6A2FBFF7-6A8D-4B84-81A1-A663C646E0C4}" srcOrd="1" destOrd="0" presId="urn:microsoft.com/office/officeart/2005/8/layout/hProcess11"/>
    <dgm:cxn modelId="{729D6440-B405-4B89-B9A3-A540178BD9E8}" type="presParOf" srcId="{6A2FBFF7-6A8D-4B84-81A1-A663C646E0C4}" destId="{F8D0C694-C148-4DEA-AB60-20D3C25834C4}" srcOrd="0" destOrd="0" presId="urn:microsoft.com/office/officeart/2005/8/layout/hProcess11"/>
    <dgm:cxn modelId="{68642A95-5DBA-4020-A0D7-DC3036E8145F}" type="presParOf" srcId="{F8D0C694-C148-4DEA-AB60-20D3C25834C4}" destId="{804D4D5A-76E0-447D-BA59-1A6D208ECC6D}" srcOrd="0" destOrd="0" presId="urn:microsoft.com/office/officeart/2005/8/layout/hProcess11"/>
    <dgm:cxn modelId="{3E5BDAE5-139D-481B-AF0A-B2B7C2E23C1B}" type="presParOf" srcId="{F8D0C694-C148-4DEA-AB60-20D3C25834C4}" destId="{9E18560F-93B0-4364-B592-80338E10033B}" srcOrd="1" destOrd="0" presId="urn:microsoft.com/office/officeart/2005/8/layout/hProcess11"/>
    <dgm:cxn modelId="{46FA06B4-DB8B-4A4F-83B8-933BDCB72542}" type="presParOf" srcId="{F8D0C694-C148-4DEA-AB60-20D3C25834C4}" destId="{7BC80A6C-B7B5-46E1-905A-FB50B8F69402}" srcOrd="2" destOrd="0" presId="urn:microsoft.com/office/officeart/2005/8/layout/hProcess11"/>
    <dgm:cxn modelId="{9E833D0A-0127-4776-8A03-183575B1E858}" type="presParOf" srcId="{6A2FBFF7-6A8D-4B84-81A1-A663C646E0C4}" destId="{97637395-3254-4C66-94A5-DD8238BADD52}" srcOrd="1" destOrd="0" presId="urn:microsoft.com/office/officeart/2005/8/layout/hProcess11"/>
    <dgm:cxn modelId="{F97F4231-537B-4F8C-8345-FCD8E2A38F80}" type="presParOf" srcId="{6A2FBFF7-6A8D-4B84-81A1-A663C646E0C4}" destId="{E5357011-08DB-49F5-A1F2-A807788A603B}" srcOrd="2" destOrd="0" presId="urn:microsoft.com/office/officeart/2005/8/layout/hProcess11"/>
    <dgm:cxn modelId="{0BFBE332-E28E-4A3E-B580-C1C8074A2557}" type="presParOf" srcId="{E5357011-08DB-49F5-A1F2-A807788A603B}" destId="{78695E0E-26CC-4669-B7C4-31710B50A5A7}" srcOrd="0" destOrd="0" presId="urn:microsoft.com/office/officeart/2005/8/layout/hProcess11"/>
    <dgm:cxn modelId="{0E4168C9-D054-4EF3-AEEC-72347D38F651}" type="presParOf" srcId="{E5357011-08DB-49F5-A1F2-A807788A603B}" destId="{931AAAC6-9F41-4735-933B-0E671DA4C40C}" srcOrd="1" destOrd="0" presId="urn:microsoft.com/office/officeart/2005/8/layout/hProcess11"/>
    <dgm:cxn modelId="{68BBD361-B180-49AD-B8D6-D247865AC381}" type="presParOf" srcId="{E5357011-08DB-49F5-A1F2-A807788A603B}" destId="{70644E13-AE1C-42BF-AD9E-AE1637C39F72}" srcOrd="2" destOrd="0" presId="urn:microsoft.com/office/officeart/2005/8/layout/hProcess11"/>
    <dgm:cxn modelId="{93C9A8E0-1B5B-4899-BA36-C797B32F2BEA}" type="presParOf" srcId="{6A2FBFF7-6A8D-4B84-81A1-A663C646E0C4}" destId="{6F6CC225-0BE9-4813-86EE-9988C77E27B3}" srcOrd="3" destOrd="0" presId="urn:microsoft.com/office/officeart/2005/8/layout/hProcess11"/>
    <dgm:cxn modelId="{8ECA6CCF-4BC5-41F1-BAD3-65B5B4A92E0B}" type="presParOf" srcId="{6A2FBFF7-6A8D-4B84-81A1-A663C646E0C4}" destId="{C233D3EB-3932-41E0-B006-FF5D5DCE631A}" srcOrd="4" destOrd="0" presId="urn:microsoft.com/office/officeart/2005/8/layout/hProcess11"/>
    <dgm:cxn modelId="{D65B4DC3-85A1-411C-86C2-365200917F11}" type="presParOf" srcId="{C233D3EB-3932-41E0-B006-FF5D5DCE631A}" destId="{B17801A6-AAAF-43F9-8A0F-F3AEAD32914D}" srcOrd="0" destOrd="0" presId="urn:microsoft.com/office/officeart/2005/8/layout/hProcess11"/>
    <dgm:cxn modelId="{28CCAB43-64FC-42F9-8376-CB0FA7C7E73E}" type="presParOf" srcId="{C233D3EB-3932-41E0-B006-FF5D5DCE631A}" destId="{87CDA082-D0F7-4F0A-B451-704E6C5F224D}" srcOrd="1" destOrd="0" presId="urn:microsoft.com/office/officeart/2005/8/layout/hProcess11"/>
    <dgm:cxn modelId="{7D36FDDD-432A-4670-957C-42447E8F99CC}" type="presParOf" srcId="{C233D3EB-3932-41E0-B006-FF5D5DCE631A}" destId="{405496E6-C15A-4FC2-9CC6-00F2C3B1403B}" srcOrd="2" destOrd="0" presId="urn:microsoft.com/office/officeart/2005/8/layout/hProcess11"/>
    <dgm:cxn modelId="{CD31B714-2E71-446F-9029-FE70038C107F}" type="presParOf" srcId="{6A2FBFF7-6A8D-4B84-81A1-A663C646E0C4}" destId="{0B5C5EE2-6AFD-46B6-9F8E-49BDE8A6487D}" srcOrd="5" destOrd="0" presId="urn:microsoft.com/office/officeart/2005/8/layout/hProcess11"/>
    <dgm:cxn modelId="{8759E0C0-3DF3-4E48-A0F7-25CCE940CBB6}" type="presParOf" srcId="{6A2FBFF7-6A8D-4B84-81A1-A663C646E0C4}" destId="{C99665AF-149E-4C09-9805-ED0C164AC3CF}" srcOrd="6" destOrd="0" presId="urn:microsoft.com/office/officeart/2005/8/layout/hProcess11"/>
    <dgm:cxn modelId="{AEEF7443-0558-4E9A-8DB7-7BD0E6A700D5}" type="presParOf" srcId="{C99665AF-149E-4C09-9805-ED0C164AC3CF}" destId="{7B5E332B-2362-4BBB-A918-077A38924A9C}" srcOrd="0" destOrd="0" presId="urn:microsoft.com/office/officeart/2005/8/layout/hProcess11"/>
    <dgm:cxn modelId="{930C833E-23FA-4784-8BD4-A471F0A02D35}" type="presParOf" srcId="{C99665AF-149E-4C09-9805-ED0C164AC3CF}" destId="{7FDB5794-9FF6-4547-9B42-CE301C5660CF}" srcOrd="1" destOrd="0" presId="urn:microsoft.com/office/officeart/2005/8/layout/hProcess11"/>
    <dgm:cxn modelId="{E9F3EB26-6067-4475-A0F8-3930FEFA2F44}" type="presParOf" srcId="{C99665AF-149E-4C09-9805-ED0C164AC3CF}" destId="{F6FE3CE3-750B-49BA-82E2-229BDD8CE41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648804-228E-4309-809B-E92630DBB9B2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738419F7-AC0C-4C26-AA81-F4A72D5BBCEE}">
      <dgm:prSet phldrT="[テキスト]"/>
      <dgm:spPr/>
      <dgm:t>
        <a:bodyPr/>
        <a:lstStyle/>
        <a:p>
          <a:r>
            <a:rPr kumimoji="1" lang="en-US" altLang="ja-JP" dirty="0"/>
            <a:t>~WGISS-51</a:t>
          </a:r>
        </a:p>
        <a:p>
          <a:r>
            <a:rPr kumimoji="1" lang="en-US" altLang="ja-JP" dirty="0"/>
            <a:t>Presentations as latest technology topic.</a:t>
          </a:r>
        </a:p>
      </dgm:t>
    </dgm:pt>
    <dgm:pt modelId="{8A6DEC5E-9AED-4D38-A708-27DA5651B590}" type="parTrans" cxnId="{87DA989A-5AA8-4CB8-B946-B9DCD3A1CFE4}">
      <dgm:prSet/>
      <dgm:spPr/>
      <dgm:t>
        <a:bodyPr/>
        <a:lstStyle/>
        <a:p>
          <a:endParaRPr kumimoji="1" lang="ja-JP" altLang="en-US"/>
        </a:p>
      </dgm:t>
    </dgm:pt>
    <dgm:pt modelId="{5D06659D-7FD1-45BC-ACCA-ABD4BCB8498B}" type="sibTrans" cxnId="{87DA989A-5AA8-4CB8-B946-B9DCD3A1CFE4}">
      <dgm:prSet/>
      <dgm:spPr/>
      <dgm:t>
        <a:bodyPr/>
        <a:lstStyle/>
        <a:p>
          <a:endParaRPr kumimoji="1" lang="ja-JP" altLang="en-US"/>
        </a:p>
      </dgm:t>
    </dgm:pt>
    <dgm:pt modelId="{C0F29C80-12E9-4287-A355-F83DFD0EF1F7}">
      <dgm:prSet phldrT="[テキスト]"/>
      <dgm:spPr/>
      <dgm:t>
        <a:bodyPr/>
        <a:lstStyle/>
        <a:p>
          <a:r>
            <a:rPr kumimoji="1" lang="en-US" altLang="ja-JP" dirty="0"/>
            <a:t>WGISS-52</a:t>
          </a:r>
        </a:p>
        <a:p>
          <a:r>
            <a:rPr kumimoji="1" lang="en-US" altLang="ja-JP" dirty="0"/>
            <a:t>Initialize activity</a:t>
          </a:r>
        </a:p>
      </dgm:t>
    </dgm:pt>
    <dgm:pt modelId="{495A3976-4A5E-4456-9CBF-ACE6D2053752}" type="parTrans" cxnId="{23F2A641-CFCF-496B-86D0-78242E8B26B2}">
      <dgm:prSet/>
      <dgm:spPr/>
      <dgm:t>
        <a:bodyPr/>
        <a:lstStyle/>
        <a:p>
          <a:endParaRPr kumimoji="1" lang="ja-JP" altLang="en-US"/>
        </a:p>
      </dgm:t>
    </dgm:pt>
    <dgm:pt modelId="{8B685E86-39FD-4AB7-9EED-D475561F3288}" type="sibTrans" cxnId="{23F2A641-CFCF-496B-86D0-78242E8B26B2}">
      <dgm:prSet/>
      <dgm:spPr/>
      <dgm:t>
        <a:bodyPr/>
        <a:lstStyle/>
        <a:p>
          <a:endParaRPr kumimoji="1" lang="ja-JP" altLang="en-US"/>
        </a:p>
      </dgm:t>
    </dgm:pt>
    <dgm:pt modelId="{C99AFA6D-5E3A-446F-AA17-E8186F3E1591}">
      <dgm:prSet phldrT="[テキスト]"/>
      <dgm:spPr/>
      <dgm:t>
        <a:bodyPr/>
        <a:lstStyle/>
        <a:p>
          <a:r>
            <a:rPr kumimoji="1" lang="en-US" altLang="ja-JP" dirty="0"/>
            <a:t>WGISS-53~55</a:t>
          </a:r>
          <a:br>
            <a:rPr kumimoji="1" lang="en-US" altLang="ja-JP" dirty="0"/>
          </a:br>
          <a:r>
            <a:rPr kumimoji="1" lang="en-US" altLang="ja-JP" dirty="0"/>
            <a:t>individual meeting.</a:t>
          </a:r>
          <a:endParaRPr kumimoji="1" lang="ja-JP" altLang="en-US" dirty="0"/>
        </a:p>
      </dgm:t>
    </dgm:pt>
    <dgm:pt modelId="{09460728-53BC-4C78-8C2A-B17128C90172}" type="parTrans" cxnId="{5BCF272E-9870-4549-A93A-5F97B8D9D6F3}">
      <dgm:prSet/>
      <dgm:spPr/>
      <dgm:t>
        <a:bodyPr/>
        <a:lstStyle/>
        <a:p>
          <a:endParaRPr kumimoji="1" lang="ja-JP" altLang="en-US"/>
        </a:p>
      </dgm:t>
    </dgm:pt>
    <dgm:pt modelId="{9364CD0E-950A-4EE8-A709-F291BD111F4D}" type="sibTrans" cxnId="{5BCF272E-9870-4549-A93A-5F97B8D9D6F3}">
      <dgm:prSet/>
      <dgm:spPr/>
      <dgm:t>
        <a:bodyPr/>
        <a:lstStyle/>
        <a:p>
          <a:endParaRPr kumimoji="1" lang="ja-JP" altLang="en-US"/>
        </a:p>
      </dgm:t>
    </dgm:pt>
    <dgm:pt modelId="{E1604C57-6728-4B84-A359-1A5F61B30FE0}">
      <dgm:prSet phldrT="[テキスト]"/>
      <dgm:spPr/>
      <dgm:t>
        <a:bodyPr/>
        <a:lstStyle/>
        <a:p>
          <a:r>
            <a:rPr kumimoji="1" lang="en-US" altLang="ja-JP" dirty="0">
              <a:solidFill>
                <a:srgbClr val="0070C0"/>
              </a:solidFill>
            </a:rPr>
            <a:t>WGISS-56</a:t>
          </a:r>
          <a:br>
            <a:rPr kumimoji="1" lang="en-US" altLang="ja-JP" dirty="0">
              <a:solidFill>
                <a:srgbClr val="0070C0"/>
              </a:solidFill>
            </a:rPr>
          </a:br>
          <a:r>
            <a:rPr kumimoji="1" lang="en-US" altLang="ja-JP" dirty="0">
              <a:solidFill>
                <a:srgbClr val="0070C0"/>
              </a:solidFill>
            </a:rPr>
            <a:t>now</a:t>
          </a:r>
          <a:endParaRPr kumimoji="1" lang="ja-JP" altLang="en-US" dirty="0">
            <a:solidFill>
              <a:srgbClr val="0070C0"/>
            </a:solidFill>
          </a:endParaRPr>
        </a:p>
      </dgm:t>
    </dgm:pt>
    <dgm:pt modelId="{E3B5B9BA-926F-4320-A111-2B2FC663F62E}" type="parTrans" cxnId="{F600F7CA-47C5-4813-A33B-518F8190BA74}">
      <dgm:prSet/>
      <dgm:spPr/>
      <dgm:t>
        <a:bodyPr/>
        <a:lstStyle/>
        <a:p>
          <a:endParaRPr kumimoji="1" lang="ja-JP" altLang="en-US"/>
        </a:p>
      </dgm:t>
    </dgm:pt>
    <dgm:pt modelId="{17D28ADA-78E1-409C-A2C3-A02A9FCE0196}" type="sibTrans" cxnId="{F600F7CA-47C5-4813-A33B-518F8190BA74}">
      <dgm:prSet/>
      <dgm:spPr/>
      <dgm:t>
        <a:bodyPr/>
        <a:lstStyle/>
        <a:p>
          <a:endParaRPr kumimoji="1" lang="ja-JP" altLang="en-US"/>
        </a:p>
      </dgm:t>
    </dgm:pt>
    <dgm:pt modelId="{EE1EB228-AB17-415E-BDE8-CD22EB25647C}" type="pres">
      <dgm:prSet presAssocID="{56648804-228E-4309-809B-E92630DBB9B2}" presName="Name0" presStyleCnt="0">
        <dgm:presLayoutVars>
          <dgm:dir/>
          <dgm:resizeHandles val="exact"/>
        </dgm:presLayoutVars>
      </dgm:prSet>
      <dgm:spPr/>
    </dgm:pt>
    <dgm:pt modelId="{DAAC8E91-3C85-48BF-B3F4-6A0AC8EF30D8}" type="pres">
      <dgm:prSet presAssocID="{56648804-228E-4309-809B-E92630DBB9B2}" presName="arrow" presStyleLbl="bgShp" presStyleIdx="0" presStyleCnt="1"/>
      <dgm:spPr/>
    </dgm:pt>
    <dgm:pt modelId="{6A2FBFF7-6A8D-4B84-81A1-A663C646E0C4}" type="pres">
      <dgm:prSet presAssocID="{56648804-228E-4309-809B-E92630DBB9B2}" presName="points" presStyleCnt="0"/>
      <dgm:spPr/>
    </dgm:pt>
    <dgm:pt modelId="{F8D0C694-C148-4DEA-AB60-20D3C25834C4}" type="pres">
      <dgm:prSet presAssocID="{738419F7-AC0C-4C26-AA81-F4A72D5BBCEE}" presName="compositeA" presStyleCnt="0"/>
      <dgm:spPr/>
    </dgm:pt>
    <dgm:pt modelId="{804D4D5A-76E0-447D-BA59-1A6D208ECC6D}" type="pres">
      <dgm:prSet presAssocID="{738419F7-AC0C-4C26-AA81-F4A72D5BBCEE}" presName="textA" presStyleLbl="revTx" presStyleIdx="0" presStyleCnt="4">
        <dgm:presLayoutVars>
          <dgm:bulletEnabled val="1"/>
        </dgm:presLayoutVars>
      </dgm:prSet>
      <dgm:spPr/>
    </dgm:pt>
    <dgm:pt modelId="{9E18560F-93B0-4364-B592-80338E10033B}" type="pres">
      <dgm:prSet presAssocID="{738419F7-AC0C-4C26-AA81-F4A72D5BBCEE}" presName="circleA" presStyleLbl="node1" presStyleIdx="0" presStyleCnt="4"/>
      <dgm:spPr/>
    </dgm:pt>
    <dgm:pt modelId="{7BC80A6C-B7B5-46E1-905A-FB50B8F69402}" type="pres">
      <dgm:prSet presAssocID="{738419F7-AC0C-4C26-AA81-F4A72D5BBCEE}" presName="spaceA" presStyleCnt="0"/>
      <dgm:spPr/>
    </dgm:pt>
    <dgm:pt modelId="{97637395-3254-4C66-94A5-DD8238BADD52}" type="pres">
      <dgm:prSet presAssocID="{5D06659D-7FD1-45BC-ACCA-ABD4BCB8498B}" presName="space" presStyleCnt="0"/>
      <dgm:spPr/>
    </dgm:pt>
    <dgm:pt modelId="{E5357011-08DB-49F5-A1F2-A807788A603B}" type="pres">
      <dgm:prSet presAssocID="{C0F29C80-12E9-4287-A355-F83DFD0EF1F7}" presName="compositeB" presStyleCnt="0"/>
      <dgm:spPr/>
    </dgm:pt>
    <dgm:pt modelId="{78695E0E-26CC-4669-B7C4-31710B50A5A7}" type="pres">
      <dgm:prSet presAssocID="{C0F29C80-12E9-4287-A355-F83DFD0EF1F7}" presName="textB" presStyleLbl="revTx" presStyleIdx="1" presStyleCnt="4">
        <dgm:presLayoutVars>
          <dgm:bulletEnabled val="1"/>
        </dgm:presLayoutVars>
      </dgm:prSet>
      <dgm:spPr/>
    </dgm:pt>
    <dgm:pt modelId="{931AAAC6-9F41-4735-933B-0E671DA4C40C}" type="pres">
      <dgm:prSet presAssocID="{C0F29C80-12E9-4287-A355-F83DFD0EF1F7}" presName="circleB" presStyleLbl="node1" presStyleIdx="1" presStyleCnt="4"/>
      <dgm:spPr/>
    </dgm:pt>
    <dgm:pt modelId="{70644E13-AE1C-42BF-AD9E-AE1637C39F72}" type="pres">
      <dgm:prSet presAssocID="{C0F29C80-12E9-4287-A355-F83DFD0EF1F7}" presName="spaceB" presStyleCnt="0"/>
      <dgm:spPr/>
    </dgm:pt>
    <dgm:pt modelId="{6F6CC225-0BE9-4813-86EE-9988C77E27B3}" type="pres">
      <dgm:prSet presAssocID="{8B685E86-39FD-4AB7-9EED-D475561F3288}" presName="space" presStyleCnt="0"/>
      <dgm:spPr/>
    </dgm:pt>
    <dgm:pt modelId="{C233D3EB-3932-41E0-B006-FF5D5DCE631A}" type="pres">
      <dgm:prSet presAssocID="{C99AFA6D-5E3A-446F-AA17-E8186F3E1591}" presName="compositeA" presStyleCnt="0"/>
      <dgm:spPr/>
    </dgm:pt>
    <dgm:pt modelId="{B17801A6-AAAF-43F9-8A0F-F3AEAD32914D}" type="pres">
      <dgm:prSet presAssocID="{C99AFA6D-5E3A-446F-AA17-E8186F3E1591}" presName="textA" presStyleLbl="revTx" presStyleIdx="2" presStyleCnt="4">
        <dgm:presLayoutVars>
          <dgm:bulletEnabled val="1"/>
        </dgm:presLayoutVars>
      </dgm:prSet>
      <dgm:spPr/>
    </dgm:pt>
    <dgm:pt modelId="{87CDA082-D0F7-4F0A-B451-704E6C5F224D}" type="pres">
      <dgm:prSet presAssocID="{C99AFA6D-5E3A-446F-AA17-E8186F3E1591}" presName="circleA" presStyleLbl="node1" presStyleIdx="2" presStyleCnt="4"/>
      <dgm:spPr/>
    </dgm:pt>
    <dgm:pt modelId="{405496E6-C15A-4FC2-9CC6-00F2C3B1403B}" type="pres">
      <dgm:prSet presAssocID="{C99AFA6D-5E3A-446F-AA17-E8186F3E1591}" presName="spaceA" presStyleCnt="0"/>
      <dgm:spPr/>
    </dgm:pt>
    <dgm:pt modelId="{0B5C5EE2-6AFD-46B6-9F8E-49BDE8A6487D}" type="pres">
      <dgm:prSet presAssocID="{9364CD0E-950A-4EE8-A709-F291BD111F4D}" presName="space" presStyleCnt="0"/>
      <dgm:spPr/>
    </dgm:pt>
    <dgm:pt modelId="{C99665AF-149E-4C09-9805-ED0C164AC3CF}" type="pres">
      <dgm:prSet presAssocID="{E1604C57-6728-4B84-A359-1A5F61B30FE0}" presName="compositeB" presStyleCnt="0"/>
      <dgm:spPr/>
    </dgm:pt>
    <dgm:pt modelId="{7B5E332B-2362-4BBB-A918-077A38924A9C}" type="pres">
      <dgm:prSet presAssocID="{E1604C57-6728-4B84-A359-1A5F61B30FE0}" presName="textB" presStyleLbl="revTx" presStyleIdx="3" presStyleCnt="4">
        <dgm:presLayoutVars>
          <dgm:bulletEnabled val="1"/>
        </dgm:presLayoutVars>
      </dgm:prSet>
      <dgm:spPr/>
    </dgm:pt>
    <dgm:pt modelId="{7FDB5794-9FF6-4547-9B42-CE301C5660CF}" type="pres">
      <dgm:prSet presAssocID="{E1604C57-6728-4B84-A359-1A5F61B30FE0}" presName="circleB" presStyleLbl="node1" presStyleIdx="3" presStyleCnt="4"/>
      <dgm:spPr/>
    </dgm:pt>
    <dgm:pt modelId="{F6FE3CE3-750B-49BA-82E2-229BDD8CE418}" type="pres">
      <dgm:prSet presAssocID="{E1604C57-6728-4B84-A359-1A5F61B30FE0}" presName="spaceB" presStyleCnt="0"/>
      <dgm:spPr/>
    </dgm:pt>
  </dgm:ptLst>
  <dgm:cxnLst>
    <dgm:cxn modelId="{70462C04-C658-44CE-B1A0-654AC11403CA}" type="presOf" srcId="{C0F29C80-12E9-4287-A355-F83DFD0EF1F7}" destId="{78695E0E-26CC-4669-B7C4-31710B50A5A7}" srcOrd="0" destOrd="0" presId="urn:microsoft.com/office/officeart/2005/8/layout/hProcess11"/>
    <dgm:cxn modelId="{ABB0820E-38F5-4DD1-AC39-28C2DB9AE4A0}" type="presOf" srcId="{56648804-228E-4309-809B-E92630DBB9B2}" destId="{EE1EB228-AB17-415E-BDE8-CD22EB25647C}" srcOrd="0" destOrd="0" presId="urn:microsoft.com/office/officeart/2005/8/layout/hProcess11"/>
    <dgm:cxn modelId="{5C9F910E-5BAB-485D-9158-BA8D8A97B9EB}" type="presOf" srcId="{E1604C57-6728-4B84-A359-1A5F61B30FE0}" destId="{7B5E332B-2362-4BBB-A918-077A38924A9C}" srcOrd="0" destOrd="0" presId="urn:microsoft.com/office/officeart/2005/8/layout/hProcess11"/>
    <dgm:cxn modelId="{5BCF272E-9870-4549-A93A-5F97B8D9D6F3}" srcId="{56648804-228E-4309-809B-E92630DBB9B2}" destId="{C99AFA6D-5E3A-446F-AA17-E8186F3E1591}" srcOrd="2" destOrd="0" parTransId="{09460728-53BC-4C78-8C2A-B17128C90172}" sibTransId="{9364CD0E-950A-4EE8-A709-F291BD111F4D}"/>
    <dgm:cxn modelId="{23F2A641-CFCF-496B-86D0-78242E8B26B2}" srcId="{56648804-228E-4309-809B-E92630DBB9B2}" destId="{C0F29C80-12E9-4287-A355-F83DFD0EF1F7}" srcOrd="1" destOrd="0" parTransId="{495A3976-4A5E-4456-9CBF-ACE6D2053752}" sibTransId="{8B685E86-39FD-4AB7-9EED-D475561F3288}"/>
    <dgm:cxn modelId="{87DA989A-5AA8-4CB8-B946-B9DCD3A1CFE4}" srcId="{56648804-228E-4309-809B-E92630DBB9B2}" destId="{738419F7-AC0C-4C26-AA81-F4A72D5BBCEE}" srcOrd="0" destOrd="0" parTransId="{8A6DEC5E-9AED-4D38-A708-27DA5651B590}" sibTransId="{5D06659D-7FD1-45BC-ACCA-ABD4BCB8498B}"/>
    <dgm:cxn modelId="{DEAAB1A8-2875-4DDC-B45F-ADC4E26DCBF6}" type="presOf" srcId="{C99AFA6D-5E3A-446F-AA17-E8186F3E1591}" destId="{B17801A6-AAAF-43F9-8A0F-F3AEAD32914D}" srcOrd="0" destOrd="0" presId="urn:microsoft.com/office/officeart/2005/8/layout/hProcess11"/>
    <dgm:cxn modelId="{F600F7CA-47C5-4813-A33B-518F8190BA74}" srcId="{56648804-228E-4309-809B-E92630DBB9B2}" destId="{E1604C57-6728-4B84-A359-1A5F61B30FE0}" srcOrd="3" destOrd="0" parTransId="{E3B5B9BA-926F-4320-A111-2B2FC663F62E}" sibTransId="{17D28ADA-78E1-409C-A2C3-A02A9FCE0196}"/>
    <dgm:cxn modelId="{DC3498D2-22B0-496A-93CB-035E28601836}" type="presOf" srcId="{738419F7-AC0C-4C26-AA81-F4A72D5BBCEE}" destId="{804D4D5A-76E0-447D-BA59-1A6D208ECC6D}" srcOrd="0" destOrd="0" presId="urn:microsoft.com/office/officeart/2005/8/layout/hProcess11"/>
    <dgm:cxn modelId="{8A94ADCF-EA23-46FE-8B2C-7FE00B279F15}" type="presParOf" srcId="{EE1EB228-AB17-415E-BDE8-CD22EB25647C}" destId="{DAAC8E91-3C85-48BF-B3F4-6A0AC8EF30D8}" srcOrd="0" destOrd="0" presId="urn:microsoft.com/office/officeart/2005/8/layout/hProcess11"/>
    <dgm:cxn modelId="{0940AA0F-958D-454A-9A21-94918CB6D788}" type="presParOf" srcId="{EE1EB228-AB17-415E-BDE8-CD22EB25647C}" destId="{6A2FBFF7-6A8D-4B84-81A1-A663C646E0C4}" srcOrd="1" destOrd="0" presId="urn:microsoft.com/office/officeart/2005/8/layout/hProcess11"/>
    <dgm:cxn modelId="{729D6440-B405-4B89-B9A3-A540178BD9E8}" type="presParOf" srcId="{6A2FBFF7-6A8D-4B84-81A1-A663C646E0C4}" destId="{F8D0C694-C148-4DEA-AB60-20D3C25834C4}" srcOrd="0" destOrd="0" presId="urn:microsoft.com/office/officeart/2005/8/layout/hProcess11"/>
    <dgm:cxn modelId="{68642A95-5DBA-4020-A0D7-DC3036E8145F}" type="presParOf" srcId="{F8D0C694-C148-4DEA-AB60-20D3C25834C4}" destId="{804D4D5A-76E0-447D-BA59-1A6D208ECC6D}" srcOrd="0" destOrd="0" presId="urn:microsoft.com/office/officeart/2005/8/layout/hProcess11"/>
    <dgm:cxn modelId="{3E5BDAE5-139D-481B-AF0A-B2B7C2E23C1B}" type="presParOf" srcId="{F8D0C694-C148-4DEA-AB60-20D3C25834C4}" destId="{9E18560F-93B0-4364-B592-80338E10033B}" srcOrd="1" destOrd="0" presId="urn:microsoft.com/office/officeart/2005/8/layout/hProcess11"/>
    <dgm:cxn modelId="{46FA06B4-DB8B-4A4F-83B8-933BDCB72542}" type="presParOf" srcId="{F8D0C694-C148-4DEA-AB60-20D3C25834C4}" destId="{7BC80A6C-B7B5-46E1-905A-FB50B8F69402}" srcOrd="2" destOrd="0" presId="urn:microsoft.com/office/officeart/2005/8/layout/hProcess11"/>
    <dgm:cxn modelId="{9E833D0A-0127-4776-8A03-183575B1E858}" type="presParOf" srcId="{6A2FBFF7-6A8D-4B84-81A1-A663C646E0C4}" destId="{97637395-3254-4C66-94A5-DD8238BADD52}" srcOrd="1" destOrd="0" presId="urn:microsoft.com/office/officeart/2005/8/layout/hProcess11"/>
    <dgm:cxn modelId="{F97F4231-537B-4F8C-8345-FCD8E2A38F80}" type="presParOf" srcId="{6A2FBFF7-6A8D-4B84-81A1-A663C646E0C4}" destId="{E5357011-08DB-49F5-A1F2-A807788A603B}" srcOrd="2" destOrd="0" presId="urn:microsoft.com/office/officeart/2005/8/layout/hProcess11"/>
    <dgm:cxn modelId="{0BFBE332-E28E-4A3E-B580-C1C8074A2557}" type="presParOf" srcId="{E5357011-08DB-49F5-A1F2-A807788A603B}" destId="{78695E0E-26CC-4669-B7C4-31710B50A5A7}" srcOrd="0" destOrd="0" presId="urn:microsoft.com/office/officeart/2005/8/layout/hProcess11"/>
    <dgm:cxn modelId="{0E4168C9-D054-4EF3-AEEC-72347D38F651}" type="presParOf" srcId="{E5357011-08DB-49F5-A1F2-A807788A603B}" destId="{931AAAC6-9F41-4735-933B-0E671DA4C40C}" srcOrd="1" destOrd="0" presId="urn:microsoft.com/office/officeart/2005/8/layout/hProcess11"/>
    <dgm:cxn modelId="{68BBD361-B180-49AD-B8D6-D247865AC381}" type="presParOf" srcId="{E5357011-08DB-49F5-A1F2-A807788A603B}" destId="{70644E13-AE1C-42BF-AD9E-AE1637C39F72}" srcOrd="2" destOrd="0" presId="urn:microsoft.com/office/officeart/2005/8/layout/hProcess11"/>
    <dgm:cxn modelId="{93C9A8E0-1B5B-4899-BA36-C797B32F2BEA}" type="presParOf" srcId="{6A2FBFF7-6A8D-4B84-81A1-A663C646E0C4}" destId="{6F6CC225-0BE9-4813-86EE-9988C77E27B3}" srcOrd="3" destOrd="0" presId="urn:microsoft.com/office/officeart/2005/8/layout/hProcess11"/>
    <dgm:cxn modelId="{8ECA6CCF-4BC5-41F1-BAD3-65B5B4A92E0B}" type="presParOf" srcId="{6A2FBFF7-6A8D-4B84-81A1-A663C646E0C4}" destId="{C233D3EB-3932-41E0-B006-FF5D5DCE631A}" srcOrd="4" destOrd="0" presId="urn:microsoft.com/office/officeart/2005/8/layout/hProcess11"/>
    <dgm:cxn modelId="{D65B4DC3-85A1-411C-86C2-365200917F11}" type="presParOf" srcId="{C233D3EB-3932-41E0-B006-FF5D5DCE631A}" destId="{B17801A6-AAAF-43F9-8A0F-F3AEAD32914D}" srcOrd="0" destOrd="0" presId="urn:microsoft.com/office/officeart/2005/8/layout/hProcess11"/>
    <dgm:cxn modelId="{28CCAB43-64FC-42F9-8376-CB0FA7C7E73E}" type="presParOf" srcId="{C233D3EB-3932-41E0-B006-FF5D5DCE631A}" destId="{87CDA082-D0F7-4F0A-B451-704E6C5F224D}" srcOrd="1" destOrd="0" presId="urn:microsoft.com/office/officeart/2005/8/layout/hProcess11"/>
    <dgm:cxn modelId="{7D36FDDD-432A-4670-957C-42447E8F99CC}" type="presParOf" srcId="{C233D3EB-3932-41E0-B006-FF5D5DCE631A}" destId="{405496E6-C15A-4FC2-9CC6-00F2C3B1403B}" srcOrd="2" destOrd="0" presId="urn:microsoft.com/office/officeart/2005/8/layout/hProcess11"/>
    <dgm:cxn modelId="{CD31B714-2E71-446F-9029-FE70038C107F}" type="presParOf" srcId="{6A2FBFF7-6A8D-4B84-81A1-A663C646E0C4}" destId="{0B5C5EE2-6AFD-46B6-9F8E-49BDE8A6487D}" srcOrd="5" destOrd="0" presId="urn:microsoft.com/office/officeart/2005/8/layout/hProcess11"/>
    <dgm:cxn modelId="{8759E0C0-3DF3-4E48-A0F7-25CCE940CBB6}" type="presParOf" srcId="{6A2FBFF7-6A8D-4B84-81A1-A663C646E0C4}" destId="{C99665AF-149E-4C09-9805-ED0C164AC3CF}" srcOrd="6" destOrd="0" presId="urn:microsoft.com/office/officeart/2005/8/layout/hProcess11"/>
    <dgm:cxn modelId="{AEEF7443-0558-4E9A-8DB7-7BD0E6A700D5}" type="presParOf" srcId="{C99665AF-149E-4C09-9805-ED0C164AC3CF}" destId="{7B5E332B-2362-4BBB-A918-077A38924A9C}" srcOrd="0" destOrd="0" presId="urn:microsoft.com/office/officeart/2005/8/layout/hProcess11"/>
    <dgm:cxn modelId="{930C833E-23FA-4784-8BD4-A471F0A02D35}" type="presParOf" srcId="{C99665AF-149E-4C09-9805-ED0C164AC3CF}" destId="{7FDB5794-9FF6-4547-9B42-CE301C5660CF}" srcOrd="1" destOrd="0" presId="urn:microsoft.com/office/officeart/2005/8/layout/hProcess11"/>
    <dgm:cxn modelId="{E9F3EB26-6067-4475-A0F8-3930FEFA2F44}" type="presParOf" srcId="{C99665AF-149E-4C09-9805-ED0C164AC3CF}" destId="{F6FE3CE3-750B-49BA-82E2-229BDD8CE41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C8E91-3C85-48BF-B3F4-6A0AC8EF30D8}">
      <dsp:nvSpPr>
        <dsp:cNvPr id="0" name=""/>
        <dsp:cNvSpPr/>
      </dsp:nvSpPr>
      <dsp:spPr>
        <a:xfrm>
          <a:off x="0" y="858715"/>
          <a:ext cx="11688013" cy="114495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D4D5A-76E0-447D-BA59-1A6D208ECC6D}">
      <dsp:nvSpPr>
        <dsp:cNvPr id="0" name=""/>
        <dsp:cNvSpPr/>
      </dsp:nvSpPr>
      <dsp:spPr>
        <a:xfrm>
          <a:off x="5264" y="0"/>
          <a:ext cx="2532212" cy="1144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900" kern="1200" dirty="0"/>
            <a:t>WGISS-46~48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900" kern="1200" dirty="0"/>
            <a:t>Survey about JN &amp; knowledge sharing.</a:t>
          </a:r>
        </a:p>
      </dsp:txBody>
      <dsp:txXfrm>
        <a:off x="5264" y="0"/>
        <a:ext cx="2532212" cy="1144954"/>
      </dsp:txXfrm>
    </dsp:sp>
    <dsp:sp modelId="{9E18560F-93B0-4364-B592-80338E10033B}">
      <dsp:nvSpPr>
        <dsp:cNvPr id="0" name=""/>
        <dsp:cNvSpPr/>
      </dsp:nvSpPr>
      <dsp:spPr>
        <a:xfrm>
          <a:off x="1128251" y="1288073"/>
          <a:ext cx="286238" cy="2862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95E0E-26CC-4669-B7C4-31710B50A5A7}">
      <dsp:nvSpPr>
        <dsp:cNvPr id="0" name=""/>
        <dsp:cNvSpPr/>
      </dsp:nvSpPr>
      <dsp:spPr>
        <a:xfrm>
          <a:off x="2664087" y="1717431"/>
          <a:ext cx="2532212" cy="1144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900" kern="1200" dirty="0"/>
            <a:t>WGISS-49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900" kern="1200" dirty="0"/>
            <a:t>Initialize activity</a:t>
          </a:r>
          <a:endParaRPr kumimoji="1" lang="ja-JP" altLang="en-US" sz="1900" kern="1200" dirty="0"/>
        </a:p>
      </dsp:txBody>
      <dsp:txXfrm>
        <a:off x="2664087" y="1717431"/>
        <a:ext cx="2532212" cy="1144954"/>
      </dsp:txXfrm>
    </dsp:sp>
    <dsp:sp modelId="{931AAAC6-9F41-4735-933B-0E671DA4C40C}">
      <dsp:nvSpPr>
        <dsp:cNvPr id="0" name=""/>
        <dsp:cNvSpPr/>
      </dsp:nvSpPr>
      <dsp:spPr>
        <a:xfrm>
          <a:off x="3787074" y="1288073"/>
          <a:ext cx="286238" cy="2862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801A6-AAAF-43F9-8A0F-F3AEAD32914D}">
      <dsp:nvSpPr>
        <dsp:cNvPr id="0" name=""/>
        <dsp:cNvSpPr/>
      </dsp:nvSpPr>
      <dsp:spPr>
        <a:xfrm>
          <a:off x="5322911" y="0"/>
          <a:ext cx="2532212" cy="1144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900" kern="1200" dirty="0"/>
            <a:t>WGISS-50~55</a:t>
          </a:r>
          <a:br>
            <a:rPr kumimoji="1" lang="en-US" altLang="ja-JP" sz="1900" kern="1200" dirty="0"/>
          </a:br>
          <a:r>
            <a:rPr kumimoji="1" lang="en-US" altLang="ja-JP" sz="1900" kern="1200" dirty="0"/>
            <a:t>individual meeting with related groups.</a:t>
          </a:r>
          <a:endParaRPr kumimoji="1" lang="ja-JP" altLang="en-US" sz="1900" kern="1200" dirty="0"/>
        </a:p>
      </dsp:txBody>
      <dsp:txXfrm>
        <a:off x="5322911" y="0"/>
        <a:ext cx="2532212" cy="1144954"/>
      </dsp:txXfrm>
    </dsp:sp>
    <dsp:sp modelId="{87CDA082-D0F7-4F0A-B451-704E6C5F224D}">
      <dsp:nvSpPr>
        <dsp:cNvPr id="0" name=""/>
        <dsp:cNvSpPr/>
      </dsp:nvSpPr>
      <dsp:spPr>
        <a:xfrm>
          <a:off x="6445898" y="1288073"/>
          <a:ext cx="286238" cy="2862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E332B-2362-4BBB-A918-077A38924A9C}">
      <dsp:nvSpPr>
        <dsp:cNvPr id="0" name=""/>
        <dsp:cNvSpPr/>
      </dsp:nvSpPr>
      <dsp:spPr>
        <a:xfrm>
          <a:off x="7981734" y="1717431"/>
          <a:ext cx="2532212" cy="1144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900" kern="1200" dirty="0">
              <a:solidFill>
                <a:srgbClr val="0070C0"/>
              </a:solidFill>
            </a:rPr>
            <a:t>WGISS-56</a:t>
          </a:r>
          <a:br>
            <a:rPr kumimoji="1" lang="en-US" altLang="ja-JP" sz="1900" kern="1200" dirty="0">
              <a:solidFill>
                <a:srgbClr val="0070C0"/>
              </a:solidFill>
            </a:rPr>
          </a:br>
          <a:r>
            <a:rPr kumimoji="1" lang="en-US" altLang="ja-JP" sz="1900" kern="1200" dirty="0">
              <a:solidFill>
                <a:srgbClr val="0070C0"/>
              </a:solidFill>
            </a:rPr>
            <a:t>now</a:t>
          </a:r>
          <a:endParaRPr kumimoji="1" lang="ja-JP" altLang="en-US" sz="1900" kern="1200" dirty="0">
            <a:solidFill>
              <a:srgbClr val="0070C0"/>
            </a:solidFill>
          </a:endParaRPr>
        </a:p>
      </dsp:txBody>
      <dsp:txXfrm>
        <a:off x="7981734" y="1717431"/>
        <a:ext cx="2532212" cy="1144954"/>
      </dsp:txXfrm>
    </dsp:sp>
    <dsp:sp modelId="{7FDB5794-9FF6-4547-9B42-CE301C5660CF}">
      <dsp:nvSpPr>
        <dsp:cNvPr id="0" name=""/>
        <dsp:cNvSpPr/>
      </dsp:nvSpPr>
      <dsp:spPr>
        <a:xfrm>
          <a:off x="9104721" y="1288073"/>
          <a:ext cx="286238" cy="2862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C8E91-3C85-48BF-B3F4-6A0AC8EF30D8}">
      <dsp:nvSpPr>
        <dsp:cNvPr id="0" name=""/>
        <dsp:cNvSpPr/>
      </dsp:nvSpPr>
      <dsp:spPr>
        <a:xfrm>
          <a:off x="0" y="752621"/>
          <a:ext cx="11543533" cy="100349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D4D5A-76E0-447D-BA59-1A6D208ECC6D}">
      <dsp:nvSpPr>
        <dsp:cNvPr id="0" name=""/>
        <dsp:cNvSpPr/>
      </dsp:nvSpPr>
      <dsp:spPr>
        <a:xfrm>
          <a:off x="5199" y="0"/>
          <a:ext cx="2500911" cy="1003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700" kern="1200" dirty="0"/>
            <a:t>~WGISS-51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700" kern="1200" dirty="0"/>
            <a:t>Presentations as latest technology topic.</a:t>
          </a:r>
        </a:p>
      </dsp:txBody>
      <dsp:txXfrm>
        <a:off x="5199" y="0"/>
        <a:ext cx="2500911" cy="1003495"/>
      </dsp:txXfrm>
    </dsp:sp>
    <dsp:sp modelId="{9E18560F-93B0-4364-B592-80338E10033B}">
      <dsp:nvSpPr>
        <dsp:cNvPr id="0" name=""/>
        <dsp:cNvSpPr/>
      </dsp:nvSpPr>
      <dsp:spPr>
        <a:xfrm>
          <a:off x="1130218" y="1128932"/>
          <a:ext cx="250873" cy="2508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95E0E-26CC-4669-B7C4-31710B50A5A7}">
      <dsp:nvSpPr>
        <dsp:cNvPr id="0" name=""/>
        <dsp:cNvSpPr/>
      </dsp:nvSpPr>
      <dsp:spPr>
        <a:xfrm>
          <a:off x="2631156" y="1505243"/>
          <a:ext cx="2500911" cy="1003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700" kern="1200" dirty="0"/>
            <a:t>WGISS-52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700" kern="1200" dirty="0"/>
            <a:t>Initialize activity</a:t>
          </a:r>
        </a:p>
      </dsp:txBody>
      <dsp:txXfrm>
        <a:off x="2631156" y="1505243"/>
        <a:ext cx="2500911" cy="1003495"/>
      </dsp:txXfrm>
    </dsp:sp>
    <dsp:sp modelId="{931AAAC6-9F41-4735-933B-0E671DA4C40C}">
      <dsp:nvSpPr>
        <dsp:cNvPr id="0" name=""/>
        <dsp:cNvSpPr/>
      </dsp:nvSpPr>
      <dsp:spPr>
        <a:xfrm>
          <a:off x="3756174" y="1128932"/>
          <a:ext cx="250873" cy="2508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801A6-AAAF-43F9-8A0F-F3AEAD32914D}">
      <dsp:nvSpPr>
        <dsp:cNvPr id="0" name=""/>
        <dsp:cNvSpPr/>
      </dsp:nvSpPr>
      <dsp:spPr>
        <a:xfrm>
          <a:off x="5257113" y="0"/>
          <a:ext cx="2500911" cy="1003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700" kern="1200" dirty="0"/>
            <a:t>WGISS-53~55</a:t>
          </a:r>
          <a:br>
            <a:rPr kumimoji="1" lang="en-US" altLang="ja-JP" sz="1700" kern="1200" dirty="0"/>
          </a:br>
          <a:r>
            <a:rPr kumimoji="1" lang="en-US" altLang="ja-JP" sz="1700" kern="1200" dirty="0"/>
            <a:t>individual meeting.</a:t>
          </a:r>
          <a:endParaRPr kumimoji="1" lang="ja-JP" altLang="en-US" sz="1700" kern="1200" dirty="0"/>
        </a:p>
      </dsp:txBody>
      <dsp:txXfrm>
        <a:off x="5257113" y="0"/>
        <a:ext cx="2500911" cy="1003495"/>
      </dsp:txXfrm>
    </dsp:sp>
    <dsp:sp modelId="{87CDA082-D0F7-4F0A-B451-704E6C5F224D}">
      <dsp:nvSpPr>
        <dsp:cNvPr id="0" name=""/>
        <dsp:cNvSpPr/>
      </dsp:nvSpPr>
      <dsp:spPr>
        <a:xfrm>
          <a:off x="6382131" y="1128932"/>
          <a:ext cx="250873" cy="2508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E332B-2362-4BBB-A918-077A38924A9C}">
      <dsp:nvSpPr>
        <dsp:cNvPr id="0" name=""/>
        <dsp:cNvSpPr/>
      </dsp:nvSpPr>
      <dsp:spPr>
        <a:xfrm>
          <a:off x="7883069" y="1505243"/>
          <a:ext cx="2500911" cy="1003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700" kern="1200" dirty="0">
              <a:solidFill>
                <a:srgbClr val="0070C0"/>
              </a:solidFill>
            </a:rPr>
            <a:t>WGISS-56</a:t>
          </a:r>
          <a:br>
            <a:rPr kumimoji="1" lang="en-US" altLang="ja-JP" sz="1700" kern="1200" dirty="0">
              <a:solidFill>
                <a:srgbClr val="0070C0"/>
              </a:solidFill>
            </a:rPr>
          </a:br>
          <a:r>
            <a:rPr kumimoji="1" lang="en-US" altLang="ja-JP" sz="1700" kern="1200" dirty="0">
              <a:solidFill>
                <a:srgbClr val="0070C0"/>
              </a:solidFill>
            </a:rPr>
            <a:t>now</a:t>
          </a:r>
          <a:endParaRPr kumimoji="1" lang="ja-JP" altLang="en-US" sz="1700" kern="1200" dirty="0">
            <a:solidFill>
              <a:srgbClr val="0070C0"/>
            </a:solidFill>
          </a:endParaRPr>
        </a:p>
      </dsp:txBody>
      <dsp:txXfrm>
        <a:off x="7883069" y="1505243"/>
        <a:ext cx="2500911" cy="1003495"/>
      </dsp:txXfrm>
    </dsp:sp>
    <dsp:sp modelId="{7FDB5794-9FF6-4547-9B42-CE301C5660CF}">
      <dsp:nvSpPr>
        <dsp:cNvPr id="0" name=""/>
        <dsp:cNvSpPr/>
      </dsp:nvSpPr>
      <dsp:spPr>
        <a:xfrm>
          <a:off x="9008088" y="1128932"/>
          <a:ext cx="250873" cy="2508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B4BF1356-5C50-CE8D-96D7-732DFCE5B4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067C77F-37F7-2B71-AF65-42840EC351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3EA29-03F2-4977-8A0A-A1775F2EF83C}" type="datetimeFigureOut">
              <a:rPr kumimoji="1" lang="ja-JP" altLang="en-US" smtClean="0"/>
              <a:t>2023/10/23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1EC8821-1E8C-56CB-C278-86EC7AAB16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8BB4653-B8C2-8FB0-27C2-38F7A61CF5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2F1E8-0DE1-406D-B5F7-F064B27CB9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054434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ja-JP" dirty="0"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://deliverables.ceos.org/task_manager/deliverables/731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http://deliverables.ceos.org/task_manager/deliverables/745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svg"/><Relationship Id="rId21" Type="http://schemas.openxmlformats.org/officeDocument/2006/relationships/image" Target="../media/image27.sv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17" Type="http://schemas.openxmlformats.org/officeDocument/2006/relationships/image" Target="../media/image23.sv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svg"/><Relationship Id="rId15" Type="http://schemas.openxmlformats.org/officeDocument/2006/relationships/image" Target="../media/image21.jpeg"/><Relationship Id="rId10" Type="http://schemas.openxmlformats.org/officeDocument/2006/relationships/image" Target="../media/image16.svg"/><Relationship Id="rId19" Type="http://schemas.openxmlformats.org/officeDocument/2006/relationships/image" Target="../media/image25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svg"/><Relationship Id="rId2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326722" y="513690"/>
            <a:ext cx="10977003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altLang="ja-JP" sz="7500" dirty="0"/>
              <a:t>Technology Exploration session objectives</a:t>
            </a:r>
            <a:endParaRPr sz="7500" dirty="0"/>
          </a:p>
        </p:txBody>
      </p:sp>
      <p:sp>
        <p:nvSpPr>
          <p:cNvPr id="67" name="Google Shape;67;p7"/>
          <p:cNvSpPr/>
          <p:nvPr/>
        </p:nvSpPr>
        <p:spPr>
          <a:xfrm>
            <a:off x="7222284" y="4656220"/>
            <a:ext cx="4832943" cy="2201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800" b="1" dirty="0">
                <a:solidFill>
                  <a:schemeClr val="accent1"/>
                </a:solidFill>
              </a:rPr>
              <a:t>Yousuke Ikehata, JAXA</a:t>
            </a:r>
            <a:endParaRPr sz="1800"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ID: 2023.</a:t>
            </a:r>
            <a:r>
              <a:rPr lang="en-US" altLang="ja-JP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GB" sz="1800" b="1" dirty="0">
                <a:solidFill>
                  <a:schemeClr val="accent1"/>
                </a:solidFill>
              </a:rPr>
              <a:t> </a:t>
            </a:r>
            <a:r>
              <a:rPr lang="en-US" altLang="ja-JP" sz="1800" b="1" dirty="0">
                <a:solidFill>
                  <a:schemeClr val="accent1"/>
                </a:solidFill>
              </a:rPr>
              <a:t>24</a:t>
            </a: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_11.</a:t>
            </a:r>
            <a:r>
              <a:rPr lang="en-US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 sz="1800"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WGISS-56</a:t>
            </a:r>
            <a:endParaRPr sz="18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  <a:r>
              <a:rPr lang="en-GB" sz="1800" b="1" i="0" u="none" strike="noStrike" cap="none" baseline="30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Octber</a:t>
            </a: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2023</a:t>
            </a:r>
            <a:endParaRPr sz="18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B336767-938C-7EC1-7CBA-B2A234D81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41" y="1566484"/>
            <a:ext cx="11865118" cy="4662871"/>
          </a:xfrm>
        </p:spPr>
        <p:txBody>
          <a:bodyPr/>
          <a:lstStyle/>
          <a:p>
            <a:r>
              <a:rPr lang="en-US" altLang="ja-JP" dirty="0"/>
              <a:t>The primary goals of the Technology Exploration Interest Group are to:</a:t>
            </a:r>
          </a:p>
          <a:p>
            <a:pPr lvl="1"/>
            <a:r>
              <a:rPr lang="en-US" altLang="ja-JP" dirty="0"/>
              <a:t>Give CEOS/WGISS members opportunities to collaborate and discuss present and future technology solutions;</a:t>
            </a:r>
            <a:r>
              <a:rPr lang="ja-JP" altLang="en-US" dirty="0"/>
              <a:t> </a:t>
            </a:r>
            <a:r>
              <a:rPr lang="en-US" altLang="ja-JP" dirty="0">
                <a:solidFill>
                  <a:srgbClr val="FF0000"/>
                </a:solidFill>
              </a:rPr>
              <a:t>=&gt;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to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whom? what? how?</a:t>
            </a:r>
          </a:p>
          <a:p>
            <a:pPr lvl="1"/>
            <a:r>
              <a:rPr lang="en-US" altLang="ja-JP" dirty="0"/>
              <a:t>Research technologies that can help the Earth observation community be flexible and adaptable in their IT infrastructure; </a:t>
            </a:r>
            <a:r>
              <a:rPr lang="en-US" altLang="ja-JP" dirty="0">
                <a:solidFill>
                  <a:srgbClr val="FF0000"/>
                </a:solidFill>
              </a:rPr>
              <a:t>=&gt;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to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whom? what? how?</a:t>
            </a:r>
          </a:p>
          <a:p>
            <a:pPr lvl="1"/>
            <a:r>
              <a:rPr lang="en-US" altLang="ja-JP" dirty="0"/>
              <a:t>Help facilitate CEOS/WGISS understanding of all generations of technology and support the implementation of both legacy and leading-edge technologies into Earth observation data systems; </a:t>
            </a:r>
            <a:r>
              <a:rPr lang="en-US" altLang="ja-JP" dirty="0">
                <a:solidFill>
                  <a:srgbClr val="FF0000"/>
                </a:solidFill>
              </a:rPr>
              <a:t>=&gt;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to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whom? what? how?</a:t>
            </a:r>
          </a:p>
          <a:p>
            <a:pPr lvl="1"/>
            <a:r>
              <a:rPr lang="en-US" altLang="ja-JP" dirty="0"/>
              <a:t>Promote technologies in CEOS/WGISS that prove beneficial to the Earth observation community. </a:t>
            </a:r>
            <a:r>
              <a:rPr lang="en-US" altLang="ja-JP" dirty="0">
                <a:solidFill>
                  <a:srgbClr val="FF0000"/>
                </a:solidFill>
              </a:rPr>
              <a:t>=&gt;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to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whom? what? how?</a:t>
            </a:r>
            <a:endParaRPr lang="en-US" altLang="ja-JP" dirty="0"/>
          </a:p>
          <a:p>
            <a:pPr lvl="1"/>
            <a:endParaRPr lang="en-US" altLang="ja-JP" dirty="0"/>
          </a:p>
          <a:p>
            <a:endParaRPr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EA63B59-E94A-50FE-B7AF-B6A2BD0E1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25" y="239144"/>
            <a:ext cx="9386864" cy="779002"/>
          </a:xfrm>
        </p:spPr>
        <p:txBody>
          <a:bodyPr/>
          <a:lstStyle/>
          <a:p>
            <a:r>
              <a:rPr lang="en-US" altLang="ja-JP" dirty="0"/>
              <a:t>Technology Exploration IG</a:t>
            </a:r>
            <a:endParaRPr lang="ja-JP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8787D5C-0737-1420-C144-3FE0457AF9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Web site for our interest group has updated by chair team and interest group leaders.</a:t>
            </a:r>
          </a:p>
          <a:p>
            <a:r>
              <a:rPr kumimoji="1" lang="en-US" altLang="ja-JP" dirty="0"/>
              <a:t>Our scope is very broad in previous version, so we shrink them to 4 domains by current activity.</a:t>
            </a:r>
          </a:p>
          <a:p>
            <a:pPr lvl="1"/>
            <a:r>
              <a:rPr kumimoji="1" lang="en-US" altLang="ja-JP" dirty="0"/>
              <a:t>Artificial Intelligence</a:t>
            </a:r>
          </a:p>
          <a:p>
            <a:pPr lvl="1"/>
            <a:r>
              <a:rPr kumimoji="1" lang="en-US" altLang="ja-JP" dirty="0"/>
              <a:t>Big Data, HPC and Cloud Computing</a:t>
            </a:r>
          </a:p>
          <a:p>
            <a:pPr lvl="1"/>
            <a:r>
              <a:rPr kumimoji="1" lang="en-US" altLang="ja-JP" dirty="0"/>
              <a:t>Visualization of Data</a:t>
            </a:r>
          </a:p>
          <a:p>
            <a:pPr lvl="1"/>
            <a:r>
              <a:rPr kumimoji="1" lang="en-US" altLang="ja-JP" dirty="0"/>
              <a:t>Usage metrics, dataset metrics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D14DC9F-CD0F-21D3-57E7-EB297B2EA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Update our web site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2372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EC09C4B-2162-1BE9-3376-AE9482A3C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726" y="1339328"/>
            <a:ext cx="11495400" cy="4662871"/>
          </a:xfrm>
        </p:spPr>
        <p:txBody>
          <a:bodyPr/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JupyterNotebook</a:t>
            </a:r>
          </a:p>
          <a:p>
            <a:pPr lvl="1"/>
            <a:r>
              <a:rPr kumimoji="1" lang="en-US" altLang="ja-JP" dirty="0">
                <a:solidFill>
                  <a:schemeClr val="tx1"/>
                </a:solidFill>
              </a:rPr>
              <a:t>Publish best practice for JupyterNotebook</a:t>
            </a:r>
          </a:p>
          <a:p>
            <a:pPr lvl="1"/>
            <a:r>
              <a:rPr kumimoji="1" lang="en-US" altLang="ja-JP" dirty="0">
                <a:solidFill>
                  <a:schemeClr val="tx1"/>
                </a:solidFill>
              </a:rPr>
              <a:t>For…</a:t>
            </a:r>
          </a:p>
          <a:p>
            <a:pPr lvl="2"/>
            <a:r>
              <a:rPr kumimoji="1" lang="en-US" altLang="ja-JP" dirty="0">
                <a:solidFill>
                  <a:schemeClr val="tx1"/>
                </a:solidFill>
              </a:rPr>
              <a:t>Data producers, EO data training, Users of EO data, and so on.  WGCapD</a:t>
            </a:r>
          </a:p>
          <a:p>
            <a:r>
              <a:rPr kumimoji="1" lang="en-US" altLang="ja-JP" dirty="0">
                <a:solidFill>
                  <a:schemeClr val="tx1"/>
                </a:solidFill>
              </a:rPr>
              <a:t>AI/ML</a:t>
            </a:r>
          </a:p>
          <a:p>
            <a:pPr lvl="1"/>
            <a:r>
              <a:rPr kumimoji="1" lang="en-US" altLang="ja-JP" dirty="0">
                <a:solidFill>
                  <a:schemeClr val="tx1"/>
                </a:solidFill>
              </a:rPr>
              <a:t>Summarize and introduce AI/ML studies as White Paper in CEOS agencies.</a:t>
            </a:r>
          </a:p>
          <a:p>
            <a:pPr lvl="1"/>
            <a:r>
              <a:rPr kumimoji="1" lang="en-US" altLang="ja-JP" dirty="0">
                <a:solidFill>
                  <a:schemeClr val="tx1"/>
                </a:solidFill>
              </a:rPr>
              <a:t>For…</a:t>
            </a:r>
          </a:p>
          <a:p>
            <a:pPr lvl="2"/>
            <a:r>
              <a:rPr kumimoji="1" lang="en-US" altLang="ja-JP" dirty="0">
                <a:solidFill>
                  <a:schemeClr val="tx1"/>
                </a:solidFill>
              </a:rPr>
              <a:t>Research user, Data providers, </a:t>
            </a:r>
          </a:p>
          <a:p>
            <a:r>
              <a:rPr kumimoji="1" lang="en-US" altLang="ja-JP" dirty="0">
                <a:solidFill>
                  <a:schemeClr val="tx1"/>
                </a:solidFill>
              </a:rPr>
              <a:t>Federations</a:t>
            </a:r>
          </a:p>
          <a:p>
            <a:pPr lvl="1"/>
            <a:r>
              <a:rPr kumimoji="1" lang="en-US" altLang="ja-JP" dirty="0">
                <a:solidFill>
                  <a:schemeClr val="tx1"/>
                </a:solidFill>
              </a:rPr>
              <a:t>To make different organizations and platform to better cooperate with in mind a good energy efficiency.(exchange data by no duplication, no download)</a:t>
            </a:r>
          </a:p>
          <a:p>
            <a:pPr marL="533400" lvl="1" indent="0">
              <a:buNone/>
            </a:pPr>
            <a:endParaRPr kumimoji="1" lang="en-US" altLang="ja-JP" dirty="0">
              <a:solidFill>
                <a:schemeClr val="tx1"/>
              </a:solidFill>
            </a:endParaRPr>
          </a:p>
          <a:p>
            <a:pPr lvl="1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596D7CA6-E813-7547-FD09-76DC98434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4" y="175939"/>
            <a:ext cx="9165347" cy="779002"/>
          </a:xfrm>
        </p:spPr>
        <p:txBody>
          <a:bodyPr/>
          <a:lstStyle/>
          <a:p>
            <a:r>
              <a:rPr kumimoji="1" lang="en-US" altLang="ja-JP" dirty="0"/>
              <a:t>Current Topics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0294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79CCFC5E-56C5-35D9-7B53-208255A462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We will hold workshop on Thursday, October 26, 2023.</a:t>
            </a:r>
          </a:p>
          <a:p>
            <a:pPr lvl="1"/>
            <a:r>
              <a:rPr kumimoji="1" lang="en-US" altLang="ja-JP" dirty="0"/>
              <a:t>This is activity is assigned as deliverables in WIGSS “DATA-22-01”.</a:t>
            </a:r>
          </a:p>
          <a:p>
            <a:pPr lvl="1"/>
            <a:r>
              <a:rPr lang="en-US" altLang="ja-JP" dirty="0">
                <a:hlinkClick r:id="rId2"/>
              </a:rPr>
              <a:t>CEOS Deliverables</a:t>
            </a:r>
            <a:endParaRPr lang="en-US" altLang="ja-JP" dirty="0"/>
          </a:p>
          <a:p>
            <a:pPr lvl="1"/>
            <a:r>
              <a:rPr kumimoji="1" lang="en-US" altLang="ja-JP" dirty="0"/>
              <a:t>We will publish best practice for </a:t>
            </a:r>
            <a:r>
              <a:rPr kumimoji="1" lang="en-US" altLang="ja-JP" dirty="0" err="1"/>
              <a:t>Jupyter</a:t>
            </a:r>
            <a:r>
              <a:rPr kumimoji="1" lang="en-US" altLang="ja-JP" dirty="0"/>
              <a:t> Notebook till Q2 in 2024.</a:t>
            </a:r>
          </a:p>
          <a:p>
            <a:pPr lvl="1"/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1E21BDD6-D057-C43F-EC20-75B73B679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JupyterNotebook</a:t>
            </a:r>
            <a:br>
              <a:rPr kumimoji="1" lang="en-US" altLang="ja-JP" dirty="0"/>
            </a:br>
            <a:endParaRPr kumimoji="1" lang="ja-JP" altLang="en-US" dirty="0"/>
          </a:p>
        </p:txBody>
      </p:sp>
      <p:graphicFrame>
        <p:nvGraphicFramePr>
          <p:cNvPr id="4" name="図表 3">
            <a:extLst>
              <a:ext uri="{FF2B5EF4-FFF2-40B4-BE49-F238E27FC236}">
                <a16:creationId xmlns:a16="http://schemas.microsoft.com/office/drawing/2014/main" id="{AD1EE8E3-D16C-A96F-6531-94912B9134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0037887"/>
              </p:ext>
            </p:extLst>
          </p:nvPr>
        </p:nvGraphicFramePr>
        <p:xfrm>
          <a:off x="324233" y="3429000"/>
          <a:ext cx="11688013" cy="2862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4195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906EB6AA-ACC8-A811-B9F8-29C2C2349F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We will talk this topic after this presentation.</a:t>
            </a:r>
          </a:p>
          <a:p>
            <a:pPr lvl="1"/>
            <a:r>
              <a:rPr kumimoji="1" lang="en-US" altLang="ja-JP" dirty="0"/>
              <a:t>This is activity is assigned as deliverables in WIGSS “DATA-23-01”.</a:t>
            </a:r>
          </a:p>
          <a:p>
            <a:pPr lvl="1"/>
            <a:r>
              <a:rPr lang="en-US" altLang="ja-JP" dirty="0">
                <a:hlinkClick r:id="rId2"/>
              </a:rPr>
              <a:t>CEOS Deliverables</a:t>
            </a:r>
            <a:endParaRPr lang="en-US" altLang="ja-JP" dirty="0"/>
          </a:p>
          <a:p>
            <a:pPr lvl="1"/>
            <a:r>
              <a:rPr kumimoji="1" lang="en-US" altLang="ja-JP" dirty="0"/>
              <a:t>We will publish white paper for AI/ML/DL till Q4 in 2024.</a:t>
            </a:r>
          </a:p>
          <a:p>
            <a:pPr lvl="1"/>
            <a:r>
              <a:rPr kumimoji="1" lang="en-US" altLang="ja-JP" dirty="0"/>
              <a:t>Additionally, we plan to update it annually.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2DD94D22-6D86-DF71-18CC-CDC872C02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AI ML DL</a:t>
            </a:r>
            <a:endParaRPr kumimoji="1" lang="ja-JP" altLang="en-US" dirty="0"/>
          </a:p>
        </p:txBody>
      </p:sp>
      <p:graphicFrame>
        <p:nvGraphicFramePr>
          <p:cNvPr id="4" name="図表 3">
            <a:extLst>
              <a:ext uri="{FF2B5EF4-FFF2-40B4-BE49-F238E27FC236}">
                <a16:creationId xmlns:a16="http://schemas.microsoft.com/office/drawing/2014/main" id="{2FB0E2AB-1F87-01C6-78ED-88B4A7DC93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8457690"/>
              </p:ext>
            </p:extLst>
          </p:nvPr>
        </p:nvGraphicFramePr>
        <p:xfrm>
          <a:off x="324234" y="3782646"/>
          <a:ext cx="11543534" cy="2508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0320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906EB6AA-ACC8-A811-B9F8-29C2C2349F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Just started activity.</a:t>
            </a:r>
          </a:p>
          <a:p>
            <a:pPr lvl="1"/>
            <a:r>
              <a:rPr kumimoji="1" lang="en-US" altLang="ja-JP" dirty="0"/>
              <a:t>We will publish white paper for “federation”</a:t>
            </a:r>
          </a:p>
          <a:p>
            <a:pPr lvl="1"/>
            <a:r>
              <a:rPr kumimoji="1" lang="en-US" altLang="ja-JP" dirty="0"/>
              <a:t>However, we don’t have enough information about this activity, so could you please introduce/share your study if you have.</a:t>
            </a:r>
          </a:p>
          <a:p>
            <a:pPr lvl="2"/>
            <a:r>
              <a:rPr kumimoji="1" lang="en-US" altLang="ja-JP" dirty="0"/>
              <a:t>Multi-agency operation.</a:t>
            </a:r>
          </a:p>
          <a:p>
            <a:pPr lvl="2"/>
            <a:r>
              <a:rPr kumimoji="1" lang="en-US" altLang="ja-JP" dirty="0"/>
              <a:t>Multi-vender cloud infrastructure.</a:t>
            </a:r>
          </a:p>
          <a:p>
            <a:pPr lvl="2"/>
            <a:r>
              <a:rPr kumimoji="1" lang="en-US" altLang="ja-JP" dirty="0"/>
              <a:t>Multi-</a:t>
            </a:r>
            <a:r>
              <a:rPr kumimoji="1" lang="en-US" altLang="ja-JP" dirty="0" err="1"/>
              <a:t>tennant</a:t>
            </a:r>
            <a:r>
              <a:rPr kumimoji="1" lang="en-US" altLang="ja-JP" dirty="0"/>
              <a:t> analyze environment and so on.</a:t>
            </a:r>
          </a:p>
          <a:p>
            <a:pPr lvl="2"/>
            <a:endParaRPr kumimoji="1" lang="en-US" altLang="ja-JP" dirty="0"/>
          </a:p>
          <a:p>
            <a:r>
              <a:rPr kumimoji="1" lang="en-US" altLang="ja-JP" dirty="0"/>
              <a:t>Call </a:t>
            </a:r>
            <a:r>
              <a:rPr kumimoji="1" lang="en-US" altLang="ja-JP"/>
              <a:t>for presentation!</a:t>
            </a:r>
            <a:endParaRPr kumimoji="1" lang="en-US" altLang="ja-JP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2DD94D22-6D86-DF71-18CC-CDC872C02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Federation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869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EFAA0585-40CB-3DEF-8919-053800956F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Contribution to the CEOS strategic goal</a:t>
            </a:r>
          </a:p>
          <a:p>
            <a:pPr lvl="1"/>
            <a:r>
              <a:rPr lang="en-US" altLang="ja-JP" u="sng" dirty="0"/>
              <a:t>Promote Data Democracy by improving access to and use of CEOS Agency data. </a:t>
            </a:r>
          </a:p>
          <a:p>
            <a:r>
              <a:rPr kumimoji="1" lang="en-US" altLang="ja-JP" dirty="0"/>
              <a:t>Contribution to the CEOS Interoperability Framework Initiatives.</a:t>
            </a:r>
          </a:p>
          <a:p>
            <a:r>
              <a:rPr kumimoji="1" lang="en-US" altLang="ja-JP" dirty="0"/>
              <a:t>Contribution to the capacity buildings through EOTEC </a:t>
            </a:r>
            <a:r>
              <a:rPr kumimoji="1" lang="en-US" altLang="ja-JP" dirty="0" err="1"/>
              <a:t>DevNet</a:t>
            </a:r>
            <a:r>
              <a:rPr kumimoji="1" lang="en-US" altLang="ja-JP" dirty="0"/>
              <a:t>.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D6A4551-47EB-53E4-6BCD-C34080CB6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516" y="175939"/>
            <a:ext cx="9157395" cy="779002"/>
          </a:xfrm>
        </p:spPr>
        <p:txBody>
          <a:bodyPr/>
          <a:lstStyle/>
          <a:p>
            <a:r>
              <a:rPr kumimoji="1" lang="en-US" altLang="ja-JP" dirty="0"/>
              <a:t>Expected Outcomes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444E61E-9A77-C94D-2DB7-3694FF820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936" y="3970104"/>
            <a:ext cx="5232177" cy="247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76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四角形: 角を丸くする 1045">
            <a:extLst>
              <a:ext uri="{FF2B5EF4-FFF2-40B4-BE49-F238E27FC236}">
                <a16:creationId xmlns:a16="http://schemas.microsoft.com/office/drawing/2014/main" id="{35B8699D-063F-32DA-033F-A9606B5A771D}"/>
              </a:ext>
            </a:extLst>
          </p:cNvPr>
          <p:cNvSpPr/>
          <p:nvPr/>
        </p:nvSpPr>
        <p:spPr>
          <a:xfrm>
            <a:off x="81715" y="1127945"/>
            <a:ext cx="6945202" cy="42191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kumimoji="1" lang="en-US" altLang="ja-JP" sz="2000" b="1" dirty="0">
                <a:solidFill>
                  <a:schemeClr val="tx1"/>
                </a:solidFill>
              </a:rPr>
              <a:t>Collaboration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1045" name="四角形: 角を丸くする 1044">
            <a:extLst>
              <a:ext uri="{FF2B5EF4-FFF2-40B4-BE49-F238E27FC236}">
                <a16:creationId xmlns:a16="http://schemas.microsoft.com/office/drawing/2014/main" id="{C272FACB-E3E2-9EC7-71DD-9DE965A95BE1}"/>
              </a:ext>
            </a:extLst>
          </p:cNvPr>
          <p:cNvSpPr/>
          <p:nvPr/>
        </p:nvSpPr>
        <p:spPr>
          <a:xfrm>
            <a:off x="7081060" y="1195213"/>
            <a:ext cx="2214173" cy="16680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kumimoji="1" lang="en-US" altLang="ja-JP" sz="2000" b="1" dirty="0">
                <a:solidFill>
                  <a:schemeClr val="tx1"/>
                </a:solidFill>
              </a:rPr>
              <a:t>Techniques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1030" name="四角形: 角を丸くする 1029">
            <a:extLst>
              <a:ext uri="{FF2B5EF4-FFF2-40B4-BE49-F238E27FC236}">
                <a16:creationId xmlns:a16="http://schemas.microsoft.com/office/drawing/2014/main" id="{ADD729C9-04BD-81AD-FA28-0D22F15075BE}"/>
              </a:ext>
            </a:extLst>
          </p:cNvPr>
          <p:cNvSpPr/>
          <p:nvPr/>
        </p:nvSpPr>
        <p:spPr>
          <a:xfrm>
            <a:off x="7045417" y="2920449"/>
            <a:ext cx="3719333" cy="27714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kumimoji="1" lang="en-US" altLang="ja-JP" sz="2000" b="1" dirty="0">
                <a:solidFill>
                  <a:schemeClr val="tx1"/>
                </a:solidFill>
              </a:rPr>
              <a:t>UI/UX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591E73FD-C27D-B633-A257-F9599365D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Overview</a:t>
            </a:r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E73CC6-1438-22D9-6598-6848CC542B40}"/>
              </a:ext>
            </a:extLst>
          </p:cNvPr>
          <p:cNvSpPr txBox="1"/>
          <p:nvPr/>
        </p:nvSpPr>
        <p:spPr>
          <a:xfrm>
            <a:off x="3482326" y="2524092"/>
            <a:ext cx="2223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chemeClr val="accent5"/>
                </a:solidFill>
              </a:rPr>
              <a:t>Federations</a:t>
            </a:r>
          </a:p>
        </p:txBody>
      </p:sp>
      <p:pic>
        <p:nvPicPr>
          <p:cNvPr id="9" name="グラフィックス 8" descr="ノート PC 枠線">
            <a:extLst>
              <a:ext uri="{FF2B5EF4-FFF2-40B4-BE49-F238E27FC236}">
                <a16:creationId xmlns:a16="http://schemas.microsoft.com/office/drawing/2014/main" id="{B772FE20-3FA2-9808-DF05-6180C06B72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269" b="19314"/>
          <a:stretch/>
        </p:blipFill>
        <p:spPr>
          <a:xfrm>
            <a:off x="9513977" y="3414000"/>
            <a:ext cx="914400" cy="552451"/>
          </a:xfrm>
          <a:prstGeom prst="rect">
            <a:avLst/>
          </a:prstGeom>
        </p:spPr>
      </p:pic>
      <p:pic>
        <p:nvPicPr>
          <p:cNvPr id="11" name="グラフィックス 10" descr="人工知能 枠線">
            <a:extLst>
              <a:ext uri="{FF2B5EF4-FFF2-40B4-BE49-F238E27FC236}">
                <a16:creationId xmlns:a16="http://schemas.microsoft.com/office/drawing/2014/main" id="{D67D7FA2-1681-4FF7-56F1-0A23A6645A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37483" y="1894231"/>
            <a:ext cx="914400" cy="914400"/>
          </a:xfrm>
          <a:prstGeom prst="rect">
            <a:avLst/>
          </a:prstGeom>
        </p:spPr>
      </p:pic>
      <p:pic>
        <p:nvPicPr>
          <p:cNvPr id="1028" name="Picture 4" descr="「Jupyternotebook logo」の画像検索結果">
            <a:extLst>
              <a:ext uri="{FF2B5EF4-FFF2-40B4-BE49-F238E27FC236}">
                <a16:creationId xmlns:a16="http://schemas.microsoft.com/office/drawing/2014/main" id="{17E68E6F-621B-776D-F765-8B1EE6564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784" y="3236787"/>
            <a:ext cx="704789" cy="818059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9155C862-CCE1-CE30-21CA-D8DB217CD347}"/>
              </a:ext>
            </a:extLst>
          </p:cNvPr>
          <p:cNvGrpSpPr/>
          <p:nvPr/>
        </p:nvGrpSpPr>
        <p:grpSpPr>
          <a:xfrm>
            <a:off x="5318942" y="2439381"/>
            <a:ext cx="1762119" cy="1694223"/>
            <a:chOff x="4981303" y="2686925"/>
            <a:chExt cx="1762119" cy="1694223"/>
          </a:xfrm>
        </p:grpSpPr>
        <p:pic>
          <p:nvPicPr>
            <p:cNvPr id="22" name="グラフィックス 21" descr="プロセッサ 枠線">
              <a:extLst>
                <a:ext uri="{FF2B5EF4-FFF2-40B4-BE49-F238E27FC236}">
                  <a16:creationId xmlns:a16="http://schemas.microsoft.com/office/drawing/2014/main" id="{A4EC5947-B3AF-5449-82F4-66FE20128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29022" y="3438035"/>
              <a:ext cx="914400" cy="914400"/>
            </a:xfrm>
            <a:prstGeom prst="rect">
              <a:avLst/>
            </a:prstGeom>
          </p:spPr>
        </p:pic>
        <p:pic>
          <p:nvPicPr>
            <p:cNvPr id="24" name="グラフィックス 23" descr="ワークフロー 枠線">
              <a:extLst>
                <a:ext uri="{FF2B5EF4-FFF2-40B4-BE49-F238E27FC236}">
                  <a16:creationId xmlns:a16="http://schemas.microsoft.com/office/drawing/2014/main" id="{7B42CDCD-7BC2-E4BB-7FBE-DC1C4928E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981303" y="3466748"/>
              <a:ext cx="914400" cy="914400"/>
            </a:xfrm>
            <a:prstGeom prst="rect">
              <a:avLst/>
            </a:prstGeom>
          </p:spPr>
        </p:pic>
        <p:pic>
          <p:nvPicPr>
            <p:cNvPr id="26" name="グラフィックス 25" descr="歯車 枠線">
              <a:extLst>
                <a:ext uri="{FF2B5EF4-FFF2-40B4-BE49-F238E27FC236}">
                  <a16:creationId xmlns:a16="http://schemas.microsoft.com/office/drawing/2014/main" id="{80FCFB21-F813-C7E7-9E6A-3C678D99C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381899" y="2686925"/>
              <a:ext cx="914400" cy="914400"/>
            </a:xfrm>
            <a:prstGeom prst="rect">
              <a:avLst/>
            </a:prstGeom>
          </p:spPr>
        </p:pic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0A35FB33-DED7-40C5-A20D-A39B74201792}"/>
              </a:ext>
            </a:extLst>
          </p:cNvPr>
          <p:cNvGrpSpPr/>
          <p:nvPr/>
        </p:nvGrpSpPr>
        <p:grpSpPr>
          <a:xfrm>
            <a:off x="-43220" y="1176650"/>
            <a:ext cx="5154161" cy="5123040"/>
            <a:chOff x="-2018719" y="1281475"/>
            <a:chExt cx="5154161" cy="5123040"/>
          </a:xfrm>
        </p:grpSpPr>
        <p:pic>
          <p:nvPicPr>
            <p:cNvPr id="13" name="グラフィックス 12" descr="雲 枠線">
              <a:extLst>
                <a:ext uri="{FF2B5EF4-FFF2-40B4-BE49-F238E27FC236}">
                  <a16:creationId xmlns:a16="http://schemas.microsoft.com/office/drawing/2014/main" id="{8F9117DC-953E-64CE-B9A8-6ACEAE73F5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t="24241" b="23383"/>
            <a:stretch/>
          </p:blipFill>
          <p:spPr>
            <a:xfrm>
              <a:off x="-2018719" y="1281475"/>
              <a:ext cx="2784568" cy="1458414"/>
            </a:xfrm>
            <a:prstGeom prst="rect">
              <a:avLst/>
            </a:prstGeom>
          </p:spPr>
        </p:pic>
        <p:pic>
          <p:nvPicPr>
            <p:cNvPr id="14" name="グラフィックス 13" descr="雲 枠線">
              <a:extLst>
                <a:ext uri="{FF2B5EF4-FFF2-40B4-BE49-F238E27FC236}">
                  <a16:creationId xmlns:a16="http://schemas.microsoft.com/office/drawing/2014/main" id="{DD34EF9D-0CB8-0054-E3D4-6B035901BF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t="24241" b="23383"/>
            <a:stretch/>
          </p:blipFill>
          <p:spPr>
            <a:xfrm>
              <a:off x="350874" y="3926876"/>
              <a:ext cx="2784568" cy="1458414"/>
            </a:xfrm>
            <a:prstGeom prst="rect">
              <a:avLst/>
            </a:prstGeom>
          </p:spPr>
        </p:pic>
        <p:pic>
          <p:nvPicPr>
            <p:cNvPr id="16" name="グラフィックス 15" descr="雲 枠線">
              <a:extLst>
                <a:ext uri="{FF2B5EF4-FFF2-40B4-BE49-F238E27FC236}">
                  <a16:creationId xmlns:a16="http://schemas.microsoft.com/office/drawing/2014/main" id="{51982359-65B0-9D57-8F12-86D05B6EF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t="24241" b="23383"/>
            <a:stretch/>
          </p:blipFill>
          <p:spPr>
            <a:xfrm>
              <a:off x="-802128" y="2593176"/>
              <a:ext cx="2784568" cy="1458414"/>
            </a:xfrm>
            <a:prstGeom prst="rect">
              <a:avLst/>
            </a:prstGeom>
          </p:spPr>
        </p:pic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DC916506-B75C-40AA-5362-600905707CB5}"/>
                </a:ext>
              </a:extLst>
            </p:cNvPr>
            <p:cNvGrpSpPr/>
            <p:nvPr/>
          </p:nvGrpSpPr>
          <p:grpSpPr>
            <a:xfrm>
              <a:off x="-1344927" y="2739889"/>
              <a:ext cx="2721625" cy="3664626"/>
              <a:chOff x="7417214" y="2739889"/>
              <a:chExt cx="2721625" cy="3664626"/>
            </a:xfrm>
          </p:grpSpPr>
          <p:pic>
            <p:nvPicPr>
              <p:cNvPr id="1026" name="Picture 2" descr="Committee on Earth Observation Satellites (CEOS) | U.S. Geological Survey">
                <a:extLst>
                  <a:ext uri="{FF2B5EF4-FFF2-40B4-BE49-F238E27FC236}">
                    <a16:creationId xmlns:a16="http://schemas.microsoft.com/office/drawing/2014/main" id="{B462810C-1912-6CA2-AA5A-B82A7A45D8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867" t="30303" r="18473" b="36412"/>
              <a:stretch/>
            </p:blipFill>
            <p:spPr bwMode="auto">
              <a:xfrm>
                <a:off x="8178248" y="5716538"/>
                <a:ext cx="1384664" cy="6879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矢印: 上 26">
                <a:extLst>
                  <a:ext uri="{FF2B5EF4-FFF2-40B4-BE49-F238E27FC236}">
                    <a16:creationId xmlns:a16="http://schemas.microsoft.com/office/drawing/2014/main" id="{1C7E1856-B5F6-500A-8141-C7D9A8469391}"/>
                  </a:ext>
                </a:extLst>
              </p:cNvPr>
              <p:cNvSpPr/>
              <p:nvPr/>
            </p:nvSpPr>
            <p:spPr>
              <a:xfrm>
                <a:off x="7417214" y="2739889"/>
                <a:ext cx="479210" cy="2836636"/>
              </a:xfrm>
              <a:prstGeom prst="up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矢印: 上 27">
                <a:extLst>
                  <a:ext uri="{FF2B5EF4-FFF2-40B4-BE49-F238E27FC236}">
                    <a16:creationId xmlns:a16="http://schemas.microsoft.com/office/drawing/2014/main" id="{C3904A28-F366-748F-B1BC-EACC209A9E5E}"/>
                  </a:ext>
                </a:extLst>
              </p:cNvPr>
              <p:cNvSpPr/>
              <p:nvPr/>
            </p:nvSpPr>
            <p:spPr>
              <a:xfrm>
                <a:off x="8570216" y="4044657"/>
                <a:ext cx="479210" cy="1531867"/>
              </a:xfrm>
              <a:prstGeom prst="up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矢印: 上 28">
                <a:extLst>
                  <a:ext uri="{FF2B5EF4-FFF2-40B4-BE49-F238E27FC236}">
                    <a16:creationId xmlns:a16="http://schemas.microsoft.com/office/drawing/2014/main" id="{18B0B432-285C-E933-D8FC-C05D27624326}"/>
                  </a:ext>
                </a:extLst>
              </p:cNvPr>
              <p:cNvSpPr/>
              <p:nvPr/>
            </p:nvSpPr>
            <p:spPr>
              <a:xfrm>
                <a:off x="9659629" y="5363291"/>
                <a:ext cx="479210" cy="220166"/>
              </a:xfrm>
              <a:prstGeom prst="up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CC445851-9E08-5198-DC90-33884BFCD2E9}"/>
                  </a:ext>
                </a:extLst>
              </p:cNvPr>
              <p:cNvSpPr/>
              <p:nvPr/>
            </p:nvSpPr>
            <p:spPr>
              <a:xfrm>
                <a:off x="7534275" y="5576524"/>
                <a:ext cx="2488405" cy="2201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34" name="グラフィックス 33" descr="地球: 南北アメリカ 単色塗りつぶし">
            <a:extLst>
              <a:ext uri="{FF2B5EF4-FFF2-40B4-BE49-F238E27FC236}">
                <a16:creationId xmlns:a16="http://schemas.microsoft.com/office/drawing/2014/main" id="{034A4F6F-5BD4-B483-D0DF-B6E8954C329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57564" y="1645881"/>
            <a:ext cx="914400" cy="914400"/>
          </a:xfrm>
          <a:prstGeom prst="rect">
            <a:avLst/>
          </a:prstGeom>
        </p:spPr>
      </p:pic>
      <p:pic>
        <p:nvPicPr>
          <p:cNvPr id="36" name="グラフィックス 35" descr="地球: アフリカとヨーロッパ 単色塗りつぶし">
            <a:extLst>
              <a:ext uri="{FF2B5EF4-FFF2-40B4-BE49-F238E27FC236}">
                <a16:creationId xmlns:a16="http://schemas.microsoft.com/office/drawing/2014/main" id="{FC951945-99E5-D8C9-88CC-74E20D111BB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929447" y="4239320"/>
            <a:ext cx="914400" cy="914400"/>
          </a:xfrm>
          <a:prstGeom prst="rect">
            <a:avLst/>
          </a:prstGeom>
        </p:spPr>
      </p:pic>
      <p:pic>
        <p:nvPicPr>
          <p:cNvPr id="38" name="グラフィックス 37" descr="地球: アジアとオーストラリア 単色塗りつぶし">
            <a:extLst>
              <a:ext uri="{FF2B5EF4-FFF2-40B4-BE49-F238E27FC236}">
                <a16:creationId xmlns:a16="http://schemas.microsoft.com/office/drawing/2014/main" id="{2B3FFFE0-1B76-B327-29A4-84414A913D2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904901" y="2956981"/>
            <a:ext cx="914400" cy="914400"/>
          </a:xfrm>
          <a:prstGeom prst="rect">
            <a:avLst/>
          </a:prstGeom>
        </p:spPr>
      </p:pic>
      <p:cxnSp>
        <p:nvCxnSpPr>
          <p:cNvPr id="43" name="コネクタ: カギ線 42">
            <a:extLst>
              <a:ext uri="{FF2B5EF4-FFF2-40B4-BE49-F238E27FC236}">
                <a16:creationId xmlns:a16="http://schemas.microsoft.com/office/drawing/2014/main" id="{29E9983D-0C1F-F0E9-6770-DC79C2B64892}"/>
              </a:ext>
            </a:extLst>
          </p:cNvPr>
          <p:cNvCxnSpPr>
            <a:stCxn id="13" idx="3"/>
            <a:endCxn id="26" idx="0"/>
          </p:cNvCxnSpPr>
          <p:nvPr/>
        </p:nvCxnSpPr>
        <p:spPr>
          <a:xfrm>
            <a:off x="2741348" y="1905857"/>
            <a:ext cx="3435390" cy="533524"/>
          </a:xfrm>
          <a:prstGeom prst="bentConnector2">
            <a:avLst/>
          </a:prstGeom>
          <a:ln w="76200">
            <a:solidFill>
              <a:schemeClr val="accent5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コネクタ: カギ線 43">
            <a:extLst>
              <a:ext uri="{FF2B5EF4-FFF2-40B4-BE49-F238E27FC236}">
                <a16:creationId xmlns:a16="http://schemas.microsoft.com/office/drawing/2014/main" id="{AAF81109-E31B-9C28-CCE9-B02E0B766DF1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957939" y="3217558"/>
            <a:ext cx="1304399" cy="12700"/>
          </a:xfrm>
          <a:prstGeom prst="straightConnector1">
            <a:avLst/>
          </a:prstGeom>
          <a:ln w="76200">
            <a:solidFill>
              <a:schemeClr val="accent5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コネクタ: カギ線 46">
            <a:extLst>
              <a:ext uri="{FF2B5EF4-FFF2-40B4-BE49-F238E27FC236}">
                <a16:creationId xmlns:a16="http://schemas.microsoft.com/office/drawing/2014/main" id="{9039CB31-C48E-C2B0-EEA1-CDC8A16C0787}"/>
              </a:ext>
            </a:extLst>
          </p:cNvPr>
          <p:cNvCxnSpPr>
            <a:cxnSpLocks/>
            <a:stCxn id="14" idx="3"/>
            <a:endCxn id="22" idx="2"/>
          </p:cNvCxnSpPr>
          <p:nvPr/>
        </p:nvCxnSpPr>
        <p:spPr>
          <a:xfrm flipV="1">
            <a:off x="5110941" y="4104891"/>
            <a:ext cx="1512920" cy="446367"/>
          </a:xfrm>
          <a:prstGeom prst="bentConnector2">
            <a:avLst/>
          </a:prstGeom>
          <a:ln w="76200">
            <a:solidFill>
              <a:schemeClr val="accent5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コネクタ: カギ線 43">
            <a:extLst>
              <a:ext uri="{FF2B5EF4-FFF2-40B4-BE49-F238E27FC236}">
                <a16:creationId xmlns:a16="http://schemas.microsoft.com/office/drawing/2014/main" id="{1759DC65-F12E-4AE7-6088-2AF2F43B993C}"/>
              </a:ext>
            </a:extLst>
          </p:cNvPr>
          <p:cNvCxnSpPr>
            <a:cxnSpLocks/>
          </p:cNvCxnSpPr>
          <p:nvPr/>
        </p:nvCxnSpPr>
        <p:spPr>
          <a:xfrm>
            <a:off x="8188146" y="3635587"/>
            <a:ext cx="1405685" cy="0"/>
          </a:xfrm>
          <a:prstGeom prst="straightConnector1">
            <a:avLst/>
          </a:prstGeom>
          <a:ln w="76200">
            <a:solidFill>
              <a:schemeClr val="accent3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F9D73729-D4C8-8A83-F2BA-0B7B74AA1B06}"/>
              </a:ext>
            </a:extLst>
          </p:cNvPr>
          <p:cNvSpPr txBox="1"/>
          <p:nvPr/>
        </p:nvSpPr>
        <p:spPr>
          <a:xfrm>
            <a:off x="7319357" y="4123834"/>
            <a:ext cx="3143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chemeClr val="accent3"/>
                </a:solidFill>
              </a:rPr>
              <a:t>JupyterNotebook</a:t>
            </a:r>
          </a:p>
        </p:txBody>
      </p:sp>
      <p:sp>
        <p:nvSpPr>
          <p:cNvPr id="1027" name="テキスト ボックス 1026">
            <a:extLst>
              <a:ext uri="{FF2B5EF4-FFF2-40B4-BE49-F238E27FC236}">
                <a16:creationId xmlns:a16="http://schemas.microsoft.com/office/drawing/2014/main" id="{F9AAC28C-2718-1A3B-7A18-A13FF69A5EFC}"/>
              </a:ext>
            </a:extLst>
          </p:cNvPr>
          <p:cNvSpPr txBox="1"/>
          <p:nvPr/>
        </p:nvSpPr>
        <p:spPr>
          <a:xfrm>
            <a:off x="7867845" y="1905857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chemeClr val="accent1"/>
                </a:solidFill>
              </a:rPr>
              <a:t>AI/ML</a:t>
            </a:r>
          </a:p>
        </p:txBody>
      </p:sp>
      <p:sp>
        <p:nvSpPr>
          <p:cNvPr id="1047" name="楕円 1046">
            <a:extLst>
              <a:ext uri="{FF2B5EF4-FFF2-40B4-BE49-F238E27FC236}">
                <a16:creationId xmlns:a16="http://schemas.microsoft.com/office/drawing/2014/main" id="{9B76F081-450E-3AD9-2A2A-28E3B195DCAB}"/>
              </a:ext>
            </a:extLst>
          </p:cNvPr>
          <p:cNvSpPr/>
          <p:nvPr/>
        </p:nvSpPr>
        <p:spPr>
          <a:xfrm>
            <a:off x="10659138" y="3230258"/>
            <a:ext cx="1384664" cy="484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en-US" altLang="ja-JP" dirty="0"/>
              <a:t>WGCapD</a:t>
            </a:r>
            <a:endParaRPr kumimoji="1" lang="ja-JP" altLang="en-US" dirty="0"/>
          </a:p>
        </p:txBody>
      </p:sp>
      <p:sp>
        <p:nvSpPr>
          <p:cNvPr id="1048" name="楕円 1047">
            <a:extLst>
              <a:ext uri="{FF2B5EF4-FFF2-40B4-BE49-F238E27FC236}">
                <a16:creationId xmlns:a16="http://schemas.microsoft.com/office/drawing/2014/main" id="{FA997AF0-350D-B7A2-BD1D-9E6FC4618C59}"/>
              </a:ext>
            </a:extLst>
          </p:cNvPr>
          <p:cNvSpPr/>
          <p:nvPr/>
        </p:nvSpPr>
        <p:spPr>
          <a:xfrm>
            <a:off x="10659138" y="4906120"/>
            <a:ext cx="1384664" cy="484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en-US" altLang="ja-JP" dirty="0"/>
              <a:t>WGDisaster</a:t>
            </a:r>
            <a:endParaRPr kumimoji="1" lang="ja-JP" altLang="en-US" dirty="0"/>
          </a:p>
        </p:txBody>
      </p:sp>
      <p:sp>
        <p:nvSpPr>
          <p:cNvPr id="1049" name="楕円 1048">
            <a:extLst>
              <a:ext uri="{FF2B5EF4-FFF2-40B4-BE49-F238E27FC236}">
                <a16:creationId xmlns:a16="http://schemas.microsoft.com/office/drawing/2014/main" id="{38FC052B-51FA-B71B-5817-8E296E8A872F}"/>
              </a:ext>
            </a:extLst>
          </p:cNvPr>
          <p:cNvSpPr/>
          <p:nvPr/>
        </p:nvSpPr>
        <p:spPr>
          <a:xfrm>
            <a:off x="176048" y="1105120"/>
            <a:ext cx="2241966" cy="484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en-US" altLang="ja-JP" dirty="0"/>
              <a:t>Data Preservation and Stewardship</a:t>
            </a:r>
            <a:endParaRPr kumimoji="1" lang="ja-JP" altLang="en-US" dirty="0"/>
          </a:p>
        </p:txBody>
      </p:sp>
      <p:sp>
        <p:nvSpPr>
          <p:cNvPr id="1050" name="楕円 1049">
            <a:extLst>
              <a:ext uri="{FF2B5EF4-FFF2-40B4-BE49-F238E27FC236}">
                <a16:creationId xmlns:a16="http://schemas.microsoft.com/office/drawing/2014/main" id="{1345EBA5-1D44-B0F8-28CA-E1CDFCFDF4D1}"/>
              </a:ext>
            </a:extLst>
          </p:cNvPr>
          <p:cNvSpPr/>
          <p:nvPr/>
        </p:nvSpPr>
        <p:spPr>
          <a:xfrm>
            <a:off x="4610138" y="5032700"/>
            <a:ext cx="2378675" cy="484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en-US" altLang="ja-JP" dirty="0"/>
              <a:t>Data Interoperability</a:t>
            </a:r>
          </a:p>
          <a:p>
            <a:pPr algn="ctr"/>
            <a:r>
              <a:rPr kumimoji="1" lang="en-US" altLang="ja-JP" dirty="0"/>
              <a:t> and Use</a:t>
            </a:r>
            <a:endParaRPr kumimoji="1" lang="ja-JP" altLang="en-US" dirty="0"/>
          </a:p>
        </p:txBody>
      </p:sp>
      <p:sp>
        <p:nvSpPr>
          <p:cNvPr id="1051" name="楕円 1050">
            <a:extLst>
              <a:ext uri="{FF2B5EF4-FFF2-40B4-BE49-F238E27FC236}">
                <a16:creationId xmlns:a16="http://schemas.microsoft.com/office/drawing/2014/main" id="{1BF0823C-EEAE-DEE3-2FEE-ADC5B032E3B0}"/>
              </a:ext>
            </a:extLst>
          </p:cNvPr>
          <p:cNvSpPr/>
          <p:nvPr/>
        </p:nvSpPr>
        <p:spPr>
          <a:xfrm>
            <a:off x="2626693" y="3635587"/>
            <a:ext cx="2241966" cy="484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en-US" altLang="ja-JP" dirty="0"/>
              <a:t>Data Discovery and Access</a:t>
            </a:r>
            <a:endParaRPr kumimoji="1" lang="ja-JP" altLang="en-US" dirty="0"/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DDFCC783-35A7-2D01-0FF9-D098832074B4}"/>
              </a:ext>
            </a:extLst>
          </p:cNvPr>
          <p:cNvSpPr/>
          <p:nvPr/>
        </p:nvSpPr>
        <p:spPr>
          <a:xfrm>
            <a:off x="7690137" y="4804437"/>
            <a:ext cx="2378675" cy="687977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en-US" altLang="ja-JP" dirty="0"/>
              <a:t>Data Presentation?</a:t>
            </a:r>
          </a:p>
          <a:p>
            <a:pPr algn="ctr"/>
            <a:r>
              <a:rPr kumimoji="1" lang="en-US" altLang="ja-JP" dirty="0"/>
              <a:t>(Potential Topic)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9506C0E-2D02-CC22-A4B7-055F7BFF41E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06576" y="1341962"/>
            <a:ext cx="2781894" cy="1314482"/>
          </a:xfrm>
          <a:prstGeom prst="rect">
            <a:avLst/>
          </a:prstGeom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3137F0AF-ECFB-4FDD-A54F-891C683C44A6}"/>
              </a:ext>
            </a:extLst>
          </p:cNvPr>
          <p:cNvCxnSpPr>
            <a:cxnSpLocks/>
            <a:stCxn id="1047" idx="0"/>
          </p:cNvCxnSpPr>
          <p:nvPr/>
        </p:nvCxnSpPr>
        <p:spPr>
          <a:xfrm flipH="1" flipV="1">
            <a:off x="11188196" y="2758288"/>
            <a:ext cx="163274" cy="47197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159179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d3bf13-fdfe-447d-9435-66e50636fcb0">
      <Terms xmlns="http://schemas.microsoft.com/office/infopath/2007/PartnerControls"/>
    </lcf76f155ced4ddcb4097134ff3c332f>
    <TaxCatchAll xmlns="000eed9a-0c4c-4d54-8c19-89a2de33260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2B5661DDB2749AF15483BF09165F3" ma:contentTypeVersion="13" ma:contentTypeDescription="Create a new document." ma:contentTypeScope="" ma:versionID="1b6a26bc71c1171c7533812516cc11f1">
  <xsd:schema xmlns:xsd="http://www.w3.org/2001/XMLSchema" xmlns:xs="http://www.w3.org/2001/XMLSchema" xmlns:p="http://schemas.microsoft.com/office/2006/metadata/properties" xmlns:ns2="36d3bf13-fdfe-447d-9435-66e50636fcb0" xmlns:ns3="000eed9a-0c4c-4d54-8c19-89a2de332603" targetNamespace="http://schemas.microsoft.com/office/2006/metadata/properties" ma:root="true" ma:fieldsID="b2968c419f414be140aceec8701d4a32" ns2:_="" ns3:_="">
    <xsd:import namespace="36d3bf13-fdfe-447d-9435-66e50636fcb0"/>
    <xsd:import namespace="000eed9a-0c4c-4d54-8c19-89a2de3326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d3bf13-fdfe-447d-9435-66e50636fc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f689b47-ed42-43f0-944d-1893b8776a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0eed9a-0c4c-4d54-8c19-89a2de33260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dc367776-ec58-48fc-a599-a0d887a3ce3e}" ma:internalName="TaxCatchAll" ma:showField="CatchAllData" ma:web="000eed9a-0c4c-4d54-8c19-89a2de3326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BE96BB-3A6B-462A-BB17-74EF1B6E0D6B}">
  <ds:schemaRefs>
    <ds:schemaRef ds:uri="http://schemas.microsoft.com/office/2006/metadata/properties"/>
    <ds:schemaRef ds:uri="http://purl.org/dc/dcmitype/"/>
    <ds:schemaRef ds:uri="36d3bf13-fdfe-447d-9435-66e50636fcb0"/>
    <ds:schemaRef ds:uri="000eed9a-0c4c-4d54-8c19-89a2de332603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EAED37C-B6FC-4EB1-B20F-4372F3F8EA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d3bf13-fdfe-447d-9435-66e50636fcb0"/>
    <ds:schemaRef ds:uri="000eed9a-0c4c-4d54-8c19-89a2de3326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AC7EAD-9450-413F-980F-925D25C3F9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6554</TotalTime>
  <Words>543</Words>
  <Application>Microsoft Office PowerPoint</Application>
  <PresentationFormat>ワイド画面</PresentationFormat>
  <Paragraphs>82</Paragraphs>
  <Slides>9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3" baseType="lpstr">
      <vt:lpstr>Noto Sans Symbols</vt:lpstr>
      <vt:lpstr>Arial</vt:lpstr>
      <vt:lpstr>Courier New</vt:lpstr>
      <vt:lpstr>ceos</vt:lpstr>
      <vt:lpstr>Technology Exploration session objectives</vt:lpstr>
      <vt:lpstr>Technology Exploration IG</vt:lpstr>
      <vt:lpstr>Update our web site</vt:lpstr>
      <vt:lpstr>Current Topics</vt:lpstr>
      <vt:lpstr>JupyterNotebook </vt:lpstr>
      <vt:lpstr>AI ML DL</vt:lpstr>
      <vt:lpstr>Federation</vt:lpstr>
      <vt:lpstr>Expected Outcomes</vt:lpstr>
      <vt:lpstr>Overview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WGISS-54 Presentation Template and Guidance</dc:title>
  <dc:creator>Michelle Piepgrass</dc:creator>
  <cp:lastModifiedBy>池畑　陽介</cp:lastModifiedBy>
  <cp:revision>25</cp:revision>
  <dcterms:modified xsi:type="dcterms:W3CDTF">2023-10-23T07:45:37Z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0x010100DA62B5661DDB2749AF15483BF09165F3</vt:lpwstr>
  </property>
  <property fmtid="{D5CDD505-2E9C-101B-9397-08002B2CF9AE}" pid="3" name="MediaServiceImageTags">
    <vt:lpwstr/>
  </property>
</Properties>
</file>