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 id="2147483682" r:id="rId6"/>
    <p:sldMasterId id="2147483662" r:id="rId7"/>
  </p:sldMasterIdLst>
  <p:notesMasterIdLst>
    <p:notesMasterId r:id="rId30"/>
  </p:notesMasterIdLst>
  <p:sldIdLst>
    <p:sldId id="332" r:id="rId8"/>
    <p:sldId id="339" r:id="rId9"/>
    <p:sldId id="288" r:id="rId10"/>
    <p:sldId id="309" r:id="rId11"/>
    <p:sldId id="310" r:id="rId12"/>
    <p:sldId id="311" r:id="rId13"/>
    <p:sldId id="315" r:id="rId14"/>
    <p:sldId id="277" r:id="rId15"/>
    <p:sldId id="334" r:id="rId16"/>
    <p:sldId id="336" r:id="rId17"/>
    <p:sldId id="337" r:id="rId18"/>
    <p:sldId id="338" r:id="rId19"/>
    <p:sldId id="340" r:id="rId20"/>
    <p:sldId id="341" r:id="rId21"/>
    <p:sldId id="343" r:id="rId22"/>
    <p:sldId id="344" r:id="rId23"/>
    <p:sldId id="345" r:id="rId24"/>
    <p:sldId id="346" r:id="rId25"/>
    <p:sldId id="347" r:id="rId26"/>
    <p:sldId id="348" r:id="rId27"/>
    <p:sldId id="342" r:id="rId28"/>
    <p:sldId id="333"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crock Audrey" initials="D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C39D"/>
    <a:srgbClr val="2BA3A8"/>
    <a:srgbClr val="E981B1"/>
    <a:srgbClr val="F9D033"/>
    <a:srgbClr val="F6A540"/>
    <a:srgbClr val="45B06A"/>
    <a:srgbClr val="91CAA7"/>
    <a:srgbClr val="7CC9D5"/>
    <a:srgbClr val="FBE484"/>
    <a:srgbClr val="BAE8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087" autoAdjust="0"/>
  </p:normalViewPr>
  <p:slideViewPr>
    <p:cSldViewPr snapToGrid="0" showGuides="1">
      <p:cViewPr varScale="1">
        <p:scale>
          <a:sx n="77" d="100"/>
          <a:sy n="77" d="100"/>
        </p:scale>
        <p:origin x="200" y="36"/>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notesViewPr>
    <p:cSldViewPr snapToGrid="0">
      <p:cViewPr>
        <p:scale>
          <a:sx n="120" d="100"/>
          <a:sy n="120" d="100"/>
        </p:scale>
        <p:origin x="-198" y="24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2194E-DFCA-4BBD-A85C-BE14FE4AC49E}" type="datetimeFigureOut">
              <a:rPr lang="fr-FR" smtClean="0"/>
              <a:t>23/10/2023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C0918-2127-494D-BCD3-BC383FA1C45B}" type="slidenum">
              <a:rPr lang="fr-FR" smtClean="0"/>
              <a:t>‹N°›</a:t>
            </a:fld>
            <a:endParaRPr lang="fr-FR" dirty="0"/>
          </a:p>
        </p:txBody>
      </p:sp>
    </p:spTree>
    <p:extLst>
      <p:ext uri="{BB962C8B-B14F-4D97-AF65-F5344CB8AC3E}">
        <p14:creationId xmlns:p14="http://schemas.microsoft.com/office/powerpoint/2010/main" val="347227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24C0918-2127-494D-BCD3-BC383FA1C45B}" type="slidenum">
              <a:rPr lang="fr-FR" smtClean="0"/>
              <a:t>1</a:t>
            </a:fld>
            <a:endParaRPr lang="fr-FR" dirty="0"/>
          </a:p>
        </p:txBody>
      </p:sp>
    </p:spTree>
    <p:extLst>
      <p:ext uri="{BB962C8B-B14F-4D97-AF65-F5344CB8AC3E}">
        <p14:creationId xmlns:p14="http://schemas.microsoft.com/office/powerpoint/2010/main" val="3624320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800690" rtl="0" eaLnBrk="1" fontAlgn="auto" latinLnBrk="0" hangingPunct="1">
              <a:lnSpc>
                <a:spcPct val="100000"/>
              </a:lnSpc>
              <a:spcBef>
                <a:spcPts val="0"/>
              </a:spcBef>
              <a:spcAft>
                <a:spcPts val="0"/>
              </a:spcAft>
              <a:buClrTx/>
              <a:buSzTx/>
              <a:buFontTx/>
              <a:buNone/>
              <a:tabLst/>
              <a:defRPr/>
            </a:pPr>
            <a:r>
              <a:rPr lang="fr-FR" sz="800" b="1" dirty="0">
                <a:solidFill>
                  <a:schemeClr val="bg1"/>
                </a:solidFill>
                <a:effectLst/>
                <a:latin typeface="Arial" panose="020B0604020202020204" pitchFamily="34" charset="0"/>
                <a:cs typeface="Arial" panose="020B0604020202020204" pitchFamily="34" charset="0"/>
              </a:rPr>
              <a:t>Projets lancés depuis 2010 et dont l’exploitation est terminée : Elisa (2011)</a:t>
            </a:r>
          </a:p>
          <a:p>
            <a:pPr defTabSz="800690">
              <a:defRPr/>
            </a:pPr>
            <a:endParaRPr lang="fr-FR" dirty="0"/>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11</a:t>
            </a:fld>
            <a:endParaRPr lang="fr-FR" dirty="0"/>
          </a:p>
        </p:txBody>
      </p:sp>
    </p:spTree>
    <p:extLst>
      <p:ext uri="{BB962C8B-B14F-4D97-AF65-F5344CB8AC3E}">
        <p14:creationId xmlns:p14="http://schemas.microsoft.com/office/powerpoint/2010/main" val="423525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CSG launch history at https://centrespatialguyanais.cnes.fr/fr/historique-des-lancements</a:t>
            </a:r>
          </a:p>
          <a:p>
            <a:endParaRPr lang="fr-FR" dirty="0"/>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12</a:t>
            </a:fld>
            <a:endParaRPr lang="fr-FR" dirty="0"/>
          </a:p>
        </p:txBody>
      </p:sp>
    </p:spTree>
    <p:extLst>
      <p:ext uri="{BB962C8B-B14F-4D97-AF65-F5344CB8AC3E}">
        <p14:creationId xmlns:p14="http://schemas.microsoft.com/office/powerpoint/2010/main" val="230617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766581">
              <a:defRPr/>
            </a:pPr>
            <a:r>
              <a:rPr lang="fr-FR" dirty="0" smtClean="0"/>
              <a:t>Projets terminés (date lancement) : </a:t>
            </a:r>
            <a:endParaRPr lang="fr-FR" dirty="0"/>
          </a:p>
        </p:txBody>
      </p:sp>
      <p:sp>
        <p:nvSpPr>
          <p:cNvPr id="4" name="Espace réservé du numéro de diapositive 3"/>
          <p:cNvSpPr>
            <a:spLocks noGrp="1"/>
          </p:cNvSpPr>
          <p:nvPr>
            <p:ph type="sldNum" sz="quarter" idx="10"/>
          </p:nvPr>
        </p:nvSpPr>
        <p:spPr/>
        <p:txBody>
          <a:bodyPr/>
          <a:lstStyle/>
          <a:p>
            <a:pPr defTabSz="766581">
              <a:defRPr/>
            </a:pPr>
            <a:fld id="{410E462F-C152-3342-BD7F-580EF8FAFC2F}" type="slidenum">
              <a:rPr lang="fr-FR">
                <a:solidFill>
                  <a:prstClr val="black"/>
                </a:solidFill>
                <a:latin typeface="Calibri"/>
              </a:rPr>
              <a:pPr defTabSz="766581">
                <a:defRPr/>
              </a:pPr>
              <a:t>13</a:t>
            </a:fld>
            <a:endParaRPr lang="fr-FR" dirty="0">
              <a:solidFill>
                <a:prstClr val="black"/>
              </a:solidFill>
              <a:latin typeface="Calibri"/>
            </a:endParaRPr>
          </a:p>
        </p:txBody>
      </p:sp>
    </p:spTree>
    <p:extLst>
      <p:ext uri="{BB962C8B-B14F-4D97-AF65-F5344CB8AC3E}">
        <p14:creationId xmlns:p14="http://schemas.microsoft.com/office/powerpoint/2010/main" val="181490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ctr"/>
            <a:r>
              <a:rPr lang="fr-FR" sz="1046" kern="1200" dirty="0" smtClean="0">
                <a:solidFill>
                  <a:schemeClr val="tx1"/>
                </a:solidFill>
                <a:effectLst/>
                <a:latin typeface="+mn-lt"/>
                <a:ea typeface="+mn-ea"/>
                <a:cs typeface="+mn-cs"/>
              </a:rPr>
              <a:t>Le programme</a:t>
            </a:r>
            <a:r>
              <a:rPr lang="fr-FR" sz="1046" kern="1200" baseline="0" dirty="0" smtClean="0">
                <a:solidFill>
                  <a:schemeClr val="tx1"/>
                </a:solidFill>
                <a:effectLst/>
                <a:latin typeface="+mn-lt"/>
                <a:ea typeface="+mn-ea"/>
                <a:cs typeface="+mn-cs"/>
              </a:rPr>
              <a:t> c</a:t>
            </a:r>
            <a:r>
              <a:rPr lang="fr-FR" sz="1046" kern="1200" dirty="0" smtClean="0">
                <a:solidFill>
                  <a:schemeClr val="tx1"/>
                </a:solidFill>
                <a:effectLst/>
                <a:latin typeface="+mn-lt"/>
                <a:ea typeface="+mn-ea"/>
                <a:cs typeface="+mn-cs"/>
              </a:rPr>
              <a:t>oncerne de nombreuses activités: </a:t>
            </a:r>
          </a:p>
          <a:p>
            <a:r>
              <a:rPr lang="fr-FR" sz="1046" kern="1200" dirty="0" smtClean="0">
                <a:solidFill>
                  <a:schemeClr val="tx1"/>
                </a:solidFill>
                <a:effectLst/>
                <a:latin typeface="+mn-lt"/>
                <a:ea typeface="+mn-ea"/>
                <a:cs typeface="+mn-cs"/>
              </a:rPr>
              <a:t>de la R&amp;T, les missions (en phases de développement ou exploitation), les contributions aux programmes ESA et EUMETSAT, les synergies avec les réseaux/</a:t>
            </a:r>
            <a:r>
              <a:rPr lang="fr-FR" sz="1046" kern="1200" dirty="0" err="1" smtClean="0">
                <a:solidFill>
                  <a:schemeClr val="tx1"/>
                </a:solidFill>
                <a:effectLst/>
                <a:latin typeface="+mn-lt"/>
                <a:ea typeface="+mn-ea"/>
                <a:cs typeface="+mn-cs"/>
              </a:rPr>
              <a:t>infras</a:t>
            </a:r>
            <a:r>
              <a:rPr lang="fr-FR" sz="1046" kern="1200" dirty="0" smtClean="0">
                <a:solidFill>
                  <a:schemeClr val="tx1"/>
                </a:solidFill>
                <a:effectLst/>
                <a:latin typeface="+mn-lt"/>
                <a:ea typeface="+mn-ea"/>
                <a:cs typeface="+mn-cs"/>
              </a:rPr>
              <a:t> in situ + modèles, le support aux communautés scientifiques etc.. Et ce jusqu'à la valorisation et les applications.</a:t>
            </a:r>
          </a:p>
          <a:p>
            <a:endParaRPr lang="fr-FR" dirty="0"/>
          </a:p>
        </p:txBody>
      </p:sp>
      <p:sp>
        <p:nvSpPr>
          <p:cNvPr id="4" name="Espace réservé du numéro de diapositive 3"/>
          <p:cNvSpPr>
            <a:spLocks noGrp="1"/>
          </p:cNvSpPr>
          <p:nvPr>
            <p:ph type="sldNum" sz="quarter" idx="10"/>
          </p:nvPr>
        </p:nvSpPr>
        <p:spPr/>
        <p:txBody>
          <a:bodyPr/>
          <a:lstStyle/>
          <a:p>
            <a:fld id="{410E462F-C152-3342-BD7F-580EF8FAFC2F}" type="slidenum">
              <a:rPr lang="fr-FR" smtClean="0"/>
              <a:t>14</a:t>
            </a:fld>
            <a:endParaRPr lang="fr-FR"/>
          </a:p>
        </p:txBody>
      </p:sp>
    </p:spTree>
    <p:extLst>
      <p:ext uri="{BB962C8B-B14F-4D97-AF65-F5344CB8AC3E}">
        <p14:creationId xmlns:p14="http://schemas.microsoft.com/office/powerpoint/2010/main" val="3331545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900" dirty="0">
                <a:latin typeface="Arial" panose="020B0604020202020204" pitchFamily="34" charset="0"/>
              </a:rPr>
              <a:t>To share the diagnosis worldwide on the causes, effects and evolution of climate change, satellites are key elements of the Global Earth Observing System of Systems (GEOSS) established by the Group on Earth Observation (GEO). They provide global, uniform and sustained observations of Essential Climate Variables (ECVs) defined by the Global Climate Observing System (GCOS), and efficiently complement in situ and model data</a:t>
            </a:r>
            <a:endParaRPr lang="fr-FR" sz="900" dirty="0">
              <a:latin typeface="Arial" panose="020B0604020202020204" pitchFamily="34" charset="0"/>
            </a:endParaRPr>
          </a:p>
          <a:p>
            <a:r>
              <a:rPr lang="en-GB" sz="1100" dirty="0">
                <a:latin typeface="Arial" panose="020B0604020202020204" pitchFamily="34" charset="0"/>
              </a:rPr>
              <a:t>The Committee on Earth Observation Satellites </a:t>
            </a:r>
            <a:r>
              <a:rPr lang="en-GB" sz="900" dirty="0">
                <a:latin typeface="Arial" panose="020B0604020202020204" pitchFamily="34" charset="0"/>
              </a:rPr>
              <a:t>CEOS, CGMS responding to GCOS observational needs and requirements and supporting GEO initiatives and other initiatives in the climate theme, are playing a major role for Space Observation Data.</a:t>
            </a:r>
          </a:p>
          <a:p>
            <a:pPr defTabSz="875447">
              <a:defRPr/>
            </a:pPr>
            <a:r>
              <a:rPr lang="en-GB" sz="900" dirty="0">
                <a:latin typeface="Arial" panose="020B0604020202020204" pitchFamily="34" charset="0"/>
              </a:rPr>
              <a:t>CEOS is </a:t>
            </a:r>
            <a:r>
              <a:rPr lang="en-GB" sz="1000" dirty="0">
                <a:latin typeface="Arial" panose="020B0604020202020204" pitchFamily="34" charset="0"/>
              </a:rPr>
              <a:t>coordinating and harmonising Earth observations to make it easier for the user community to access and use satellite data by delivering space-based Earth observation data and solutions in an open, sustained and accessible way for all global citizens.</a:t>
            </a:r>
            <a:endParaRPr lang="fr-FR" sz="1000" dirty="0">
              <a:latin typeface="Arial" panose="020B0604020202020204" pitchFamily="34" charset="0"/>
            </a:endParaRPr>
          </a:p>
          <a:p>
            <a:pPr defTabSz="875447">
              <a:defRPr/>
            </a:pPr>
            <a:r>
              <a:rPr lang="en-GB" sz="1000" dirty="0">
                <a:latin typeface="Arial" panose="020B0604020202020204" pitchFamily="34" charset="0"/>
              </a:rPr>
              <a:t>One of the objective is to optimise the benefits of space-based Earth observation through the cooperation of CEOS Agencies in mission planning and in the development of compatible data products, formats, services, applications and policies.</a:t>
            </a:r>
            <a:endParaRPr lang="fr-FR" sz="1000" dirty="0">
              <a:latin typeface="Arial" panose="020B0604020202020204" pitchFamily="34" charset="0"/>
            </a:endParaRPr>
          </a:p>
          <a:p>
            <a:endParaRPr lang="fr-FR" sz="1000" dirty="0">
              <a:latin typeface="Arial" panose="020B0604020202020204" pitchFamily="34" charset="0"/>
            </a:endParaRPr>
          </a:p>
          <a:p>
            <a:endParaRPr lang="fr-FR" sz="1000" dirty="0"/>
          </a:p>
        </p:txBody>
      </p:sp>
      <p:sp>
        <p:nvSpPr>
          <p:cNvPr id="4" name="Espace réservé du numéro de diapositive 3"/>
          <p:cNvSpPr>
            <a:spLocks noGrp="1"/>
          </p:cNvSpPr>
          <p:nvPr>
            <p:ph type="sldNum" sz="quarter" idx="10"/>
          </p:nvPr>
        </p:nvSpPr>
        <p:spPr/>
        <p:txBody>
          <a:bodyPr/>
          <a:lstStyle/>
          <a:p>
            <a:fld id="{024C0918-2127-494D-BCD3-BC383FA1C45B}" type="slidenum">
              <a:rPr lang="fr-FR" smtClean="0"/>
              <a:pPr/>
              <a:t>15</a:t>
            </a:fld>
            <a:endParaRPr lang="fr-FR" dirty="0"/>
          </a:p>
        </p:txBody>
      </p:sp>
    </p:spTree>
    <p:extLst>
      <p:ext uri="{BB962C8B-B14F-4D97-AF65-F5344CB8AC3E}">
        <p14:creationId xmlns:p14="http://schemas.microsoft.com/office/powerpoint/2010/main" val="161838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24C0918-2127-494D-BCD3-BC383FA1C45B}" type="slidenum">
              <a:rPr lang="fr-FR" smtClean="0"/>
              <a:pPr/>
              <a:t>16</a:t>
            </a:fld>
            <a:endParaRPr lang="fr-FR" dirty="0"/>
          </a:p>
        </p:txBody>
      </p:sp>
    </p:spTree>
    <p:extLst>
      <p:ext uri="{BB962C8B-B14F-4D97-AF65-F5344CB8AC3E}">
        <p14:creationId xmlns:p14="http://schemas.microsoft.com/office/powerpoint/2010/main" val="1113733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defTabSz="826714">
              <a:defRPr/>
            </a:pPr>
            <a:fld id="{410E462F-C152-3342-BD7F-580EF8FAFC2F}" type="slidenum">
              <a:rPr lang="fr-FR">
                <a:solidFill>
                  <a:prstClr val="black"/>
                </a:solidFill>
                <a:latin typeface="Calibri"/>
              </a:rPr>
              <a:pPr defTabSz="826714">
                <a:defRPr/>
              </a:pPr>
              <a:t>18</a:t>
            </a:fld>
            <a:endParaRPr lang="en-GB">
              <a:solidFill>
                <a:prstClr val="black"/>
              </a:solidFill>
              <a:latin typeface="Calibri"/>
            </a:endParaRPr>
          </a:p>
        </p:txBody>
      </p:sp>
    </p:spTree>
    <p:extLst>
      <p:ext uri="{BB962C8B-B14F-4D97-AF65-F5344CB8AC3E}">
        <p14:creationId xmlns:p14="http://schemas.microsoft.com/office/powerpoint/2010/main" val="1067382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defTabSz="826714">
              <a:defRPr/>
            </a:pPr>
            <a:fld id="{410E462F-C152-3342-BD7F-580EF8FAFC2F}" type="slidenum">
              <a:rPr lang="fr-FR">
                <a:solidFill>
                  <a:prstClr val="black"/>
                </a:solidFill>
                <a:latin typeface="Calibri"/>
              </a:rPr>
              <a:pPr defTabSz="826714">
                <a:defRPr/>
              </a:pPr>
              <a:t>19</a:t>
            </a:fld>
            <a:endParaRPr lang="en-GB">
              <a:solidFill>
                <a:prstClr val="black"/>
              </a:solidFill>
              <a:latin typeface="Calibri"/>
            </a:endParaRPr>
          </a:p>
        </p:txBody>
      </p:sp>
    </p:spTree>
    <p:extLst>
      <p:ext uri="{BB962C8B-B14F-4D97-AF65-F5344CB8AC3E}">
        <p14:creationId xmlns:p14="http://schemas.microsoft.com/office/powerpoint/2010/main" val="2317743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24C0918-2127-494D-BCD3-BC383FA1C45B}" type="slidenum">
              <a:rPr lang="fr-FR" smtClean="0"/>
              <a:pPr/>
              <a:t>20</a:t>
            </a:fld>
            <a:endParaRPr lang="fr-FR" dirty="0"/>
          </a:p>
        </p:txBody>
      </p:sp>
    </p:spTree>
    <p:extLst>
      <p:ext uri="{BB962C8B-B14F-4D97-AF65-F5344CB8AC3E}">
        <p14:creationId xmlns:p14="http://schemas.microsoft.com/office/powerpoint/2010/main" val="1531301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46" kern="1200" dirty="0" smtClean="0">
                <a:solidFill>
                  <a:schemeClr val="tx1"/>
                </a:solidFill>
                <a:effectLst/>
                <a:latin typeface="+mn-lt"/>
                <a:ea typeface="+mn-ea"/>
                <a:cs typeface="+mn-cs"/>
              </a:rPr>
              <a:t>Rôle accrue des pôles en lien avec les missions spatiales =&gt; CNES a ici un rôle majeur pour le traitement/stockage des données</a:t>
            </a:r>
          </a:p>
          <a:p>
            <a:r>
              <a:rPr lang="fr-FR" sz="1046" kern="1200" dirty="0" smtClean="0">
                <a:solidFill>
                  <a:schemeClr val="tx1"/>
                </a:solidFill>
                <a:effectLst/>
                <a:latin typeface="+mn-lt"/>
                <a:ea typeface="+mn-ea"/>
                <a:cs typeface="+mn-cs"/>
              </a:rPr>
              <a:t>CNES également attentif au Développement de services transverses pour toute la communauté. En cours.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4B1A2-7B34-4E73-BB81-758073DCAEC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40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GB" sz="1200" b="1" kern="1200" dirty="0">
                <a:solidFill>
                  <a:schemeClr val="tx1"/>
                </a:solidFill>
                <a:effectLst/>
                <a:latin typeface="+mn-lt"/>
                <a:ea typeface="+mn-ea"/>
                <a:cs typeface="+mn-cs"/>
              </a:rPr>
              <a:t>Strengthen our </a:t>
            </a:r>
            <a:r>
              <a:rPr lang="en-GB" sz="1200" b="1" kern="1200" baseline="0" dirty="0">
                <a:solidFill>
                  <a:schemeClr val="tx1"/>
                </a:solidFill>
                <a:effectLst/>
                <a:latin typeface="+mn-lt"/>
                <a:ea typeface="+mn-ea"/>
                <a:cs typeface="+mn-cs"/>
              </a:rPr>
              <a:t>strategic independence</a:t>
            </a:r>
          </a:p>
          <a:p>
            <a:pPr lvl="0"/>
            <a:endParaRPr lang="en-GB" sz="1200" b="1" kern="1200" baseline="0" dirty="0">
              <a:solidFill>
                <a:schemeClr val="tx1"/>
              </a:solidFill>
              <a:effectLst/>
              <a:latin typeface="+mn-lt"/>
              <a:ea typeface="+mn-ea"/>
              <a:cs typeface="+mn-cs"/>
            </a:endParaRPr>
          </a:p>
          <a:p>
            <a:pPr marL="171450" indent="-171450">
              <a:buClr>
                <a:srgbClr val="00608E"/>
              </a:buClr>
              <a:buFont typeface="Arial" panose="020B0604020202020204" pitchFamily="34" charset="0"/>
              <a:buChar char="•"/>
            </a:pPr>
            <a:r>
              <a:rPr lang="en-GB" dirty="0"/>
              <a:t>Maintain </a:t>
            </a:r>
            <a:r>
              <a:rPr lang="en-GB" b="1" dirty="0"/>
              <a:t>independent and competitive access to space </a:t>
            </a:r>
            <a:r>
              <a:rPr lang="en-GB" dirty="0"/>
              <a:t>through entry into service of Ariane-6 and Vega-C, preparation of future European launchers and affirming the CSG as Europe’s spaceport</a:t>
            </a:r>
          </a:p>
          <a:p>
            <a:pPr marL="171450" indent="-171450">
              <a:buClr>
                <a:srgbClr val="00608E"/>
              </a:buClr>
              <a:buFont typeface="Arial" panose="020B0604020202020204" pitchFamily="34" charset="0"/>
              <a:buChar char="•"/>
            </a:pPr>
            <a:r>
              <a:rPr lang="en-GB" dirty="0"/>
              <a:t>Execute </a:t>
            </a:r>
            <a:r>
              <a:rPr lang="en-GB" b="1" dirty="0"/>
              <a:t>military space and national security strategy</a:t>
            </a:r>
            <a:r>
              <a:rPr lang="en-GB" dirty="0"/>
              <a:t>, notably by supporting the ramp-up of military space systems and Space Command</a:t>
            </a:r>
          </a:p>
          <a:p>
            <a:pPr marL="171450" indent="-171450">
              <a:buClr>
                <a:srgbClr val="00608E"/>
              </a:buClr>
              <a:buFont typeface="Arial" panose="020B0604020202020204" pitchFamily="34" charset="0"/>
              <a:buChar char="•"/>
            </a:pPr>
            <a:r>
              <a:rPr lang="en-GB" dirty="0"/>
              <a:t>Ensure </a:t>
            </a:r>
            <a:r>
              <a:rPr lang="en-GB" b="1" dirty="0"/>
              <a:t>safety and sustainability of space operations</a:t>
            </a:r>
            <a:r>
              <a:rPr lang="en-GB" dirty="0"/>
              <a:t>, through topflight expertise, innovative technical resources and the French Space Operations Act</a:t>
            </a:r>
          </a:p>
          <a:p>
            <a:pPr marL="171450" indent="-171450">
              <a:buClr>
                <a:srgbClr val="00608E"/>
              </a:buClr>
              <a:buFont typeface="Arial" panose="020B0604020202020204" pitchFamily="34" charset="0"/>
              <a:buChar char="•"/>
            </a:pPr>
            <a:r>
              <a:rPr lang="en-GB" dirty="0"/>
              <a:t>Sustain and nurture an effective </a:t>
            </a:r>
            <a:r>
              <a:rPr lang="en-GB" b="1" dirty="0"/>
              <a:t>industry base</a:t>
            </a:r>
            <a:r>
              <a:rPr lang="en-GB" dirty="0"/>
              <a:t> able to compete in global markets</a:t>
            </a:r>
          </a:p>
          <a:p>
            <a:pPr marL="171450" indent="-171450">
              <a:buClr>
                <a:srgbClr val="00608E"/>
              </a:buClr>
              <a:buFont typeface="Arial" panose="020B0604020202020204" pitchFamily="34" charset="0"/>
              <a:buChar char="•"/>
            </a:pPr>
            <a:r>
              <a:rPr lang="en-GB" b="1" dirty="0"/>
              <a:t>Assure access to space data</a:t>
            </a:r>
            <a:r>
              <a:rPr lang="en-GB" dirty="0"/>
              <a:t>, through CNES’s broad and systematic perspective of space projects</a:t>
            </a:r>
          </a:p>
          <a:p>
            <a:pPr marL="171450" lvl="0" indent="-171450">
              <a:buFont typeface="Arial" panose="020B0604020202020204" pitchFamily="34" charset="0"/>
              <a:buChar char="•"/>
            </a:pPr>
            <a:endParaRPr lang="fr-FR" i="1" dirty="0"/>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3</a:t>
            </a:fld>
            <a:endParaRPr lang="fr-FR" dirty="0"/>
          </a:p>
        </p:txBody>
      </p:sp>
    </p:spTree>
    <p:extLst>
      <p:ext uri="{BB962C8B-B14F-4D97-AF65-F5344CB8AC3E}">
        <p14:creationId xmlns:p14="http://schemas.microsoft.com/office/powerpoint/2010/main" val="580087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24C0918-2127-494D-BCD3-BC383FA1C45B}" type="slidenum">
              <a:rPr lang="fr-FR" smtClean="0"/>
              <a:t>22</a:t>
            </a:fld>
            <a:endParaRPr lang="fr-FR" dirty="0"/>
          </a:p>
        </p:txBody>
      </p:sp>
    </p:spTree>
    <p:extLst>
      <p:ext uri="{BB962C8B-B14F-4D97-AF65-F5344CB8AC3E}">
        <p14:creationId xmlns:p14="http://schemas.microsoft.com/office/powerpoint/2010/main" val="156877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b="1" kern="1200" dirty="0">
                <a:solidFill>
                  <a:schemeClr val="tx1"/>
                </a:solidFill>
                <a:effectLst/>
                <a:latin typeface="+mn-lt"/>
                <a:ea typeface="+mn-ea"/>
                <a:cs typeface="+mn-cs"/>
              </a:rPr>
              <a:t>Sustain a competitive space ecosystem</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pPr marL="171450" indent="-171450">
              <a:buClr>
                <a:srgbClr val="00608E"/>
              </a:buClr>
              <a:buFont typeface="Arial" panose="020B0604020202020204" pitchFamily="34" charset="0"/>
              <a:buChar char="•"/>
            </a:pPr>
            <a:r>
              <a:rPr lang="en-GB" dirty="0"/>
              <a:t>Support the national satellite industry and the applications sector</a:t>
            </a:r>
          </a:p>
          <a:p>
            <a:pPr marL="171450" indent="-171450">
              <a:buClr>
                <a:srgbClr val="00608E"/>
              </a:buClr>
              <a:buFont typeface="Arial" panose="020B0604020202020204" pitchFamily="34" charset="0"/>
              <a:buChar char="•"/>
            </a:pPr>
            <a:r>
              <a:rPr lang="en-GB" dirty="0"/>
              <a:t>Bank on development of </a:t>
            </a:r>
            <a:r>
              <a:rPr lang="en-GB" b="1" dirty="0"/>
              <a:t>disruptive technologies</a:t>
            </a:r>
            <a:r>
              <a:rPr lang="en-GB" dirty="0"/>
              <a:t>, nurture innovation and experimentation</a:t>
            </a:r>
          </a:p>
          <a:p>
            <a:pPr marL="171450" indent="-171450">
              <a:buClr>
                <a:srgbClr val="00608E"/>
              </a:buClr>
              <a:buFont typeface="Arial" panose="020B0604020202020204" pitchFamily="34" charset="0"/>
              <a:buChar char="•"/>
            </a:pPr>
            <a:r>
              <a:rPr lang="en-GB" b="1" dirty="0"/>
              <a:t>Develop technical resources and platforms</a:t>
            </a:r>
            <a:r>
              <a:rPr lang="en-GB" dirty="0"/>
              <a:t>, notably by opening up the Toulouse Space Centre to new challenges and partners</a:t>
            </a:r>
          </a:p>
          <a:p>
            <a:pPr marL="171450" indent="-171450">
              <a:buClr>
                <a:srgbClr val="00608E"/>
              </a:buClr>
              <a:buFont typeface="Arial" panose="020B0604020202020204" pitchFamily="34" charset="0"/>
              <a:buChar char="•"/>
            </a:pPr>
            <a:r>
              <a:rPr lang="en-GB" dirty="0"/>
              <a:t>Aid the </a:t>
            </a:r>
            <a:r>
              <a:rPr lang="en-GB" b="1" dirty="0"/>
              <a:t>diversification of ecosystem players </a:t>
            </a:r>
            <a:r>
              <a:rPr lang="en-GB" dirty="0"/>
              <a:t>and invent new industry partnership models</a:t>
            </a:r>
          </a:p>
          <a:p>
            <a:pPr marL="171450" indent="-171450">
              <a:buClr>
                <a:srgbClr val="00608E"/>
              </a:buClr>
              <a:buFont typeface="Arial" panose="020B0604020202020204" pitchFamily="34" charset="0"/>
              <a:buChar char="•"/>
            </a:pPr>
            <a:r>
              <a:rPr lang="en-GB" dirty="0"/>
              <a:t>Foster new applications and services, by developing a </a:t>
            </a:r>
            <a:r>
              <a:rPr lang="en-GB" b="1" dirty="0"/>
              <a:t>data-driven economy, forging partnerships with players from the digital sphere, stimulating user communities and contributing our expertise</a:t>
            </a:r>
            <a:endParaRPr lang="en-GB" dirty="0"/>
          </a:p>
          <a:p>
            <a:pPr marL="171450" indent="-171450">
              <a:buFont typeface="Arial" panose="020B0604020202020204" pitchFamily="34" charset="0"/>
              <a:buChar char="•"/>
            </a:pPr>
            <a:endParaRPr lang="fr-FR" sz="1200" b="1"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rPr>
              <a:t>Focus</a:t>
            </a:r>
            <a:r>
              <a:rPr lang="en-GB" sz="1200" b="1" kern="1200" baseline="0" dirty="0">
                <a:solidFill>
                  <a:schemeClr val="tx1"/>
                </a:solidFill>
                <a:effectLst/>
              </a:rPr>
              <a:t> on CbC support portfolio:</a:t>
            </a:r>
          </a:p>
          <a:p>
            <a:pPr marL="0" indent="0">
              <a:buFont typeface="Arial" panose="020B0604020202020204" pitchFamily="34" charset="0"/>
              <a:buNone/>
            </a:pPr>
            <a:r>
              <a:rPr lang="en-GB" sz="1200" b="0" kern="1200" baseline="0" dirty="0">
                <a:solidFill>
                  <a:schemeClr val="tx1"/>
                </a:solidFill>
                <a:effectLst/>
              </a:rPr>
              <a:t>(TBC)</a:t>
            </a:r>
          </a:p>
          <a:p>
            <a:pPr marL="0" indent="0">
              <a:buFont typeface="Arial" panose="020B0604020202020204" pitchFamily="34" charset="0"/>
              <a:buNone/>
            </a:pPr>
            <a:endParaRPr lang="en-GB" sz="1200" b="0" kern="1200" baseline="0" dirty="0">
              <a:solidFill>
                <a:schemeClr val="tx1"/>
              </a:solidFill>
              <a:effectLst/>
            </a:endParaRPr>
          </a:p>
          <a:p>
            <a:pPr marL="0" lvl="0" indent="0">
              <a:buFont typeface="Arial" panose="020B0604020202020204" pitchFamily="34" charset="0"/>
              <a:buNone/>
            </a:pPr>
            <a:r>
              <a:rPr lang="en-GB" sz="1200" b="1" i="0" kern="1200" dirty="0">
                <a:solidFill>
                  <a:schemeClr val="tx1"/>
                </a:solidFill>
                <a:effectLst/>
              </a:rPr>
              <a:t>Current </a:t>
            </a:r>
            <a:r>
              <a:rPr lang="en-GB" sz="1200" b="1" i="0" kern="1200" baseline="0" dirty="0">
                <a:solidFill>
                  <a:schemeClr val="tx1"/>
                </a:solidFill>
                <a:effectLst/>
              </a:rPr>
              <a:t>&amp; future national/multilateral</a:t>
            </a:r>
            <a:r>
              <a:rPr lang="en-GB" sz="1200" b="1" i="0" kern="1200" dirty="0">
                <a:solidFill>
                  <a:schemeClr val="tx1"/>
                </a:solidFill>
                <a:effectLst/>
              </a:rPr>
              <a:t> </a:t>
            </a:r>
            <a:r>
              <a:rPr lang="en-GB" sz="1200" b="1" i="0" kern="1200" baseline="0" dirty="0">
                <a:solidFill>
                  <a:schemeClr val="tx1"/>
                </a:solidFill>
                <a:effectLst/>
              </a:rPr>
              <a:t>projects:</a:t>
            </a:r>
            <a:endParaRPr lang="en-GB" sz="1200" b="1" i="0" kern="1200" dirty="0">
              <a:solidFill>
                <a:schemeClr val="tx1"/>
              </a:solidFill>
              <a:effectLst/>
            </a:endParaRPr>
          </a:p>
          <a:p>
            <a:pPr marL="0" lvl="0" indent="0">
              <a:buFont typeface="Arial" panose="020B0604020202020204" pitchFamily="34" charset="0"/>
              <a:buNone/>
            </a:pPr>
            <a:r>
              <a:rPr lang="en-GB" sz="1200" b="1" i="0" kern="1200" dirty="0">
                <a:solidFill>
                  <a:schemeClr val="tx1"/>
                </a:solidFill>
                <a:effectLst/>
              </a:rPr>
              <a:t>ESA/EU: </a:t>
            </a:r>
            <a:endParaRPr lang="en-GB" sz="1200" b="1" i="0" kern="1200" baseline="0" dirty="0">
              <a:solidFill>
                <a:schemeClr val="tx1"/>
              </a:solidFill>
              <a:effectLst/>
            </a:endParaRPr>
          </a:p>
          <a:p>
            <a:pPr marL="171450" lvl="0" indent="-171450">
              <a:buFont typeface="Arial" panose="020B0604020202020204" pitchFamily="34" charset="0"/>
              <a:buChar char="•"/>
            </a:pPr>
            <a:r>
              <a:rPr lang="en-GB" sz="1200" i="0" kern="1200" dirty="0">
                <a:solidFill>
                  <a:schemeClr val="tx1"/>
                </a:solidFill>
                <a:effectLst/>
              </a:rPr>
              <a:t>ESA: ARTES, LEO PNT, GSTP (R&amp;T)</a:t>
            </a:r>
            <a:endParaRPr lang="en-GB" sz="1200" i="0" kern="1200" baseline="0" dirty="0">
              <a:solidFill>
                <a:schemeClr val="tx1"/>
              </a:solidFill>
              <a:effectLst/>
            </a:endParaRPr>
          </a:p>
          <a:p>
            <a:pPr marL="171450" lvl="0" indent="-171450">
              <a:buFont typeface="Arial" panose="020B0604020202020204" pitchFamily="34" charset="0"/>
              <a:buChar char="•"/>
            </a:pPr>
            <a:r>
              <a:rPr lang="en-GB" dirty="0"/>
              <a:t>EU</a:t>
            </a:r>
            <a:r>
              <a:rPr lang="en-GB" sz="1200" i="0" kern="1200" baseline="0" dirty="0">
                <a:solidFill>
                  <a:schemeClr val="tx1"/>
                </a:solidFill>
                <a:effectLst/>
              </a:rPr>
              <a:t>: </a:t>
            </a:r>
          </a:p>
          <a:p>
            <a:pPr marL="0" lvl="0" indent="0">
              <a:buFont typeface="Arial" panose="020B0604020202020204" pitchFamily="34" charset="0"/>
              <a:buNone/>
            </a:pPr>
            <a:r>
              <a:rPr lang="en-GB" sz="1200" b="1" i="0" kern="1200" baseline="0" dirty="0">
                <a:solidFill>
                  <a:schemeClr val="tx1"/>
                </a:solidFill>
                <a:effectLst/>
              </a:rPr>
              <a:t>France 2030:</a:t>
            </a:r>
          </a:p>
          <a:p>
            <a:pPr marL="171450" lvl="0" indent="-171450">
              <a:buFont typeface="Arial" panose="020B0604020202020204" pitchFamily="34" charset="0"/>
              <a:buChar char="•"/>
            </a:pPr>
            <a:endParaRPr lang="fr-FR" sz="1200" b="1" i="0" kern="1200" baseline="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4</a:t>
            </a:fld>
            <a:endParaRPr lang="fr-FR" dirty="0"/>
          </a:p>
        </p:txBody>
      </p:sp>
    </p:spTree>
    <p:extLst>
      <p:ext uri="{BB962C8B-B14F-4D97-AF65-F5344CB8AC3E}">
        <p14:creationId xmlns:p14="http://schemas.microsoft.com/office/powerpoint/2010/main" val="59143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GB" sz="1200" b="1" kern="1200" dirty="0">
                <a:solidFill>
                  <a:schemeClr val="tx1"/>
                </a:solidFill>
                <a:effectLst/>
                <a:latin typeface="+mn-lt"/>
                <a:ea typeface="+mn-ea"/>
                <a:cs typeface="+mn-cs"/>
              </a:rPr>
              <a:t>Work towards a sustainable world</a:t>
            </a:r>
          </a:p>
          <a:p>
            <a:pPr lvl="0"/>
            <a:endParaRPr lang="en-GB" sz="1200" b="1" kern="1200" dirty="0">
              <a:solidFill>
                <a:schemeClr val="tx1"/>
              </a:solidFill>
              <a:effectLst/>
              <a:latin typeface="+mn-lt"/>
              <a:ea typeface="+mn-ea"/>
              <a:cs typeface="+mn-cs"/>
            </a:endParaRPr>
          </a:p>
          <a:p>
            <a:pPr marL="171450" indent="-171450">
              <a:buClr>
                <a:srgbClr val="00608E"/>
              </a:buClr>
              <a:buFont typeface="Arial" panose="020B0604020202020204" pitchFamily="34" charset="0"/>
              <a:buChar char="•"/>
            </a:pPr>
            <a:r>
              <a:rPr lang="en-GB" dirty="0"/>
              <a:t>Execute our </a:t>
            </a:r>
            <a:r>
              <a:rPr lang="en-GB" b="1" dirty="0"/>
              <a:t>corporate social responsibility strategy </a:t>
            </a:r>
            <a:r>
              <a:rPr lang="en-GB" dirty="0"/>
              <a:t>aligned with the UN Agenda 2030 </a:t>
            </a:r>
          </a:p>
          <a:p>
            <a:pPr marL="171450" indent="-171450">
              <a:buClr>
                <a:srgbClr val="00608E"/>
              </a:buClr>
              <a:buFont typeface="Arial" panose="020B0604020202020204" pitchFamily="34" charset="0"/>
              <a:buChar char="•"/>
            </a:pPr>
            <a:r>
              <a:rPr lang="en-GB" dirty="0"/>
              <a:t>Consolidate our actions through </a:t>
            </a:r>
            <a:r>
              <a:rPr lang="en-GB" b="1" dirty="0"/>
              <a:t>Earth-observation programmes </a:t>
            </a:r>
            <a:r>
              <a:rPr lang="en-GB" dirty="0"/>
              <a:t>and by developing the Space for Climate Observatory (SCO)</a:t>
            </a:r>
          </a:p>
          <a:p>
            <a:pPr marL="171450" indent="-171450">
              <a:buClr>
                <a:srgbClr val="00608E"/>
              </a:buClr>
              <a:buFont typeface="Arial" panose="020B0604020202020204" pitchFamily="34" charset="0"/>
              <a:buChar char="•"/>
            </a:pPr>
            <a:r>
              <a:rPr lang="en-GB" b="1" dirty="0"/>
              <a:t>Reduce our environmental footprint </a:t>
            </a:r>
            <a:r>
              <a:rPr lang="en-GB" dirty="0"/>
              <a:t>and thus play our part in the ecological transition with a low-carbon policy</a:t>
            </a:r>
          </a:p>
          <a:p>
            <a:pPr marL="171450" indent="-171450">
              <a:buClr>
                <a:srgbClr val="00608E"/>
              </a:buClr>
              <a:buFont typeface="Arial" panose="020B0604020202020204" pitchFamily="34" charset="0"/>
              <a:buChar char="•"/>
            </a:pPr>
            <a:r>
              <a:rPr lang="en-GB" b="1" dirty="0"/>
              <a:t>Be a socially responsible employer</a:t>
            </a:r>
            <a:r>
              <a:rPr lang="en-GB" dirty="0"/>
              <a:t>, taking care to preserve a high level of well-being in the workplace, ensure exemplary governance and develop a dynamic HR policy</a:t>
            </a:r>
          </a:p>
          <a:p>
            <a:pPr marL="0" lvl="0" indent="0">
              <a:buFont typeface="Arial" panose="020B0604020202020204" pitchFamily="34" charset="0"/>
              <a:buNone/>
            </a:pPr>
            <a:endParaRPr lang="fr-FR" sz="1200" i="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fr-FR" sz="1200" i="1" kern="1200" dirty="0">
              <a:solidFill>
                <a:schemeClr val="tx1"/>
              </a:solidFill>
              <a:effectLst/>
              <a:latin typeface="+mn-lt"/>
              <a:ea typeface="+mn-ea"/>
              <a:cs typeface="+mn-cs"/>
            </a:endParaRPr>
          </a:p>
          <a:p>
            <a:pPr marL="0" lvl="0" indent="0">
              <a:buFont typeface="Arial" panose="020B0604020202020204" pitchFamily="34" charset="0"/>
              <a:buNone/>
            </a:pPr>
            <a:r>
              <a:rPr lang="en-GB" sz="1200" b="1" i="0" kern="1200" dirty="0">
                <a:solidFill>
                  <a:schemeClr val="tx1"/>
                </a:solidFill>
                <a:effectLst/>
                <a:latin typeface="+mn-lt"/>
                <a:ea typeface="+mn-ea"/>
                <a:cs typeface="+mn-cs"/>
              </a:rPr>
              <a:t>Current </a:t>
            </a:r>
            <a:r>
              <a:rPr lang="en-GB" sz="1200" b="1" i="0" kern="1200" baseline="0" dirty="0">
                <a:solidFill>
                  <a:schemeClr val="tx1"/>
                </a:solidFill>
                <a:effectLst/>
                <a:latin typeface="+mn-lt"/>
                <a:ea typeface="+mn-ea"/>
                <a:cs typeface="+mn-cs"/>
              </a:rPr>
              <a:t>&amp; future national/multilateral projects:</a:t>
            </a:r>
            <a:endParaRPr lang="en-GB" sz="1200" b="1"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0" i="0" kern="1200" dirty="0">
                <a:solidFill>
                  <a:schemeClr val="tx1"/>
                </a:solidFill>
                <a:effectLst/>
                <a:latin typeface="+mn-lt"/>
                <a:ea typeface="+mn-ea"/>
                <a:cs typeface="+mn-cs"/>
              </a:rPr>
              <a:t>SWOT, MicroCarb, MERLIN,</a:t>
            </a:r>
            <a:r>
              <a:rPr lang="en-GB" sz="1200" b="0" i="0" kern="1200" baseline="0" dirty="0">
                <a:solidFill>
                  <a:schemeClr val="tx1"/>
                </a:solidFill>
                <a:effectLst/>
                <a:latin typeface="+mn-lt"/>
                <a:ea typeface="+mn-ea"/>
                <a:cs typeface="+mn-cs"/>
              </a:rPr>
              <a:t> Trishna, Balloons, SCO</a:t>
            </a:r>
            <a:endParaRPr lang="en-GB" sz="1200" b="0" i="0" kern="1200" dirty="0">
              <a:solidFill>
                <a:schemeClr val="tx1"/>
              </a:solidFill>
              <a:effectLst/>
              <a:latin typeface="+mn-lt"/>
              <a:ea typeface="+mn-ea"/>
              <a:cs typeface="+mn-cs"/>
            </a:endParaRPr>
          </a:p>
          <a:p>
            <a:pPr marL="0" lvl="0" indent="0">
              <a:buFont typeface="Arial" panose="020B0604020202020204" pitchFamily="34" charset="0"/>
              <a:buNone/>
            </a:pPr>
            <a:r>
              <a:rPr lang="en-GB" sz="1200" b="1" i="0" kern="1200" dirty="0">
                <a:solidFill>
                  <a:schemeClr val="tx1"/>
                </a:solidFill>
                <a:effectLst/>
                <a:latin typeface="+mn-lt"/>
                <a:ea typeface="+mn-ea"/>
                <a:cs typeface="+mn-cs"/>
              </a:rPr>
              <a:t>ESA/EU: </a:t>
            </a:r>
            <a:endParaRPr lang="en-GB" sz="1200" b="1" i="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0" kern="1200" dirty="0">
                <a:solidFill>
                  <a:schemeClr val="tx1"/>
                </a:solidFill>
                <a:effectLst/>
                <a:latin typeface="+mn-lt"/>
                <a:ea typeface="+mn-ea"/>
                <a:cs typeface="+mn-cs"/>
              </a:rPr>
              <a:t>ESA: Future EO,</a:t>
            </a:r>
            <a:r>
              <a:rPr lang="en-GB" sz="1200" i="0" kern="1200" baseline="0" dirty="0">
                <a:solidFill>
                  <a:schemeClr val="tx1"/>
                </a:solidFill>
                <a:effectLst/>
                <a:latin typeface="+mn-lt"/>
                <a:ea typeface="+mn-ea"/>
                <a:cs typeface="+mn-cs"/>
              </a:rPr>
              <a:t> Aeolus 2</a:t>
            </a:r>
          </a:p>
          <a:p>
            <a:pPr marL="171450" lvl="0" indent="-171450">
              <a:buFont typeface="Arial" panose="020B0604020202020204" pitchFamily="34" charset="0"/>
              <a:buChar char="•"/>
            </a:pPr>
            <a:r>
              <a:rPr lang="en-GB" sz="1200" i="0" kern="1200" baseline="0" dirty="0">
                <a:solidFill>
                  <a:schemeClr val="tx1"/>
                </a:solidFill>
                <a:effectLst/>
                <a:latin typeface="+mn-lt"/>
                <a:ea typeface="+mn-ea"/>
                <a:cs typeface="+mn-cs"/>
              </a:rPr>
              <a:t>EU: Copernicus</a:t>
            </a:r>
          </a:p>
          <a:p>
            <a:pPr marL="0" lvl="0" indent="0">
              <a:buFont typeface="Arial" panose="020B0604020202020204" pitchFamily="34" charset="0"/>
              <a:buNone/>
            </a:pPr>
            <a:r>
              <a:rPr lang="en-GB" sz="1200" b="1" i="0" kern="1200" baseline="0" dirty="0">
                <a:solidFill>
                  <a:schemeClr val="tx1"/>
                </a:solidFill>
                <a:effectLst/>
                <a:latin typeface="+mn-lt"/>
                <a:ea typeface="+mn-ea"/>
                <a:cs typeface="+mn-cs"/>
              </a:rPr>
              <a:t>France 2030:</a:t>
            </a:r>
          </a:p>
          <a:p>
            <a:pPr marL="171450" lvl="0" indent="-171450">
              <a:buFont typeface="Arial" panose="020B0604020202020204" pitchFamily="34" charset="0"/>
              <a:buChar char="•"/>
            </a:pPr>
            <a:r>
              <a:rPr lang="en-GB" sz="1200" b="0" i="0" kern="1200" baseline="0" dirty="0">
                <a:solidFill>
                  <a:schemeClr val="tx1"/>
                </a:solidFill>
                <a:effectLst/>
                <a:latin typeface="+mn-lt"/>
                <a:ea typeface="+mn-ea"/>
                <a:cs typeface="+mn-cs"/>
              </a:rPr>
              <a:t>SWOT?</a:t>
            </a:r>
          </a:p>
          <a:p>
            <a:pPr marL="171450" lvl="0" indent="-171450">
              <a:buFont typeface="Arial" panose="020B0604020202020204" pitchFamily="34" charset="0"/>
              <a:buChar char="•"/>
            </a:pPr>
            <a:endParaRPr lang="fr-FR" sz="1200" i="1"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5</a:t>
            </a:fld>
            <a:endParaRPr lang="fr-FR" dirty="0"/>
          </a:p>
        </p:txBody>
      </p:sp>
    </p:spTree>
    <p:extLst>
      <p:ext uri="{BB962C8B-B14F-4D97-AF65-F5344CB8AC3E}">
        <p14:creationId xmlns:p14="http://schemas.microsoft.com/office/powerpoint/2010/main" val="3283911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b="1" kern="1200" dirty="0">
                <a:solidFill>
                  <a:schemeClr val="tx1"/>
                </a:solidFill>
                <a:effectLst/>
              </a:rPr>
              <a:t>Sustain and extend </a:t>
            </a:r>
            <a:r>
              <a:rPr lang="en-GB" b="1" dirty="0"/>
              <a:t>French scientific </a:t>
            </a:r>
            <a:r>
              <a:rPr lang="en-GB" sz="1200" b="1" kern="1200" dirty="0">
                <a:solidFill>
                  <a:schemeClr val="tx1"/>
                </a:solidFill>
                <a:effectLst/>
              </a:rPr>
              <a:t>excellence</a:t>
            </a:r>
            <a:endParaRPr lang="en-GB" b="1" dirty="0"/>
          </a:p>
          <a:p>
            <a:endParaRPr lang="fr-FR" sz="900" kern="1200" dirty="0">
              <a:solidFill>
                <a:schemeClr val="tx1"/>
              </a:solidFill>
              <a:effectLst/>
              <a:latin typeface="+mn-lt"/>
              <a:ea typeface="+mn-ea"/>
              <a:cs typeface="+mn-cs"/>
            </a:endParaRPr>
          </a:p>
          <a:p>
            <a:pPr marL="171450" indent="-171450">
              <a:buClr>
                <a:srgbClr val="00608E"/>
              </a:buClr>
              <a:buFont typeface="Arial" panose="020B0604020202020204" pitchFamily="34" charset="0"/>
              <a:buChar char="•"/>
            </a:pPr>
            <a:r>
              <a:rPr lang="en-GB" dirty="0"/>
              <a:t>Deploy </a:t>
            </a:r>
            <a:r>
              <a:rPr lang="en-GB" b="1" dirty="0"/>
              <a:t>ambitious missions </a:t>
            </a:r>
            <a:r>
              <a:rPr lang="en-GB" dirty="0"/>
              <a:t>at European and international levels</a:t>
            </a:r>
          </a:p>
          <a:p>
            <a:pPr marL="171450" indent="-171450">
              <a:buClr>
                <a:srgbClr val="00608E"/>
              </a:buClr>
              <a:buFont typeface="Arial" panose="020B0604020202020204" pitchFamily="34" charset="0"/>
              <a:buChar char="•"/>
            </a:pPr>
            <a:r>
              <a:rPr lang="en-GB" dirty="0"/>
              <a:t>Support the scientific community </a:t>
            </a:r>
            <a:r>
              <a:rPr lang="en-GB" b="1" dirty="0"/>
              <a:t>throughout the space mission cycle </a:t>
            </a:r>
            <a:r>
              <a:rPr lang="en-GB" dirty="0"/>
              <a:t>and all mission phases, from the early design stage to operations and data exploitation</a:t>
            </a:r>
          </a:p>
          <a:p>
            <a:pPr marL="171450" indent="-171450">
              <a:buClr>
                <a:srgbClr val="00608E"/>
              </a:buClr>
              <a:buFont typeface="Arial" panose="020B0604020202020204" pitchFamily="34" charset="0"/>
              <a:buChar char="•"/>
            </a:pPr>
            <a:r>
              <a:rPr lang="en-GB" dirty="0"/>
              <a:t>Strengthen scientific partnerships with institutions and industry: </a:t>
            </a:r>
            <a:r>
              <a:rPr lang="en-GB" b="1" dirty="0"/>
              <a:t>the historic ties between CNES and the scientific community are one of the strengths of the French space programme</a:t>
            </a:r>
            <a:r>
              <a:rPr lang="en-GB" dirty="0"/>
              <a:t>, which must continue to contribute to major international initiatives</a:t>
            </a:r>
          </a:p>
          <a:p>
            <a:pPr marL="171450" indent="-171450">
              <a:buClr>
                <a:srgbClr val="00608E"/>
              </a:buClr>
              <a:buFont typeface="Arial" panose="020B0604020202020204" pitchFamily="34" charset="0"/>
              <a:buChar char="•"/>
            </a:pPr>
            <a:r>
              <a:rPr lang="en-GB" dirty="0"/>
              <a:t>Develop our ambition in </a:t>
            </a:r>
            <a:r>
              <a:rPr lang="en-GB" b="1" dirty="0"/>
              <a:t>space exploration and human spaceflight</a:t>
            </a:r>
            <a:r>
              <a:rPr lang="en-GB" dirty="0"/>
              <a:t>, through the expertise we have acquired from major international programmes and by reaching out to the emerging ecosystem</a:t>
            </a:r>
          </a:p>
          <a:p>
            <a:pPr marL="171450" indent="-171450">
              <a:buClr>
                <a:srgbClr val="00608E"/>
              </a:buClr>
              <a:buFont typeface="Arial" panose="020B0604020202020204" pitchFamily="34" charset="0"/>
              <a:buChar char="•"/>
            </a:pPr>
            <a:r>
              <a:rPr lang="en-GB" dirty="0"/>
              <a:t>Take space culture to a wider audience</a:t>
            </a:r>
          </a:p>
          <a:p>
            <a:pPr marL="457200" lvl="1" indent="0">
              <a:buNone/>
            </a:pPr>
            <a:endParaRPr lang="fr-FR" i="0" dirty="0"/>
          </a:p>
          <a:p>
            <a:pPr lvl="0"/>
            <a:r>
              <a:rPr lang="en-GB" b="1" dirty="0"/>
              <a:t>Current &amp; future national/multilateral projects:</a:t>
            </a:r>
          </a:p>
          <a:p>
            <a:pPr marL="171450" lvl="0" indent="-171450">
              <a:buFont typeface="Arial" panose="020B0604020202020204" pitchFamily="34" charset="0"/>
              <a:buChar char="•"/>
            </a:pPr>
            <a:r>
              <a:rPr lang="en-GB" sz="1200" b="0" i="0" kern="1200" dirty="0">
                <a:solidFill>
                  <a:schemeClr val="tx1"/>
                </a:solidFill>
                <a:effectLst/>
                <a:latin typeface="+mn-lt"/>
                <a:ea typeface="+mn-ea"/>
                <a:cs typeface="+mn-cs"/>
              </a:rPr>
              <a:t>SVOM,</a:t>
            </a:r>
            <a:r>
              <a:rPr lang="en-GB" sz="1200" b="0" i="0" kern="1200" baseline="0" dirty="0">
                <a:solidFill>
                  <a:schemeClr val="tx1"/>
                </a:solidFill>
                <a:effectLst/>
                <a:latin typeface="+mn-lt"/>
                <a:ea typeface="+mn-ea"/>
                <a:cs typeface="+mn-cs"/>
              </a:rPr>
              <a:t> Perseverance, SEIS</a:t>
            </a:r>
          </a:p>
          <a:p>
            <a:pPr marL="0" lvl="0" indent="0">
              <a:buFont typeface="Arial" panose="020B0604020202020204" pitchFamily="34" charset="0"/>
              <a:buNone/>
            </a:pPr>
            <a:r>
              <a:rPr lang="en-GB" sz="1200" b="1" i="0" kern="1200" dirty="0">
                <a:solidFill>
                  <a:schemeClr val="tx1"/>
                </a:solidFill>
                <a:effectLst/>
                <a:latin typeface="+mn-lt"/>
                <a:ea typeface="+mn-ea"/>
                <a:cs typeface="+mn-cs"/>
              </a:rPr>
              <a:t>ESA</a:t>
            </a:r>
            <a:r>
              <a:rPr lang="en-GB" sz="1200" b="1" i="0" kern="1200" baseline="0" dirty="0">
                <a:solidFill>
                  <a:schemeClr val="tx1"/>
                </a:solidFill>
                <a:effectLst/>
                <a:latin typeface="+mn-lt"/>
                <a:ea typeface="+mn-ea"/>
                <a:cs typeface="+mn-cs"/>
              </a:rPr>
              <a:t>:</a:t>
            </a:r>
          </a:p>
          <a:p>
            <a:pPr marL="171450" lvl="0" indent="-171450">
              <a:buFont typeface="Arial" panose="020B0604020202020204" pitchFamily="34" charset="0"/>
              <a:buChar char="•"/>
            </a:pPr>
            <a:r>
              <a:rPr lang="en-GB" sz="1200" i="0" kern="1200" dirty="0">
                <a:solidFill>
                  <a:schemeClr val="tx1"/>
                </a:solidFill>
                <a:effectLst/>
                <a:latin typeface="+mn-lt"/>
                <a:ea typeface="+mn-ea"/>
                <a:cs typeface="+mn-cs"/>
              </a:rPr>
              <a:t>ESA mandatory programme</a:t>
            </a:r>
            <a:r>
              <a:rPr lang="en-GB" sz="1200" i="0" kern="1200" baseline="0" dirty="0">
                <a:solidFill>
                  <a:schemeClr val="tx1"/>
                </a:solidFill>
                <a:effectLst/>
                <a:latin typeface="+mn-lt"/>
                <a:ea typeface="+mn-ea"/>
                <a:cs typeface="+mn-cs"/>
              </a:rPr>
              <a:t>: Gaia, JUICE, Athena</a:t>
            </a:r>
            <a:r>
              <a:rPr lang="en-GB" sz="1200" i="0" kern="1200" dirty="0">
                <a:solidFill>
                  <a:schemeClr val="tx1"/>
                </a:solidFill>
                <a:effectLst/>
                <a:latin typeface="+mn-lt"/>
                <a:ea typeface="+mn-ea"/>
                <a:cs typeface="+mn-cs"/>
              </a:rPr>
              <a:t> Future EO,</a:t>
            </a:r>
            <a:r>
              <a:rPr lang="en-GB" sz="1200" i="0" kern="1200" baseline="0" dirty="0">
                <a:solidFill>
                  <a:schemeClr val="tx1"/>
                </a:solidFill>
                <a:effectLst/>
                <a:latin typeface="+mn-lt"/>
                <a:ea typeface="+mn-ea"/>
                <a:cs typeface="+mn-cs"/>
              </a:rPr>
              <a:t> Aeolus 2, MIRI, etc.</a:t>
            </a:r>
          </a:p>
          <a:p>
            <a:pPr marL="171450" lvl="0" indent="-171450">
              <a:buFont typeface="Arial" panose="020B0604020202020204" pitchFamily="34" charset="0"/>
              <a:buChar char="•"/>
            </a:pPr>
            <a:r>
              <a:rPr lang="en-GB" sz="1200" i="0" kern="1200" baseline="0" dirty="0">
                <a:solidFill>
                  <a:schemeClr val="tx1"/>
                </a:solidFill>
                <a:effectLst/>
                <a:latin typeface="+mn-lt"/>
                <a:ea typeface="+mn-ea"/>
                <a:cs typeface="+mn-cs"/>
              </a:rPr>
              <a:t>ESA exploration programme: Terra Novae</a:t>
            </a:r>
          </a:p>
          <a:p>
            <a:pPr marL="0" lvl="0" indent="0">
              <a:buFont typeface="Arial" panose="020B0604020202020204" pitchFamily="34" charset="0"/>
              <a:buNone/>
            </a:pPr>
            <a:r>
              <a:rPr lang="en-GB" sz="1200" b="1" i="0" kern="1200" baseline="0" dirty="0">
                <a:solidFill>
                  <a:schemeClr val="tx1"/>
                </a:solidFill>
                <a:effectLst/>
                <a:latin typeface="+mn-lt"/>
                <a:ea typeface="+mn-ea"/>
                <a:cs typeface="+mn-cs"/>
              </a:rPr>
              <a:t>France 2030:</a:t>
            </a:r>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6</a:t>
            </a:fld>
            <a:endParaRPr lang="fr-FR" dirty="0"/>
          </a:p>
        </p:txBody>
      </p:sp>
    </p:spTree>
    <p:extLst>
      <p:ext uri="{BB962C8B-B14F-4D97-AF65-F5344CB8AC3E}">
        <p14:creationId xmlns:p14="http://schemas.microsoft.com/office/powerpoint/2010/main" val="174077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To accomplish its missions, CNES is able to call on the skills of its highly qualified people. The agency’s workforce is made up of about 85% engineers, scientists and executives, a great asset for France that it must leverage to meet new challenges. We are maintaining our technical expertise to serve government and industry, while also analysing and informing public policymaking in response to burgeoning new ideas from emerging players.</a:t>
            </a:r>
          </a:p>
          <a:p>
            <a:r>
              <a:rPr lang="en-GB" dirty="0"/>
              <a:t>Achieving these goals requires us to invest massively in training and education, and to recruit more doctoral and post-doctoral graduates while revaluating CNES’s key competencies every two years.</a:t>
            </a:r>
            <a:endParaRPr lang="fr-FR" dirty="0"/>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pPr/>
              <a:t>7</a:t>
            </a:fld>
            <a:endParaRPr lang="fr-FR" dirty="0"/>
          </a:p>
        </p:txBody>
      </p:sp>
    </p:spTree>
    <p:extLst>
      <p:ext uri="{BB962C8B-B14F-4D97-AF65-F5344CB8AC3E}">
        <p14:creationId xmlns:p14="http://schemas.microsoft.com/office/powerpoint/2010/main" val="3700321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GB" sz="1200" b="1" kern="1200" dirty="0">
                <a:solidFill>
                  <a:schemeClr val="tx1"/>
                </a:solidFill>
                <a:effectLst/>
              </a:rPr>
              <a:t>Version 1.</a:t>
            </a:r>
            <a:r>
              <a:rPr lang="en-GB" sz="1200" b="1" kern="1200" baseline="0" dirty="0">
                <a:solidFill>
                  <a:schemeClr val="tx1"/>
                </a:solidFill>
                <a:effectLst/>
              </a:rPr>
              <a:t> Use this version if you don’t need to detail CNES’s partnerships (number, nations). </a:t>
            </a:r>
          </a:p>
          <a:p>
            <a:pPr lvl="0"/>
            <a:r>
              <a:rPr lang="en-GB" dirty="0"/>
              <a:t>Remember to deactivate the </a:t>
            </a:r>
            <a:r>
              <a:rPr lang="en-GB" baseline="0" dirty="0"/>
              <a:t>version you don’t intend to use (right-click the left of the slide -&gt; Hide Slide)</a:t>
            </a:r>
          </a:p>
          <a:p>
            <a:pPr lvl="0"/>
            <a:endParaRPr lang="fr-FR" sz="1200" b="1" kern="1200" dirty="0">
              <a:solidFill>
                <a:schemeClr val="tx1"/>
              </a:solidFill>
              <a:effectLst/>
              <a:latin typeface="+mn-lt"/>
              <a:ea typeface="+mn-ea"/>
              <a:cs typeface="+mn-cs"/>
            </a:endParaRPr>
          </a:p>
          <a:p>
            <a:pPr lvl="0"/>
            <a:r>
              <a:rPr lang="en-GB" b="1" dirty="0"/>
              <a:t>In a fast-moving international  landscape:</a:t>
            </a:r>
            <a:r>
              <a:rPr lang="en-GB" dirty="0"/>
              <a:t> </a:t>
            </a:r>
          </a:p>
          <a:p>
            <a:pPr marL="171450" lvl="0" indent="-171450">
              <a:buFont typeface="Arial" panose="020B0604020202020204" pitchFamily="34" charset="0"/>
              <a:buChar char="•"/>
            </a:pPr>
            <a:r>
              <a:rPr lang="en-GB" dirty="0"/>
              <a:t>an increasing number of nations are acquiring, conceiving or operating satellites</a:t>
            </a:r>
          </a:p>
          <a:p>
            <a:pPr marL="171450" lvl="0" indent="-171450">
              <a:buFont typeface="Arial" panose="020B0604020202020204" pitchFamily="34" charset="0"/>
              <a:buChar char="•"/>
            </a:pPr>
            <a:r>
              <a:rPr lang="en-GB" dirty="0"/>
              <a:t>and this trend is being fuelled by cheaper access to space</a:t>
            </a:r>
          </a:p>
          <a:p>
            <a:pPr marL="171450" lvl="0" indent="-171450">
              <a:buFont typeface="Arial" panose="020B0604020202020204" pitchFamily="34" charset="0"/>
              <a:buChar char="•"/>
            </a:pPr>
            <a:endParaRPr lang="fr-FR" sz="1200" kern="1200" dirty="0">
              <a:solidFill>
                <a:schemeClr val="tx1"/>
              </a:solidFill>
              <a:effectLst/>
              <a:latin typeface="+mn-lt"/>
              <a:ea typeface="+mn-ea"/>
              <a:cs typeface="+mn-cs"/>
            </a:endParaRPr>
          </a:p>
          <a:p>
            <a:r>
              <a:rPr lang="en-GB" dirty="0"/>
              <a:t>CNES’s international actions are geared towards  </a:t>
            </a:r>
            <a:r>
              <a:rPr lang="en-GB" b="1" dirty="0"/>
              <a:t>improving France’s position in a context of growing strategic, industrial and commercial competition:</a:t>
            </a:r>
            <a:endParaRPr lang="en-GB" dirty="0"/>
          </a:p>
          <a:p>
            <a:pPr marL="171450" indent="-171450">
              <a:buFont typeface="Arial" panose="020B0604020202020204" pitchFamily="34" charset="0"/>
              <a:buChar char="•"/>
            </a:pPr>
            <a:r>
              <a:rPr lang="en-GB" dirty="0"/>
              <a:t>They are enabling the French scientific community to contribute to ambitious projects it could never have accomplished alone, and giving CNES access to cutting-edge technological and scientific capabilities and expertise. </a:t>
            </a:r>
          </a:p>
          <a:p>
            <a:pPr marL="171450" indent="-171450">
              <a:buFont typeface="Arial" panose="020B0604020202020204" pitchFamily="34" charset="0"/>
              <a:buChar char="•"/>
            </a:pPr>
            <a:r>
              <a:rPr lang="en-GB" dirty="0"/>
              <a:t>They are a </a:t>
            </a:r>
            <a:r>
              <a:rPr lang="en-GB" b="1" dirty="0"/>
              <a:t>tool for promoting the French space ecosystem</a:t>
            </a:r>
            <a:r>
              <a:rPr lang="en-GB" dirty="0"/>
              <a:t>, encouraging international partners to “think France” and helping our manufacturers to succeed in export markets. </a:t>
            </a:r>
          </a:p>
          <a:p>
            <a:pPr marL="171450" indent="-171450">
              <a:buFont typeface="Arial" panose="020B0604020202020204" pitchFamily="34" charset="0"/>
              <a:buChar char="•"/>
            </a:pPr>
            <a:r>
              <a:rPr lang="fr-FR" sz="1200" b="1" kern="1200" dirty="0">
                <a:solidFill>
                  <a:schemeClr val="tx1"/>
                </a:solidFill>
                <a:effectLst/>
                <a:latin typeface="+mn-lt"/>
                <a:ea typeface="+mn-ea"/>
                <a:cs typeface="+mn-cs"/>
              </a:rPr>
              <a:t> </a:t>
            </a:r>
            <a:r>
              <a:rPr lang="en-GB" dirty="0"/>
              <a:t>They </a:t>
            </a:r>
            <a:r>
              <a:rPr lang="en-GB" b="1" dirty="0"/>
              <a:t>tie in with France’s broader diplomacy efforts</a:t>
            </a:r>
            <a:r>
              <a:rPr lang="en-GB" dirty="0"/>
              <a:t>. Space regularly occupies an important place in strategic dialogue, joint committees and bilateral summits with the nation’s diplomatic partners. </a:t>
            </a:r>
          </a:p>
          <a:p>
            <a:endParaRPr lang="fr-FR" sz="1200" kern="1200" dirty="0">
              <a:solidFill>
                <a:schemeClr val="tx1"/>
              </a:solidFill>
              <a:effectLst/>
              <a:latin typeface="+mn-lt"/>
              <a:ea typeface="+mn-ea"/>
              <a:cs typeface="+mn-cs"/>
            </a:endParaRPr>
          </a:p>
          <a:p>
            <a:pPr lvl="0"/>
            <a:r>
              <a:rPr lang="en-GB" b="1" dirty="0"/>
              <a:t>Our main partners</a:t>
            </a:r>
          </a:p>
          <a:p>
            <a:r>
              <a:rPr lang="en-GB" dirty="0"/>
              <a:t>3 types of international partners:</a:t>
            </a:r>
          </a:p>
          <a:p>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defRPr/>
            </a:pPr>
            <a:r>
              <a:rPr lang="en-GB" b="1" dirty="0"/>
              <a:t>Europe is the natural horizon and stage for France’s space effort</a:t>
            </a:r>
            <a:r>
              <a:rPr lang="en-GB" dirty="0"/>
              <a:t>. France is both the driving force behind Europe’s space programme and one of its principal beneficiaries. </a:t>
            </a:r>
            <a:r>
              <a:rPr lang="fr-FR" dirty="0"/>
              <a:t/>
            </a:r>
            <a:br>
              <a:rPr lang="fr-FR" dirty="0"/>
            </a:br>
            <a:r>
              <a:rPr lang="en-GB" b="1" dirty="0"/>
              <a:t>France, represented by CNES, is </a:t>
            </a:r>
            <a:r>
              <a:rPr lang="en-GB" b="1" dirty="0" smtClean="0"/>
              <a:t>one of the </a:t>
            </a:r>
            <a:r>
              <a:rPr lang="en-GB" b="1" dirty="0"/>
              <a:t>main annual </a:t>
            </a:r>
            <a:r>
              <a:rPr lang="en-GB" b="1" dirty="0" smtClean="0"/>
              <a:t>contributors </a:t>
            </a:r>
            <a:r>
              <a:rPr lang="en-GB" b="1" dirty="0"/>
              <a:t>to ESA (with </a:t>
            </a:r>
            <a:r>
              <a:rPr lang="en-GB" b="1" dirty="0" smtClean="0"/>
              <a:t>€3.2bn </a:t>
            </a:r>
            <a:r>
              <a:rPr lang="en-GB" b="1" dirty="0"/>
              <a:t>out of a budget </a:t>
            </a:r>
            <a:r>
              <a:rPr lang="en-GB" b="1" dirty="0" smtClean="0"/>
              <a:t>over 2023-2025). </a:t>
            </a:r>
            <a:r>
              <a:rPr lang="en-GB" dirty="0"/>
              <a:t>Vital contributions include Ariane 5/6, Vega-C, demonstrators, space science, solar system exploration, navigation, Earth observation and telecommunications.</a:t>
            </a:r>
            <a:r>
              <a:rPr lang="fr-FR" b="1" dirty="0"/>
              <a:t/>
            </a:r>
            <a:br>
              <a:rPr lang="fr-FR" b="1" dirty="0"/>
            </a:br>
            <a:r>
              <a:rPr lang="en-GB" b="1" dirty="0"/>
              <a:t>France has pushed for and driven forward the growing role of the European Union</a:t>
            </a:r>
            <a:r>
              <a:rPr lang="en-GB" dirty="0"/>
              <a:t>, which is now the second key institutional space player in Europe. CNES is also playing a central role in Galileo and Copernicus</a:t>
            </a:r>
            <a:r>
              <a:rPr lang="fr-FR" dirty="0"/>
              <a:t>.</a:t>
            </a:r>
          </a:p>
          <a:p>
            <a:pPr marL="171450" lvl="0" indent="-171450">
              <a:buFont typeface="Arial" panose="020B0604020202020204" pitchFamily="34" charset="0"/>
              <a:buChar char="•"/>
              <a:defRPr/>
            </a:pPr>
            <a:r>
              <a:rPr lang="en-GB" b="1" dirty="0"/>
              <a:t>CNES maintains bilateral ties with numerous European and international partners </a:t>
            </a:r>
            <a:r>
              <a:rPr lang="en-GB" dirty="0"/>
              <a:t>(some 45 nations). </a:t>
            </a:r>
            <a:r>
              <a:rPr lang="fr-FR" dirty="0"/>
              <a:t/>
            </a:r>
            <a:br>
              <a:rPr lang="fr-FR" dirty="0"/>
            </a:br>
            <a:r>
              <a:rPr lang="en-GB" dirty="0"/>
              <a:t>The main key partners with which CNES is involved in ambitious missions are the United States, China, India and Japan. </a:t>
            </a:r>
            <a:br>
              <a:rPr lang="en-GB" dirty="0"/>
            </a:br>
            <a:r>
              <a:rPr lang="en-GB" dirty="0" smtClean="0"/>
              <a:t>It is also collaborating with new entrants like the UAE, Israel and Singapore. </a:t>
            </a:r>
          </a:p>
          <a:p>
            <a:pPr marL="171450" lvl="0" indent="-171450">
              <a:buFont typeface="Arial" panose="020B0604020202020204" pitchFamily="34" charset="0"/>
              <a:buChar char="•"/>
              <a:defRPr/>
            </a:pPr>
            <a:r>
              <a:rPr lang="en-US" dirty="0" smtClean="0"/>
              <a:t>Due to the war in Ukraine and EU sanctions against Russia, bilateral cooperation has been suspended.</a:t>
            </a:r>
            <a:r>
              <a:rPr lang="fr-FR" sz="1200" b="0" kern="1200" baseline="0" dirty="0">
                <a:solidFill>
                  <a:schemeClr val="tx1"/>
                </a:solidFill>
                <a:effectLst/>
                <a:latin typeface="+mn-lt"/>
                <a:ea typeface="+mn-ea"/>
                <a:cs typeface="+mn-cs"/>
              </a:rPr>
              <a:t/>
            </a:r>
            <a:br>
              <a:rPr lang="fr-FR" sz="1200" b="0" kern="1200" baseline="0" dirty="0">
                <a:solidFill>
                  <a:schemeClr val="tx1"/>
                </a:solidFill>
                <a:effectLst/>
                <a:latin typeface="+mn-lt"/>
                <a:ea typeface="+mn-ea"/>
                <a:cs typeface="+mn-cs"/>
              </a:rPr>
            </a:br>
            <a:endParaRPr lang="fr-FR"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fr-FR" sz="1200" kern="1200" dirty="0">
              <a:solidFill>
                <a:schemeClr val="tx1"/>
              </a:solidFill>
              <a:effectLst/>
              <a:latin typeface="+mn-lt"/>
              <a:ea typeface="+mn-ea"/>
              <a:cs typeface="+mn-cs"/>
            </a:endParaRPr>
          </a:p>
          <a:p>
            <a:pPr marL="0" indent="0">
              <a:buNone/>
            </a:pPr>
            <a:endParaRPr lang="fr-FR" i="1" dirty="0"/>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8</a:t>
            </a:fld>
            <a:endParaRPr lang="fr-FR" dirty="0"/>
          </a:p>
        </p:txBody>
      </p:sp>
    </p:spTree>
    <p:extLst>
      <p:ext uri="{BB962C8B-B14F-4D97-AF65-F5344CB8AC3E}">
        <p14:creationId xmlns:p14="http://schemas.microsoft.com/office/powerpoint/2010/main" val="146266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00690">
              <a:defRPr/>
            </a:pPr>
            <a:r>
              <a:rPr lang="en-GB" dirty="0"/>
              <a:t>ESA programme</a:t>
            </a:r>
            <a:r>
              <a:rPr lang="en-GB" baseline="0" dirty="0"/>
              <a:t> projects above the timeline</a:t>
            </a:r>
            <a:r>
              <a:rPr lang="en-GB" dirty="0"/>
              <a:t>, bilateral projects below.</a:t>
            </a:r>
          </a:p>
          <a:p>
            <a:pPr defTabSz="800690">
              <a:defRPr/>
            </a:pPr>
            <a:r>
              <a:rPr lang="en-GB" dirty="0"/>
              <a:t>A certain number of projects launched before 2010 are still in operation: SOHO (1995),</a:t>
            </a:r>
            <a:r>
              <a:rPr lang="en-GB" baseline="0" dirty="0"/>
              <a:t> XMM (1999), Cluster (2000), Mars Express (2003), Stereo (2006)</a:t>
            </a:r>
            <a:r>
              <a:rPr lang="en-GB" dirty="0"/>
              <a:t> and </a:t>
            </a:r>
            <a:r>
              <a:rPr lang="en-GB" baseline="0" dirty="0"/>
              <a:t>DECLIC (2009).</a:t>
            </a:r>
            <a:endParaRPr lang="en-GB" dirty="0"/>
          </a:p>
          <a:p>
            <a:pPr defTabSz="800690">
              <a:defRPr/>
            </a:pPr>
            <a:r>
              <a:rPr lang="en-GB" dirty="0"/>
              <a:t>Projects now over (launch dates): Rosetta (2004),</a:t>
            </a:r>
            <a:r>
              <a:rPr lang="en-GB" baseline="0" dirty="0"/>
              <a:t> Fireball (2007), Herschel/Planck (2009), Expose (2008), T2L2 (2008), Cardiolab (2008), Fireball V1 (2009), MTB (2013), Eusoballon (2014), Microscope (2016), Taranis (2020). </a:t>
            </a:r>
          </a:p>
          <a:p>
            <a:pPr defTabSz="800690">
              <a:defRPr/>
            </a:pPr>
            <a:endParaRPr lang="fr-FR" baseline="0" dirty="0"/>
          </a:p>
          <a:p>
            <a:pPr marL="0" marR="0" lvl="0" indent="0" algn="l" defTabSz="800690" rtl="0" eaLnBrk="1" fontAlgn="auto" latinLnBrk="0" hangingPunct="1">
              <a:lnSpc>
                <a:spcPct val="100000"/>
              </a:lnSpc>
              <a:spcBef>
                <a:spcPts val="0"/>
              </a:spcBef>
              <a:spcAft>
                <a:spcPts val="0"/>
              </a:spcAft>
              <a:buClrTx/>
              <a:buSzTx/>
              <a:buFontTx/>
              <a:buNone/>
              <a:tabLst/>
              <a:defRPr/>
            </a:pPr>
            <a:r>
              <a:rPr lang="fr-FR" sz="800" b="0" dirty="0">
                <a:solidFill>
                  <a:schemeClr val="bg1"/>
                </a:solidFill>
                <a:latin typeface="Arial" panose="020B0604020202020204" pitchFamily="34" charset="0"/>
                <a:ea typeface="ヒラギノ角ゴ Pro W3"/>
                <a:cs typeface="Arial" panose="020B0604020202020204" pitchFamily="34" charset="0"/>
              </a:rPr>
              <a:t>Projets lancés depuis 2010 et dont l’exploitation est terminée : MTB (2013), Eusoballon (2014), Taranis (2020), SEIS/InSight</a:t>
            </a:r>
            <a:r>
              <a:rPr lang="fr-FR" sz="800" b="0" baseline="0" dirty="0">
                <a:solidFill>
                  <a:schemeClr val="bg1"/>
                </a:solidFill>
                <a:latin typeface="Arial" panose="020B0604020202020204" pitchFamily="34" charset="0"/>
                <a:ea typeface="ヒラギノ角ゴ Pro W3"/>
                <a:cs typeface="Arial" panose="020B0604020202020204" pitchFamily="34" charset="0"/>
              </a:rPr>
              <a:t> (2022)</a:t>
            </a:r>
            <a:endParaRPr lang="fr-FR" sz="800" b="0" dirty="0">
              <a:solidFill>
                <a:schemeClr val="bg1"/>
              </a:solidFill>
              <a:latin typeface="Arial" panose="020B0604020202020204" pitchFamily="34" charset="0"/>
              <a:ea typeface="ヒラギノ角ゴ Pro W3"/>
              <a:cs typeface="Arial" panose="020B0604020202020204" pitchFamily="34" charset="0"/>
            </a:endParaRPr>
          </a:p>
          <a:p>
            <a:pPr defTabSz="800690">
              <a:defRPr/>
            </a:pPr>
            <a:endParaRPr lang="fr-FR" dirty="0"/>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9</a:t>
            </a:fld>
            <a:endParaRPr lang="fr-FR" dirty="0"/>
          </a:p>
        </p:txBody>
      </p:sp>
    </p:spTree>
    <p:extLst>
      <p:ext uri="{BB962C8B-B14F-4D97-AF65-F5344CB8AC3E}">
        <p14:creationId xmlns:p14="http://schemas.microsoft.com/office/powerpoint/2010/main" val="3615316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GB" sz="1050" b="1" kern="1200" dirty="0">
                <a:solidFill>
                  <a:schemeClr val="tx1"/>
                </a:solidFill>
                <a:effectLst/>
                <a:latin typeface="+mn-lt"/>
                <a:ea typeface="+mn-ea"/>
                <a:cs typeface="+mn-cs"/>
              </a:rPr>
              <a:t>Key milestones not shown</a:t>
            </a:r>
            <a:r>
              <a:rPr lang="en-GB" sz="1050" b="1" kern="1200" baseline="0" dirty="0">
                <a:solidFill>
                  <a:schemeClr val="tx1"/>
                </a:solidFill>
                <a:effectLst/>
                <a:latin typeface="+mn-lt"/>
                <a:ea typeface="+mn-ea"/>
                <a:cs typeface="+mn-cs"/>
              </a:rPr>
              <a:t>:</a:t>
            </a:r>
            <a:endParaRPr lang="en-GB" sz="105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050" i="1" kern="1200" dirty="0">
                <a:solidFill>
                  <a:schemeClr val="tx1"/>
                </a:solidFill>
                <a:effectLst/>
                <a:latin typeface="+mn-lt"/>
                <a:ea typeface="+mn-ea"/>
                <a:cs typeface="+mn-cs"/>
              </a:rPr>
              <a:t>Q1 2023: </a:t>
            </a:r>
            <a:r>
              <a:rPr lang="en-GB" sz="1046" b="1" i="1" kern="1200" dirty="0">
                <a:solidFill>
                  <a:schemeClr val="tx1"/>
                </a:solidFill>
                <a:effectLst/>
                <a:latin typeface="+mn-lt"/>
                <a:ea typeface="+mn-ea"/>
                <a:cs typeface="+mn-cs"/>
              </a:rPr>
              <a:t>declaration of Galileo Navigation Message Authentication </a:t>
            </a:r>
            <a:r>
              <a:rPr lang="en-GB" sz="1046" kern="1200" dirty="0">
                <a:solidFill>
                  <a:schemeClr val="tx1"/>
                </a:solidFill>
                <a:effectLst/>
                <a:latin typeface="+mn-lt"/>
                <a:ea typeface="+mn-ea"/>
                <a:cs typeface="+mn-cs"/>
              </a:rPr>
              <a:t>(anti-spoofing) </a:t>
            </a:r>
            <a:endParaRPr lang="en-GB" sz="1050" b="1" kern="1200" dirty="0">
              <a:solidFill>
                <a:schemeClr val="tx1"/>
              </a:solidFill>
              <a:effectLst/>
              <a:latin typeface="+mn-lt"/>
              <a:ea typeface="+mn-ea"/>
              <a:cs typeface="+mn-cs"/>
            </a:endParaRPr>
          </a:p>
          <a:p>
            <a:pPr marL="171450" marR="0" lvl="0" indent="-171450" algn="l" defTabSz="7971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i="1" kern="1200" dirty="0">
                <a:solidFill>
                  <a:schemeClr val="tx1"/>
                </a:solidFill>
                <a:effectLst/>
                <a:latin typeface="+mn-lt"/>
                <a:ea typeface="+mn-ea"/>
                <a:cs typeface="+mn-cs"/>
              </a:rPr>
              <a:t>Q2 2023: </a:t>
            </a:r>
            <a:r>
              <a:rPr lang="en-GB" sz="1050" b="1" i="1" kern="1200" dirty="0">
                <a:solidFill>
                  <a:schemeClr val="tx1"/>
                </a:solidFill>
                <a:effectLst/>
                <a:latin typeface="+mn-lt"/>
                <a:ea typeface="+mn-ea"/>
                <a:cs typeface="+mn-cs"/>
              </a:rPr>
              <a:t>declaration of Galileo High Accuracy Service </a:t>
            </a:r>
            <a:r>
              <a:rPr lang="en-GB" sz="1050" b="0" kern="1200" dirty="0">
                <a:solidFill>
                  <a:schemeClr val="tx1"/>
                </a:solidFill>
                <a:effectLst/>
                <a:latin typeface="+mn-lt"/>
                <a:ea typeface="+mn-ea"/>
                <a:cs typeface="+mn-cs"/>
              </a:rPr>
              <a:t>(</a:t>
            </a:r>
            <a:r>
              <a:rPr lang="en-GB" sz="1050" kern="1200" dirty="0">
                <a:solidFill>
                  <a:schemeClr val="tx1"/>
                </a:solidFill>
                <a:effectLst/>
                <a:latin typeface="+mn-lt"/>
                <a:ea typeface="+mn-ea"/>
                <a:cs typeface="+mn-cs"/>
              </a:rPr>
              <a:t>20 cm) </a:t>
            </a:r>
          </a:p>
          <a:p>
            <a:r>
              <a:rPr lang="fr-FR" sz="1050" kern="1200" dirty="0">
                <a:solidFill>
                  <a:schemeClr val="tx1"/>
                </a:solidFill>
                <a:effectLst/>
                <a:latin typeface="+mn-lt"/>
                <a:ea typeface="+mn-ea"/>
                <a:cs typeface="+mn-cs"/>
              </a:rPr>
              <a:t> </a:t>
            </a:r>
          </a:p>
          <a:p>
            <a:r>
              <a:rPr lang="en-GB" sz="1050" b="1" kern="1200" dirty="0">
                <a:solidFill>
                  <a:schemeClr val="tx1"/>
                </a:solidFill>
                <a:effectLst/>
              </a:rPr>
              <a:t>Galileo satellite launches</a:t>
            </a:r>
            <a:r>
              <a:rPr lang="en-GB" sz="1050" kern="1200" dirty="0">
                <a:solidFill>
                  <a:schemeClr val="tx1"/>
                </a:solidFill>
                <a:effectLst/>
              </a:rPr>
              <a:t>: </a:t>
            </a:r>
            <a:r>
              <a:rPr lang="en-GB" sz="1050" dirty="0"/>
              <a:t>21/10/2011, 12/10/2012, 22/08/2014, 27/03/2015,  11/9/2015, 17/12/2015, 24/5/2016,</a:t>
            </a:r>
            <a:r>
              <a:rPr lang="en-GB" sz="1050" baseline="0" dirty="0"/>
              <a:t> 17/11/2016, 12/12/2017, 25/7/2018, 5/12/2021</a:t>
            </a:r>
          </a:p>
          <a:p>
            <a:r>
              <a:rPr lang="en-GB" sz="1050" kern="1200" dirty="0">
                <a:solidFill>
                  <a:schemeClr val="tx1"/>
                </a:solidFill>
                <a:effectLst/>
              </a:rPr>
              <a:t>Planned future launches (the first three are relatively firm, the last three are still unsure...): Nov/Dec 2023 (A62), April 2024,</a:t>
            </a:r>
            <a:r>
              <a:rPr lang="en-GB" sz="1050" kern="1200" baseline="0" dirty="0">
                <a:solidFill>
                  <a:schemeClr val="tx1"/>
                </a:solidFill>
                <a:effectLst/>
              </a:rPr>
              <a:t> </a:t>
            </a:r>
            <a:r>
              <a:rPr lang="en-GB" sz="1050" kern="1200" dirty="0">
                <a:solidFill>
                  <a:schemeClr val="tx1"/>
                </a:solidFill>
                <a:effectLst/>
              </a:rPr>
              <a:t>end 2024,</a:t>
            </a:r>
            <a:r>
              <a:rPr lang="en-GB" sz="1050" kern="1200" baseline="0" dirty="0">
                <a:solidFill>
                  <a:schemeClr val="tx1"/>
                </a:solidFill>
                <a:effectLst/>
              </a:rPr>
              <a:t> </a:t>
            </a:r>
            <a:r>
              <a:rPr lang="en-GB" sz="1050" kern="1200" dirty="0">
                <a:solidFill>
                  <a:schemeClr val="tx1"/>
                </a:solidFill>
                <a:effectLst/>
              </a:rPr>
              <a:t>mid-2025, end 2025 =&gt; coinciding with first Galileo Transition launch, which has not been moved</a:t>
            </a:r>
          </a:p>
          <a:p>
            <a:endParaRPr lang="fr-FR" sz="1050" kern="1200" dirty="0">
              <a:solidFill>
                <a:schemeClr val="tx1"/>
              </a:solidFill>
              <a:effectLst/>
              <a:latin typeface="+mn-lt"/>
              <a:ea typeface="+mn-ea"/>
              <a:cs typeface="+mn-cs"/>
            </a:endParaRPr>
          </a:p>
          <a:p>
            <a:pPr lvl="0"/>
            <a:r>
              <a:rPr lang="en-GB" sz="1050" b="1" kern="1200" dirty="0">
                <a:solidFill>
                  <a:schemeClr val="tx1"/>
                </a:solidFill>
                <a:effectLst/>
                <a:latin typeface="+mn-lt"/>
                <a:ea typeface="+mn-ea"/>
                <a:cs typeface="+mn-cs"/>
              </a:rPr>
              <a:t>Telecommunications</a:t>
            </a:r>
            <a:r>
              <a:rPr lang="en-GB" sz="1050" kern="1200" dirty="0">
                <a:solidFill>
                  <a:schemeClr val="tx1"/>
                </a:solidFill>
                <a:effectLst/>
                <a:latin typeface="+mn-lt"/>
                <a:ea typeface="+mn-ea"/>
                <a:cs typeface="+mn-cs"/>
              </a:rPr>
              <a:t>:</a:t>
            </a:r>
          </a:p>
          <a:p>
            <a:pPr lvl="1"/>
            <a:r>
              <a:rPr lang="en-GB" sz="1050" kern="1200" dirty="0">
                <a:solidFill>
                  <a:schemeClr val="tx1"/>
                </a:solidFill>
                <a:effectLst/>
                <a:latin typeface="+mn-lt"/>
                <a:ea typeface="+mn-ea"/>
                <a:cs typeface="+mn-cs"/>
              </a:rPr>
              <a:t>HotBird Next: Q3 2022</a:t>
            </a:r>
          </a:p>
          <a:p>
            <a:pPr lvl="1"/>
            <a:r>
              <a:rPr lang="en-GB" sz="1050" kern="1200" dirty="0">
                <a:solidFill>
                  <a:schemeClr val="tx1"/>
                </a:solidFill>
                <a:effectLst/>
                <a:latin typeface="+mn-lt"/>
                <a:ea typeface="+mn-ea"/>
                <a:cs typeface="+mn-cs"/>
              </a:rPr>
              <a:t>Konnect VHTS: Q3 2022</a:t>
            </a:r>
          </a:p>
          <a:p>
            <a:pPr lvl="1"/>
            <a:r>
              <a:rPr lang="en-GB" sz="1050" kern="1200" dirty="0">
                <a:solidFill>
                  <a:schemeClr val="tx1"/>
                </a:solidFill>
                <a:effectLst/>
                <a:latin typeface="+mn-lt"/>
                <a:ea typeface="+mn-ea"/>
                <a:cs typeface="+mn-cs"/>
              </a:rPr>
              <a:t>Inm GX Flex : Q3 2024</a:t>
            </a:r>
          </a:p>
          <a:p>
            <a:pPr lvl="1"/>
            <a:r>
              <a:rPr lang="en-GB" sz="1050" kern="1200" dirty="0">
                <a:solidFill>
                  <a:schemeClr val="tx1"/>
                </a:solidFill>
                <a:effectLst/>
                <a:latin typeface="+mn-lt"/>
                <a:ea typeface="+mn-ea"/>
                <a:cs typeface="+mn-cs"/>
              </a:rPr>
              <a:t>Space Inspire : Q4 2024</a:t>
            </a:r>
          </a:p>
          <a:p>
            <a:r>
              <a:rPr lang="en-GB" sz="1050" b="1" kern="1200" dirty="0">
                <a:solidFill>
                  <a:schemeClr val="tx1"/>
                </a:solidFill>
                <a:effectLst/>
                <a:latin typeface="+mn-lt"/>
                <a:ea typeface="+mn-ea"/>
                <a:cs typeface="+mn-cs"/>
              </a:rPr>
              <a:t>ARGOS</a:t>
            </a:r>
          </a:p>
          <a:p>
            <a:pPr lvl="1"/>
            <a:r>
              <a:rPr lang="en-GB" sz="1050" kern="1200" dirty="0">
                <a:solidFill>
                  <a:schemeClr val="tx1"/>
                </a:solidFill>
                <a:effectLst/>
                <a:latin typeface="+mn-lt"/>
                <a:ea typeface="+mn-ea"/>
                <a:cs typeface="+mn-cs"/>
              </a:rPr>
              <a:t>ANGELS: December 2019</a:t>
            </a:r>
          </a:p>
          <a:p>
            <a:pPr lvl="1"/>
            <a:r>
              <a:rPr lang="en-GB" sz="1050" kern="1200" dirty="0">
                <a:solidFill>
                  <a:schemeClr val="tx1"/>
                </a:solidFill>
                <a:effectLst/>
                <a:latin typeface="+mn-lt"/>
                <a:ea typeface="+mn-ea"/>
                <a:cs typeface="+mn-cs"/>
              </a:rPr>
              <a:t>ARGOS4 on Oceansat3: September 2022</a:t>
            </a:r>
          </a:p>
          <a:p>
            <a:pPr lvl="1"/>
            <a:r>
              <a:rPr lang="en-GB" sz="1050" kern="1200" dirty="0">
                <a:solidFill>
                  <a:schemeClr val="tx1"/>
                </a:solidFill>
                <a:effectLst/>
                <a:latin typeface="+mn-lt"/>
                <a:ea typeface="+mn-ea"/>
                <a:cs typeface="+mn-cs"/>
              </a:rPr>
              <a:t>ARGOS4 on Hops: October 2022</a:t>
            </a:r>
          </a:p>
          <a:p>
            <a:pPr lvl="1"/>
            <a:r>
              <a:rPr lang="en-GB" sz="1050" kern="1200" dirty="0">
                <a:solidFill>
                  <a:schemeClr val="tx1"/>
                </a:solidFill>
                <a:effectLst/>
                <a:latin typeface="+mn-lt"/>
                <a:ea typeface="+mn-ea"/>
                <a:cs typeface="+mn-cs"/>
              </a:rPr>
              <a:t>ARGOS 4 on METOP SGB1: start 2025</a:t>
            </a:r>
          </a:p>
          <a:p>
            <a:pPr lvl="1"/>
            <a:r>
              <a:rPr lang="en-GB" sz="1050" kern="1200" dirty="0">
                <a:solidFill>
                  <a:schemeClr val="tx1"/>
                </a:solidFill>
                <a:effectLst/>
                <a:latin typeface="+mn-lt"/>
                <a:ea typeface="+mn-ea"/>
                <a:cs typeface="+mn-cs"/>
              </a:rPr>
              <a:t>Kineis: September 2023 for 1</a:t>
            </a:r>
            <a:r>
              <a:rPr lang="en-GB" sz="1050" kern="1200" baseline="30000" dirty="0">
                <a:solidFill>
                  <a:schemeClr val="tx1"/>
                </a:solidFill>
                <a:effectLst/>
                <a:latin typeface="+mn-lt"/>
                <a:ea typeface="+mn-ea"/>
                <a:cs typeface="+mn-cs"/>
              </a:rPr>
              <a:t>st</a:t>
            </a:r>
            <a:r>
              <a:rPr lang="en-GB" sz="1050" kern="1200" dirty="0">
                <a:solidFill>
                  <a:schemeClr val="tx1"/>
                </a:solidFill>
                <a:effectLst/>
                <a:latin typeface="+mn-lt"/>
                <a:ea typeface="+mn-ea"/>
                <a:cs typeface="+mn-cs"/>
              </a:rPr>
              <a:t> launch</a:t>
            </a:r>
          </a:p>
        </p:txBody>
      </p:sp>
      <p:sp>
        <p:nvSpPr>
          <p:cNvPr id="4" name="Espace réservé du numéro de diapositive 3"/>
          <p:cNvSpPr>
            <a:spLocks noGrp="1"/>
          </p:cNvSpPr>
          <p:nvPr>
            <p:ph type="sldNum" sz="quarter" idx="5"/>
          </p:nvPr>
        </p:nvSpPr>
        <p:spPr/>
        <p:txBody>
          <a:bodyPr/>
          <a:lstStyle/>
          <a:p>
            <a:fld id="{024C0918-2127-494D-BCD3-BC383FA1C45B}" type="slidenum">
              <a:rPr lang="fr-FR" smtClean="0"/>
              <a:t>10</a:t>
            </a:fld>
            <a:endParaRPr lang="fr-FR" dirty="0"/>
          </a:p>
        </p:txBody>
      </p:sp>
    </p:spTree>
    <p:extLst>
      <p:ext uri="{BB962C8B-B14F-4D97-AF65-F5344CB8AC3E}">
        <p14:creationId xmlns:p14="http://schemas.microsoft.com/office/powerpoint/2010/main" val="1869502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 seul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A9035F44-8A02-46B4-B47F-F4E60E9896A0}"/>
              </a:ext>
            </a:extLst>
          </p:cNvPr>
          <p:cNvSpPr>
            <a:spLocks noGrp="1"/>
          </p:cNvSpPr>
          <p:nvPr>
            <p:ph type="subTitle" idx="1" hasCustomPrompt="1"/>
          </p:nvPr>
        </p:nvSpPr>
        <p:spPr>
          <a:xfrm>
            <a:off x="4964282" y="3247804"/>
            <a:ext cx="2263441" cy="323165"/>
          </a:xfrm>
        </p:spPr>
        <p:txBody>
          <a:bodyPr wrap="none">
            <a:spAutoFit/>
          </a:bodyPr>
          <a:lstStyle>
            <a:lvl1pPr marL="0" indent="0" algn="ctr">
              <a:buNone/>
              <a:defRPr sz="2100" cap="all" baseline="0">
                <a:solidFill>
                  <a:schemeClr val="accent1"/>
                </a:solidFill>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Référence dossier</a:t>
            </a:r>
          </a:p>
        </p:txBody>
      </p:sp>
      <p:sp>
        <p:nvSpPr>
          <p:cNvPr id="13" name="Titre 12">
            <a:extLst>
              <a:ext uri="{FF2B5EF4-FFF2-40B4-BE49-F238E27FC236}">
                <a16:creationId xmlns:a16="http://schemas.microsoft.com/office/drawing/2014/main" id="{E6565DA9-72C1-4A7D-AE76-7F62DFD56FEB}"/>
              </a:ext>
            </a:extLst>
          </p:cNvPr>
          <p:cNvSpPr>
            <a:spLocks noGrp="1"/>
          </p:cNvSpPr>
          <p:nvPr>
            <p:ph type="title" hasCustomPrompt="1"/>
          </p:nvPr>
        </p:nvSpPr>
        <p:spPr>
          <a:xfrm>
            <a:off x="1251563" y="1221388"/>
            <a:ext cx="9688875" cy="1828193"/>
          </a:xfrm>
        </p:spPr>
        <p:txBody>
          <a:bodyPr/>
          <a:lstStyle>
            <a:lvl1pPr>
              <a:defRPr/>
            </a:lvl1pPr>
          </a:lstStyle>
          <a:p>
            <a:r>
              <a:rPr lang="fr-FR" dirty="0"/>
              <a:t>Titre de la</a:t>
            </a:r>
            <a:br>
              <a:rPr lang="fr-FR" dirty="0"/>
            </a:br>
            <a:r>
              <a:rPr lang="fr-FR" dirty="0"/>
              <a:t>présentation</a:t>
            </a:r>
            <a:br>
              <a:rPr lang="fr-FR" dirty="0"/>
            </a:br>
            <a:r>
              <a:rPr lang="fr-FR" dirty="0" err="1"/>
              <a:t>lorem</a:t>
            </a:r>
            <a:r>
              <a:rPr lang="fr-FR" dirty="0"/>
              <a:t> ipsum</a:t>
            </a:r>
          </a:p>
        </p:txBody>
      </p:sp>
      <p:sp>
        <p:nvSpPr>
          <p:cNvPr id="6" name="Espace réservé du texte 5">
            <a:extLst>
              <a:ext uri="{FF2B5EF4-FFF2-40B4-BE49-F238E27FC236}">
                <a16:creationId xmlns:a16="http://schemas.microsoft.com/office/drawing/2014/main" id="{D0B40BE5-0338-447F-B124-9529F25F7B72}"/>
              </a:ext>
            </a:extLst>
          </p:cNvPr>
          <p:cNvSpPr>
            <a:spLocks noGrp="1"/>
          </p:cNvSpPr>
          <p:nvPr>
            <p:ph type="body" sz="quarter" idx="10" hasCustomPrompt="1"/>
          </p:nvPr>
        </p:nvSpPr>
        <p:spPr>
          <a:xfrm>
            <a:off x="5944516" y="3902872"/>
            <a:ext cx="302968" cy="215444"/>
          </a:xfrm>
        </p:spPr>
        <p:txBody>
          <a:bodyPr/>
          <a:lstStyle>
            <a:lvl1pPr>
              <a:defRPr/>
            </a:lvl1pPr>
          </a:lstStyle>
          <a:p>
            <a:pPr lvl="0"/>
            <a:r>
              <a:rPr lang="fr-FR" dirty="0"/>
              <a:t>Lieu</a:t>
            </a:r>
          </a:p>
        </p:txBody>
      </p:sp>
      <p:sp>
        <p:nvSpPr>
          <p:cNvPr id="14" name="Espace réservé du texte 5">
            <a:extLst>
              <a:ext uri="{FF2B5EF4-FFF2-40B4-BE49-F238E27FC236}">
                <a16:creationId xmlns:a16="http://schemas.microsoft.com/office/drawing/2014/main" id="{ACFB15F9-D5BF-40F2-8666-C9A09BA4385C}"/>
              </a:ext>
            </a:extLst>
          </p:cNvPr>
          <p:cNvSpPr>
            <a:spLocks noGrp="1"/>
          </p:cNvSpPr>
          <p:nvPr>
            <p:ph type="body" sz="quarter" idx="11" hasCustomPrompt="1"/>
          </p:nvPr>
        </p:nvSpPr>
        <p:spPr>
          <a:xfrm>
            <a:off x="4744669" y="4270969"/>
            <a:ext cx="2702663" cy="215444"/>
          </a:xfrm>
        </p:spPr>
        <p:txBody>
          <a:bodyPr/>
          <a:lstStyle>
            <a:lvl1pPr>
              <a:defRPr/>
            </a:lvl1pPr>
          </a:lstStyle>
          <a:p>
            <a:r>
              <a:rPr lang="fr-FR" dirty="0"/>
              <a:t>Prénom Nom, Fonction de l’intervenant</a:t>
            </a:r>
          </a:p>
        </p:txBody>
      </p:sp>
      <p:sp>
        <p:nvSpPr>
          <p:cNvPr id="16" name="Espace réservé de la date 3">
            <a:extLst>
              <a:ext uri="{FF2B5EF4-FFF2-40B4-BE49-F238E27FC236}">
                <a16:creationId xmlns:a16="http://schemas.microsoft.com/office/drawing/2014/main" id="{50876292-925C-4E1B-B082-71063988A4B9}"/>
              </a:ext>
            </a:extLst>
          </p:cNvPr>
          <p:cNvSpPr>
            <a:spLocks noGrp="1"/>
          </p:cNvSpPr>
          <p:nvPr>
            <p:ph type="dt" sz="half" idx="2"/>
          </p:nvPr>
        </p:nvSpPr>
        <p:spPr>
          <a:xfrm>
            <a:off x="4778375" y="3698625"/>
            <a:ext cx="2635252" cy="184666"/>
          </a:xfrm>
          <a:prstGeom prst="rect">
            <a:avLst/>
          </a:prstGeom>
        </p:spPr>
        <p:txBody>
          <a:bodyPr vert="horz" wrap="none" lIns="0" tIns="0" rIns="0" bIns="0" rtlCol="0" anchor="ctr">
            <a:noAutofit/>
          </a:bodyPr>
          <a:lstStyle>
            <a:lvl1pPr algn="ctr">
              <a:defRPr sz="1400" b="1">
                <a:solidFill>
                  <a:schemeClr val="accent1"/>
                </a:solidFill>
              </a:defRPr>
            </a:lvl1pPr>
          </a:lstStyle>
          <a:p>
            <a:r>
              <a:rPr lang="fr-FR" dirty="0"/>
              <a:t>Date</a:t>
            </a:r>
          </a:p>
        </p:txBody>
      </p:sp>
    </p:spTree>
    <p:extLst>
      <p:ext uri="{BB962C8B-B14F-4D97-AF65-F5344CB8AC3E}">
        <p14:creationId xmlns:p14="http://schemas.microsoft.com/office/powerpoint/2010/main" val="166145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mmaire 2 avec photo">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FBFD8773-D6B2-411F-8580-010C32E6311B}"/>
              </a:ext>
            </a:extLst>
          </p:cNvPr>
          <p:cNvSpPr>
            <a:spLocks noGrp="1"/>
          </p:cNvSpPr>
          <p:nvPr>
            <p:ph type="pic" idx="1"/>
          </p:nvPr>
        </p:nvSpPr>
        <p:spPr>
          <a:xfrm>
            <a:off x="0" y="0"/>
            <a:ext cx="4267200" cy="657225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8" name="Espace réservé du texte 7">
            <a:extLst>
              <a:ext uri="{FF2B5EF4-FFF2-40B4-BE49-F238E27FC236}">
                <a16:creationId xmlns:a16="http://schemas.microsoft.com/office/drawing/2014/main" id="{2331FCD1-E250-4EF9-9754-DC1E7A6B6F5D}"/>
              </a:ext>
            </a:extLst>
          </p:cNvPr>
          <p:cNvSpPr>
            <a:spLocks noGrp="1"/>
          </p:cNvSpPr>
          <p:nvPr>
            <p:ph type="body" sz="quarter" idx="13" hasCustomPrompt="1"/>
          </p:nvPr>
        </p:nvSpPr>
        <p:spPr>
          <a:xfrm>
            <a:off x="4608001" y="161925"/>
            <a:ext cx="5431350"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14" name="Titre 1">
            <a:extLst>
              <a:ext uri="{FF2B5EF4-FFF2-40B4-BE49-F238E27FC236}">
                <a16:creationId xmlns:a16="http://schemas.microsoft.com/office/drawing/2014/main" id="{EC714140-CB00-4327-8652-2CA76C0D3C39}"/>
              </a:ext>
            </a:extLst>
          </p:cNvPr>
          <p:cNvSpPr>
            <a:spLocks noGrp="1"/>
          </p:cNvSpPr>
          <p:nvPr>
            <p:ph type="title" hasCustomPrompt="1"/>
          </p:nvPr>
        </p:nvSpPr>
        <p:spPr>
          <a:xfrm>
            <a:off x="4608000" y="710857"/>
            <a:ext cx="7222050" cy="290849"/>
          </a:xfrm>
        </p:spPr>
        <p:txBody>
          <a:bodyPr/>
          <a:lstStyle>
            <a:lvl1pPr>
              <a:defRPr/>
            </a:lvl1pPr>
          </a:lstStyle>
          <a:p>
            <a:r>
              <a:rPr lang="fr-FR" dirty="0"/>
              <a:t>Titre du sommaire</a:t>
            </a:r>
          </a:p>
        </p:txBody>
      </p:sp>
      <p:sp>
        <p:nvSpPr>
          <p:cNvPr id="9" name="Espace réservé du contenu 2">
            <a:extLst>
              <a:ext uri="{FF2B5EF4-FFF2-40B4-BE49-F238E27FC236}">
                <a16:creationId xmlns:a16="http://schemas.microsoft.com/office/drawing/2014/main" id="{DCA4E216-1134-467D-ADE8-4AC3039CDE2B}"/>
              </a:ext>
            </a:extLst>
          </p:cNvPr>
          <p:cNvSpPr>
            <a:spLocks noGrp="1"/>
          </p:cNvSpPr>
          <p:nvPr>
            <p:ph idx="14" hasCustomPrompt="1"/>
          </p:nvPr>
        </p:nvSpPr>
        <p:spPr>
          <a:xfrm>
            <a:off x="4608000" y="1885949"/>
            <a:ext cx="7222050" cy="3840163"/>
          </a:xfrm>
        </p:spPr>
        <p:txBody>
          <a:bodyPr/>
          <a:lstStyle>
            <a:lvl1pPr>
              <a:spcBef>
                <a:spcPts val="600"/>
              </a:spcBef>
              <a:spcAft>
                <a:spcPts val="0"/>
              </a:spcAft>
              <a:defRPr b="1">
                <a:latin typeface="Arial" panose="020B0604020202020204" pitchFamily="34" charset="0"/>
                <a:cs typeface="Arial" panose="020B0604020202020204" pitchFamily="34" charset="0"/>
              </a:defRPr>
            </a:lvl1pPr>
            <a:lvl2pPr marL="323850" indent="0">
              <a:spcBef>
                <a:spcPts val="0"/>
              </a:spcBef>
              <a:buFontTx/>
              <a:buNone/>
              <a:defRPr sz="1400" b="0">
                <a:latin typeface="Arial MT Std Light" panose="020B0302030403020204" pitchFamily="34" charset="0"/>
              </a:defRPr>
            </a:lvl2pPr>
          </a:lstStyle>
          <a:p>
            <a:pPr lvl="0"/>
            <a:r>
              <a:rPr lang="fr-FR" dirty="0"/>
              <a:t>Titre 1</a:t>
            </a:r>
          </a:p>
          <a:p>
            <a:pPr lvl="0"/>
            <a:r>
              <a:rPr lang="fr-FR" dirty="0"/>
              <a:t>Titre 2</a:t>
            </a:r>
          </a:p>
          <a:p>
            <a:pPr lvl="1"/>
            <a:r>
              <a:rPr lang="fr-FR" dirty="0"/>
              <a:t>Sous-titre</a:t>
            </a:r>
          </a:p>
        </p:txBody>
      </p:sp>
      <p:sp>
        <p:nvSpPr>
          <p:cNvPr id="10" name="Espace réservé du numéro de diapositive 5">
            <a:extLst>
              <a:ext uri="{FF2B5EF4-FFF2-40B4-BE49-F238E27FC236}">
                <a16:creationId xmlns:a16="http://schemas.microsoft.com/office/drawing/2014/main" id="{3624D890-2D50-4DB4-87A1-F6A2F0C5114E}"/>
              </a:ext>
            </a:extLst>
          </p:cNvPr>
          <p:cNvSpPr>
            <a:spLocks noGrp="1"/>
          </p:cNvSpPr>
          <p:nvPr>
            <p:ph type="sldNum" sz="quarter" idx="4"/>
          </p:nvPr>
        </p:nvSpPr>
        <p:spPr>
          <a:xfrm>
            <a:off x="11035546" y="6626632"/>
            <a:ext cx="242053" cy="184666"/>
          </a:xfrm>
          <a:prstGeom prst="rect">
            <a:avLst/>
          </a:prstGeom>
        </p:spPr>
        <p:txBody>
          <a:bodyPr vert="horz" wrap="none" lIns="0" tIns="0" rIns="0" bIns="0" rtlCol="0" anchor="ctr">
            <a:spAutoFit/>
          </a:bodyPr>
          <a:lstStyle>
            <a:lvl1pPr algn="r">
              <a:defRPr sz="1200">
                <a:solidFill>
                  <a:schemeClr val="bg1"/>
                </a:solidFill>
              </a:defRPr>
            </a:lvl1pPr>
          </a:lstStyle>
          <a:p>
            <a:fld id="{1F15C832-BA88-44B2-B74D-EBDA7A9ACE5F}" type="slidenum">
              <a:rPr lang="fr-FR" smtClean="0"/>
              <a:pPr/>
              <a:t>‹N°›</a:t>
            </a:fld>
            <a:endParaRPr lang="fr-FR" dirty="0"/>
          </a:p>
        </p:txBody>
      </p:sp>
    </p:spTree>
    <p:extLst>
      <p:ext uri="{BB962C8B-B14F-4D97-AF65-F5344CB8AC3E}">
        <p14:creationId xmlns:p14="http://schemas.microsoft.com/office/powerpoint/2010/main" val="18717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ux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F4B1AF-3C2B-471A-B0CB-68D5A7E549A3}"/>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AF6D91DB-5D9A-4CC3-8095-F75DEEC3D5F0}"/>
              </a:ext>
            </a:extLst>
          </p:cNvPr>
          <p:cNvSpPr>
            <a:spLocks noGrp="1"/>
          </p:cNvSpPr>
          <p:nvPr>
            <p:ph sz="half" idx="1"/>
          </p:nvPr>
        </p:nvSpPr>
        <p:spPr>
          <a:xfrm>
            <a:off x="360000" y="1349375"/>
            <a:ext cx="4932000" cy="43200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E120A064-31D4-42AE-907A-264DBC27F107}"/>
              </a:ext>
            </a:extLst>
          </p:cNvPr>
          <p:cNvSpPr>
            <a:spLocks noGrp="1"/>
          </p:cNvSpPr>
          <p:nvPr>
            <p:ph sz="half" idx="2"/>
          </p:nvPr>
        </p:nvSpPr>
        <p:spPr>
          <a:xfrm>
            <a:off x="6438900" y="1349375"/>
            <a:ext cx="4932000" cy="43200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9" name="Image 8">
            <a:extLst>
              <a:ext uri="{FF2B5EF4-FFF2-40B4-BE49-F238E27FC236}">
                <a16:creationId xmlns:a16="http://schemas.microsoft.com/office/drawing/2014/main" id="{0F725E42-E135-4BB9-A7E6-8DD140B24F29}"/>
              </a:ext>
            </a:extLst>
          </p:cNvPr>
          <p:cNvPicPr>
            <a:picLocks noChangeAspect="1"/>
          </p:cNvPicPr>
          <p:nvPr userDrawn="1"/>
        </p:nvPicPr>
        <p:blipFill>
          <a:blip r:embed="rId2"/>
          <a:stretch>
            <a:fillRect/>
          </a:stretch>
        </p:blipFill>
        <p:spPr>
          <a:xfrm>
            <a:off x="5781049" y="1514475"/>
            <a:ext cx="238088" cy="4068000"/>
          </a:xfrm>
          <a:prstGeom prst="rect">
            <a:avLst/>
          </a:prstGeom>
        </p:spPr>
      </p:pic>
      <p:sp>
        <p:nvSpPr>
          <p:cNvPr id="10" name="Espace réservé du texte 7">
            <a:extLst>
              <a:ext uri="{FF2B5EF4-FFF2-40B4-BE49-F238E27FC236}">
                <a16:creationId xmlns:a16="http://schemas.microsoft.com/office/drawing/2014/main" id="{BC50BAE0-AE32-4D4E-A6B6-B0375453F6A6}"/>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8" name="Espace réservé du numéro de diapositive 5">
            <a:extLst>
              <a:ext uri="{FF2B5EF4-FFF2-40B4-BE49-F238E27FC236}">
                <a16:creationId xmlns:a16="http://schemas.microsoft.com/office/drawing/2014/main" id="{BE74D151-8A07-43F8-855E-4AEDCEFB38CC}"/>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‹N°›</a:t>
            </a:fld>
            <a:endParaRPr lang="fr-FR" dirty="0"/>
          </a:p>
        </p:txBody>
      </p:sp>
    </p:spTree>
    <p:extLst>
      <p:ext uri="{BB962C8B-B14F-4D97-AF65-F5344CB8AC3E}">
        <p14:creationId xmlns:p14="http://schemas.microsoft.com/office/powerpoint/2010/main" val="88536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 image gauch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FBFD8773-D6B2-411F-8580-010C32E6311B}"/>
              </a:ext>
            </a:extLst>
          </p:cNvPr>
          <p:cNvSpPr>
            <a:spLocks noGrp="1"/>
          </p:cNvSpPr>
          <p:nvPr>
            <p:ph type="pic" idx="1"/>
          </p:nvPr>
        </p:nvSpPr>
        <p:spPr>
          <a:xfrm>
            <a:off x="0" y="0"/>
            <a:ext cx="4267200" cy="657225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8" name="Espace réservé du texte 7">
            <a:extLst>
              <a:ext uri="{FF2B5EF4-FFF2-40B4-BE49-F238E27FC236}">
                <a16:creationId xmlns:a16="http://schemas.microsoft.com/office/drawing/2014/main" id="{2331FCD1-E250-4EF9-9754-DC1E7A6B6F5D}"/>
              </a:ext>
            </a:extLst>
          </p:cNvPr>
          <p:cNvSpPr>
            <a:spLocks noGrp="1"/>
          </p:cNvSpPr>
          <p:nvPr>
            <p:ph type="body" sz="quarter" idx="13" hasCustomPrompt="1"/>
          </p:nvPr>
        </p:nvSpPr>
        <p:spPr>
          <a:xfrm>
            <a:off x="4608001" y="161925"/>
            <a:ext cx="5431350"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14" name="Titre 1">
            <a:extLst>
              <a:ext uri="{FF2B5EF4-FFF2-40B4-BE49-F238E27FC236}">
                <a16:creationId xmlns:a16="http://schemas.microsoft.com/office/drawing/2014/main" id="{EC714140-CB00-4327-8652-2CA76C0D3C39}"/>
              </a:ext>
            </a:extLst>
          </p:cNvPr>
          <p:cNvSpPr>
            <a:spLocks noGrp="1"/>
          </p:cNvSpPr>
          <p:nvPr>
            <p:ph type="title"/>
          </p:nvPr>
        </p:nvSpPr>
        <p:spPr>
          <a:xfrm>
            <a:off x="4608000" y="710857"/>
            <a:ext cx="5432400" cy="332399"/>
          </a:xfrm>
        </p:spPr>
        <p:txBody>
          <a:bodyPr/>
          <a:lstStyle/>
          <a:p>
            <a:r>
              <a:rPr lang="fr-FR"/>
              <a:t>Modifiez le style du titre</a:t>
            </a:r>
          </a:p>
        </p:txBody>
      </p:sp>
      <p:sp>
        <p:nvSpPr>
          <p:cNvPr id="15" name="Espace réservé du contenu 2">
            <a:extLst>
              <a:ext uri="{FF2B5EF4-FFF2-40B4-BE49-F238E27FC236}">
                <a16:creationId xmlns:a16="http://schemas.microsoft.com/office/drawing/2014/main" id="{5DF29D38-7158-4649-AD5B-919F941E18D4}"/>
              </a:ext>
            </a:extLst>
          </p:cNvPr>
          <p:cNvSpPr>
            <a:spLocks noGrp="1"/>
          </p:cNvSpPr>
          <p:nvPr>
            <p:ph idx="14"/>
          </p:nvPr>
        </p:nvSpPr>
        <p:spPr>
          <a:xfrm>
            <a:off x="4608000" y="1330325"/>
            <a:ext cx="7098225" cy="43513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numéro de diapositive 5">
            <a:extLst>
              <a:ext uri="{FF2B5EF4-FFF2-40B4-BE49-F238E27FC236}">
                <a16:creationId xmlns:a16="http://schemas.microsoft.com/office/drawing/2014/main" id="{A3AAF6A6-744D-4077-9457-8076575F72D0}"/>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‹N°›</a:t>
            </a:fld>
            <a:endParaRPr lang="fr-FR" dirty="0"/>
          </a:p>
        </p:txBody>
      </p:sp>
    </p:spTree>
    <p:extLst>
      <p:ext uri="{BB962C8B-B14F-4D97-AF65-F5344CB8AC3E}">
        <p14:creationId xmlns:p14="http://schemas.microsoft.com/office/powerpoint/2010/main" val="276172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E6B65E-EFEC-405D-81AF-86465BCFB5D8}"/>
              </a:ext>
            </a:extLst>
          </p:cNvPr>
          <p:cNvSpPr>
            <a:spLocks noGrp="1"/>
          </p:cNvSpPr>
          <p:nvPr>
            <p:ph type="title"/>
          </p:nvPr>
        </p:nvSpPr>
        <p:spPr>
          <a:xfrm>
            <a:off x="360000" y="710857"/>
            <a:ext cx="11472001" cy="290849"/>
          </a:xfrm>
        </p:spPr>
        <p:txBody>
          <a:bodyPr/>
          <a:lstStyle>
            <a:lvl1pPr>
              <a:defRPr sz="2100"/>
            </a:lvl1pPr>
          </a:lstStyle>
          <a:p>
            <a:r>
              <a:rPr lang="fr-FR" dirty="0"/>
              <a:t>Modifiez le style du titre</a:t>
            </a:r>
          </a:p>
        </p:txBody>
      </p:sp>
      <p:sp>
        <p:nvSpPr>
          <p:cNvPr id="6" name="Espace réservé du texte 7">
            <a:extLst>
              <a:ext uri="{FF2B5EF4-FFF2-40B4-BE49-F238E27FC236}">
                <a16:creationId xmlns:a16="http://schemas.microsoft.com/office/drawing/2014/main" id="{0BAE0C10-DBBF-418C-B4FB-037453E9F18A}"/>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7" name="Espace réservé du numéro de diapositive 5">
            <a:extLst>
              <a:ext uri="{FF2B5EF4-FFF2-40B4-BE49-F238E27FC236}">
                <a16:creationId xmlns:a16="http://schemas.microsoft.com/office/drawing/2014/main" id="{CF10CCD7-E80C-45A6-9244-EEE6992B6B19}"/>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‹N°›</a:t>
            </a:fld>
            <a:endParaRPr lang="fr-FR" dirty="0"/>
          </a:p>
        </p:txBody>
      </p:sp>
    </p:spTree>
    <p:extLst>
      <p:ext uri="{BB962C8B-B14F-4D97-AF65-F5344CB8AC3E}">
        <p14:creationId xmlns:p14="http://schemas.microsoft.com/office/powerpoint/2010/main" val="66903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u texte 7">
            <a:extLst>
              <a:ext uri="{FF2B5EF4-FFF2-40B4-BE49-F238E27FC236}">
                <a16:creationId xmlns:a16="http://schemas.microsoft.com/office/drawing/2014/main" id="{D4AE20AA-BB0A-4E74-94B5-C36D025FF4FF}"/>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6" name="Espace réservé du numéro de diapositive 5">
            <a:extLst>
              <a:ext uri="{FF2B5EF4-FFF2-40B4-BE49-F238E27FC236}">
                <a16:creationId xmlns:a16="http://schemas.microsoft.com/office/drawing/2014/main" id="{C677901D-18B9-408F-9D22-17BCDFE84A8D}"/>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t>‹N°›</a:t>
            </a:fld>
            <a:endParaRPr lang="fr-FR" dirty="0"/>
          </a:p>
        </p:txBody>
      </p:sp>
    </p:spTree>
    <p:extLst>
      <p:ext uri="{BB962C8B-B14F-4D97-AF65-F5344CB8AC3E}">
        <p14:creationId xmlns:p14="http://schemas.microsoft.com/office/powerpoint/2010/main" val="17560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uv avec 3 logos partenai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09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e - Bleu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737602" y="196984"/>
            <a:ext cx="6214483" cy="290849"/>
          </a:xfrm>
        </p:spPr>
        <p:txBody>
          <a:bodyPr/>
          <a:lstStyle>
            <a:lvl1pPr>
              <a:defRPr>
                <a:solidFill>
                  <a:schemeClr val="bg1"/>
                </a:solidFill>
              </a:defRPr>
            </a:lvl1pPr>
          </a:lstStyle>
          <a:p>
            <a:r>
              <a:rPr lang="fr-FR" dirty="0"/>
              <a:t>Cliquez et modifiez le titre</a:t>
            </a:r>
          </a:p>
        </p:txBody>
      </p:sp>
      <p:sp>
        <p:nvSpPr>
          <p:cNvPr id="11" name="Espace réservé du contenu 2"/>
          <p:cNvSpPr>
            <a:spLocks noGrp="1"/>
          </p:cNvSpPr>
          <p:nvPr>
            <p:ph idx="16"/>
          </p:nvPr>
        </p:nvSpPr>
        <p:spPr>
          <a:xfrm>
            <a:off x="3737603" y="1441784"/>
            <a:ext cx="8121844" cy="477043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3" name="Rectangle 2"/>
          <p:cNvSpPr/>
          <p:nvPr userDrawn="1"/>
        </p:nvSpPr>
        <p:spPr>
          <a:xfrm>
            <a:off x="0" y="6430062"/>
            <a:ext cx="12192000" cy="427939"/>
          </a:xfrm>
          <a:prstGeom prst="rect">
            <a:avLst/>
          </a:prstGeom>
          <a:gradFill flip="none" rotWithShape="1">
            <a:gsLst>
              <a:gs pos="0">
                <a:srgbClr val="20366F"/>
              </a:gs>
              <a:gs pos="53000">
                <a:srgbClr val="1A2F5C"/>
              </a:gs>
              <a:gs pos="83000">
                <a:srgbClr val="16254C"/>
              </a:gs>
              <a:gs pos="100000">
                <a:srgbClr val="15234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44" dirty="0"/>
          </a:p>
        </p:txBody>
      </p:sp>
    </p:spTree>
    <p:extLst>
      <p:ext uri="{BB962C8B-B14F-4D97-AF65-F5344CB8AC3E}">
        <p14:creationId xmlns:p14="http://schemas.microsoft.com/office/powerpoint/2010/main" val="2979395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4"/>
          </p:nvPr>
        </p:nvSpPr>
        <p:spPr>
          <a:xfrm>
            <a:off x="11074837" y="6492426"/>
            <a:ext cx="349775" cy="203133"/>
          </a:xfrm>
          <a:prstGeom prst="rect">
            <a:avLst/>
          </a:prstGeom>
        </p:spPr>
        <p:txBody>
          <a:bodyPr vert="horz" lIns="91440" tIns="45720" rIns="91440" bIns="45720" rtlCol="0" anchor="ctr"/>
          <a:lstStyle>
            <a:lvl1pPr algn="ctr">
              <a:defRPr sz="720">
                <a:solidFill>
                  <a:srgbClr val="002060"/>
                </a:solidFill>
                <a:latin typeface="Arial" charset="0"/>
                <a:ea typeface="Arial" charset="0"/>
                <a:cs typeface="Arial" charset="0"/>
              </a:defRPr>
            </a:lvl1pPr>
          </a:lstStyle>
          <a:p>
            <a:pPr defTabSz="956570">
              <a:defRPr/>
            </a:pPr>
            <a:fld id="{EB81167D-292E-8142-ABF3-3BDF0609D345}" type="slidenum">
              <a:rPr lang="fr-FR" smtClean="0"/>
              <a:pPr defTabSz="956570">
                <a:defRPr/>
              </a:pPr>
              <a:t>‹N°›</a:t>
            </a:fld>
            <a:endParaRPr lang="fr-FR" dirty="0"/>
          </a:p>
        </p:txBody>
      </p:sp>
      <p:sp>
        <p:nvSpPr>
          <p:cNvPr id="3" name="Titre 2"/>
          <p:cNvSpPr>
            <a:spLocks noGrp="1"/>
          </p:cNvSpPr>
          <p:nvPr>
            <p:ph type="title"/>
          </p:nvPr>
        </p:nvSpPr>
        <p:spPr>
          <a:xfrm>
            <a:off x="381000" y="154039"/>
            <a:ext cx="8626672" cy="290849"/>
          </a:xfrm>
          <a:prstGeom prst="rect">
            <a:avLst/>
          </a:prstGeom>
        </p:spPr>
        <p:txBody>
          <a:bodyPr/>
          <a:lstStyle/>
          <a:p>
            <a:r>
              <a:rPr lang="fr-FR" smtClean="0"/>
              <a:t>Modifiez le style du titre</a:t>
            </a:r>
            <a:endParaRPr lang="fr-FR"/>
          </a:p>
        </p:txBody>
      </p:sp>
      <p:sp>
        <p:nvSpPr>
          <p:cNvPr id="10" name="Espace réservé de la date 1"/>
          <p:cNvSpPr>
            <a:spLocks noGrp="1"/>
          </p:cNvSpPr>
          <p:nvPr>
            <p:ph type="dt" sz="half" idx="10"/>
          </p:nvPr>
        </p:nvSpPr>
        <p:spPr>
          <a:xfrm>
            <a:off x="8688919" y="6603630"/>
            <a:ext cx="1691216" cy="254371"/>
          </a:xfrm>
          <a:prstGeom prst="rect">
            <a:avLst/>
          </a:prstGeom>
        </p:spPr>
        <p:txBody>
          <a:bodyPr anchor="ctr"/>
          <a:lstStyle>
            <a:lvl1pPr>
              <a:defRPr sz="1260">
                <a:solidFill>
                  <a:schemeClr val="bg1"/>
                </a:solidFill>
              </a:defRPr>
            </a:lvl1pPr>
          </a:lstStyle>
          <a:p>
            <a:pPr>
              <a:defRPr/>
            </a:pPr>
            <a:r>
              <a:rPr lang="fr-FR" smtClean="0"/>
              <a:t>November 2020, 4th</a:t>
            </a:r>
            <a:endParaRPr lang="en-US" dirty="0"/>
          </a:p>
        </p:txBody>
      </p:sp>
      <p:sp>
        <p:nvSpPr>
          <p:cNvPr id="11" name="Espace réservé du pied de page 7"/>
          <p:cNvSpPr>
            <a:spLocks noGrp="1"/>
          </p:cNvSpPr>
          <p:nvPr>
            <p:ph type="ftr" sz="quarter" idx="11"/>
          </p:nvPr>
        </p:nvSpPr>
        <p:spPr>
          <a:xfrm>
            <a:off x="804333" y="6603629"/>
            <a:ext cx="7787218" cy="254370"/>
          </a:xfrm>
          <a:prstGeom prst="rect">
            <a:avLst/>
          </a:prstGeom>
        </p:spPr>
        <p:txBody>
          <a:bodyPr anchor="ctr"/>
          <a:lstStyle>
            <a:lvl1pPr>
              <a:defRPr sz="1260">
                <a:solidFill>
                  <a:schemeClr val="bg1"/>
                </a:solidFill>
              </a:defRPr>
            </a:lvl1pPr>
          </a:lstStyle>
          <a:p>
            <a:pPr>
              <a:defRPr/>
            </a:pPr>
            <a:r>
              <a:rPr lang="en-US" smtClean="0"/>
              <a:t>CNES - Coopération Franco/Indienne </a:t>
            </a:r>
            <a:endParaRPr lang="en-US" dirty="0"/>
          </a:p>
        </p:txBody>
      </p:sp>
      <p:sp>
        <p:nvSpPr>
          <p:cNvPr id="12" name="Sous-titre 2"/>
          <p:cNvSpPr>
            <a:spLocks noGrp="1"/>
          </p:cNvSpPr>
          <p:nvPr>
            <p:ph type="subTitle" idx="14" hasCustomPrompt="1"/>
          </p:nvPr>
        </p:nvSpPr>
        <p:spPr>
          <a:xfrm>
            <a:off x="397936" y="597238"/>
            <a:ext cx="8609737" cy="358352"/>
          </a:xfrm>
          <a:prstGeom prst="rect">
            <a:avLst/>
          </a:prstGeom>
        </p:spPr>
        <p:txBody>
          <a:bodyPr>
            <a:noAutofit/>
          </a:bodyPr>
          <a:lstStyle>
            <a:lvl1pPr marL="0" indent="0" algn="l">
              <a:buNone/>
              <a:defRPr lang="fr-FR" sz="1920" b="0" kern="1200" baseline="0">
                <a:solidFill>
                  <a:schemeClr val="accent2"/>
                </a:solidFill>
                <a:latin typeface="Arial" charset="0"/>
                <a:ea typeface="Arial" charset="0"/>
                <a:cs typeface="Arial" charset="0"/>
              </a:defRPr>
            </a:lvl1pPr>
            <a:lvl2pPr marL="609570" indent="0" algn="ctr">
              <a:buNone/>
              <a:defRPr sz="2666"/>
            </a:lvl2pPr>
            <a:lvl3pPr marL="1219139" indent="0" algn="ctr">
              <a:buNone/>
              <a:defRPr sz="2400"/>
            </a:lvl3pPr>
            <a:lvl4pPr marL="1828709" indent="0" algn="ctr">
              <a:buNone/>
              <a:defRPr sz="2134"/>
            </a:lvl4pPr>
            <a:lvl5pPr marL="2438279" indent="0" algn="ctr">
              <a:buNone/>
              <a:defRPr sz="2134"/>
            </a:lvl5pPr>
            <a:lvl6pPr marL="3047848" indent="0" algn="ctr">
              <a:buNone/>
              <a:defRPr sz="2134"/>
            </a:lvl6pPr>
            <a:lvl7pPr marL="3657418" indent="0" algn="ctr">
              <a:buNone/>
              <a:defRPr sz="2134"/>
            </a:lvl7pPr>
            <a:lvl8pPr marL="4266986" indent="0" algn="ctr">
              <a:buNone/>
              <a:defRPr sz="2134"/>
            </a:lvl8pPr>
            <a:lvl9pPr marL="4876556" indent="0" algn="ctr">
              <a:buNone/>
              <a:defRPr sz="2134"/>
            </a:lvl9pPr>
          </a:lstStyle>
          <a:p>
            <a:r>
              <a:rPr lang="fr-FR" dirty="0" smtClean="0"/>
              <a:t>Modifier le style du sous-titre</a:t>
            </a:r>
            <a:endParaRPr lang="fr-FR" dirty="0"/>
          </a:p>
        </p:txBody>
      </p:sp>
      <p:sp>
        <p:nvSpPr>
          <p:cNvPr id="13" name="Espace réservé du contenu 7"/>
          <p:cNvSpPr>
            <a:spLocks noGrp="1"/>
          </p:cNvSpPr>
          <p:nvPr>
            <p:ph sz="quarter" idx="13"/>
          </p:nvPr>
        </p:nvSpPr>
        <p:spPr>
          <a:xfrm>
            <a:off x="397934" y="1155125"/>
            <a:ext cx="11389678" cy="5172074"/>
          </a:xfrm>
          <a:prstGeom prst="rect">
            <a:avLst/>
          </a:prstGeom>
        </p:spPr>
        <p:txBody>
          <a:bodyPr/>
          <a:lstStyle>
            <a:lvl1pPr>
              <a:spcAft>
                <a:spcPts val="600"/>
              </a:spcAft>
              <a:defRPr/>
            </a:lvl1pPr>
            <a:lvl2pPr marL="325742" indent="-325742">
              <a:lnSpc>
                <a:spcPct val="120000"/>
              </a:lnSpc>
              <a:spcBef>
                <a:spcPts val="0"/>
              </a:spcBef>
              <a:spcAft>
                <a:spcPts val="0"/>
              </a:spcAft>
              <a:defRPr/>
            </a:lvl2pPr>
            <a:lvl3pPr marL="531475" indent="-302884">
              <a:lnSpc>
                <a:spcPct val="120000"/>
              </a:lnSpc>
              <a:spcBef>
                <a:spcPts val="0"/>
              </a:spcBef>
              <a:spcAft>
                <a:spcPts val="0"/>
              </a:spcAft>
              <a:defRPr/>
            </a:lvl3pPr>
            <a:lvl4pPr marL="750540" indent="-302884">
              <a:lnSpc>
                <a:spcPct val="120000"/>
              </a:lnSpc>
              <a:spcBef>
                <a:spcPts val="0"/>
              </a:spcBef>
              <a:spcAft>
                <a:spcPts val="0"/>
              </a:spcAft>
              <a:buClr>
                <a:srgbClr val="00B0F0"/>
              </a:buClr>
              <a:buFont typeface="Arial" panose="020B0604020202020204" pitchFamily="34" charset="0"/>
              <a:buChar char="»"/>
              <a:defRPr sz="1680"/>
            </a:lvl4pPr>
            <a:lvl5pPr marL="967702" indent="-302884">
              <a:lnSpc>
                <a:spcPct val="120000"/>
              </a:lnSpc>
              <a:spcBef>
                <a:spcPts val="0"/>
              </a:spcBef>
              <a:spcAft>
                <a:spcPts val="0"/>
              </a:spcAft>
              <a:buClr>
                <a:srgbClr val="00B0F0"/>
              </a:buClr>
              <a:defRPr sz="144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16629825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re et contenu CNES">
    <p:spTree>
      <p:nvGrpSpPr>
        <p:cNvPr id="1" name=""/>
        <p:cNvGrpSpPr/>
        <p:nvPr/>
      </p:nvGrpSpPr>
      <p:grpSpPr>
        <a:xfrm>
          <a:off x="0" y="0"/>
          <a:ext cx="0" cy="0"/>
          <a:chOff x="0" y="0"/>
          <a:chExt cx="0" cy="0"/>
        </a:xfrm>
      </p:grpSpPr>
      <p:sp>
        <p:nvSpPr>
          <p:cNvPr id="2" name="Titre 1"/>
          <p:cNvSpPr>
            <a:spLocks noGrp="1"/>
          </p:cNvSpPr>
          <p:nvPr>
            <p:ph type="title"/>
          </p:nvPr>
        </p:nvSpPr>
        <p:spPr>
          <a:xfrm>
            <a:off x="720000" y="187200"/>
            <a:ext cx="10752000" cy="290849"/>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7859712" y="6526800"/>
            <a:ext cx="2844800" cy="216000"/>
          </a:xfrm>
          <a:prstGeom prst="rect">
            <a:avLst/>
          </a:prstGeom>
        </p:spPr>
        <p:txBody>
          <a:bodyPr/>
          <a:lstStyle>
            <a:lvl1pPr>
              <a:defRPr lang="fr-FR" sz="800" kern="1200" smtClean="0">
                <a:solidFill>
                  <a:schemeClr val="tx1"/>
                </a:solidFill>
                <a:latin typeface="Arial" pitchFamily="34" charset="0"/>
                <a:ea typeface="+mn-ea"/>
                <a:cs typeface="Arial" pitchFamily="34" charset="0"/>
              </a:defRPr>
            </a:lvl1pPr>
          </a:lstStyle>
          <a:p>
            <a:r>
              <a:rPr lang="fr-FR" smtClean="0"/>
              <a:t>10 juin 2016</a:t>
            </a:r>
            <a:endParaRPr lang="fr-FR" dirty="0"/>
          </a:p>
        </p:txBody>
      </p:sp>
      <p:sp>
        <p:nvSpPr>
          <p:cNvPr id="5" name="Espace réservé du numéro de diapositive 4"/>
          <p:cNvSpPr>
            <a:spLocks noGrp="1"/>
          </p:cNvSpPr>
          <p:nvPr>
            <p:ph type="sldNum" sz="quarter" idx="12"/>
          </p:nvPr>
        </p:nvSpPr>
        <p:spPr>
          <a:xfrm>
            <a:off x="393258" y="6573244"/>
            <a:ext cx="182742" cy="123111"/>
          </a:xfrm>
          <a:prstGeom prst="rect">
            <a:avLst/>
          </a:prstGeom>
        </p:spPr>
        <p:txBody>
          <a:bodyPr/>
          <a:lstStyle>
            <a:lvl1pPr>
              <a:defRPr lang="fr-FR" sz="800" kern="1200" smtClean="0">
                <a:solidFill>
                  <a:schemeClr val="tx1"/>
                </a:solidFill>
                <a:latin typeface="Arial" pitchFamily="34" charset="0"/>
                <a:ea typeface="+mn-ea"/>
                <a:cs typeface="Arial" pitchFamily="34" charset="0"/>
              </a:defRPr>
            </a:lvl1pPr>
          </a:lstStyle>
          <a:p>
            <a:fld id="{0CF0C526-BD89-4144-8E0F-45126FE564DF}" type="slidenum">
              <a:rPr lang="fr-FR" smtClean="0"/>
              <a:pPr/>
              <a:t>‹N°›</a:t>
            </a:fld>
            <a:endParaRPr lang="fr-FR" dirty="0"/>
          </a:p>
        </p:txBody>
      </p:sp>
      <p:pic>
        <p:nvPicPr>
          <p:cNvPr id="19" name="Picture 12" descr="suit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gray">
          <a:xfrm>
            <a:off x="9984318" y="5799138"/>
            <a:ext cx="220768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9"/>
          <p:cNvSpPr>
            <a:spLocks noGrp="1"/>
          </p:cNvSpPr>
          <p:nvPr>
            <p:ph sz="quarter" idx="16"/>
          </p:nvPr>
        </p:nvSpPr>
        <p:spPr>
          <a:xfrm>
            <a:off x="719668" y="1340768"/>
            <a:ext cx="10752666" cy="4680520"/>
          </a:xfrm>
          <a:prstGeom prst="rect">
            <a:avLst/>
          </a:prstGeom>
        </p:spPr>
        <p:txBody>
          <a:bodyPr/>
          <a:lstStyle>
            <a:lvl1pPr>
              <a:defRPr sz="2000">
                <a:solidFill>
                  <a:srgbClr val="EC7305"/>
                </a:solidFill>
              </a:defRPr>
            </a:lvl1pPr>
            <a:lvl2pPr marL="0" indent="0">
              <a:buNone/>
              <a:defRPr/>
            </a:lvl2pPr>
            <a:lvl3pPr marL="360000" indent="-228600">
              <a:buSzPct val="80000"/>
              <a:buFont typeface="Wingdings 2" pitchFamily="18" charset="2"/>
              <a:buChar char=""/>
              <a:defRPr sz="1800"/>
            </a:lvl3pPr>
            <a:lvl4pPr marL="540000" indent="-228600">
              <a:buFont typeface="Wingdings 2" pitchFamily="18" charset="2"/>
              <a:buChar char="è"/>
              <a:defRPr sz="1600"/>
            </a:lvl4pPr>
            <a:lvl5pPr marL="720000">
              <a:buClr>
                <a:srgbClr val="EC7305"/>
              </a:buClr>
              <a:defRPr sz="1400">
                <a:latin typeface="Arial" pitchFamily="34" charset="0"/>
                <a:cs typeface="Arial" pitchFamily="34"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38162796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e - Bleu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8606612" y="6446701"/>
            <a:ext cx="2743200" cy="363854"/>
          </a:xfrm>
        </p:spPr>
        <p:txBody>
          <a:bodyPr>
            <a:noAutofit/>
          </a:bodyPr>
          <a:lstStyle/>
          <a:p>
            <a:fld id="{62B8EFC2-1E6F-E543-8F2B-2782CBB9317F}" type="slidenum">
              <a:rPr lang="fr-FR" smtClean="0"/>
              <a:pPr/>
              <a:t>‹N°›</a:t>
            </a:fld>
            <a:endParaRPr lang="fr-FR"/>
          </a:p>
        </p:txBody>
      </p:sp>
      <p:sp>
        <p:nvSpPr>
          <p:cNvPr id="8" name="Sous-titre 2"/>
          <p:cNvSpPr>
            <a:spLocks noGrp="1"/>
          </p:cNvSpPr>
          <p:nvPr>
            <p:ph type="subTitle" idx="14" hasCustomPrompt="1"/>
          </p:nvPr>
        </p:nvSpPr>
        <p:spPr>
          <a:xfrm>
            <a:off x="3737592" y="294063"/>
            <a:ext cx="6214483" cy="318044"/>
          </a:xfrm>
        </p:spPr>
        <p:txBody>
          <a:bodyPr>
            <a:noAutofit/>
          </a:bodyPr>
          <a:lstStyle>
            <a:lvl1pPr marL="0" indent="0" algn="l">
              <a:buNone/>
              <a:defRPr lang="fr-FR" sz="2160" b="1" kern="1200" cap="all" baseline="0">
                <a:solidFill>
                  <a:schemeClr val="bg1"/>
                </a:solidFill>
                <a:latin typeface="Arial" charset="0"/>
                <a:ea typeface="Arial" charset="0"/>
                <a:cs typeface="Arial" charset="0"/>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fr-FR" dirty="0" smtClean="0"/>
              <a:t>CHAPITRE - DATE</a:t>
            </a:r>
            <a:endParaRPr lang="fr-FR" dirty="0"/>
          </a:p>
        </p:txBody>
      </p:sp>
      <p:sp>
        <p:nvSpPr>
          <p:cNvPr id="11" name="Espace réservé du contenu 2"/>
          <p:cNvSpPr>
            <a:spLocks noGrp="1"/>
          </p:cNvSpPr>
          <p:nvPr>
            <p:ph idx="16"/>
          </p:nvPr>
        </p:nvSpPr>
        <p:spPr>
          <a:xfrm>
            <a:off x="3737595" y="1859280"/>
            <a:ext cx="8121844" cy="4352926"/>
          </a:xfrm>
        </p:spPr>
        <p:txBody>
          <a:bodyPr>
            <a:noAutofit/>
          </a:bodyPr>
          <a:lstStyle>
            <a:lvl2pPr>
              <a:defRPr>
                <a:solidFill>
                  <a:schemeClr val="bg1"/>
                </a:solidFill>
              </a:defRPr>
            </a:lvl2pPr>
            <a:lvl3pPr>
              <a:defRPr>
                <a:solidFill>
                  <a:schemeClr val="bg1"/>
                </a:solidFill>
              </a:defRPr>
            </a:lvl3pPr>
            <a:lvl4pPr>
              <a:defRPr>
                <a:solidFill>
                  <a:schemeClr val="bg1"/>
                </a:solidFill>
              </a:defRPr>
            </a:lvl4p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Tree>
    <p:extLst>
      <p:ext uri="{BB962C8B-B14F-4D97-AF65-F5344CB8AC3E}">
        <p14:creationId xmlns:p14="http://schemas.microsoft.com/office/powerpoint/2010/main" val="21165138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 avec 1 logo partenair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091E16AC-6E81-43AE-AF77-622249D7C6F7}"/>
              </a:ext>
            </a:extLst>
          </p:cNvPr>
          <p:cNvSpPr>
            <a:spLocks noGrp="1"/>
          </p:cNvSpPr>
          <p:nvPr>
            <p:ph type="pic" sz="quarter" idx="12"/>
          </p:nvPr>
        </p:nvSpPr>
        <p:spPr>
          <a:xfrm>
            <a:off x="5203825" y="4706938"/>
            <a:ext cx="1784350" cy="1158875"/>
          </a:xfrm>
        </p:spPr>
        <p:txBody>
          <a:bodyPr/>
          <a:lstStyle/>
          <a:p>
            <a:r>
              <a:rPr lang="fr-FR" dirty="0"/>
              <a:t>Cliquez sur l'icône pour ajouter une image</a:t>
            </a:r>
          </a:p>
        </p:txBody>
      </p:sp>
      <p:sp>
        <p:nvSpPr>
          <p:cNvPr id="13" name="Titre 12">
            <a:extLst>
              <a:ext uri="{FF2B5EF4-FFF2-40B4-BE49-F238E27FC236}">
                <a16:creationId xmlns:a16="http://schemas.microsoft.com/office/drawing/2014/main" id="{E6565DA9-72C1-4A7D-AE76-7F62DFD56FEB}"/>
              </a:ext>
            </a:extLst>
          </p:cNvPr>
          <p:cNvSpPr>
            <a:spLocks noGrp="1"/>
          </p:cNvSpPr>
          <p:nvPr>
            <p:ph type="title" hasCustomPrompt="1"/>
          </p:nvPr>
        </p:nvSpPr>
        <p:spPr>
          <a:xfrm>
            <a:off x="1251563" y="1221388"/>
            <a:ext cx="9688875" cy="1828193"/>
          </a:xfrm>
        </p:spPr>
        <p:txBody>
          <a:bodyPr/>
          <a:lstStyle>
            <a:lvl1pPr>
              <a:defRPr/>
            </a:lvl1pPr>
          </a:lstStyle>
          <a:p>
            <a:r>
              <a:rPr lang="fr-FR" dirty="0"/>
              <a:t>Titre de la</a:t>
            </a:r>
            <a:br>
              <a:rPr lang="fr-FR" dirty="0"/>
            </a:br>
            <a:r>
              <a:rPr lang="fr-FR" dirty="0"/>
              <a:t>présentation</a:t>
            </a:r>
            <a:br>
              <a:rPr lang="fr-FR" dirty="0"/>
            </a:br>
            <a:r>
              <a:rPr lang="fr-FR" dirty="0" err="1"/>
              <a:t>lorem</a:t>
            </a:r>
            <a:r>
              <a:rPr lang="fr-FR" dirty="0"/>
              <a:t> ipsum</a:t>
            </a:r>
          </a:p>
        </p:txBody>
      </p:sp>
      <p:sp>
        <p:nvSpPr>
          <p:cNvPr id="8" name="Sous-titre 2">
            <a:extLst>
              <a:ext uri="{FF2B5EF4-FFF2-40B4-BE49-F238E27FC236}">
                <a16:creationId xmlns:a16="http://schemas.microsoft.com/office/drawing/2014/main" id="{829F0960-CBD4-456B-BD47-21C6E4498130}"/>
              </a:ext>
            </a:extLst>
          </p:cNvPr>
          <p:cNvSpPr>
            <a:spLocks noGrp="1"/>
          </p:cNvSpPr>
          <p:nvPr>
            <p:ph type="subTitle" idx="1" hasCustomPrompt="1"/>
          </p:nvPr>
        </p:nvSpPr>
        <p:spPr>
          <a:xfrm>
            <a:off x="4964282" y="3247804"/>
            <a:ext cx="2263441" cy="323165"/>
          </a:xfrm>
        </p:spPr>
        <p:txBody>
          <a:bodyPr wrap="none">
            <a:spAutoFit/>
          </a:bodyPr>
          <a:lstStyle>
            <a:lvl1pPr marL="0" indent="0" algn="ctr">
              <a:buNone/>
              <a:defRPr sz="2100" cap="all" baseline="0">
                <a:solidFill>
                  <a:schemeClr val="accent1"/>
                </a:solidFill>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Référence dossier</a:t>
            </a:r>
          </a:p>
        </p:txBody>
      </p:sp>
      <p:sp>
        <p:nvSpPr>
          <p:cNvPr id="9" name="Espace réservé du texte 5">
            <a:extLst>
              <a:ext uri="{FF2B5EF4-FFF2-40B4-BE49-F238E27FC236}">
                <a16:creationId xmlns:a16="http://schemas.microsoft.com/office/drawing/2014/main" id="{38CF1F92-9B75-4E25-A346-D077D6F952E2}"/>
              </a:ext>
            </a:extLst>
          </p:cNvPr>
          <p:cNvSpPr>
            <a:spLocks noGrp="1"/>
          </p:cNvSpPr>
          <p:nvPr>
            <p:ph type="body" sz="quarter" idx="10" hasCustomPrompt="1"/>
          </p:nvPr>
        </p:nvSpPr>
        <p:spPr>
          <a:xfrm>
            <a:off x="5944516" y="3902872"/>
            <a:ext cx="302968" cy="215444"/>
          </a:xfrm>
        </p:spPr>
        <p:txBody>
          <a:bodyPr/>
          <a:lstStyle>
            <a:lvl1pPr>
              <a:defRPr/>
            </a:lvl1pPr>
          </a:lstStyle>
          <a:p>
            <a:pPr lvl="0"/>
            <a:r>
              <a:rPr lang="fr-FR" dirty="0"/>
              <a:t>Lieu</a:t>
            </a:r>
          </a:p>
        </p:txBody>
      </p:sp>
      <p:sp>
        <p:nvSpPr>
          <p:cNvPr id="10" name="Espace réservé du texte 5">
            <a:extLst>
              <a:ext uri="{FF2B5EF4-FFF2-40B4-BE49-F238E27FC236}">
                <a16:creationId xmlns:a16="http://schemas.microsoft.com/office/drawing/2014/main" id="{3B1701F7-784D-46BA-8D85-769A15CE2C39}"/>
              </a:ext>
            </a:extLst>
          </p:cNvPr>
          <p:cNvSpPr>
            <a:spLocks noGrp="1"/>
          </p:cNvSpPr>
          <p:nvPr>
            <p:ph type="body" sz="quarter" idx="11" hasCustomPrompt="1"/>
          </p:nvPr>
        </p:nvSpPr>
        <p:spPr>
          <a:xfrm>
            <a:off x="4744669" y="4270969"/>
            <a:ext cx="2702663" cy="215444"/>
          </a:xfrm>
        </p:spPr>
        <p:txBody>
          <a:bodyPr/>
          <a:lstStyle>
            <a:lvl1pPr>
              <a:defRPr/>
            </a:lvl1pPr>
          </a:lstStyle>
          <a:p>
            <a:r>
              <a:rPr lang="fr-FR" dirty="0"/>
              <a:t>Prénom Nom, Fonction de l’intervenant</a:t>
            </a:r>
          </a:p>
        </p:txBody>
      </p:sp>
      <p:sp>
        <p:nvSpPr>
          <p:cNvPr id="11" name="Espace réservé de la date 3">
            <a:extLst>
              <a:ext uri="{FF2B5EF4-FFF2-40B4-BE49-F238E27FC236}">
                <a16:creationId xmlns:a16="http://schemas.microsoft.com/office/drawing/2014/main" id="{8298124D-E421-47FA-A2F7-DA4024A74BF7}"/>
              </a:ext>
            </a:extLst>
          </p:cNvPr>
          <p:cNvSpPr>
            <a:spLocks noGrp="1"/>
          </p:cNvSpPr>
          <p:nvPr>
            <p:ph type="dt" sz="half" idx="2"/>
          </p:nvPr>
        </p:nvSpPr>
        <p:spPr>
          <a:xfrm>
            <a:off x="4778375" y="3698625"/>
            <a:ext cx="2635252" cy="184666"/>
          </a:xfrm>
          <a:prstGeom prst="rect">
            <a:avLst/>
          </a:prstGeom>
        </p:spPr>
        <p:txBody>
          <a:bodyPr vert="horz" wrap="none" lIns="0" tIns="0" rIns="0" bIns="0" rtlCol="0" anchor="ctr">
            <a:noAutofit/>
          </a:bodyPr>
          <a:lstStyle>
            <a:lvl1pPr algn="ctr">
              <a:defRPr sz="1400" b="1">
                <a:solidFill>
                  <a:schemeClr val="accent1"/>
                </a:solidFill>
              </a:defRPr>
            </a:lvl1pPr>
          </a:lstStyle>
          <a:p>
            <a:r>
              <a:rPr lang="fr-FR" dirty="0"/>
              <a:t>Date</a:t>
            </a:r>
          </a:p>
        </p:txBody>
      </p:sp>
    </p:spTree>
    <p:extLst>
      <p:ext uri="{BB962C8B-B14F-4D97-AF65-F5344CB8AC3E}">
        <p14:creationId xmlns:p14="http://schemas.microsoft.com/office/powerpoint/2010/main" val="417374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 avec 3 logos partenaires">
    <p:spTree>
      <p:nvGrpSpPr>
        <p:cNvPr id="1" name=""/>
        <p:cNvGrpSpPr/>
        <p:nvPr/>
      </p:nvGrpSpPr>
      <p:grpSpPr>
        <a:xfrm>
          <a:off x="0" y="0"/>
          <a:ext cx="0" cy="0"/>
          <a:chOff x="0" y="0"/>
          <a:chExt cx="0" cy="0"/>
        </a:xfrm>
      </p:grpSpPr>
      <p:sp>
        <p:nvSpPr>
          <p:cNvPr id="15" name="Espace réservé pour une image  4">
            <a:extLst>
              <a:ext uri="{FF2B5EF4-FFF2-40B4-BE49-F238E27FC236}">
                <a16:creationId xmlns:a16="http://schemas.microsoft.com/office/drawing/2014/main" id="{88568475-D0A2-426E-BB81-6EA864EC55B1}"/>
              </a:ext>
            </a:extLst>
          </p:cNvPr>
          <p:cNvSpPr>
            <a:spLocks noGrp="1"/>
          </p:cNvSpPr>
          <p:nvPr>
            <p:ph type="pic" sz="quarter" idx="12"/>
          </p:nvPr>
        </p:nvSpPr>
        <p:spPr>
          <a:xfrm>
            <a:off x="4009665" y="4792357"/>
            <a:ext cx="1171938" cy="761134"/>
          </a:xfrm>
        </p:spPr>
        <p:txBody>
          <a:bodyPr/>
          <a:lstStyle/>
          <a:p>
            <a:r>
              <a:rPr lang="fr-FR" dirty="0"/>
              <a:t>Cliquez sur l'icône pour ajouter une image</a:t>
            </a:r>
          </a:p>
        </p:txBody>
      </p:sp>
      <p:sp>
        <p:nvSpPr>
          <p:cNvPr id="16" name="Espace réservé pour une image  4">
            <a:extLst>
              <a:ext uri="{FF2B5EF4-FFF2-40B4-BE49-F238E27FC236}">
                <a16:creationId xmlns:a16="http://schemas.microsoft.com/office/drawing/2014/main" id="{E1874CC0-3FC8-449F-9A47-A271E79930DF}"/>
              </a:ext>
            </a:extLst>
          </p:cNvPr>
          <p:cNvSpPr>
            <a:spLocks noGrp="1"/>
          </p:cNvSpPr>
          <p:nvPr>
            <p:ph type="pic" sz="quarter" idx="13"/>
          </p:nvPr>
        </p:nvSpPr>
        <p:spPr>
          <a:xfrm>
            <a:off x="5510031" y="4792357"/>
            <a:ext cx="1171938" cy="761134"/>
          </a:xfrm>
        </p:spPr>
        <p:txBody>
          <a:bodyPr/>
          <a:lstStyle/>
          <a:p>
            <a:r>
              <a:rPr lang="fr-FR" dirty="0"/>
              <a:t>Cliquez sur l'icône pour ajouter une image</a:t>
            </a:r>
          </a:p>
        </p:txBody>
      </p:sp>
      <p:sp>
        <p:nvSpPr>
          <p:cNvPr id="17" name="Espace réservé pour une image  4">
            <a:extLst>
              <a:ext uri="{FF2B5EF4-FFF2-40B4-BE49-F238E27FC236}">
                <a16:creationId xmlns:a16="http://schemas.microsoft.com/office/drawing/2014/main" id="{69E89F92-460D-49BC-8E61-84D7C088FB23}"/>
              </a:ext>
            </a:extLst>
          </p:cNvPr>
          <p:cNvSpPr>
            <a:spLocks noGrp="1"/>
          </p:cNvSpPr>
          <p:nvPr>
            <p:ph type="pic" sz="quarter" idx="14"/>
          </p:nvPr>
        </p:nvSpPr>
        <p:spPr>
          <a:xfrm>
            <a:off x="6970291" y="4792357"/>
            <a:ext cx="1171938" cy="761134"/>
          </a:xfrm>
        </p:spPr>
        <p:txBody>
          <a:bodyPr/>
          <a:lstStyle/>
          <a:p>
            <a:r>
              <a:rPr lang="fr-FR" dirty="0"/>
              <a:t>Cliquez sur l'icône pour ajouter une image</a:t>
            </a:r>
          </a:p>
        </p:txBody>
      </p:sp>
      <p:sp>
        <p:nvSpPr>
          <p:cNvPr id="13" name="Titre 12">
            <a:extLst>
              <a:ext uri="{FF2B5EF4-FFF2-40B4-BE49-F238E27FC236}">
                <a16:creationId xmlns:a16="http://schemas.microsoft.com/office/drawing/2014/main" id="{E6565DA9-72C1-4A7D-AE76-7F62DFD56FEB}"/>
              </a:ext>
            </a:extLst>
          </p:cNvPr>
          <p:cNvSpPr>
            <a:spLocks noGrp="1"/>
          </p:cNvSpPr>
          <p:nvPr>
            <p:ph type="title" hasCustomPrompt="1"/>
          </p:nvPr>
        </p:nvSpPr>
        <p:spPr>
          <a:xfrm>
            <a:off x="1251563" y="1221388"/>
            <a:ext cx="9688875" cy="1828193"/>
          </a:xfrm>
        </p:spPr>
        <p:txBody>
          <a:bodyPr/>
          <a:lstStyle>
            <a:lvl1pPr>
              <a:defRPr/>
            </a:lvl1pPr>
          </a:lstStyle>
          <a:p>
            <a:r>
              <a:rPr lang="fr-FR" dirty="0"/>
              <a:t>Titre de la</a:t>
            </a:r>
            <a:br>
              <a:rPr lang="fr-FR" dirty="0"/>
            </a:br>
            <a:r>
              <a:rPr lang="fr-FR" dirty="0"/>
              <a:t>présentation</a:t>
            </a:r>
            <a:br>
              <a:rPr lang="fr-FR" dirty="0"/>
            </a:br>
            <a:r>
              <a:rPr lang="fr-FR" dirty="0" err="1"/>
              <a:t>lorem</a:t>
            </a:r>
            <a:r>
              <a:rPr lang="fr-FR" dirty="0"/>
              <a:t> ipsum</a:t>
            </a:r>
          </a:p>
        </p:txBody>
      </p:sp>
      <p:sp>
        <p:nvSpPr>
          <p:cNvPr id="10" name="Sous-titre 2">
            <a:extLst>
              <a:ext uri="{FF2B5EF4-FFF2-40B4-BE49-F238E27FC236}">
                <a16:creationId xmlns:a16="http://schemas.microsoft.com/office/drawing/2014/main" id="{78F1BEC1-BFC0-4E23-B9AE-B9CF658971AD}"/>
              </a:ext>
            </a:extLst>
          </p:cNvPr>
          <p:cNvSpPr>
            <a:spLocks noGrp="1"/>
          </p:cNvSpPr>
          <p:nvPr>
            <p:ph type="subTitle" idx="1" hasCustomPrompt="1"/>
          </p:nvPr>
        </p:nvSpPr>
        <p:spPr>
          <a:xfrm>
            <a:off x="4964282" y="3247804"/>
            <a:ext cx="2263441" cy="323165"/>
          </a:xfrm>
        </p:spPr>
        <p:txBody>
          <a:bodyPr wrap="none">
            <a:spAutoFit/>
          </a:bodyPr>
          <a:lstStyle>
            <a:lvl1pPr marL="0" indent="0" algn="ctr">
              <a:buNone/>
              <a:defRPr sz="2100" cap="all" baseline="0">
                <a:solidFill>
                  <a:schemeClr val="accent1"/>
                </a:solidFill>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Référence dossier</a:t>
            </a:r>
          </a:p>
        </p:txBody>
      </p:sp>
      <p:sp>
        <p:nvSpPr>
          <p:cNvPr id="11" name="Espace réservé du texte 5">
            <a:extLst>
              <a:ext uri="{FF2B5EF4-FFF2-40B4-BE49-F238E27FC236}">
                <a16:creationId xmlns:a16="http://schemas.microsoft.com/office/drawing/2014/main" id="{324769AC-81AA-4F8C-BF75-14C22B315B1D}"/>
              </a:ext>
            </a:extLst>
          </p:cNvPr>
          <p:cNvSpPr>
            <a:spLocks noGrp="1"/>
          </p:cNvSpPr>
          <p:nvPr>
            <p:ph type="body" sz="quarter" idx="10" hasCustomPrompt="1"/>
          </p:nvPr>
        </p:nvSpPr>
        <p:spPr>
          <a:xfrm>
            <a:off x="5944516" y="3902872"/>
            <a:ext cx="302968" cy="215444"/>
          </a:xfrm>
        </p:spPr>
        <p:txBody>
          <a:bodyPr/>
          <a:lstStyle>
            <a:lvl1pPr>
              <a:defRPr/>
            </a:lvl1pPr>
          </a:lstStyle>
          <a:p>
            <a:pPr lvl="0"/>
            <a:r>
              <a:rPr lang="fr-FR" dirty="0"/>
              <a:t>Lieu</a:t>
            </a:r>
          </a:p>
        </p:txBody>
      </p:sp>
      <p:sp>
        <p:nvSpPr>
          <p:cNvPr id="18" name="Espace réservé du texte 5">
            <a:extLst>
              <a:ext uri="{FF2B5EF4-FFF2-40B4-BE49-F238E27FC236}">
                <a16:creationId xmlns:a16="http://schemas.microsoft.com/office/drawing/2014/main" id="{8E03375C-FD45-4574-AA7E-0317C8919907}"/>
              </a:ext>
            </a:extLst>
          </p:cNvPr>
          <p:cNvSpPr>
            <a:spLocks noGrp="1"/>
          </p:cNvSpPr>
          <p:nvPr>
            <p:ph type="body" sz="quarter" idx="11" hasCustomPrompt="1"/>
          </p:nvPr>
        </p:nvSpPr>
        <p:spPr>
          <a:xfrm>
            <a:off x="4744669" y="4270969"/>
            <a:ext cx="2702663" cy="215444"/>
          </a:xfrm>
        </p:spPr>
        <p:txBody>
          <a:bodyPr/>
          <a:lstStyle>
            <a:lvl1pPr>
              <a:defRPr/>
            </a:lvl1pPr>
          </a:lstStyle>
          <a:p>
            <a:r>
              <a:rPr lang="fr-FR" dirty="0"/>
              <a:t>Prénom Nom, Fonction de l’intervenant</a:t>
            </a:r>
          </a:p>
        </p:txBody>
      </p:sp>
      <p:sp>
        <p:nvSpPr>
          <p:cNvPr id="19" name="Espace réservé de la date 3">
            <a:extLst>
              <a:ext uri="{FF2B5EF4-FFF2-40B4-BE49-F238E27FC236}">
                <a16:creationId xmlns:a16="http://schemas.microsoft.com/office/drawing/2014/main" id="{1E7BC4EE-EADA-46FE-A99B-88B2D85A33F9}"/>
              </a:ext>
            </a:extLst>
          </p:cNvPr>
          <p:cNvSpPr>
            <a:spLocks noGrp="1"/>
          </p:cNvSpPr>
          <p:nvPr>
            <p:ph type="dt" sz="half" idx="2"/>
          </p:nvPr>
        </p:nvSpPr>
        <p:spPr>
          <a:xfrm>
            <a:off x="4778375" y="3698625"/>
            <a:ext cx="2635252" cy="184666"/>
          </a:xfrm>
          <a:prstGeom prst="rect">
            <a:avLst/>
          </a:prstGeom>
        </p:spPr>
        <p:txBody>
          <a:bodyPr vert="horz" wrap="none" lIns="0" tIns="0" rIns="0" bIns="0" rtlCol="0" anchor="ctr">
            <a:noAutofit/>
          </a:bodyPr>
          <a:lstStyle>
            <a:lvl1pPr algn="ctr">
              <a:defRPr sz="1400" b="1">
                <a:solidFill>
                  <a:schemeClr val="accent1"/>
                </a:solidFill>
              </a:defRPr>
            </a:lvl1pPr>
          </a:lstStyle>
          <a:p>
            <a:r>
              <a:rPr lang="fr-FR" dirty="0"/>
              <a:t>Date</a:t>
            </a:r>
          </a:p>
        </p:txBody>
      </p:sp>
    </p:spTree>
    <p:extLst>
      <p:ext uri="{BB962C8B-B14F-4D97-AF65-F5344CB8AC3E}">
        <p14:creationId xmlns:p14="http://schemas.microsoft.com/office/powerpoint/2010/main" val="329746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v seu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1A6312-8835-4E31-8F70-FBD0E3ABDFE1}"/>
              </a:ext>
            </a:extLst>
          </p:cNvPr>
          <p:cNvSpPr>
            <a:spLocks noGrp="1"/>
          </p:cNvSpPr>
          <p:nvPr>
            <p:ph type="title"/>
          </p:nvPr>
        </p:nvSpPr>
        <p:spPr/>
        <p:txBody>
          <a:bodyPr/>
          <a:lstStyle/>
          <a:p>
            <a:r>
              <a:rPr lang="fr-FR"/>
              <a:t>Modifiez le style du titre</a:t>
            </a:r>
          </a:p>
        </p:txBody>
      </p:sp>
      <p:sp>
        <p:nvSpPr>
          <p:cNvPr id="8" name="Sous-titre 2">
            <a:extLst>
              <a:ext uri="{FF2B5EF4-FFF2-40B4-BE49-F238E27FC236}">
                <a16:creationId xmlns:a16="http://schemas.microsoft.com/office/drawing/2014/main" id="{C6A2834B-471C-4F69-9C29-4C8188116C23}"/>
              </a:ext>
            </a:extLst>
          </p:cNvPr>
          <p:cNvSpPr>
            <a:spLocks noGrp="1"/>
          </p:cNvSpPr>
          <p:nvPr>
            <p:ph type="subTitle" idx="1" hasCustomPrompt="1"/>
          </p:nvPr>
        </p:nvSpPr>
        <p:spPr>
          <a:xfrm>
            <a:off x="6095998" y="3279939"/>
            <a:ext cx="6096001" cy="261610"/>
          </a:xfrm>
        </p:spPr>
        <p:txBody>
          <a:bodyPr anchor="ctr" anchorCtr="0"/>
          <a:lstStyle>
            <a:lvl1pPr marL="0" indent="0" algn="ctr">
              <a:buNone/>
              <a:defRPr sz="1700" baseline="0">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5" name="Espace réservé du texte 4">
            <a:extLst>
              <a:ext uri="{FF2B5EF4-FFF2-40B4-BE49-F238E27FC236}">
                <a16:creationId xmlns:a16="http://schemas.microsoft.com/office/drawing/2014/main" id="{3AD0A97A-81D5-47E5-BFC2-8EAEBBA0DFFD}"/>
              </a:ext>
            </a:extLst>
          </p:cNvPr>
          <p:cNvSpPr>
            <a:spLocks noGrp="1"/>
          </p:cNvSpPr>
          <p:nvPr>
            <p:ph type="body" sz="quarter" idx="10"/>
          </p:nvPr>
        </p:nvSpPr>
        <p:spPr>
          <a:xfrm>
            <a:off x="6096000" y="3629025"/>
            <a:ext cx="6096000" cy="215444"/>
          </a:xfrm>
        </p:spPr>
        <p:txBody>
          <a:bodyPr/>
          <a:lstStyle/>
          <a:p>
            <a:pPr lvl="0"/>
            <a:r>
              <a:rPr lang="fr-FR" dirty="0"/>
              <a:t>Cliquez pour modifier les styles du texte du masque</a:t>
            </a:r>
          </a:p>
        </p:txBody>
      </p:sp>
      <p:sp>
        <p:nvSpPr>
          <p:cNvPr id="11" name="Espace réservé pour une image  2">
            <a:extLst>
              <a:ext uri="{FF2B5EF4-FFF2-40B4-BE49-F238E27FC236}">
                <a16:creationId xmlns:a16="http://schemas.microsoft.com/office/drawing/2014/main" id="{F9642905-C31A-41C6-8B69-F14B173FCD35}"/>
              </a:ext>
            </a:extLst>
          </p:cNvPr>
          <p:cNvSpPr>
            <a:spLocks noGrp="1"/>
          </p:cNvSpPr>
          <p:nvPr>
            <p:ph type="pic" idx="11"/>
          </p:nvPr>
        </p:nvSpPr>
        <p:spPr>
          <a:xfrm>
            <a:off x="0" y="0"/>
            <a:ext cx="6095998" cy="685800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Tree>
    <p:extLst>
      <p:ext uri="{BB962C8B-B14F-4D97-AF65-F5344CB8AC3E}">
        <p14:creationId xmlns:p14="http://schemas.microsoft.com/office/powerpoint/2010/main" val="41629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uv + 1 logo partenaires">
    <p:spTree>
      <p:nvGrpSpPr>
        <p:cNvPr id="1" name=""/>
        <p:cNvGrpSpPr/>
        <p:nvPr/>
      </p:nvGrpSpPr>
      <p:grpSpPr>
        <a:xfrm>
          <a:off x="0" y="0"/>
          <a:ext cx="0" cy="0"/>
          <a:chOff x="0" y="0"/>
          <a:chExt cx="0" cy="0"/>
        </a:xfrm>
      </p:grpSpPr>
      <p:sp>
        <p:nvSpPr>
          <p:cNvPr id="7" name="Espace réservé pour une image  4">
            <a:extLst>
              <a:ext uri="{FF2B5EF4-FFF2-40B4-BE49-F238E27FC236}">
                <a16:creationId xmlns:a16="http://schemas.microsoft.com/office/drawing/2014/main" id="{F20B399D-A684-4EF1-BFD5-9C2A62FCEBFA}"/>
              </a:ext>
            </a:extLst>
          </p:cNvPr>
          <p:cNvSpPr>
            <a:spLocks noGrp="1"/>
          </p:cNvSpPr>
          <p:nvPr>
            <p:ph type="pic" sz="quarter" idx="12"/>
          </p:nvPr>
        </p:nvSpPr>
        <p:spPr>
          <a:xfrm>
            <a:off x="8251823" y="4185522"/>
            <a:ext cx="1784350" cy="1158875"/>
          </a:xfrm>
        </p:spPr>
        <p:txBody>
          <a:bodyPr/>
          <a:lstStyle/>
          <a:p>
            <a:endParaRPr lang="fr-FR" dirty="0"/>
          </a:p>
        </p:txBody>
      </p:sp>
      <p:sp>
        <p:nvSpPr>
          <p:cNvPr id="2" name="Titre 1">
            <a:extLst>
              <a:ext uri="{FF2B5EF4-FFF2-40B4-BE49-F238E27FC236}">
                <a16:creationId xmlns:a16="http://schemas.microsoft.com/office/drawing/2014/main" id="{761A6312-8835-4E31-8F70-FBD0E3ABDFE1}"/>
              </a:ext>
            </a:extLst>
          </p:cNvPr>
          <p:cNvSpPr>
            <a:spLocks noGrp="1"/>
          </p:cNvSpPr>
          <p:nvPr>
            <p:ph type="title"/>
          </p:nvPr>
        </p:nvSpPr>
        <p:spPr/>
        <p:txBody>
          <a:bodyPr/>
          <a:lstStyle/>
          <a:p>
            <a:r>
              <a:rPr lang="fr-FR"/>
              <a:t>Modifiez le style du titre</a:t>
            </a:r>
          </a:p>
        </p:txBody>
      </p:sp>
      <p:sp>
        <p:nvSpPr>
          <p:cNvPr id="8" name="Sous-titre 2">
            <a:extLst>
              <a:ext uri="{FF2B5EF4-FFF2-40B4-BE49-F238E27FC236}">
                <a16:creationId xmlns:a16="http://schemas.microsoft.com/office/drawing/2014/main" id="{C6A2834B-471C-4F69-9C29-4C8188116C23}"/>
              </a:ext>
            </a:extLst>
          </p:cNvPr>
          <p:cNvSpPr>
            <a:spLocks noGrp="1"/>
          </p:cNvSpPr>
          <p:nvPr>
            <p:ph type="subTitle" idx="1" hasCustomPrompt="1"/>
          </p:nvPr>
        </p:nvSpPr>
        <p:spPr>
          <a:xfrm>
            <a:off x="6095998" y="3279939"/>
            <a:ext cx="6096001" cy="261610"/>
          </a:xfrm>
        </p:spPr>
        <p:txBody>
          <a:bodyPr anchor="ctr" anchorCtr="0"/>
          <a:lstStyle>
            <a:lvl1pPr marL="0" indent="0" algn="ctr">
              <a:buNone/>
              <a:defRPr sz="1700" baseline="0">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5" name="Espace réservé du texte 4">
            <a:extLst>
              <a:ext uri="{FF2B5EF4-FFF2-40B4-BE49-F238E27FC236}">
                <a16:creationId xmlns:a16="http://schemas.microsoft.com/office/drawing/2014/main" id="{3AD0A97A-81D5-47E5-BFC2-8EAEBBA0DFFD}"/>
              </a:ext>
            </a:extLst>
          </p:cNvPr>
          <p:cNvSpPr>
            <a:spLocks noGrp="1"/>
          </p:cNvSpPr>
          <p:nvPr>
            <p:ph type="body" sz="quarter" idx="10"/>
          </p:nvPr>
        </p:nvSpPr>
        <p:spPr>
          <a:xfrm>
            <a:off x="6096000" y="3629025"/>
            <a:ext cx="6096000" cy="215444"/>
          </a:xfrm>
        </p:spPr>
        <p:txBody>
          <a:bodyPr/>
          <a:lstStyle/>
          <a:p>
            <a:pPr lvl="0"/>
            <a:r>
              <a:rPr lang="fr-FR" dirty="0"/>
              <a:t>Cliquez pour modifier les styles du texte du masque</a:t>
            </a:r>
          </a:p>
        </p:txBody>
      </p:sp>
      <p:sp>
        <p:nvSpPr>
          <p:cNvPr id="11" name="Espace réservé pour une image  2">
            <a:extLst>
              <a:ext uri="{FF2B5EF4-FFF2-40B4-BE49-F238E27FC236}">
                <a16:creationId xmlns:a16="http://schemas.microsoft.com/office/drawing/2014/main" id="{F9642905-C31A-41C6-8B69-F14B173FCD35}"/>
              </a:ext>
            </a:extLst>
          </p:cNvPr>
          <p:cNvSpPr>
            <a:spLocks noGrp="1"/>
          </p:cNvSpPr>
          <p:nvPr>
            <p:ph type="pic" idx="11"/>
          </p:nvPr>
        </p:nvSpPr>
        <p:spPr>
          <a:xfrm>
            <a:off x="0" y="0"/>
            <a:ext cx="6095998" cy="685800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Tree>
    <p:extLst>
      <p:ext uri="{BB962C8B-B14F-4D97-AF65-F5344CB8AC3E}">
        <p14:creationId xmlns:p14="http://schemas.microsoft.com/office/powerpoint/2010/main" val="342367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uv + 3 logos partenaires">
    <p:spTree>
      <p:nvGrpSpPr>
        <p:cNvPr id="1" name=""/>
        <p:cNvGrpSpPr/>
        <p:nvPr/>
      </p:nvGrpSpPr>
      <p:grpSpPr>
        <a:xfrm>
          <a:off x="0" y="0"/>
          <a:ext cx="0" cy="0"/>
          <a:chOff x="0" y="0"/>
          <a:chExt cx="0" cy="0"/>
        </a:xfrm>
      </p:grpSpPr>
      <p:sp>
        <p:nvSpPr>
          <p:cNvPr id="9" name="Espace réservé pour une image  4">
            <a:extLst>
              <a:ext uri="{FF2B5EF4-FFF2-40B4-BE49-F238E27FC236}">
                <a16:creationId xmlns:a16="http://schemas.microsoft.com/office/drawing/2014/main" id="{BCAE0AC3-3AD1-45CC-B8DE-CEFD7DC63277}"/>
              </a:ext>
            </a:extLst>
          </p:cNvPr>
          <p:cNvSpPr>
            <a:spLocks noGrp="1"/>
          </p:cNvSpPr>
          <p:nvPr>
            <p:ph type="pic" sz="quarter" idx="12"/>
          </p:nvPr>
        </p:nvSpPr>
        <p:spPr>
          <a:xfrm>
            <a:off x="7127873" y="4384393"/>
            <a:ext cx="1171938" cy="761134"/>
          </a:xfrm>
        </p:spPr>
        <p:txBody>
          <a:bodyPr/>
          <a:lstStyle/>
          <a:p>
            <a:endParaRPr lang="fr-FR" dirty="0"/>
          </a:p>
        </p:txBody>
      </p:sp>
      <p:sp>
        <p:nvSpPr>
          <p:cNvPr id="14" name="Espace réservé pour une image  4">
            <a:extLst>
              <a:ext uri="{FF2B5EF4-FFF2-40B4-BE49-F238E27FC236}">
                <a16:creationId xmlns:a16="http://schemas.microsoft.com/office/drawing/2014/main" id="{84333F62-BE85-4EFD-B930-BDC531708F00}"/>
              </a:ext>
            </a:extLst>
          </p:cNvPr>
          <p:cNvSpPr>
            <a:spLocks noGrp="1"/>
          </p:cNvSpPr>
          <p:nvPr>
            <p:ph type="pic" sz="quarter" idx="13"/>
          </p:nvPr>
        </p:nvSpPr>
        <p:spPr>
          <a:xfrm>
            <a:off x="8628239" y="4384393"/>
            <a:ext cx="1171938" cy="761134"/>
          </a:xfrm>
        </p:spPr>
        <p:txBody>
          <a:bodyPr/>
          <a:lstStyle/>
          <a:p>
            <a:endParaRPr lang="fr-FR" dirty="0"/>
          </a:p>
        </p:txBody>
      </p:sp>
      <p:sp>
        <p:nvSpPr>
          <p:cNvPr id="15" name="Espace réservé pour une image  4">
            <a:extLst>
              <a:ext uri="{FF2B5EF4-FFF2-40B4-BE49-F238E27FC236}">
                <a16:creationId xmlns:a16="http://schemas.microsoft.com/office/drawing/2014/main" id="{2F017C8B-246A-402C-915F-A0ECF37459A6}"/>
              </a:ext>
            </a:extLst>
          </p:cNvPr>
          <p:cNvSpPr>
            <a:spLocks noGrp="1"/>
          </p:cNvSpPr>
          <p:nvPr>
            <p:ph type="pic" sz="quarter" idx="14"/>
          </p:nvPr>
        </p:nvSpPr>
        <p:spPr>
          <a:xfrm>
            <a:off x="10088499" y="4384393"/>
            <a:ext cx="1171938" cy="761134"/>
          </a:xfrm>
        </p:spPr>
        <p:txBody>
          <a:bodyPr/>
          <a:lstStyle/>
          <a:p>
            <a:endParaRPr lang="fr-FR" dirty="0"/>
          </a:p>
        </p:txBody>
      </p:sp>
      <p:sp>
        <p:nvSpPr>
          <p:cNvPr id="2" name="Titre 1">
            <a:extLst>
              <a:ext uri="{FF2B5EF4-FFF2-40B4-BE49-F238E27FC236}">
                <a16:creationId xmlns:a16="http://schemas.microsoft.com/office/drawing/2014/main" id="{761A6312-8835-4E31-8F70-FBD0E3ABDFE1}"/>
              </a:ext>
            </a:extLst>
          </p:cNvPr>
          <p:cNvSpPr>
            <a:spLocks noGrp="1"/>
          </p:cNvSpPr>
          <p:nvPr>
            <p:ph type="title"/>
          </p:nvPr>
        </p:nvSpPr>
        <p:spPr/>
        <p:txBody>
          <a:bodyPr/>
          <a:lstStyle/>
          <a:p>
            <a:r>
              <a:rPr lang="fr-FR"/>
              <a:t>Modifiez le style du titre</a:t>
            </a:r>
          </a:p>
        </p:txBody>
      </p:sp>
      <p:sp>
        <p:nvSpPr>
          <p:cNvPr id="8" name="Sous-titre 2">
            <a:extLst>
              <a:ext uri="{FF2B5EF4-FFF2-40B4-BE49-F238E27FC236}">
                <a16:creationId xmlns:a16="http://schemas.microsoft.com/office/drawing/2014/main" id="{C6A2834B-471C-4F69-9C29-4C8188116C23}"/>
              </a:ext>
            </a:extLst>
          </p:cNvPr>
          <p:cNvSpPr>
            <a:spLocks noGrp="1"/>
          </p:cNvSpPr>
          <p:nvPr>
            <p:ph type="subTitle" idx="1" hasCustomPrompt="1"/>
          </p:nvPr>
        </p:nvSpPr>
        <p:spPr>
          <a:xfrm>
            <a:off x="6095998" y="3279939"/>
            <a:ext cx="6096001" cy="261610"/>
          </a:xfrm>
        </p:spPr>
        <p:txBody>
          <a:bodyPr anchor="ctr" anchorCtr="0"/>
          <a:lstStyle>
            <a:lvl1pPr marL="0" indent="0" algn="ctr">
              <a:buNone/>
              <a:defRPr sz="1700" baseline="0">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5" name="Espace réservé du texte 4">
            <a:extLst>
              <a:ext uri="{FF2B5EF4-FFF2-40B4-BE49-F238E27FC236}">
                <a16:creationId xmlns:a16="http://schemas.microsoft.com/office/drawing/2014/main" id="{3AD0A97A-81D5-47E5-BFC2-8EAEBBA0DFFD}"/>
              </a:ext>
            </a:extLst>
          </p:cNvPr>
          <p:cNvSpPr>
            <a:spLocks noGrp="1"/>
          </p:cNvSpPr>
          <p:nvPr>
            <p:ph type="body" sz="quarter" idx="10"/>
          </p:nvPr>
        </p:nvSpPr>
        <p:spPr>
          <a:xfrm>
            <a:off x="6096000" y="3629025"/>
            <a:ext cx="6096000" cy="215444"/>
          </a:xfrm>
        </p:spPr>
        <p:txBody>
          <a:bodyPr/>
          <a:lstStyle/>
          <a:p>
            <a:pPr lvl="0"/>
            <a:r>
              <a:rPr lang="fr-FR" dirty="0"/>
              <a:t>Cliquez pour modifier les styles du texte du masque</a:t>
            </a:r>
          </a:p>
        </p:txBody>
      </p:sp>
      <p:sp>
        <p:nvSpPr>
          <p:cNvPr id="11" name="Espace réservé pour une image  2">
            <a:extLst>
              <a:ext uri="{FF2B5EF4-FFF2-40B4-BE49-F238E27FC236}">
                <a16:creationId xmlns:a16="http://schemas.microsoft.com/office/drawing/2014/main" id="{F9642905-C31A-41C6-8B69-F14B173FCD35}"/>
              </a:ext>
            </a:extLst>
          </p:cNvPr>
          <p:cNvSpPr>
            <a:spLocks noGrp="1"/>
          </p:cNvSpPr>
          <p:nvPr>
            <p:ph type="pic" idx="11"/>
          </p:nvPr>
        </p:nvSpPr>
        <p:spPr>
          <a:xfrm>
            <a:off x="0" y="0"/>
            <a:ext cx="6095998" cy="6858000"/>
          </a:xfrm>
          <a:solidFill>
            <a:schemeClr val="bg1">
              <a:lumMod val="95000"/>
            </a:schemeClr>
          </a:solidFill>
        </p:spPr>
        <p:txBody>
          <a:bodyPr anchor="t" anchorCtr="0">
            <a:normAutofit/>
          </a:bodyPr>
          <a:lstStyle>
            <a:lvl1pPr marL="0" indent="0" algn="ctr">
              <a:buNone/>
              <a:defRPr sz="24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Tree>
    <p:extLst>
      <p:ext uri="{BB962C8B-B14F-4D97-AF65-F5344CB8AC3E}">
        <p14:creationId xmlns:p14="http://schemas.microsoft.com/office/powerpoint/2010/main" val="300063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C6A2834B-471C-4F69-9C29-4C8188116C23}"/>
              </a:ext>
            </a:extLst>
          </p:cNvPr>
          <p:cNvSpPr>
            <a:spLocks noGrp="1"/>
          </p:cNvSpPr>
          <p:nvPr>
            <p:ph type="subTitle" idx="1" hasCustomPrompt="1"/>
          </p:nvPr>
        </p:nvSpPr>
        <p:spPr>
          <a:xfrm>
            <a:off x="3238499" y="3565689"/>
            <a:ext cx="2951129" cy="338554"/>
          </a:xfrm>
        </p:spPr>
        <p:txBody>
          <a:bodyPr anchor="t" anchorCtr="0"/>
          <a:lstStyle>
            <a:lvl1pPr marL="0" indent="0" algn="l">
              <a:buNone/>
              <a:defRPr sz="2200" baseline="0">
                <a:solidFill>
                  <a:schemeClr val="bg1"/>
                </a:solidFill>
                <a:latin typeface="Arial MT Std Extra Bold Cond" panose="020B09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du chapitre</a:t>
            </a:r>
          </a:p>
        </p:txBody>
      </p:sp>
      <p:sp>
        <p:nvSpPr>
          <p:cNvPr id="3" name="Titre 2">
            <a:extLst>
              <a:ext uri="{FF2B5EF4-FFF2-40B4-BE49-F238E27FC236}">
                <a16:creationId xmlns:a16="http://schemas.microsoft.com/office/drawing/2014/main" id="{88E4FC56-8F82-4C91-95CD-8C28C6BD5E83}"/>
              </a:ext>
            </a:extLst>
          </p:cNvPr>
          <p:cNvSpPr>
            <a:spLocks noGrp="1"/>
          </p:cNvSpPr>
          <p:nvPr>
            <p:ph type="title"/>
          </p:nvPr>
        </p:nvSpPr>
        <p:spPr>
          <a:xfrm>
            <a:off x="3238499" y="3009937"/>
            <a:ext cx="7115175" cy="553998"/>
          </a:xfrm>
        </p:spPr>
        <p:txBody>
          <a:bodyPr/>
          <a:lstStyle/>
          <a:p>
            <a:r>
              <a:rPr lang="fr-FR"/>
              <a:t>Modifiez le style du titre</a:t>
            </a:r>
          </a:p>
        </p:txBody>
      </p:sp>
      <p:sp>
        <p:nvSpPr>
          <p:cNvPr id="6" name="Espace réservé du texte 5">
            <a:extLst>
              <a:ext uri="{FF2B5EF4-FFF2-40B4-BE49-F238E27FC236}">
                <a16:creationId xmlns:a16="http://schemas.microsoft.com/office/drawing/2014/main" id="{77AF8B26-ABF4-4C6D-AA25-D7ECE43838B9}"/>
              </a:ext>
            </a:extLst>
          </p:cNvPr>
          <p:cNvSpPr>
            <a:spLocks noGrp="1"/>
          </p:cNvSpPr>
          <p:nvPr>
            <p:ph type="body" sz="quarter" idx="10" hasCustomPrompt="1"/>
          </p:nvPr>
        </p:nvSpPr>
        <p:spPr>
          <a:xfrm>
            <a:off x="-639964" y="-649367"/>
            <a:ext cx="3651642" cy="7632859"/>
          </a:xfrm>
        </p:spPr>
        <p:txBody>
          <a:bodyPr/>
          <a:lstStyle/>
          <a:p>
            <a:pPr lvl="0"/>
            <a:r>
              <a:rPr lang="fr-FR" dirty="0"/>
              <a:t>3</a:t>
            </a:r>
          </a:p>
        </p:txBody>
      </p:sp>
    </p:spTree>
    <p:extLst>
      <p:ext uri="{BB962C8B-B14F-4D97-AF65-F5344CB8AC3E}">
        <p14:creationId xmlns:p14="http://schemas.microsoft.com/office/powerpoint/2010/main" val="51619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1D8DD-5FCB-450D-95F1-48BC8C3A6903}"/>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A37A78DC-7637-4109-BBDD-413DC606863F}"/>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u texte 7">
            <a:extLst>
              <a:ext uri="{FF2B5EF4-FFF2-40B4-BE49-F238E27FC236}">
                <a16:creationId xmlns:a16="http://schemas.microsoft.com/office/drawing/2014/main" id="{D6202B63-E625-4774-AFF8-E26F52A8CE9E}"/>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8" name="Espace réservé du numéro de diapositive 5">
            <a:extLst>
              <a:ext uri="{FF2B5EF4-FFF2-40B4-BE49-F238E27FC236}">
                <a16:creationId xmlns:a16="http://schemas.microsoft.com/office/drawing/2014/main" id="{629C28CA-FCF4-455C-AB4E-BD49AF7A81B7}"/>
              </a:ext>
            </a:extLst>
          </p:cNvPr>
          <p:cNvSpPr>
            <a:spLocks noGrp="1"/>
          </p:cNvSpPr>
          <p:nvPr>
            <p:ph type="sldNum" sz="quarter" idx="4"/>
          </p:nvPr>
        </p:nvSpPr>
        <p:spPr>
          <a:xfrm>
            <a:off x="11035546" y="6626632"/>
            <a:ext cx="242053" cy="184666"/>
          </a:xfrm>
          <a:prstGeom prst="rect">
            <a:avLst/>
          </a:prstGeom>
        </p:spPr>
        <p:txBody>
          <a:bodyPr vert="horz" wrap="none" lIns="0" tIns="0" rIns="0" bIns="0" rtlCol="0" anchor="ctr">
            <a:spAutoFit/>
          </a:bodyPr>
          <a:lstStyle>
            <a:lvl1pPr algn="r">
              <a:defRPr sz="1200">
                <a:solidFill>
                  <a:schemeClr val="bg1"/>
                </a:solidFill>
              </a:defRPr>
            </a:lvl1pPr>
          </a:lstStyle>
          <a:p>
            <a:fld id="{1F15C832-BA88-44B2-B74D-EBDA7A9ACE5F}" type="slidenum">
              <a:rPr lang="fr-FR" smtClean="0"/>
              <a:pPr/>
              <a:t>‹N°›</a:t>
            </a:fld>
            <a:endParaRPr lang="fr-FR" dirty="0"/>
          </a:p>
        </p:txBody>
      </p:sp>
    </p:spTree>
    <p:extLst>
      <p:ext uri="{BB962C8B-B14F-4D97-AF65-F5344CB8AC3E}">
        <p14:creationId xmlns:p14="http://schemas.microsoft.com/office/powerpoint/2010/main" val="11231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mmair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1D8DD-5FCB-450D-95F1-48BC8C3A6903}"/>
              </a:ext>
            </a:extLst>
          </p:cNvPr>
          <p:cNvSpPr>
            <a:spLocks noGrp="1"/>
          </p:cNvSpPr>
          <p:nvPr>
            <p:ph type="title" hasCustomPrompt="1"/>
          </p:nvPr>
        </p:nvSpPr>
        <p:spPr>
          <a:xfrm>
            <a:off x="360000" y="710857"/>
            <a:ext cx="11479575" cy="290849"/>
          </a:xfrm>
        </p:spPr>
        <p:txBody>
          <a:bodyPr/>
          <a:lstStyle>
            <a:lvl1pPr>
              <a:defRPr sz="2100"/>
            </a:lvl1pPr>
          </a:lstStyle>
          <a:p>
            <a:r>
              <a:rPr lang="fr-FR" dirty="0"/>
              <a:t>Titre du sommaire</a:t>
            </a:r>
          </a:p>
        </p:txBody>
      </p:sp>
      <p:sp>
        <p:nvSpPr>
          <p:cNvPr id="3" name="Espace réservé du contenu 2">
            <a:extLst>
              <a:ext uri="{FF2B5EF4-FFF2-40B4-BE49-F238E27FC236}">
                <a16:creationId xmlns:a16="http://schemas.microsoft.com/office/drawing/2014/main" id="{A37A78DC-7637-4109-BBDD-413DC606863F}"/>
              </a:ext>
            </a:extLst>
          </p:cNvPr>
          <p:cNvSpPr>
            <a:spLocks noGrp="1"/>
          </p:cNvSpPr>
          <p:nvPr>
            <p:ph idx="1" hasCustomPrompt="1"/>
          </p:nvPr>
        </p:nvSpPr>
        <p:spPr>
          <a:xfrm>
            <a:off x="4608000" y="1885949"/>
            <a:ext cx="7231575" cy="3840163"/>
          </a:xfrm>
        </p:spPr>
        <p:txBody>
          <a:bodyPr/>
          <a:lstStyle>
            <a:lvl1pPr>
              <a:spcBef>
                <a:spcPts val="600"/>
              </a:spcBef>
              <a:spcAft>
                <a:spcPts val="0"/>
              </a:spcAft>
              <a:defRPr b="1">
                <a:latin typeface="Arial" panose="020B0604020202020204" pitchFamily="34" charset="0"/>
                <a:cs typeface="Arial" panose="020B0604020202020204" pitchFamily="34" charset="0"/>
              </a:defRPr>
            </a:lvl1pPr>
            <a:lvl2pPr marL="323850" indent="0">
              <a:spcBef>
                <a:spcPts val="0"/>
              </a:spcBef>
              <a:buFontTx/>
              <a:buNone/>
              <a:defRPr sz="1400" b="0">
                <a:latin typeface="Arial MT Std Light" panose="020B0302030403020204" pitchFamily="34" charset="0"/>
              </a:defRPr>
            </a:lvl2pPr>
          </a:lstStyle>
          <a:p>
            <a:pPr lvl="0"/>
            <a:r>
              <a:rPr lang="fr-FR" dirty="0"/>
              <a:t>Titre 1</a:t>
            </a:r>
          </a:p>
          <a:p>
            <a:pPr lvl="0"/>
            <a:r>
              <a:rPr lang="fr-FR" dirty="0"/>
              <a:t>Titre 2</a:t>
            </a:r>
          </a:p>
          <a:p>
            <a:pPr lvl="1"/>
            <a:r>
              <a:rPr lang="fr-FR" dirty="0"/>
              <a:t>Sous-titre</a:t>
            </a:r>
          </a:p>
        </p:txBody>
      </p:sp>
      <p:sp>
        <p:nvSpPr>
          <p:cNvPr id="7" name="Espace réservé du texte 7">
            <a:extLst>
              <a:ext uri="{FF2B5EF4-FFF2-40B4-BE49-F238E27FC236}">
                <a16:creationId xmlns:a16="http://schemas.microsoft.com/office/drawing/2014/main" id="{05B55D58-252C-4A26-97F9-98D78228AE93}"/>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Arial" panose="020B0604020202020204" pitchFamily="34" charset="0"/>
                <a:cs typeface="Arial" panose="020B0604020202020204" pitchFamily="34" charset="0"/>
              </a:defRPr>
            </a:lvl1pPr>
          </a:lstStyle>
          <a:p>
            <a:pPr lvl="0"/>
            <a:r>
              <a:rPr lang="fr-FR" dirty="0"/>
              <a:t>Indiquez l’objet de la présentation - Date</a:t>
            </a:r>
          </a:p>
        </p:txBody>
      </p:sp>
      <p:sp>
        <p:nvSpPr>
          <p:cNvPr id="8" name="Espace réservé du numéro de diapositive 5">
            <a:extLst>
              <a:ext uri="{FF2B5EF4-FFF2-40B4-BE49-F238E27FC236}">
                <a16:creationId xmlns:a16="http://schemas.microsoft.com/office/drawing/2014/main" id="{EF7DD7EC-824B-4239-B9F9-268D654BD4A5}"/>
              </a:ext>
            </a:extLst>
          </p:cNvPr>
          <p:cNvSpPr>
            <a:spLocks noGrp="1"/>
          </p:cNvSpPr>
          <p:nvPr>
            <p:ph type="sldNum" sz="quarter" idx="4"/>
          </p:nvPr>
        </p:nvSpPr>
        <p:spPr>
          <a:xfrm>
            <a:off x="11035546" y="6626632"/>
            <a:ext cx="242053" cy="184666"/>
          </a:xfrm>
          <a:prstGeom prst="rect">
            <a:avLst/>
          </a:prstGeom>
        </p:spPr>
        <p:txBody>
          <a:bodyPr vert="horz" wrap="none" lIns="0" tIns="0" rIns="0" bIns="0" rtlCol="0" anchor="ctr">
            <a:spAutoFit/>
          </a:bodyPr>
          <a:lstStyle>
            <a:lvl1pPr algn="r">
              <a:defRPr sz="1200">
                <a:solidFill>
                  <a:schemeClr val="bg1"/>
                </a:solidFill>
              </a:defRPr>
            </a:lvl1pPr>
          </a:lstStyle>
          <a:p>
            <a:fld id="{1F15C832-BA88-44B2-B74D-EBDA7A9ACE5F}" type="slidenum">
              <a:rPr lang="fr-FR" smtClean="0"/>
              <a:pPr/>
              <a:t>‹N°›</a:t>
            </a:fld>
            <a:endParaRPr lang="fr-FR" dirty="0"/>
          </a:p>
        </p:txBody>
      </p:sp>
    </p:spTree>
    <p:extLst>
      <p:ext uri="{BB962C8B-B14F-4D97-AF65-F5344CB8AC3E}">
        <p14:creationId xmlns:p14="http://schemas.microsoft.com/office/powerpoint/2010/main" val="29453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62F45DC-63E1-4EBC-95E6-773028F53221}"/>
              </a:ext>
            </a:extLst>
          </p:cNvPr>
          <p:cNvSpPr>
            <a:spLocks noGrp="1"/>
          </p:cNvSpPr>
          <p:nvPr>
            <p:ph type="title"/>
          </p:nvPr>
        </p:nvSpPr>
        <p:spPr>
          <a:xfrm>
            <a:off x="1251563" y="1221388"/>
            <a:ext cx="9688875" cy="1828193"/>
          </a:xfrm>
          <a:prstGeom prst="rect">
            <a:avLst/>
          </a:prstGeom>
        </p:spPr>
        <p:txBody>
          <a:bodyPr vert="horz" wrap="square" lIns="0" tIns="0" rIns="0" bIns="0" rtlCol="0" anchor="b" anchorCtr="0">
            <a:spAutoFit/>
          </a:bodyPr>
          <a:lstStyle/>
          <a:p>
            <a:r>
              <a:rPr lang="fr-FR" dirty="0"/>
              <a:t>Titre de la</a:t>
            </a:r>
            <a:br>
              <a:rPr lang="fr-FR" dirty="0"/>
            </a:br>
            <a:r>
              <a:rPr lang="fr-FR" dirty="0"/>
              <a:t>présentation</a:t>
            </a:r>
            <a:br>
              <a:rPr lang="fr-FR" dirty="0"/>
            </a:br>
            <a:r>
              <a:rPr lang="fr-FR" dirty="0"/>
              <a:t>Lorem Ipsum</a:t>
            </a:r>
          </a:p>
        </p:txBody>
      </p:sp>
      <p:sp>
        <p:nvSpPr>
          <p:cNvPr id="3" name="Espace réservé du texte 2">
            <a:extLst>
              <a:ext uri="{FF2B5EF4-FFF2-40B4-BE49-F238E27FC236}">
                <a16:creationId xmlns:a16="http://schemas.microsoft.com/office/drawing/2014/main" id="{8BB30519-CF86-4456-A8A0-1EDAF7870F13}"/>
              </a:ext>
            </a:extLst>
          </p:cNvPr>
          <p:cNvSpPr>
            <a:spLocks noGrp="1"/>
          </p:cNvSpPr>
          <p:nvPr>
            <p:ph type="body" idx="1"/>
          </p:nvPr>
        </p:nvSpPr>
        <p:spPr>
          <a:xfrm>
            <a:off x="5926881" y="3910282"/>
            <a:ext cx="338234" cy="215444"/>
          </a:xfrm>
          <a:prstGeom prst="rect">
            <a:avLst/>
          </a:prstGeom>
        </p:spPr>
        <p:txBody>
          <a:bodyPr vert="horz" wrap="none" lIns="0" tIns="0" rIns="0" bIns="0" rtlCol="0">
            <a:spAutoFit/>
          </a:bodyPr>
          <a:lstStyle/>
          <a:p>
            <a:pPr lvl="0"/>
            <a:r>
              <a:rPr lang="fr-FR" dirty="0"/>
              <a:t>Lieu</a:t>
            </a:r>
          </a:p>
        </p:txBody>
      </p:sp>
      <p:sp>
        <p:nvSpPr>
          <p:cNvPr id="6" name="Espace réservé de la date 3">
            <a:extLst>
              <a:ext uri="{FF2B5EF4-FFF2-40B4-BE49-F238E27FC236}">
                <a16:creationId xmlns:a16="http://schemas.microsoft.com/office/drawing/2014/main" id="{1CEB9276-591D-4B83-9CCE-3524349AD570}"/>
              </a:ext>
            </a:extLst>
          </p:cNvPr>
          <p:cNvSpPr>
            <a:spLocks noGrp="1"/>
          </p:cNvSpPr>
          <p:nvPr>
            <p:ph type="dt" sz="half" idx="2"/>
          </p:nvPr>
        </p:nvSpPr>
        <p:spPr>
          <a:xfrm>
            <a:off x="4778375" y="3698625"/>
            <a:ext cx="2635252" cy="184666"/>
          </a:xfrm>
          <a:prstGeom prst="rect">
            <a:avLst/>
          </a:prstGeom>
        </p:spPr>
        <p:txBody>
          <a:bodyPr vert="horz" wrap="none" lIns="0" tIns="0" rIns="0" bIns="0" rtlCol="0" anchor="ctr">
            <a:noAutofit/>
          </a:bodyPr>
          <a:lstStyle>
            <a:lvl1pPr algn="ctr">
              <a:defRPr sz="1400" b="1">
                <a:solidFill>
                  <a:schemeClr val="accent1"/>
                </a:solidFill>
                <a:latin typeface="Arial MT Std" panose="020B0402020200020204" pitchFamily="34" charset="0"/>
              </a:defRPr>
            </a:lvl1pPr>
          </a:lstStyle>
          <a:p>
            <a:r>
              <a:rPr lang="fr-FR" dirty="0"/>
              <a:t>Date</a:t>
            </a:r>
          </a:p>
        </p:txBody>
      </p:sp>
      <p:pic>
        <p:nvPicPr>
          <p:cNvPr id="5" name="Image 4">
            <a:extLst>
              <a:ext uri="{FF2B5EF4-FFF2-40B4-BE49-F238E27FC236}">
                <a16:creationId xmlns:a16="http://schemas.microsoft.com/office/drawing/2014/main" id="{8C5728B4-381A-4324-BDC3-7C5EC619356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366536" y="6141600"/>
            <a:ext cx="1458929" cy="360000"/>
          </a:xfrm>
          <a:prstGeom prst="rect">
            <a:avLst/>
          </a:prstGeom>
        </p:spPr>
      </p:pic>
    </p:spTree>
    <p:extLst>
      <p:ext uri="{BB962C8B-B14F-4D97-AF65-F5344CB8AC3E}">
        <p14:creationId xmlns:p14="http://schemas.microsoft.com/office/powerpoint/2010/main" val="3296473084"/>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ctr" defTabSz="914400" rtl="0" eaLnBrk="1" latinLnBrk="0" hangingPunct="1">
        <a:lnSpc>
          <a:spcPct val="90000"/>
        </a:lnSpc>
        <a:spcBef>
          <a:spcPct val="0"/>
        </a:spcBef>
        <a:buNone/>
        <a:defRPr sz="4400" b="0" kern="1200" cap="all" baseline="0">
          <a:solidFill>
            <a:schemeClr val="accent1"/>
          </a:solidFill>
          <a:latin typeface="Arial Black" panose="020B0A04020102020204" pitchFamily="34" charset="0"/>
          <a:ea typeface="+mj-ea"/>
          <a:cs typeface="+mj-cs"/>
        </a:defRPr>
      </a:lvl1pPr>
    </p:titleStyle>
    <p:bodyStyle>
      <a:lvl1pPr marL="0" indent="0" algn="ctr" defTabSz="914400" rtl="0" eaLnBrk="1" latinLnBrk="0" hangingPunct="1">
        <a:lnSpc>
          <a:spcPct val="100000"/>
        </a:lnSpc>
        <a:spcBef>
          <a:spcPts val="1200"/>
        </a:spcBef>
        <a:spcAft>
          <a:spcPts val="1200"/>
        </a:spcAft>
        <a:buFont typeface="Arial" panose="020B0604020202020204" pitchFamily="34" charset="0"/>
        <a:buNone/>
        <a:defRPr sz="1400" kern="1200">
          <a:solidFill>
            <a:schemeClr val="accent1"/>
          </a:solidFill>
          <a:latin typeface="Arial MT Std Light" panose="020B0302030403020204" pitchFamily="34" charset="0"/>
          <a:ea typeface="+mn-ea"/>
          <a:cs typeface="+mn-cs"/>
        </a:defRPr>
      </a:lvl1pPr>
      <a:lvl2pPr marL="361950" indent="-352425" algn="l" defTabSz="914400" rtl="0" eaLnBrk="1" latinLnBrk="0" hangingPunct="1">
        <a:lnSpc>
          <a:spcPct val="100000"/>
        </a:lnSpc>
        <a:spcBef>
          <a:spcPts val="500"/>
        </a:spcBef>
        <a:buClr>
          <a:schemeClr val="accent1"/>
        </a:buClr>
        <a:buFont typeface="Wingdings" panose="05000000000000000000" pitchFamily="2" charset="2"/>
        <a:buChar char="v"/>
        <a:defRPr sz="1800" b="1" kern="1200">
          <a:solidFill>
            <a:schemeClr val="tx1"/>
          </a:solidFill>
          <a:latin typeface="+mn-lt"/>
          <a:ea typeface="+mn-ea"/>
          <a:cs typeface="+mn-cs"/>
        </a:defRPr>
      </a:lvl2pPr>
      <a:lvl3pPr marL="1076325" indent="-314325"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mn-lt"/>
          <a:ea typeface="+mn-ea"/>
          <a:cs typeface="+mn-cs"/>
        </a:defRPr>
      </a:lvl3pPr>
      <a:lvl4pPr marL="1524000" indent="-228600" algn="l"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mn-lt"/>
          <a:ea typeface="+mn-ea"/>
          <a:cs typeface="+mn-cs"/>
        </a:defRPr>
      </a:lvl4pPr>
      <a:lvl5pPr marL="1971675" indent="-22860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62F45DC-63E1-4EBC-95E6-773028F53221}"/>
              </a:ext>
            </a:extLst>
          </p:cNvPr>
          <p:cNvSpPr>
            <a:spLocks noGrp="1"/>
          </p:cNvSpPr>
          <p:nvPr>
            <p:ph type="title"/>
          </p:nvPr>
        </p:nvSpPr>
        <p:spPr>
          <a:xfrm>
            <a:off x="6096000" y="2815886"/>
            <a:ext cx="6096000" cy="290849"/>
          </a:xfrm>
          <a:prstGeom prst="rect">
            <a:avLst/>
          </a:prstGeom>
        </p:spPr>
        <p:txBody>
          <a:bodyPr vert="horz" wrap="square" lIns="360000" tIns="0" rIns="360000" bIns="0" rtlCol="0" anchor="b" anchorCtr="0">
            <a:spAutoFit/>
          </a:bodyPr>
          <a:lstStyle/>
          <a:p>
            <a:r>
              <a:rPr lang="fr-FR" dirty="0"/>
              <a:t>Titre de la présentation</a:t>
            </a:r>
          </a:p>
        </p:txBody>
      </p:sp>
      <p:sp>
        <p:nvSpPr>
          <p:cNvPr id="3" name="Espace réservé du texte 2">
            <a:extLst>
              <a:ext uri="{FF2B5EF4-FFF2-40B4-BE49-F238E27FC236}">
                <a16:creationId xmlns:a16="http://schemas.microsoft.com/office/drawing/2014/main" id="{8BB30519-CF86-4456-A8A0-1EDAF7870F13}"/>
              </a:ext>
            </a:extLst>
          </p:cNvPr>
          <p:cNvSpPr>
            <a:spLocks noGrp="1"/>
          </p:cNvSpPr>
          <p:nvPr>
            <p:ph type="body" idx="1"/>
          </p:nvPr>
        </p:nvSpPr>
        <p:spPr>
          <a:xfrm>
            <a:off x="6096000" y="3631673"/>
            <a:ext cx="6096000" cy="184666"/>
          </a:xfrm>
          <a:prstGeom prst="rect">
            <a:avLst/>
          </a:prstGeom>
        </p:spPr>
        <p:txBody>
          <a:bodyPr vert="horz" wrap="square" lIns="0" tIns="0" rIns="0" bIns="0" rtlCol="0">
            <a:spAutoFit/>
          </a:bodyPr>
          <a:lstStyle/>
          <a:p>
            <a:pPr lvl="0"/>
            <a:r>
              <a:rPr lang="fr-FR" dirty="0"/>
              <a:t>Texte</a:t>
            </a:r>
          </a:p>
        </p:txBody>
      </p:sp>
    </p:spTree>
    <p:extLst>
      <p:ext uri="{BB962C8B-B14F-4D97-AF65-F5344CB8AC3E}">
        <p14:creationId xmlns:p14="http://schemas.microsoft.com/office/powerpoint/2010/main" val="1268875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ctr" defTabSz="914400" rtl="0" eaLnBrk="1" latinLnBrk="0" hangingPunct="1">
        <a:lnSpc>
          <a:spcPct val="90000"/>
        </a:lnSpc>
        <a:spcBef>
          <a:spcPct val="0"/>
        </a:spcBef>
        <a:buNone/>
        <a:defRPr sz="2100" b="0" kern="1200" cap="all" baseline="0">
          <a:solidFill>
            <a:schemeClr val="accent1"/>
          </a:solidFill>
          <a:latin typeface="Arial Black" panose="020B0A04020102020204" pitchFamily="34" charset="0"/>
          <a:ea typeface="+mj-ea"/>
          <a:cs typeface="+mj-cs"/>
        </a:defRPr>
      </a:lvl1pPr>
    </p:titleStyle>
    <p:bodyStyle>
      <a:lvl1pPr marL="0" indent="0" algn="ctr" defTabSz="914400" rtl="0" eaLnBrk="1" latinLnBrk="0" hangingPunct="1">
        <a:lnSpc>
          <a:spcPct val="100000"/>
        </a:lnSpc>
        <a:spcBef>
          <a:spcPts val="1200"/>
        </a:spcBef>
        <a:spcAft>
          <a:spcPts val="1200"/>
        </a:spcAft>
        <a:buFont typeface="Arial" panose="020B0604020202020204" pitchFamily="34" charset="0"/>
        <a:buNone/>
        <a:defRPr sz="1200" kern="1200" cap="all" baseline="0">
          <a:solidFill>
            <a:schemeClr val="accent1"/>
          </a:solidFill>
          <a:latin typeface="Arial" panose="020B0604020202020204" pitchFamily="34" charset="0"/>
          <a:ea typeface="+mn-ea"/>
          <a:cs typeface="Arial" panose="020B0604020202020204" pitchFamily="34" charset="0"/>
        </a:defRPr>
      </a:lvl1pPr>
      <a:lvl2pPr marL="361950" indent="-352425" algn="l" defTabSz="914400" rtl="0" eaLnBrk="1" latinLnBrk="0" hangingPunct="1">
        <a:lnSpc>
          <a:spcPct val="100000"/>
        </a:lnSpc>
        <a:spcBef>
          <a:spcPts val="500"/>
        </a:spcBef>
        <a:buClr>
          <a:schemeClr val="accent1"/>
        </a:buClr>
        <a:buFont typeface="Wingdings" panose="05000000000000000000" pitchFamily="2" charset="2"/>
        <a:buChar char="v"/>
        <a:defRPr sz="1800" b="1" kern="1200">
          <a:solidFill>
            <a:schemeClr val="tx1"/>
          </a:solidFill>
          <a:latin typeface="+mn-lt"/>
          <a:ea typeface="+mn-ea"/>
          <a:cs typeface="+mn-cs"/>
        </a:defRPr>
      </a:lvl2pPr>
      <a:lvl3pPr marL="1076325" indent="-314325"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mn-lt"/>
          <a:ea typeface="+mn-ea"/>
          <a:cs typeface="+mn-cs"/>
        </a:defRPr>
      </a:lvl3pPr>
      <a:lvl4pPr marL="1524000" indent="-228600" algn="l"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mn-lt"/>
          <a:ea typeface="+mn-ea"/>
          <a:cs typeface="+mn-cs"/>
        </a:defRPr>
      </a:lvl4pPr>
      <a:lvl5pPr marL="1971675" indent="-22860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BB7EDC-2534-4611-95D5-5BE52031260D}"/>
              </a:ext>
            </a:extLst>
          </p:cNvPr>
          <p:cNvSpPr/>
          <p:nvPr userDrawn="1"/>
        </p:nvSpPr>
        <p:spPr>
          <a:xfrm>
            <a:off x="0" y="0"/>
            <a:ext cx="12192000" cy="6858000"/>
          </a:xfrm>
          <a:prstGeom prst="rect">
            <a:avLst/>
          </a:prstGeom>
          <a:gradFill flip="none" rotWithShape="1">
            <a:gsLst>
              <a:gs pos="100000">
                <a:schemeClr val="accent4"/>
              </a:gs>
              <a:gs pos="67000">
                <a:schemeClr val="accent2"/>
              </a:gs>
              <a:gs pos="35000">
                <a:srgbClr val="005191"/>
              </a:gs>
              <a:gs pos="0">
                <a:srgbClr val="02025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itre 1">
            <a:extLst>
              <a:ext uri="{FF2B5EF4-FFF2-40B4-BE49-F238E27FC236}">
                <a16:creationId xmlns:a16="http://schemas.microsoft.com/office/drawing/2014/main" id="{362F45DC-63E1-4EBC-95E6-773028F53221}"/>
              </a:ext>
            </a:extLst>
          </p:cNvPr>
          <p:cNvSpPr>
            <a:spLocks noGrp="1"/>
          </p:cNvSpPr>
          <p:nvPr>
            <p:ph type="title"/>
          </p:nvPr>
        </p:nvSpPr>
        <p:spPr>
          <a:xfrm>
            <a:off x="3238499" y="3009937"/>
            <a:ext cx="7115175" cy="553998"/>
          </a:xfrm>
          <a:prstGeom prst="rect">
            <a:avLst/>
          </a:prstGeom>
        </p:spPr>
        <p:txBody>
          <a:bodyPr vert="horz" wrap="square" lIns="0" tIns="0" rIns="0" bIns="0" rtlCol="0" anchor="b" anchorCtr="0">
            <a:spAutoFit/>
          </a:bodyPr>
          <a:lstStyle/>
          <a:p>
            <a:r>
              <a:rPr lang="fr-FR" dirty="0"/>
              <a:t>Titre du chapitre</a:t>
            </a:r>
          </a:p>
        </p:txBody>
      </p:sp>
      <p:sp>
        <p:nvSpPr>
          <p:cNvPr id="3" name="Espace réservé du texte 2">
            <a:extLst>
              <a:ext uri="{FF2B5EF4-FFF2-40B4-BE49-F238E27FC236}">
                <a16:creationId xmlns:a16="http://schemas.microsoft.com/office/drawing/2014/main" id="{8BB30519-CF86-4456-A8A0-1EDAF7870F13}"/>
              </a:ext>
            </a:extLst>
          </p:cNvPr>
          <p:cNvSpPr>
            <a:spLocks noGrp="1"/>
          </p:cNvSpPr>
          <p:nvPr>
            <p:ph type="body" idx="1"/>
          </p:nvPr>
        </p:nvSpPr>
        <p:spPr>
          <a:xfrm>
            <a:off x="-635191" y="-663654"/>
            <a:ext cx="3180358" cy="7632859"/>
          </a:xfrm>
          <a:prstGeom prst="rect">
            <a:avLst/>
          </a:prstGeom>
        </p:spPr>
        <p:txBody>
          <a:bodyPr vert="horz" wrap="none" lIns="0" tIns="0" rIns="0" bIns="0" rtlCol="0" anchor="ctr" anchorCtr="0">
            <a:spAutoFit/>
          </a:bodyPr>
          <a:lstStyle/>
          <a:p>
            <a:pPr lvl="0"/>
            <a:r>
              <a:rPr lang="fr-FR" dirty="0"/>
              <a:t>3</a:t>
            </a:r>
          </a:p>
        </p:txBody>
      </p:sp>
    </p:spTree>
    <p:extLst>
      <p:ext uri="{BB962C8B-B14F-4D97-AF65-F5344CB8AC3E}">
        <p14:creationId xmlns:p14="http://schemas.microsoft.com/office/powerpoint/2010/main" val="1901965729"/>
      </p:ext>
    </p:extLst>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000" b="0" kern="1200" cap="all"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100000"/>
        </a:lnSpc>
        <a:spcBef>
          <a:spcPts val="1200"/>
        </a:spcBef>
        <a:spcAft>
          <a:spcPts val="1200"/>
        </a:spcAft>
        <a:buFont typeface="Arial" panose="020B0604020202020204" pitchFamily="34" charset="0"/>
        <a:buNone/>
        <a:defRPr sz="49600" b="1" kern="1200" cap="all" baseline="0">
          <a:solidFill>
            <a:schemeClr val="bg1">
              <a:alpha val="30000"/>
            </a:schemeClr>
          </a:solidFill>
          <a:latin typeface="Arial MT Std Extra Bold Cond" panose="020B0906030403020204" pitchFamily="34" charset="0"/>
          <a:ea typeface="+mn-ea"/>
          <a:cs typeface="+mn-cs"/>
        </a:defRPr>
      </a:lvl1pPr>
      <a:lvl2pPr marL="361950" indent="-352425" algn="l" defTabSz="914400" rtl="0" eaLnBrk="1" latinLnBrk="0" hangingPunct="1">
        <a:lnSpc>
          <a:spcPct val="100000"/>
        </a:lnSpc>
        <a:spcBef>
          <a:spcPts val="500"/>
        </a:spcBef>
        <a:buClr>
          <a:schemeClr val="accent1"/>
        </a:buClr>
        <a:buFont typeface="Wingdings" panose="05000000000000000000" pitchFamily="2" charset="2"/>
        <a:buChar char="v"/>
        <a:defRPr sz="1800" b="1" kern="1200">
          <a:solidFill>
            <a:schemeClr val="tx1"/>
          </a:solidFill>
          <a:latin typeface="+mn-lt"/>
          <a:ea typeface="+mn-ea"/>
          <a:cs typeface="+mn-cs"/>
        </a:defRPr>
      </a:lvl2pPr>
      <a:lvl3pPr marL="1076325" indent="-314325"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mn-lt"/>
          <a:ea typeface="+mn-ea"/>
          <a:cs typeface="+mn-cs"/>
        </a:defRPr>
      </a:lvl3pPr>
      <a:lvl4pPr marL="1524000" indent="-228600" algn="l"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mn-lt"/>
          <a:ea typeface="+mn-ea"/>
          <a:cs typeface="+mn-cs"/>
        </a:defRPr>
      </a:lvl4pPr>
      <a:lvl5pPr marL="1971675" indent="-22860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189B0E-4232-4851-A5E1-1A78B7400FE9}"/>
              </a:ext>
            </a:extLst>
          </p:cNvPr>
          <p:cNvSpPr/>
          <p:nvPr userDrawn="1"/>
        </p:nvSpPr>
        <p:spPr>
          <a:xfrm>
            <a:off x="0" y="6572250"/>
            <a:ext cx="12192000" cy="285750"/>
          </a:xfrm>
          <a:prstGeom prst="rect">
            <a:avLst/>
          </a:prstGeom>
          <a:gradFill flip="none" rotWithShape="1">
            <a:gsLst>
              <a:gs pos="100000">
                <a:srgbClr val="44C39D"/>
              </a:gs>
              <a:gs pos="48000">
                <a:srgbClr val="005191"/>
              </a:gs>
              <a:gs pos="0">
                <a:srgbClr val="02025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Image 9">
            <a:extLst>
              <a:ext uri="{FF2B5EF4-FFF2-40B4-BE49-F238E27FC236}">
                <a16:creationId xmlns:a16="http://schemas.microsoft.com/office/drawing/2014/main" id="{A6A2C4F3-B1B4-4B67-9AFC-BE865E165890}"/>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387011" y="291600"/>
            <a:ext cx="1458929" cy="360000"/>
          </a:xfrm>
          <a:prstGeom prst="rect">
            <a:avLst/>
          </a:prstGeom>
        </p:spPr>
      </p:pic>
      <p:sp>
        <p:nvSpPr>
          <p:cNvPr id="2" name="Espace réservé du titre 1">
            <a:extLst>
              <a:ext uri="{FF2B5EF4-FFF2-40B4-BE49-F238E27FC236}">
                <a16:creationId xmlns:a16="http://schemas.microsoft.com/office/drawing/2014/main" id="{362F45DC-63E1-4EBC-95E6-773028F53221}"/>
              </a:ext>
            </a:extLst>
          </p:cNvPr>
          <p:cNvSpPr>
            <a:spLocks noGrp="1"/>
          </p:cNvSpPr>
          <p:nvPr>
            <p:ph type="title"/>
          </p:nvPr>
        </p:nvSpPr>
        <p:spPr>
          <a:xfrm>
            <a:off x="360000" y="710857"/>
            <a:ext cx="11472001" cy="290849"/>
          </a:xfrm>
          <a:prstGeom prst="rect">
            <a:avLst/>
          </a:prstGeom>
        </p:spPr>
        <p:txBody>
          <a:bodyPr vert="horz" wrap="square" lIns="0" tIns="0" rIns="0" bIns="0" rtlCol="0" anchor="t" anchorCtr="0">
            <a:spAutoFit/>
          </a:bodyPr>
          <a:lstStyle/>
          <a:p>
            <a:r>
              <a:rPr lang="fr-FR" dirty="0"/>
              <a:t>Cliquez pour ajouter un titre</a:t>
            </a:r>
          </a:p>
        </p:txBody>
      </p:sp>
      <p:sp>
        <p:nvSpPr>
          <p:cNvPr id="3" name="Espace réservé du texte 2">
            <a:extLst>
              <a:ext uri="{FF2B5EF4-FFF2-40B4-BE49-F238E27FC236}">
                <a16:creationId xmlns:a16="http://schemas.microsoft.com/office/drawing/2014/main" id="{8BB30519-CF86-4456-A8A0-1EDAF7870F13}"/>
              </a:ext>
            </a:extLst>
          </p:cNvPr>
          <p:cNvSpPr>
            <a:spLocks noGrp="1"/>
          </p:cNvSpPr>
          <p:nvPr>
            <p:ph type="body" idx="1"/>
          </p:nvPr>
        </p:nvSpPr>
        <p:spPr>
          <a:xfrm>
            <a:off x="359999" y="1374775"/>
            <a:ext cx="11472001" cy="4351338"/>
          </a:xfrm>
          <a:prstGeom prst="rect">
            <a:avLst/>
          </a:prstGeom>
        </p:spPr>
        <p:txBody>
          <a:bodyPr vert="horz" lIns="0" tIns="0" rIns="0" bIns="0" rtlCol="0">
            <a:normAutofit/>
          </a:bodyPr>
          <a:lstStyle/>
          <a:p>
            <a:pPr lvl="0"/>
            <a:r>
              <a:rPr lang="fr-FR" dirty="0"/>
              <a:t>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11" name="Connecteur droit 10">
            <a:extLst>
              <a:ext uri="{FF2B5EF4-FFF2-40B4-BE49-F238E27FC236}">
                <a16:creationId xmlns:a16="http://schemas.microsoft.com/office/drawing/2014/main" id="{DCF15A00-D01B-4BCF-ABFD-235FCA9AC8A4}"/>
              </a:ext>
            </a:extLst>
          </p:cNvPr>
          <p:cNvCxnSpPr/>
          <p:nvPr userDrawn="1"/>
        </p:nvCxnSpPr>
        <p:spPr>
          <a:xfrm>
            <a:off x="359999" y="592670"/>
            <a:ext cx="96888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Espace réservé du numéro de diapositive 5">
            <a:extLst>
              <a:ext uri="{FF2B5EF4-FFF2-40B4-BE49-F238E27FC236}">
                <a16:creationId xmlns:a16="http://schemas.microsoft.com/office/drawing/2014/main" id="{AF5E90D5-963E-4737-97EC-DBB9CEB6EDC7}"/>
              </a:ext>
            </a:extLst>
          </p:cNvPr>
          <p:cNvSpPr>
            <a:spLocks noGrp="1"/>
          </p:cNvSpPr>
          <p:nvPr>
            <p:ph type="sldNum" sz="quarter" idx="4"/>
          </p:nvPr>
        </p:nvSpPr>
        <p:spPr>
          <a:xfrm>
            <a:off x="11035546" y="6626632"/>
            <a:ext cx="242053" cy="184666"/>
          </a:xfrm>
          <a:prstGeom prst="rect">
            <a:avLst/>
          </a:prstGeom>
        </p:spPr>
        <p:txBody>
          <a:bodyPr vert="horz" wrap="none" lIns="0" tIns="0" rIns="0" bIns="0" rtlCol="0" anchor="ctr">
            <a:spAutoFit/>
          </a:bodyPr>
          <a:lstStyle>
            <a:lvl1pPr algn="r">
              <a:defRPr sz="1200">
                <a:solidFill>
                  <a:schemeClr val="bg1"/>
                </a:solidFill>
              </a:defRPr>
            </a:lvl1pPr>
          </a:lstStyle>
          <a:p>
            <a:fld id="{1F15C832-BA88-44B2-B74D-EBDA7A9ACE5F}" type="slidenum">
              <a:rPr lang="fr-FR" smtClean="0"/>
              <a:pPr/>
              <a:t>‹N°›</a:t>
            </a:fld>
            <a:endParaRPr lang="fr-FR" dirty="0"/>
          </a:p>
        </p:txBody>
      </p:sp>
      <p:cxnSp>
        <p:nvCxnSpPr>
          <p:cNvPr id="14" name="Connecteur droit 13">
            <a:extLst>
              <a:ext uri="{FF2B5EF4-FFF2-40B4-BE49-F238E27FC236}">
                <a16:creationId xmlns:a16="http://schemas.microsoft.com/office/drawing/2014/main" id="{96E2C537-AF8C-4840-8150-E91E662A791C}"/>
              </a:ext>
            </a:extLst>
          </p:cNvPr>
          <p:cNvCxnSpPr/>
          <p:nvPr userDrawn="1"/>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A9577CE9-D949-47EC-853B-FEF4C9581CBB}"/>
              </a:ext>
            </a:extLst>
          </p:cNvPr>
          <p:cNvSpPr txBox="1"/>
          <p:nvPr userDrawn="1"/>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Tree>
    <p:extLst>
      <p:ext uri="{BB962C8B-B14F-4D97-AF65-F5344CB8AC3E}">
        <p14:creationId xmlns:p14="http://schemas.microsoft.com/office/powerpoint/2010/main" val="37897763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0" r:id="rId4"/>
    <p:sldLayoutId id="2147483673" r:id="rId5"/>
    <p:sldLayoutId id="2147483671" r:id="rId6"/>
    <p:sldLayoutId id="2147483672"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2100" b="0" kern="1200">
          <a:solidFill>
            <a:schemeClr val="accent1"/>
          </a:solidFill>
          <a:latin typeface="Arial Black" panose="020B0A04020102020204" pitchFamily="34" charset="0"/>
          <a:ea typeface="+mj-ea"/>
          <a:cs typeface="+mj-cs"/>
        </a:defRPr>
      </a:lvl1pPr>
    </p:titleStyle>
    <p:bodyStyle>
      <a:lvl1pPr marL="0" indent="0" algn="l" defTabSz="914400" rtl="0" eaLnBrk="1" latinLnBrk="0" hangingPunct="1">
        <a:lnSpc>
          <a:spcPct val="100000"/>
        </a:lnSpc>
        <a:spcBef>
          <a:spcPts val="1200"/>
        </a:spcBef>
        <a:spcAft>
          <a:spcPts val="1200"/>
        </a:spcAft>
        <a:buFont typeface="Arial" panose="020B0604020202020204" pitchFamily="34" charset="0"/>
        <a:buNone/>
        <a:defRPr sz="1600" kern="1200">
          <a:solidFill>
            <a:schemeClr val="tx1"/>
          </a:solidFill>
          <a:latin typeface="Arial MT Std Light" panose="020B0302030403020204" pitchFamily="34" charset="0"/>
          <a:ea typeface="+mn-ea"/>
          <a:cs typeface="+mn-cs"/>
        </a:defRPr>
      </a:lvl1pPr>
      <a:lvl2pPr marL="361950" indent="-352425" algn="l" defTabSz="914400" rtl="0" eaLnBrk="1" latinLnBrk="0" hangingPunct="1">
        <a:lnSpc>
          <a:spcPct val="100000"/>
        </a:lnSpc>
        <a:spcBef>
          <a:spcPts val="500"/>
        </a:spcBef>
        <a:buClr>
          <a:schemeClr val="accent1"/>
        </a:buClr>
        <a:buFont typeface="Wingdings" panose="05000000000000000000" pitchFamily="2" charset="2"/>
        <a:buChar char="v"/>
        <a:defRPr sz="1600" b="1" kern="1200">
          <a:solidFill>
            <a:schemeClr val="tx1"/>
          </a:solidFill>
          <a:latin typeface="Arial" panose="020B0604020202020204" pitchFamily="34" charset="0"/>
          <a:ea typeface="+mn-ea"/>
          <a:cs typeface="Arial" panose="020B0604020202020204" pitchFamily="34" charset="0"/>
        </a:defRPr>
      </a:lvl2pPr>
      <a:lvl3pPr marL="1076325" indent="-314325"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Arial" panose="020B0604020202020204" pitchFamily="34" charset="0"/>
          <a:ea typeface="+mn-ea"/>
          <a:cs typeface="Arial" panose="020B0604020202020204" pitchFamily="34" charset="0"/>
        </a:defRPr>
      </a:lvl3pPr>
      <a:lvl4pPr marL="1524000" indent="-228600" algn="l"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Arial" panose="020B0604020202020204" pitchFamily="34" charset="0"/>
          <a:ea typeface="+mn-ea"/>
          <a:cs typeface="Arial" panose="020B0604020202020204" pitchFamily="34" charset="0"/>
        </a:defRPr>
      </a:lvl4pPr>
      <a:lvl5pPr marL="1971675" indent="-22860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png"/><Relationship Id="rId3" Type="http://schemas.openxmlformats.org/officeDocument/2006/relationships/image" Target="../media/image44.png"/><Relationship Id="rId7" Type="http://schemas.openxmlformats.org/officeDocument/2006/relationships/image" Target="../media/image74.png"/><Relationship Id="rId12"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00.svg"/><Relationship Id="rId11" Type="http://schemas.openxmlformats.org/officeDocument/2006/relationships/image" Target="../media/image78.png"/><Relationship Id="rId5" Type="http://schemas.openxmlformats.org/officeDocument/2006/relationships/image" Target="../media/image48.png"/><Relationship Id="rId10" Type="http://schemas.openxmlformats.org/officeDocument/2006/relationships/image" Target="../media/image77.png"/><Relationship Id="rId4" Type="http://schemas.openxmlformats.org/officeDocument/2006/relationships/image" Target="../media/image45.png"/><Relationship Id="rId9" Type="http://schemas.openxmlformats.org/officeDocument/2006/relationships/image" Target="../media/image76.png"/><Relationship Id="rId14" Type="http://schemas.openxmlformats.org/officeDocument/2006/relationships/image" Target="../media/image81.jpeg"/></Relationships>
</file>

<file path=ppt/slides/_rels/slide1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4.png"/><Relationship Id="rId7"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45.png"/><Relationship Id="rId9"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9.jpeg"/><Relationship Id="rId18" Type="http://schemas.openxmlformats.org/officeDocument/2006/relationships/image" Target="../media/image104.jpeg"/><Relationship Id="rId26" Type="http://schemas.openxmlformats.org/officeDocument/2006/relationships/image" Target="../media/image112.png"/><Relationship Id="rId3" Type="http://schemas.openxmlformats.org/officeDocument/2006/relationships/image" Target="../media/image89.jpeg"/><Relationship Id="rId21" Type="http://schemas.openxmlformats.org/officeDocument/2006/relationships/image" Target="../media/image107.png"/><Relationship Id="rId7" Type="http://schemas.openxmlformats.org/officeDocument/2006/relationships/image" Target="../media/image93.jpeg"/><Relationship Id="rId12" Type="http://schemas.openxmlformats.org/officeDocument/2006/relationships/image" Target="../media/image98.jpeg"/><Relationship Id="rId17" Type="http://schemas.openxmlformats.org/officeDocument/2006/relationships/image" Target="../media/image103.jpeg"/><Relationship Id="rId25" Type="http://schemas.openxmlformats.org/officeDocument/2006/relationships/image" Target="../media/image111.jpeg"/><Relationship Id="rId2" Type="http://schemas.openxmlformats.org/officeDocument/2006/relationships/notesSlide" Target="../notesSlides/notesSlide12.xml"/><Relationship Id="rId16" Type="http://schemas.openxmlformats.org/officeDocument/2006/relationships/image" Target="../media/image102.jpg"/><Relationship Id="rId20" Type="http://schemas.openxmlformats.org/officeDocument/2006/relationships/image" Target="../media/image106.jpeg"/><Relationship Id="rId1" Type="http://schemas.openxmlformats.org/officeDocument/2006/relationships/slideLayout" Target="../slideLayouts/slideLayout16.xml"/><Relationship Id="rId6" Type="http://schemas.openxmlformats.org/officeDocument/2006/relationships/image" Target="../media/image92.png"/><Relationship Id="rId11" Type="http://schemas.openxmlformats.org/officeDocument/2006/relationships/image" Target="../media/image97.jpeg"/><Relationship Id="rId24" Type="http://schemas.openxmlformats.org/officeDocument/2006/relationships/image" Target="../media/image110.jpeg"/><Relationship Id="rId5" Type="http://schemas.openxmlformats.org/officeDocument/2006/relationships/image" Target="../media/image91.png"/><Relationship Id="rId15" Type="http://schemas.openxmlformats.org/officeDocument/2006/relationships/image" Target="../media/image101.jpeg"/><Relationship Id="rId23" Type="http://schemas.openxmlformats.org/officeDocument/2006/relationships/image" Target="../media/image109.png"/><Relationship Id="rId10" Type="http://schemas.openxmlformats.org/officeDocument/2006/relationships/image" Target="../media/image96.jpeg"/><Relationship Id="rId19" Type="http://schemas.openxmlformats.org/officeDocument/2006/relationships/image" Target="../media/image105.jpeg"/><Relationship Id="rId4" Type="http://schemas.openxmlformats.org/officeDocument/2006/relationships/image" Target="../media/image90.jpeg"/><Relationship Id="rId9" Type="http://schemas.openxmlformats.org/officeDocument/2006/relationships/image" Target="../media/image95.jpeg"/><Relationship Id="rId14" Type="http://schemas.openxmlformats.org/officeDocument/2006/relationships/image" Target="../media/image100.jpeg"/><Relationship Id="rId22" Type="http://schemas.openxmlformats.org/officeDocument/2006/relationships/image" Target="../media/image10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114.png"/><Relationship Id="rId5" Type="http://schemas.openxmlformats.org/officeDocument/2006/relationships/image" Target="../media/image113.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png"/><Relationship Id="rId26" Type="http://schemas.openxmlformats.org/officeDocument/2006/relationships/image" Target="../media/image138.png"/><Relationship Id="rId3" Type="http://schemas.openxmlformats.org/officeDocument/2006/relationships/image" Target="../media/image115.png"/><Relationship Id="rId21" Type="http://schemas.openxmlformats.org/officeDocument/2006/relationships/image" Target="../media/image133.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2" Type="http://schemas.openxmlformats.org/officeDocument/2006/relationships/notesSlide" Target="../notesSlides/notesSlide14.xml"/><Relationship Id="rId16" Type="http://schemas.openxmlformats.org/officeDocument/2006/relationships/image" Target="../media/image128.png"/><Relationship Id="rId20" Type="http://schemas.openxmlformats.org/officeDocument/2006/relationships/image" Target="../media/image132.png"/><Relationship Id="rId29" Type="http://schemas.openxmlformats.org/officeDocument/2006/relationships/image" Target="../media/image141.png"/><Relationship Id="rId1" Type="http://schemas.openxmlformats.org/officeDocument/2006/relationships/slideLayout" Target="../slideLayouts/slideLayout13.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136.pn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png"/><Relationship Id="rId28" Type="http://schemas.openxmlformats.org/officeDocument/2006/relationships/image" Target="../media/image140.png"/><Relationship Id="rId10" Type="http://schemas.openxmlformats.org/officeDocument/2006/relationships/image" Target="../media/image122.png"/><Relationship Id="rId19" Type="http://schemas.openxmlformats.org/officeDocument/2006/relationships/image" Target="../media/image131.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png"/></Relationships>
</file>

<file path=ppt/slides/_rels/slide1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G"/><Relationship Id="rId7" Type="http://schemas.openxmlformats.org/officeDocument/2006/relationships/image" Target="../media/image14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8.xml"/><Relationship Id="rId5" Type="http://schemas.openxmlformats.org/officeDocument/2006/relationships/image" Target="../media/image151.jpeg"/><Relationship Id="rId4" Type="http://schemas.openxmlformats.org/officeDocument/2006/relationships/image" Target="../media/image150.jpeg"/></Relationships>
</file>

<file path=ppt/slides/_rels/slide18.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155.jpg"/><Relationship Id="rId5" Type="http://schemas.openxmlformats.org/officeDocument/2006/relationships/image" Target="../media/image154.jpeg"/><Relationship Id="rId4" Type="http://schemas.openxmlformats.org/officeDocument/2006/relationships/image" Target="../media/image153.png"/></Relationships>
</file>

<file path=ppt/slides/_rels/slide1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159.png"/><Relationship Id="rId4" Type="http://schemas.openxmlformats.org/officeDocument/2006/relationships/image" Target="../media/image158.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jpeg"/><Relationship Id="rId12" Type="http://schemas.openxmlformats.org/officeDocument/2006/relationships/image" Target="../media/image16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jpeg"/><Relationship Id="rId4" Type="http://schemas.openxmlformats.org/officeDocument/2006/relationships/image" Target="../media/image161.png"/><Relationship Id="rId9" Type="http://schemas.openxmlformats.org/officeDocument/2006/relationships/image" Target="../media/image166.jpeg"/></Relationships>
</file>

<file path=ppt/slides/_rels/slide21.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emf"/><Relationship Id="rId4" Type="http://schemas.openxmlformats.org/officeDocument/2006/relationships/image" Target="../media/image172.png"/><Relationship Id="rId9" Type="http://schemas.openxmlformats.org/officeDocument/2006/relationships/image" Target="../media/image177.emf"/></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53.png"/><Relationship Id="rId18" Type="http://schemas.openxmlformats.org/officeDocument/2006/relationships/image" Target="../media/image58.jpeg"/><Relationship Id="rId26" Type="http://schemas.openxmlformats.org/officeDocument/2006/relationships/image" Target="../media/image66.jpeg"/><Relationship Id="rId3" Type="http://schemas.openxmlformats.org/officeDocument/2006/relationships/image" Target="../media/image44.png"/><Relationship Id="rId21" Type="http://schemas.openxmlformats.org/officeDocument/2006/relationships/image" Target="../media/image61.png"/><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image" Target="../media/image57.jpeg"/><Relationship Id="rId25" Type="http://schemas.openxmlformats.org/officeDocument/2006/relationships/image" Target="../media/image65.png"/><Relationship Id="rId2" Type="http://schemas.openxmlformats.org/officeDocument/2006/relationships/notesSlide" Target="../notesSlides/notesSlide8.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47.jpeg"/><Relationship Id="rId11" Type="http://schemas.openxmlformats.org/officeDocument/2006/relationships/image" Target="../media/image51.jpeg"/><Relationship Id="rId24" Type="http://schemas.openxmlformats.org/officeDocument/2006/relationships/image" Target="../media/image64.jpeg"/><Relationship Id="rId5" Type="http://schemas.openxmlformats.org/officeDocument/2006/relationships/image" Target="../media/image46.jpeg"/><Relationship Id="rId15" Type="http://schemas.openxmlformats.org/officeDocument/2006/relationships/image" Target="../media/image55.jpe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9.jpe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1737B4AC-0915-074C-AAF4-B9075503A5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204000" cy="6877463"/>
          </a:xfrm>
          <a:prstGeom prst="rect">
            <a:avLst/>
          </a:prstGeom>
        </p:spPr>
      </p:pic>
      <p:pic>
        <p:nvPicPr>
          <p:cNvPr id="64" name="Picture 2" descr="Charte graphique de la communication gouvernementale en France — Wikipédia">
            <a:extLst>
              <a:ext uri="{FF2B5EF4-FFF2-40B4-BE49-F238E27FC236}">
                <a16:creationId xmlns:a16="http://schemas.microsoft.com/office/drawing/2014/main" id="{9836323D-1EDA-2F81-49A9-DED77F8190B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7052" y="256681"/>
            <a:ext cx="797833"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e 64">
            <a:extLst>
              <a:ext uri="{FF2B5EF4-FFF2-40B4-BE49-F238E27FC236}">
                <a16:creationId xmlns:a16="http://schemas.microsoft.com/office/drawing/2014/main" id="{F0526921-0E0C-3D6B-DECE-DE49E7D1A1E3}"/>
              </a:ext>
            </a:extLst>
          </p:cNvPr>
          <p:cNvGrpSpPr>
            <a:grpSpLocks noChangeAspect="1"/>
          </p:cNvGrpSpPr>
          <p:nvPr/>
        </p:nvGrpSpPr>
        <p:grpSpPr>
          <a:xfrm>
            <a:off x="11112302" y="255276"/>
            <a:ext cx="660098" cy="722811"/>
            <a:chOff x="8286168" y="962823"/>
            <a:chExt cx="613392" cy="671667"/>
          </a:xfrm>
        </p:grpSpPr>
        <p:sp>
          <p:nvSpPr>
            <p:cNvPr id="66" name="Forme libre 65">
              <a:extLst>
                <a:ext uri="{FF2B5EF4-FFF2-40B4-BE49-F238E27FC236}">
                  <a16:creationId xmlns:a16="http://schemas.microsoft.com/office/drawing/2014/main" id="{A18A498E-44B0-3217-8118-F254ACA24874}"/>
                </a:ext>
              </a:extLst>
            </p:cNvPr>
            <p:cNvSpPr/>
            <p:nvPr/>
          </p:nvSpPr>
          <p:spPr>
            <a:xfrm>
              <a:off x="8462093" y="962823"/>
              <a:ext cx="264809" cy="356823"/>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solidFill>
              <a:schemeClr val="bg1"/>
            </a:solidFill>
            <a:ln w="9525" cap="flat">
              <a:noFill/>
              <a:prstDash val="solid"/>
              <a:miter/>
            </a:ln>
          </p:spPr>
          <p:txBody>
            <a:bodyPr rtlCol="0" anchor="ctr"/>
            <a:lstStyle/>
            <a:p>
              <a:endParaRPr lang="fr-FR" dirty="0"/>
            </a:p>
          </p:txBody>
        </p:sp>
        <p:sp>
          <p:nvSpPr>
            <p:cNvPr id="67" name="Forme libre 66">
              <a:extLst>
                <a:ext uri="{FF2B5EF4-FFF2-40B4-BE49-F238E27FC236}">
                  <a16:creationId xmlns:a16="http://schemas.microsoft.com/office/drawing/2014/main" id="{55579FEF-8BD1-3FF3-F227-CDF8F801CA0B}"/>
                </a:ext>
              </a:extLst>
            </p:cNvPr>
            <p:cNvSpPr/>
            <p:nvPr/>
          </p:nvSpPr>
          <p:spPr>
            <a:xfrm>
              <a:off x="8600401" y="1065242"/>
              <a:ext cx="122632" cy="111227"/>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solidFill>
              <a:schemeClr val="bg1"/>
            </a:solidFill>
            <a:ln w="9525" cap="flat">
              <a:noFill/>
              <a:prstDash val="solid"/>
              <a:miter/>
            </a:ln>
          </p:spPr>
          <p:txBody>
            <a:bodyPr rtlCol="0" anchor="ctr"/>
            <a:lstStyle/>
            <a:p>
              <a:endParaRPr lang="fr-FR" dirty="0"/>
            </a:p>
          </p:txBody>
        </p:sp>
        <p:sp>
          <p:nvSpPr>
            <p:cNvPr id="68" name="Forme libre 67">
              <a:extLst>
                <a:ext uri="{FF2B5EF4-FFF2-40B4-BE49-F238E27FC236}">
                  <a16:creationId xmlns:a16="http://schemas.microsoft.com/office/drawing/2014/main" id="{66EFC391-D0C9-95C9-171D-0C3B969A6314}"/>
                </a:ext>
              </a:extLst>
            </p:cNvPr>
            <p:cNvSpPr/>
            <p:nvPr/>
          </p:nvSpPr>
          <p:spPr>
            <a:xfrm>
              <a:off x="8438914" y="1357628"/>
              <a:ext cx="142938" cy="138919"/>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solidFill>
              <a:schemeClr val="bg1"/>
            </a:solidFill>
            <a:ln w="9525" cap="flat">
              <a:noFill/>
              <a:prstDash val="solid"/>
              <a:miter/>
            </a:ln>
          </p:spPr>
          <p:txBody>
            <a:bodyPr rtlCol="0" anchor="ctr"/>
            <a:lstStyle/>
            <a:p>
              <a:endParaRPr lang="fr-FR" dirty="0"/>
            </a:p>
          </p:txBody>
        </p:sp>
        <p:sp>
          <p:nvSpPr>
            <p:cNvPr id="69" name="Forme libre 68">
              <a:extLst>
                <a:ext uri="{FF2B5EF4-FFF2-40B4-BE49-F238E27FC236}">
                  <a16:creationId xmlns:a16="http://schemas.microsoft.com/office/drawing/2014/main" id="{4169FE7A-F442-6ED5-2ACC-9005902E9A5E}"/>
                </a:ext>
              </a:extLst>
            </p:cNvPr>
            <p:cNvSpPr/>
            <p:nvPr/>
          </p:nvSpPr>
          <p:spPr>
            <a:xfrm>
              <a:off x="8286168" y="1361487"/>
              <a:ext cx="132041" cy="135061"/>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solidFill>
              <a:schemeClr val="bg1"/>
            </a:solidFill>
            <a:ln w="9525" cap="flat">
              <a:noFill/>
              <a:prstDash val="solid"/>
              <a:miter/>
            </a:ln>
          </p:spPr>
          <p:txBody>
            <a:bodyPr rtlCol="0" anchor="ctr"/>
            <a:lstStyle/>
            <a:p>
              <a:endParaRPr lang="fr-FR" dirty="0"/>
            </a:p>
          </p:txBody>
        </p:sp>
        <p:sp>
          <p:nvSpPr>
            <p:cNvPr id="70" name="Forme libre 69">
              <a:extLst>
                <a:ext uri="{FF2B5EF4-FFF2-40B4-BE49-F238E27FC236}">
                  <a16:creationId xmlns:a16="http://schemas.microsoft.com/office/drawing/2014/main" id="{7DC78D63-2F70-CBB2-F184-5556AFCF5644}"/>
                </a:ext>
              </a:extLst>
            </p:cNvPr>
            <p:cNvSpPr/>
            <p:nvPr/>
          </p:nvSpPr>
          <p:spPr>
            <a:xfrm>
              <a:off x="8600742" y="1357628"/>
              <a:ext cx="144398" cy="138897"/>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solidFill>
              <a:schemeClr val="bg1"/>
            </a:solidFill>
            <a:ln w="9525" cap="flat">
              <a:noFill/>
              <a:prstDash val="solid"/>
              <a:miter/>
            </a:ln>
          </p:spPr>
          <p:txBody>
            <a:bodyPr rtlCol="0" anchor="ctr"/>
            <a:lstStyle/>
            <a:p>
              <a:endParaRPr lang="fr-FR" dirty="0"/>
            </a:p>
          </p:txBody>
        </p:sp>
        <p:sp>
          <p:nvSpPr>
            <p:cNvPr id="71" name="Forme libre 70">
              <a:extLst>
                <a:ext uri="{FF2B5EF4-FFF2-40B4-BE49-F238E27FC236}">
                  <a16:creationId xmlns:a16="http://schemas.microsoft.com/office/drawing/2014/main" id="{CF4659CA-68E2-9AC0-6410-AFD733B1CAF5}"/>
                </a:ext>
              </a:extLst>
            </p:cNvPr>
            <p:cNvSpPr/>
            <p:nvPr/>
          </p:nvSpPr>
          <p:spPr>
            <a:xfrm>
              <a:off x="8763977" y="1361487"/>
              <a:ext cx="135583" cy="134401"/>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solidFill>
              <a:schemeClr val="bg1"/>
            </a:solidFill>
            <a:ln w="9525" cap="flat">
              <a:noFill/>
              <a:prstDash val="solid"/>
              <a:miter/>
            </a:ln>
          </p:spPr>
          <p:txBody>
            <a:bodyPr rtlCol="0" anchor="ctr"/>
            <a:lstStyle/>
            <a:p>
              <a:endParaRPr lang="fr-FR" dirty="0"/>
            </a:p>
          </p:txBody>
        </p:sp>
        <p:sp>
          <p:nvSpPr>
            <p:cNvPr id="72" name="Forme libre 71">
              <a:extLst>
                <a:ext uri="{FF2B5EF4-FFF2-40B4-BE49-F238E27FC236}">
                  <a16:creationId xmlns:a16="http://schemas.microsoft.com/office/drawing/2014/main" id="{7E1F0DBE-E742-C8FF-383A-A8E753209825}"/>
                </a:ext>
              </a:extLst>
            </p:cNvPr>
            <p:cNvSpPr/>
            <p:nvPr/>
          </p:nvSpPr>
          <p:spPr>
            <a:xfrm>
              <a:off x="8289119" y="1534643"/>
              <a:ext cx="33486" cy="31126"/>
            </a:xfrm>
            <a:custGeom>
              <a:avLst/>
              <a:gdLst>
                <a:gd name="connsiteX0" fmla="*/ 136398 w 140493"/>
                <a:gd name="connsiteY0" fmla="*/ 191 h 130587"/>
                <a:gd name="connsiteX1" fmla="*/ 140494 w 140493"/>
                <a:gd name="connsiteY1" fmla="*/ 4286 h 130587"/>
                <a:gd name="connsiteX2" fmla="*/ 140494 w 140493"/>
                <a:gd name="connsiteY2" fmla="*/ 22574 h 130587"/>
                <a:gd name="connsiteX3" fmla="*/ 136398 w 140493"/>
                <a:gd name="connsiteY3" fmla="*/ 26861 h 130587"/>
                <a:gd name="connsiteX4" fmla="*/ 53435 w 140493"/>
                <a:gd name="connsiteY4" fmla="*/ 26861 h 130587"/>
                <a:gd name="connsiteX5" fmla="*/ 41434 w 140493"/>
                <a:gd name="connsiteY5" fmla="*/ 28004 h 130587"/>
                <a:gd name="connsiteX6" fmla="*/ 33909 w 140493"/>
                <a:gd name="connsiteY6" fmla="*/ 32099 h 130587"/>
                <a:gd name="connsiteX7" fmla="*/ 29909 w 140493"/>
                <a:gd name="connsiteY7" fmla="*/ 39815 h 130587"/>
                <a:gd name="connsiteX8" fmla="*/ 28670 w 140493"/>
                <a:gd name="connsiteY8" fmla="*/ 52102 h 130587"/>
                <a:gd name="connsiteX9" fmla="*/ 28670 w 140493"/>
                <a:gd name="connsiteY9" fmla="*/ 78581 h 130587"/>
                <a:gd name="connsiteX10" fmla="*/ 29909 w 140493"/>
                <a:gd name="connsiteY10" fmla="*/ 90964 h 130587"/>
                <a:gd name="connsiteX11" fmla="*/ 33909 w 140493"/>
                <a:gd name="connsiteY11" fmla="*/ 98774 h 130587"/>
                <a:gd name="connsiteX12" fmla="*/ 41434 w 140493"/>
                <a:gd name="connsiteY12" fmla="*/ 102965 h 130587"/>
                <a:gd name="connsiteX13" fmla="*/ 53435 w 140493"/>
                <a:gd name="connsiteY13" fmla="*/ 104108 h 130587"/>
                <a:gd name="connsiteX14" fmla="*/ 136398 w 140493"/>
                <a:gd name="connsiteY14" fmla="*/ 104108 h 130587"/>
                <a:gd name="connsiteX15" fmla="*/ 140494 w 140493"/>
                <a:gd name="connsiteY15" fmla="*/ 108204 h 130587"/>
                <a:gd name="connsiteX16" fmla="*/ 140494 w 140493"/>
                <a:gd name="connsiteY16" fmla="*/ 126492 h 130587"/>
                <a:gd name="connsiteX17" fmla="*/ 136398 w 140493"/>
                <a:gd name="connsiteY17" fmla="*/ 130588 h 130587"/>
                <a:gd name="connsiteX18" fmla="*/ 52292 w 140493"/>
                <a:gd name="connsiteY18" fmla="*/ 130588 h 130587"/>
                <a:gd name="connsiteX19" fmla="*/ 28194 w 140493"/>
                <a:gd name="connsiteY19" fmla="*/ 127921 h 130587"/>
                <a:gd name="connsiteX20" fmla="*/ 12097 w 140493"/>
                <a:gd name="connsiteY20" fmla="*/ 119444 h 130587"/>
                <a:gd name="connsiteX21" fmla="*/ 2953 w 140493"/>
                <a:gd name="connsiteY21" fmla="*/ 104204 h 130587"/>
                <a:gd name="connsiteX22" fmla="*/ 0 w 140493"/>
                <a:gd name="connsiteY22" fmla="*/ 81344 h 130587"/>
                <a:gd name="connsiteX23" fmla="*/ 0 w 140493"/>
                <a:gd name="connsiteY23" fmla="*/ 49340 h 130587"/>
                <a:gd name="connsiteX24" fmla="*/ 2953 w 140493"/>
                <a:gd name="connsiteY24" fmla="*/ 26575 h 130587"/>
                <a:gd name="connsiteX25" fmla="*/ 12097 w 140493"/>
                <a:gd name="connsiteY25" fmla="*/ 11335 h 130587"/>
                <a:gd name="connsiteX26" fmla="*/ 28194 w 140493"/>
                <a:gd name="connsiteY26" fmla="*/ 2762 h 130587"/>
                <a:gd name="connsiteX27" fmla="*/ 52292 w 140493"/>
                <a:gd name="connsiteY27" fmla="*/ 0 h 130587"/>
                <a:gd name="connsiteX28" fmla="*/ 136398 w 140493"/>
                <a:gd name="connsiteY2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493" h="130587">
                  <a:moveTo>
                    <a:pt x="136398" y="191"/>
                  </a:moveTo>
                  <a:cubicBezTo>
                    <a:pt x="139160" y="191"/>
                    <a:pt x="140494" y="1619"/>
                    <a:pt x="140494" y="4286"/>
                  </a:cubicBezTo>
                  <a:lnTo>
                    <a:pt x="140494" y="22574"/>
                  </a:lnTo>
                  <a:cubicBezTo>
                    <a:pt x="140494" y="25432"/>
                    <a:pt x="139065" y="26861"/>
                    <a:pt x="136398" y="26861"/>
                  </a:cubicBezTo>
                  <a:lnTo>
                    <a:pt x="53435" y="26861"/>
                  </a:lnTo>
                  <a:cubicBezTo>
                    <a:pt x="48578" y="26861"/>
                    <a:pt x="44577" y="27242"/>
                    <a:pt x="41434" y="28004"/>
                  </a:cubicBezTo>
                  <a:cubicBezTo>
                    <a:pt x="38291" y="28861"/>
                    <a:pt x="35719" y="30194"/>
                    <a:pt x="33909" y="32099"/>
                  </a:cubicBezTo>
                  <a:cubicBezTo>
                    <a:pt x="32099" y="34004"/>
                    <a:pt x="30671" y="36576"/>
                    <a:pt x="29909" y="39815"/>
                  </a:cubicBezTo>
                  <a:cubicBezTo>
                    <a:pt x="29051" y="43053"/>
                    <a:pt x="28670" y="47244"/>
                    <a:pt x="28670" y="52102"/>
                  </a:cubicBezTo>
                  <a:lnTo>
                    <a:pt x="28670" y="78581"/>
                  </a:lnTo>
                  <a:cubicBezTo>
                    <a:pt x="28670" y="83534"/>
                    <a:pt x="29051" y="87630"/>
                    <a:pt x="29909" y="90964"/>
                  </a:cubicBezTo>
                  <a:cubicBezTo>
                    <a:pt x="30671" y="94202"/>
                    <a:pt x="32004" y="96869"/>
                    <a:pt x="33909" y="98774"/>
                  </a:cubicBezTo>
                  <a:cubicBezTo>
                    <a:pt x="35719" y="100775"/>
                    <a:pt x="38291" y="102108"/>
                    <a:pt x="41434" y="102965"/>
                  </a:cubicBezTo>
                  <a:cubicBezTo>
                    <a:pt x="44577" y="103727"/>
                    <a:pt x="48578" y="104108"/>
                    <a:pt x="53435" y="104108"/>
                  </a:cubicBezTo>
                  <a:lnTo>
                    <a:pt x="136398" y="104108"/>
                  </a:lnTo>
                  <a:cubicBezTo>
                    <a:pt x="139160" y="104108"/>
                    <a:pt x="140494" y="105537"/>
                    <a:pt x="140494" y="108204"/>
                  </a:cubicBezTo>
                  <a:lnTo>
                    <a:pt x="140494" y="126492"/>
                  </a:lnTo>
                  <a:cubicBezTo>
                    <a:pt x="140494" y="129254"/>
                    <a:pt x="139065" y="130588"/>
                    <a:pt x="136398" y="130588"/>
                  </a:cubicBezTo>
                  <a:lnTo>
                    <a:pt x="52292" y="130588"/>
                  </a:lnTo>
                  <a:cubicBezTo>
                    <a:pt x="42863" y="130588"/>
                    <a:pt x="34766" y="129730"/>
                    <a:pt x="28194" y="127921"/>
                  </a:cubicBezTo>
                  <a:cubicBezTo>
                    <a:pt x="21622" y="126206"/>
                    <a:pt x="16288" y="123349"/>
                    <a:pt x="12097" y="119444"/>
                  </a:cubicBezTo>
                  <a:cubicBezTo>
                    <a:pt x="7906" y="115538"/>
                    <a:pt x="4858" y="110490"/>
                    <a:pt x="2953" y="104204"/>
                  </a:cubicBezTo>
                  <a:cubicBezTo>
                    <a:pt x="953" y="97917"/>
                    <a:pt x="0" y="90297"/>
                    <a:pt x="0" y="81344"/>
                  </a:cubicBezTo>
                  <a:lnTo>
                    <a:pt x="0" y="49340"/>
                  </a:lnTo>
                  <a:cubicBezTo>
                    <a:pt x="0" y="40386"/>
                    <a:pt x="953" y="32766"/>
                    <a:pt x="2953" y="26575"/>
                  </a:cubicBezTo>
                  <a:cubicBezTo>
                    <a:pt x="4858" y="20384"/>
                    <a:pt x="7906" y="15335"/>
                    <a:pt x="12097" y="11335"/>
                  </a:cubicBezTo>
                  <a:cubicBezTo>
                    <a:pt x="16288" y="7429"/>
                    <a:pt x="21622" y="4572"/>
                    <a:pt x="28194" y="2762"/>
                  </a:cubicBezTo>
                  <a:cubicBezTo>
                    <a:pt x="34766" y="953"/>
                    <a:pt x="42863" y="0"/>
                    <a:pt x="52292" y="0"/>
                  </a:cubicBezTo>
                  <a:lnTo>
                    <a:pt x="136398" y="0"/>
                  </a:lnTo>
                  <a:close/>
                </a:path>
              </a:pathLst>
            </a:custGeom>
            <a:solidFill>
              <a:schemeClr val="bg1"/>
            </a:solidFill>
            <a:ln w="9525" cap="flat">
              <a:noFill/>
              <a:prstDash val="solid"/>
              <a:miter/>
            </a:ln>
          </p:spPr>
          <p:txBody>
            <a:bodyPr rtlCol="0" anchor="ctr"/>
            <a:lstStyle/>
            <a:p>
              <a:endParaRPr lang="fr-FR" dirty="0"/>
            </a:p>
          </p:txBody>
        </p:sp>
        <p:sp>
          <p:nvSpPr>
            <p:cNvPr id="73" name="Forme libre 72">
              <a:extLst>
                <a:ext uri="{FF2B5EF4-FFF2-40B4-BE49-F238E27FC236}">
                  <a16:creationId xmlns:a16="http://schemas.microsoft.com/office/drawing/2014/main" id="{C62667CE-9AA0-061B-554F-7A4D72E8C173}"/>
                </a:ext>
              </a:extLst>
            </p:cNvPr>
            <p:cNvSpPr/>
            <p:nvPr/>
          </p:nvSpPr>
          <p:spPr>
            <a:xfrm>
              <a:off x="8331755" y="1534667"/>
              <a:ext cx="33032" cy="31126"/>
            </a:xfrm>
            <a:custGeom>
              <a:avLst/>
              <a:gdLst>
                <a:gd name="connsiteX0" fmla="*/ 134302 w 138588"/>
                <a:gd name="connsiteY0" fmla="*/ 95 h 130587"/>
                <a:gd name="connsiteX1" fmla="*/ 138589 w 138588"/>
                <a:gd name="connsiteY1" fmla="*/ 4191 h 130587"/>
                <a:gd name="connsiteX2" fmla="*/ 138589 w 138588"/>
                <a:gd name="connsiteY2" fmla="*/ 21907 h 130587"/>
                <a:gd name="connsiteX3" fmla="*/ 134302 w 138588"/>
                <a:gd name="connsiteY3" fmla="*/ 26003 h 130587"/>
                <a:gd name="connsiteX4" fmla="*/ 52768 w 138588"/>
                <a:gd name="connsiteY4" fmla="*/ 26003 h 130587"/>
                <a:gd name="connsiteX5" fmla="*/ 40767 w 138588"/>
                <a:gd name="connsiteY5" fmla="*/ 27241 h 130587"/>
                <a:gd name="connsiteX6" fmla="*/ 33147 w 138588"/>
                <a:gd name="connsiteY6" fmla="*/ 31337 h 130587"/>
                <a:gd name="connsiteX7" fmla="*/ 29146 w 138588"/>
                <a:gd name="connsiteY7" fmla="*/ 39148 h 130587"/>
                <a:gd name="connsiteX8" fmla="*/ 28003 w 138588"/>
                <a:gd name="connsiteY8" fmla="*/ 51340 h 130587"/>
                <a:gd name="connsiteX9" fmla="*/ 28003 w 138588"/>
                <a:gd name="connsiteY9" fmla="*/ 53149 h 130587"/>
                <a:gd name="connsiteX10" fmla="*/ 133350 w 138588"/>
                <a:gd name="connsiteY10" fmla="*/ 53149 h 130587"/>
                <a:gd name="connsiteX11" fmla="*/ 137446 w 138588"/>
                <a:gd name="connsiteY11" fmla="*/ 57245 h 130587"/>
                <a:gd name="connsiteX12" fmla="*/ 137446 w 138588"/>
                <a:gd name="connsiteY12" fmla="*/ 71914 h 130587"/>
                <a:gd name="connsiteX13" fmla="*/ 133350 w 138588"/>
                <a:gd name="connsiteY13" fmla="*/ 76105 h 130587"/>
                <a:gd name="connsiteX14" fmla="*/ 28003 w 138588"/>
                <a:gd name="connsiteY14" fmla="*/ 76105 h 130587"/>
                <a:gd name="connsiteX15" fmla="*/ 28003 w 138588"/>
                <a:gd name="connsiteY15" fmla="*/ 79248 h 130587"/>
                <a:gd name="connsiteX16" fmla="*/ 29146 w 138588"/>
                <a:gd name="connsiteY16" fmla="*/ 91535 h 130587"/>
                <a:gd name="connsiteX17" fmla="*/ 33147 w 138588"/>
                <a:gd name="connsiteY17" fmla="*/ 99346 h 130587"/>
                <a:gd name="connsiteX18" fmla="*/ 40767 w 138588"/>
                <a:gd name="connsiteY18" fmla="*/ 103537 h 130587"/>
                <a:gd name="connsiteX19" fmla="*/ 52768 w 138588"/>
                <a:gd name="connsiteY19" fmla="*/ 104680 h 130587"/>
                <a:gd name="connsiteX20" fmla="*/ 134302 w 138588"/>
                <a:gd name="connsiteY20" fmla="*/ 104680 h 130587"/>
                <a:gd name="connsiteX21" fmla="*/ 138589 w 138588"/>
                <a:gd name="connsiteY21" fmla="*/ 108776 h 130587"/>
                <a:gd name="connsiteX22" fmla="*/ 138589 w 138588"/>
                <a:gd name="connsiteY22" fmla="*/ 126492 h 130587"/>
                <a:gd name="connsiteX23" fmla="*/ 134302 w 138588"/>
                <a:gd name="connsiteY23" fmla="*/ 130588 h 130587"/>
                <a:gd name="connsiteX24" fmla="*/ 52197 w 138588"/>
                <a:gd name="connsiteY24" fmla="*/ 130588 h 130587"/>
                <a:gd name="connsiteX25" fmla="*/ 28099 w 138588"/>
                <a:gd name="connsiteY25" fmla="*/ 127921 h 130587"/>
                <a:gd name="connsiteX26" fmla="*/ 12001 w 138588"/>
                <a:gd name="connsiteY26" fmla="*/ 119444 h 130587"/>
                <a:gd name="connsiteX27" fmla="*/ 2857 w 138588"/>
                <a:gd name="connsiteY27" fmla="*/ 104204 h 130587"/>
                <a:gd name="connsiteX28" fmla="*/ 0 w 138588"/>
                <a:gd name="connsiteY28" fmla="*/ 81344 h 130587"/>
                <a:gd name="connsiteX29" fmla="*/ 0 w 138588"/>
                <a:gd name="connsiteY29" fmla="*/ 49339 h 130587"/>
                <a:gd name="connsiteX30" fmla="*/ 2857 w 138588"/>
                <a:gd name="connsiteY30" fmla="*/ 26575 h 130587"/>
                <a:gd name="connsiteX31" fmla="*/ 12001 w 138588"/>
                <a:gd name="connsiteY31" fmla="*/ 11335 h 130587"/>
                <a:gd name="connsiteX32" fmla="*/ 28099 w 138588"/>
                <a:gd name="connsiteY32" fmla="*/ 2762 h 130587"/>
                <a:gd name="connsiteX33" fmla="*/ 52197 w 138588"/>
                <a:gd name="connsiteY33" fmla="*/ 0 h 130587"/>
                <a:gd name="connsiteX34" fmla="*/ 134302 w 138588"/>
                <a:gd name="connsiteY34"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588" h="130587">
                  <a:moveTo>
                    <a:pt x="134302" y="95"/>
                  </a:moveTo>
                  <a:cubicBezTo>
                    <a:pt x="137160" y="95"/>
                    <a:pt x="138589" y="1524"/>
                    <a:pt x="138589" y="4191"/>
                  </a:cubicBezTo>
                  <a:lnTo>
                    <a:pt x="138589" y="21907"/>
                  </a:lnTo>
                  <a:cubicBezTo>
                    <a:pt x="138589" y="24670"/>
                    <a:pt x="137160" y="26003"/>
                    <a:pt x="134302" y="26003"/>
                  </a:cubicBezTo>
                  <a:lnTo>
                    <a:pt x="52768" y="26003"/>
                  </a:lnTo>
                  <a:cubicBezTo>
                    <a:pt x="47911" y="26003"/>
                    <a:pt x="43910" y="26384"/>
                    <a:pt x="40767" y="27241"/>
                  </a:cubicBezTo>
                  <a:cubicBezTo>
                    <a:pt x="37624" y="28004"/>
                    <a:pt x="35052" y="29432"/>
                    <a:pt x="33147" y="31337"/>
                  </a:cubicBezTo>
                  <a:cubicBezTo>
                    <a:pt x="31242" y="33338"/>
                    <a:pt x="29908" y="35814"/>
                    <a:pt x="29146" y="39148"/>
                  </a:cubicBezTo>
                  <a:cubicBezTo>
                    <a:pt x="28480" y="42481"/>
                    <a:pt x="28003" y="46482"/>
                    <a:pt x="28003" y="51340"/>
                  </a:cubicBezTo>
                  <a:lnTo>
                    <a:pt x="28003" y="53149"/>
                  </a:lnTo>
                  <a:lnTo>
                    <a:pt x="133350" y="53149"/>
                  </a:lnTo>
                  <a:cubicBezTo>
                    <a:pt x="136017" y="53149"/>
                    <a:pt x="137446" y="54578"/>
                    <a:pt x="137446" y="57245"/>
                  </a:cubicBezTo>
                  <a:lnTo>
                    <a:pt x="137446" y="71914"/>
                  </a:lnTo>
                  <a:cubicBezTo>
                    <a:pt x="137446" y="74676"/>
                    <a:pt x="136017" y="76105"/>
                    <a:pt x="133350" y="76105"/>
                  </a:cubicBezTo>
                  <a:lnTo>
                    <a:pt x="28003" y="76105"/>
                  </a:lnTo>
                  <a:lnTo>
                    <a:pt x="28003" y="79248"/>
                  </a:lnTo>
                  <a:cubicBezTo>
                    <a:pt x="28003" y="84106"/>
                    <a:pt x="28384" y="88202"/>
                    <a:pt x="29146" y="91535"/>
                  </a:cubicBezTo>
                  <a:cubicBezTo>
                    <a:pt x="29908" y="94774"/>
                    <a:pt x="31242" y="97441"/>
                    <a:pt x="33147" y="99346"/>
                  </a:cubicBezTo>
                  <a:cubicBezTo>
                    <a:pt x="35052" y="101346"/>
                    <a:pt x="37624" y="102679"/>
                    <a:pt x="40767" y="103537"/>
                  </a:cubicBezTo>
                  <a:cubicBezTo>
                    <a:pt x="44005" y="104299"/>
                    <a:pt x="48006" y="104680"/>
                    <a:pt x="52768" y="104680"/>
                  </a:cubicBezTo>
                  <a:lnTo>
                    <a:pt x="134302" y="104680"/>
                  </a:lnTo>
                  <a:cubicBezTo>
                    <a:pt x="137160" y="104680"/>
                    <a:pt x="138589" y="106109"/>
                    <a:pt x="138589" y="108776"/>
                  </a:cubicBezTo>
                  <a:lnTo>
                    <a:pt x="138589" y="126492"/>
                  </a:lnTo>
                  <a:cubicBezTo>
                    <a:pt x="138589" y="129254"/>
                    <a:pt x="137160" y="130588"/>
                    <a:pt x="134302" y="130588"/>
                  </a:cubicBezTo>
                  <a:lnTo>
                    <a:pt x="52197" y="130588"/>
                  </a:lnTo>
                  <a:cubicBezTo>
                    <a:pt x="42767" y="130588"/>
                    <a:pt x="34766" y="129730"/>
                    <a:pt x="28099" y="127921"/>
                  </a:cubicBezTo>
                  <a:cubicBezTo>
                    <a:pt x="21526" y="126206"/>
                    <a:pt x="16097" y="123349"/>
                    <a:pt x="12001" y="119444"/>
                  </a:cubicBezTo>
                  <a:cubicBezTo>
                    <a:pt x="7810" y="115538"/>
                    <a:pt x="4763" y="110490"/>
                    <a:pt x="2857" y="104204"/>
                  </a:cubicBezTo>
                  <a:cubicBezTo>
                    <a:pt x="952" y="97917"/>
                    <a:pt x="0" y="90297"/>
                    <a:pt x="0" y="81344"/>
                  </a:cubicBezTo>
                  <a:lnTo>
                    <a:pt x="0" y="49339"/>
                  </a:lnTo>
                  <a:cubicBezTo>
                    <a:pt x="0" y="40386"/>
                    <a:pt x="952" y="32766"/>
                    <a:pt x="2857" y="26575"/>
                  </a:cubicBezTo>
                  <a:cubicBezTo>
                    <a:pt x="4763" y="20384"/>
                    <a:pt x="7810" y="15335"/>
                    <a:pt x="12001" y="11335"/>
                  </a:cubicBezTo>
                  <a:cubicBezTo>
                    <a:pt x="16192" y="7429"/>
                    <a:pt x="21526" y="4572"/>
                    <a:pt x="28099" y="2762"/>
                  </a:cubicBezTo>
                  <a:cubicBezTo>
                    <a:pt x="34671" y="953"/>
                    <a:pt x="42672" y="0"/>
                    <a:pt x="52197" y="0"/>
                  </a:cubicBezTo>
                  <a:lnTo>
                    <a:pt x="134302" y="0"/>
                  </a:lnTo>
                  <a:close/>
                </a:path>
              </a:pathLst>
            </a:custGeom>
            <a:solidFill>
              <a:schemeClr val="bg1"/>
            </a:solidFill>
            <a:ln w="9525" cap="flat">
              <a:noFill/>
              <a:prstDash val="solid"/>
              <a:miter/>
            </a:ln>
          </p:spPr>
          <p:txBody>
            <a:bodyPr rtlCol="0" anchor="ctr"/>
            <a:lstStyle/>
            <a:p>
              <a:endParaRPr lang="fr-FR" dirty="0"/>
            </a:p>
          </p:txBody>
        </p:sp>
        <p:sp>
          <p:nvSpPr>
            <p:cNvPr id="74" name="Forme libre 73">
              <a:extLst>
                <a:ext uri="{FF2B5EF4-FFF2-40B4-BE49-F238E27FC236}">
                  <a16:creationId xmlns:a16="http://schemas.microsoft.com/office/drawing/2014/main" id="{38819568-1A60-4E42-3C10-ABACBC746AA8}"/>
                </a:ext>
              </a:extLst>
            </p:cNvPr>
            <p:cNvSpPr/>
            <p:nvPr/>
          </p:nvSpPr>
          <p:spPr>
            <a:xfrm>
              <a:off x="8374664" y="1534689"/>
              <a:ext cx="37551" cy="31148"/>
            </a:xfrm>
            <a:custGeom>
              <a:avLst/>
              <a:gdLst>
                <a:gd name="connsiteX0" fmla="*/ 33147 w 157543"/>
                <a:gd name="connsiteY0" fmla="*/ 0 h 130683"/>
                <a:gd name="connsiteX1" fmla="*/ 40576 w 157543"/>
                <a:gd name="connsiteY1" fmla="*/ 381 h 130683"/>
                <a:gd name="connsiteX2" fmla="*/ 45815 w 157543"/>
                <a:gd name="connsiteY2" fmla="*/ 1905 h 130683"/>
                <a:gd name="connsiteX3" fmla="*/ 50101 w 157543"/>
                <a:gd name="connsiteY3" fmla="*/ 5239 h 130683"/>
                <a:gd name="connsiteX4" fmla="*/ 54769 w 157543"/>
                <a:gd name="connsiteY4" fmla="*/ 10954 h 130683"/>
                <a:gd name="connsiteX5" fmla="*/ 124111 w 157543"/>
                <a:gd name="connsiteY5" fmla="*/ 102013 h 130683"/>
                <a:gd name="connsiteX6" fmla="*/ 126587 w 157543"/>
                <a:gd name="connsiteY6" fmla="*/ 103346 h 130683"/>
                <a:gd name="connsiteX7" fmla="*/ 128302 w 157543"/>
                <a:gd name="connsiteY7" fmla="*/ 103346 h 130683"/>
                <a:gd name="connsiteX8" fmla="*/ 129826 w 157543"/>
                <a:gd name="connsiteY8" fmla="*/ 101441 h 130683"/>
                <a:gd name="connsiteX9" fmla="*/ 129826 w 157543"/>
                <a:gd name="connsiteY9" fmla="*/ 4096 h 130683"/>
                <a:gd name="connsiteX10" fmla="*/ 133921 w 157543"/>
                <a:gd name="connsiteY10" fmla="*/ 0 h 130683"/>
                <a:gd name="connsiteX11" fmla="*/ 153448 w 157543"/>
                <a:gd name="connsiteY11" fmla="*/ 0 h 130683"/>
                <a:gd name="connsiteX12" fmla="*/ 157543 w 157543"/>
                <a:gd name="connsiteY12" fmla="*/ 4096 h 130683"/>
                <a:gd name="connsiteX13" fmla="*/ 157543 w 157543"/>
                <a:gd name="connsiteY13" fmla="*/ 111157 h 130683"/>
                <a:gd name="connsiteX14" fmla="*/ 153448 w 157543"/>
                <a:gd name="connsiteY14" fmla="*/ 126587 h 130683"/>
                <a:gd name="connsiteX15" fmla="*/ 140779 w 157543"/>
                <a:gd name="connsiteY15" fmla="*/ 130683 h 130683"/>
                <a:gd name="connsiteX16" fmla="*/ 124778 w 157543"/>
                <a:gd name="connsiteY16" fmla="*/ 130683 h 130683"/>
                <a:gd name="connsiteX17" fmla="*/ 117634 w 157543"/>
                <a:gd name="connsiteY17" fmla="*/ 130302 h 130683"/>
                <a:gd name="connsiteX18" fmla="*/ 112490 w 157543"/>
                <a:gd name="connsiteY18" fmla="*/ 128778 h 130683"/>
                <a:gd name="connsiteX19" fmla="*/ 108109 w 157543"/>
                <a:gd name="connsiteY19" fmla="*/ 125539 h 130683"/>
                <a:gd name="connsiteX20" fmla="*/ 103156 w 157543"/>
                <a:gd name="connsiteY20" fmla="*/ 119634 h 130683"/>
                <a:gd name="connsiteX21" fmla="*/ 33623 w 157543"/>
                <a:gd name="connsiteY21" fmla="*/ 28670 h 130683"/>
                <a:gd name="connsiteX22" fmla="*/ 31242 w 157543"/>
                <a:gd name="connsiteY22" fmla="*/ 27432 h 130683"/>
                <a:gd name="connsiteX23" fmla="*/ 29528 w 157543"/>
                <a:gd name="connsiteY23" fmla="*/ 27432 h 130683"/>
                <a:gd name="connsiteX24" fmla="*/ 28004 w 157543"/>
                <a:gd name="connsiteY24" fmla="*/ 29242 h 130683"/>
                <a:gd name="connsiteX25" fmla="*/ 28004 w 157543"/>
                <a:gd name="connsiteY25" fmla="*/ 126587 h 130683"/>
                <a:gd name="connsiteX26" fmla="*/ 23908 w 157543"/>
                <a:gd name="connsiteY26" fmla="*/ 130683 h 130683"/>
                <a:gd name="connsiteX27" fmla="*/ 4286 w 157543"/>
                <a:gd name="connsiteY27" fmla="*/ 130683 h 130683"/>
                <a:gd name="connsiteX28" fmla="*/ 0 w 157543"/>
                <a:gd name="connsiteY28" fmla="*/ 126587 h 130683"/>
                <a:gd name="connsiteX29" fmla="*/ 0 w 157543"/>
                <a:gd name="connsiteY29" fmla="*/ 19526 h 130683"/>
                <a:gd name="connsiteX30" fmla="*/ 4096 w 157543"/>
                <a:gd name="connsiteY30" fmla="*/ 4096 h 130683"/>
                <a:gd name="connsiteX31" fmla="*/ 16764 w 157543"/>
                <a:gd name="connsiteY31" fmla="*/ 95 h 130683"/>
                <a:gd name="connsiteX32" fmla="*/ 33147 w 157543"/>
                <a:gd name="connsiteY32" fmla="*/ 95 h 1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543" h="130683">
                  <a:moveTo>
                    <a:pt x="33147" y="0"/>
                  </a:moveTo>
                  <a:cubicBezTo>
                    <a:pt x="36100" y="0"/>
                    <a:pt x="38576" y="190"/>
                    <a:pt x="40576" y="381"/>
                  </a:cubicBezTo>
                  <a:cubicBezTo>
                    <a:pt x="42577" y="571"/>
                    <a:pt x="44291" y="1143"/>
                    <a:pt x="45815" y="1905"/>
                  </a:cubicBezTo>
                  <a:cubicBezTo>
                    <a:pt x="47339" y="2762"/>
                    <a:pt x="48768" y="3905"/>
                    <a:pt x="50101" y="5239"/>
                  </a:cubicBezTo>
                  <a:cubicBezTo>
                    <a:pt x="51530" y="6667"/>
                    <a:pt x="53054" y="8572"/>
                    <a:pt x="54769" y="10954"/>
                  </a:cubicBezTo>
                  <a:lnTo>
                    <a:pt x="124111" y="102013"/>
                  </a:lnTo>
                  <a:cubicBezTo>
                    <a:pt x="124682" y="102870"/>
                    <a:pt x="125444" y="103346"/>
                    <a:pt x="126587" y="103346"/>
                  </a:cubicBezTo>
                  <a:lnTo>
                    <a:pt x="128302" y="103346"/>
                  </a:lnTo>
                  <a:cubicBezTo>
                    <a:pt x="129254" y="103346"/>
                    <a:pt x="129826" y="102679"/>
                    <a:pt x="129826" y="101441"/>
                  </a:cubicBezTo>
                  <a:lnTo>
                    <a:pt x="129826" y="4096"/>
                  </a:lnTo>
                  <a:cubicBezTo>
                    <a:pt x="129826" y="1333"/>
                    <a:pt x="131159" y="0"/>
                    <a:pt x="133921" y="0"/>
                  </a:cubicBezTo>
                  <a:lnTo>
                    <a:pt x="153448" y="0"/>
                  </a:lnTo>
                  <a:cubicBezTo>
                    <a:pt x="156210" y="0"/>
                    <a:pt x="157543" y="1429"/>
                    <a:pt x="157543" y="4096"/>
                  </a:cubicBezTo>
                  <a:lnTo>
                    <a:pt x="157543" y="111157"/>
                  </a:lnTo>
                  <a:cubicBezTo>
                    <a:pt x="157543" y="118777"/>
                    <a:pt x="156115" y="123920"/>
                    <a:pt x="153448" y="126587"/>
                  </a:cubicBezTo>
                  <a:cubicBezTo>
                    <a:pt x="150685" y="129254"/>
                    <a:pt x="146495" y="130683"/>
                    <a:pt x="140779" y="130683"/>
                  </a:cubicBezTo>
                  <a:lnTo>
                    <a:pt x="124778" y="130683"/>
                  </a:lnTo>
                  <a:cubicBezTo>
                    <a:pt x="121920" y="130683"/>
                    <a:pt x="119539" y="130588"/>
                    <a:pt x="117634" y="130302"/>
                  </a:cubicBezTo>
                  <a:cubicBezTo>
                    <a:pt x="115729" y="130016"/>
                    <a:pt x="114014" y="129540"/>
                    <a:pt x="112490" y="128778"/>
                  </a:cubicBezTo>
                  <a:cubicBezTo>
                    <a:pt x="111062" y="128016"/>
                    <a:pt x="109538" y="126968"/>
                    <a:pt x="108109" y="125539"/>
                  </a:cubicBezTo>
                  <a:cubicBezTo>
                    <a:pt x="106680" y="124111"/>
                    <a:pt x="105061" y="122110"/>
                    <a:pt x="103156" y="119634"/>
                  </a:cubicBezTo>
                  <a:lnTo>
                    <a:pt x="33623" y="28670"/>
                  </a:lnTo>
                  <a:cubicBezTo>
                    <a:pt x="32861" y="27813"/>
                    <a:pt x="32004" y="27432"/>
                    <a:pt x="31242" y="27432"/>
                  </a:cubicBezTo>
                  <a:lnTo>
                    <a:pt x="29528" y="27432"/>
                  </a:lnTo>
                  <a:cubicBezTo>
                    <a:pt x="28575" y="27432"/>
                    <a:pt x="28004" y="28004"/>
                    <a:pt x="28004" y="29242"/>
                  </a:cubicBezTo>
                  <a:lnTo>
                    <a:pt x="28004" y="126587"/>
                  </a:lnTo>
                  <a:cubicBezTo>
                    <a:pt x="28004" y="129349"/>
                    <a:pt x="26670" y="130683"/>
                    <a:pt x="23908" y="130683"/>
                  </a:cubicBezTo>
                  <a:lnTo>
                    <a:pt x="4286" y="130683"/>
                  </a:lnTo>
                  <a:cubicBezTo>
                    <a:pt x="1429" y="130683"/>
                    <a:pt x="0" y="129349"/>
                    <a:pt x="0" y="126587"/>
                  </a:cubicBezTo>
                  <a:lnTo>
                    <a:pt x="0" y="19526"/>
                  </a:lnTo>
                  <a:cubicBezTo>
                    <a:pt x="0" y="11906"/>
                    <a:pt x="1333" y="6763"/>
                    <a:pt x="4096" y="4096"/>
                  </a:cubicBezTo>
                  <a:cubicBezTo>
                    <a:pt x="6763" y="1429"/>
                    <a:pt x="11049" y="95"/>
                    <a:pt x="16764" y="95"/>
                  </a:cubicBezTo>
                  <a:lnTo>
                    <a:pt x="33147" y="95"/>
                  </a:lnTo>
                  <a:close/>
                </a:path>
              </a:pathLst>
            </a:custGeom>
            <a:solidFill>
              <a:schemeClr val="bg1"/>
            </a:solidFill>
            <a:ln w="9525" cap="flat">
              <a:noFill/>
              <a:prstDash val="solid"/>
              <a:miter/>
            </a:ln>
          </p:spPr>
          <p:txBody>
            <a:bodyPr rtlCol="0" anchor="ctr"/>
            <a:lstStyle/>
            <a:p>
              <a:endParaRPr lang="fr-FR" dirty="0"/>
            </a:p>
          </p:txBody>
        </p:sp>
        <p:sp>
          <p:nvSpPr>
            <p:cNvPr id="75" name="Forme libre 74">
              <a:extLst>
                <a:ext uri="{FF2B5EF4-FFF2-40B4-BE49-F238E27FC236}">
                  <a16:creationId xmlns:a16="http://schemas.microsoft.com/office/drawing/2014/main" id="{25986A8D-1C16-AA0D-52EA-22B3BF4B8A80}"/>
                </a:ext>
              </a:extLst>
            </p:cNvPr>
            <p:cNvSpPr/>
            <p:nvPr/>
          </p:nvSpPr>
          <p:spPr>
            <a:xfrm>
              <a:off x="8420978" y="1534689"/>
              <a:ext cx="36756" cy="31104"/>
            </a:xfrm>
            <a:custGeom>
              <a:avLst/>
              <a:gdLst>
                <a:gd name="connsiteX0" fmla="*/ 149923 w 154209"/>
                <a:gd name="connsiteY0" fmla="*/ 0 h 130492"/>
                <a:gd name="connsiteX1" fmla="*/ 154210 w 154209"/>
                <a:gd name="connsiteY1" fmla="*/ 4096 h 130492"/>
                <a:gd name="connsiteX2" fmla="*/ 154210 w 154209"/>
                <a:gd name="connsiteY2" fmla="*/ 22384 h 130492"/>
                <a:gd name="connsiteX3" fmla="*/ 149923 w 154209"/>
                <a:gd name="connsiteY3" fmla="*/ 26670 h 130492"/>
                <a:gd name="connsiteX4" fmla="*/ 91345 w 154209"/>
                <a:gd name="connsiteY4" fmla="*/ 26670 h 130492"/>
                <a:gd name="connsiteX5" fmla="*/ 91345 w 154209"/>
                <a:gd name="connsiteY5" fmla="*/ 126397 h 130492"/>
                <a:gd name="connsiteX6" fmla="*/ 87249 w 154209"/>
                <a:gd name="connsiteY6" fmla="*/ 130492 h 130492"/>
                <a:gd name="connsiteX7" fmla="*/ 66961 w 154209"/>
                <a:gd name="connsiteY7" fmla="*/ 130492 h 130492"/>
                <a:gd name="connsiteX8" fmla="*/ 62865 w 154209"/>
                <a:gd name="connsiteY8" fmla="*/ 126397 h 130492"/>
                <a:gd name="connsiteX9" fmla="*/ 62865 w 154209"/>
                <a:gd name="connsiteY9" fmla="*/ 26670 h 130492"/>
                <a:gd name="connsiteX10" fmla="*/ 4286 w 154209"/>
                <a:gd name="connsiteY10" fmla="*/ 26670 h 130492"/>
                <a:gd name="connsiteX11" fmla="*/ 0 w 154209"/>
                <a:gd name="connsiteY11" fmla="*/ 22384 h 130492"/>
                <a:gd name="connsiteX12" fmla="*/ 0 w 154209"/>
                <a:gd name="connsiteY12" fmla="*/ 4096 h 130492"/>
                <a:gd name="connsiteX13" fmla="*/ 4286 w 154209"/>
                <a:gd name="connsiteY13" fmla="*/ 0 h 130492"/>
                <a:gd name="connsiteX14" fmla="*/ 149923 w 154209"/>
                <a:gd name="connsiteY14"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209" h="130492">
                  <a:moveTo>
                    <a:pt x="149923" y="0"/>
                  </a:moveTo>
                  <a:cubicBezTo>
                    <a:pt x="152781" y="0"/>
                    <a:pt x="154210" y="1429"/>
                    <a:pt x="154210" y="4096"/>
                  </a:cubicBezTo>
                  <a:lnTo>
                    <a:pt x="154210" y="22384"/>
                  </a:lnTo>
                  <a:cubicBezTo>
                    <a:pt x="154210" y="25241"/>
                    <a:pt x="152781" y="26670"/>
                    <a:pt x="149923" y="26670"/>
                  </a:cubicBezTo>
                  <a:lnTo>
                    <a:pt x="91345" y="26670"/>
                  </a:lnTo>
                  <a:lnTo>
                    <a:pt x="91345" y="126397"/>
                  </a:lnTo>
                  <a:cubicBezTo>
                    <a:pt x="91345" y="129159"/>
                    <a:pt x="89916" y="130492"/>
                    <a:pt x="87249" y="130492"/>
                  </a:cubicBezTo>
                  <a:lnTo>
                    <a:pt x="66961" y="130492"/>
                  </a:lnTo>
                  <a:cubicBezTo>
                    <a:pt x="64198" y="130492"/>
                    <a:pt x="62865" y="129159"/>
                    <a:pt x="62865" y="126397"/>
                  </a:cubicBezTo>
                  <a:lnTo>
                    <a:pt x="62865" y="26670"/>
                  </a:lnTo>
                  <a:lnTo>
                    <a:pt x="4286" y="26670"/>
                  </a:lnTo>
                  <a:cubicBezTo>
                    <a:pt x="1429" y="26670"/>
                    <a:pt x="0" y="25241"/>
                    <a:pt x="0" y="22384"/>
                  </a:cubicBezTo>
                  <a:lnTo>
                    <a:pt x="0" y="4096"/>
                  </a:lnTo>
                  <a:cubicBezTo>
                    <a:pt x="0" y="1333"/>
                    <a:pt x="1429" y="0"/>
                    <a:pt x="4286" y="0"/>
                  </a:cubicBezTo>
                  <a:lnTo>
                    <a:pt x="149923" y="0"/>
                  </a:lnTo>
                  <a:close/>
                </a:path>
              </a:pathLst>
            </a:custGeom>
            <a:solidFill>
              <a:schemeClr val="bg1"/>
            </a:solidFill>
            <a:ln w="9525" cap="flat">
              <a:noFill/>
              <a:prstDash val="solid"/>
              <a:miter/>
            </a:ln>
          </p:spPr>
          <p:txBody>
            <a:bodyPr rtlCol="0" anchor="ctr"/>
            <a:lstStyle/>
            <a:p>
              <a:endParaRPr lang="fr-FR" dirty="0"/>
            </a:p>
          </p:txBody>
        </p:sp>
        <p:sp>
          <p:nvSpPr>
            <p:cNvPr id="76" name="Forme libre 75">
              <a:extLst>
                <a:ext uri="{FF2B5EF4-FFF2-40B4-BE49-F238E27FC236}">
                  <a16:creationId xmlns:a16="http://schemas.microsoft.com/office/drawing/2014/main" id="{F2DB57C4-9B1C-71BD-8FA2-854415478521}"/>
                </a:ext>
              </a:extLst>
            </p:cNvPr>
            <p:cNvSpPr/>
            <p:nvPr/>
          </p:nvSpPr>
          <p:spPr>
            <a:xfrm>
              <a:off x="8466430" y="1534689"/>
              <a:ext cx="35924" cy="31126"/>
            </a:xfrm>
            <a:custGeom>
              <a:avLst/>
              <a:gdLst>
                <a:gd name="connsiteX0" fmla="*/ 28670 w 150718"/>
                <a:gd name="connsiteY0" fmla="*/ 66580 h 130587"/>
                <a:gd name="connsiteX1" fmla="*/ 100108 w 150718"/>
                <a:gd name="connsiteY1" fmla="*/ 66580 h 130587"/>
                <a:gd name="connsiteX2" fmla="*/ 113538 w 150718"/>
                <a:gd name="connsiteY2" fmla="*/ 62484 h 130587"/>
                <a:gd name="connsiteX3" fmla="*/ 117443 w 150718"/>
                <a:gd name="connsiteY3" fmla="*/ 50006 h 130587"/>
                <a:gd name="connsiteX4" fmla="*/ 117443 w 150718"/>
                <a:gd name="connsiteY4" fmla="*/ 42196 h 130587"/>
                <a:gd name="connsiteX5" fmla="*/ 113538 w 150718"/>
                <a:gd name="connsiteY5" fmla="*/ 29718 h 130587"/>
                <a:gd name="connsiteX6" fmla="*/ 100108 w 150718"/>
                <a:gd name="connsiteY6" fmla="*/ 25622 h 130587"/>
                <a:gd name="connsiteX7" fmla="*/ 31052 w 150718"/>
                <a:gd name="connsiteY7" fmla="*/ 25622 h 130587"/>
                <a:gd name="connsiteX8" fmla="*/ 28670 w 150718"/>
                <a:gd name="connsiteY8" fmla="*/ 27813 h 130587"/>
                <a:gd name="connsiteX9" fmla="*/ 28670 w 150718"/>
                <a:gd name="connsiteY9" fmla="*/ 66580 h 130587"/>
                <a:gd name="connsiteX10" fmla="*/ 105823 w 150718"/>
                <a:gd name="connsiteY10" fmla="*/ 0 h 130587"/>
                <a:gd name="connsiteX11" fmla="*/ 136588 w 150718"/>
                <a:gd name="connsiteY11" fmla="*/ 9715 h 130587"/>
                <a:gd name="connsiteX12" fmla="*/ 145923 w 150718"/>
                <a:gd name="connsiteY12" fmla="*/ 38481 h 130587"/>
                <a:gd name="connsiteX13" fmla="*/ 145923 w 150718"/>
                <a:gd name="connsiteY13" fmla="*/ 49149 h 130587"/>
                <a:gd name="connsiteX14" fmla="*/ 139351 w 150718"/>
                <a:gd name="connsiteY14" fmla="*/ 74485 h 130587"/>
                <a:gd name="connsiteX15" fmla="*/ 118110 w 150718"/>
                <a:gd name="connsiteY15" fmla="*/ 86392 h 130587"/>
                <a:gd name="connsiteX16" fmla="*/ 150019 w 150718"/>
                <a:gd name="connsiteY16" fmla="*/ 125921 h 130587"/>
                <a:gd name="connsiteX17" fmla="*/ 150590 w 150718"/>
                <a:gd name="connsiteY17" fmla="*/ 128683 h 130587"/>
                <a:gd name="connsiteX18" fmla="*/ 147638 w 150718"/>
                <a:gd name="connsiteY18" fmla="*/ 130588 h 130587"/>
                <a:gd name="connsiteX19" fmla="*/ 123539 w 150718"/>
                <a:gd name="connsiteY19" fmla="*/ 130588 h 130587"/>
                <a:gd name="connsiteX20" fmla="*/ 120205 w 150718"/>
                <a:gd name="connsiteY20" fmla="*/ 130016 h 130587"/>
                <a:gd name="connsiteX21" fmla="*/ 118301 w 150718"/>
                <a:gd name="connsiteY21" fmla="*/ 128111 h 130587"/>
                <a:gd name="connsiteX22" fmla="*/ 88773 w 150718"/>
                <a:gd name="connsiteY22" fmla="*/ 89345 h 130587"/>
                <a:gd name="connsiteX23" fmla="*/ 28575 w 150718"/>
                <a:gd name="connsiteY23" fmla="*/ 89345 h 130587"/>
                <a:gd name="connsiteX24" fmla="*/ 28575 w 150718"/>
                <a:gd name="connsiteY24" fmla="*/ 126492 h 130587"/>
                <a:gd name="connsiteX25" fmla="*/ 24479 w 150718"/>
                <a:gd name="connsiteY25" fmla="*/ 130588 h 130587"/>
                <a:gd name="connsiteX26" fmla="*/ 4286 w 150718"/>
                <a:gd name="connsiteY26" fmla="*/ 130588 h 130587"/>
                <a:gd name="connsiteX27" fmla="*/ 0 w 150718"/>
                <a:gd name="connsiteY27" fmla="*/ 126492 h 130587"/>
                <a:gd name="connsiteX28" fmla="*/ 0 w 150718"/>
                <a:gd name="connsiteY28" fmla="*/ 5620 h 130587"/>
                <a:gd name="connsiteX29" fmla="*/ 5525 w 150718"/>
                <a:gd name="connsiteY29" fmla="*/ 0 h 130587"/>
                <a:gd name="connsiteX30" fmla="*/ 105823 w 150718"/>
                <a:gd name="connsiteY30"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718" h="130587">
                  <a:moveTo>
                    <a:pt x="28670" y="66580"/>
                  </a:moveTo>
                  <a:lnTo>
                    <a:pt x="100108" y="66580"/>
                  </a:lnTo>
                  <a:cubicBezTo>
                    <a:pt x="106394" y="66580"/>
                    <a:pt x="110871" y="65246"/>
                    <a:pt x="113538" y="62484"/>
                  </a:cubicBezTo>
                  <a:cubicBezTo>
                    <a:pt x="116110" y="59722"/>
                    <a:pt x="117443" y="55531"/>
                    <a:pt x="117443" y="50006"/>
                  </a:cubicBezTo>
                  <a:lnTo>
                    <a:pt x="117443" y="42196"/>
                  </a:lnTo>
                  <a:cubicBezTo>
                    <a:pt x="117443" y="36576"/>
                    <a:pt x="116110" y="32385"/>
                    <a:pt x="113538" y="29718"/>
                  </a:cubicBezTo>
                  <a:cubicBezTo>
                    <a:pt x="110871" y="27051"/>
                    <a:pt x="106394" y="25622"/>
                    <a:pt x="100108" y="25622"/>
                  </a:cubicBezTo>
                  <a:lnTo>
                    <a:pt x="31052" y="25622"/>
                  </a:lnTo>
                  <a:cubicBezTo>
                    <a:pt x="29432" y="25622"/>
                    <a:pt x="28670" y="26289"/>
                    <a:pt x="28670" y="27813"/>
                  </a:cubicBezTo>
                  <a:lnTo>
                    <a:pt x="28670" y="66580"/>
                  </a:lnTo>
                  <a:close/>
                  <a:moveTo>
                    <a:pt x="105823" y="0"/>
                  </a:moveTo>
                  <a:cubicBezTo>
                    <a:pt x="120110" y="0"/>
                    <a:pt x="130397" y="3238"/>
                    <a:pt x="136588" y="9715"/>
                  </a:cubicBezTo>
                  <a:cubicBezTo>
                    <a:pt x="142875" y="16192"/>
                    <a:pt x="145923" y="25813"/>
                    <a:pt x="145923" y="38481"/>
                  </a:cubicBezTo>
                  <a:lnTo>
                    <a:pt x="145923" y="49149"/>
                  </a:lnTo>
                  <a:cubicBezTo>
                    <a:pt x="145923" y="59817"/>
                    <a:pt x="143732" y="68294"/>
                    <a:pt x="139351" y="74485"/>
                  </a:cubicBezTo>
                  <a:cubicBezTo>
                    <a:pt x="134969" y="80772"/>
                    <a:pt x="127921" y="84677"/>
                    <a:pt x="118110" y="86392"/>
                  </a:cubicBezTo>
                  <a:lnTo>
                    <a:pt x="150019" y="125921"/>
                  </a:lnTo>
                  <a:cubicBezTo>
                    <a:pt x="150686" y="126492"/>
                    <a:pt x="150876" y="127445"/>
                    <a:pt x="150590" y="128683"/>
                  </a:cubicBezTo>
                  <a:cubicBezTo>
                    <a:pt x="150304" y="129921"/>
                    <a:pt x="149352" y="130588"/>
                    <a:pt x="147638" y="130588"/>
                  </a:cubicBezTo>
                  <a:lnTo>
                    <a:pt x="123539" y="130588"/>
                  </a:lnTo>
                  <a:cubicBezTo>
                    <a:pt x="121920" y="130588"/>
                    <a:pt x="120777" y="130397"/>
                    <a:pt x="120205" y="130016"/>
                  </a:cubicBezTo>
                  <a:cubicBezTo>
                    <a:pt x="119539" y="129635"/>
                    <a:pt x="118967" y="129064"/>
                    <a:pt x="118301" y="128111"/>
                  </a:cubicBezTo>
                  <a:lnTo>
                    <a:pt x="88773" y="89345"/>
                  </a:lnTo>
                  <a:lnTo>
                    <a:pt x="28575" y="89345"/>
                  </a:lnTo>
                  <a:lnTo>
                    <a:pt x="28575" y="126492"/>
                  </a:lnTo>
                  <a:cubicBezTo>
                    <a:pt x="28575" y="129254"/>
                    <a:pt x="27146" y="130588"/>
                    <a:pt x="24479" y="130588"/>
                  </a:cubicBezTo>
                  <a:lnTo>
                    <a:pt x="4286" y="130588"/>
                  </a:lnTo>
                  <a:cubicBezTo>
                    <a:pt x="1429" y="130588"/>
                    <a:pt x="0" y="129254"/>
                    <a:pt x="0" y="126492"/>
                  </a:cubicBezTo>
                  <a:lnTo>
                    <a:pt x="0" y="5620"/>
                  </a:lnTo>
                  <a:cubicBezTo>
                    <a:pt x="0" y="1810"/>
                    <a:pt x="1810" y="0"/>
                    <a:pt x="5525" y="0"/>
                  </a:cubicBezTo>
                  <a:lnTo>
                    <a:pt x="105823" y="0"/>
                  </a:lnTo>
                  <a:close/>
                </a:path>
              </a:pathLst>
            </a:custGeom>
            <a:solidFill>
              <a:schemeClr val="bg1"/>
            </a:solidFill>
            <a:ln w="9525" cap="flat">
              <a:noFill/>
              <a:prstDash val="solid"/>
              <a:miter/>
            </a:ln>
          </p:spPr>
          <p:txBody>
            <a:bodyPr rtlCol="0" anchor="ctr"/>
            <a:lstStyle/>
            <a:p>
              <a:endParaRPr lang="fr-FR" dirty="0"/>
            </a:p>
          </p:txBody>
        </p:sp>
        <p:sp>
          <p:nvSpPr>
            <p:cNvPr id="77" name="Forme libre 76">
              <a:extLst>
                <a:ext uri="{FF2B5EF4-FFF2-40B4-BE49-F238E27FC236}">
                  <a16:creationId xmlns:a16="http://schemas.microsoft.com/office/drawing/2014/main" id="{CDA9FFD9-CCA3-E4C0-38A4-403A1913E5ED}"/>
                </a:ext>
              </a:extLst>
            </p:cNvPr>
            <p:cNvSpPr/>
            <p:nvPr/>
          </p:nvSpPr>
          <p:spPr>
            <a:xfrm>
              <a:off x="8510270" y="1534667"/>
              <a:ext cx="33032" cy="31126"/>
            </a:xfrm>
            <a:custGeom>
              <a:avLst/>
              <a:gdLst>
                <a:gd name="connsiteX0" fmla="*/ 134303 w 138588"/>
                <a:gd name="connsiteY0" fmla="*/ 95 h 130587"/>
                <a:gd name="connsiteX1" fmla="*/ 138589 w 138588"/>
                <a:gd name="connsiteY1" fmla="*/ 4191 h 130587"/>
                <a:gd name="connsiteX2" fmla="*/ 138589 w 138588"/>
                <a:gd name="connsiteY2" fmla="*/ 21907 h 130587"/>
                <a:gd name="connsiteX3" fmla="*/ 134303 w 138588"/>
                <a:gd name="connsiteY3" fmla="*/ 26003 h 130587"/>
                <a:gd name="connsiteX4" fmla="*/ 52769 w 138588"/>
                <a:gd name="connsiteY4" fmla="*/ 26003 h 130587"/>
                <a:gd name="connsiteX5" fmla="*/ 40767 w 138588"/>
                <a:gd name="connsiteY5" fmla="*/ 27241 h 130587"/>
                <a:gd name="connsiteX6" fmla="*/ 33147 w 138588"/>
                <a:gd name="connsiteY6" fmla="*/ 31337 h 130587"/>
                <a:gd name="connsiteX7" fmla="*/ 29146 w 138588"/>
                <a:gd name="connsiteY7" fmla="*/ 39148 h 130587"/>
                <a:gd name="connsiteX8" fmla="*/ 28004 w 138588"/>
                <a:gd name="connsiteY8" fmla="*/ 51340 h 130587"/>
                <a:gd name="connsiteX9" fmla="*/ 28004 w 138588"/>
                <a:gd name="connsiteY9" fmla="*/ 53149 h 130587"/>
                <a:gd name="connsiteX10" fmla="*/ 133350 w 138588"/>
                <a:gd name="connsiteY10" fmla="*/ 53149 h 130587"/>
                <a:gd name="connsiteX11" fmla="*/ 137446 w 138588"/>
                <a:gd name="connsiteY11" fmla="*/ 57245 h 130587"/>
                <a:gd name="connsiteX12" fmla="*/ 137446 w 138588"/>
                <a:gd name="connsiteY12" fmla="*/ 71914 h 130587"/>
                <a:gd name="connsiteX13" fmla="*/ 133350 w 138588"/>
                <a:gd name="connsiteY13" fmla="*/ 76105 h 130587"/>
                <a:gd name="connsiteX14" fmla="*/ 28004 w 138588"/>
                <a:gd name="connsiteY14" fmla="*/ 76105 h 130587"/>
                <a:gd name="connsiteX15" fmla="*/ 28004 w 138588"/>
                <a:gd name="connsiteY15" fmla="*/ 79248 h 130587"/>
                <a:gd name="connsiteX16" fmla="*/ 29146 w 138588"/>
                <a:gd name="connsiteY16" fmla="*/ 91535 h 130587"/>
                <a:gd name="connsiteX17" fmla="*/ 33147 w 138588"/>
                <a:gd name="connsiteY17" fmla="*/ 99346 h 130587"/>
                <a:gd name="connsiteX18" fmla="*/ 40767 w 138588"/>
                <a:gd name="connsiteY18" fmla="*/ 103537 h 130587"/>
                <a:gd name="connsiteX19" fmla="*/ 52769 w 138588"/>
                <a:gd name="connsiteY19" fmla="*/ 104680 h 130587"/>
                <a:gd name="connsiteX20" fmla="*/ 134303 w 138588"/>
                <a:gd name="connsiteY20" fmla="*/ 104680 h 130587"/>
                <a:gd name="connsiteX21" fmla="*/ 138589 w 138588"/>
                <a:gd name="connsiteY21" fmla="*/ 108776 h 130587"/>
                <a:gd name="connsiteX22" fmla="*/ 138589 w 138588"/>
                <a:gd name="connsiteY22" fmla="*/ 126492 h 130587"/>
                <a:gd name="connsiteX23" fmla="*/ 134303 w 138588"/>
                <a:gd name="connsiteY23" fmla="*/ 130588 h 130587"/>
                <a:gd name="connsiteX24" fmla="*/ 52197 w 138588"/>
                <a:gd name="connsiteY24" fmla="*/ 130588 h 130587"/>
                <a:gd name="connsiteX25" fmla="*/ 28099 w 138588"/>
                <a:gd name="connsiteY25" fmla="*/ 127921 h 130587"/>
                <a:gd name="connsiteX26" fmla="*/ 12002 w 138588"/>
                <a:gd name="connsiteY26" fmla="*/ 119444 h 130587"/>
                <a:gd name="connsiteX27" fmla="*/ 2858 w 138588"/>
                <a:gd name="connsiteY27" fmla="*/ 104204 h 130587"/>
                <a:gd name="connsiteX28" fmla="*/ 0 w 138588"/>
                <a:gd name="connsiteY28" fmla="*/ 81344 h 130587"/>
                <a:gd name="connsiteX29" fmla="*/ 0 w 138588"/>
                <a:gd name="connsiteY29" fmla="*/ 49339 h 130587"/>
                <a:gd name="connsiteX30" fmla="*/ 2858 w 138588"/>
                <a:gd name="connsiteY30" fmla="*/ 26575 h 130587"/>
                <a:gd name="connsiteX31" fmla="*/ 12002 w 138588"/>
                <a:gd name="connsiteY31" fmla="*/ 11335 h 130587"/>
                <a:gd name="connsiteX32" fmla="*/ 28099 w 138588"/>
                <a:gd name="connsiteY32" fmla="*/ 2762 h 130587"/>
                <a:gd name="connsiteX33" fmla="*/ 52197 w 138588"/>
                <a:gd name="connsiteY33" fmla="*/ 0 h 130587"/>
                <a:gd name="connsiteX34" fmla="*/ 134303 w 138588"/>
                <a:gd name="connsiteY34"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588" h="130587">
                  <a:moveTo>
                    <a:pt x="134303" y="95"/>
                  </a:moveTo>
                  <a:cubicBezTo>
                    <a:pt x="137160" y="95"/>
                    <a:pt x="138589" y="1524"/>
                    <a:pt x="138589" y="4191"/>
                  </a:cubicBezTo>
                  <a:lnTo>
                    <a:pt x="138589" y="21907"/>
                  </a:lnTo>
                  <a:cubicBezTo>
                    <a:pt x="138589" y="24670"/>
                    <a:pt x="137160" y="26003"/>
                    <a:pt x="134303" y="26003"/>
                  </a:cubicBezTo>
                  <a:lnTo>
                    <a:pt x="52769" y="26003"/>
                  </a:lnTo>
                  <a:cubicBezTo>
                    <a:pt x="47911" y="26003"/>
                    <a:pt x="43910" y="26384"/>
                    <a:pt x="40767" y="27241"/>
                  </a:cubicBezTo>
                  <a:cubicBezTo>
                    <a:pt x="37624" y="28004"/>
                    <a:pt x="35052" y="29432"/>
                    <a:pt x="33147" y="31337"/>
                  </a:cubicBezTo>
                  <a:cubicBezTo>
                    <a:pt x="31242" y="33338"/>
                    <a:pt x="29909" y="35814"/>
                    <a:pt x="29146" y="39148"/>
                  </a:cubicBezTo>
                  <a:cubicBezTo>
                    <a:pt x="28480" y="42481"/>
                    <a:pt x="28004" y="46482"/>
                    <a:pt x="28004" y="51340"/>
                  </a:cubicBezTo>
                  <a:lnTo>
                    <a:pt x="28004" y="53149"/>
                  </a:lnTo>
                  <a:lnTo>
                    <a:pt x="133350" y="53149"/>
                  </a:lnTo>
                  <a:cubicBezTo>
                    <a:pt x="136017" y="53149"/>
                    <a:pt x="137446" y="54578"/>
                    <a:pt x="137446" y="57245"/>
                  </a:cubicBezTo>
                  <a:lnTo>
                    <a:pt x="137446" y="71914"/>
                  </a:lnTo>
                  <a:cubicBezTo>
                    <a:pt x="137446" y="74676"/>
                    <a:pt x="136017" y="76105"/>
                    <a:pt x="133350" y="76105"/>
                  </a:cubicBezTo>
                  <a:lnTo>
                    <a:pt x="28004" y="76105"/>
                  </a:lnTo>
                  <a:lnTo>
                    <a:pt x="28004" y="79248"/>
                  </a:lnTo>
                  <a:cubicBezTo>
                    <a:pt x="28004" y="84106"/>
                    <a:pt x="28385" y="88202"/>
                    <a:pt x="29146" y="91535"/>
                  </a:cubicBezTo>
                  <a:cubicBezTo>
                    <a:pt x="29909" y="94774"/>
                    <a:pt x="31242" y="97441"/>
                    <a:pt x="33147" y="99346"/>
                  </a:cubicBezTo>
                  <a:cubicBezTo>
                    <a:pt x="35052" y="101346"/>
                    <a:pt x="37624" y="102679"/>
                    <a:pt x="40767" y="103537"/>
                  </a:cubicBezTo>
                  <a:cubicBezTo>
                    <a:pt x="44006" y="104299"/>
                    <a:pt x="48006" y="104680"/>
                    <a:pt x="52769" y="104680"/>
                  </a:cubicBezTo>
                  <a:lnTo>
                    <a:pt x="134303" y="104680"/>
                  </a:lnTo>
                  <a:cubicBezTo>
                    <a:pt x="137160" y="104680"/>
                    <a:pt x="138589" y="106109"/>
                    <a:pt x="138589" y="108776"/>
                  </a:cubicBezTo>
                  <a:lnTo>
                    <a:pt x="138589" y="126492"/>
                  </a:lnTo>
                  <a:cubicBezTo>
                    <a:pt x="138589" y="129254"/>
                    <a:pt x="137160" y="130588"/>
                    <a:pt x="134303" y="130588"/>
                  </a:cubicBezTo>
                  <a:lnTo>
                    <a:pt x="52197" y="130588"/>
                  </a:lnTo>
                  <a:cubicBezTo>
                    <a:pt x="42767" y="130588"/>
                    <a:pt x="34766" y="129730"/>
                    <a:pt x="28099" y="127921"/>
                  </a:cubicBezTo>
                  <a:cubicBezTo>
                    <a:pt x="21527" y="126206"/>
                    <a:pt x="16097" y="123349"/>
                    <a:pt x="12002" y="119444"/>
                  </a:cubicBezTo>
                  <a:cubicBezTo>
                    <a:pt x="7811" y="115538"/>
                    <a:pt x="4763" y="110490"/>
                    <a:pt x="2858" y="104204"/>
                  </a:cubicBezTo>
                  <a:cubicBezTo>
                    <a:pt x="953" y="97917"/>
                    <a:pt x="0" y="90297"/>
                    <a:pt x="0" y="81344"/>
                  </a:cubicBezTo>
                  <a:lnTo>
                    <a:pt x="0" y="49339"/>
                  </a:lnTo>
                  <a:cubicBezTo>
                    <a:pt x="0" y="40386"/>
                    <a:pt x="953" y="32766"/>
                    <a:pt x="2858" y="26575"/>
                  </a:cubicBezTo>
                  <a:cubicBezTo>
                    <a:pt x="4763" y="20384"/>
                    <a:pt x="7811" y="15335"/>
                    <a:pt x="12002" y="11335"/>
                  </a:cubicBezTo>
                  <a:cubicBezTo>
                    <a:pt x="16193" y="7429"/>
                    <a:pt x="21527" y="4572"/>
                    <a:pt x="28099" y="2762"/>
                  </a:cubicBezTo>
                  <a:cubicBezTo>
                    <a:pt x="34671" y="953"/>
                    <a:pt x="42672" y="0"/>
                    <a:pt x="52197" y="0"/>
                  </a:cubicBezTo>
                  <a:lnTo>
                    <a:pt x="134303" y="0"/>
                  </a:lnTo>
                  <a:close/>
                </a:path>
              </a:pathLst>
            </a:custGeom>
            <a:solidFill>
              <a:schemeClr val="bg1"/>
            </a:solidFill>
            <a:ln w="9525" cap="flat">
              <a:noFill/>
              <a:prstDash val="solid"/>
              <a:miter/>
            </a:ln>
          </p:spPr>
          <p:txBody>
            <a:bodyPr rtlCol="0" anchor="ctr"/>
            <a:lstStyle/>
            <a:p>
              <a:endParaRPr lang="fr-FR" dirty="0"/>
            </a:p>
          </p:txBody>
        </p:sp>
        <p:sp>
          <p:nvSpPr>
            <p:cNvPr id="78" name="Forme libre 77">
              <a:extLst>
                <a:ext uri="{FF2B5EF4-FFF2-40B4-BE49-F238E27FC236}">
                  <a16:creationId xmlns:a16="http://schemas.microsoft.com/office/drawing/2014/main" id="{FDD81B87-FBA6-DDF4-8AE2-A9E82D4FAB5C}"/>
                </a:ext>
              </a:extLst>
            </p:cNvPr>
            <p:cNvSpPr/>
            <p:nvPr/>
          </p:nvSpPr>
          <p:spPr>
            <a:xfrm>
              <a:off x="8572795" y="1534689"/>
              <a:ext cx="37573" cy="31148"/>
            </a:xfrm>
            <a:custGeom>
              <a:avLst/>
              <a:gdLst>
                <a:gd name="connsiteX0" fmla="*/ 33338 w 157638"/>
                <a:gd name="connsiteY0" fmla="*/ 0 h 130683"/>
                <a:gd name="connsiteX1" fmla="*/ 40767 w 157638"/>
                <a:gd name="connsiteY1" fmla="*/ 381 h 130683"/>
                <a:gd name="connsiteX2" fmla="*/ 46006 w 157638"/>
                <a:gd name="connsiteY2" fmla="*/ 1905 h 130683"/>
                <a:gd name="connsiteX3" fmla="*/ 50292 w 157638"/>
                <a:gd name="connsiteY3" fmla="*/ 5239 h 130683"/>
                <a:gd name="connsiteX4" fmla="*/ 54959 w 157638"/>
                <a:gd name="connsiteY4" fmla="*/ 10954 h 130683"/>
                <a:gd name="connsiteX5" fmla="*/ 124301 w 157638"/>
                <a:gd name="connsiteY5" fmla="*/ 102013 h 130683"/>
                <a:gd name="connsiteX6" fmla="*/ 126682 w 157638"/>
                <a:gd name="connsiteY6" fmla="*/ 103346 h 130683"/>
                <a:gd name="connsiteX7" fmla="*/ 128397 w 157638"/>
                <a:gd name="connsiteY7" fmla="*/ 103346 h 130683"/>
                <a:gd name="connsiteX8" fmla="*/ 129921 w 157638"/>
                <a:gd name="connsiteY8" fmla="*/ 101441 h 130683"/>
                <a:gd name="connsiteX9" fmla="*/ 129921 w 157638"/>
                <a:gd name="connsiteY9" fmla="*/ 4096 h 130683"/>
                <a:gd name="connsiteX10" fmla="*/ 134017 w 157638"/>
                <a:gd name="connsiteY10" fmla="*/ 0 h 130683"/>
                <a:gd name="connsiteX11" fmla="*/ 153543 w 157638"/>
                <a:gd name="connsiteY11" fmla="*/ 0 h 130683"/>
                <a:gd name="connsiteX12" fmla="*/ 157639 w 157638"/>
                <a:gd name="connsiteY12" fmla="*/ 4096 h 130683"/>
                <a:gd name="connsiteX13" fmla="*/ 157639 w 157638"/>
                <a:gd name="connsiteY13" fmla="*/ 111157 h 130683"/>
                <a:gd name="connsiteX14" fmla="*/ 153543 w 157638"/>
                <a:gd name="connsiteY14" fmla="*/ 126587 h 130683"/>
                <a:gd name="connsiteX15" fmla="*/ 140875 w 157638"/>
                <a:gd name="connsiteY15" fmla="*/ 130683 h 130683"/>
                <a:gd name="connsiteX16" fmla="*/ 124778 w 157638"/>
                <a:gd name="connsiteY16" fmla="*/ 130683 h 130683"/>
                <a:gd name="connsiteX17" fmla="*/ 117634 w 157638"/>
                <a:gd name="connsiteY17" fmla="*/ 130302 h 130683"/>
                <a:gd name="connsiteX18" fmla="*/ 112490 w 157638"/>
                <a:gd name="connsiteY18" fmla="*/ 128778 h 130683"/>
                <a:gd name="connsiteX19" fmla="*/ 108109 w 157638"/>
                <a:gd name="connsiteY19" fmla="*/ 125539 h 130683"/>
                <a:gd name="connsiteX20" fmla="*/ 103156 w 157638"/>
                <a:gd name="connsiteY20" fmla="*/ 119634 h 130683"/>
                <a:gd name="connsiteX21" fmla="*/ 33623 w 157638"/>
                <a:gd name="connsiteY21" fmla="*/ 28670 h 130683"/>
                <a:gd name="connsiteX22" fmla="*/ 31242 w 157638"/>
                <a:gd name="connsiteY22" fmla="*/ 27432 h 130683"/>
                <a:gd name="connsiteX23" fmla="*/ 29528 w 157638"/>
                <a:gd name="connsiteY23" fmla="*/ 27432 h 130683"/>
                <a:gd name="connsiteX24" fmla="*/ 28004 w 157638"/>
                <a:gd name="connsiteY24" fmla="*/ 29242 h 130683"/>
                <a:gd name="connsiteX25" fmla="*/ 28004 w 157638"/>
                <a:gd name="connsiteY25" fmla="*/ 126587 h 130683"/>
                <a:gd name="connsiteX26" fmla="*/ 23908 w 157638"/>
                <a:gd name="connsiteY26" fmla="*/ 130683 h 130683"/>
                <a:gd name="connsiteX27" fmla="*/ 4286 w 157638"/>
                <a:gd name="connsiteY27" fmla="*/ 130683 h 130683"/>
                <a:gd name="connsiteX28" fmla="*/ 0 w 157638"/>
                <a:gd name="connsiteY28" fmla="*/ 126587 h 130683"/>
                <a:gd name="connsiteX29" fmla="*/ 0 w 157638"/>
                <a:gd name="connsiteY29" fmla="*/ 19526 h 130683"/>
                <a:gd name="connsiteX30" fmla="*/ 4096 w 157638"/>
                <a:gd name="connsiteY30" fmla="*/ 4096 h 130683"/>
                <a:gd name="connsiteX31" fmla="*/ 16764 w 157638"/>
                <a:gd name="connsiteY31" fmla="*/ 95 h 130683"/>
                <a:gd name="connsiteX32" fmla="*/ 33338 w 157638"/>
                <a:gd name="connsiteY32" fmla="*/ 95 h 1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638" h="130683">
                  <a:moveTo>
                    <a:pt x="33338" y="0"/>
                  </a:moveTo>
                  <a:cubicBezTo>
                    <a:pt x="36290" y="0"/>
                    <a:pt x="38767" y="190"/>
                    <a:pt x="40767" y="381"/>
                  </a:cubicBezTo>
                  <a:cubicBezTo>
                    <a:pt x="42767" y="571"/>
                    <a:pt x="44482" y="1143"/>
                    <a:pt x="46006" y="1905"/>
                  </a:cubicBezTo>
                  <a:cubicBezTo>
                    <a:pt x="47530" y="2762"/>
                    <a:pt x="48959" y="3905"/>
                    <a:pt x="50292" y="5239"/>
                  </a:cubicBezTo>
                  <a:cubicBezTo>
                    <a:pt x="51626" y="6667"/>
                    <a:pt x="53245" y="8572"/>
                    <a:pt x="54959" y="10954"/>
                  </a:cubicBezTo>
                  <a:lnTo>
                    <a:pt x="124301" y="102013"/>
                  </a:lnTo>
                  <a:cubicBezTo>
                    <a:pt x="124873" y="102870"/>
                    <a:pt x="125635" y="103346"/>
                    <a:pt x="126682" y="103346"/>
                  </a:cubicBezTo>
                  <a:lnTo>
                    <a:pt x="128397" y="103346"/>
                  </a:lnTo>
                  <a:cubicBezTo>
                    <a:pt x="129350" y="103346"/>
                    <a:pt x="129921" y="102679"/>
                    <a:pt x="129921" y="101441"/>
                  </a:cubicBezTo>
                  <a:lnTo>
                    <a:pt x="129921" y="4096"/>
                  </a:lnTo>
                  <a:cubicBezTo>
                    <a:pt x="129921" y="1333"/>
                    <a:pt x="131254" y="0"/>
                    <a:pt x="134017" y="0"/>
                  </a:cubicBezTo>
                  <a:lnTo>
                    <a:pt x="153543" y="0"/>
                  </a:lnTo>
                  <a:cubicBezTo>
                    <a:pt x="156305" y="0"/>
                    <a:pt x="157639" y="1429"/>
                    <a:pt x="157639" y="4096"/>
                  </a:cubicBezTo>
                  <a:lnTo>
                    <a:pt x="157639" y="111157"/>
                  </a:lnTo>
                  <a:cubicBezTo>
                    <a:pt x="157639" y="118777"/>
                    <a:pt x="156210" y="123920"/>
                    <a:pt x="153543" y="126587"/>
                  </a:cubicBezTo>
                  <a:cubicBezTo>
                    <a:pt x="150781" y="129254"/>
                    <a:pt x="146590" y="130683"/>
                    <a:pt x="140875" y="130683"/>
                  </a:cubicBezTo>
                  <a:lnTo>
                    <a:pt x="124778" y="130683"/>
                  </a:lnTo>
                  <a:cubicBezTo>
                    <a:pt x="121920" y="130683"/>
                    <a:pt x="119539" y="130588"/>
                    <a:pt x="117634" y="130302"/>
                  </a:cubicBezTo>
                  <a:cubicBezTo>
                    <a:pt x="115729" y="130016"/>
                    <a:pt x="114014" y="129540"/>
                    <a:pt x="112490" y="128778"/>
                  </a:cubicBezTo>
                  <a:cubicBezTo>
                    <a:pt x="111062" y="128016"/>
                    <a:pt x="109538" y="126968"/>
                    <a:pt x="108109" y="125539"/>
                  </a:cubicBezTo>
                  <a:cubicBezTo>
                    <a:pt x="106680" y="124111"/>
                    <a:pt x="105061" y="122110"/>
                    <a:pt x="103156" y="119634"/>
                  </a:cubicBezTo>
                  <a:lnTo>
                    <a:pt x="33623" y="28670"/>
                  </a:lnTo>
                  <a:cubicBezTo>
                    <a:pt x="32861" y="27813"/>
                    <a:pt x="32004" y="27432"/>
                    <a:pt x="31242" y="27432"/>
                  </a:cubicBezTo>
                  <a:lnTo>
                    <a:pt x="29528" y="27432"/>
                  </a:lnTo>
                  <a:cubicBezTo>
                    <a:pt x="28575" y="27432"/>
                    <a:pt x="28004" y="28004"/>
                    <a:pt x="28004" y="29242"/>
                  </a:cubicBezTo>
                  <a:lnTo>
                    <a:pt x="28004" y="126587"/>
                  </a:lnTo>
                  <a:cubicBezTo>
                    <a:pt x="28004" y="129349"/>
                    <a:pt x="26670" y="130683"/>
                    <a:pt x="23908" y="130683"/>
                  </a:cubicBezTo>
                  <a:lnTo>
                    <a:pt x="4286" y="130683"/>
                  </a:lnTo>
                  <a:cubicBezTo>
                    <a:pt x="1429" y="130683"/>
                    <a:pt x="0" y="129349"/>
                    <a:pt x="0" y="126587"/>
                  </a:cubicBezTo>
                  <a:lnTo>
                    <a:pt x="0" y="19526"/>
                  </a:lnTo>
                  <a:cubicBezTo>
                    <a:pt x="0" y="11906"/>
                    <a:pt x="1334" y="6763"/>
                    <a:pt x="4096" y="4096"/>
                  </a:cubicBezTo>
                  <a:cubicBezTo>
                    <a:pt x="6763" y="1429"/>
                    <a:pt x="11049" y="95"/>
                    <a:pt x="16764" y="95"/>
                  </a:cubicBezTo>
                  <a:lnTo>
                    <a:pt x="33338" y="95"/>
                  </a:lnTo>
                  <a:close/>
                </a:path>
              </a:pathLst>
            </a:custGeom>
            <a:solidFill>
              <a:schemeClr val="bg1"/>
            </a:solidFill>
            <a:ln w="9525" cap="flat">
              <a:noFill/>
              <a:prstDash val="solid"/>
              <a:miter/>
            </a:ln>
          </p:spPr>
          <p:txBody>
            <a:bodyPr rtlCol="0" anchor="ctr"/>
            <a:lstStyle/>
            <a:p>
              <a:endParaRPr lang="fr-FR" dirty="0"/>
            </a:p>
          </p:txBody>
        </p:sp>
        <p:sp>
          <p:nvSpPr>
            <p:cNvPr id="79" name="Forme libre 78">
              <a:extLst>
                <a:ext uri="{FF2B5EF4-FFF2-40B4-BE49-F238E27FC236}">
                  <a16:creationId xmlns:a16="http://schemas.microsoft.com/office/drawing/2014/main" id="{1957C864-4C4D-4FA4-A520-29AF1554A8B9}"/>
                </a:ext>
              </a:extLst>
            </p:cNvPr>
            <p:cNvSpPr/>
            <p:nvPr/>
          </p:nvSpPr>
          <p:spPr>
            <a:xfrm>
              <a:off x="8618778" y="1534689"/>
              <a:ext cx="41977" cy="31126"/>
            </a:xfrm>
            <a:custGeom>
              <a:avLst/>
              <a:gdLst>
                <a:gd name="connsiteX0" fmla="*/ 56159 w 176114"/>
                <a:gd name="connsiteY0" fmla="*/ 82391 h 130587"/>
                <a:gd name="connsiteX1" fmla="*/ 120262 w 176114"/>
                <a:gd name="connsiteY1" fmla="*/ 82391 h 130587"/>
                <a:gd name="connsiteX2" fmla="*/ 90639 w 176114"/>
                <a:gd name="connsiteY2" fmla="*/ 27718 h 130587"/>
                <a:gd name="connsiteX3" fmla="*/ 88544 w 176114"/>
                <a:gd name="connsiteY3" fmla="*/ 26479 h 130587"/>
                <a:gd name="connsiteX4" fmla="*/ 87401 w 176114"/>
                <a:gd name="connsiteY4" fmla="*/ 26479 h 130587"/>
                <a:gd name="connsiteX5" fmla="*/ 85401 w 176114"/>
                <a:gd name="connsiteY5" fmla="*/ 27718 h 130587"/>
                <a:gd name="connsiteX6" fmla="*/ 56159 w 176114"/>
                <a:gd name="connsiteY6" fmla="*/ 82391 h 130587"/>
                <a:gd name="connsiteX7" fmla="*/ 92354 w 176114"/>
                <a:gd name="connsiteY7" fmla="*/ 0 h 130587"/>
                <a:gd name="connsiteX8" fmla="*/ 104260 w 176114"/>
                <a:gd name="connsiteY8" fmla="*/ 2857 h 130587"/>
                <a:gd name="connsiteX9" fmla="*/ 113785 w 176114"/>
                <a:gd name="connsiteY9" fmla="*/ 14192 h 130587"/>
                <a:gd name="connsiteX10" fmla="*/ 175507 w 176114"/>
                <a:gd name="connsiteY10" fmla="*/ 126301 h 130587"/>
                <a:gd name="connsiteX11" fmla="*/ 175984 w 176114"/>
                <a:gd name="connsiteY11" fmla="*/ 129349 h 130587"/>
                <a:gd name="connsiteX12" fmla="*/ 173317 w 176114"/>
                <a:gd name="connsiteY12" fmla="*/ 130588 h 130587"/>
                <a:gd name="connsiteX13" fmla="*/ 149599 w 176114"/>
                <a:gd name="connsiteY13" fmla="*/ 130588 h 130587"/>
                <a:gd name="connsiteX14" fmla="*/ 145313 w 176114"/>
                <a:gd name="connsiteY14" fmla="*/ 128111 h 130587"/>
                <a:gd name="connsiteX15" fmla="*/ 132073 w 176114"/>
                <a:gd name="connsiteY15" fmla="*/ 104013 h 130587"/>
                <a:gd name="connsiteX16" fmla="*/ 44443 w 176114"/>
                <a:gd name="connsiteY16" fmla="*/ 104013 h 130587"/>
                <a:gd name="connsiteX17" fmla="*/ 31585 w 176114"/>
                <a:gd name="connsiteY17" fmla="*/ 128111 h 130587"/>
                <a:gd name="connsiteX18" fmla="*/ 27298 w 176114"/>
                <a:gd name="connsiteY18" fmla="*/ 130588 h 130587"/>
                <a:gd name="connsiteX19" fmla="*/ 3010 w 176114"/>
                <a:gd name="connsiteY19" fmla="*/ 130588 h 130587"/>
                <a:gd name="connsiteX20" fmla="*/ 152 w 176114"/>
                <a:gd name="connsiteY20" fmla="*/ 129349 h 130587"/>
                <a:gd name="connsiteX21" fmla="*/ 628 w 176114"/>
                <a:gd name="connsiteY21" fmla="*/ 126301 h 130587"/>
                <a:gd name="connsiteX22" fmla="*/ 61779 w 176114"/>
                <a:gd name="connsiteY22" fmla="*/ 14192 h 130587"/>
                <a:gd name="connsiteX23" fmla="*/ 70923 w 176114"/>
                <a:gd name="connsiteY23" fmla="*/ 2857 h 130587"/>
                <a:gd name="connsiteX24" fmla="*/ 81305 w 176114"/>
                <a:gd name="connsiteY24" fmla="*/ 0 h 130587"/>
                <a:gd name="connsiteX25" fmla="*/ 92354 w 176114"/>
                <a:gd name="connsiteY25"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114" h="130587">
                  <a:moveTo>
                    <a:pt x="56159" y="82391"/>
                  </a:moveTo>
                  <a:lnTo>
                    <a:pt x="120262" y="82391"/>
                  </a:lnTo>
                  <a:lnTo>
                    <a:pt x="90639" y="27718"/>
                  </a:lnTo>
                  <a:cubicBezTo>
                    <a:pt x="90163" y="26860"/>
                    <a:pt x="89401" y="26479"/>
                    <a:pt x="88544" y="26479"/>
                  </a:cubicBezTo>
                  <a:lnTo>
                    <a:pt x="87401" y="26479"/>
                  </a:lnTo>
                  <a:cubicBezTo>
                    <a:pt x="86544" y="26479"/>
                    <a:pt x="85877" y="26956"/>
                    <a:pt x="85401" y="27718"/>
                  </a:cubicBezTo>
                  <a:lnTo>
                    <a:pt x="56159" y="82391"/>
                  </a:lnTo>
                  <a:close/>
                  <a:moveTo>
                    <a:pt x="92354" y="0"/>
                  </a:moveTo>
                  <a:cubicBezTo>
                    <a:pt x="97117" y="0"/>
                    <a:pt x="101022" y="952"/>
                    <a:pt x="104260" y="2857"/>
                  </a:cubicBezTo>
                  <a:cubicBezTo>
                    <a:pt x="107499" y="4858"/>
                    <a:pt x="110642" y="8572"/>
                    <a:pt x="113785" y="14192"/>
                  </a:cubicBezTo>
                  <a:lnTo>
                    <a:pt x="175507" y="126301"/>
                  </a:lnTo>
                  <a:cubicBezTo>
                    <a:pt x="176079" y="127540"/>
                    <a:pt x="176269" y="128588"/>
                    <a:pt x="175984" y="129349"/>
                  </a:cubicBezTo>
                  <a:cubicBezTo>
                    <a:pt x="175698" y="130112"/>
                    <a:pt x="174745" y="130588"/>
                    <a:pt x="173317" y="130588"/>
                  </a:cubicBezTo>
                  <a:lnTo>
                    <a:pt x="149599" y="130588"/>
                  </a:lnTo>
                  <a:cubicBezTo>
                    <a:pt x="147504" y="130588"/>
                    <a:pt x="146075" y="129730"/>
                    <a:pt x="145313" y="128111"/>
                  </a:cubicBezTo>
                  <a:lnTo>
                    <a:pt x="132073" y="104013"/>
                  </a:lnTo>
                  <a:lnTo>
                    <a:pt x="44443" y="104013"/>
                  </a:lnTo>
                  <a:lnTo>
                    <a:pt x="31585" y="128111"/>
                  </a:lnTo>
                  <a:cubicBezTo>
                    <a:pt x="30727" y="129730"/>
                    <a:pt x="29299" y="130588"/>
                    <a:pt x="27298" y="130588"/>
                  </a:cubicBezTo>
                  <a:lnTo>
                    <a:pt x="3010" y="130588"/>
                  </a:lnTo>
                  <a:cubicBezTo>
                    <a:pt x="1390" y="130588"/>
                    <a:pt x="438" y="130207"/>
                    <a:pt x="152" y="129349"/>
                  </a:cubicBezTo>
                  <a:cubicBezTo>
                    <a:pt x="-134" y="128492"/>
                    <a:pt x="-39" y="127540"/>
                    <a:pt x="628" y="126301"/>
                  </a:cubicBezTo>
                  <a:lnTo>
                    <a:pt x="61779" y="14192"/>
                  </a:lnTo>
                  <a:cubicBezTo>
                    <a:pt x="64922" y="8572"/>
                    <a:pt x="67970" y="4858"/>
                    <a:pt x="70923" y="2857"/>
                  </a:cubicBezTo>
                  <a:cubicBezTo>
                    <a:pt x="73876" y="952"/>
                    <a:pt x="77400" y="0"/>
                    <a:pt x="81305" y="0"/>
                  </a:cubicBezTo>
                  <a:lnTo>
                    <a:pt x="92354" y="0"/>
                  </a:lnTo>
                  <a:close/>
                </a:path>
              </a:pathLst>
            </a:custGeom>
            <a:solidFill>
              <a:schemeClr val="bg1"/>
            </a:solidFill>
            <a:ln w="9525" cap="flat">
              <a:noFill/>
              <a:prstDash val="solid"/>
              <a:miter/>
            </a:ln>
          </p:spPr>
          <p:txBody>
            <a:bodyPr rtlCol="0" anchor="ctr"/>
            <a:lstStyle/>
            <a:p>
              <a:endParaRPr lang="fr-FR" dirty="0"/>
            </a:p>
          </p:txBody>
        </p:sp>
        <p:sp>
          <p:nvSpPr>
            <p:cNvPr id="80" name="Forme libre 79">
              <a:extLst>
                <a:ext uri="{FF2B5EF4-FFF2-40B4-BE49-F238E27FC236}">
                  <a16:creationId xmlns:a16="http://schemas.microsoft.com/office/drawing/2014/main" id="{250BFC07-6985-9D83-6AB1-B6F2C0FD102C}"/>
                </a:ext>
              </a:extLst>
            </p:cNvPr>
            <p:cNvSpPr/>
            <p:nvPr/>
          </p:nvSpPr>
          <p:spPr>
            <a:xfrm>
              <a:off x="8661472" y="1534689"/>
              <a:ext cx="36756" cy="31104"/>
            </a:xfrm>
            <a:custGeom>
              <a:avLst/>
              <a:gdLst>
                <a:gd name="connsiteX0" fmla="*/ 149923 w 154209"/>
                <a:gd name="connsiteY0" fmla="*/ 0 h 130492"/>
                <a:gd name="connsiteX1" fmla="*/ 154210 w 154209"/>
                <a:gd name="connsiteY1" fmla="*/ 4096 h 130492"/>
                <a:gd name="connsiteX2" fmla="*/ 154210 w 154209"/>
                <a:gd name="connsiteY2" fmla="*/ 22384 h 130492"/>
                <a:gd name="connsiteX3" fmla="*/ 149923 w 154209"/>
                <a:gd name="connsiteY3" fmla="*/ 26670 h 130492"/>
                <a:gd name="connsiteX4" fmla="*/ 91345 w 154209"/>
                <a:gd name="connsiteY4" fmla="*/ 26670 h 130492"/>
                <a:gd name="connsiteX5" fmla="*/ 91345 w 154209"/>
                <a:gd name="connsiteY5" fmla="*/ 126397 h 130492"/>
                <a:gd name="connsiteX6" fmla="*/ 87249 w 154209"/>
                <a:gd name="connsiteY6" fmla="*/ 130492 h 130492"/>
                <a:gd name="connsiteX7" fmla="*/ 66961 w 154209"/>
                <a:gd name="connsiteY7" fmla="*/ 130492 h 130492"/>
                <a:gd name="connsiteX8" fmla="*/ 62865 w 154209"/>
                <a:gd name="connsiteY8" fmla="*/ 126397 h 130492"/>
                <a:gd name="connsiteX9" fmla="*/ 62865 w 154209"/>
                <a:gd name="connsiteY9" fmla="*/ 26670 h 130492"/>
                <a:gd name="connsiteX10" fmla="*/ 4286 w 154209"/>
                <a:gd name="connsiteY10" fmla="*/ 26670 h 130492"/>
                <a:gd name="connsiteX11" fmla="*/ 0 w 154209"/>
                <a:gd name="connsiteY11" fmla="*/ 22384 h 130492"/>
                <a:gd name="connsiteX12" fmla="*/ 0 w 154209"/>
                <a:gd name="connsiteY12" fmla="*/ 4096 h 130492"/>
                <a:gd name="connsiteX13" fmla="*/ 4286 w 154209"/>
                <a:gd name="connsiteY13" fmla="*/ 0 h 130492"/>
                <a:gd name="connsiteX14" fmla="*/ 149923 w 154209"/>
                <a:gd name="connsiteY14"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209" h="130492">
                  <a:moveTo>
                    <a:pt x="149923" y="0"/>
                  </a:moveTo>
                  <a:cubicBezTo>
                    <a:pt x="152781" y="0"/>
                    <a:pt x="154210" y="1429"/>
                    <a:pt x="154210" y="4096"/>
                  </a:cubicBezTo>
                  <a:lnTo>
                    <a:pt x="154210" y="22384"/>
                  </a:lnTo>
                  <a:cubicBezTo>
                    <a:pt x="154210" y="25241"/>
                    <a:pt x="152781" y="26670"/>
                    <a:pt x="149923" y="26670"/>
                  </a:cubicBezTo>
                  <a:lnTo>
                    <a:pt x="91345" y="26670"/>
                  </a:lnTo>
                  <a:lnTo>
                    <a:pt x="91345" y="126397"/>
                  </a:lnTo>
                  <a:cubicBezTo>
                    <a:pt x="91345" y="129159"/>
                    <a:pt x="89916" y="130492"/>
                    <a:pt x="87249" y="130492"/>
                  </a:cubicBezTo>
                  <a:lnTo>
                    <a:pt x="66961" y="130492"/>
                  </a:lnTo>
                  <a:cubicBezTo>
                    <a:pt x="64198" y="130492"/>
                    <a:pt x="62865" y="129159"/>
                    <a:pt x="62865" y="126397"/>
                  </a:cubicBezTo>
                  <a:lnTo>
                    <a:pt x="62865" y="26670"/>
                  </a:lnTo>
                  <a:lnTo>
                    <a:pt x="4286" y="26670"/>
                  </a:lnTo>
                  <a:cubicBezTo>
                    <a:pt x="1429" y="26670"/>
                    <a:pt x="0" y="25241"/>
                    <a:pt x="0" y="22384"/>
                  </a:cubicBezTo>
                  <a:lnTo>
                    <a:pt x="0" y="4096"/>
                  </a:lnTo>
                  <a:cubicBezTo>
                    <a:pt x="0" y="1333"/>
                    <a:pt x="1429" y="0"/>
                    <a:pt x="4286" y="0"/>
                  </a:cubicBezTo>
                  <a:lnTo>
                    <a:pt x="149923" y="0"/>
                  </a:lnTo>
                  <a:close/>
                </a:path>
              </a:pathLst>
            </a:custGeom>
            <a:solidFill>
              <a:schemeClr val="bg1"/>
            </a:solidFill>
            <a:ln w="9525" cap="flat">
              <a:noFill/>
              <a:prstDash val="solid"/>
              <a:miter/>
            </a:ln>
          </p:spPr>
          <p:txBody>
            <a:bodyPr rtlCol="0" anchor="ctr"/>
            <a:lstStyle/>
            <a:p>
              <a:endParaRPr lang="fr-FR" dirty="0"/>
            </a:p>
          </p:txBody>
        </p:sp>
        <p:sp>
          <p:nvSpPr>
            <p:cNvPr id="81" name="Forme libre 80">
              <a:extLst>
                <a:ext uri="{FF2B5EF4-FFF2-40B4-BE49-F238E27FC236}">
                  <a16:creationId xmlns:a16="http://schemas.microsoft.com/office/drawing/2014/main" id="{DCB022DE-BE48-D68A-4C06-167FC8050F60}"/>
                </a:ext>
              </a:extLst>
            </p:cNvPr>
            <p:cNvSpPr/>
            <p:nvPr/>
          </p:nvSpPr>
          <p:spPr>
            <a:xfrm>
              <a:off x="8706924" y="1534689"/>
              <a:ext cx="6811" cy="31126"/>
            </a:xfrm>
            <a:custGeom>
              <a:avLst/>
              <a:gdLst>
                <a:gd name="connsiteX0" fmla="*/ 24479 w 28575"/>
                <a:gd name="connsiteY0" fmla="*/ 0 h 130587"/>
                <a:gd name="connsiteX1" fmla="*/ 28575 w 28575"/>
                <a:gd name="connsiteY1" fmla="*/ 4096 h 130587"/>
                <a:gd name="connsiteX2" fmla="*/ 28575 w 28575"/>
                <a:gd name="connsiteY2" fmla="*/ 126492 h 130587"/>
                <a:gd name="connsiteX3" fmla="*/ 24479 w 28575"/>
                <a:gd name="connsiteY3" fmla="*/ 130588 h 130587"/>
                <a:gd name="connsiteX4" fmla="*/ 4286 w 28575"/>
                <a:gd name="connsiteY4" fmla="*/ 130588 h 130587"/>
                <a:gd name="connsiteX5" fmla="*/ 0 w 28575"/>
                <a:gd name="connsiteY5" fmla="*/ 126492 h 130587"/>
                <a:gd name="connsiteX6" fmla="*/ 0 w 28575"/>
                <a:gd name="connsiteY6" fmla="*/ 4096 h 130587"/>
                <a:gd name="connsiteX7" fmla="*/ 4286 w 28575"/>
                <a:gd name="connsiteY7" fmla="*/ 0 h 130587"/>
                <a:gd name="connsiteX8" fmla="*/ 24479 w 28575"/>
                <a:gd name="connsiteY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30587">
                  <a:moveTo>
                    <a:pt x="24479" y="0"/>
                  </a:moveTo>
                  <a:cubicBezTo>
                    <a:pt x="27241" y="0"/>
                    <a:pt x="28575" y="1429"/>
                    <a:pt x="28575" y="4096"/>
                  </a:cubicBezTo>
                  <a:lnTo>
                    <a:pt x="28575" y="126492"/>
                  </a:lnTo>
                  <a:cubicBezTo>
                    <a:pt x="28575" y="129254"/>
                    <a:pt x="27146" y="130588"/>
                    <a:pt x="24479" y="130588"/>
                  </a:cubicBezTo>
                  <a:lnTo>
                    <a:pt x="4286" y="130588"/>
                  </a:lnTo>
                  <a:cubicBezTo>
                    <a:pt x="1428" y="130588"/>
                    <a:pt x="0" y="129254"/>
                    <a:pt x="0" y="126492"/>
                  </a:cubicBezTo>
                  <a:lnTo>
                    <a:pt x="0" y="4096"/>
                  </a:lnTo>
                  <a:cubicBezTo>
                    <a:pt x="0" y="1333"/>
                    <a:pt x="1428" y="0"/>
                    <a:pt x="4286" y="0"/>
                  </a:cubicBezTo>
                  <a:lnTo>
                    <a:pt x="24479" y="0"/>
                  </a:lnTo>
                  <a:close/>
                </a:path>
              </a:pathLst>
            </a:custGeom>
            <a:solidFill>
              <a:schemeClr val="bg1"/>
            </a:solidFill>
            <a:ln w="9525" cap="flat">
              <a:noFill/>
              <a:prstDash val="solid"/>
              <a:miter/>
            </a:ln>
          </p:spPr>
          <p:txBody>
            <a:bodyPr rtlCol="0" anchor="ctr"/>
            <a:lstStyle/>
            <a:p>
              <a:endParaRPr lang="fr-FR" dirty="0"/>
            </a:p>
          </p:txBody>
        </p:sp>
        <p:sp>
          <p:nvSpPr>
            <p:cNvPr id="82" name="Forme libre 81">
              <a:extLst>
                <a:ext uri="{FF2B5EF4-FFF2-40B4-BE49-F238E27FC236}">
                  <a16:creationId xmlns:a16="http://schemas.microsoft.com/office/drawing/2014/main" id="{37E113B0-2D09-EE3D-D9D6-C2568FD45AAC}"/>
                </a:ext>
              </a:extLst>
            </p:cNvPr>
            <p:cNvSpPr/>
            <p:nvPr/>
          </p:nvSpPr>
          <p:spPr>
            <a:xfrm>
              <a:off x="8724020" y="1534689"/>
              <a:ext cx="38641" cy="31126"/>
            </a:xfrm>
            <a:custGeom>
              <a:avLst/>
              <a:gdLst>
                <a:gd name="connsiteX0" fmla="*/ 28670 w 162115"/>
                <a:gd name="connsiteY0" fmla="*/ 79248 h 130587"/>
                <a:gd name="connsiteX1" fmla="*/ 29909 w 162115"/>
                <a:gd name="connsiteY1" fmla="*/ 91535 h 130587"/>
                <a:gd name="connsiteX2" fmla="*/ 33909 w 162115"/>
                <a:gd name="connsiteY2" fmla="*/ 99346 h 130587"/>
                <a:gd name="connsiteX3" fmla="*/ 41434 w 162115"/>
                <a:gd name="connsiteY3" fmla="*/ 103537 h 130587"/>
                <a:gd name="connsiteX4" fmla="*/ 53436 w 162115"/>
                <a:gd name="connsiteY4" fmla="*/ 104680 h 130587"/>
                <a:gd name="connsiteX5" fmla="*/ 108871 w 162115"/>
                <a:gd name="connsiteY5" fmla="*/ 104680 h 130587"/>
                <a:gd name="connsiteX6" fmla="*/ 120872 w 162115"/>
                <a:gd name="connsiteY6" fmla="*/ 103537 h 130587"/>
                <a:gd name="connsiteX7" fmla="*/ 128397 w 162115"/>
                <a:gd name="connsiteY7" fmla="*/ 99346 h 130587"/>
                <a:gd name="connsiteX8" fmla="*/ 132398 w 162115"/>
                <a:gd name="connsiteY8" fmla="*/ 91535 h 130587"/>
                <a:gd name="connsiteX9" fmla="*/ 133636 w 162115"/>
                <a:gd name="connsiteY9" fmla="*/ 79248 h 130587"/>
                <a:gd name="connsiteX10" fmla="*/ 133636 w 162115"/>
                <a:gd name="connsiteY10" fmla="*/ 51245 h 130587"/>
                <a:gd name="connsiteX11" fmla="*/ 132398 w 162115"/>
                <a:gd name="connsiteY11" fmla="*/ 39052 h 130587"/>
                <a:gd name="connsiteX12" fmla="*/ 128397 w 162115"/>
                <a:gd name="connsiteY12" fmla="*/ 31242 h 130587"/>
                <a:gd name="connsiteX13" fmla="*/ 120872 w 162115"/>
                <a:gd name="connsiteY13" fmla="*/ 27146 h 130587"/>
                <a:gd name="connsiteX14" fmla="*/ 108871 w 162115"/>
                <a:gd name="connsiteY14" fmla="*/ 25908 h 130587"/>
                <a:gd name="connsiteX15" fmla="*/ 53436 w 162115"/>
                <a:gd name="connsiteY15" fmla="*/ 25908 h 130587"/>
                <a:gd name="connsiteX16" fmla="*/ 41434 w 162115"/>
                <a:gd name="connsiteY16" fmla="*/ 27146 h 130587"/>
                <a:gd name="connsiteX17" fmla="*/ 33909 w 162115"/>
                <a:gd name="connsiteY17" fmla="*/ 31242 h 130587"/>
                <a:gd name="connsiteX18" fmla="*/ 29909 w 162115"/>
                <a:gd name="connsiteY18" fmla="*/ 39052 h 130587"/>
                <a:gd name="connsiteX19" fmla="*/ 28670 w 162115"/>
                <a:gd name="connsiteY19" fmla="*/ 51245 h 130587"/>
                <a:gd name="connsiteX20" fmla="*/ 28670 w 162115"/>
                <a:gd name="connsiteY20" fmla="*/ 79248 h 130587"/>
                <a:gd name="connsiteX21" fmla="*/ 109919 w 162115"/>
                <a:gd name="connsiteY21" fmla="*/ 0 h 130587"/>
                <a:gd name="connsiteX22" fmla="*/ 134017 w 162115"/>
                <a:gd name="connsiteY22" fmla="*/ 2762 h 130587"/>
                <a:gd name="connsiteX23" fmla="*/ 150209 w 162115"/>
                <a:gd name="connsiteY23" fmla="*/ 11335 h 130587"/>
                <a:gd name="connsiteX24" fmla="*/ 159258 w 162115"/>
                <a:gd name="connsiteY24" fmla="*/ 26575 h 130587"/>
                <a:gd name="connsiteX25" fmla="*/ 162116 w 162115"/>
                <a:gd name="connsiteY25" fmla="*/ 49339 h 130587"/>
                <a:gd name="connsiteX26" fmla="*/ 162116 w 162115"/>
                <a:gd name="connsiteY26" fmla="*/ 81343 h 130587"/>
                <a:gd name="connsiteX27" fmla="*/ 159258 w 162115"/>
                <a:gd name="connsiteY27" fmla="*/ 104204 h 130587"/>
                <a:gd name="connsiteX28" fmla="*/ 150209 w 162115"/>
                <a:gd name="connsiteY28" fmla="*/ 119443 h 130587"/>
                <a:gd name="connsiteX29" fmla="*/ 134017 w 162115"/>
                <a:gd name="connsiteY29" fmla="*/ 127921 h 130587"/>
                <a:gd name="connsiteX30" fmla="*/ 109919 w 162115"/>
                <a:gd name="connsiteY30" fmla="*/ 130588 h 130587"/>
                <a:gd name="connsiteX31" fmla="*/ 52292 w 162115"/>
                <a:gd name="connsiteY31" fmla="*/ 130588 h 130587"/>
                <a:gd name="connsiteX32" fmla="*/ 28194 w 162115"/>
                <a:gd name="connsiteY32" fmla="*/ 127921 h 130587"/>
                <a:gd name="connsiteX33" fmla="*/ 12097 w 162115"/>
                <a:gd name="connsiteY33" fmla="*/ 119443 h 130587"/>
                <a:gd name="connsiteX34" fmla="*/ 2953 w 162115"/>
                <a:gd name="connsiteY34" fmla="*/ 104204 h 130587"/>
                <a:gd name="connsiteX35" fmla="*/ 0 w 162115"/>
                <a:gd name="connsiteY35" fmla="*/ 81343 h 130587"/>
                <a:gd name="connsiteX36" fmla="*/ 0 w 162115"/>
                <a:gd name="connsiteY36" fmla="*/ 49339 h 130587"/>
                <a:gd name="connsiteX37" fmla="*/ 2953 w 162115"/>
                <a:gd name="connsiteY37" fmla="*/ 26575 h 130587"/>
                <a:gd name="connsiteX38" fmla="*/ 12097 w 162115"/>
                <a:gd name="connsiteY38" fmla="*/ 11335 h 130587"/>
                <a:gd name="connsiteX39" fmla="*/ 28194 w 162115"/>
                <a:gd name="connsiteY39" fmla="*/ 2762 h 130587"/>
                <a:gd name="connsiteX40" fmla="*/ 52292 w 162115"/>
                <a:gd name="connsiteY40" fmla="*/ 0 h 130587"/>
                <a:gd name="connsiteX41" fmla="*/ 109919 w 162115"/>
                <a:gd name="connsiteY41"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2115" h="130587">
                  <a:moveTo>
                    <a:pt x="28670" y="79248"/>
                  </a:moveTo>
                  <a:cubicBezTo>
                    <a:pt x="28670" y="84106"/>
                    <a:pt x="29051" y="88201"/>
                    <a:pt x="29909" y="91535"/>
                  </a:cubicBezTo>
                  <a:cubicBezTo>
                    <a:pt x="30766" y="94774"/>
                    <a:pt x="32099" y="97441"/>
                    <a:pt x="33909" y="99346"/>
                  </a:cubicBezTo>
                  <a:cubicBezTo>
                    <a:pt x="35719" y="101346"/>
                    <a:pt x="38291" y="102679"/>
                    <a:pt x="41434" y="103537"/>
                  </a:cubicBezTo>
                  <a:cubicBezTo>
                    <a:pt x="44577" y="104299"/>
                    <a:pt x="48578" y="104680"/>
                    <a:pt x="53436" y="104680"/>
                  </a:cubicBezTo>
                  <a:lnTo>
                    <a:pt x="108871" y="104680"/>
                  </a:lnTo>
                  <a:cubicBezTo>
                    <a:pt x="113729" y="104680"/>
                    <a:pt x="117729" y="104299"/>
                    <a:pt x="120872" y="103537"/>
                  </a:cubicBezTo>
                  <a:cubicBezTo>
                    <a:pt x="124016" y="102679"/>
                    <a:pt x="126588" y="101346"/>
                    <a:pt x="128397" y="99346"/>
                  </a:cubicBezTo>
                  <a:cubicBezTo>
                    <a:pt x="130207" y="97441"/>
                    <a:pt x="131540" y="94774"/>
                    <a:pt x="132398" y="91535"/>
                  </a:cubicBezTo>
                  <a:cubicBezTo>
                    <a:pt x="133255" y="88201"/>
                    <a:pt x="133636" y="84106"/>
                    <a:pt x="133636" y="79248"/>
                  </a:cubicBezTo>
                  <a:lnTo>
                    <a:pt x="133636" y="51245"/>
                  </a:lnTo>
                  <a:cubicBezTo>
                    <a:pt x="133636" y="46387"/>
                    <a:pt x="133255" y="42291"/>
                    <a:pt x="132398" y="39052"/>
                  </a:cubicBezTo>
                  <a:cubicBezTo>
                    <a:pt x="131540" y="35719"/>
                    <a:pt x="130302" y="33147"/>
                    <a:pt x="128397" y="31242"/>
                  </a:cubicBezTo>
                  <a:cubicBezTo>
                    <a:pt x="126492" y="29337"/>
                    <a:pt x="124016" y="27908"/>
                    <a:pt x="120872" y="27146"/>
                  </a:cubicBezTo>
                  <a:cubicBezTo>
                    <a:pt x="117634" y="26289"/>
                    <a:pt x="113729" y="25908"/>
                    <a:pt x="108871" y="25908"/>
                  </a:cubicBezTo>
                  <a:lnTo>
                    <a:pt x="53436" y="25908"/>
                  </a:lnTo>
                  <a:cubicBezTo>
                    <a:pt x="48578" y="25908"/>
                    <a:pt x="44577" y="26289"/>
                    <a:pt x="41434" y="27146"/>
                  </a:cubicBezTo>
                  <a:cubicBezTo>
                    <a:pt x="38291" y="27908"/>
                    <a:pt x="35719" y="29337"/>
                    <a:pt x="33909" y="31242"/>
                  </a:cubicBezTo>
                  <a:cubicBezTo>
                    <a:pt x="32099" y="33242"/>
                    <a:pt x="30671" y="35719"/>
                    <a:pt x="29909" y="39052"/>
                  </a:cubicBezTo>
                  <a:cubicBezTo>
                    <a:pt x="29051" y="42386"/>
                    <a:pt x="28670" y="46387"/>
                    <a:pt x="28670" y="51245"/>
                  </a:cubicBezTo>
                  <a:lnTo>
                    <a:pt x="28670" y="79248"/>
                  </a:lnTo>
                  <a:close/>
                  <a:moveTo>
                    <a:pt x="109919" y="0"/>
                  </a:moveTo>
                  <a:cubicBezTo>
                    <a:pt x="119349" y="0"/>
                    <a:pt x="127445" y="952"/>
                    <a:pt x="134017" y="2762"/>
                  </a:cubicBezTo>
                  <a:cubicBezTo>
                    <a:pt x="140684" y="4572"/>
                    <a:pt x="146114" y="7429"/>
                    <a:pt x="150209" y="11335"/>
                  </a:cubicBezTo>
                  <a:cubicBezTo>
                    <a:pt x="154400" y="15240"/>
                    <a:pt x="157353" y="20288"/>
                    <a:pt x="159258" y="26575"/>
                  </a:cubicBezTo>
                  <a:cubicBezTo>
                    <a:pt x="161163" y="32766"/>
                    <a:pt x="162116" y="40386"/>
                    <a:pt x="162116" y="49339"/>
                  </a:cubicBezTo>
                  <a:lnTo>
                    <a:pt x="162116" y="81343"/>
                  </a:lnTo>
                  <a:cubicBezTo>
                    <a:pt x="162116" y="90297"/>
                    <a:pt x="161163" y="97917"/>
                    <a:pt x="159258" y="104204"/>
                  </a:cubicBezTo>
                  <a:cubicBezTo>
                    <a:pt x="157449" y="110490"/>
                    <a:pt x="154400" y="115538"/>
                    <a:pt x="150209" y="119443"/>
                  </a:cubicBezTo>
                  <a:cubicBezTo>
                    <a:pt x="146018" y="123349"/>
                    <a:pt x="140589" y="126206"/>
                    <a:pt x="134017" y="127921"/>
                  </a:cubicBezTo>
                  <a:cubicBezTo>
                    <a:pt x="127349" y="129635"/>
                    <a:pt x="119349" y="130588"/>
                    <a:pt x="109919" y="130588"/>
                  </a:cubicBezTo>
                  <a:lnTo>
                    <a:pt x="52292" y="130588"/>
                  </a:lnTo>
                  <a:cubicBezTo>
                    <a:pt x="42863" y="130588"/>
                    <a:pt x="34766" y="129730"/>
                    <a:pt x="28194" y="127921"/>
                  </a:cubicBezTo>
                  <a:cubicBezTo>
                    <a:pt x="21622" y="126206"/>
                    <a:pt x="16288" y="123349"/>
                    <a:pt x="12097" y="119443"/>
                  </a:cubicBezTo>
                  <a:cubicBezTo>
                    <a:pt x="7906" y="115538"/>
                    <a:pt x="4858" y="110490"/>
                    <a:pt x="2953" y="104204"/>
                  </a:cubicBezTo>
                  <a:cubicBezTo>
                    <a:pt x="953" y="97917"/>
                    <a:pt x="0" y="90297"/>
                    <a:pt x="0" y="81343"/>
                  </a:cubicBezTo>
                  <a:lnTo>
                    <a:pt x="0" y="49339"/>
                  </a:lnTo>
                  <a:cubicBezTo>
                    <a:pt x="0" y="40386"/>
                    <a:pt x="953" y="32766"/>
                    <a:pt x="2953" y="26575"/>
                  </a:cubicBezTo>
                  <a:cubicBezTo>
                    <a:pt x="4858" y="20383"/>
                    <a:pt x="7906" y="15335"/>
                    <a:pt x="12097" y="11335"/>
                  </a:cubicBezTo>
                  <a:cubicBezTo>
                    <a:pt x="16288" y="7429"/>
                    <a:pt x="21622" y="4572"/>
                    <a:pt x="28194" y="2762"/>
                  </a:cubicBezTo>
                  <a:cubicBezTo>
                    <a:pt x="34766" y="952"/>
                    <a:pt x="42863" y="0"/>
                    <a:pt x="52292" y="0"/>
                  </a:cubicBezTo>
                  <a:lnTo>
                    <a:pt x="109919" y="0"/>
                  </a:lnTo>
                  <a:close/>
                </a:path>
              </a:pathLst>
            </a:custGeom>
            <a:solidFill>
              <a:schemeClr val="bg1"/>
            </a:solidFill>
            <a:ln w="9525" cap="flat">
              <a:noFill/>
              <a:prstDash val="solid"/>
              <a:miter/>
            </a:ln>
          </p:spPr>
          <p:txBody>
            <a:bodyPr rtlCol="0" anchor="ctr"/>
            <a:lstStyle/>
            <a:p>
              <a:endParaRPr lang="fr-FR" dirty="0"/>
            </a:p>
          </p:txBody>
        </p:sp>
        <p:sp>
          <p:nvSpPr>
            <p:cNvPr id="83" name="Forme libre 82">
              <a:extLst>
                <a:ext uri="{FF2B5EF4-FFF2-40B4-BE49-F238E27FC236}">
                  <a16:creationId xmlns:a16="http://schemas.microsoft.com/office/drawing/2014/main" id="{164E8C51-48C0-6282-0EDD-5BB252C15FFF}"/>
                </a:ext>
              </a:extLst>
            </p:cNvPr>
            <p:cNvSpPr/>
            <p:nvPr/>
          </p:nvSpPr>
          <p:spPr>
            <a:xfrm>
              <a:off x="8772922" y="1534689"/>
              <a:ext cx="37573" cy="31148"/>
            </a:xfrm>
            <a:custGeom>
              <a:avLst/>
              <a:gdLst>
                <a:gd name="connsiteX0" fmla="*/ 33242 w 157638"/>
                <a:gd name="connsiteY0" fmla="*/ 0 h 130683"/>
                <a:gd name="connsiteX1" fmla="*/ 40671 w 157638"/>
                <a:gd name="connsiteY1" fmla="*/ 381 h 130683"/>
                <a:gd name="connsiteX2" fmla="*/ 45911 w 157638"/>
                <a:gd name="connsiteY2" fmla="*/ 1905 h 130683"/>
                <a:gd name="connsiteX3" fmla="*/ 50196 w 157638"/>
                <a:gd name="connsiteY3" fmla="*/ 5239 h 130683"/>
                <a:gd name="connsiteX4" fmla="*/ 54864 w 157638"/>
                <a:gd name="connsiteY4" fmla="*/ 10954 h 130683"/>
                <a:gd name="connsiteX5" fmla="*/ 124206 w 157638"/>
                <a:gd name="connsiteY5" fmla="*/ 102013 h 130683"/>
                <a:gd name="connsiteX6" fmla="*/ 126682 w 157638"/>
                <a:gd name="connsiteY6" fmla="*/ 103346 h 130683"/>
                <a:gd name="connsiteX7" fmla="*/ 128397 w 157638"/>
                <a:gd name="connsiteY7" fmla="*/ 103346 h 130683"/>
                <a:gd name="connsiteX8" fmla="*/ 129921 w 157638"/>
                <a:gd name="connsiteY8" fmla="*/ 101441 h 130683"/>
                <a:gd name="connsiteX9" fmla="*/ 129921 w 157638"/>
                <a:gd name="connsiteY9" fmla="*/ 4096 h 130683"/>
                <a:gd name="connsiteX10" fmla="*/ 134017 w 157638"/>
                <a:gd name="connsiteY10" fmla="*/ 0 h 130683"/>
                <a:gd name="connsiteX11" fmla="*/ 153543 w 157638"/>
                <a:gd name="connsiteY11" fmla="*/ 0 h 130683"/>
                <a:gd name="connsiteX12" fmla="*/ 157639 w 157638"/>
                <a:gd name="connsiteY12" fmla="*/ 4096 h 130683"/>
                <a:gd name="connsiteX13" fmla="*/ 157639 w 157638"/>
                <a:gd name="connsiteY13" fmla="*/ 111157 h 130683"/>
                <a:gd name="connsiteX14" fmla="*/ 153543 w 157638"/>
                <a:gd name="connsiteY14" fmla="*/ 126587 h 130683"/>
                <a:gd name="connsiteX15" fmla="*/ 140875 w 157638"/>
                <a:gd name="connsiteY15" fmla="*/ 130683 h 130683"/>
                <a:gd name="connsiteX16" fmla="*/ 124777 w 157638"/>
                <a:gd name="connsiteY16" fmla="*/ 130683 h 130683"/>
                <a:gd name="connsiteX17" fmla="*/ 117634 w 157638"/>
                <a:gd name="connsiteY17" fmla="*/ 130302 h 130683"/>
                <a:gd name="connsiteX18" fmla="*/ 112490 w 157638"/>
                <a:gd name="connsiteY18" fmla="*/ 128778 h 130683"/>
                <a:gd name="connsiteX19" fmla="*/ 108109 w 157638"/>
                <a:gd name="connsiteY19" fmla="*/ 125539 h 130683"/>
                <a:gd name="connsiteX20" fmla="*/ 103155 w 157638"/>
                <a:gd name="connsiteY20" fmla="*/ 119634 h 130683"/>
                <a:gd name="connsiteX21" fmla="*/ 33623 w 157638"/>
                <a:gd name="connsiteY21" fmla="*/ 28670 h 130683"/>
                <a:gd name="connsiteX22" fmla="*/ 31242 w 157638"/>
                <a:gd name="connsiteY22" fmla="*/ 27432 h 130683"/>
                <a:gd name="connsiteX23" fmla="*/ 29527 w 157638"/>
                <a:gd name="connsiteY23" fmla="*/ 27432 h 130683"/>
                <a:gd name="connsiteX24" fmla="*/ 28004 w 157638"/>
                <a:gd name="connsiteY24" fmla="*/ 29242 h 130683"/>
                <a:gd name="connsiteX25" fmla="*/ 28004 w 157638"/>
                <a:gd name="connsiteY25" fmla="*/ 126587 h 130683"/>
                <a:gd name="connsiteX26" fmla="*/ 23907 w 157638"/>
                <a:gd name="connsiteY26" fmla="*/ 130683 h 130683"/>
                <a:gd name="connsiteX27" fmla="*/ 4286 w 157638"/>
                <a:gd name="connsiteY27" fmla="*/ 130683 h 130683"/>
                <a:gd name="connsiteX28" fmla="*/ 0 w 157638"/>
                <a:gd name="connsiteY28" fmla="*/ 126587 h 130683"/>
                <a:gd name="connsiteX29" fmla="*/ 0 w 157638"/>
                <a:gd name="connsiteY29" fmla="*/ 19526 h 130683"/>
                <a:gd name="connsiteX30" fmla="*/ 4096 w 157638"/>
                <a:gd name="connsiteY30" fmla="*/ 4096 h 130683"/>
                <a:gd name="connsiteX31" fmla="*/ 16764 w 157638"/>
                <a:gd name="connsiteY31" fmla="*/ 95 h 130683"/>
                <a:gd name="connsiteX32" fmla="*/ 33242 w 157638"/>
                <a:gd name="connsiteY32" fmla="*/ 95 h 1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638" h="130683">
                  <a:moveTo>
                    <a:pt x="33242" y="0"/>
                  </a:moveTo>
                  <a:cubicBezTo>
                    <a:pt x="36195" y="0"/>
                    <a:pt x="38671" y="190"/>
                    <a:pt x="40671" y="381"/>
                  </a:cubicBezTo>
                  <a:cubicBezTo>
                    <a:pt x="42672" y="571"/>
                    <a:pt x="44386" y="1143"/>
                    <a:pt x="45911" y="1905"/>
                  </a:cubicBezTo>
                  <a:cubicBezTo>
                    <a:pt x="47434" y="2762"/>
                    <a:pt x="48863" y="3905"/>
                    <a:pt x="50196" y="5239"/>
                  </a:cubicBezTo>
                  <a:cubicBezTo>
                    <a:pt x="51530" y="6667"/>
                    <a:pt x="53149" y="8572"/>
                    <a:pt x="54864" y="10954"/>
                  </a:cubicBezTo>
                  <a:lnTo>
                    <a:pt x="124206" y="102013"/>
                  </a:lnTo>
                  <a:cubicBezTo>
                    <a:pt x="124777" y="102870"/>
                    <a:pt x="125539" y="103346"/>
                    <a:pt x="126682" y="103346"/>
                  </a:cubicBezTo>
                  <a:lnTo>
                    <a:pt x="128397" y="103346"/>
                  </a:lnTo>
                  <a:cubicBezTo>
                    <a:pt x="129349" y="103346"/>
                    <a:pt x="129921" y="102679"/>
                    <a:pt x="129921" y="101441"/>
                  </a:cubicBezTo>
                  <a:lnTo>
                    <a:pt x="129921" y="4096"/>
                  </a:lnTo>
                  <a:cubicBezTo>
                    <a:pt x="129921" y="1333"/>
                    <a:pt x="131254" y="0"/>
                    <a:pt x="134017" y="0"/>
                  </a:cubicBezTo>
                  <a:lnTo>
                    <a:pt x="153543" y="0"/>
                  </a:lnTo>
                  <a:cubicBezTo>
                    <a:pt x="156305" y="0"/>
                    <a:pt x="157639" y="1429"/>
                    <a:pt x="157639" y="4096"/>
                  </a:cubicBezTo>
                  <a:lnTo>
                    <a:pt x="157639" y="111157"/>
                  </a:lnTo>
                  <a:cubicBezTo>
                    <a:pt x="157639" y="118777"/>
                    <a:pt x="156210" y="123920"/>
                    <a:pt x="153543" y="126587"/>
                  </a:cubicBezTo>
                  <a:cubicBezTo>
                    <a:pt x="150780" y="129254"/>
                    <a:pt x="146589" y="130683"/>
                    <a:pt x="140875" y="130683"/>
                  </a:cubicBezTo>
                  <a:lnTo>
                    <a:pt x="124777" y="130683"/>
                  </a:lnTo>
                  <a:cubicBezTo>
                    <a:pt x="121920" y="130683"/>
                    <a:pt x="119539" y="130588"/>
                    <a:pt x="117634" y="130302"/>
                  </a:cubicBezTo>
                  <a:cubicBezTo>
                    <a:pt x="115728" y="130016"/>
                    <a:pt x="114014" y="129540"/>
                    <a:pt x="112490" y="128778"/>
                  </a:cubicBezTo>
                  <a:cubicBezTo>
                    <a:pt x="111061" y="128016"/>
                    <a:pt x="109538" y="126968"/>
                    <a:pt x="108109" y="125539"/>
                  </a:cubicBezTo>
                  <a:cubicBezTo>
                    <a:pt x="106680" y="124111"/>
                    <a:pt x="105060" y="122110"/>
                    <a:pt x="103155" y="119634"/>
                  </a:cubicBezTo>
                  <a:lnTo>
                    <a:pt x="33623" y="28670"/>
                  </a:lnTo>
                  <a:cubicBezTo>
                    <a:pt x="32861" y="27813"/>
                    <a:pt x="32004" y="27432"/>
                    <a:pt x="31242" y="27432"/>
                  </a:cubicBezTo>
                  <a:lnTo>
                    <a:pt x="29527" y="27432"/>
                  </a:lnTo>
                  <a:cubicBezTo>
                    <a:pt x="28575" y="27432"/>
                    <a:pt x="28004" y="28004"/>
                    <a:pt x="28004" y="29242"/>
                  </a:cubicBezTo>
                  <a:lnTo>
                    <a:pt x="28004" y="126587"/>
                  </a:lnTo>
                  <a:cubicBezTo>
                    <a:pt x="28004" y="129349"/>
                    <a:pt x="26670" y="130683"/>
                    <a:pt x="23907" y="130683"/>
                  </a:cubicBezTo>
                  <a:lnTo>
                    <a:pt x="4286" y="130683"/>
                  </a:lnTo>
                  <a:cubicBezTo>
                    <a:pt x="1428" y="130683"/>
                    <a:pt x="0" y="129349"/>
                    <a:pt x="0" y="126587"/>
                  </a:cubicBezTo>
                  <a:lnTo>
                    <a:pt x="0" y="19526"/>
                  </a:lnTo>
                  <a:cubicBezTo>
                    <a:pt x="0" y="11906"/>
                    <a:pt x="1333" y="6763"/>
                    <a:pt x="4096" y="4096"/>
                  </a:cubicBezTo>
                  <a:cubicBezTo>
                    <a:pt x="6762" y="1429"/>
                    <a:pt x="11049" y="95"/>
                    <a:pt x="16764" y="95"/>
                  </a:cubicBezTo>
                  <a:lnTo>
                    <a:pt x="33242" y="95"/>
                  </a:lnTo>
                  <a:close/>
                </a:path>
              </a:pathLst>
            </a:custGeom>
            <a:solidFill>
              <a:schemeClr val="bg1"/>
            </a:solidFill>
            <a:ln w="9525" cap="flat">
              <a:noFill/>
              <a:prstDash val="solid"/>
              <a:miter/>
            </a:ln>
          </p:spPr>
          <p:txBody>
            <a:bodyPr rtlCol="0" anchor="ctr"/>
            <a:lstStyle/>
            <a:p>
              <a:endParaRPr lang="fr-FR" dirty="0"/>
            </a:p>
          </p:txBody>
        </p:sp>
        <p:sp>
          <p:nvSpPr>
            <p:cNvPr id="84" name="Forme libre 83">
              <a:extLst>
                <a:ext uri="{FF2B5EF4-FFF2-40B4-BE49-F238E27FC236}">
                  <a16:creationId xmlns:a16="http://schemas.microsoft.com/office/drawing/2014/main" id="{8913C7CE-CB52-05A7-EAAD-BB0DFC6306A1}"/>
                </a:ext>
              </a:extLst>
            </p:cNvPr>
            <p:cNvSpPr/>
            <p:nvPr/>
          </p:nvSpPr>
          <p:spPr>
            <a:xfrm>
              <a:off x="8818883" y="1534689"/>
              <a:ext cx="41977" cy="31126"/>
            </a:xfrm>
            <a:custGeom>
              <a:avLst/>
              <a:gdLst>
                <a:gd name="connsiteX0" fmla="*/ 56254 w 176114"/>
                <a:gd name="connsiteY0" fmla="*/ 82391 h 130587"/>
                <a:gd name="connsiteX1" fmla="*/ 120358 w 176114"/>
                <a:gd name="connsiteY1" fmla="*/ 82391 h 130587"/>
                <a:gd name="connsiteX2" fmla="*/ 90734 w 176114"/>
                <a:gd name="connsiteY2" fmla="*/ 27718 h 130587"/>
                <a:gd name="connsiteX3" fmla="*/ 88639 w 176114"/>
                <a:gd name="connsiteY3" fmla="*/ 26479 h 130587"/>
                <a:gd name="connsiteX4" fmla="*/ 87496 w 176114"/>
                <a:gd name="connsiteY4" fmla="*/ 26479 h 130587"/>
                <a:gd name="connsiteX5" fmla="*/ 85496 w 176114"/>
                <a:gd name="connsiteY5" fmla="*/ 27718 h 130587"/>
                <a:gd name="connsiteX6" fmla="*/ 56254 w 176114"/>
                <a:gd name="connsiteY6" fmla="*/ 82391 h 130587"/>
                <a:gd name="connsiteX7" fmla="*/ 92354 w 176114"/>
                <a:gd name="connsiteY7" fmla="*/ 0 h 130587"/>
                <a:gd name="connsiteX8" fmla="*/ 104260 w 176114"/>
                <a:gd name="connsiteY8" fmla="*/ 2857 h 130587"/>
                <a:gd name="connsiteX9" fmla="*/ 113785 w 176114"/>
                <a:gd name="connsiteY9" fmla="*/ 14192 h 130587"/>
                <a:gd name="connsiteX10" fmla="*/ 175507 w 176114"/>
                <a:gd name="connsiteY10" fmla="*/ 126301 h 130587"/>
                <a:gd name="connsiteX11" fmla="*/ 175983 w 176114"/>
                <a:gd name="connsiteY11" fmla="*/ 129349 h 130587"/>
                <a:gd name="connsiteX12" fmla="*/ 173317 w 176114"/>
                <a:gd name="connsiteY12" fmla="*/ 130588 h 130587"/>
                <a:gd name="connsiteX13" fmla="*/ 149599 w 176114"/>
                <a:gd name="connsiteY13" fmla="*/ 130588 h 130587"/>
                <a:gd name="connsiteX14" fmla="*/ 145313 w 176114"/>
                <a:gd name="connsiteY14" fmla="*/ 128111 h 130587"/>
                <a:gd name="connsiteX15" fmla="*/ 132073 w 176114"/>
                <a:gd name="connsiteY15" fmla="*/ 104013 h 130587"/>
                <a:gd name="connsiteX16" fmla="*/ 44443 w 176114"/>
                <a:gd name="connsiteY16" fmla="*/ 104013 h 130587"/>
                <a:gd name="connsiteX17" fmla="*/ 31585 w 176114"/>
                <a:gd name="connsiteY17" fmla="*/ 128111 h 130587"/>
                <a:gd name="connsiteX18" fmla="*/ 27298 w 176114"/>
                <a:gd name="connsiteY18" fmla="*/ 130588 h 130587"/>
                <a:gd name="connsiteX19" fmla="*/ 3010 w 176114"/>
                <a:gd name="connsiteY19" fmla="*/ 130588 h 130587"/>
                <a:gd name="connsiteX20" fmla="*/ 152 w 176114"/>
                <a:gd name="connsiteY20" fmla="*/ 129349 h 130587"/>
                <a:gd name="connsiteX21" fmla="*/ 628 w 176114"/>
                <a:gd name="connsiteY21" fmla="*/ 126301 h 130587"/>
                <a:gd name="connsiteX22" fmla="*/ 61779 w 176114"/>
                <a:gd name="connsiteY22" fmla="*/ 14192 h 130587"/>
                <a:gd name="connsiteX23" fmla="*/ 70923 w 176114"/>
                <a:gd name="connsiteY23" fmla="*/ 2857 h 130587"/>
                <a:gd name="connsiteX24" fmla="*/ 81305 w 176114"/>
                <a:gd name="connsiteY24" fmla="*/ 0 h 130587"/>
                <a:gd name="connsiteX25" fmla="*/ 92354 w 176114"/>
                <a:gd name="connsiteY25"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114" h="130587">
                  <a:moveTo>
                    <a:pt x="56254" y="82391"/>
                  </a:moveTo>
                  <a:lnTo>
                    <a:pt x="120358" y="82391"/>
                  </a:lnTo>
                  <a:lnTo>
                    <a:pt x="90734" y="27718"/>
                  </a:lnTo>
                  <a:cubicBezTo>
                    <a:pt x="90258" y="26860"/>
                    <a:pt x="89496" y="26479"/>
                    <a:pt x="88639" y="26479"/>
                  </a:cubicBezTo>
                  <a:lnTo>
                    <a:pt x="87496" y="26479"/>
                  </a:lnTo>
                  <a:cubicBezTo>
                    <a:pt x="86639" y="26479"/>
                    <a:pt x="85972" y="26956"/>
                    <a:pt x="85496" y="27718"/>
                  </a:cubicBezTo>
                  <a:lnTo>
                    <a:pt x="56254" y="82391"/>
                  </a:lnTo>
                  <a:close/>
                  <a:moveTo>
                    <a:pt x="92354" y="0"/>
                  </a:moveTo>
                  <a:cubicBezTo>
                    <a:pt x="97117" y="0"/>
                    <a:pt x="101022" y="952"/>
                    <a:pt x="104260" y="2857"/>
                  </a:cubicBezTo>
                  <a:cubicBezTo>
                    <a:pt x="107499" y="4858"/>
                    <a:pt x="110642" y="8572"/>
                    <a:pt x="113785" y="14192"/>
                  </a:cubicBezTo>
                  <a:lnTo>
                    <a:pt x="175507" y="126301"/>
                  </a:lnTo>
                  <a:cubicBezTo>
                    <a:pt x="176079" y="127540"/>
                    <a:pt x="176269" y="128588"/>
                    <a:pt x="175983" y="129349"/>
                  </a:cubicBezTo>
                  <a:cubicBezTo>
                    <a:pt x="175698" y="130112"/>
                    <a:pt x="174745" y="130588"/>
                    <a:pt x="173317" y="130588"/>
                  </a:cubicBezTo>
                  <a:lnTo>
                    <a:pt x="149599" y="130588"/>
                  </a:lnTo>
                  <a:cubicBezTo>
                    <a:pt x="147504" y="130588"/>
                    <a:pt x="146075" y="129730"/>
                    <a:pt x="145313" y="128111"/>
                  </a:cubicBezTo>
                  <a:lnTo>
                    <a:pt x="132073" y="104013"/>
                  </a:lnTo>
                  <a:lnTo>
                    <a:pt x="44443" y="104013"/>
                  </a:lnTo>
                  <a:lnTo>
                    <a:pt x="31585" y="128111"/>
                  </a:lnTo>
                  <a:cubicBezTo>
                    <a:pt x="30727" y="129730"/>
                    <a:pt x="29299" y="130588"/>
                    <a:pt x="27298" y="130588"/>
                  </a:cubicBezTo>
                  <a:lnTo>
                    <a:pt x="3010" y="130588"/>
                  </a:lnTo>
                  <a:cubicBezTo>
                    <a:pt x="1390" y="130588"/>
                    <a:pt x="438" y="130207"/>
                    <a:pt x="152" y="129349"/>
                  </a:cubicBezTo>
                  <a:cubicBezTo>
                    <a:pt x="-134" y="128492"/>
                    <a:pt x="-38" y="127540"/>
                    <a:pt x="628" y="126301"/>
                  </a:cubicBezTo>
                  <a:lnTo>
                    <a:pt x="61779" y="14192"/>
                  </a:lnTo>
                  <a:cubicBezTo>
                    <a:pt x="64922" y="8572"/>
                    <a:pt x="67970" y="4858"/>
                    <a:pt x="70923" y="2857"/>
                  </a:cubicBezTo>
                  <a:cubicBezTo>
                    <a:pt x="73876" y="952"/>
                    <a:pt x="77400" y="0"/>
                    <a:pt x="81305" y="0"/>
                  </a:cubicBezTo>
                  <a:lnTo>
                    <a:pt x="92354" y="0"/>
                  </a:lnTo>
                  <a:close/>
                </a:path>
              </a:pathLst>
            </a:custGeom>
            <a:solidFill>
              <a:schemeClr val="bg1"/>
            </a:solidFill>
            <a:ln w="9525" cap="flat">
              <a:noFill/>
              <a:prstDash val="solid"/>
              <a:miter/>
            </a:ln>
          </p:spPr>
          <p:txBody>
            <a:bodyPr rtlCol="0" anchor="ctr"/>
            <a:lstStyle/>
            <a:p>
              <a:endParaRPr lang="fr-FR" dirty="0"/>
            </a:p>
          </p:txBody>
        </p:sp>
        <p:sp>
          <p:nvSpPr>
            <p:cNvPr id="85" name="Forme libre 84">
              <a:extLst>
                <a:ext uri="{FF2B5EF4-FFF2-40B4-BE49-F238E27FC236}">
                  <a16:creationId xmlns:a16="http://schemas.microsoft.com/office/drawing/2014/main" id="{E01E9FDB-E488-2D0E-E497-F2A26C8700C9}"/>
                </a:ext>
              </a:extLst>
            </p:cNvPr>
            <p:cNvSpPr/>
            <p:nvPr/>
          </p:nvSpPr>
          <p:spPr>
            <a:xfrm>
              <a:off x="8867389" y="1534667"/>
              <a:ext cx="31694" cy="31126"/>
            </a:xfrm>
            <a:custGeom>
              <a:avLst/>
              <a:gdLst>
                <a:gd name="connsiteX0" fmla="*/ 24479 w 132969"/>
                <a:gd name="connsiteY0" fmla="*/ 95 h 130587"/>
                <a:gd name="connsiteX1" fmla="*/ 28575 w 132969"/>
                <a:gd name="connsiteY1" fmla="*/ 4191 h 130587"/>
                <a:gd name="connsiteX2" fmla="*/ 28575 w 132969"/>
                <a:gd name="connsiteY2" fmla="*/ 78581 h 130587"/>
                <a:gd name="connsiteX3" fmla="*/ 29813 w 132969"/>
                <a:gd name="connsiteY3" fmla="*/ 90964 h 130587"/>
                <a:gd name="connsiteX4" fmla="*/ 33814 w 132969"/>
                <a:gd name="connsiteY4" fmla="*/ 98774 h 130587"/>
                <a:gd name="connsiteX5" fmla="*/ 41338 w 132969"/>
                <a:gd name="connsiteY5" fmla="*/ 102965 h 130587"/>
                <a:gd name="connsiteX6" fmla="*/ 53340 w 132969"/>
                <a:gd name="connsiteY6" fmla="*/ 104108 h 130587"/>
                <a:gd name="connsiteX7" fmla="*/ 128873 w 132969"/>
                <a:gd name="connsiteY7" fmla="*/ 104108 h 130587"/>
                <a:gd name="connsiteX8" fmla="*/ 132969 w 132969"/>
                <a:gd name="connsiteY8" fmla="*/ 108204 h 130587"/>
                <a:gd name="connsiteX9" fmla="*/ 132969 w 132969"/>
                <a:gd name="connsiteY9" fmla="*/ 126492 h 130587"/>
                <a:gd name="connsiteX10" fmla="*/ 128873 w 132969"/>
                <a:gd name="connsiteY10" fmla="*/ 130588 h 130587"/>
                <a:gd name="connsiteX11" fmla="*/ 52197 w 132969"/>
                <a:gd name="connsiteY11" fmla="*/ 130588 h 130587"/>
                <a:gd name="connsiteX12" fmla="*/ 28099 w 132969"/>
                <a:gd name="connsiteY12" fmla="*/ 127921 h 130587"/>
                <a:gd name="connsiteX13" fmla="*/ 12002 w 132969"/>
                <a:gd name="connsiteY13" fmla="*/ 119444 h 130587"/>
                <a:gd name="connsiteX14" fmla="*/ 2857 w 132969"/>
                <a:gd name="connsiteY14" fmla="*/ 104204 h 130587"/>
                <a:gd name="connsiteX15" fmla="*/ 0 w 132969"/>
                <a:gd name="connsiteY15" fmla="*/ 81344 h 130587"/>
                <a:gd name="connsiteX16" fmla="*/ 0 w 132969"/>
                <a:gd name="connsiteY16" fmla="*/ 4096 h 130587"/>
                <a:gd name="connsiteX17" fmla="*/ 4286 w 132969"/>
                <a:gd name="connsiteY17" fmla="*/ 0 h 130587"/>
                <a:gd name="connsiteX18" fmla="*/ 24479 w 132969"/>
                <a:gd name="connsiteY1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969" h="130587">
                  <a:moveTo>
                    <a:pt x="24479" y="95"/>
                  </a:moveTo>
                  <a:cubicBezTo>
                    <a:pt x="27241" y="95"/>
                    <a:pt x="28575" y="1524"/>
                    <a:pt x="28575" y="4191"/>
                  </a:cubicBezTo>
                  <a:lnTo>
                    <a:pt x="28575" y="78581"/>
                  </a:lnTo>
                  <a:cubicBezTo>
                    <a:pt x="28575" y="83534"/>
                    <a:pt x="28956" y="87630"/>
                    <a:pt x="29813" y="90964"/>
                  </a:cubicBezTo>
                  <a:cubicBezTo>
                    <a:pt x="30575" y="94202"/>
                    <a:pt x="31909" y="96869"/>
                    <a:pt x="33814" y="98774"/>
                  </a:cubicBezTo>
                  <a:cubicBezTo>
                    <a:pt x="35719" y="100774"/>
                    <a:pt x="38195" y="102108"/>
                    <a:pt x="41338" y="102965"/>
                  </a:cubicBezTo>
                  <a:cubicBezTo>
                    <a:pt x="44577" y="103727"/>
                    <a:pt x="48482" y="104108"/>
                    <a:pt x="53340" y="104108"/>
                  </a:cubicBezTo>
                  <a:lnTo>
                    <a:pt x="128873" y="104108"/>
                  </a:lnTo>
                  <a:cubicBezTo>
                    <a:pt x="131540" y="104108"/>
                    <a:pt x="132969" y="105537"/>
                    <a:pt x="132969" y="108204"/>
                  </a:cubicBezTo>
                  <a:lnTo>
                    <a:pt x="132969" y="126492"/>
                  </a:lnTo>
                  <a:cubicBezTo>
                    <a:pt x="132969" y="129254"/>
                    <a:pt x="131540" y="130588"/>
                    <a:pt x="128873" y="130588"/>
                  </a:cubicBezTo>
                  <a:lnTo>
                    <a:pt x="52197" y="130588"/>
                  </a:lnTo>
                  <a:cubicBezTo>
                    <a:pt x="42767" y="130588"/>
                    <a:pt x="34766" y="129730"/>
                    <a:pt x="28099" y="127921"/>
                  </a:cubicBezTo>
                  <a:cubicBezTo>
                    <a:pt x="21527" y="126206"/>
                    <a:pt x="16097" y="123349"/>
                    <a:pt x="12002" y="119444"/>
                  </a:cubicBezTo>
                  <a:cubicBezTo>
                    <a:pt x="7811" y="115538"/>
                    <a:pt x="4763" y="110490"/>
                    <a:pt x="2857" y="104204"/>
                  </a:cubicBezTo>
                  <a:cubicBezTo>
                    <a:pt x="857" y="97917"/>
                    <a:pt x="0" y="90297"/>
                    <a:pt x="0" y="81344"/>
                  </a:cubicBezTo>
                  <a:lnTo>
                    <a:pt x="0" y="4096"/>
                  </a:lnTo>
                  <a:cubicBezTo>
                    <a:pt x="0" y="1334"/>
                    <a:pt x="1428" y="0"/>
                    <a:pt x="4286" y="0"/>
                  </a:cubicBezTo>
                  <a:lnTo>
                    <a:pt x="24479" y="0"/>
                  </a:lnTo>
                  <a:close/>
                </a:path>
              </a:pathLst>
            </a:custGeom>
            <a:solidFill>
              <a:schemeClr val="bg1"/>
            </a:solidFill>
            <a:ln w="9525" cap="flat">
              <a:noFill/>
              <a:prstDash val="solid"/>
              <a:miter/>
            </a:ln>
          </p:spPr>
          <p:txBody>
            <a:bodyPr rtlCol="0" anchor="ctr"/>
            <a:lstStyle/>
            <a:p>
              <a:endParaRPr lang="fr-FR" dirty="0"/>
            </a:p>
          </p:txBody>
        </p:sp>
        <p:sp>
          <p:nvSpPr>
            <p:cNvPr id="86" name="Forme libre 85">
              <a:extLst>
                <a:ext uri="{FF2B5EF4-FFF2-40B4-BE49-F238E27FC236}">
                  <a16:creationId xmlns:a16="http://schemas.microsoft.com/office/drawing/2014/main" id="{204CEF3C-33D2-FD17-DA5F-1A7E9E0B3944}"/>
                </a:ext>
              </a:extLst>
            </p:cNvPr>
            <p:cNvSpPr/>
            <p:nvPr/>
          </p:nvSpPr>
          <p:spPr>
            <a:xfrm>
              <a:off x="8288347" y="1603320"/>
              <a:ext cx="35757" cy="31126"/>
            </a:xfrm>
            <a:custGeom>
              <a:avLst/>
              <a:gdLst>
                <a:gd name="connsiteX0" fmla="*/ 28670 w 150018"/>
                <a:gd name="connsiteY0" fmla="*/ 102299 h 130587"/>
                <a:gd name="connsiteX1" fmla="*/ 31052 w 150018"/>
                <a:gd name="connsiteY1" fmla="*/ 104680 h 130587"/>
                <a:gd name="connsiteX2" fmla="*/ 92202 w 150018"/>
                <a:gd name="connsiteY2" fmla="*/ 104680 h 130587"/>
                <a:gd name="connsiteX3" fmla="*/ 106013 w 150018"/>
                <a:gd name="connsiteY3" fmla="*/ 103156 h 130587"/>
                <a:gd name="connsiteX4" fmla="*/ 115062 w 150018"/>
                <a:gd name="connsiteY4" fmla="*/ 98298 h 130587"/>
                <a:gd name="connsiteX5" fmla="*/ 120015 w 150018"/>
                <a:gd name="connsiteY5" fmla="*/ 89345 h 130587"/>
                <a:gd name="connsiteX6" fmla="*/ 121539 w 150018"/>
                <a:gd name="connsiteY6" fmla="*/ 75533 h 130587"/>
                <a:gd name="connsiteX7" fmla="*/ 121539 w 150018"/>
                <a:gd name="connsiteY7" fmla="*/ 54959 h 130587"/>
                <a:gd name="connsiteX8" fmla="*/ 120015 w 150018"/>
                <a:gd name="connsiteY8" fmla="*/ 41148 h 130587"/>
                <a:gd name="connsiteX9" fmla="*/ 115062 w 150018"/>
                <a:gd name="connsiteY9" fmla="*/ 32195 h 130587"/>
                <a:gd name="connsiteX10" fmla="*/ 106013 w 150018"/>
                <a:gd name="connsiteY10" fmla="*/ 27337 h 130587"/>
                <a:gd name="connsiteX11" fmla="*/ 92202 w 150018"/>
                <a:gd name="connsiteY11" fmla="*/ 25813 h 130587"/>
                <a:gd name="connsiteX12" fmla="*/ 31052 w 150018"/>
                <a:gd name="connsiteY12" fmla="*/ 25813 h 130587"/>
                <a:gd name="connsiteX13" fmla="*/ 28670 w 150018"/>
                <a:gd name="connsiteY13" fmla="*/ 28480 h 130587"/>
                <a:gd name="connsiteX14" fmla="*/ 28670 w 150018"/>
                <a:gd name="connsiteY14" fmla="*/ 102299 h 130587"/>
                <a:gd name="connsiteX15" fmla="*/ 92964 w 150018"/>
                <a:gd name="connsiteY15" fmla="*/ 95 h 130587"/>
                <a:gd name="connsiteX16" fmla="*/ 118872 w 150018"/>
                <a:gd name="connsiteY16" fmla="*/ 3143 h 130587"/>
                <a:gd name="connsiteX17" fmla="*/ 136588 w 150018"/>
                <a:gd name="connsiteY17" fmla="*/ 12668 h 130587"/>
                <a:gd name="connsiteX18" fmla="*/ 146780 w 150018"/>
                <a:gd name="connsiteY18" fmla="*/ 29051 h 130587"/>
                <a:gd name="connsiteX19" fmla="*/ 150019 w 150018"/>
                <a:gd name="connsiteY19" fmla="*/ 52673 h 130587"/>
                <a:gd name="connsiteX20" fmla="*/ 150019 w 150018"/>
                <a:gd name="connsiteY20" fmla="*/ 78010 h 130587"/>
                <a:gd name="connsiteX21" fmla="*/ 146780 w 150018"/>
                <a:gd name="connsiteY21" fmla="*/ 101537 h 130587"/>
                <a:gd name="connsiteX22" fmla="*/ 136588 w 150018"/>
                <a:gd name="connsiteY22" fmla="*/ 117920 h 130587"/>
                <a:gd name="connsiteX23" fmla="*/ 118872 w 150018"/>
                <a:gd name="connsiteY23" fmla="*/ 127445 h 130587"/>
                <a:gd name="connsiteX24" fmla="*/ 92964 w 150018"/>
                <a:gd name="connsiteY24" fmla="*/ 130588 h 130587"/>
                <a:gd name="connsiteX25" fmla="*/ 5620 w 150018"/>
                <a:gd name="connsiteY25" fmla="*/ 130588 h 130587"/>
                <a:gd name="connsiteX26" fmla="*/ 0 w 150018"/>
                <a:gd name="connsiteY26" fmla="*/ 124968 h 130587"/>
                <a:gd name="connsiteX27" fmla="*/ 0 w 150018"/>
                <a:gd name="connsiteY27" fmla="*/ 5620 h 130587"/>
                <a:gd name="connsiteX28" fmla="*/ 5620 w 150018"/>
                <a:gd name="connsiteY28" fmla="*/ 0 h 130587"/>
                <a:gd name="connsiteX29" fmla="*/ 92964 w 150018"/>
                <a:gd name="connsiteY29"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018" h="130587">
                  <a:moveTo>
                    <a:pt x="28670" y="102299"/>
                  </a:moveTo>
                  <a:cubicBezTo>
                    <a:pt x="28670" y="103918"/>
                    <a:pt x="29432" y="104680"/>
                    <a:pt x="31052" y="104680"/>
                  </a:cubicBezTo>
                  <a:lnTo>
                    <a:pt x="92202" y="104680"/>
                  </a:lnTo>
                  <a:cubicBezTo>
                    <a:pt x="97631" y="104680"/>
                    <a:pt x="102299" y="104108"/>
                    <a:pt x="106013" y="103156"/>
                  </a:cubicBezTo>
                  <a:cubicBezTo>
                    <a:pt x="109728" y="102203"/>
                    <a:pt x="112776" y="100584"/>
                    <a:pt x="115062" y="98298"/>
                  </a:cubicBezTo>
                  <a:cubicBezTo>
                    <a:pt x="117348" y="96107"/>
                    <a:pt x="118967" y="93059"/>
                    <a:pt x="120015" y="89345"/>
                  </a:cubicBezTo>
                  <a:cubicBezTo>
                    <a:pt x="120968" y="85630"/>
                    <a:pt x="121539" y="81058"/>
                    <a:pt x="121539" y="75533"/>
                  </a:cubicBezTo>
                  <a:lnTo>
                    <a:pt x="121539" y="54959"/>
                  </a:lnTo>
                  <a:cubicBezTo>
                    <a:pt x="121539" y="49530"/>
                    <a:pt x="121063" y="44863"/>
                    <a:pt x="120015" y="41148"/>
                  </a:cubicBezTo>
                  <a:cubicBezTo>
                    <a:pt x="119063" y="37433"/>
                    <a:pt x="117348" y="34385"/>
                    <a:pt x="115062" y="32195"/>
                  </a:cubicBezTo>
                  <a:cubicBezTo>
                    <a:pt x="112776" y="30004"/>
                    <a:pt x="109728" y="28289"/>
                    <a:pt x="106013" y="27337"/>
                  </a:cubicBezTo>
                  <a:cubicBezTo>
                    <a:pt x="102203" y="26384"/>
                    <a:pt x="97631" y="25813"/>
                    <a:pt x="92202" y="25813"/>
                  </a:cubicBezTo>
                  <a:lnTo>
                    <a:pt x="31052" y="25813"/>
                  </a:lnTo>
                  <a:cubicBezTo>
                    <a:pt x="29432" y="25813"/>
                    <a:pt x="28670" y="26670"/>
                    <a:pt x="28670" y="28480"/>
                  </a:cubicBezTo>
                  <a:lnTo>
                    <a:pt x="28670" y="102299"/>
                  </a:lnTo>
                  <a:close/>
                  <a:moveTo>
                    <a:pt x="92964" y="95"/>
                  </a:moveTo>
                  <a:cubicBezTo>
                    <a:pt x="103061" y="95"/>
                    <a:pt x="111728" y="1143"/>
                    <a:pt x="118872" y="3143"/>
                  </a:cubicBezTo>
                  <a:cubicBezTo>
                    <a:pt x="126016" y="5239"/>
                    <a:pt x="132017" y="8382"/>
                    <a:pt x="136588" y="12668"/>
                  </a:cubicBezTo>
                  <a:cubicBezTo>
                    <a:pt x="141161" y="16954"/>
                    <a:pt x="144590" y="22384"/>
                    <a:pt x="146780" y="29051"/>
                  </a:cubicBezTo>
                  <a:cubicBezTo>
                    <a:pt x="148971" y="35719"/>
                    <a:pt x="150019" y="43529"/>
                    <a:pt x="150019" y="52673"/>
                  </a:cubicBezTo>
                  <a:lnTo>
                    <a:pt x="150019" y="78010"/>
                  </a:lnTo>
                  <a:cubicBezTo>
                    <a:pt x="150019" y="87059"/>
                    <a:pt x="148971" y="94964"/>
                    <a:pt x="146780" y="101537"/>
                  </a:cubicBezTo>
                  <a:cubicBezTo>
                    <a:pt x="144590" y="108204"/>
                    <a:pt x="141256" y="113633"/>
                    <a:pt x="136588" y="117920"/>
                  </a:cubicBezTo>
                  <a:cubicBezTo>
                    <a:pt x="132017" y="122206"/>
                    <a:pt x="126111" y="125444"/>
                    <a:pt x="118872" y="127445"/>
                  </a:cubicBezTo>
                  <a:cubicBezTo>
                    <a:pt x="111633" y="129540"/>
                    <a:pt x="102965" y="130588"/>
                    <a:pt x="92964" y="130588"/>
                  </a:cubicBezTo>
                  <a:lnTo>
                    <a:pt x="5620" y="130588"/>
                  </a:lnTo>
                  <a:cubicBezTo>
                    <a:pt x="1905" y="130588"/>
                    <a:pt x="0" y="128683"/>
                    <a:pt x="0" y="124968"/>
                  </a:cubicBezTo>
                  <a:lnTo>
                    <a:pt x="0" y="5620"/>
                  </a:lnTo>
                  <a:cubicBezTo>
                    <a:pt x="0" y="1810"/>
                    <a:pt x="1905" y="0"/>
                    <a:pt x="5620" y="0"/>
                  </a:cubicBezTo>
                  <a:lnTo>
                    <a:pt x="92964" y="0"/>
                  </a:lnTo>
                  <a:close/>
                </a:path>
              </a:pathLst>
            </a:custGeom>
            <a:solidFill>
              <a:schemeClr val="bg1"/>
            </a:solidFill>
            <a:ln w="9525" cap="flat">
              <a:noFill/>
              <a:prstDash val="solid"/>
              <a:miter/>
            </a:ln>
          </p:spPr>
          <p:txBody>
            <a:bodyPr rtlCol="0" anchor="ctr"/>
            <a:lstStyle/>
            <a:p>
              <a:endParaRPr lang="fr-FR" dirty="0"/>
            </a:p>
          </p:txBody>
        </p:sp>
        <p:sp>
          <p:nvSpPr>
            <p:cNvPr id="87" name="Forme libre 86">
              <a:extLst>
                <a:ext uri="{FF2B5EF4-FFF2-40B4-BE49-F238E27FC236}">
                  <a16:creationId xmlns:a16="http://schemas.microsoft.com/office/drawing/2014/main" id="{B8D78713-AE94-5A3E-1408-DEFB649475F3}"/>
                </a:ext>
              </a:extLst>
            </p:cNvPr>
            <p:cNvSpPr/>
            <p:nvPr/>
          </p:nvSpPr>
          <p:spPr>
            <a:xfrm>
              <a:off x="8328418" y="1601117"/>
              <a:ext cx="6357" cy="13872"/>
            </a:xfrm>
            <a:custGeom>
              <a:avLst/>
              <a:gdLst>
                <a:gd name="connsiteX0" fmla="*/ 22574 w 26669"/>
                <a:gd name="connsiteY0" fmla="*/ 95 h 58197"/>
                <a:gd name="connsiteX1" fmla="*/ 26670 w 26669"/>
                <a:gd name="connsiteY1" fmla="*/ 4191 h 58197"/>
                <a:gd name="connsiteX2" fmla="*/ 26670 w 26669"/>
                <a:gd name="connsiteY2" fmla="*/ 20003 h 58197"/>
                <a:gd name="connsiteX3" fmla="*/ 26479 w 26669"/>
                <a:gd name="connsiteY3" fmla="*/ 24098 h 58197"/>
                <a:gd name="connsiteX4" fmla="*/ 25336 w 26669"/>
                <a:gd name="connsiteY4" fmla="*/ 28766 h 58197"/>
                <a:gd name="connsiteX5" fmla="*/ 18478 w 26669"/>
                <a:gd name="connsiteY5" fmla="*/ 54102 h 58197"/>
                <a:gd name="connsiteX6" fmla="*/ 16669 w 26669"/>
                <a:gd name="connsiteY6" fmla="*/ 57341 h 58197"/>
                <a:gd name="connsiteX7" fmla="*/ 13430 w 26669"/>
                <a:gd name="connsiteY7" fmla="*/ 58198 h 58197"/>
                <a:gd name="connsiteX8" fmla="*/ 6001 w 26669"/>
                <a:gd name="connsiteY8" fmla="*/ 58198 h 58197"/>
                <a:gd name="connsiteX9" fmla="*/ 2476 w 26669"/>
                <a:gd name="connsiteY9" fmla="*/ 54102 h 58197"/>
                <a:gd name="connsiteX10" fmla="*/ 7525 w 26669"/>
                <a:gd name="connsiteY10" fmla="*/ 26289 h 58197"/>
                <a:gd name="connsiteX11" fmla="*/ 4286 w 26669"/>
                <a:gd name="connsiteY11" fmla="*/ 26289 h 58197"/>
                <a:gd name="connsiteX12" fmla="*/ 0 w 26669"/>
                <a:gd name="connsiteY12" fmla="*/ 22193 h 58197"/>
                <a:gd name="connsiteX13" fmla="*/ 0 w 26669"/>
                <a:gd name="connsiteY13" fmla="*/ 4096 h 58197"/>
                <a:gd name="connsiteX14" fmla="*/ 4286 w 26669"/>
                <a:gd name="connsiteY14" fmla="*/ 0 h 58197"/>
                <a:gd name="connsiteX15" fmla="*/ 22574 w 26669"/>
                <a:gd name="connsiteY15" fmla="*/ 0 h 5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69" h="58197">
                  <a:moveTo>
                    <a:pt x="22574" y="95"/>
                  </a:moveTo>
                  <a:cubicBezTo>
                    <a:pt x="25241" y="95"/>
                    <a:pt x="26670" y="1429"/>
                    <a:pt x="26670" y="4191"/>
                  </a:cubicBezTo>
                  <a:lnTo>
                    <a:pt x="26670" y="20003"/>
                  </a:lnTo>
                  <a:cubicBezTo>
                    <a:pt x="26670" y="21622"/>
                    <a:pt x="26575" y="22955"/>
                    <a:pt x="26479" y="24098"/>
                  </a:cubicBezTo>
                  <a:cubicBezTo>
                    <a:pt x="26384" y="25241"/>
                    <a:pt x="26003" y="26765"/>
                    <a:pt x="25336" y="28766"/>
                  </a:cubicBezTo>
                  <a:lnTo>
                    <a:pt x="18478" y="54102"/>
                  </a:lnTo>
                  <a:cubicBezTo>
                    <a:pt x="17907" y="55721"/>
                    <a:pt x="17335" y="56769"/>
                    <a:pt x="16669" y="57341"/>
                  </a:cubicBezTo>
                  <a:cubicBezTo>
                    <a:pt x="16002" y="57912"/>
                    <a:pt x="14954" y="58198"/>
                    <a:pt x="13430" y="58198"/>
                  </a:cubicBezTo>
                  <a:lnTo>
                    <a:pt x="6001" y="58198"/>
                  </a:lnTo>
                  <a:cubicBezTo>
                    <a:pt x="2953" y="58198"/>
                    <a:pt x="1809" y="56864"/>
                    <a:pt x="2476" y="54102"/>
                  </a:cubicBezTo>
                  <a:lnTo>
                    <a:pt x="7525" y="26289"/>
                  </a:lnTo>
                  <a:lnTo>
                    <a:pt x="4286" y="26289"/>
                  </a:lnTo>
                  <a:cubicBezTo>
                    <a:pt x="1429" y="26289"/>
                    <a:pt x="0" y="24860"/>
                    <a:pt x="0" y="22193"/>
                  </a:cubicBezTo>
                  <a:lnTo>
                    <a:pt x="0" y="4096"/>
                  </a:lnTo>
                  <a:cubicBezTo>
                    <a:pt x="0" y="1334"/>
                    <a:pt x="1429" y="0"/>
                    <a:pt x="4286" y="0"/>
                  </a:cubicBezTo>
                  <a:lnTo>
                    <a:pt x="22574" y="0"/>
                  </a:lnTo>
                  <a:close/>
                </a:path>
              </a:pathLst>
            </a:custGeom>
            <a:solidFill>
              <a:schemeClr val="bg1"/>
            </a:solidFill>
            <a:ln w="9525" cap="flat">
              <a:noFill/>
              <a:prstDash val="solid"/>
              <a:miter/>
            </a:ln>
          </p:spPr>
          <p:txBody>
            <a:bodyPr rtlCol="0" anchor="ctr"/>
            <a:lstStyle/>
            <a:p>
              <a:endParaRPr lang="fr-FR" dirty="0"/>
            </a:p>
          </p:txBody>
        </p:sp>
        <p:sp>
          <p:nvSpPr>
            <p:cNvPr id="88" name="Forme libre 87">
              <a:extLst>
                <a:ext uri="{FF2B5EF4-FFF2-40B4-BE49-F238E27FC236}">
                  <a16:creationId xmlns:a16="http://schemas.microsoft.com/office/drawing/2014/main" id="{E4D7E953-C674-2E8B-5B08-DA0D1C56BBA0}"/>
                </a:ext>
              </a:extLst>
            </p:cNvPr>
            <p:cNvSpPr/>
            <p:nvPr/>
          </p:nvSpPr>
          <p:spPr>
            <a:xfrm>
              <a:off x="8339044" y="1593740"/>
              <a:ext cx="33032" cy="40729"/>
            </a:xfrm>
            <a:custGeom>
              <a:avLst/>
              <a:gdLst>
                <a:gd name="connsiteX0" fmla="*/ 99822 w 138588"/>
                <a:gd name="connsiteY0" fmla="*/ 0 h 170878"/>
                <a:gd name="connsiteX1" fmla="*/ 102775 w 138588"/>
                <a:gd name="connsiteY1" fmla="*/ 953 h 170878"/>
                <a:gd name="connsiteX2" fmla="*/ 102394 w 138588"/>
                <a:gd name="connsiteY2" fmla="*/ 3620 h 170878"/>
                <a:gd name="connsiteX3" fmla="*/ 83344 w 138588"/>
                <a:gd name="connsiteY3" fmla="*/ 31052 h 170878"/>
                <a:gd name="connsiteX4" fmla="*/ 80963 w 138588"/>
                <a:gd name="connsiteY4" fmla="*/ 33719 h 170878"/>
                <a:gd name="connsiteX5" fmla="*/ 77724 w 138588"/>
                <a:gd name="connsiteY5" fmla="*/ 34576 h 170878"/>
                <a:gd name="connsiteX6" fmla="*/ 63627 w 138588"/>
                <a:gd name="connsiteY6" fmla="*/ 34576 h 170878"/>
                <a:gd name="connsiteX7" fmla="*/ 60579 w 138588"/>
                <a:gd name="connsiteY7" fmla="*/ 33623 h 170878"/>
                <a:gd name="connsiteX8" fmla="*/ 60770 w 138588"/>
                <a:gd name="connsiteY8" fmla="*/ 31052 h 170878"/>
                <a:gd name="connsiteX9" fmla="*/ 77343 w 138588"/>
                <a:gd name="connsiteY9" fmla="*/ 3620 h 170878"/>
                <a:gd name="connsiteX10" fmla="*/ 83153 w 138588"/>
                <a:gd name="connsiteY10" fmla="*/ 95 h 170878"/>
                <a:gd name="connsiteX11" fmla="*/ 99822 w 138588"/>
                <a:gd name="connsiteY11" fmla="*/ 95 h 170878"/>
                <a:gd name="connsiteX12" fmla="*/ 134303 w 138588"/>
                <a:gd name="connsiteY12" fmla="*/ 40291 h 170878"/>
                <a:gd name="connsiteX13" fmla="*/ 138589 w 138588"/>
                <a:gd name="connsiteY13" fmla="*/ 44387 h 170878"/>
                <a:gd name="connsiteX14" fmla="*/ 138589 w 138588"/>
                <a:gd name="connsiteY14" fmla="*/ 62103 h 170878"/>
                <a:gd name="connsiteX15" fmla="*/ 134303 w 138588"/>
                <a:gd name="connsiteY15" fmla="*/ 66199 h 170878"/>
                <a:gd name="connsiteX16" fmla="*/ 52769 w 138588"/>
                <a:gd name="connsiteY16" fmla="*/ 66199 h 170878"/>
                <a:gd name="connsiteX17" fmla="*/ 40767 w 138588"/>
                <a:gd name="connsiteY17" fmla="*/ 67437 h 170878"/>
                <a:gd name="connsiteX18" fmla="*/ 33052 w 138588"/>
                <a:gd name="connsiteY18" fmla="*/ 71533 h 170878"/>
                <a:gd name="connsiteX19" fmla="*/ 29051 w 138588"/>
                <a:gd name="connsiteY19" fmla="*/ 79343 h 170878"/>
                <a:gd name="connsiteX20" fmla="*/ 27908 w 138588"/>
                <a:gd name="connsiteY20" fmla="*/ 91535 h 170878"/>
                <a:gd name="connsiteX21" fmla="*/ 27908 w 138588"/>
                <a:gd name="connsiteY21" fmla="*/ 93440 h 170878"/>
                <a:gd name="connsiteX22" fmla="*/ 133255 w 138588"/>
                <a:gd name="connsiteY22" fmla="*/ 93440 h 170878"/>
                <a:gd name="connsiteX23" fmla="*/ 137350 w 138588"/>
                <a:gd name="connsiteY23" fmla="*/ 97536 h 170878"/>
                <a:gd name="connsiteX24" fmla="*/ 137350 w 138588"/>
                <a:gd name="connsiteY24" fmla="*/ 112204 h 170878"/>
                <a:gd name="connsiteX25" fmla="*/ 133255 w 138588"/>
                <a:gd name="connsiteY25" fmla="*/ 116396 h 170878"/>
                <a:gd name="connsiteX26" fmla="*/ 27908 w 138588"/>
                <a:gd name="connsiteY26" fmla="*/ 116396 h 170878"/>
                <a:gd name="connsiteX27" fmla="*/ 27908 w 138588"/>
                <a:gd name="connsiteY27" fmla="*/ 119539 h 170878"/>
                <a:gd name="connsiteX28" fmla="*/ 29051 w 138588"/>
                <a:gd name="connsiteY28" fmla="*/ 131826 h 170878"/>
                <a:gd name="connsiteX29" fmla="*/ 33052 w 138588"/>
                <a:gd name="connsiteY29" fmla="*/ 139637 h 170878"/>
                <a:gd name="connsiteX30" fmla="*/ 40767 w 138588"/>
                <a:gd name="connsiteY30" fmla="*/ 143732 h 170878"/>
                <a:gd name="connsiteX31" fmla="*/ 52769 w 138588"/>
                <a:gd name="connsiteY31" fmla="*/ 144971 h 170878"/>
                <a:gd name="connsiteX32" fmla="*/ 134303 w 138588"/>
                <a:gd name="connsiteY32" fmla="*/ 144971 h 170878"/>
                <a:gd name="connsiteX33" fmla="*/ 138589 w 138588"/>
                <a:gd name="connsiteY33" fmla="*/ 149066 h 170878"/>
                <a:gd name="connsiteX34" fmla="*/ 138589 w 138588"/>
                <a:gd name="connsiteY34" fmla="*/ 166783 h 170878"/>
                <a:gd name="connsiteX35" fmla="*/ 134303 w 138588"/>
                <a:gd name="connsiteY35" fmla="*/ 170879 h 170878"/>
                <a:gd name="connsiteX36" fmla="*/ 52197 w 138588"/>
                <a:gd name="connsiteY36" fmla="*/ 170879 h 170878"/>
                <a:gd name="connsiteX37" fmla="*/ 28099 w 138588"/>
                <a:gd name="connsiteY37" fmla="*/ 168212 h 170878"/>
                <a:gd name="connsiteX38" fmla="*/ 12001 w 138588"/>
                <a:gd name="connsiteY38" fmla="*/ 159734 h 170878"/>
                <a:gd name="connsiteX39" fmla="*/ 2857 w 138588"/>
                <a:gd name="connsiteY39" fmla="*/ 144494 h 170878"/>
                <a:gd name="connsiteX40" fmla="*/ 0 w 138588"/>
                <a:gd name="connsiteY40" fmla="*/ 121634 h 170878"/>
                <a:gd name="connsiteX41" fmla="*/ 0 w 138588"/>
                <a:gd name="connsiteY41" fmla="*/ 89630 h 170878"/>
                <a:gd name="connsiteX42" fmla="*/ 2857 w 138588"/>
                <a:gd name="connsiteY42" fmla="*/ 66866 h 170878"/>
                <a:gd name="connsiteX43" fmla="*/ 12001 w 138588"/>
                <a:gd name="connsiteY43" fmla="*/ 51626 h 170878"/>
                <a:gd name="connsiteX44" fmla="*/ 28099 w 138588"/>
                <a:gd name="connsiteY44" fmla="*/ 43053 h 170878"/>
                <a:gd name="connsiteX45" fmla="*/ 52197 w 138588"/>
                <a:gd name="connsiteY45" fmla="*/ 40291 h 170878"/>
                <a:gd name="connsiteX46" fmla="*/ 134303 w 138588"/>
                <a:gd name="connsiteY46" fmla="*/ 40291 h 17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588" h="170878">
                  <a:moveTo>
                    <a:pt x="99822" y="0"/>
                  </a:moveTo>
                  <a:cubicBezTo>
                    <a:pt x="101155" y="0"/>
                    <a:pt x="102203" y="286"/>
                    <a:pt x="102775" y="953"/>
                  </a:cubicBezTo>
                  <a:cubicBezTo>
                    <a:pt x="103346" y="1619"/>
                    <a:pt x="103251" y="2477"/>
                    <a:pt x="102394" y="3620"/>
                  </a:cubicBezTo>
                  <a:lnTo>
                    <a:pt x="83344" y="31052"/>
                  </a:lnTo>
                  <a:cubicBezTo>
                    <a:pt x="82582" y="32290"/>
                    <a:pt x="81820" y="33147"/>
                    <a:pt x="80963" y="33719"/>
                  </a:cubicBezTo>
                  <a:cubicBezTo>
                    <a:pt x="80105" y="34290"/>
                    <a:pt x="79057" y="34576"/>
                    <a:pt x="77724" y="34576"/>
                  </a:cubicBezTo>
                  <a:lnTo>
                    <a:pt x="63627" y="34576"/>
                  </a:lnTo>
                  <a:cubicBezTo>
                    <a:pt x="62198" y="34576"/>
                    <a:pt x="61246" y="34290"/>
                    <a:pt x="60579" y="33623"/>
                  </a:cubicBezTo>
                  <a:cubicBezTo>
                    <a:pt x="60007" y="33052"/>
                    <a:pt x="60007" y="32099"/>
                    <a:pt x="60770" y="31052"/>
                  </a:cubicBezTo>
                  <a:lnTo>
                    <a:pt x="77343" y="3620"/>
                  </a:lnTo>
                  <a:cubicBezTo>
                    <a:pt x="78676" y="1238"/>
                    <a:pt x="80581" y="95"/>
                    <a:pt x="83153" y="95"/>
                  </a:cubicBezTo>
                  <a:lnTo>
                    <a:pt x="99822" y="95"/>
                  </a:lnTo>
                  <a:close/>
                  <a:moveTo>
                    <a:pt x="134303" y="40291"/>
                  </a:moveTo>
                  <a:cubicBezTo>
                    <a:pt x="137160" y="40291"/>
                    <a:pt x="138589" y="41720"/>
                    <a:pt x="138589" y="44387"/>
                  </a:cubicBezTo>
                  <a:lnTo>
                    <a:pt x="138589" y="62103"/>
                  </a:lnTo>
                  <a:cubicBezTo>
                    <a:pt x="138589" y="64865"/>
                    <a:pt x="137160" y="66199"/>
                    <a:pt x="134303" y="66199"/>
                  </a:cubicBezTo>
                  <a:lnTo>
                    <a:pt x="52769" y="66199"/>
                  </a:lnTo>
                  <a:cubicBezTo>
                    <a:pt x="47911" y="66199"/>
                    <a:pt x="43910" y="66580"/>
                    <a:pt x="40767" y="67437"/>
                  </a:cubicBezTo>
                  <a:cubicBezTo>
                    <a:pt x="37529" y="68199"/>
                    <a:pt x="35052" y="69628"/>
                    <a:pt x="33052" y="71533"/>
                  </a:cubicBezTo>
                  <a:cubicBezTo>
                    <a:pt x="31147" y="73533"/>
                    <a:pt x="29813" y="76105"/>
                    <a:pt x="29051" y="79343"/>
                  </a:cubicBezTo>
                  <a:cubicBezTo>
                    <a:pt x="28384" y="82677"/>
                    <a:pt x="27908" y="86678"/>
                    <a:pt x="27908" y="91535"/>
                  </a:cubicBezTo>
                  <a:lnTo>
                    <a:pt x="27908" y="93440"/>
                  </a:lnTo>
                  <a:lnTo>
                    <a:pt x="133255" y="93440"/>
                  </a:lnTo>
                  <a:cubicBezTo>
                    <a:pt x="135922" y="93440"/>
                    <a:pt x="137350" y="94869"/>
                    <a:pt x="137350" y="97536"/>
                  </a:cubicBezTo>
                  <a:lnTo>
                    <a:pt x="137350" y="112204"/>
                  </a:lnTo>
                  <a:cubicBezTo>
                    <a:pt x="137350" y="114967"/>
                    <a:pt x="135922" y="116396"/>
                    <a:pt x="133255" y="116396"/>
                  </a:cubicBezTo>
                  <a:lnTo>
                    <a:pt x="27908" y="116396"/>
                  </a:lnTo>
                  <a:lnTo>
                    <a:pt x="27908" y="119539"/>
                  </a:lnTo>
                  <a:cubicBezTo>
                    <a:pt x="27908" y="124396"/>
                    <a:pt x="28289" y="128492"/>
                    <a:pt x="29051" y="131826"/>
                  </a:cubicBezTo>
                  <a:cubicBezTo>
                    <a:pt x="29813" y="135065"/>
                    <a:pt x="31147" y="137732"/>
                    <a:pt x="33052" y="139637"/>
                  </a:cubicBezTo>
                  <a:cubicBezTo>
                    <a:pt x="34957" y="141637"/>
                    <a:pt x="37529" y="142970"/>
                    <a:pt x="40767" y="143732"/>
                  </a:cubicBezTo>
                  <a:cubicBezTo>
                    <a:pt x="43910" y="144494"/>
                    <a:pt x="47911" y="144971"/>
                    <a:pt x="52769" y="144971"/>
                  </a:cubicBezTo>
                  <a:lnTo>
                    <a:pt x="134303" y="144971"/>
                  </a:lnTo>
                  <a:cubicBezTo>
                    <a:pt x="137160" y="144971"/>
                    <a:pt x="138589" y="146400"/>
                    <a:pt x="138589" y="149066"/>
                  </a:cubicBezTo>
                  <a:lnTo>
                    <a:pt x="138589" y="166783"/>
                  </a:lnTo>
                  <a:cubicBezTo>
                    <a:pt x="138589" y="169545"/>
                    <a:pt x="137160" y="170879"/>
                    <a:pt x="134303" y="170879"/>
                  </a:cubicBezTo>
                  <a:lnTo>
                    <a:pt x="52197" y="170879"/>
                  </a:lnTo>
                  <a:cubicBezTo>
                    <a:pt x="42767" y="170879"/>
                    <a:pt x="34766" y="170021"/>
                    <a:pt x="28099" y="168212"/>
                  </a:cubicBezTo>
                  <a:cubicBezTo>
                    <a:pt x="21526" y="166497"/>
                    <a:pt x="16097" y="163640"/>
                    <a:pt x="12001" y="159734"/>
                  </a:cubicBezTo>
                  <a:cubicBezTo>
                    <a:pt x="7811" y="155829"/>
                    <a:pt x="4763" y="150781"/>
                    <a:pt x="2857" y="144494"/>
                  </a:cubicBezTo>
                  <a:cubicBezTo>
                    <a:pt x="953" y="138208"/>
                    <a:pt x="0" y="130588"/>
                    <a:pt x="0" y="121634"/>
                  </a:cubicBezTo>
                  <a:lnTo>
                    <a:pt x="0" y="89630"/>
                  </a:lnTo>
                  <a:cubicBezTo>
                    <a:pt x="0" y="80677"/>
                    <a:pt x="953" y="73057"/>
                    <a:pt x="2857" y="66866"/>
                  </a:cubicBezTo>
                  <a:cubicBezTo>
                    <a:pt x="4763" y="60674"/>
                    <a:pt x="7811" y="55626"/>
                    <a:pt x="12001" y="51626"/>
                  </a:cubicBezTo>
                  <a:cubicBezTo>
                    <a:pt x="16192" y="47720"/>
                    <a:pt x="21526" y="44863"/>
                    <a:pt x="28099" y="43053"/>
                  </a:cubicBezTo>
                  <a:cubicBezTo>
                    <a:pt x="34671" y="41243"/>
                    <a:pt x="42672" y="40291"/>
                    <a:pt x="52197" y="40291"/>
                  </a:cubicBezTo>
                  <a:lnTo>
                    <a:pt x="134303" y="40291"/>
                  </a:lnTo>
                  <a:close/>
                </a:path>
              </a:pathLst>
            </a:custGeom>
            <a:solidFill>
              <a:schemeClr val="bg1"/>
            </a:solidFill>
            <a:ln w="9525" cap="flat">
              <a:noFill/>
              <a:prstDash val="solid"/>
              <a:miter/>
            </a:ln>
          </p:spPr>
          <p:txBody>
            <a:bodyPr rtlCol="0" anchor="ctr"/>
            <a:lstStyle/>
            <a:p>
              <a:endParaRPr lang="fr-FR" dirty="0"/>
            </a:p>
          </p:txBody>
        </p:sp>
        <p:sp>
          <p:nvSpPr>
            <p:cNvPr id="89" name="Forme libre 88">
              <a:extLst>
                <a:ext uri="{FF2B5EF4-FFF2-40B4-BE49-F238E27FC236}">
                  <a16:creationId xmlns:a16="http://schemas.microsoft.com/office/drawing/2014/main" id="{AFF1AB5E-7CCB-9114-9854-37BD02732144}"/>
                </a:ext>
              </a:extLst>
            </p:cNvPr>
            <p:cNvSpPr/>
            <p:nvPr/>
          </p:nvSpPr>
          <p:spPr>
            <a:xfrm>
              <a:off x="8375096" y="1603343"/>
              <a:ext cx="36756" cy="31104"/>
            </a:xfrm>
            <a:custGeom>
              <a:avLst/>
              <a:gdLst>
                <a:gd name="connsiteX0" fmla="*/ 149923 w 154209"/>
                <a:gd name="connsiteY0" fmla="*/ 0 h 130492"/>
                <a:gd name="connsiteX1" fmla="*/ 154210 w 154209"/>
                <a:gd name="connsiteY1" fmla="*/ 4096 h 130492"/>
                <a:gd name="connsiteX2" fmla="*/ 154210 w 154209"/>
                <a:gd name="connsiteY2" fmla="*/ 22384 h 130492"/>
                <a:gd name="connsiteX3" fmla="*/ 149923 w 154209"/>
                <a:gd name="connsiteY3" fmla="*/ 26670 h 130492"/>
                <a:gd name="connsiteX4" fmla="*/ 91345 w 154209"/>
                <a:gd name="connsiteY4" fmla="*/ 26670 h 130492"/>
                <a:gd name="connsiteX5" fmla="*/ 91345 w 154209"/>
                <a:gd name="connsiteY5" fmla="*/ 126397 h 130492"/>
                <a:gd name="connsiteX6" fmla="*/ 87249 w 154209"/>
                <a:gd name="connsiteY6" fmla="*/ 130493 h 130492"/>
                <a:gd name="connsiteX7" fmla="*/ 66961 w 154209"/>
                <a:gd name="connsiteY7" fmla="*/ 130493 h 130492"/>
                <a:gd name="connsiteX8" fmla="*/ 62865 w 154209"/>
                <a:gd name="connsiteY8" fmla="*/ 126397 h 130492"/>
                <a:gd name="connsiteX9" fmla="*/ 62865 w 154209"/>
                <a:gd name="connsiteY9" fmla="*/ 26670 h 130492"/>
                <a:gd name="connsiteX10" fmla="*/ 4286 w 154209"/>
                <a:gd name="connsiteY10" fmla="*/ 26670 h 130492"/>
                <a:gd name="connsiteX11" fmla="*/ 0 w 154209"/>
                <a:gd name="connsiteY11" fmla="*/ 22384 h 130492"/>
                <a:gd name="connsiteX12" fmla="*/ 0 w 154209"/>
                <a:gd name="connsiteY12" fmla="*/ 4096 h 130492"/>
                <a:gd name="connsiteX13" fmla="*/ 4286 w 154209"/>
                <a:gd name="connsiteY13" fmla="*/ 0 h 130492"/>
                <a:gd name="connsiteX14" fmla="*/ 149923 w 154209"/>
                <a:gd name="connsiteY14"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209" h="130492">
                  <a:moveTo>
                    <a:pt x="149923" y="0"/>
                  </a:moveTo>
                  <a:cubicBezTo>
                    <a:pt x="152781" y="0"/>
                    <a:pt x="154210" y="1429"/>
                    <a:pt x="154210" y="4096"/>
                  </a:cubicBezTo>
                  <a:lnTo>
                    <a:pt x="154210" y="22384"/>
                  </a:lnTo>
                  <a:cubicBezTo>
                    <a:pt x="154210" y="25241"/>
                    <a:pt x="152781" y="26670"/>
                    <a:pt x="149923" y="26670"/>
                  </a:cubicBezTo>
                  <a:lnTo>
                    <a:pt x="91345" y="26670"/>
                  </a:lnTo>
                  <a:lnTo>
                    <a:pt x="91345" y="126397"/>
                  </a:lnTo>
                  <a:cubicBezTo>
                    <a:pt x="91345" y="129159"/>
                    <a:pt x="89916" y="130493"/>
                    <a:pt x="87249" y="130493"/>
                  </a:cubicBezTo>
                  <a:lnTo>
                    <a:pt x="66961" y="130493"/>
                  </a:lnTo>
                  <a:cubicBezTo>
                    <a:pt x="64198" y="130493"/>
                    <a:pt x="62865" y="129159"/>
                    <a:pt x="62865" y="126397"/>
                  </a:cubicBezTo>
                  <a:lnTo>
                    <a:pt x="62865" y="26670"/>
                  </a:lnTo>
                  <a:lnTo>
                    <a:pt x="4286" y="26670"/>
                  </a:lnTo>
                  <a:cubicBezTo>
                    <a:pt x="1429" y="26670"/>
                    <a:pt x="0" y="25241"/>
                    <a:pt x="0" y="22384"/>
                  </a:cubicBezTo>
                  <a:lnTo>
                    <a:pt x="0" y="4096"/>
                  </a:lnTo>
                  <a:cubicBezTo>
                    <a:pt x="0" y="1334"/>
                    <a:pt x="1429" y="0"/>
                    <a:pt x="4286" y="0"/>
                  </a:cubicBezTo>
                  <a:lnTo>
                    <a:pt x="149923" y="0"/>
                  </a:lnTo>
                  <a:close/>
                </a:path>
              </a:pathLst>
            </a:custGeom>
            <a:solidFill>
              <a:schemeClr val="bg1"/>
            </a:solidFill>
            <a:ln w="9525" cap="flat">
              <a:noFill/>
              <a:prstDash val="solid"/>
              <a:miter/>
            </a:ln>
          </p:spPr>
          <p:txBody>
            <a:bodyPr rtlCol="0" anchor="ctr"/>
            <a:lstStyle/>
            <a:p>
              <a:endParaRPr lang="fr-FR" dirty="0"/>
            </a:p>
          </p:txBody>
        </p:sp>
        <p:sp>
          <p:nvSpPr>
            <p:cNvPr id="90" name="Forme libre 89">
              <a:extLst>
                <a:ext uri="{FF2B5EF4-FFF2-40B4-BE49-F238E27FC236}">
                  <a16:creationId xmlns:a16="http://schemas.microsoft.com/office/drawing/2014/main" id="{21400365-8362-6FA6-EDA2-0BC4AAB44D46}"/>
                </a:ext>
              </a:extLst>
            </p:cNvPr>
            <p:cNvSpPr/>
            <p:nvPr/>
          </p:nvSpPr>
          <p:spPr>
            <a:xfrm>
              <a:off x="8415939" y="1603342"/>
              <a:ext cx="37710" cy="31148"/>
            </a:xfrm>
            <a:custGeom>
              <a:avLst/>
              <a:gdLst>
                <a:gd name="connsiteX0" fmla="*/ 24670 w 158210"/>
                <a:gd name="connsiteY0" fmla="*/ 0 h 130683"/>
                <a:gd name="connsiteX1" fmla="*/ 28765 w 158210"/>
                <a:gd name="connsiteY1" fmla="*/ 4096 h 130683"/>
                <a:gd name="connsiteX2" fmla="*/ 28765 w 158210"/>
                <a:gd name="connsiteY2" fmla="*/ 78581 h 130683"/>
                <a:gd name="connsiteX3" fmla="*/ 30004 w 158210"/>
                <a:gd name="connsiteY3" fmla="*/ 90964 h 130683"/>
                <a:gd name="connsiteX4" fmla="*/ 34004 w 158210"/>
                <a:gd name="connsiteY4" fmla="*/ 98774 h 130683"/>
                <a:gd name="connsiteX5" fmla="*/ 41529 w 158210"/>
                <a:gd name="connsiteY5" fmla="*/ 102965 h 130683"/>
                <a:gd name="connsiteX6" fmla="*/ 53530 w 158210"/>
                <a:gd name="connsiteY6" fmla="*/ 104108 h 130683"/>
                <a:gd name="connsiteX7" fmla="*/ 105156 w 158210"/>
                <a:gd name="connsiteY7" fmla="*/ 104108 h 130683"/>
                <a:gd name="connsiteX8" fmla="*/ 117157 w 158210"/>
                <a:gd name="connsiteY8" fmla="*/ 102965 h 130683"/>
                <a:gd name="connsiteX9" fmla="*/ 124682 w 158210"/>
                <a:gd name="connsiteY9" fmla="*/ 98774 h 130683"/>
                <a:gd name="connsiteX10" fmla="*/ 128588 w 158210"/>
                <a:gd name="connsiteY10" fmla="*/ 90964 h 130683"/>
                <a:gd name="connsiteX11" fmla="*/ 129730 w 158210"/>
                <a:gd name="connsiteY11" fmla="*/ 78581 h 130683"/>
                <a:gd name="connsiteX12" fmla="*/ 129730 w 158210"/>
                <a:gd name="connsiteY12" fmla="*/ 4191 h 130683"/>
                <a:gd name="connsiteX13" fmla="*/ 133826 w 158210"/>
                <a:gd name="connsiteY13" fmla="*/ 95 h 130683"/>
                <a:gd name="connsiteX14" fmla="*/ 154114 w 158210"/>
                <a:gd name="connsiteY14" fmla="*/ 95 h 130683"/>
                <a:gd name="connsiteX15" fmla="*/ 158210 w 158210"/>
                <a:gd name="connsiteY15" fmla="*/ 4191 h 130683"/>
                <a:gd name="connsiteX16" fmla="*/ 158210 w 158210"/>
                <a:gd name="connsiteY16" fmla="*/ 81439 h 130683"/>
                <a:gd name="connsiteX17" fmla="*/ 155448 w 158210"/>
                <a:gd name="connsiteY17" fmla="*/ 104299 h 130683"/>
                <a:gd name="connsiteX18" fmla="*/ 146399 w 158210"/>
                <a:gd name="connsiteY18" fmla="*/ 119539 h 130683"/>
                <a:gd name="connsiteX19" fmla="*/ 130207 w 158210"/>
                <a:gd name="connsiteY19" fmla="*/ 128016 h 130683"/>
                <a:gd name="connsiteX20" fmla="*/ 106013 w 158210"/>
                <a:gd name="connsiteY20" fmla="*/ 130683 h 130683"/>
                <a:gd name="connsiteX21" fmla="*/ 52292 w 158210"/>
                <a:gd name="connsiteY21" fmla="*/ 130683 h 130683"/>
                <a:gd name="connsiteX22" fmla="*/ 28194 w 158210"/>
                <a:gd name="connsiteY22" fmla="*/ 128016 h 130683"/>
                <a:gd name="connsiteX23" fmla="*/ 12097 w 158210"/>
                <a:gd name="connsiteY23" fmla="*/ 119539 h 130683"/>
                <a:gd name="connsiteX24" fmla="*/ 2953 w 158210"/>
                <a:gd name="connsiteY24" fmla="*/ 104299 h 130683"/>
                <a:gd name="connsiteX25" fmla="*/ 0 w 158210"/>
                <a:gd name="connsiteY25" fmla="*/ 81439 h 130683"/>
                <a:gd name="connsiteX26" fmla="*/ 0 w 158210"/>
                <a:gd name="connsiteY26" fmla="*/ 4191 h 130683"/>
                <a:gd name="connsiteX27" fmla="*/ 4286 w 158210"/>
                <a:gd name="connsiteY27" fmla="*/ 95 h 130683"/>
                <a:gd name="connsiteX28" fmla="*/ 24670 w 158210"/>
                <a:gd name="connsiteY28" fmla="*/ 95 h 1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8210" h="130683">
                  <a:moveTo>
                    <a:pt x="24670" y="0"/>
                  </a:moveTo>
                  <a:cubicBezTo>
                    <a:pt x="27432" y="0"/>
                    <a:pt x="28765" y="1429"/>
                    <a:pt x="28765" y="4096"/>
                  </a:cubicBezTo>
                  <a:lnTo>
                    <a:pt x="28765" y="78581"/>
                  </a:lnTo>
                  <a:cubicBezTo>
                    <a:pt x="28765" y="83534"/>
                    <a:pt x="29146" y="87630"/>
                    <a:pt x="30004" y="90964"/>
                  </a:cubicBezTo>
                  <a:cubicBezTo>
                    <a:pt x="30766" y="94202"/>
                    <a:pt x="32099" y="96869"/>
                    <a:pt x="34004" y="98774"/>
                  </a:cubicBezTo>
                  <a:cubicBezTo>
                    <a:pt x="35909" y="100774"/>
                    <a:pt x="38386" y="102108"/>
                    <a:pt x="41529" y="102965"/>
                  </a:cubicBezTo>
                  <a:cubicBezTo>
                    <a:pt x="44768" y="103727"/>
                    <a:pt x="48673" y="104108"/>
                    <a:pt x="53530" y="104108"/>
                  </a:cubicBezTo>
                  <a:lnTo>
                    <a:pt x="105156" y="104108"/>
                  </a:lnTo>
                  <a:cubicBezTo>
                    <a:pt x="110014" y="104108"/>
                    <a:pt x="114014" y="103727"/>
                    <a:pt x="117157" y="102965"/>
                  </a:cubicBezTo>
                  <a:cubicBezTo>
                    <a:pt x="120396" y="102108"/>
                    <a:pt x="122872" y="100774"/>
                    <a:pt x="124682" y="98774"/>
                  </a:cubicBezTo>
                  <a:cubicBezTo>
                    <a:pt x="126587" y="96869"/>
                    <a:pt x="127921" y="94202"/>
                    <a:pt x="128588" y="90964"/>
                  </a:cubicBezTo>
                  <a:cubicBezTo>
                    <a:pt x="129349" y="87630"/>
                    <a:pt x="129730" y="83534"/>
                    <a:pt x="129730" y="78581"/>
                  </a:cubicBezTo>
                  <a:lnTo>
                    <a:pt x="129730" y="4191"/>
                  </a:lnTo>
                  <a:cubicBezTo>
                    <a:pt x="129730" y="1429"/>
                    <a:pt x="131159" y="95"/>
                    <a:pt x="133826" y="95"/>
                  </a:cubicBezTo>
                  <a:lnTo>
                    <a:pt x="154114" y="95"/>
                  </a:lnTo>
                  <a:cubicBezTo>
                    <a:pt x="156877" y="95"/>
                    <a:pt x="158210" y="1524"/>
                    <a:pt x="158210" y="4191"/>
                  </a:cubicBezTo>
                  <a:lnTo>
                    <a:pt x="158210" y="81439"/>
                  </a:lnTo>
                  <a:cubicBezTo>
                    <a:pt x="158210" y="90392"/>
                    <a:pt x="157258" y="98012"/>
                    <a:pt x="155448" y="104299"/>
                  </a:cubicBezTo>
                  <a:cubicBezTo>
                    <a:pt x="153543" y="110585"/>
                    <a:pt x="150590" y="115634"/>
                    <a:pt x="146399" y="119539"/>
                  </a:cubicBezTo>
                  <a:cubicBezTo>
                    <a:pt x="142208" y="123444"/>
                    <a:pt x="136874" y="126302"/>
                    <a:pt x="130207" y="128016"/>
                  </a:cubicBezTo>
                  <a:cubicBezTo>
                    <a:pt x="123539" y="129730"/>
                    <a:pt x="115538" y="130683"/>
                    <a:pt x="106013" y="130683"/>
                  </a:cubicBezTo>
                  <a:lnTo>
                    <a:pt x="52292" y="130683"/>
                  </a:lnTo>
                  <a:cubicBezTo>
                    <a:pt x="42863" y="130683"/>
                    <a:pt x="34862" y="129826"/>
                    <a:pt x="28194" y="128016"/>
                  </a:cubicBezTo>
                  <a:cubicBezTo>
                    <a:pt x="21622" y="126302"/>
                    <a:pt x="16193" y="123444"/>
                    <a:pt x="12097" y="119539"/>
                  </a:cubicBezTo>
                  <a:cubicBezTo>
                    <a:pt x="7906" y="115634"/>
                    <a:pt x="4858" y="110585"/>
                    <a:pt x="2953" y="104299"/>
                  </a:cubicBezTo>
                  <a:cubicBezTo>
                    <a:pt x="953" y="98012"/>
                    <a:pt x="0" y="90392"/>
                    <a:pt x="0" y="81439"/>
                  </a:cubicBezTo>
                  <a:lnTo>
                    <a:pt x="0" y="4191"/>
                  </a:lnTo>
                  <a:cubicBezTo>
                    <a:pt x="0" y="1429"/>
                    <a:pt x="1429" y="95"/>
                    <a:pt x="4286" y="95"/>
                  </a:cubicBezTo>
                  <a:lnTo>
                    <a:pt x="24670" y="95"/>
                  </a:lnTo>
                  <a:close/>
                </a:path>
              </a:pathLst>
            </a:custGeom>
            <a:solidFill>
              <a:schemeClr val="bg1"/>
            </a:solidFill>
            <a:ln w="9525" cap="flat">
              <a:noFill/>
              <a:prstDash val="solid"/>
              <a:miter/>
            </a:ln>
          </p:spPr>
          <p:txBody>
            <a:bodyPr rtlCol="0" anchor="ctr"/>
            <a:lstStyle/>
            <a:p>
              <a:endParaRPr lang="fr-FR" dirty="0"/>
            </a:p>
          </p:txBody>
        </p:sp>
        <p:sp>
          <p:nvSpPr>
            <p:cNvPr id="91" name="Forme libre 90">
              <a:extLst>
                <a:ext uri="{FF2B5EF4-FFF2-40B4-BE49-F238E27FC236}">
                  <a16:creationId xmlns:a16="http://schemas.microsoft.com/office/drawing/2014/main" id="{C46DC870-F883-1F97-1AF1-B14BF813DDF4}"/>
                </a:ext>
              </a:extLst>
            </p:cNvPr>
            <p:cNvSpPr/>
            <p:nvPr/>
          </p:nvSpPr>
          <p:spPr>
            <a:xfrm>
              <a:off x="8459325" y="1603318"/>
              <a:ext cx="35757" cy="31126"/>
            </a:xfrm>
            <a:custGeom>
              <a:avLst/>
              <a:gdLst>
                <a:gd name="connsiteX0" fmla="*/ 28575 w 150018"/>
                <a:gd name="connsiteY0" fmla="*/ 102299 h 130587"/>
                <a:gd name="connsiteX1" fmla="*/ 30956 w 150018"/>
                <a:gd name="connsiteY1" fmla="*/ 104680 h 130587"/>
                <a:gd name="connsiteX2" fmla="*/ 92107 w 150018"/>
                <a:gd name="connsiteY2" fmla="*/ 104680 h 130587"/>
                <a:gd name="connsiteX3" fmla="*/ 105918 w 150018"/>
                <a:gd name="connsiteY3" fmla="*/ 103156 h 130587"/>
                <a:gd name="connsiteX4" fmla="*/ 114967 w 150018"/>
                <a:gd name="connsiteY4" fmla="*/ 98298 h 130587"/>
                <a:gd name="connsiteX5" fmla="*/ 119920 w 150018"/>
                <a:gd name="connsiteY5" fmla="*/ 89345 h 130587"/>
                <a:gd name="connsiteX6" fmla="*/ 121444 w 150018"/>
                <a:gd name="connsiteY6" fmla="*/ 75533 h 130587"/>
                <a:gd name="connsiteX7" fmla="*/ 121444 w 150018"/>
                <a:gd name="connsiteY7" fmla="*/ 54959 h 130587"/>
                <a:gd name="connsiteX8" fmla="*/ 119920 w 150018"/>
                <a:gd name="connsiteY8" fmla="*/ 41148 h 130587"/>
                <a:gd name="connsiteX9" fmla="*/ 114967 w 150018"/>
                <a:gd name="connsiteY9" fmla="*/ 32195 h 130587"/>
                <a:gd name="connsiteX10" fmla="*/ 105918 w 150018"/>
                <a:gd name="connsiteY10" fmla="*/ 27337 h 130587"/>
                <a:gd name="connsiteX11" fmla="*/ 92107 w 150018"/>
                <a:gd name="connsiteY11" fmla="*/ 25813 h 130587"/>
                <a:gd name="connsiteX12" fmla="*/ 30956 w 150018"/>
                <a:gd name="connsiteY12" fmla="*/ 25813 h 130587"/>
                <a:gd name="connsiteX13" fmla="*/ 28575 w 150018"/>
                <a:gd name="connsiteY13" fmla="*/ 28480 h 130587"/>
                <a:gd name="connsiteX14" fmla="*/ 28575 w 150018"/>
                <a:gd name="connsiteY14" fmla="*/ 102299 h 130587"/>
                <a:gd name="connsiteX15" fmla="*/ 92964 w 150018"/>
                <a:gd name="connsiteY15" fmla="*/ 95 h 130587"/>
                <a:gd name="connsiteX16" fmla="*/ 118872 w 150018"/>
                <a:gd name="connsiteY16" fmla="*/ 3143 h 130587"/>
                <a:gd name="connsiteX17" fmla="*/ 136589 w 150018"/>
                <a:gd name="connsiteY17" fmla="*/ 12668 h 130587"/>
                <a:gd name="connsiteX18" fmla="*/ 146780 w 150018"/>
                <a:gd name="connsiteY18" fmla="*/ 29051 h 130587"/>
                <a:gd name="connsiteX19" fmla="*/ 150019 w 150018"/>
                <a:gd name="connsiteY19" fmla="*/ 52673 h 130587"/>
                <a:gd name="connsiteX20" fmla="*/ 150019 w 150018"/>
                <a:gd name="connsiteY20" fmla="*/ 78010 h 130587"/>
                <a:gd name="connsiteX21" fmla="*/ 146780 w 150018"/>
                <a:gd name="connsiteY21" fmla="*/ 101537 h 130587"/>
                <a:gd name="connsiteX22" fmla="*/ 136589 w 150018"/>
                <a:gd name="connsiteY22" fmla="*/ 117920 h 130587"/>
                <a:gd name="connsiteX23" fmla="*/ 118872 w 150018"/>
                <a:gd name="connsiteY23" fmla="*/ 127445 h 130587"/>
                <a:gd name="connsiteX24" fmla="*/ 92964 w 150018"/>
                <a:gd name="connsiteY24" fmla="*/ 130588 h 130587"/>
                <a:gd name="connsiteX25" fmla="*/ 5620 w 150018"/>
                <a:gd name="connsiteY25" fmla="*/ 130588 h 130587"/>
                <a:gd name="connsiteX26" fmla="*/ 0 w 150018"/>
                <a:gd name="connsiteY26" fmla="*/ 124968 h 130587"/>
                <a:gd name="connsiteX27" fmla="*/ 0 w 150018"/>
                <a:gd name="connsiteY27" fmla="*/ 5620 h 130587"/>
                <a:gd name="connsiteX28" fmla="*/ 5620 w 150018"/>
                <a:gd name="connsiteY28" fmla="*/ 0 h 130587"/>
                <a:gd name="connsiteX29" fmla="*/ 92964 w 150018"/>
                <a:gd name="connsiteY29"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018" h="130587">
                  <a:moveTo>
                    <a:pt x="28575" y="102299"/>
                  </a:moveTo>
                  <a:cubicBezTo>
                    <a:pt x="28575" y="103918"/>
                    <a:pt x="29337" y="104680"/>
                    <a:pt x="30956" y="104680"/>
                  </a:cubicBezTo>
                  <a:lnTo>
                    <a:pt x="92107" y="104680"/>
                  </a:lnTo>
                  <a:cubicBezTo>
                    <a:pt x="97536" y="104680"/>
                    <a:pt x="102203" y="104108"/>
                    <a:pt x="105918" y="103156"/>
                  </a:cubicBezTo>
                  <a:cubicBezTo>
                    <a:pt x="109633" y="102203"/>
                    <a:pt x="112586" y="100584"/>
                    <a:pt x="114967" y="98298"/>
                  </a:cubicBezTo>
                  <a:cubicBezTo>
                    <a:pt x="117253" y="96107"/>
                    <a:pt x="118872" y="93059"/>
                    <a:pt x="119920" y="89345"/>
                  </a:cubicBezTo>
                  <a:cubicBezTo>
                    <a:pt x="120872" y="85630"/>
                    <a:pt x="121444" y="81058"/>
                    <a:pt x="121444" y="75533"/>
                  </a:cubicBezTo>
                  <a:lnTo>
                    <a:pt x="121444" y="54959"/>
                  </a:lnTo>
                  <a:cubicBezTo>
                    <a:pt x="121444" y="49530"/>
                    <a:pt x="120968" y="44863"/>
                    <a:pt x="119920" y="41148"/>
                  </a:cubicBezTo>
                  <a:cubicBezTo>
                    <a:pt x="118967" y="37433"/>
                    <a:pt x="117253" y="34385"/>
                    <a:pt x="114967" y="32195"/>
                  </a:cubicBezTo>
                  <a:cubicBezTo>
                    <a:pt x="112681" y="30004"/>
                    <a:pt x="109633" y="28289"/>
                    <a:pt x="105918" y="27337"/>
                  </a:cubicBezTo>
                  <a:cubicBezTo>
                    <a:pt x="102108" y="26384"/>
                    <a:pt x="97536" y="25813"/>
                    <a:pt x="92107" y="25813"/>
                  </a:cubicBezTo>
                  <a:lnTo>
                    <a:pt x="30956" y="25813"/>
                  </a:lnTo>
                  <a:cubicBezTo>
                    <a:pt x="29337" y="25813"/>
                    <a:pt x="28575" y="26670"/>
                    <a:pt x="28575" y="28480"/>
                  </a:cubicBezTo>
                  <a:lnTo>
                    <a:pt x="28575" y="102299"/>
                  </a:lnTo>
                  <a:close/>
                  <a:moveTo>
                    <a:pt x="92964" y="95"/>
                  </a:moveTo>
                  <a:cubicBezTo>
                    <a:pt x="103061" y="95"/>
                    <a:pt x="111728" y="1143"/>
                    <a:pt x="118872" y="3143"/>
                  </a:cubicBezTo>
                  <a:cubicBezTo>
                    <a:pt x="126016" y="5239"/>
                    <a:pt x="132017" y="8382"/>
                    <a:pt x="136589" y="12668"/>
                  </a:cubicBezTo>
                  <a:cubicBezTo>
                    <a:pt x="141161" y="16954"/>
                    <a:pt x="144590" y="22384"/>
                    <a:pt x="146780" y="29051"/>
                  </a:cubicBezTo>
                  <a:cubicBezTo>
                    <a:pt x="148971" y="35719"/>
                    <a:pt x="150019" y="43529"/>
                    <a:pt x="150019" y="52673"/>
                  </a:cubicBezTo>
                  <a:lnTo>
                    <a:pt x="150019" y="78010"/>
                  </a:lnTo>
                  <a:cubicBezTo>
                    <a:pt x="150019" y="87059"/>
                    <a:pt x="148971" y="94964"/>
                    <a:pt x="146780" y="101537"/>
                  </a:cubicBezTo>
                  <a:cubicBezTo>
                    <a:pt x="144590" y="108204"/>
                    <a:pt x="141161" y="113633"/>
                    <a:pt x="136589" y="117920"/>
                  </a:cubicBezTo>
                  <a:cubicBezTo>
                    <a:pt x="132017" y="122206"/>
                    <a:pt x="126111" y="125444"/>
                    <a:pt x="118872" y="127445"/>
                  </a:cubicBezTo>
                  <a:cubicBezTo>
                    <a:pt x="111633" y="129540"/>
                    <a:pt x="102966" y="130588"/>
                    <a:pt x="92964" y="130588"/>
                  </a:cubicBezTo>
                  <a:lnTo>
                    <a:pt x="5620" y="130588"/>
                  </a:lnTo>
                  <a:cubicBezTo>
                    <a:pt x="1905" y="130588"/>
                    <a:pt x="0" y="128683"/>
                    <a:pt x="0" y="124968"/>
                  </a:cubicBezTo>
                  <a:lnTo>
                    <a:pt x="0" y="5620"/>
                  </a:lnTo>
                  <a:cubicBezTo>
                    <a:pt x="0" y="1810"/>
                    <a:pt x="1905" y="0"/>
                    <a:pt x="5620" y="0"/>
                  </a:cubicBezTo>
                  <a:lnTo>
                    <a:pt x="92964" y="0"/>
                  </a:lnTo>
                  <a:close/>
                </a:path>
              </a:pathLst>
            </a:custGeom>
            <a:solidFill>
              <a:schemeClr val="bg1"/>
            </a:solidFill>
            <a:ln w="9525" cap="flat">
              <a:noFill/>
              <a:prstDash val="solid"/>
              <a:miter/>
            </a:ln>
          </p:spPr>
          <p:txBody>
            <a:bodyPr rtlCol="0" anchor="ctr"/>
            <a:lstStyle/>
            <a:p>
              <a:endParaRPr lang="fr-FR" dirty="0"/>
            </a:p>
          </p:txBody>
        </p:sp>
        <p:sp>
          <p:nvSpPr>
            <p:cNvPr id="92" name="Forme libre 91">
              <a:extLst>
                <a:ext uri="{FF2B5EF4-FFF2-40B4-BE49-F238E27FC236}">
                  <a16:creationId xmlns:a16="http://schemas.microsoft.com/office/drawing/2014/main" id="{8DCC3439-8E7A-3ECD-1F50-460D8B8F578F}"/>
                </a:ext>
              </a:extLst>
            </p:cNvPr>
            <p:cNvSpPr/>
            <p:nvPr/>
          </p:nvSpPr>
          <p:spPr>
            <a:xfrm>
              <a:off x="8500100" y="1603342"/>
              <a:ext cx="33032" cy="31126"/>
            </a:xfrm>
            <a:custGeom>
              <a:avLst/>
              <a:gdLst>
                <a:gd name="connsiteX0" fmla="*/ 134303 w 138588"/>
                <a:gd name="connsiteY0" fmla="*/ 0 h 130587"/>
                <a:gd name="connsiteX1" fmla="*/ 138589 w 138588"/>
                <a:gd name="connsiteY1" fmla="*/ 4096 h 130587"/>
                <a:gd name="connsiteX2" fmla="*/ 138589 w 138588"/>
                <a:gd name="connsiteY2" fmla="*/ 21812 h 130587"/>
                <a:gd name="connsiteX3" fmla="*/ 134303 w 138588"/>
                <a:gd name="connsiteY3" fmla="*/ 25908 h 130587"/>
                <a:gd name="connsiteX4" fmla="*/ 52768 w 138588"/>
                <a:gd name="connsiteY4" fmla="*/ 25908 h 130587"/>
                <a:gd name="connsiteX5" fmla="*/ 40767 w 138588"/>
                <a:gd name="connsiteY5" fmla="*/ 27146 h 130587"/>
                <a:gd name="connsiteX6" fmla="*/ 33147 w 138588"/>
                <a:gd name="connsiteY6" fmla="*/ 31242 h 130587"/>
                <a:gd name="connsiteX7" fmla="*/ 29146 w 138588"/>
                <a:gd name="connsiteY7" fmla="*/ 39053 h 130587"/>
                <a:gd name="connsiteX8" fmla="*/ 28004 w 138588"/>
                <a:gd name="connsiteY8" fmla="*/ 51245 h 130587"/>
                <a:gd name="connsiteX9" fmla="*/ 28004 w 138588"/>
                <a:gd name="connsiteY9" fmla="*/ 53149 h 130587"/>
                <a:gd name="connsiteX10" fmla="*/ 133350 w 138588"/>
                <a:gd name="connsiteY10" fmla="*/ 53149 h 130587"/>
                <a:gd name="connsiteX11" fmla="*/ 137446 w 138588"/>
                <a:gd name="connsiteY11" fmla="*/ 57245 h 130587"/>
                <a:gd name="connsiteX12" fmla="*/ 137446 w 138588"/>
                <a:gd name="connsiteY12" fmla="*/ 71914 h 130587"/>
                <a:gd name="connsiteX13" fmla="*/ 133350 w 138588"/>
                <a:gd name="connsiteY13" fmla="*/ 76105 h 130587"/>
                <a:gd name="connsiteX14" fmla="*/ 28004 w 138588"/>
                <a:gd name="connsiteY14" fmla="*/ 76105 h 130587"/>
                <a:gd name="connsiteX15" fmla="*/ 28004 w 138588"/>
                <a:gd name="connsiteY15" fmla="*/ 79248 h 130587"/>
                <a:gd name="connsiteX16" fmla="*/ 29146 w 138588"/>
                <a:gd name="connsiteY16" fmla="*/ 91535 h 130587"/>
                <a:gd name="connsiteX17" fmla="*/ 33147 w 138588"/>
                <a:gd name="connsiteY17" fmla="*/ 99346 h 130587"/>
                <a:gd name="connsiteX18" fmla="*/ 40767 w 138588"/>
                <a:gd name="connsiteY18" fmla="*/ 103441 h 130587"/>
                <a:gd name="connsiteX19" fmla="*/ 52768 w 138588"/>
                <a:gd name="connsiteY19" fmla="*/ 104680 h 130587"/>
                <a:gd name="connsiteX20" fmla="*/ 134303 w 138588"/>
                <a:gd name="connsiteY20" fmla="*/ 104680 h 130587"/>
                <a:gd name="connsiteX21" fmla="*/ 138589 w 138588"/>
                <a:gd name="connsiteY21" fmla="*/ 108776 h 130587"/>
                <a:gd name="connsiteX22" fmla="*/ 138589 w 138588"/>
                <a:gd name="connsiteY22" fmla="*/ 126492 h 130587"/>
                <a:gd name="connsiteX23" fmla="*/ 134303 w 138588"/>
                <a:gd name="connsiteY23" fmla="*/ 130588 h 130587"/>
                <a:gd name="connsiteX24" fmla="*/ 52197 w 138588"/>
                <a:gd name="connsiteY24" fmla="*/ 130588 h 130587"/>
                <a:gd name="connsiteX25" fmla="*/ 28099 w 138588"/>
                <a:gd name="connsiteY25" fmla="*/ 127921 h 130587"/>
                <a:gd name="connsiteX26" fmla="*/ 12001 w 138588"/>
                <a:gd name="connsiteY26" fmla="*/ 119444 h 130587"/>
                <a:gd name="connsiteX27" fmla="*/ 2857 w 138588"/>
                <a:gd name="connsiteY27" fmla="*/ 104204 h 130587"/>
                <a:gd name="connsiteX28" fmla="*/ 0 w 138588"/>
                <a:gd name="connsiteY28" fmla="*/ 81344 h 130587"/>
                <a:gd name="connsiteX29" fmla="*/ 0 w 138588"/>
                <a:gd name="connsiteY29" fmla="*/ 49339 h 130587"/>
                <a:gd name="connsiteX30" fmla="*/ 2857 w 138588"/>
                <a:gd name="connsiteY30" fmla="*/ 26575 h 130587"/>
                <a:gd name="connsiteX31" fmla="*/ 12001 w 138588"/>
                <a:gd name="connsiteY31" fmla="*/ 11335 h 130587"/>
                <a:gd name="connsiteX32" fmla="*/ 28099 w 138588"/>
                <a:gd name="connsiteY32" fmla="*/ 2762 h 130587"/>
                <a:gd name="connsiteX33" fmla="*/ 52197 w 138588"/>
                <a:gd name="connsiteY33" fmla="*/ 0 h 130587"/>
                <a:gd name="connsiteX34" fmla="*/ 134303 w 138588"/>
                <a:gd name="connsiteY34"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588" h="130587">
                  <a:moveTo>
                    <a:pt x="134303" y="0"/>
                  </a:moveTo>
                  <a:cubicBezTo>
                    <a:pt x="137160" y="0"/>
                    <a:pt x="138589" y="1429"/>
                    <a:pt x="138589" y="4096"/>
                  </a:cubicBezTo>
                  <a:lnTo>
                    <a:pt x="138589" y="21812"/>
                  </a:lnTo>
                  <a:cubicBezTo>
                    <a:pt x="138589" y="24574"/>
                    <a:pt x="137160" y="25908"/>
                    <a:pt x="134303" y="25908"/>
                  </a:cubicBezTo>
                  <a:lnTo>
                    <a:pt x="52768" y="25908"/>
                  </a:lnTo>
                  <a:cubicBezTo>
                    <a:pt x="47911" y="25908"/>
                    <a:pt x="43910" y="26289"/>
                    <a:pt x="40767" y="27146"/>
                  </a:cubicBezTo>
                  <a:cubicBezTo>
                    <a:pt x="37624" y="27908"/>
                    <a:pt x="35052" y="29337"/>
                    <a:pt x="33147" y="31242"/>
                  </a:cubicBezTo>
                  <a:cubicBezTo>
                    <a:pt x="31242" y="33242"/>
                    <a:pt x="29908" y="35814"/>
                    <a:pt x="29146" y="39053"/>
                  </a:cubicBezTo>
                  <a:cubicBezTo>
                    <a:pt x="28480" y="42386"/>
                    <a:pt x="28004" y="46387"/>
                    <a:pt x="28004" y="51245"/>
                  </a:cubicBezTo>
                  <a:lnTo>
                    <a:pt x="28004" y="53149"/>
                  </a:lnTo>
                  <a:lnTo>
                    <a:pt x="133350" y="53149"/>
                  </a:lnTo>
                  <a:cubicBezTo>
                    <a:pt x="136017" y="53149"/>
                    <a:pt x="137446" y="54578"/>
                    <a:pt x="137446" y="57245"/>
                  </a:cubicBezTo>
                  <a:lnTo>
                    <a:pt x="137446" y="71914"/>
                  </a:lnTo>
                  <a:cubicBezTo>
                    <a:pt x="137446" y="74676"/>
                    <a:pt x="136017" y="76105"/>
                    <a:pt x="133350" y="76105"/>
                  </a:cubicBezTo>
                  <a:lnTo>
                    <a:pt x="28004" y="76105"/>
                  </a:lnTo>
                  <a:lnTo>
                    <a:pt x="28004" y="79248"/>
                  </a:lnTo>
                  <a:cubicBezTo>
                    <a:pt x="28004" y="84106"/>
                    <a:pt x="28384" y="88202"/>
                    <a:pt x="29146" y="91535"/>
                  </a:cubicBezTo>
                  <a:cubicBezTo>
                    <a:pt x="29908" y="94774"/>
                    <a:pt x="31242" y="97441"/>
                    <a:pt x="33147" y="99346"/>
                  </a:cubicBezTo>
                  <a:cubicBezTo>
                    <a:pt x="35052" y="101346"/>
                    <a:pt x="37624" y="102679"/>
                    <a:pt x="40767" y="103441"/>
                  </a:cubicBezTo>
                  <a:cubicBezTo>
                    <a:pt x="44005" y="104204"/>
                    <a:pt x="48006" y="104680"/>
                    <a:pt x="52768" y="104680"/>
                  </a:cubicBezTo>
                  <a:lnTo>
                    <a:pt x="134303" y="104680"/>
                  </a:lnTo>
                  <a:cubicBezTo>
                    <a:pt x="137160" y="104680"/>
                    <a:pt x="138589" y="106109"/>
                    <a:pt x="138589" y="108776"/>
                  </a:cubicBezTo>
                  <a:lnTo>
                    <a:pt x="138589" y="126492"/>
                  </a:lnTo>
                  <a:cubicBezTo>
                    <a:pt x="138589" y="129254"/>
                    <a:pt x="137160" y="130588"/>
                    <a:pt x="134303" y="130588"/>
                  </a:cubicBezTo>
                  <a:lnTo>
                    <a:pt x="52197" y="130588"/>
                  </a:lnTo>
                  <a:cubicBezTo>
                    <a:pt x="42767" y="130588"/>
                    <a:pt x="34766" y="129730"/>
                    <a:pt x="28099" y="127921"/>
                  </a:cubicBezTo>
                  <a:cubicBezTo>
                    <a:pt x="21526" y="126206"/>
                    <a:pt x="16097" y="123349"/>
                    <a:pt x="12001" y="119444"/>
                  </a:cubicBezTo>
                  <a:cubicBezTo>
                    <a:pt x="7810" y="115538"/>
                    <a:pt x="4763" y="110490"/>
                    <a:pt x="2857" y="104204"/>
                  </a:cubicBezTo>
                  <a:cubicBezTo>
                    <a:pt x="953" y="97917"/>
                    <a:pt x="0" y="90297"/>
                    <a:pt x="0" y="81344"/>
                  </a:cubicBezTo>
                  <a:lnTo>
                    <a:pt x="0" y="49339"/>
                  </a:lnTo>
                  <a:cubicBezTo>
                    <a:pt x="0" y="40386"/>
                    <a:pt x="953" y="32766"/>
                    <a:pt x="2857" y="26575"/>
                  </a:cubicBezTo>
                  <a:cubicBezTo>
                    <a:pt x="4763" y="20384"/>
                    <a:pt x="7810" y="15335"/>
                    <a:pt x="12001" y="11335"/>
                  </a:cubicBezTo>
                  <a:cubicBezTo>
                    <a:pt x="16192" y="7429"/>
                    <a:pt x="21526" y="4572"/>
                    <a:pt x="28099" y="2762"/>
                  </a:cubicBezTo>
                  <a:cubicBezTo>
                    <a:pt x="34671" y="953"/>
                    <a:pt x="42672" y="0"/>
                    <a:pt x="52197" y="0"/>
                  </a:cubicBezTo>
                  <a:lnTo>
                    <a:pt x="134303" y="0"/>
                  </a:lnTo>
                  <a:close/>
                </a:path>
              </a:pathLst>
            </a:custGeom>
            <a:solidFill>
              <a:schemeClr val="bg1"/>
            </a:solidFill>
            <a:ln w="9525" cap="flat">
              <a:noFill/>
              <a:prstDash val="solid"/>
              <a:miter/>
            </a:ln>
          </p:spPr>
          <p:txBody>
            <a:bodyPr rtlCol="0" anchor="ctr"/>
            <a:lstStyle/>
            <a:p>
              <a:endParaRPr lang="fr-FR" dirty="0"/>
            </a:p>
          </p:txBody>
        </p:sp>
        <p:sp>
          <p:nvSpPr>
            <p:cNvPr id="93" name="Forme libre 92">
              <a:extLst>
                <a:ext uri="{FF2B5EF4-FFF2-40B4-BE49-F238E27FC236}">
                  <a16:creationId xmlns:a16="http://schemas.microsoft.com/office/drawing/2014/main" id="{C486F9B9-ED5D-686E-CDEC-EDCBA10B30BE}"/>
                </a:ext>
              </a:extLst>
            </p:cNvPr>
            <p:cNvSpPr/>
            <p:nvPr/>
          </p:nvSpPr>
          <p:spPr>
            <a:xfrm>
              <a:off x="8537536" y="1603342"/>
              <a:ext cx="33532" cy="31126"/>
            </a:xfrm>
            <a:custGeom>
              <a:avLst/>
              <a:gdLst>
                <a:gd name="connsiteX0" fmla="*/ 131826 w 140684"/>
                <a:gd name="connsiteY0" fmla="*/ 0 h 130587"/>
                <a:gd name="connsiteX1" fmla="*/ 135922 w 140684"/>
                <a:gd name="connsiteY1" fmla="*/ 4096 h 130587"/>
                <a:gd name="connsiteX2" fmla="*/ 135922 w 140684"/>
                <a:gd name="connsiteY2" fmla="*/ 21812 h 130587"/>
                <a:gd name="connsiteX3" fmla="*/ 131826 w 140684"/>
                <a:gd name="connsiteY3" fmla="*/ 25908 h 130587"/>
                <a:gd name="connsiteX4" fmla="*/ 38386 w 140684"/>
                <a:gd name="connsiteY4" fmla="*/ 25908 h 130587"/>
                <a:gd name="connsiteX5" fmla="*/ 30766 w 140684"/>
                <a:gd name="connsiteY5" fmla="*/ 28670 h 130587"/>
                <a:gd name="connsiteX6" fmla="*/ 28480 w 140684"/>
                <a:gd name="connsiteY6" fmla="*/ 36290 h 130587"/>
                <a:gd name="connsiteX7" fmla="*/ 28480 w 140684"/>
                <a:gd name="connsiteY7" fmla="*/ 42672 h 130587"/>
                <a:gd name="connsiteX8" fmla="*/ 38195 w 140684"/>
                <a:gd name="connsiteY8" fmla="*/ 53149 h 130587"/>
                <a:gd name="connsiteX9" fmla="*/ 108109 w 140684"/>
                <a:gd name="connsiteY9" fmla="*/ 53149 h 130587"/>
                <a:gd name="connsiteX10" fmla="*/ 132493 w 140684"/>
                <a:gd name="connsiteY10" fmla="*/ 61436 h 130587"/>
                <a:gd name="connsiteX11" fmla="*/ 140684 w 140684"/>
                <a:gd name="connsiteY11" fmla="*/ 85249 h 130587"/>
                <a:gd name="connsiteX12" fmla="*/ 140684 w 140684"/>
                <a:gd name="connsiteY12" fmla="*/ 100108 h 130587"/>
                <a:gd name="connsiteX13" fmla="*/ 132683 w 140684"/>
                <a:gd name="connsiteY13" fmla="*/ 122206 h 130587"/>
                <a:gd name="connsiteX14" fmla="*/ 107728 w 140684"/>
                <a:gd name="connsiteY14" fmla="*/ 130588 h 130587"/>
                <a:gd name="connsiteX15" fmla="*/ 4477 w 140684"/>
                <a:gd name="connsiteY15" fmla="*/ 130588 h 130587"/>
                <a:gd name="connsiteX16" fmla="*/ 190 w 140684"/>
                <a:gd name="connsiteY16" fmla="*/ 126492 h 130587"/>
                <a:gd name="connsiteX17" fmla="*/ 190 w 140684"/>
                <a:gd name="connsiteY17" fmla="*/ 108776 h 130587"/>
                <a:gd name="connsiteX18" fmla="*/ 4477 w 140684"/>
                <a:gd name="connsiteY18" fmla="*/ 104680 h 130587"/>
                <a:gd name="connsiteX19" fmla="*/ 102394 w 140684"/>
                <a:gd name="connsiteY19" fmla="*/ 104680 h 130587"/>
                <a:gd name="connsiteX20" fmla="*/ 110014 w 140684"/>
                <a:gd name="connsiteY20" fmla="*/ 101918 h 130587"/>
                <a:gd name="connsiteX21" fmla="*/ 112300 w 140684"/>
                <a:gd name="connsiteY21" fmla="*/ 94202 h 130587"/>
                <a:gd name="connsiteX22" fmla="*/ 112300 w 140684"/>
                <a:gd name="connsiteY22" fmla="*/ 86582 h 130587"/>
                <a:gd name="connsiteX23" fmla="*/ 102584 w 140684"/>
                <a:gd name="connsiteY23" fmla="*/ 76200 h 130587"/>
                <a:gd name="connsiteX24" fmla="*/ 32671 w 140684"/>
                <a:gd name="connsiteY24" fmla="*/ 76200 h 130587"/>
                <a:gd name="connsiteX25" fmla="*/ 8192 w 140684"/>
                <a:gd name="connsiteY25" fmla="*/ 67913 h 130587"/>
                <a:gd name="connsiteX26" fmla="*/ 0 w 140684"/>
                <a:gd name="connsiteY26" fmla="*/ 44101 h 130587"/>
                <a:gd name="connsiteX27" fmla="*/ 0 w 140684"/>
                <a:gd name="connsiteY27" fmla="*/ 30480 h 130587"/>
                <a:gd name="connsiteX28" fmla="*/ 8001 w 140684"/>
                <a:gd name="connsiteY28" fmla="*/ 8477 h 130587"/>
                <a:gd name="connsiteX29" fmla="*/ 32956 w 140684"/>
                <a:gd name="connsiteY29" fmla="*/ 95 h 130587"/>
                <a:gd name="connsiteX30" fmla="*/ 131826 w 140684"/>
                <a:gd name="connsiteY30" fmla="*/ 95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684" h="130587">
                  <a:moveTo>
                    <a:pt x="131826" y="0"/>
                  </a:moveTo>
                  <a:cubicBezTo>
                    <a:pt x="134588" y="0"/>
                    <a:pt x="135922" y="1429"/>
                    <a:pt x="135922" y="4096"/>
                  </a:cubicBezTo>
                  <a:lnTo>
                    <a:pt x="135922" y="21812"/>
                  </a:lnTo>
                  <a:cubicBezTo>
                    <a:pt x="135922" y="24574"/>
                    <a:pt x="134588" y="25908"/>
                    <a:pt x="131826" y="25908"/>
                  </a:cubicBezTo>
                  <a:lnTo>
                    <a:pt x="38386" y="25908"/>
                  </a:lnTo>
                  <a:cubicBezTo>
                    <a:pt x="34766" y="25908"/>
                    <a:pt x="32195" y="26861"/>
                    <a:pt x="30766" y="28670"/>
                  </a:cubicBezTo>
                  <a:cubicBezTo>
                    <a:pt x="29242" y="30575"/>
                    <a:pt x="28480" y="33147"/>
                    <a:pt x="28480" y="36290"/>
                  </a:cubicBezTo>
                  <a:lnTo>
                    <a:pt x="28480" y="42672"/>
                  </a:lnTo>
                  <a:cubicBezTo>
                    <a:pt x="28480" y="49625"/>
                    <a:pt x="31718" y="53149"/>
                    <a:pt x="38195" y="53149"/>
                  </a:cubicBezTo>
                  <a:lnTo>
                    <a:pt x="108109" y="53149"/>
                  </a:lnTo>
                  <a:cubicBezTo>
                    <a:pt x="118872" y="53149"/>
                    <a:pt x="127063" y="55912"/>
                    <a:pt x="132493" y="61436"/>
                  </a:cubicBezTo>
                  <a:cubicBezTo>
                    <a:pt x="137922" y="66961"/>
                    <a:pt x="140684" y="74866"/>
                    <a:pt x="140684" y="85249"/>
                  </a:cubicBezTo>
                  <a:lnTo>
                    <a:pt x="140684" y="100108"/>
                  </a:lnTo>
                  <a:cubicBezTo>
                    <a:pt x="140684" y="109156"/>
                    <a:pt x="138017" y="116586"/>
                    <a:pt x="132683" y="122206"/>
                  </a:cubicBezTo>
                  <a:cubicBezTo>
                    <a:pt x="127349" y="127826"/>
                    <a:pt x="118967" y="130588"/>
                    <a:pt x="107728" y="130588"/>
                  </a:cubicBezTo>
                  <a:lnTo>
                    <a:pt x="4477" y="130588"/>
                  </a:lnTo>
                  <a:cubicBezTo>
                    <a:pt x="1619" y="130588"/>
                    <a:pt x="190" y="129254"/>
                    <a:pt x="190" y="126492"/>
                  </a:cubicBezTo>
                  <a:lnTo>
                    <a:pt x="190" y="108776"/>
                  </a:lnTo>
                  <a:cubicBezTo>
                    <a:pt x="190" y="106013"/>
                    <a:pt x="1619" y="104680"/>
                    <a:pt x="4477" y="104680"/>
                  </a:cubicBezTo>
                  <a:lnTo>
                    <a:pt x="102394" y="104680"/>
                  </a:lnTo>
                  <a:cubicBezTo>
                    <a:pt x="106013" y="104680"/>
                    <a:pt x="108585" y="103727"/>
                    <a:pt x="110014" y="101918"/>
                  </a:cubicBezTo>
                  <a:cubicBezTo>
                    <a:pt x="111538" y="100013"/>
                    <a:pt x="112300" y="97441"/>
                    <a:pt x="112300" y="94202"/>
                  </a:cubicBezTo>
                  <a:lnTo>
                    <a:pt x="112300" y="86582"/>
                  </a:lnTo>
                  <a:cubicBezTo>
                    <a:pt x="112300" y="79629"/>
                    <a:pt x="109061" y="76200"/>
                    <a:pt x="102584" y="76200"/>
                  </a:cubicBezTo>
                  <a:lnTo>
                    <a:pt x="32671" y="76200"/>
                  </a:lnTo>
                  <a:cubicBezTo>
                    <a:pt x="21812" y="76200"/>
                    <a:pt x="13716" y="73438"/>
                    <a:pt x="8192" y="67913"/>
                  </a:cubicBezTo>
                  <a:cubicBezTo>
                    <a:pt x="2762" y="62389"/>
                    <a:pt x="0" y="54388"/>
                    <a:pt x="0" y="44101"/>
                  </a:cubicBezTo>
                  <a:lnTo>
                    <a:pt x="0" y="30480"/>
                  </a:lnTo>
                  <a:cubicBezTo>
                    <a:pt x="0" y="21431"/>
                    <a:pt x="2667" y="14097"/>
                    <a:pt x="8001" y="8477"/>
                  </a:cubicBezTo>
                  <a:cubicBezTo>
                    <a:pt x="13335" y="2857"/>
                    <a:pt x="21622" y="95"/>
                    <a:pt x="32956" y="95"/>
                  </a:cubicBezTo>
                  <a:lnTo>
                    <a:pt x="131826" y="95"/>
                  </a:lnTo>
                  <a:close/>
                </a:path>
              </a:pathLst>
            </a:custGeom>
            <a:solidFill>
              <a:schemeClr val="bg1"/>
            </a:solidFill>
            <a:ln w="9525" cap="flat">
              <a:noFill/>
              <a:prstDash val="solid"/>
              <a:miter/>
            </a:ln>
          </p:spPr>
          <p:txBody>
            <a:bodyPr rtlCol="0" anchor="ctr"/>
            <a:lstStyle/>
            <a:p>
              <a:endParaRPr lang="fr-FR" dirty="0"/>
            </a:p>
          </p:txBody>
        </p:sp>
        <p:sp>
          <p:nvSpPr>
            <p:cNvPr id="94" name="Forme libre 93">
              <a:extLst>
                <a:ext uri="{FF2B5EF4-FFF2-40B4-BE49-F238E27FC236}">
                  <a16:creationId xmlns:a16="http://schemas.microsoft.com/office/drawing/2014/main" id="{8FD261DC-7AD0-65B7-DD5F-01C3F52DFAF7}"/>
                </a:ext>
              </a:extLst>
            </p:cNvPr>
            <p:cNvSpPr/>
            <p:nvPr/>
          </p:nvSpPr>
          <p:spPr>
            <a:xfrm>
              <a:off x="8590117" y="1603346"/>
              <a:ext cx="33578" cy="31126"/>
            </a:xfrm>
            <a:custGeom>
              <a:avLst/>
              <a:gdLst>
                <a:gd name="connsiteX0" fmla="*/ 132016 w 140874"/>
                <a:gd name="connsiteY0" fmla="*/ 0 h 130587"/>
                <a:gd name="connsiteX1" fmla="*/ 136112 w 140874"/>
                <a:gd name="connsiteY1" fmla="*/ 4096 h 130587"/>
                <a:gd name="connsiteX2" fmla="*/ 136112 w 140874"/>
                <a:gd name="connsiteY2" fmla="*/ 21812 h 130587"/>
                <a:gd name="connsiteX3" fmla="*/ 132016 w 140874"/>
                <a:gd name="connsiteY3" fmla="*/ 25908 h 130587"/>
                <a:gd name="connsiteX4" fmla="*/ 38576 w 140874"/>
                <a:gd name="connsiteY4" fmla="*/ 25908 h 130587"/>
                <a:gd name="connsiteX5" fmla="*/ 30956 w 140874"/>
                <a:gd name="connsiteY5" fmla="*/ 28670 h 130587"/>
                <a:gd name="connsiteX6" fmla="*/ 28670 w 140874"/>
                <a:gd name="connsiteY6" fmla="*/ 36290 h 130587"/>
                <a:gd name="connsiteX7" fmla="*/ 28670 w 140874"/>
                <a:gd name="connsiteY7" fmla="*/ 42672 h 130587"/>
                <a:gd name="connsiteX8" fmla="*/ 38386 w 140874"/>
                <a:gd name="connsiteY8" fmla="*/ 53149 h 130587"/>
                <a:gd name="connsiteX9" fmla="*/ 108299 w 140874"/>
                <a:gd name="connsiteY9" fmla="*/ 53149 h 130587"/>
                <a:gd name="connsiteX10" fmla="*/ 132683 w 140874"/>
                <a:gd name="connsiteY10" fmla="*/ 61436 h 130587"/>
                <a:gd name="connsiteX11" fmla="*/ 140875 w 140874"/>
                <a:gd name="connsiteY11" fmla="*/ 85249 h 130587"/>
                <a:gd name="connsiteX12" fmla="*/ 140875 w 140874"/>
                <a:gd name="connsiteY12" fmla="*/ 100108 h 130587"/>
                <a:gd name="connsiteX13" fmla="*/ 132874 w 140874"/>
                <a:gd name="connsiteY13" fmla="*/ 122206 h 130587"/>
                <a:gd name="connsiteX14" fmla="*/ 107918 w 140874"/>
                <a:gd name="connsiteY14" fmla="*/ 130588 h 130587"/>
                <a:gd name="connsiteX15" fmla="*/ 4572 w 140874"/>
                <a:gd name="connsiteY15" fmla="*/ 130588 h 130587"/>
                <a:gd name="connsiteX16" fmla="*/ 286 w 140874"/>
                <a:gd name="connsiteY16" fmla="*/ 126492 h 130587"/>
                <a:gd name="connsiteX17" fmla="*/ 286 w 140874"/>
                <a:gd name="connsiteY17" fmla="*/ 108776 h 130587"/>
                <a:gd name="connsiteX18" fmla="*/ 4572 w 140874"/>
                <a:gd name="connsiteY18" fmla="*/ 104680 h 130587"/>
                <a:gd name="connsiteX19" fmla="*/ 102489 w 140874"/>
                <a:gd name="connsiteY19" fmla="*/ 104680 h 130587"/>
                <a:gd name="connsiteX20" fmla="*/ 110109 w 140874"/>
                <a:gd name="connsiteY20" fmla="*/ 101918 h 130587"/>
                <a:gd name="connsiteX21" fmla="*/ 112300 w 140874"/>
                <a:gd name="connsiteY21" fmla="*/ 94202 h 130587"/>
                <a:gd name="connsiteX22" fmla="*/ 112300 w 140874"/>
                <a:gd name="connsiteY22" fmla="*/ 86582 h 130587"/>
                <a:gd name="connsiteX23" fmla="*/ 102584 w 140874"/>
                <a:gd name="connsiteY23" fmla="*/ 76200 h 130587"/>
                <a:gd name="connsiteX24" fmla="*/ 32671 w 140874"/>
                <a:gd name="connsiteY24" fmla="*/ 76200 h 130587"/>
                <a:gd name="connsiteX25" fmla="*/ 8191 w 140874"/>
                <a:gd name="connsiteY25" fmla="*/ 67913 h 130587"/>
                <a:gd name="connsiteX26" fmla="*/ 0 w 140874"/>
                <a:gd name="connsiteY26" fmla="*/ 44101 h 130587"/>
                <a:gd name="connsiteX27" fmla="*/ 0 w 140874"/>
                <a:gd name="connsiteY27" fmla="*/ 30480 h 130587"/>
                <a:gd name="connsiteX28" fmla="*/ 8001 w 140874"/>
                <a:gd name="connsiteY28" fmla="*/ 8477 h 130587"/>
                <a:gd name="connsiteX29" fmla="*/ 32956 w 140874"/>
                <a:gd name="connsiteY29" fmla="*/ 95 h 130587"/>
                <a:gd name="connsiteX30" fmla="*/ 132016 w 140874"/>
                <a:gd name="connsiteY30" fmla="*/ 95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874" h="130587">
                  <a:moveTo>
                    <a:pt x="132016" y="0"/>
                  </a:moveTo>
                  <a:cubicBezTo>
                    <a:pt x="134779" y="0"/>
                    <a:pt x="136112" y="1429"/>
                    <a:pt x="136112" y="4096"/>
                  </a:cubicBezTo>
                  <a:lnTo>
                    <a:pt x="136112" y="21812"/>
                  </a:lnTo>
                  <a:cubicBezTo>
                    <a:pt x="136112" y="24574"/>
                    <a:pt x="134683" y="25908"/>
                    <a:pt x="132016" y="25908"/>
                  </a:cubicBezTo>
                  <a:lnTo>
                    <a:pt x="38576" y="25908"/>
                  </a:lnTo>
                  <a:cubicBezTo>
                    <a:pt x="34957" y="25908"/>
                    <a:pt x="32385" y="26861"/>
                    <a:pt x="30956" y="28670"/>
                  </a:cubicBezTo>
                  <a:cubicBezTo>
                    <a:pt x="29432" y="30575"/>
                    <a:pt x="28670" y="33147"/>
                    <a:pt x="28670" y="36290"/>
                  </a:cubicBezTo>
                  <a:lnTo>
                    <a:pt x="28670" y="42672"/>
                  </a:lnTo>
                  <a:cubicBezTo>
                    <a:pt x="28670" y="49625"/>
                    <a:pt x="31909" y="53149"/>
                    <a:pt x="38386" y="53149"/>
                  </a:cubicBezTo>
                  <a:lnTo>
                    <a:pt x="108299" y="53149"/>
                  </a:lnTo>
                  <a:cubicBezTo>
                    <a:pt x="119063" y="53149"/>
                    <a:pt x="127254" y="55912"/>
                    <a:pt x="132683" y="61436"/>
                  </a:cubicBezTo>
                  <a:cubicBezTo>
                    <a:pt x="138113" y="66961"/>
                    <a:pt x="140875" y="74866"/>
                    <a:pt x="140875" y="85249"/>
                  </a:cubicBezTo>
                  <a:lnTo>
                    <a:pt x="140875" y="100108"/>
                  </a:lnTo>
                  <a:cubicBezTo>
                    <a:pt x="140875" y="109156"/>
                    <a:pt x="138208" y="116586"/>
                    <a:pt x="132874" y="122206"/>
                  </a:cubicBezTo>
                  <a:cubicBezTo>
                    <a:pt x="127540" y="127826"/>
                    <a:pt x="119158" y="130588"/>
                    <a:pt x="107918" y="130588"/>
                  </a:cubicBezTo>
                  <a:lnTo>
                    <a:pt x="4572" y="130588"/>
                  </a:lnTo>
                  <a:cubicBezTo>
                    <a:pt x="1714" y="130588"/>
                    <a:pt x="286" y="129254"/>
                    <a:pt x="286" y="126492"/>
                  </a:cubicBezTo>
                  <a:lnTo>
                    <a:pt x="286" y="108776"/>
                  </a:lnTo>
                  <a:cubicBezTo>
                    <a:pt x="286" y="106013"/>
                    <a:pt x="1714" y="104680"/>
                    <a:pt x="4572" y="104680"/>
                  </a:cubicBezTo>
                  <a:lnTo>
                    <a:pt x="102489" y="104680"/>
                  </a:lnTo>
                  <a:cubicBezTo>
                    <a:pt x="106108" y="104680"/>
                    <a:pt x="108680" y="103727"/>
                    <a:pt x="110109" y="101918"/>
                  </a:cubicBezTo>
                  <a:cubicBezTo>
                    <a:pt x="111633" y="100013"/>
                    <a:pt x="112300" y="97441"/>
                    <a:pt x="112300" y="94202"/>
                  </a:cubicBezTo>
                  <a:lnTo>
                    <a:pt x="112300" y="86582"/>
                  </a:lnTo>
                  <a:cubicBezTo>
                    <a:pt x="112300" y="79629"/>
                    <a:pt x="109061" y="76200"/>
                    <a:pt x="102584" y="76200"/>
                  </a:cubicBezTo>
                  <a:lnTo>
                    <a:pt x="32671" y="76200"/>
                  </a:lnTo>
                  <a:cubicBezTo>
                    <a:pt x="21812" y="76200"/>
                    <a:pt x="13716" y="73438"/>
                    <a:pt x="8191" y="67913"/>
                  </a:cubicBezTo>
                  <a:cubicBezTo>
                    <a:pt x="2762" y="62389"/>
                    <a:pt x="0" y="54388"/>
                    <a:pt x="0" y="44101"/>
                  </a:cubicBezTo>
                  <a:lnTo>
                    <a:pt x="0" y="30480"/>
                  </a:lnTo>
                  <a:cubicBezTo>
                    <a:pt x="0" y="21431"/>
                    <a:pt x="2667" y="14097"/>
                    <a:pt x="8001" y="8477"/>
                  </a:cubicBezTo>
                  <a:cubicBezTo>
                    <a:pt x="13335" y="2857"/>
                    <a:pt x="21717" y="95"/>
                    <a:pt x="32956" y="95"/>
                  </a:cubicBezTo>
                  <a:lnTo>
                    <a:pt x="132016" y="95"/>
                  </a:lnTo>
                  <a:close/>
                </a:path>
              </a:pathLst>
            </a:custGeom>
            <a:solidFill>
              <a:schemeClr val="bg1"/>
            </a:solidFill>
            <a:ln w="9525" cap="flat">
              <a:noFill/>
              <a:prstDash val="solid"/>
              <a:miter/>
            </a:ln>
          </p:spPr>
          <p:txBody>
            <a:bodyPr rtlCol="0" anchor="ctr"/>
            <a:lstStyle/>
            <a:p>
              <a:endParaRPr lang="fr-FR" dirty="0"/>
            </a:p>
          </p:txBody>
        </p:sp>
        <p:sp>
          <p:nvSpPr>
            <p:cNvPr id="95" name="Forme libre 94">
              <a:extLst>
                <a:ext uri="{FF2B5EF4-FFF2-40B4-BE49-F238E27FC236}">
                  <a16:creationId xmlns:a16="http://schemas.microsoft.com/office/drawing/2014/main" id="{D3137C36-8EEE-F226-E7C5-DB186C3E6D91}"/>
                </a:ext>
              </a:extLst>
            </p:cNvPr>
            <p:cNvSpPr/>
            <p:nvPr/>
          </p:nvSpPr>
          <p:spPr>
            <a:xfrm>
              <a:off x="8628622" y="1603321"/>
              <a:ext cx="34736" cy="31126"/>
            </a:xfrm>
            <a:custGeom>
              <a:avLst/>
              <a:gdLst>
                <a:gd name="connsiteX0" fmla="*/ 28480 w 145732"/>
                <a:gd name="connsiteY0" fmla="*/ 66199 h 130587"/>
                <a:gd name="connsiteX1" fmla="*/ 99917 w 145732"/>
                <a:gd name="connsiteY1" fmla="*/ 66199 h 130587"/>
                <a:gd name="connsiteX2" fmla="*/ 113347 w 145732"/>
                <a:gd name="connsiteY2" fmla="*/ 62103 h 130587"/>
                <a:gd name="connsiteX3" fmla="*/ 117253 w 145732"/>
                <a:gd name="connsiteY3" fmla="*/ 49625 h 130587"/>
                <a:gd name="connsiteX4" fmla="*/ 117253 w 145732"/>
                <a:gd name="connsiteY4" fmla="*/ 42577 h 130587"/>
                <a:gd name="connsiteX5" fmla="*/ 113347 w 145732"/>
                <a:gd name="connsiteY5" fmla="*/ 30099 h 130587"/>
                <a:gd name="connsiteX6" fmla="*/ 99917 w 145732"/>
                <a:gd name="connsiteY6" fmla="*/ 26003 h 130587"/>
                <a:gd name="connsiteX7" fmla="*/ 30861 w 145732"/>
                <a:gd name="connsiteY7" fmla="*/ 26003 h 130587"/>
                <a:gd name="connsiteX8" fmla="*/ 28480 w 145732"/>
                <a:gd name="connsiteY8" fmla="*/ 28194 h 130587"/>
                <a:gd name="connsiteX9" fmla="*/ 28480 w 145732"/>
                <a:gd name="connsiteY9" fmla="*/ 66199 h 130587"/>
                <a:gd name="connsiteX10" fmla="*/ 105632 w 145732"/>
                <a:gd name="connsiteY10" fmla="*/ 95 h 130587"/>
                <a:gd name="connsiteX11" fmla="*/ 136398 w 145732"/>
                <a:gd name="connsiteY11" fmla="*/ 9811 h 130587"/>
                <a:gd name="connsiteX12" fmla="*/ 145733 w 145732"/>
                <a:gd name="connsiteY12" fmla="*/ 38481 h 130587"/>
                <a:gd name="connsiteX13" fmla="*/ 145733 w 145732"/>
                <a:gd name="connsiteY13" fmla="*/ 52292 h 130587"/>
                <a:gd name="connsiteX14" fmla="*/ 136398 w 145732"/>
                <a:gd name="connsiteY14" fmla="*/ 80963 h 130587"/>
                <a:gd name="connsiteX15" fmla="*/ 105632 w 145732"/>
                <a:gd name="connsiteY15" fmla="*/ 90678 h 130587"/>
                <a:gd name="connsiteX16" fmla="*/ 28480 w 145732"/>
                <a:gd name="connsiteY16" fmla="*/ 90678 h 130587"/>
                <a:gd name="connsiteX17" fmla="*/ 28480 w 145732"/>
                <a:gd name="connsiteY17" fmla="*/ 126492 h 130587"/>
                <a:gd name="connsiteX18" fmla="*/ 24384 w 145732"/>
                <a:gd name="connsiteY18" fmla="*/ 130588 h 130587"/>
                <a:gd name="connsiteX19" fmla="*/ 4286 w 145732"/>
                <a:gd name="connsiteY19" fmla="*/ 130588 h 130587"/>
                <a:gd name="connsiteX20" fmla="*/ 0 w 145732"/>
                <a:gd name="connsiteY20" fmla="*/ 126492 h 130587"/>
                <a:gd name="connsiteX21" fmla="*/ 0 w 145732"/>
                <a:gd name="connsiteY21" fmla="*/ 5620 h 130587"/>
                <a:gd name="connsiteX22" fmla="*/ 5620 w 145732"/>
                <a:gd name="connsiteY22" fmla="*/ 0 h 130587"/>
                <a:gd name="connsiteX23" fmla="*/ 105632 w 145732"/>
                <a:gd name="connsiteY23"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732" h="130587">
                  <a:moveTo>
                    <a:pt x="28480" y="66199"/>
                  </a:moveTo>
                  <a:lnTo>
                    <a:pt x="99917" y="66199"/>
                  </a:lnTo>
                  <a:cubicBezTo>
                    <a:pt x="106204" y="66199"/>
                    <a:pt x="110680" y="64770"/>
                    <a:pt x="113347" y="62103"/>
                  </a:cubicBezTo>
                  <a:cubicBezTo>
                    <a:pt x="115919" y="59341"/>
                    <a:pt x="117253" y="55245"/>
                    <a:pt x="117253" y="49625"/>
                  </a:cubicBezTo>
                  <a:lnTo>
                    <a:pt x="117253" y="42577"/>
                  </a:lnTo>
                  <a:cubicBezTo>
                    <a:pt x="117253" y="36957"/>
                    <a:pt x="115919" y="32766"/>
                    <a:pt x="113347" y="30099"/>
                  </a:cubicBezTo>
                  <a:cubicBezTo>
                    <a:pt x="110680" y="27337"/>
                    <a:pt x="106204" y="26003"/>
                    <a:pt x="99917" y="26003"/>
                  </a:cubicBezTo>
                  <a:lnTo>
                    <a:pt x="30861" y="26003"/>
                  </a:lnTo>
                  <a:cubicBezTo>
                    <a:pt x="29242" y="26003"/>
                    <a:pt x="28480" y="26765"/>
                    <a:pt x="28480" y="28194"/>
                  </a:cubicBezTo>
                  <a:lnTo>
                    <a:pt x="28480" y="66199"/>
                  </a:lnTo>
                  <a:close/>
                  <a:moveTo>
                    <a:pt x="105632" y="95"/>
                  </a:moveTo>
                  <a:cubicBezTo>
                    <a:pt x="119920" y="95"/>
                    <a:pt x="130207" y="3334"/>
                    <a:pt x="136398" y="9811"/>
                  </a:cubicBezTo>
                  <a:cubicBezTo>
                    <a:pt x="142685" y="16288"/>
                    <a:pt x="145733" y="25908"/>
                    <a:pt x="145733" y="38481"/>
                  </a:cubicBezTo>
                  <a:lnTo>
                    <a:pt x="145733" y="52292"/>
                  </a:lnTo>
                  <a:cubicBezTo>
                    <a:pt x="145733" y="64961"/>
                    <a:pt x="142685" y="74581"/>
                    <a:pt x="136398" y="80963"/>
                  </a:cubicBezTo>
                  <a:cubicBezTo>
                    <a:pt x="130207" y="87440"/>
                    <a:pt x="119920" y="90678"/>
                    <a:pt x="105632" y="90678"/>
                  </a:cubicBezTo>
                  <a:lnTo>
                    <a:pt x="28480" y="90678"/>
                  </a:lnTo>
                  <a:lnTo>
                    <a:pt x="28480" y="126492"/>
                  </a:lnTo>
                  <a:cubicBezTo>
                    <a:pt x="28480" y="129254"/>
                    <a:pt x="27051" y="130588"/>
                    <a:pt x="24384" y="130588"/>
                  </a:cubicBezTo>
                  <a:lnTo>
                    <a:pt x="4286" y="130588"/>
                  </a:lnTo>
                  <a:cubicBezTo>
                    <a:pt x="1429" y="130588"/>
                    <a:pt x="0" y="129254"/>
                    <a:pt x="0" y="126492"/>
                  </a:cubicBezTo>
                  <a:lnTo>
                    <a:pt x="0" y="5620"/>
                  </a:lnTo>
                  <a:cubicBezTo>
                    <a:pt x="0" y="1810"/>
                    <a:pt x="1905" y="0"/>
                    <a:pt x="5620" y="0"/>
                  </a:cubicBezTo>
                  <a:lnTo>
                    <a:pt x="105632" y="0"/>
                  </a:lnTo>
                  <a:close/>
                </a:path>
              </a:pathLst>
            </a:custGeom>
            <a:solidFill>
              <a:schemeClr val="bg1"/>
            </a:solidFill>
            <a:ln w="9525" cap="flat">
              <a:noFill/>
              <a:prstDash val="solid"/>
              <a:miter/>
            </a:ln>
          </p:spPr>
          <p:txBody>
            <a:bodyPr rtlCol="0" anchor="ctr"/>
            <a:lstStyle/>
            <a:p>
              <a:endParaRPr lang="fr-FR" dirty="0"/>
            </a:p>
          </p:txBody>
        </p:sp>
        <p:sp>
          <p:nvSpPr>
            <p:cNvPr id="96" name="Forme libre 95">
              <a:extLst>
                <a:ext uri="{FF2B5EF4-FFF2-40B4-BE49-F238E27FC236}">
                  <a16:creationId xmlns:a16="http://schemas.microsoft.com/office/drawing/2014/main" id="{C2873BBF-2480-AC58-0C92-BC04EE98AD08}"/>
                </a:ext>
              </a:extLst>
            </p:cNvPr>
            <p:cNvSpPr/>
            <p:nvPr/>
          </p:nvSpPr>
          <p:spPr>
            <a:xfrm>
              <a:off x="8660869" y="1603345"/>
              <a:ext cx="41977" cy="31126"/>
            </a:xfrm>
            <a:custGeom>
              <a:avLst/>
              <a:gdLst>
                <a:gd name="connsiteX0" fmla="*/ 56159 w 176114"/>
                <a:gd name="connsiteY0" fmla="*/ 82487 h 130587"/>
                <a:gd name="connsiteX1" fmla="*/ 120262 w 176114"/>
                <a:gd name="connsiteY1" fmla="*/ 82487 h 130587"/>
                <a:gd name="connsiteX2" fmla="*/ 90639 w 176114"/>
                <a:gd name="connsiteY2" fmla="*/ 27813 h 130587"/>
                <a:gd name="connsiteX3" fmla="*/ 88544 w 176114"/>
                <a:gd name="connsiteY3" fmla="*/ 26575 h 130587"/>
                <a:gd name="connsiteX4" fmla="*/ 87401 w 176114"/>
                <a:gd name="connsiteY4" fmla="*/ 26575 h 130587"/>
                <a:gd name="connsiteX5" fmla="*/ 85401 w 176114"/>
                <a:gd name="connsiteY5" fmla="*/ 27813 h 130587"/>
                <a:gd name="connsiteX6" fmla="*/ 56159 w 176114"/>
                <a:gd name="connsiteY6" fmla="*/ 82487 h 130587"/>
                <a:gd name="connsiteX7" fmla="*/ 92354 w 176114"/>
                <a:gd name="connsiteY7" fmla="*/ 0 h 130587"/>
                <a:gd name="connsiteX8" fmla="*/ 104260 w 176114"/>
                <a:gd name="connsiteY8" fmla="*/ 2857 h 130587"/>
                <a:gd name="connsiteX9" fmla="*/ 113785 w 176114"/>
                <a:gd name="connsiteY9" fmla="*/ 14192 h 130587"/>
                <a:gd name="connsiteX10" fmla="*/ 175507 w 176114"/>
                <a:gd name="connsiteY10" fmla="*/ 126302 h 130587"/>
                <a:gd name="connsiteX11" fmla="*/ 175984 w 176114"/>
                <a:gd name="connsiteY11" fmla="*/ 129349 h 130587"/>
                <a:gd name="connsiteX12" fmla="*/ 173316 w 176114"/>
                <a:gd name="connsiteY12" fmla="*/ 130588 h 130587"/>
                <a:gd name="connsiteX13" fmla="*/ 149599 w 176114"/>
                <a:gd name="connsiteY13" fmla="*/ 130588 h 130587"/>
                <a:gd name="connsiteX14" fmla="*/ 145313 w 176114"/>
                <a:gd name="connsiteY14" fmla="*/ 128111 h 130587"/>
                <a:gd name="connsiteX15" fmla="*/ 132073 w 176114"/>
                <a:gd name="connsiteY15" fmla="*/ 104013 h 130587"/>
                <a:gd name="connsiteX16" fmla="*/ 44443 w 176114"/>
                <a:gd name="connsiteY16" fmla="*/ 104013 h 130587"/>
                <a:gd name="connsiteX17" fmla="*/ 31584 w 176114"/>
                <a:gd name="connsiteY17" fmla="*/ 128111 h 130587"/>
                <a:gd name="connsiteX18" fmla="*/ 27298 w 176114"/>
                <a:gd name="connsiteY18" fmla="*/ 130588 h 130587"/>
                <a:gd name="connsiteX19" fmla="*/ 3010 w 176114"/>
                <a:gd name="connsiteY19" fmla="*/ 130588 h 130587"/>
                <a:gd name="connsiteX20" fmla="*/ 152 w 176114"/>
                <a:gd name="connsiteY20" fmla="*/ 129349 h 130587"/>
                <a:gd name="connsiteX21" fmla="*/ 628 w 176114"/>
                <a:gd name="connsiteY21" fmla="*/ 126302 h 130587"/>
                <a:gd name="connsiteX22" fmla="*/ 61779 w 176114"/>
                <a:gd name="connsiteY22" fmla="*/ 14192 h 130587"/>
                <a:gd name="connsiteX23" fmla="*/ 70923 w 176114"/>
                <a:gd name="connsiteY23" fmla="*/ 2857 h 130587"/>
                <a:gd name="connsiteX24" fmla="*/ 81305 w 176114"/>
                <a:gd name="connsiteY24" fmla="*/ 0 h 130587"/>
                <a:gd name="connsiteX25" fmla="*/ 92354 w 176114"/>
                <a:gd name="connsiteY25"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114" h="130587">
                  <a:moveTo>
                    <a:pt x="56159" y="82487"/>
                  </a:moveTo>
                  <a:lnTo>
                    <a:pt x="120262" y="82487"/>
                  </a:lnTo>
                  <a:lnTo>
                    <a:pt x="90639" y="27813"/>
                  </a:lnTo>
                  <a:cubicBezTo>
                    <a:pt x="90163" y="26956"/>
                    <a:pt x="89401" y="26575"/>
                    <a:pt x="88544" y="26575"/>
                  </a:cubicBezTo>
                  <a:lnTo>
                    <a:pt x="87401" y="26575"/>
                  </a:lnTo>
                  <a:cubicBezTo>
                    <a:pt x="86544" y="26575"/>
                    <a:pt x="85877" y="27051"/>
                    <a:pt x="85401" y="27813"/>
                  </a:cubicBezTo>
                  <a:lnTo>
                    <a:pt x="56159" y="82487"/>
                  </a:lnTo>
                  <a:close/>
                  <a:moveTo>
                    <a:pt x="92354" y="0"/>
                  </a:moveTo>
                  <a:cubicBezTo>
                    <a:pt x="97116" y="0"/>
                    <a:pt x="101022" y="953"/>
                    <a:pt x="104260" y="2857"/>
                  </a:cubicBezTo>
                  <a:cubicBezTo>
                    <a:pt x="107499" y="4858"/>
                    <a:pt x="110642" y="8572"/>
                    <a:pt x="113785" y="14192"/>
                  </a:cubicBezTo>
                  <a:lnTo>
                    <a:pt x="175507" y="126302"/>
                  </a:lnTo>
                  <a:cubicBezTo>
                    <a:pt x="176079" y="127540"/>
                    <a:pt x="176269" y="128588"/>
                    <a:pt x="175984" y="129349"/>
                  </a:cubicBezTo>
                  <a:cubicBezTo>
                    <a:pt x="175698" y="130112"/>
                    <a:pt x="174745" y="130588"/>
                    <a:pt x="173316" y="130588"/>
                  </a:cubicBezTo>
                  <a:lnTo>
                    <a:pt x="149599" y="130588"/>
                  </a:lnTo>
                  <a:cubicBezTo>
                    <a:pt x="147504" y="130588"/>
                    <a:pt x="146075" y="129730"/>
                    <a:pt x="145313" y="128111"/>
                  </a:cubicBezTo>
                  <a:lnTo>
                    <a:pt x="132073" y="104013"/>
                  </a:lnTo>
                  <a:lnTo>
                    <a:pt x="44443" y="104013"/>
                  </a:lnTo>
                  <a:lnTo>
                    <a:pt x="31584" y="128111"/>
                  </a:lnTo>
                  <a:cubicBezTo>
                    <a:pt x="30727" y="129730"/>
                    <a:pt x="29298" y="130588"/>
                    <a:pt x="27298" y="130588"/>
                  </a:cubicBezTo>
                  <a:lnTo>
                    <a:pt x="3010" y="130588"/>
                  </a:lnTo>
                  <a:cubicBezTo>
                    <a:pt x="1390" y="130588"/>
                    <a:pt x="438" y="130207"/>
                    <a:pt x="152" y="129349"/>
                  </a:cubicBezTo>
                  <a:cubicBezTo>
                    <a:pt x="-134" y="128492"/>
                    <a:pt x="-39" y="127540"/>
                    <a:pt x="628" y="126302"/>
                  </a:cubicBezTo>
                  <a:lnTo>
                    <a:pt x="61779" y="14192"/>
                  </a:lnTo>
                  <a:cubicBezTo>
                    <a:pt x="64922" y="8572"/>
                    <a:pt x="67970" y="4858"/>
                    <a:pt x="70923" y="2857"/>
                  </a:cubicBezTo>
                  <a:cubicBezTo>
                    <a:pt x="73875" y="953"/>
                    <a:pt x="77399" y="0"/>
                    <a:pt x="81305" y="0"/>
                  </a:cubicBezTo>
                  <a:lnTo>
                    <a:pt x="92354" y="0"/>
                  </a:lnTo>
                  <a:close/>
                </a:path>
              </a:pathLst>
            </a:custGeom>
            <a:solidFill>
              <a:schemeClr val="bg1"/>
            </a:solidFill>
            <a:ln w="9525" cap="flat">
              <a:noFill/>
              <a:prstDash val="solid"/>
              <a:miter/>
            </a:ln>
          </p:spPr>
          <p:txBody>
            <a:bodyPr rtlCol="0" anchor="ctr"/>
            <a:lstStyle/>
            <a:p>
              <a:endParaRPr lang="fr-FR" dirty="0"/>
            </a:p>
          </p:txBody>
        </p:sp>
        <p:sp>
          <p:nvSpPr>
            <p:cNvPr id="97" name="Forme libre 96">
              <a:extLst>
                <a:ext uri="{FF2B5EF4-FFF2-40B4-BE49-F238E27FC236}">
                  <a16:creationId xmlns:a16="http://schemas.microsoft.com/office/drawing/2014/main" id="{176BA3CB-8A69-EBC3-61F0-21D7F475C6AA}"/>
                </a:ext>
              </a:extLst>
            </p:cNvPr>
            <p:cNvSpPr/>
            <p:nvPr/>
          </p:nvSpPr>
          <p:spPr>
            <a:xfrm>
              <a:off x="8698613" y="1603345"/>
              <a:ext cx="36756" cy="31104"/>
            </a:xfrm>
            <a:custGeom>
              <a:avLst/>
              <a:gdLst>
                <a:gd name="connsiteX0" fmla="*/ 149923 w 154209"/>
                <a:gd name="connsiteY0" fmla="*/ 0 h 130492"/>
                <a:gd name="connsiteX1" fmla="*/ 154210 w 154209"/>
                <a:gd name="connsiteY1" fmla="*/ 4096 h 130492"/>
                <a:gd name="connsiteX2" fmla="*/ 154210 w 154209"/>
                <a:gd name="connsiteY2" fmla="*/ 22384 h 130492"/>
                <a:gd name="connsiteX3" fmla="*/ 149923 w 154209"/>
                <a:gd name="connsiteY3" fmla="*/ 26670 h 130492"/>
                <a:gd name="connsiteX4" fmla="*/ 91345 w 154209"/>
                <a:gd name="connsiteY4" fmla="*/ 26670 h 130492"/>
                <a:gd name="connsiteX5" fmla="*/ 91345 w 154209"/>
                <a:gd name="connsiteY5" fmla="*/ 126397 h 130492"/>
                <a:gd name="connsiteX6" fmla="*/ 87249 w 154209"/>
                <a:gd name="connsiteY6" fmla="*/ 130493 h 130492"/>
                <a:gd name="connsiteX7" fmla="*/ 66961 w 154209"/>
                <a:gd name="connsiteY7" fmla="*/ 130493 h 130492"/>
                <a:gd name="connsiteX8" fmla="*/ 62865 w 154209"/>
                <a:gd name="connsiteY8" fmla="*/ 126397 h 130492"/>
                <a:gd name="connsiteX9" fmla="*/ 62865 w 154209"/>
                <a:gd name="connsiteY9" fmla="*/ 26670 h 130492"/>
                <a:gd name="connsiteX10" fmla="*/ 4286 w 154209"/>
                <a:gd name="connsiteY10" fmla="*/ 26670 h 130492"/>
                <a:gd name="connsiteX11" fmla="*/ 0 w 154209"/>
                <a:gd name="connsiteY11" fmla="*/ 22384 h 130492"/>
                <a:gd name="connsiteX12" fmla="*/ 0 w 154209"/>
                <a:gd name="connsiteY12" fmla="*/ 4096 h 130492"/>
                <a:gd name="connsiteX13" fmla="*/ 4286 w 154209"/>
                <a:gd name="connsiteY13" fmla="*/ 0 h 130492"/>
                <a:gd name="connsiteX14" fmla="*/ 149923 w 154209"/>
                <a:gd name="connsiteY14"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209" h="130492">
                  <a:moveTo>
                    <a:pt x="149923" y="0"/>
                  </a:moveTo>
                  <a:cubicBezTo>
                    <a:pt x="152781" y="0"/>
                    <a:pt x="154210" y="1429"/>
                    <a:pt x="154210" y="4096"/>
                  </a:cubicBezTo>
                  <a:lnTo>
                    <a:pt x="154210" y="22384"/>
                  </a:lnTo>
                  <a:cubicBezTo>
                    <a:pt x="154210" y="25241"/>
                    <a:pt x="152781" y="26670"/>
                    <a:pt x="149923" y="26670"/>
                  </a:cubicBezTo>
                  <a:lnTo>
                    <a:pt x="91345" y="26670"/>
                  </a:lnTo>
                  <a:lnTo>
                    <a:pt x="91345" y="126397"/>
                  </a:lnTo>
                  <a:cubicBezTo>
                    <a:pt x="91345" y="129159"/>
                    <a:pt x="89916" y="130493"/>
                    <a:pt x="87249" y="130493"/>
                  </a:cubicBezTo>
                  <a:lnTo>
                    <a:pt x="66961" y="130493"/>
                  </a:lnTo>
                  <a:cubicBezTo>
                    <a:pt x="64198" y="130493"/>
                    <a:pt x="62865" y="129159"/>
                    <a:pt x="62865" y="126397"/>
                  </a:cubicBezTo>
                  <a:lnTo>
                    <a:pt x="62865" y="26670"/>
                  </a:lnTo>
                  <a:lnTo>
                    <a:pt x="4286" y="26670"/>
                  </a:lnTo>
                  <a:cubicBezTo>
                    <a:pt x="1429" y="26670"/>
                    <a:pt x="0" y="25241"/>
                    <a:pt x="0" y="22384"/>
                  </a:cubicBezTo>
                  <a:lnTo>
                    <a:pt x="0" y="4096"/>
                  </a:lnTo>
                  <a:cubicBezTo>
                    <a:pt x="0" y="1334"/>
                    <a:pt x="1429" y="0"/>
                    <a:pt x="4286" y="0"/>
                  </a:cubicBezTo>
                  <a:lnTo>
                    <a:pt x="149923" y="0"/>
                  </a:lnTo>
                  <a:close/>
                </a:path>
              </a:pathLst>
            </a:custGeom>
            <a:solidFill>
              <a:schemeClr val="bg1"/>
            </a:solidFill>
            <a:ln w="9525" cap="flat">
              <a:noFill/>
              <a:prstDash val="solid"/>
              <a:miter/>
            </a:ln>
          </p:spPr>
          <p:txBody>
            <a:bodyPr rtlCol="0" anchor="ctr"/>
            <a:lstStyle/>
            <a:p>
              <a:endParaRPr lang="fr-FR" dirty="0"/>
            </a:p>
          </p:txBody>
        </p:sp>
        <p:sp>
          <p:nvSpPr>
            <p:cNvPr id="98" name="Forme libre 97">
              <a:extLst>
                <a:ext uri="{FF2B5EF4-FFF2-40B4-BE49-F238E27FC236}">
                  <a16:creationId xmlns:a16="http://schemas.microsoft.com/office/drawing/2014/main" id="{0EBB1477-0528-4897-77B5-640FD30CDD9A}"/>
                </a:ext>
              </a:extLst>
            </p:cNvPr>
            <p:cNvSpPr/>
            <p:nvPr/>
          </p:nvSpPr>
          <p:spPr>
            <a:xfrm>
              <a:off x="8739137" y="1603345"/>
              <a:ext cx="6811" cy="31126"/>
            </a:xfrm>
            <a:custGeom>
              <a:avLst/>
              <a:gdLst>
                <a:gd name="connsiteX0" fmla="*/ 24479 w 28575"/>
                <a:gd name="connsiteY0" fmla="*/ 0 h 130587"/>
                <a:gd name="connsiteX1" fmla="*/ 28575 w 28575"/>
                <a:gd name="connsiteY1" fmla="*/ 4096 h 130587"/>
                <a:gd name="connsiteX2" fmla="*/ 28575 w 28575"/>
                <a:gd name="connsiteY2" fmla="*/ 126492 h 130587"/>
                <a:gd name="connsiteX3" fmla="*/ 24479 w 28575"/>
                <a:gd name="connsiteY3" fmla="*/ 130588 h 130587"/>
                <a:gd name="connsiteX4" fmla="*/ 4286 w 28575"/>
                <a:gd name="connsiteY4" fmla="*/ 130588 h 130587"/>
                <a:gd name="connsiteX5" fmla="*/ 0 w 28575"/>
                <a:gd name="connsiteY5" fmla="*/ 126492 h 130587"/>
                <a:gd name="connsiteX6" fmla="*/ 0 w 28575"/>
                <a:gd name="connsiteY6" fmla="*/ 4096 h 130587"/>
                <a:gd name="connsiteX7" fmla="*/ 4286 w 28575"/>
                <a:gd name="connsiteY7" fmla="*/ 0 h 130587"/>
                <a:gd name="connsiteX8" fmla="*/ 24479 w 28575"/>
                <a:gd name="connsiteY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30587">
                  <a:moveTo>
                    <a:pt x="24479" y="0"/>
                  </a:moveTo>
                  <a:cubicBezTo>
                    <a:pt x="27241" y="0"/>
                    <a:pt x="28575" y="1429"/>
                    <a:pt x="28575" y="4096"/>
                  </a:cubicBezTo>
                  <a:lnTo>
                    <a:pt x="28575" y="126492"/>
                  </a:lnTo>
                  <a:cubicBezTo>
                    <a:pt x="28575" y="129254"/>
                    <a:pt x="27241" y="130588"/>
                    <a:pt x="24479" y="130588"/>
                  </a:cubicBezTo>
                  <a:lnTo>
                    <a:pt x="4286" y="130588"/>
                  </a:lnTo>
                  <a:cubicBezTo>
                    <a:pt x="1428" y="130588"/>
                    <a:pt x="0" y="129254"/>
                    <a:pt x="0" y="126492"/>
                  </a:cubicBezTo>
                  <a:lnTo>
                    <a:pt x="0" y="4096"/>
                  </a:lnTo>
                  <a:cubicBezTo>
                    <a:pt x="0" y="1334"/>
                    <a:pt x="1428" y="0"/>
                    <a:pt x="4286" y="0"/>
                  </a:cubicBezTo>
                  <a:lnTo>
                    <a:pt x="24479" y="0"/>
                  </a:lnTo>
                  <a:close/>
                </a:path>
              </a:pathLst>
            </a:custGeom>
            <a:solidFill>
              <a:schemeClr val="bg1"/>
            </a:solidFill>
            <a:ln w="9525" cap="flat">
              <a:noFill/>
              <a:prstDash val="solid"/>
              <a:miter/>
            </a:ln>
          </p:spPr>
          <p:txBody>
            <a:bodyPr rtlCol="0" anchor="ctr"/>
            <a:lstStyle/>
            <a:p>
              <a:endParaRPr lang="fr-FR" dirty="0"/>
            </a:p>
          </p:txBody>
        </p:sp>
        <p:sp>
          <p:nvSpPr>
            <p:cNvPr id="99" name="Forme libre 98">
              <a:extLst>
                <a:ext uri="{FF2B5EF4-FFF2-40B4-BE49-F238E27FC236}">
                  <a16:creationId xmlns:a16="http://schemas.microsoft.com/office/drawing/2014/main" id="{95C1B1E8-5520-8D64-D21E-AD815330274E}"/>
                </a:ext>
              </a:extLst>
            </p:cNvPr>
            <p:cNvSpPr/>
            <p:nvPr/>
          </p:nvSpPr>
          <p:spPr>
            <a:xfrm>
              <a:off x="8749406" y="1603345"/>
              <a:ext cx="41977" cy="31126"/>
            </a:xfrm>
            <a:custGeom>
              <a:avLst/>
              <a:gdLst>
                <a:gd name="connsiteX0" fmla="*/ 56159 w 176114"/>
                <a:gd name="connsiteY0" fmla="*/ 82487 h 130587"/>
                <a:gd name="connsiteX1" fmla="*/ 120262 w 176114"/>
                <a:gd name="connsiteY1" fmla="*/ 82487 h 130587"/>
                <a:gd name="connsiteX2" fmla="*/ 90639 w 176114"/>
                <a:gd name="connsiteY2" fmla="*/ 27813 h 130587"/>
                <a:gd name="connsiteX3" fmla="*/ 88544 w 176114"/>
                <a:gd name="connsiteY3" fmla="*/ 26575 h 130587"/>
                <a:gd name="connsiteX4" fmla="*/ 87401 w 176114"/>
                <a:gd name="connsiteY4" fmla="*/ 26575 h 130587"/>
                <a:gd name="connsiteX5" fmla="*/ 85401 w 176114"/>
                <a:gd name="connsiteY5" fmla="*/ 27813 h 130587"/>
                <a:gd name="connsiteX6" fmla="*/ 56159 w 176114"/>
                <a:gd name="connsiteY6" fmla="*/ 82487 h 130587"/>
                <a:gd name="connsiteX7" fmla="*/ 92354 w 176114"/>
                <a:gd name="connsiteY7" fmla="*/ 0 h 130587"/>
                <a:gd name="connsiteX8" fmla="*/ 104260 w 176114"/>
                <a:gd name="connsiteY8" fmla="*/ 2857 h 130587"/>
                <a:gd name="connsiteX9" fmla="*/ 113785 w 176114"/>
                <a:gd name="connsiteY9" fmla="*/ 14192 h 130587"/>
                <a:gd name="connsiteX10" fmla="*/ 175507 w 176114"/>
                <a:gd name="connsiteY10" fmla="*/ 126302 h 130587"/>
                <a:gd name="connsiteX11" fmla="*/ 175984 w 176114"/>
                <a:gd name="connsiteY11" fmla="*/ 129349 h 130587"/>
                <a:gd name="connsiteX12" fmla="*/ 173316 w 176114"/>
                <a:gd name="connsiteY12" fmla="*/ 130588 h 130587"/>
                <a:gd name="connsiteX13" fmla="*/ 149599 w 176114"/>
                <a:gd name="connsiteY13" fmla="*/ 130588 h 130587"/>
                <a:gd name="connsiteX14" fmla="*/ 145313 w 176114"/>
                <a:gd name="connsiteY14" fmla="*/ 128111 h 130587"/>
                <a:gd name="connsiteX15" fmla="*/ 132073 w 176114"/>
                <a:gd name="connsiteY15" fmla="*/ 104013 h 130587"/>
                <a:gd name="connsiteX16" fmla="*/ 44443 w 176114"/>
                <a:gd name="connsiteY16" fmla="*/ 104013 h 130587"/>
                <a:gd name="connsiteX17" fmla="*/ 31584 w 176114"/>
                <a:gd name="connsiteY17" fmla="*/ 128111 h 130587"/>
                <a:gd name="connsiteX18" fmla="*/ 27298 w 176114"/>
                <a:gd name="connsiteY18" fmla="*/ 130588 h 130587"/>
                <a:gd name="connsiteX19" fmla="*/ 3009 w 176114"/>
                <a:gd name="connsiteY19" fmla="*/ 130588 h 130587"/>
                <a:gd name="connsiteX20" fmla="*/ 152 w 176114"/>
                <a:gd name="connsiteY20" fmla="*/ 129349 h 130587"/>
                <a:gd name="connsiteX21" fmla="*/ 628 w 176114"/>
                <a:gd name="connsiteY21" fmla="*/ 126302 h 130587"/>
                <a:gd name="connsiteX22" fmla="*/ 61779 w 176114"/>
                <a:gd name="connsiteY22" fmla="*/ 14192 h 130587"/>
                <a:gd name="connsiteX23" fmla="*/ 70922 w 176114"/>
                <a:gd name="connsiteY23" fmla="*/ 2857 h 130587"/>
                <a:gd name="connsiteX24" fmla="*/ 81305 w 176114"/>
                <a:gd name="connsiteY24" fmla="*/ 0 h 130587"/>
                <a:gd name="connsiteX25" fmla="*/ 92354 w 176114"/>
                <a:gd name="connsiteY25"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114" h="130587">
                  <a:moveTo>
                    <a:pt x="56159" y="82487"/>
                  </a:moveTo>
                  <a:lnTo>
                    <a:pt x="120262" y="82487"/>
                  </a:lnTo>
                  <a:lnTo>
                    <a:pt x="90639" y="27813"/>
                  </a:lnTo>
                  <a:cubicBezTo>
                    <a:pt x="90163" y="26956"/>
                    <a:pt x="89401" y="26575"/>
                    <a:pt x="88544" y="26575"/>
                  </a:cubicBezTo>
                  <a:lnTo>
                    <a:pt x="87401" y="26575"/>
                  </a:lnTo>
                  <a:cubicBezTo>
                    <a:pt x="86544" y="26575"/>
                    <a:pt x="85877" y="27051"/>
                    <a:pt x="85401" y="27813"/>
                  </a:cubicBezTo>
                  <a:lnTo>
                    <a:pt x="56159" y="82487"/>
                  </a:lnTo>
                  <a:close/>
                  <a:moveTo>
                    <a:pt x="92354" y="0"/>
                  </a:moveTo>
                  <a:cubicBezTo>
                    <a:pt x="97116" y="0"/>
                    <a:pt x="101022" y="953"/>
                    <a:pt x="104260" y="2857"/>
                  </a:cubicBezTo>
                  <a:cubicBezTo>
                    <a:pt x="107499" y="4858"/>
                    <a:pt x="110642" y="8572"/>
                    <a:pt x="113785" y="14192"/>
                  </a:cubicBezTo>
                  <a:lnTo>
                    <a:pt x="175507" y="126302"/>
                  </a:lnTo>
                  <a:cubicBezTo>
                    <a:pt x="176079" y="127540"/>
                    <a:pt x="176269" y="128588"/>
                    <a:pt x="175984" y="129349"/>
                  </a:cubicBezTo>
                  <a:cubicBezTo>
                    <a:pt x="175697" y="130112"/>
                    <a:pt x="174745" y="130588"/>
                    <a:pt x="173316" y="130588"/>
                  </a:cubicBezTo>
                  <a:lnTo>
                    <a:pt x="149599" y="130588"/>
                  </a:lnTo>
                  <a:cubicBezTo>
                    <a:pt x="147504" y="130588"/>
                    <a:pt x="146075" y="129730"/>
                    <a:pt x="145313" y="128111"/>
                  </a:cubicBezTo>
                  <a:lnTo>
                    <a:pt x="132073" y="104013"/>
                  </a:lnTo>
                  <a:lnTo>
                    <a:pt x="44443" y="104013"/>
                  </a:lnTo>
                  <a:lnTo>
                    <a:pt x="31584" y="128111"/>
                  </a:lnTo>
                  <a:cubicBezTo>
                    <a:pt x="30727" y="129730"/>
                    <a:pt x="29298" y="130588"/>
                    <a:pt x="27298" y="130588"/>
                  </a:cubicBezTo>
                  <a:lnTo>
                    <a:pt x="3009" y="130588"/>
                  </a:lnTo>
                  <a:cubicBezTo>
                    <a:pt x="1390" y="130588"/>
                    <a:pt x="438" y="130207"/>
                    <a:pt x="152" y="129349"/>
                  </a:cubicBezTo>
                  <a:cubicBezTo>
                    <a:pt x="-134" y="128492"/>
                    <a:pt x="-39" y="127540"/>
                    <a:pt x="628" y="126302"/>
                  </a:cubicBezTo>
                  <a:lnTo>
                    <a:pt x="61779" y="14192"/>
                  </a:lnTo>
                  <a:cubicBezTo>
                    <a:pt x="64922" y="8572"/>
                    <a:pt x="67970" y="4858"/>
                    <a:pt x="70922" y="2857"/>
                  </a:cubicBezTo>
                  <a:cubicBezTo>
                    <a:pt x="73875" y="953"/>
                    <a:pt x="77399" y="0"/>
                    <a:pt x="81305" y="0"/>
                  </a:cubicBezTo>
                  <a:lnTo>
                    <a:pt x="92354" y="0"/>
                  </a:lnTo>
                  <a:close/>
                </a:path>
              </a:pathLst>
            </a:custGeom>
            <a:solidFill>
              <a:schemeClr val="bg1"/>
            </a:solidFill>
            <a:ln w="9525" cap="flat">
              <a:noFill/>
              <a:prstDash val="solid"/>
              <a:miter/>
            </a:ln>
          </p:spPr>
          <p:txBody>
            <a:bodyPr rtlCol="0" anchor="ctr"/>
            <a:lstStyle/>
            <a:p>
              <a:endParaRPr lang="fr-FR" dirty="0"/>
            </a:p>
          </p:txBody>
        </p:sp>
        <p:sp>
          <p:nvSpPr>
            <p:cNvPr id="100" name="Forme libre 99">
              <a:extLst>
                <a:ext uri="{FF2B5EF4-FFF2-40B4-BE49-F238E27FC236}">
                  <a16:creationId xmlns:a16="http://schemas.microsoft.com/office/drawing/2014/main" id="{0110F251-8AC4-F1F3-D2C0-58064BBFFD5C}"/>
                </a:ext>
              </a:extLst>
            </p:cNvPr>
            <p:cNvSpPr/>
            <p:nvPr/>
          </p:nvSpPr>
          <p:spPr>
            <a:xfrm>
              <a:off x="8792944" y="1603345"/>
              <a:ext cx="31716" cy="31126"/>
            </a:xfrm>
            <a:custGeom>
              <a:avLst/>
              <a:gdLst>
                <a:gd name="connsiteX0" fmla="*/ 24574 w 133063"/>
                <a:gd name="connsiteY0" fmla="*/ 0 h 130587"/>
                <a:gd name="connsiteX1" fmla="*/ 28670 w 133063"/>
                <a:gd name="connsiteY1" fmla="*/ 4096 h 130587"/>
                <a:gd name="connsiteX2" fmla="*/ 28670 w 133063"/>
                <a:gd name="connsiteY2" fmla="*/ 78581 h 130587"/>
                <a:gd name="connsiteX3" fmla="*/ 29908 w 133063"/>
                <a:gd name="connsiteY3" fmla="*/ 90964 h 130587"/>
                <a:gd name="connsiteX4" fmla="*/ 33909 w 133063"/>
                <a:gd name="connsiteY4" fmla="*/ 98774 h 130587"/>
                <a:gd name="connsiteX5" fmla="*/ 41434 w 133063"/>
                <a:gd name="connsiteY5" fmla="*/ 102965 h 130587"/>
                <a:gd name="connsiteX6" fmla="*/ 53435 w 133063"/>
                <a:gd name="connsiteY6" fmla="*/ 104108 h 130587"/>
                <a:gd name="connsiteX7" fmla="*/ 128968 w 133063"/>
                <a:gd name="connsiteY7" fmla="*/ 104108 h 130587"/>
                <a:gd name="connsiteX8" fmla="*/ 133064 w 133063"/>
                <a:gd name="connsiteY8" fmla="*/ 108204 h 130587"/>
                <a:gd name="connsiteX9" fmla="*/ 133064 w 133063"/>
                <a:gd name="connsiteY9" fmla="*/ 126492 h 130587"/>
                <a:gd name="connsiteX10" fmla="*/ 128968 w 133063"/>
                <a:gd name="connsiteY10" fmla="*/ 130588 h 130587"/>
                <a:gd name="connsiteX11" fmla="*/ 52292 w 133063"/>
                <a:gd name="connsiteY11" fmla="*/ 130588 h 130587"/>
                <a:gd name="connsiteX12" fmla="*/ 28194 w 133063"/>
                <a:gd name="connsiteY12" fmla="*/ 127921 h 130587"/>
                <a:gd name="connsiteX13" fmla="*/ 12096 w 133063"/>
                <a:gd name="connsiteY13" fmla="*/ 119444 h 130587"/>
                <a:gd name="connsiteX14" fmla="*/ 2953 w 133063"/>
                <a:gd name="connsiteY14" fmla="*/ 104204 h 130587"/>
                <a:gd name="connsiteX15" fmla="*/ 0 w 133063"/>
                <a:gd name="connsiteY15" fmla="*/ 81344 h 130587"/>
                <a:gd name="connsiteX16" fmla="*/ 0 w 133063"/>
                <a:gd name="connsiteY16" fmla="*/ 4096 h 130587"/>
                <a:gd name="connsiteX17" fmla="*/ 4286 w 133063"/>
                <a:gd name="connsiteY17" fmla="*/ 0 h 130587"/>
                <a:gd name="connsiteX18" fmla="*/ 24574 w 133063"/>
                <a:gd name="connsiteY1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63" h="130587">
                  <a:moveTo>
                    <a:pt x="24574" y="0"/>
                  </a:moveTo>
                  <a:cubicBezTo>
                    <a:pt x="27337" y="0"/>
                    <a:pt x="28670" y="1429"/>
                    <a:pt x="28670" y="4096"/>
                  </a:cubicBezTo>
                  <a:lnTo>
                    <a:pt x="28670" y="78581"/>
                  </a:lnTo>
                  <a:cubicBezTo>
                    <a:pt x="28670" y="83534"/>
                    <a:pt x="29051" y="87630"/>
                    <a:pt x="29908" y="90964"/>
                  </a:cubicBezTo>
                  <a:cubicBezTo>
                    <a:pt x="30670" y="94202"/>
                    <a:pt x="32004" y="96869"/>
                    <a:pt x="33909" y="98774"/>
                  </a:cubicBezTo>
                  <a:cubicBezTo>
                    <a:pt x="35814" y="100774"/>
                    <a:pt x="38290" y="102108"/>
                    <a:pt x="41434" y="102965"/>
                  </a:cubicBezTo>
                  <a:cubicBezTo>
                    <a:pt x="44672" y="103727"/>
                    <a:pt x="48577" y="104108"/>
                    <a:pt x="53435" y="104108"/>
                  </a:cubicBezTo>
                  <a:lnTo>
                    <a:pt x="128968" y="104108"/>
                  </a:lnTo>
                  <a:cubicBezTo>
                    <a:pt x="131635" y="104108"/>
                    <a:pt x="133064" y="105537"/>
                    <a:pt x="133064" y="108204"/>
                  </a:cubicBezTo>
                  <a:lnTo>
                    <a:pt x="133064" y="126492"/>
                  </a:lnTo>
                  <a:cubicBezTo>
                    <a:pt x="133064" y="129254"/>
                    <a:pt x="131635" y="130588"/>
                    <a:pt x="128968" y="130588"/>
                  </a:cubicBezTo>
                  <a:lnTo>
                    <a:pt x="52292" y="130588"/>
                  </a:lnTo>
                  <a:cubicBezTo>
                    <a:pt x="42863" y="130588"/>
                    <a:pt x="34861" y="129730"/>
                    <a:pt x="28194" y="127921"/>
                  </a:cubicBezTo>
                  <a:cubicBezTo>
                    <a:pt x="21621" y="126206"/>
                    <a:pt x="16192" y="123349"/>
                    <a:pt x="12096" y="119444"/>
                  </a:cubicBezTo>
                  <a:cubicBezTo>
                    <a:pt x="7905" y="115538"/>
                    <a:pt x="4857" y="110490"/>
                    <a:pt x="2953" y="104204"/>
                  </a:cubicBezTo>
                  <a:cubicBezTo>
                    <a:pt x="952" y="97917"/>
                    <a:pt x="0" y="90297"/>
                    <a:pt x="0" y="81344"/>
                  </a:cubicBezTo>
                  <a:lnTo>
                    <a:pt x="0" y="4096"/>
                  </a:lnTo>
                  <a:cubicBezTo>
                    <a:pt x="0" y="1334"/>
                    <a:pt x="1428" y="0"/>
                    <a:pt x="4286" y="0"/>
                  </a:cubicBezTo>
                  <a:lnTo>
                    <a:pt x="24574" y="0"/>
                  </a:lnTo>
                  <a:close/>
                </a:path>
              </a:pathLst>
            </a:custGeom>
            <a:solidFill>
              <a:schemeClr val="bg1"/>
            </a:solidFill>
            <a:ln w="9525" cap="flat">
              <a:noFill/>
              <a:prstDash val="solid"/>
              <a:miter/>
            </a:ln>
          </p:spPr>
          <p:txBody>
            <a:bodyPr rtlCol="0" anchor="ctr"/>
            <a:lstStyle/>
            <a:p>
              <a:endParaRPr lang="fr-FR" dirty="0"/>
            </a:p>
          </p:txBody>
        </p:sp>
        <p:sp>
          <p:nvSpPr>
            <p:cNvPr id="101" name="Forme libre 100">
              <a:extLst>
                <a:ext uri="{FF2B5EF4-FFF2-40B4-BE49-F238E27FC236}">
                  <a16:creationId xmlns:a16="http://schemas.microsoft.com/office/drawing/2014/main" id="{67978125-C279-12DA-A46C-E74543E4B6D7}"/>
                </a:ext>
              </a:extLst>
            </p:cNvPr>
            <p:cNvSpPr/>
            <p:nvPr/>
          </p:nvSpPr>
          <p:spPr>
            <a:xfrm>
              <a:off x="8828130" y="1603345"/>
              <a:ext cx="33032" cy="31126"/>
            </a:xfrm>
            <a:custGeom>
              <a:avLst/>
              <a:gdLst>
                <a:gd name="connsiteX0" fmla="*/ 134302 w 138588"/>
                <a:gd name="connsiteY0" fmla="*/ 0 h 130587"/>
                <a:gd name="connsiteX1" fmla="*/ 138589 w 138588"/>
                <a:gd name="connsiteY1" fmla="*/ 4096 h 130587"/>
                <a:gd name="connsiteX2" fmla="*/ 138589 w 138588"/>
                <a:gd name="connsiteY2" fmla="*/ 21812 h 130587"/>
                <a:gd name="connsiteX3" fmla="*/ 134302 w 138588"/>
                <a:gd name="connsiteY3" fmla="*/ 25908 h 130587"/>
                <a:gd name="connsiteX4" fmla="*/ 52768 w 138588"/>
                <a:gd name="connsiteY4" fmla="*/ 25908 h 130587"/>
                <a:gd name="connsiteX5" fmla="*/ 40767 w 138588"/>
                <a:gd name="connsiteY5" fmla="*/ 27146 h 130587"/>
                <a:gd name="connsiteX6" fmla="*/ 33147 w 138588"/>
                <a:gd name="connsiteY6" fmla="*/ 31242 h 130587"/>
                <a:gd name="connsiteX7" fmla="*/ 29146 w 138588"/>
                <a:gd name="connsiteY7" fmla="*/ 39053 h 130587"/>
                <a:gd name="connsiteX8" fmla="*/ 28003 w 138588"/>
                <a:gd name="connsiteY8" fmla="*/ 51245 h 130587"/>
                <a:gd name="connsiteX9" fmla="*/ 28003 w 138588"/>
                <a:gd name="connsiteY9" fmla="*/ 53149 h 130587"/>
                <a:gd name="connsiteX10" fmla="*/ 133350 w 138588"/>
                <a:gd name="connsiteY10" fmla="*/ 53149 h 130587"/>
                <a:gd name="connsiteX11" fmla="*/ 137446 w 138588"/>
                <a:gd name="connsiteY11" fmla="*/ 57245 h 130587"/>
                <a:gd name="connsiteX12" fmla="*/ 137446 w 138588"/>
                <a:gd name="connsiteY12" fmla="*/ 71914 h 130587"/>
                <a:gd name="connsiteX13" fmla="*/ 133350 w 138588"/>
                <a:gd name="connsiteY13" fmla="*/ 76105 h 130587"/>
                <a:gd name="connsiteX14" fmla="*/ 28003 w 138588"/>
                <a:gd name="connsiteY14" fmla="*/ 76105 h 130587"/>
                <a:gd name="connsiteX15" fmla="*/ 28003 w 138588"/>
                <a:gd name="connsiteY15" fmla="*/ 79248 h 130587"/>
                <a:gd name="connsiteX16" fmla="*/ 29146 w 138588"/>
                <a:gd name="connsiteY16" fmla="*/ 91535 h 130587"/>
                <a:gd name="connsiteX17" fmla="*/ 33147 w 138588"/>
                <a:gd name="connsiteY17" fmla="*/ 99346 h 130587"/>
                <a:gd name="connsiteX18" fmla="*/ 40767 w 138588"/>
                <a:gd name="connsiteY18" fmla="*/ 103441 h 130587"/>
                <a:gd name="connsiteX19" fmla="*/ 52768 w 138588"/>
                <a:gd name="connsiteY19" fmla="*/ 104680 h 130587"/>
                <a:gd name="connsiteX20" fmla="*/ 134302 w 138588"/>
                <a:gd name="connsiteY20" fmla="*/ 104680 h 130587"/>
                <a:gd name="connsiteX21" fmla="*/ 138589 w 138588"/>
                <a:gd name="connsiteY21" fmla="*/ 108776 h 130587"/>
                <a:gd name="connsiteX22" fmla="*/ 138589 w 138588"/>
                <a:gd name="connsiteY22" fmla="*/ 126492 h 130587"/>
                <a:gd name="connsiteX23" fmla="*/ 134302 w 138588"/>
                <a:gd name="connsiteY23" fmla="*/ 130588 h 130587"/>
                <a:gd name="connsiteX24" fmla="*/ 52197 w 138588"/>
                <a:gd name="connsiteY24" fmla="*/ 130588 h 130587"/>
                <a:gd name="connsiteX25" fmla="*/ 28098 w 138588"/>
                <a:gd name="connsiteY25" fmla="*/ 127921 h 130587"/>
                <a:gd name="connsiteX26" fmla="*/ 12001 w 138588"/>
                <a:gd name="connsiteY26" fmla="*/ 119444 h 130587"/>
                <a:gd name="connsiteX27" fmla="*/ 2857 w 138588"/>
                <a:gd name="connsiteY27" fmla="*/ 104204 h 130587"/>
                <a:gd name="connsiteX28" fmla="*/ 0 w 138588"/>
                <a:gd name="connsiteY28" fmla="*/ 81344 h 130587"/>
                <a:gd name="connsiteX29" fmla="*/ 0 w 138588"/>
                <a:gd name="connsiteY29" fmla="*/ 49339 h 130587"/>
                <a:gd name="connsiteX30" fmla="*/ 2857 w 138588"/>
                <a:gd name="connsiteY30" fmla="*/ 26575 h 130587"/>
                <a:gd name="connsiteX31" fmla="*/ 12001 w 138588"/>
                <a:gd name="connsiteY31" fmla="*/ 11335 h 130587"/>
                <a:gd name="connsiteX32" fmla="*/ 28098 w 138588"/>
                <a:gd name="connsiteY32" fmla="*/ 2762 h 130587"/>
                <a:gd name="connsiteX33" fmla="*/ 52197 w 138588"/>
                <a:gd name="connsiteY33" fmla="*/ 0 h 130587"/>
                <a:gd name="connsiteX34" fmla="*/ 134302 w 138588"/>
                <a:gd name="connsiteY34"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588" h="130587">
                  <a:moveTo>
                    <a:pt x="134302" y="0"/>
                  </a:moveTo>
                  <a:cubicBezTo>
                    <a:pt x="137160" y="0"/>
                    <a:pt x="138589" y="1429"/>
                    <a:pt x="138589" y="4096"/>
                  </a:cubicBezTo>
                  <a:lnTo>
                    <a:pt x="138589" y="21812"/>
                  </a:lnTo>
                  <a:cubicBezTo>
                    <a:pt x="138589" y="24574"/>
                    <a:pt x="137160" y="25908"/>
                    <a:pt x="134302" y="25908"/>
                  </a:cubicBezTo>
                  <a:lnTo>
                    <a:pt x="52768" y="25908"/>
                  </a:lnTo>
                  <a:cubicBezTo>
                    <a:pt x="47910" y="25908"/>
                    <a:pt x="43910" y="26289"/>
                    <a:pt x="40767" y="27146"/>
                  </a:cubicBezTo>
                  <a:cubicBezTo>
                    <a:pt x="37623" y="27908"/>
                    <a:pt x="35052" y="29337"/>
                    <a:pt x="33147" y="31242"/>
                  </a:cubicBezTo>
                  <a:cubicBezTo>
                    <a:pt x="31242" y="33242"/>
                    <a:pt x="29908" y="35814"/>
                    <a:pt x="29146" y="39053"/>
                  </a:cubicBezTo>
                  <a:cubicBezTo>
                    <a:pt x="28480" y="42386"/>
                    <a:pt x="28003" y="46387"/>
                    <a:pt x="28003" y="51245"/>
                  </a:cubicBezTo>
                  <a:lnTo>
                    <a:pt x="28003" y="53149"/>
                  </a:lnTo>
                  <a:lnTo>
                    <a:pt x="133350" y="53149"/>
                  </a:lnTo>
                  <a:cubicBezTo>
                    <a:pt x="136017" y="53149"/>
                    <a:pt x="137446" y="54578"/>
                    <a:pt x="137446" y="57245"/>
                  </a:cubicBezTo>
                  <a:lnTo>
                    <a:pt x="137446" y="71914"/>
                  </a:lnTo>
                  <a:cubicBezTo>
                    <a:pt x="137446" y="74676"/>
                    <a:pt x="136017" y="76105"/>
                    <a:pt x="133350" y="76105"/>
                  </a:cubicBezTo>
                  <a:lnTo>
                    <a:pt x="28003" y="76105"/>
                  </a:lnTo>
                  <a:lnTo>
                    <a:pt x="28003" y="79248"/>
                  </a:lnTo>
                  <a:cubicBezTo>
                    <a:pt x="28003" y="84106"/>
                    <a:pt x="28384" y="88202"/>
                    <a:pt x="29146" y="91535"/>
                  </a:cubicBezTo>
                  <a:cubicBezTo>
                    <a:pt x="29908" y="94774"/>
                    <a:pt x="31242" y="97441"/>
                    <a:pt x="33147" y="99346"/>
                  </a:cubicBezTo>
                  <a:cubicBezTo>
                    <a:pt x="35052" y="101346"/>
                    <a:pt x="37623" y="102679"/>
                    <a:pt x="40767" y="103441"/>
                  </a:cubicBezTo>
                  <a:cubicBezTo>
                    <a:pt x="44005" y="104204"/>
                    <a:pt x="48006" y="104680"/>
                    <a:pt x="52768" y="104680"/>
                  </a:cubicBezTo>
                  <a:lnTo>
                    <a:pt x="134302" y="104680"/>
                  </a:lnTo>
                  <a:cubicBezTo>
                    <a:pt x="137160" y="104680"/>
                    <a:pt x="138589" y="106109"/>
                    <a:pt x="138589" y="108776"/>
                  </a:cubicBezTo>
                  <a:lnTo>
                    <a:pt x="138589" y="126492"/>
                  </a:lnTo>
                  <a:cubicBezTo>
                    <a:pt x="138589" y="129254"/>
                    <a:pt x="137160" y="130588"/>
                    <a:pt x="134302" y="130588"/>
                  </a:cubicBezTo>
                  <a:lnTo>
                    <a:pt x="52197" y="130588"/>
                  </a:lnTo>
                  <a:cubicBezTo>
                    <a:pt x="42767" y="130588"/>
                    <a:pt x="34766" y="129730"/>
                    <a:pt x="28098" y="127921"/>
                  </a:cubicBezTo>
                  <a:cubicBezTo>
                    <a:pt x="21526" y="126206"/>
                    <a:pt x="16097" y="123349"/>
                    <a:pt x="12001" y="119444"/>
                  </a:cubicBezTo>
                  <a:cubicBezTo>
                    <a:pt x="7810" y="115538"/>
                    <a:pt x="4763" y="110490"/>
                    <a:pt x="2857" y="104204"/>
                  </a:cubicBezTo>
                  <a:cubicBezTo>
                    <a:pt x="952" y="97917"/>
                    <a:pt x="0" y="90297"/>
                    <a:pt x="0" y="81344"/>
                  </a:cubicBezTo>
                  <a:lnTo>
                    <a:pt x="0" y="49339"/>
                  </a:lnTo>
                  <a:cubicBezTo>
                    <a:pt x="0" y="40386"/>
                    <a:pt x="952" y="32766"/>
                    <a:pt x="2857" y="26575"/>
                  </a:cubicBezTo>
                  <a:cubicBezTo>
                    <a:pt x="4763" y="20384"/>
                    <a:pt x="7810" y="15335"/>
                    <a:pt x="12001" y="11335"/>
                  </a:cubicBezTo>
                  <a:cubicBezTo>
                    <a:pt x="16192" y="7429"/>
                    <a:pt x="21526" y="4572"/>
                    <a:pt x="28098" y="2762"/>
                  </a:cubicBezTo>
                  <a:cubicBezTo>
                    <a:pt x="34671" y="953"/>
                    <a:pt x="42672" y="0"/>
                    <a:pt x="52197" y="0"/>
                  </a:cubicBezTo>
                  <a:lnTo>
                    <a:pt x="134302" y="0"/>
                  </a:lnTo>
                  <a:close/>
                </a:path>
              </a:pathLst>
            </a:custGeom>
            <a:solidFill>
              <a:schemeClr val="bg1"/>
            </a:solidFill>
            <a:ln w="9525" cap="flat">
              <a:noFill/>
              <a:prstDash val="solid"/>
              <a:miter/>
            </a:ln>
          </p:spPr>
          <p:txBody>
            <a:bodyPr rtlCol="0" anchor="ctr"/>
            <a:lstStyle/>
            <a:p>
              <a:endParaRPr lang="fr-FR" dirty="0"/>
            </a:p>
          </p:txBody>
        </p:sp>
        <p:sp>
          <p:nvSpPr>
            <p:cNvPr id="102" name="Forme libre 101">
              <a:extLst>
                <a:ext uri="{FF2B5EF4-FFF2-40B4-BE49-F238E27FC236}">
                  <a16:creationId xmlns:a16="http://schemas.microsoft.com/office/drawing/2014/main" id="{328CBE43-B1D2-8535-5923-3F610D2BD2BC}"/>
                </a:ext>
              </a:extLst>
            </p:cNvPr>
            <p:cNvSpPr/>
            <p:nvPr/>
          </p:nvSpPr>
          <p:spPr>
            <a:xfrm>
              <a:off x="8865518" y="1603345"/>
              <a:ext cx="33578" cy="31126"/>
            </a:xfrm>
            <a:custGeom>
              <a:avLst/>
              <a:gdLst>
                <a:gd name="connsiteX0" fmla="*/ 132016 w 140874"/>
                <a:gd name="connsiteY0" fmla="*/ 0 h 130587"/>
                <a:gd name="connsiteX1" fmla="*/ 136112 w 140874"/>
                <a:gd name="connsiteY1" fmla="*/ 4096 h 130587"/>
                <a:gd name="connsiteX2" fmla="*/ 136112 w 140874"/>
                <a:gd name="connsiteY2" fmla="*/ 21812 h 130587"/>
                <a:gd name="connsiteX3" fmla="*/ 132016 w 140874"/>
                <a:gd name="connsiteY3" fmla="*/ 25908 h 130587"/>
                <a:gd name="connsiteX4" fmla="*/ 38576 w 140874"/>
                <a:gd name="connsiteY4" fmla="*/ 25908 h 130587"/>
                <a:gd name="connsiteX5" fmla="*/ 30956 w 140874"/>
                <a:gd name="connsiteY5" fmla="*/ 28670 h 130587"/>
                <a:gd name="connsiteX6" fmla="*/ 28670 w 140874"/>
                <a:gd name="connsiteY6" fmla="*/ 36290 h 130587"/>
                <a:gd name="connsiteX7" fmla="*/ 28670 w 140874"/>
                <a:gd name="connsiteY7" fmla="*/ 42672 h 130587"/>
                <a:gd name="connsiteX8" fmla="*/ 38386 w 140874"/>
                <a:gd name="connsiteY8" fmla="*/ 53149 h 130587"/>
                <a:gd name="connsiteX9" fmla="*/ 108299 w 140874"/>
                <a:gd name="connsiteY9" fmla="*/ 53149 h 130587"/>
                <a:gd name="connsiteX10" fmla="*/ 132683 w 140874"/>
                <a:gd name="connsiteY10" fmla="*/ 61436 h 130587"/>
                <a:gd name="connsiteX11" fmla="*/ 140875 w 140874"/>
                <a:gd name="connsiteY11" fmla="*/ 85249 h 130587"/>
                <a:gd name="connsiteX12" fmla="*/ 140875 w 140874"/>
                <a:gd name="connsiteY12" fmla="*/ 100108 h 130587"/>
                <a:gd name="connsiteX13" fmla="*/ 132874 w 140874"/>
                <a:gd name="connsiteY13" fmla="*/ 122206 h 130587"/>
                <a:gd name="connsiteX14" fmla="*/ 107918 w 140874"/>
                <a:gd name="connsiteY14" fmla="*/ 130588 h 130587"/>
                <a:gd name="connsiteX15" fmla="*/ 4572 w 140874"/>
                <a:gd name="connsiteY15" fmla="*/ 130588 h 130587"/>
                <a:gd name="connsiteX16" fmla="*/ 286 w 140874"/>
                <a:gd name="connsiteY16" fmla="*/ 126492 h 130587"/>
                <a:gd name="connsiteX17" fmla="*/ 286 w 140874"/>
                <a:gd name="connsiteY17" fmla="*/ 108776 h 130587"/>
                <a:gd name="connsiteX18" fmla="*/ 4572 w 140874"/>
                <a:gd name="connsiteY18" fmla="*/ 104680 h 130587"/>
                <a:gd name="connsiteX19" fmla="*/ 102489 w 140874"/>
                <a:gd name="connsiteY19" fmla="*/ 104680 h 130587"/>
                <a:gd name="connsiteX20" fmla="*/ 110109 w 140874"/>
                <a:gd name="connsiteY20" fmla="*/ 101918 h 130587"/>
                <a:gd name="connsiteX21" fmla="*/ 112300 w 140874"/>
                <a:gd name="connsiteY21" fmla="*/ 94202 h 130587"/>
                <a:gd name="connsiteX22" fmla="*/ 112300 w 140874"/>
                <a:gd name="connsiteY22" fmla="*/ 86582 h 130587"/>
                <a:gd name="connsiteX23" fmla="*/ 102584 w 140874"/>
                <a:gd name="connsiteY23" fmla="*/ 76200 h 130587"/>
                <a:gd name="connsiteX24" fmla="*/ 32671 w 140874"/>
                <a:gd name="connsiteY24" fmla="*/ 76200 h 130587"/>
                <a:gd name="connsiteX25" fmla="*/ 8191 w 140874"/>
                <a:gd name="connsiteY25" fmla="*/ 67913 h 130587"/>
                <a:gd name="connsiteX26" fmla="*/ 0 w 140874"/>
                <a:gd name="connsiteY26" fmla="*/ 44101 h 130587"/>
                <a:gd name="connsiteX27" fmla="*/ 0 w 140874"/>
                <a:gd name="connsiteY27" fmla="*/ 30480 h 130587"/>
                <a:gd name="connsiteX28" fmla="*/ 8001 w 140874"/>
                <a:gd name="connsiteY28" fmla="*/ 8477 h 130587"/>
                <a:gd name="connsiteX29" fmla="*/ 32957 w 140874"/>
                <a:gd name="connsiteY29" fmla="*/ 95 h 130587"/>
                <a:gd name="connsiteX30" fmla="*/ 132016 w 140874"/>
                <a:gd name="connsiteY30" fmla="*/ 95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874" h="130587">
                  <a:moveTo>
                    <a:pt x="132016" y="0"/>
                  </a:moveTo>
                  <a:cubicBezTo>
                    <a:pt x="134779" y="0"/>
                    <a:pt x="136112" y="1429"/>
                    <a:pt x="136112" y="4096"/>
                  </a:cubicBezTo>
                  <a:lnTo>
                    <a:pt x="136112" y="21812"/>
                  </a:lnTo>
                  <a:cubicBezTo>
                    <a:pt x="136112" y="24574"/>
                    <a:pt x="134684" y="25908"/>
                    <a:pt x="132016" y="25908"/>
                  </a:cubicBezTo>
                  <a:lnTo>
                    <a:pt x="38576" y="25908"/>
                  </a:lnTo>
                  <a:cubicBezTo>
                    <a:pt x="34957" y="25908"/>
                    <a:pt x="32385" y="26861"/>
                    <a:pt x="30956" y="28670"/>
                  </a:cubicBezTo>
                  <a:cubicBezTo>
                    <a:pt x="29433" y="30575"/>
                    <a:pt x="28670" y="33147"/>
                    <a:pt x="28670" y="36290"/>
                  </a:cubicBezTo>
                  <a:lnTo>
                    <a:pt x="28670" y="42672"/>
                  </a:lnTo>
                  <a:cubicBezTo>
                    <a:pt x="28670" y="49625"/>
                    <a:pt x="31909" y="53149"/>
                    <a:pt x="38386" y="53149"/>
                  </a:cubicBezTo>
                  <a:lnTo>
                    <a:pt x="108299" y="53149"/>
                  </a:lnTo>
                  <a:cubicBezTo>
                    <a:pt x="119063" y="53149"/>
                    <a:pt x="127254" y="55912"/>
                    <a:pt x="132683" y="61436"/>
                  </a:cubicBezTo>
                  <a:cubicBezTo>
                    <a:pt x="138113" y="66961"/>
                    <a:pt x="140875" y="74866"/>
                    <a:pt x="140875" y="85249"/>
                  </a:cubicBezTo>
                  <a:lnTo>
                    <a:pt x="140875" y="100108"/>
                  </a:lnTo>
                  <a:cubicBezTo>
                    <a:pt x="140875" y="109156"/>
                    <a:pt x="138208" y="116586"/>
                    <a:pt x="132874" y="122206"/>
                  </a:cubicBezTo>
                  <a:cubicBezTo>
                    <a:pt x="127540" y="127826"/>
                    <a:pt x="119158" y="130588"/>
                    <a:pt x="107918" y="130588"/>
                  </a:cubicBezTo>
                  <a:lnTo>
                    <a:pt x="4572" y="130588"/>
                  </a:lnTo>
                  <a:cubicBezTo>
                    <a:pt x="1714" y="130588"/>
                    <a:pt x="286" y="129254"/>
                    <a:pt x="286" y="126492"/>
                  </a:cubicBezTo>
                  <a:lnTo>
                    <a:pt x="286" y="108776"/>
                  </a:lnTo>
                  <a:cubicBezTo>
                    <a:pt x="286" y="106013"/>
                    <a:pt x="1714" y="104680"/>
                    <a:pt x="4572" y="104680"/>
                  </a:cubicBezTo>
                  <a:lnTo>
                    <a:pt x="102489" y="104680"/>
                  </a:lnTo>
                  <a:cubicBezTo>
                    <a:pt x="106109" y="104680"/>
                    <a:pt x="108680" y="103727"/>
                    <a:pt x="110109" y="101918"/>
                  </a:cubicBezTo>
                  <a:cubicBezTo>
                    <a:pt x="111633" y="100013"/>
                    <a:pt x="112300" y="97441"/>
                    <a:pt x="112300" y="94202"/>
                  </a:cubicBezTo>
                  <a:lnTo>
                    <a:pt x="112300" y="86582"/>
                  </a:lnTo>
                  <a:cubicBezTo>
                    <a:pt x="112300" y="79629"/>
                    <a:pt x="109061" y="76200"/>
                    <a:pt x="102584" y="76200"/>
                  </a:cubicBezTo>
                  <a:lnTo>
                    <a:pt x="32671" y="76200"/>
                  </a:lnTo>
                  <a:cubicBezTo>
                    <a:pt x="21812" y="76200"/>
                    <a:pt x="13716" y="73438"/>
                    <a:pt x="8191" y="67913"/>
                  </a:cubicBezTo>
                  <a:cubicBezTo>
                    <a:pt x="2762" y="62389"/>
                    <a:pt x="0" y="54388"/>
                    <a:pt x="0" y="44101"/>
                  </a:cubicBezTo>
                  <a:lnTo>
                    <a:pt x="0" y="30480"/>
                  </a:lnTo>
                  <a:cubicBezTo>
                    <a:pt x="0" y="21431"/>
                    <a:pt x="2667" y="14097"/>
                    <a:pt x="8001" y="8477"/>
                  </a:cubicBezTo>
                  <a:cubicBezTo>
                    <a:pt x="13335" y="2857"/>
                    <a:pt x="21622" y="95"/>
                    <a:pt x="32957" y="95"/>
                  </a:cubicBezTo>
                  <a:lnTo>
                    <a:pt x="132016" y="95"/>
                  </a:lnTo>
                  <a:close/>
                </a:path>
              </a:pathLst>
            </a:custGeom>
            <a:solidFill>
              <a:schemeClr val="bg1"/>
            </a:solidFill>
            <a:ln w="9525" cap="flat">
              <a:noFill/>
              <a:prstDash val="solid"/>
              <a:miter/>
            </a:ln>
          </p:spPr>
          <p:txBody>
            <a:bodyPr rtlCol="0" anchor="ctr"/>
            <a:lstStyle/>
            <a:p>
              <a:endParaRPr lang="fr-FR" dirty="0"/>
            </a:p>
          </p:txBody>
        </p:sp>
      </p:grpSp>
      <p:cxnSp>
        <p:nvCxnSpPr>
          <p:cNvPr id="103" name="Connecteur droit 102">
            <a:extLst>
              <a:ext uri="{FF2B5EF4-FFF2-40B4-BE49-F238E27FC236}">
                <a16:creationId xmlns:a16="http://schemas.microsoft.com/office/drawing/2014/main" id="{E9309410-FCA4-F768-7A68-219D404D9F0F}"/>
              </a:ext>
            </a:extLst>
          </p:cNvPr>
          <p:cNvCxnSpPr>
            <a:cxnSpLocks/>
          </p:cNvCxnSpPr>
          <p:nvPr/>
        </p:nvCxnSpPr>
        <p:spPr>
          <a:xfrm>
            <a:off x="6096000" y="2033981"/>
            <a:ext cx="0" cy="27900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Sous-titre 1">
            <a:extLst>
              <a:ext uri="{FF2B5EF4-FFF2-40B4-BE49-F238E27FC236}">
                <a16:creationId xmlns:a16="http://schemas.microsoft.com/office/drawing/2014/main" id="{C7158D52-1E90-F679-B0D0-620AA83150A7}"/>
              </a:ext>
            </a:extLst>
          </p:cNvPr>
          <p:cNvSpPr>
            <a:spLocks noGrp="1"/>
          </p:cNvSpPr>
          <p:nvPr>
            <p:ph type="subTitle" idx="1"/>
          </p:nvPr>
        </p:nvSpPr>
        <p:spPr>
          <a:xfrm>
            <a:off x="6481717" y="3247293"/>
            <a:ext cx="4896354" cy="323165"/>
          </a:xfrm>
        </p:spPr>
        <p:txBody>
          <a:bodyPr wrap="square"/>
          <a:lstStyle/>
          <a:p>
            <a:pPr algn="l"/>
            <a:r>
              <a:rPr lang="en-GB" dirty="0" smtClean="0">
                <a:solidFill>
                  <a:schemeClr val="bg1"/>
                </a:solidFill>
              </a:rPr>
              <a:t>Welcome presentation</a:t>
            </a:r>
            <a:endParaRPr lang="en-GB" dirty="0">
              <a:solidFill>
                <a:schemeClr val="bg1"/>
              </a:solidFill>
            </a:endParaRPr>
          </a:p>
        </p:txBody>
      </p:sp>
      <p:sp>
        <p:nvSpPr>
          <p:cNvPr id="117" name="Titre 2">
            <a:extLst>
              <a:ext uri="{FF2B5EF4-FFF2-40B4-BE49-F238E27FC236}">
                <a16:creationId xmlns:a16="http://schemas.microsoft.com/office/drawing/2014/main" id="{0B7CCB15-E3A8-2B87-D92F-232CD24A27C0}"/>
              </a:ext>
            </a:extLst>
          </p:cNvPr>
          <p:cNvSpPr>
            <a:spLocks noGrp="1"/>
          </p:cNvSpPr>
          <p:nvPr>
            <p:ph type="title"/>
          </p:nvPr>
        </p:nvSpPr>
        <p:spPr>
          <a:xfrm>
            <a:off x="6481717" y="2595625"/>
            <a:ext cx="5589631" cy="609398"/>
          </a:xfrm>
        </p:spPr>
        <p:txBody>
          <a:bodyPr/>
          <a:lstStyle/>
          <a:p>
            <a:pPr algn="l"/>
            <a:r>
              <a:rPr lang="en-GB" dirty="0" smtClean="0">
                <a:solidFill>
                  <a:schemeClr val="bg1"/>
                </a:solidFill>
              </a:rPr>
              <a:t>CEOS WGISS</a:t>
            </a:r>
            <a:endParaRPr lang="en-GB" dirty="0">
              <a:solidFill>
                <a:schemeClr val="bg1"/>
              </a:solidFill>
            </a:endParaRPr>
          </a:p>
        </p:txBody>
      </p:sp>
      <p:sp>
        <p:nvSpPr>
          <p:cNvPr id="118" name="Espace réservé du texte 3">
            <a:extLst>
              <a:ext uri="{FF2B5EF4-FFF2-40B4-BE49-F238E27FC236}">
                <a16:creationId xmlns:a16="http://schemas.microsoft.com/office/drawing/2014/main" id="{67656411-B7EC-4CA8-451C-12BB48261D78}"/>
              </a:ext>
            </a:extLst>
          </p:cNvPr>
          <p:cNvSpPr>
            <a:spLocks noGrp="1"/>
          </p:cNvSpPr>
          <p:nvPr>
            <p:ph type="body" sz="quarter" idx="10"/>
          </p:nvPr>
        </p:nvSpPr>
        <p:spPr>
          <a:xfrm>
            <a:off x="6481653" y="4282466"/>
            <a:ext cx="1240724" cy="215444"/>
          </a:xfrm>
        </p:spPr>
        <p:txBody>
          <a:bodyPr/>
          <a:lstStyle/>
          <a:p>
            <a:pPr algn="l"/>
            <a:r>
              <a:rPr lang="fr-FR" dirty="0" smtClean="0">
                <a:solidFill>
                  <a:schemeClr val="bg1"/>
                </a:solidFill>
              </a:rPr>
              <a:t>Paris – CNES HQ</a:t>
            </a:r>
            <a:endParaRPr lang="fr-FR" dirty="0">
              <a:solidFill>
                <a:schemeClr val="bg1"/>
              </a:solidFill>
            </a:endParaRPr>
          </a:p>
        </p:txBody>
      </p:sp>
      <p:sp>
        <p:nvSpPr>
          <p:cNvPr id="119" name="Espace réservé du texte 4">
            <a:extLst>
              <a:ext uri="{FF2B5EF4-FFF2-40B4-BE49-F238E27FC236}">
                <a16:creationId xmlns:a16="http://schemas.microsoft.com/office/drawing/2014/main" id="{7D4C9AC9-7B16-11DC-EF16-6D94783440B4}"/>
              </a:ext>
            </a:extLst>
          </p:cNvPr>
          <p:cNvSpPr>
            <a:spLocks noGrp="1"/>
          </p:cNvSpPr>
          <p:nvPr>
            <p:ph type="body" sz="quarter" idx="11"/>
          </p:nvPr>
        </p:nvSpPr>
        <p:spPr>
          <a:xfrm>
            <a:off x="6481653" y="4594377"/>
            <a:ext cx="4348947" cy="215444"/>
          </a:xfrm>
        </p:spPr>
        <p:txBody>
          <a:bodyPr/>
          <a:lstStyle/>
          <a:p>
            <a:pPr algn="l"/>
            <a:r>
              <a:rPr lang="fr-FR" dirty="0" smtClean="0">
                <a:solidFill>
                  <a:schemeClr val="bg1"/>
                </a:solidFill>
              </a:rPr>
              <a:t>Véronique Mariette – CNES Copernicus program manager</a:t>
            </a:r>
            <a:endParaRPr lang="fr-FR" dirty="0">
              <a:solidFill>
                <a:schemeClr val="bg1"/>
              </a:solidFill>
            </a:endParaRPr>
          </a:p>
        </p:txBody>
      </p:sp>
      <p:sp>
        <p:nvSpPr>
          <p:cNvPr id="120" name="Espace réservé de la date 5">
            <a:extLst>
              <a:ext uri="{FF2B5EF4-FFF2-40B4-BE49-F238E27FC236}">
                <a16:creationId xmlns:a16="http://schemas.microsoft.com/office/drawing/2014/main" id="{EBDA22C0-4DAE-5737-1A1C-83BD1B8064DF}"/>
              </a:ext>
            </a:extLst>
          </p:cNvPr>
          <p:cNvSpPr>
            <a:spLocks noGrp="1"/>
          </p:cNvSpPr>
          <p:nvPr>
            <p:ph type="dt" sz="half" idx="2"/>
          </p:nvPr>
        </p:nvSpPr>
        <p:spPr>
          <a:xfrm>
            <a:off x="6481717" y="4017802"/>
            <a:ext cx="2635252" cy="184666"/>
          </a:xfrm>
        </p:spPr>
        <p:txBody>
          <a:bodyPr/>
          <a:lstStyle/>
          <a:p>
            <a:pPr algn="l"/>
            <a:r>
              <a:rPr lang="fr-FR" dirty="0" smtClean="0">
                <a:solidFill>
                  <a:schemeClr val="bg1"/>
                </a:solidFill>
              </a:rPr>
              <a:t>Date 24 </a:t>
            </a:r>
            <a:r>
              <a:rPr lang="fr-FR" dirty="0" err="1" smtClean="0">
                <a:solidFill>
                  <a:schemeClr val="bg1"/>
                </a:solidFill>
              </a:rPr>
              <a:t>October</a:t>
            </a:r>
            <a:r>
              <a:rPr lang="fr-FR" dirty="0" smtClean="0">
                <a:solidFill>
                  <a:schemeClr val="bg1"/>
                </a:solidFill>
              </a:rPr>
              <a:t> 2023</a:t>
            </a:r>
            <a:endParaRPr lang="fr-FR" dirty="0">
              <a:solidFill>
                <a:schemeClr val="bg1"/>
              </a:solidFill>
            </a:endParaRPr>
          </a:p>
        </p:txBody>
      </p:sp>
    </p:spTree>
    <p:extLst>
      <p:ext uri="{BB962C8B-B14F-4D97-AF65-F5344CB8AC3E}">
        <p14:creationId xmlns:p14="http://schemas.microsoft.com/office/powerpoint/2010/main" val="191835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F0A8E7DD-2183-E9C6-C439-F08ECF536DD1}"/>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a:stretch/>
        </p:blipFill>
        <p:spPr>
          <a:xfrm>
            <a:off x="0" y="0"/>
            <a:ext cx="12192000" cy="6576188"/>
          </a:xfrm>
          <a:prstGeom prst="rect">
            <a:avLst/>
          </a:prstGeom>
        </p:spPr>
      </p:pic>
      <p:cxnSp>
        <p:nvCxnSpPr>
          <p:cNvPr id="119" name="Connecteur droit 118">
            <a:extLst>
              <a:ext uri="{FF2B5EF4-FFF2-40B4-BE49-F238E27FC236}">
                <a16:creationId xmlns:a16="http://schemas.microsoft.com/office/drawing/2014/main" id="{C9A8BB5F-83DA-5752-2E9C-FADFBCB5F8C7}"/>
              </a:ext>
            </a:extLst>
          </p:cNvPr>
          <p:cNvCxnSpPr>
            <a:cxnSpLocks/>
          </p:cNvCxnSpPr>
          <p:nvPr/>
        </p:nvCxnSpPr>
        <p:spPr>
          <a:xfrm>
            <a:off x="5800299" y="1024403"/>
            <a:ext cx="0" cy="5292163"/>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78" name="Groupe 177">
            <a:extLst>
              <a:ext uri="{FF2B5EF4-FFF2-40B4-BE49-F238E27FC236}">
                <a16:creationId xmlns:a16="http://schemas.microsoft.com/office/drawing/2014/main" id="{ACC1486C-B5AB-79E4-F3BF-19F6B83AD640}"/>
              </a:ext>
            </a:extLst>
          </p:cNvPr>
          <p:cNvGrpSpPr/>
          <p:nvPr/>
        </p:nvGrpSpPr>
        <p:grpSpPr>
          <a:xfrm>
            <a:off x="1191891" y="1339956"/>
            <a:ext cx="1218621" cy="2309808"/>
            <a:chOff x="1191891" y="1339956"/>
            <a:chExt cx="1218621" cy="2309808"/>
          </a:xfrm>
        </p:grpSpPr>
        <p:cxnSp>
          <p:nvCxnSpPr>
            <p:cNvPr id="137" name="Connecteur droit 136">
              <a:extLst>
                <a:ext uri="{FF2B5EF4-FFF2-40B4-BE49-F238E27FC236}">
                  <a16:creationId xmlns:a16="http://schemas.microsoft.com/office/drawing/2014/main" id="{5702B022-466E-E865-0E1D-EAFDD4F8A747}"/>
                </a:ext>
              </a:extLst>
            </p:cNvPr>
            <p:cNvCxnSpPr>
              <a:cxnSpLocks/>
            </p:cNvCxnSpPr>
            <p:nvPr/>
          </p:nvCxnSpPr>
          <p:spPr>
            <a:xfrm>
              <a:off x="1200670" y="1525610"/>
              <a:ext cx="0" cy="21241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70ACF367-BBA0-CE89-0A27-4D415B43FF00}"/>
                </a:ext>
              </a:extLst>
            </p:cNvPr>
            <p:cNvSpPr/>
            <p:nvPr/>
          </p:nvSpPr>
          <p:spPr>
            <a:xfrm>
              <a:off x="1191891" y="1339956"/>
              <a:ext cx="1161560" cy="43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43" name="Image 142">
              <a:extLst>
                <a:ext uri="{FF2B5EF4-FFF2-40B4-BE49-F238E27FC236}">
                  <a16:creationId xmlns:a16="http://schemas.microsoft.com/office/drawing/2014/main" id="{D0930AC6-3D26-3CA4-3452-88D8CDBE43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91892" y="1339956"/>
              <a:ext cx="432000" cy="432000"/>
            </a:xfrm>
            <a:prstGeom prst="rect">
              <a:avLst/>
            </a:prstGeom>
          </p:spPr>
        </p:pic>
        <p:sp>
          <p:nvSpPr>
            <p:cNvPr id="145" name="Text Box 128">
              <a:extLst>
                <a:ext uri="{FF2B5EF4-FFF2-40B4-BE49-F238E27FC236}">
                  <a16:creationId xmlns:a16="http://schemas.microsoft.com/office/drawing/2014/main" id="{45E828F4-1188-336A-432E-35572E13C0D7}"/>
                </a:ext>
              </a:extLst>
            </p:cNvPr>
            <p:cNvSpPr txBox="1">
              <a:spLocks noChangeArrowheads="1"/>
            </p:cNvSpPr>
            <p:nvPr/>
          </p:nvSpPr>
          <p:spPr bwMode="auto">
            <a:xfrm>
              <a:off x="1634063" y="1376773"/>
              <a:ext cx="776449"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2010 – 2018</a:t>
              </a:r>
            </a:p>
            <a:p>
              <a:pPr defTabSz="774853" fontAlgn="base">
                <a:spcBef>
                  <a:spcPct val="0"/>
                </a:spcBef>
                <a:spcAft>
                  <a:spcPct val="0"/>
                </a:spcAft>
                <a:defRPr/>
              </a:pPr>
              <a:r>
                <a:rPr lang="fr-FR" sz="800" b="1" dirty="0">
                  <a:effectLst/>
                  <a:latin typeface="Arial" panose="020B0604020202020204" pitchFamily="34" charset="0"/>
                  <a:cs typeface="Arial" panose="020B0604020202020204" pitchFamily="34" charset="0"/>
                </a:rPr>
                <a:t>Galileo</a:t>
              </a:r>
            </a:p>
          </p:txBody>
        </p:sp>
      </p:grpSp>
      <p:grpSp>
        <p:nvGrpSpPr>
          <p:cNvPr id="179" name="Groupe 178">
            <a:extLst>
              <a:ext uri="{FF2B5EF4-FFF2-40B4-BE49-F238E27FC236}">
                <a16:creationId xmlns:a16="http://schemas.microsoft.com/office/drawing/2014/main" id="{FB708E46-C55D-43EA-2434-F9221289E4DB}"/>
              </a:ext>
            </a:extLst>
          </p:cNvPr>
          <p:cNvGrpSpPr/>
          <p:nvPr/>
        </p:nvGrpSpPr>
        <p:grpSpPr>
          <a:xfrm>
            <a:off x="5284205" y="969086"/>
            <a:ext cx="1218621" cy="2622855"/>
            <a:chOff x="1191891" y="1339956"/>
            <a:chExt cx="1218621" cy="2622855"/>
          </a:xfrm>
        </p:grpSpPr>
        <p:cxnSp>
          <p:nvCxnSpPr>
            <p:cNvPr id="180" name="Connecteur droit 179">
              <a:extLst>
                <a:ext uri="{FF2B5EF4-FFF2-40B4-BE49-F238E27FC236}">
                  <a16:creationId xmlns:a16="http://schemas.microsoft.com/office/drawing/2014/main" id="{54A55C42-1012-5DD9-3663-3A98470F8A15}"/>
                </a:ext>
              </a:extLst>
            </p:cNvPr>
            <p:cNvCxnSpPr>
              <a:cxnSpLocks/>
            </p:cNvCxnSpPr>
            <p:nvPr/>
          </p:nvCxnSpPr>
          <p:spPr>
            <a:xfrm>
              <a:off x="1200670" y="1525610"/>
              <a:ext cx="0" cy="24372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768C8DC1-6FF4-638A-C1AB-6B5D08D391E0}"/>
                </a:ext>
              </a:extLst>
            </p:cNvPr>
            <p:cNvSpPr/>
            <p:nvPr/>
          </p:nvSpPr>
          <p:spPr>
            <a:xfrm>
              <a:off x="1191891" y="1339956"/>
              <a:ext cx="1161560" cy="43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82" name="Image 181">
              <a:extLst>
                <a:ext uri="{FF2B5EF4-FFF2-40B4-BE49-F238E27FC236}">
                  <a16:creationId xmlns:a16="http://schemas.microsoft.com/office/drawing/2014/main" id="{520D5E2A-5DCE-C10A-5276-CD153424D23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91892" y="1339956"/>
              <a:ext cx="432000" cy="432000"/>
            </a:xfrm>
            <a:prstGeom prst="rect">
              <a:avLst/>
            </a:prstGeom>
          </p:spPr>
        </p:pic>
        <p:sp>
          <p:nvSpPr>
            <p:cNvPr id="183" name="Text Box 128">
              <a:extLst>
                <a:ext uri="{FF2B5EF4-FFF2-40B4-BE49-F238E27FC236}">
                  <a16:creationId xmlns:a16="http://schemas.microsoft.com/office/drawing/2014/main" id="{78B18C2D-C22C-FE49-134E-567B61C0AB52}"/>
                </a:ext>
              </a:extLst>
            </p:cNvPr>
            <p:cNvSpPr txBox="1">
              <a:spLocks noChangeArrowheads="1"/>
            </p:cNvSpPr>
            <p:nvPr/>
          </p:nvSpPr>
          <p:spPr bwMode="auto">
            <a:xfrm>
              <a:off x="1634063" y="1376773"/>
              <a:ext cx="776449"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2021 – 2026</a:t>
              </a:r>
            </a:p>
            <a:p>
              <a:pPr defTabSz="774853" fontAlgn="base">
                <a:spcBef>
                  <a:spcPct val="0"/>
                </a:spcBef>
                <a:spcAft>
                  <a:spcPct val="0"/>
                </a:spcAft>
                <a:defRPr/>
              </a:pPr>
              <a:r>
                <a:rPr lang="fr-FR" sz="800" b="1" dirty="0">
                  <a:effectLst/>
                  <a:latin typeface="Arial" panose="020B0604020202020204" pitchFamily="34" charset="0"/>
                  <a:cs typeface="Arial" panose="020B0604020202020204" pitchFamily="34" charset="0"/>
                </a:rPr>
                <a:t>GALILEO</a:t>
              </a:r>
            </a:p>
          </p:txBody>
        </p:sp>
      </p:grpSp>
      <p:grpSp>
        <p:nvGrpSpPr>
          <p:cNvPr id="185" name="Groupe 184">
            <a:extLst>
              <a:ext uri="{FF2B5EF4-FFF2-40B4-BE49-F238E27FC236}">
                <a16:creationId xmlns:a16="http://schemas.microsoft.com/office/drawing/2014/main" id="{A9B468A7-995A-D84A-1DD4-7B316D57B769}"/>
              </a:ext>
            </a:extLst>
          </p:cNvPr>
          <p:cNvGrpSpPr/>
          <p:nvPr/>
        </p:nvGrpSpPr>
        <p:grpSpPr>
          <a:xfrm>
            <a:off x="6273555" y="1427037"/>
            <a:ext cx="967071" cy="2125018"/>
            <a:chOff x="1191890" y="1339298"/>
            <a:chExt cx="967071" cy="2125018"/>
          </a:xfrm>
        </p:grpSpPr>
        <p:cxnSp>
          <p:nvCxnSpPr>
            <p:cNvPr id="186" name="Connecteur droit 185">
              <a:extLst>
                <a:ext uri="{FF2B5EF4-FFF2-40B4-BE49-F238E27FC236}">
                  <a16:creationId xmlns:a16="http://schemas.microsoft.com/office/drawing/2014/main" id="{C98F5753-68EE-6A80-D71E-249C8D8EA367}"/>
                </a:ext>
              </a:extLst>
            </p:cNvPr>
            <p:cNvCxnSpPr>
              <a:cxnSpLocks/>
            </p:cNvCxnSpPr>
            <p:nvPr/>
          </p:nvCxnSpPr>
          <p:spPr>
            <a:xfrm>
              <a:off x="1200670" y="1525610"/>
              <a:ext cx="0" cy="19387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B7F529AB-5DD5-4CD0-29E2-9926A2EB8C29}"/>
                </a:ext>
              </a:extLst>
            </p:cNvPr>
            <p:cNvSpPr/>
            <p:nvPr/>
          </p:nvSpPr>
          <p:spPr>
            <a:xfrm>
              <a:off x="1191890" y="1339956"/>
              <a:ext cx="967071" cy="43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88" name="Image 187">
              <a:extLst>
                <a:ext uri="{FF2B5EF4-FFF2-40B4-BE49-F238E27FC236}">
                  <a16:creationId xmlns:a16="http://schemas.microsoft.com/office/drawing/2014/main" id="{C500DB25-07A5-2ED0-3B77-B43975F109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91892" y="1339956"/>
              <a:ext cx="432000" cy="432000"/>
            </a:xfrm>
            <a:prstGeom prst="rect">
              <a:avLst/>
            </a:prstGeom>
          </p:spPr>
        </p:pic>
        <p:sp>
          <p:nvSpPr>
            <p:cNvPr id="189" name="Text Box 128">
              <a:extLst>
                <a:ext uri="{FF2B5EF4-FFF2-40B4-BE49-F238E27FC236}">
                  <a16:creationId xmlns:a16="http://schemas.microsoft.com/office/drawing/2014/main" id="{988BDBDB-BD3D-BA95-DF7F-B139E41C7EEA}"/>
                </a:ext>
              </a:extLst>
            </p:cNvPr>
            <p:cNvSpPr txBox="1">
              <a:spLocks noChangeArrowheads="1"/>
            </p:cNvSpPr>
            <p:nvPr/>
          </p:nvSpPr>
          <p:spPr bwMode="auto">
            <a:xfrm>
              <a:off x="1634063" y="1339298"/>
              <a:ext cx="509317" cy="460211"/>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2023</a:t>
              </a:r>
            </a:p>
            <a:p>
              <a:pPr defTabSz="774853" fontAlgn="base">
                <a:spcBef>
                  <a:spcPct val="0"/>
                </a:spcBef>
                <a:spcAft>
                  <a:spcPct val="0"/>
                </a:spcAft>
                <a:defRPr/>
              </a:pPr>
              <a:r>
                <a:rPr lang="fr-FR" sz="800" b="1" dirty="0">
                  <a:effectLst/>
                  <a:latin typeface="Arial" panose="020B0604020202020204" pitchFamily="34" charset="0"/>
                  <a:cs typeface="Arial" panose="020B0604020202020204" pitchFamily="34" charset="0"/>
                </a:rPr>
                <a:t>KINEIS</a:t>
              </a:r>
            </a:p>
            <a:p>
              <a:pPr defTabSz="774853" fontAlgn="base">
                <a:spcBef>
                  <a:spcPct val="0"/>
                </a:spcBef>
                <a:spcAft>
                  <a:spcPct val="0"/>
                </a:spcAft>
                <a:defRPr/>
              </a:pPr>
              <a:r>
                <a:rPr lang="fr-FR" sz="700" dirty="0">
                  <a:effectLst/>
                  <a:latin typeface="Arial" panose="020B0604020202020204" pitchFamily="34" charset="0"/>
                  <a:cs typeface="Arial" panose="020B0604020202020204" pitchFamily="34" charset="0"/>
                </a:rPr>
                <a:t>1</a:t>
              </a:r>
              <a:r>
                <a:rPr lang="fr-FR" sz="700" baseline="30000" dirty="0">
                  <a:effectLst/>
                  <a:latin typeface="Arial" panose="020B0604020202020204" pitchFamily="34" charset="0"/>
                  <a:cs typeface="Arial" panose="020B0604020202020204" pitchFamily="34" charset="0"/>
                </a:rPr>
                <a:t>st</a:t>
              </a:r>
              <a:r>
                <a:rPr lang="fr-FR" sz="700" dirty="0">
                  <a:effectLst/>
                  <a:latin typeface="Arial" panose="020B0604020202020204" pitchFamily="34" charset="0"/>
                  <a:cs typeface="Arial" panose="020B0604020202020204" pitchFamily="34" charset="0"/>
                </a:rPr>
                <a:t> launch</a:t>
              </a:r>
            </a:p>
          </p:txBody>
        </p:sp>
      </p:grpSp>
      <p:grpSp>
        <p:nvGrpSpPr>
          <p:cNvPr id="130" name="Groupe 129">
            <a:extLst>
              <a:ext uri="{FF2B5EF4-FFF2-40B4-BE49-F238E27FC236}">
                <a16:creationId xmlns:a16="http://schemas.microsoft.com/office/drawing/2014/main" id="{8AD9FA33-AE75-2857-BB07-9B6650EF44A7}"/>
              </a:ext>
            </a:extLst>
          </p:cNvPr>
          <p:cNvGrpSpPr/>
          <p:nvPr/>
        </p:nvGrpSpPr>
        <p:grpSpPr>
          <a:xfrm>
            <a:off x="6854807" y="1886506"/>
            <a:ext cx="394782" cy="1697096"/>
            <a:chOff x="2931765" y="2091299"/>
            <a:chExt cx="394782" cy="1697096"/>
          </a:xfrm>
        </p:grpSpPr>
        <p:cxnSp>
          <p:nvCxnSpPr>
            <p:cNvPr id="131" name="Connecteur droit 130">
              <a:extLst>
                <a:ext uri="{FF2B5EF4-FFF2-40B4-BE49-F238E27FC236}">
                  <a16:creationId xmlns:a16="http://schemas.microsoft.com/office/drawing/2014/main" id="{40156B92-7165-F194-F62A-51C6CA02959C}"/>
                </a:ext>
              </a:extLst>
            </p:cNvPr>
            <p:cNvCxnSpPr>
              <a:cxnSpLocks/>
              <a:stCxn id="133" idx="2"/>
            </p:cNvCxnSpPr>
            <p:nvPr/>
          </p:nvCxnSpPr>
          <p:spPr>
            <a:xfrm>
              <a:off x="3129156" y="2450861"/>
              <a:ext cx="0" cy="1337534"/>
            </a:xfrm>
            <a:prstGeom prst="line">
              <a:avLst/>
            </a:prstGeom>
            <a:ln w="12700">
              <a:solidFill>
                <a:srgbClr val="CCEEE3"/>
              </a:solidFill>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DE65AD6D-E96F-8209-EF67-6023C58FBB1D}"/>
                </a:ext>
              </a:extLst>
            </p:cNvPr>
            <p:cNvSpPr>
              <a:spLocks/>
            </p:cNvSpPr>
            <p:nvPr/>
          </p:nvSpPr>
          <p:spPr>
            <a:xfrm>
              <a:off x="2950966" y="2091299"/>
              <a:ext cx="360000" cy="414539"/>
            </a:xfrm>
            <a:prstGeom prst="rect">
              <a:avLst/>
            </a:prstGeom>
            <a:solidFill>
              <a:srgbClr val="BA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3" name="ZoneTexte 132">
              <a:extLst>
                <a:ext uri="{FF2B5EF4-FFF2-40B4-BE49-F238E27FC236}">
                  <a16:creationId xmlns:a16="http://schemas.microsoft.com/office/drawing/2014/main" id="{9C80B14A-7932-83BD-4A25-71C3AFFBD805}"/>
                </a:ext>
              </a:extLst>
            </p:cNvPr>
            <p:cNvSpPr txBox="1"/>
            <p:nvPr/>
          </p:nvSpPr>
          <p:spPr>
            <a:xfrm>
              <a:off x="2931765" y="2143084"/>
              <a:ext cx="394782" cy="307777"/>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2025</a:t>
              </a:r>
            </a:p>
            <a:p>
              <a:pPr algn="ctr" defTabSz="860948">
                <a:defRPr/>
              </a:pPr>
              <a:r>
                <a:rPr lang="en-GB" sz="500" b="1" dirty="0">
                  <a:latin typeface="Arial" panose="020B0604020202020204" pitchFamily="34" charset="0"/>
                  <a:ea typeface="ヒラギノ角ゴ Pro W3"/>
                  <a:cs typeface="Arial" panose="020B0604020202020204" pitchFamily="34" charset="0"/>
                </a:rPr>
                <a:t>Argos 4 METOP SG 1b</a:t>
              </a:r>
              <a:endParaRPr lang="fr-FR" sz="500" b="1" dirty="0">
                <a:latin typeface="Arial" panose="020B0604020202020204" pitchFamily="34" charset="0"/>
                <a:cs typeface="Arial" panose="020B0604020202020204" pitchFamily="34" charset="0"/>
              </a:endParaRPr>
            </a:p>
          </p:txBody>
        </p:sp>
      </p:grpSp>
      <p:grpSp>
        <p:nvGrpSpPr>
          <p:cNvPr id="146" name="Groupe 145">
            <a:extLst>
              <a:ext uri="{FF2B5EF4-FFF2-40B4-BE49-F238E27FC236}">
                <a16:creationId xmlns:a16="http://schemas.microsoft.com/office/drawing/2014/main" id="{B6B10753-5A77-61B9-D48D-0BB447227570}"/>
              </a:ext>
            </a:extLst>
          </p:cNvPr>
          <p:cNvGrpSpPr/>
          <p:nvPr/>
        </p:nvGrpSpPr>
        <p:grpSpPr>
          <a:xfrm>
            <a:off x="2919889" y="2124540"/>
            <a:ext cx="394782" cy="1463143"/>
            <a:chOff x="2931765" y="2124540"/>
            <a:chExt cx="394782" cy="1463143"/>
          </a:xfrm>
        </p:grpSpPr>
        <p:cxnSp>
          <p:nvCxnSpPr>
            <p:cNvPr id="141" name="Connecteur droit 140">
              <a:extLst>
                <a:ext uri="{FF2B5EF4-FFF2-40B4-BE49-F238E27FC236}">
                  <a16:creationId xmlns:a16="http://schemas.microsoft.com/office/drawing/2014/main" id="{71874C73-1A29-A06E-B674-D10C74D257AC}"/>
                </a:ext>
              </a:extLst>
            </p:cNvPr>
            <p:cNvCxnSpPr>
              <a:cxnSpLocks/>
              <a:stCxn id="144" idx="2"/>
            </p:cNvCxnSpPr>
            <p:nvPr/>
          </p:nvCxnSpPr>
          <p:spPr>
            <a:xfrm>
              <a:off x="3129156" y="2450861"/>
              <a:ext cx="0" cy="1136822"/>
            </a:xfrm>
            <a:prstGeom prst="line">
              <a:avLst/>
            </a:prstGeom>
            <a:ln w="12700">
              <a:solidFill>
                <a:srgbClr val="CCEEE3"/>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7905881A-A9D8-42C9-0833-261B986DC8E0}"/>
                </a:ext>
              </a:extLst>
            </p:cNvPr>
            <p:cNvSpPr>
              <a:spLocks/>
            </p:cNvSpPr>
            <p:nvPr/>
          </p:nvSpPr>
          <p:spPr>
            <a:xfrm>
              <a:off x="2950966" y="2124540"/>
              <a:ext cx="360000" cy="353911"/>
            </a:xfrm>
            <a:prstGeom prst="rect">
              <a:avLst/>
            </a:prstGeom>
            <a:solidFill>
              <a:srgbClr val="BA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4" name="ZoneTexte 143">
              <a:extLst>
                <a:ext uri="{FF2B5EF4-FFF2-40B4-BE49-F238E27FC236}">
                  <a16:creationId xmlns:a16="http://schemas.microsoft.com/office/drawing/2014/main" id="{97EB4C6E-C56E-32D0-1202-913F278747E7}"/>
                </a:ext>
              </a:extLst>
            </p:cNvPr>
            <p:cNvSpPr txBox="1"/>
            <p:nvPr/>
          </p:nvSpPr>
          <p:spPr>
            <a:xfrm>
              <a:off x="2931765" y="2143084"/>
              <a:ext cx="394782" cy="307777"/>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2015</a:t>
              </a:r>
            </a:p>
            <a:p>
              <a:pPr algn="ctr" defTabSz="860948">
                <a:defRPr/>
              </a:pPr>
              <a:r>
                <a:rPr lang="en-GB" sz="500" b="1" dirty="0">
                  <a:latin typeface="Arial" panose="020B0604020202020204" pitchFamily="34" charset="0"/>
                  <a:ea typeface="ヒラギノ角ゴ Pro W3"/>
                  <a:cs typeface="Arial" panose="020B0604020202020204" pitchFamily="34" charset="0"/>
                </a:rPr>
                <a:t>Sarsat 3</a:t>
              </a:r>
            </a:p>
            <a:p>
              <a:pPr algn="ctr" defTabSz="860948">
                <a:defRPr/>
              </a:pPr>
              <a:r>
                <a:rPr lang="en-GB" sz="500" b="1" dirty="0">
                  <a:latin typeface="Arial" panose="020B0604020202020204" pitchFamily="34" charset="0"/>
                  <a:ea typeface="ヒラギノ角ゴ Pro W3"/>
                  <a:cs typeface="Arial" panose="020B0604020202020204" pitchFamily="34" charset="0"/>
                </a:rPr>
                <a:t>on MSG-34 (GEO)</a:t>
              </a:r>
              <a:endParaRPr lang="fr-FR" sz="500" b="1" dirty="0">
                <a:latin typeface="Arial" panose="020B0604020202020204" pitchFamily="34" charset="0"/>
                <a:cs typeface="Arial" panose="020B0604020202020204" pitchFamily="34" charset="0"/>
              </a:endParaRPr>
            </a:p>
          </p:txBody>
        </p:sp>
      </p:grpSp>
      <p:sp>
        <p:nvSpPr>
          <p:cNvPr id="56" name="Espace réservé du texte 1">
            <a:extLst>
              <a:ext uri="{FF2B5EF4-FFF2-40B4-BE49-F238E27FC236}">
                <a16:creationId xmlns:a16="http://schemas.microsoft.com/office/drawing/2014/main" id="{89F27A20-8B6B-CC10-A7AC-50916C49ED77}"/>
              </a:ext>
            </a:extLst>
          </p:cNvPr>
          <p:cNvSpPr>
            <a:spLocks noGrp="1"/>
          </p:cNvSpPr>
          <p:nvPr>
            <p:ph type="body" sz="quarter" idx="13"/>
          </p:nvPr>
        </p:nvSpPr>
        <p:spPr>
          <a:xfrm>
            <a:off x="360000" y="161925"/>
            <a:ext cx="8601075" cy="276225"/>
          </a:xfrm>
        </p:spPr>
        <p:txBody>
          <a:bodyPr/>
          <a:lstStyle/>
          <a:p>
            <a:r>
              <a:rPr lang="en-GB" sz="1600" b="1" dirty="0">
                <a:solidFill>
                  <a:schemeClr val="bg1"/>
                </a:solidFill>
                <a:latin typeface="Arial Black" panose="020B0604020202020204" pitchFamily="34" charset="0"/>
                <a:cs typeface="Arial Black" panose="020B0604020202020204" pitchFamily="34" charset="0"/>
              </a:rPr>
              <a:t>TELECOMMUNICATIONS &amp; NAVIGATION</a:t>
            </a:r>
            <a:endParaRPr lang="fr-FR" sz="1600" b="1" dirty="0">
              <a:solidFill>
                <a:schemeClr val="bg1"/>
              </a:solidFill>
              <a:latin typeface="Arial Black" panose="020B0604020202020204" pitchFamily="34" charset="0"/>
              <a:cs typeface="Arial Black" panose="020B0604020202020204" pitchFamily="34" charset="0"/>
            </a:endParaRPr>
          </a:p>
        </p:txBody>
      </p:sp>
      <p:grpSp>
        <p:nvGrpSpPr>
          <p:cNvPr id="88" name="Groupe 87">
            <a:extLst>
              <a:ext uri="{FF2B5EF4-FFF2-40B4-BE49-F238E27FC236}">
                <a16:creationId xmlns:a16="http://schemas.microsoft.com/office/drawing/2014/main" id="{0E416951-15DE-27D6-CA35-3FE251BC4D0D}"/>
              </a:ext>
            </a:extLst>
          </p:cNvPr>
          <p:cNvGrpSpPr/>
          <p:nvPr/>
        </p:nvGrpSpPr>
        <p:grpSpPr>
          <a:xfrm>
            <a:off x="2237371" y="2542067"/>
            <a:ext cx="394782" cy="1009988"/>
            <a:chOff x="2283013" y="2542067"/>
            <a:chExt cx="394782" cy="1009988"/>
          </a:xfrm>
        </p:grpSpPr>
        <p:cxnSp>
          <p:nvCxnSpPr>
            <p:cNvPr id="44" name="Connecteur droit 43">
              <a:extLst>
                <a:ext uri="{FF2B5EF4-FFF2-40B4-BE49-F238E27FC236}">
                  <a16:creationId xmlns:a16="http://schemas.microsoft.com/office/drawing/2014/main" id="{3A8387E8-E09F-ECD1-2607-AF2817272B34}"/>
                </a:ext>
              </a:extLst>
            </p:cNvPr>
            <p:cNvCxnSpPr>
              <a:cxnSpLocks/>
              <a:stCxn id="68" idx="2"/>
            </p:cNvCxnSpPr>
            <p:nvPr/>
          </p:nvCxnSpPr>
          <p:spPr>
            <a:xfrm>
              <a:off x="2480404" y="2824683"/>
              <a:ext cx="0" cy="727372"/>
            </a:xfrm>
            <a:prstGeom prst="line">
              <a:avLst/>
            </a:prstGeom>
            <a:ln w="12700">
              <a:solidFill>
                <a:srgbClr val="CCEEE3"/>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1E0E64D3-859F-DAA6-AB12-84CB6A7BAC4D}"/>
                </a:ext>
              </a:extLst>
            </p:cNvPr>
            <p:cNvSpPr>
              <a:spLocks/>
            </p:cNvSpPr>
            <p:nvPr/>
          </p:nvSpPr>
          <p:spPr>
            <a:xfrm>
              <a:off x="2302214" y="2542067"/>
              <a:ext cx="360000" cy="328468"/>
            </a:xfrm>
            <a:prstGeom prst="rect">
              <a:avLst/>
            </a:prstGeom>
            <a:solidFill>
              <a:srgbClr val="BA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ZoneTexte 67">
              <a:extLst>
                <a:ext uri="{FF2B5EF4-FFF2-40B4-BE49-F238E27FC236}">
                  <a16:creationId xmlns:a16="http://schemas.microsoft.com/office/drawing/2014/main" id="{B3F4C461-A999-D6F6-0BB9-A1E965EC00DC}"/>
                </a:ext>
              </a:extLst>
            </p:cNvPr>
            <p:cNvSpPr txBox="1"/>
            <p:nvPr/>
          </p:nvSpPr>
          <p:spPr>
            <a:xfrm>
              <a:off x="2283013" y="2593851"/>
              <a:ext cx="394782"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2013</a:t>
              </a:r>
            </a:p>
            <a:p>
              <a:pPr algn="ctr" defTabSz="860948">
                <a:defRPr/>
              </a:pPr>
              <a:r>
                <a:rPr lang="en-GB" sz="500" b="1" dirty="0">
                  <a:latin typeface="Arial" panose="020B0604020202020204" pitchFamily="34" charset="0"/>
                  <a:ea typeface="ヒラギノ角ゴ Pro W3"/>
                  <a:cs typeface="Arial" panose="020B0604020202020204" pitchFamily="34" charset="0"/>
                </a:rPr>
                <a:t>Argos 3</a:t>
              </a:r>
            </a:p>
            <a:p>
              <a:pPr algn="ctr" defTabSz="860948">
                <a:defRPr/>
              </a:pPr>
              <a:r>
                <a:rPr lang="en-GB" sz="500" b="1" dirty="0">
                  <a:latin typeface="Arial" panose="020B0604020202020204" pitchFamily="34" charset="0"/>
                  <a:ea typeface="ヒラギノ角ゴ Pro W3"/>
                  <a:cs typeface="Arial" panose="020B0604020202020204" pitchFamily="34" charset="0"/>
                </a:rPr>
                <a:t>on SARAL</a:t>
              </a:r>
              <a:endParaRPr lang="fr-FR" sz="500" b="1" dirty="0">
                <a:latin typeface="Arial" panose="020B0604020202020204" pitchFamily="34" charset="0"/>
                <a:cs typeface="Arial" panose="020B0604020202020204" pitchFamily="34" charset="0"/>
              </a:endParaRPr>
            </a:p>
          </p:txBody>
        </p:sp>
      </p:grpSp>
      <p:cxnSp>
        <p:nvCxnSpPr>
          <p:cNvPr id="73" name="Connecteur droit 72">
            <a:extLst>
              <a:ext uri="{FF2B5EF4-FFF2-40B4-BE49-F238E27FC236}">
                <a16:creationId xmlns:a16="http://schemas.microsoft.com/office/drawing/2014/main" id="{4E233012-36D7-AF63-E287-CAC235C69B78}"/>
              </a:ext>
            </a:extLst>
          </p:cNvPr>
          <p:cNvCxnSpPr>
            <a:cxnSpLocks/>
          </p:cNvCxnSpPr>
          <p:nvPr/>
        </p:nvCxnSpPr>
        <p:spPr>
          <a:xfrm>
            <a:off x="1406044" y="3010773"/>
            <a:ext cx="216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CD85DD29-F36B-D3F7-6731-F8DA25ABD698}"/>
              </a:ext>
            </a:extLst>
          </p:cNvPr>
          <p:cNvGrpSpPr/>
          <p:nvPr/>
        </p:nvGrpSpPr>
        <p:grpSpPr>
          <a:xfrm>
            <a:off x="1258400" y="2145119"/>
            <a:ext cx="394782" cy="642869"/>
            <a:chOff x="4654879" y="2949072"/>
            <a:chExt cx="394782" cy="642869"/>
          </a:xfrm>
        </p:grpSpPr>
        <p:cxnSp>
          <p:nvCxnSpPr>
            <p:cNvPr id="3" name="Connecteur droit 2">
              <a:extLst>
                <a:ext uri="{FF2B5EF4-FFF2-40B4-BE49-F238E27FC236}">
                  <a16:creationId xmlns:a16="http://schemas.microsoft.com/office/drawing/2014/main" id="{A687F4E1-E6A4-51ED-D3B7-DEB70396DE55}"/>
                </a:ext>
              </a:extLst>
            </p:cNvPr>
            <p:cNvCxnSpPr>
              <a:cxnSpLocks/>
            </p:cNvCxnSpPr>
            <p:nvPr/>
          </p:nvCxnSpPr>
          <p:spPr>
            <a:xfrm>
              <a:off x="4844098" y="3194326"/>
              <a:ext cx="0" cy="3976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B7B0849-256A-E1F5-3A99-1F0ED63EFB98}"/>
                </a:ext>
              </a:extLst>
            </p:cNvPr>
            <p:cNvSpPr>
              <a:spLocks/>
            </p:cNvSpPr>
            <p:nvPr/>
          </p:nvSpPr>
          <p:spPr>
            <a:xfrm>
              <a:off x="4674080"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A77DC7E0-B68F-127F-E982-8B24056FD8DA}"/>
                </a:ext>
              </a:extLst>
            </p:cNvPr>
            <p:cNvSpPr txBox="1"/>
            <p:nvPr/>
          </p:nvSpPr>
          <p:spPr>
            <a:xfrm>
              <a:off x="4654879" y="3000856"/>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2010</a:t>
              </a:r>
            </a:p>
            <a:p>
              <a:pPr algn="ctr" defTabSz="860948">
                <a:defRPr/>
              </a:pPr>
              <a:r>
                <a:rPr lang="en-GB" sz="500" b="1" dirty="0">
                  <a:latin typeface="Arial" panose="020B0604020202020204" pitchFamily="34" charset="0"/>
                  <a:ea typeface="ヒラギノ角ゴ Pro W3"/>
                  <a:cs typeface="Arial" panose="020B0604020202020204" pitchFamily="34" charset="0"/>
                </a:rPr>
                <a:t>Galileo IOV</a:t>
              </a:r>
              <a:endParaRPr lang="fr-FR" sz="500" b="1" dirty="0">
                <a:latin typeface="Arial" panose="020B0604020202020204" pitchFamily="34" charset="0"/>
                <a:cs typeface="Arial" panose="020B0604020202020204" pitchFamily="34" charset="0"/>
              </a:endParaRPr>
            </a:p>
          </p:txBody>
        </p:sp>
      </p:grpSp>
      <p:grpSp>
        <p:nvGrpSpPr>
          <p:cNvPr id="16" name="Groupe 15">
            <a:extLst>
              <a:ext uri="{FF2B5EF4-FFF2-40B4-BE49-F238E27FC236}">
                <a16:creationId xmlns:a16="http://schemas.microsoft.com/office/drawing/2014/main" id="{3BE40984-50C9-3E6A-035F-E3A6814C7550}"/>
              </a:ext>
            </a:extLst>
          </p:cNvPr>
          <p:cNvGrpSpPr/>
          <p:nvPr/>
        </p:nvGrpSpPr>
        <p:grpSpPr>
          <a:xfrm>
            <a:off x="1537946" y="2949072"/>
            <a:ext cx="394782" cy="642869"/>
            <a:chOff x="4654879" y="2949072"/>
            <a:chExt cx="394782" cy="642869"/>
          </a:xfrm>
        </p:grpSpPr>
        <p:cxnSp>
          <p:nvCxnSpPr>
            <p:cNvPr id="21" name="Connecteur droit 20">
              <a:extLst>
                <a:ext uri="{FF2B5EF4-FFF2-40B4-BE49-F238E27FC236}">
                  <a16:creationId xmlns:a16="http://schemas.microsoft.com/office/drawing/2014/main" id="{A9394A30-6EA5-FECA-5841-067F26887817}"/>
                </a:ext>
              </a:extLst>
            </p:cNvPr>
            <p:cNvCxnSpPr>
              <a:cxnSpLocks/>
            </p:cNvCxnSpPr>
            <p:nvPr/>
          </p:nvCxnSpPr>
          <p:spPr>
            <a:xfrm>
              <a:off x="4844098" y="3194326"/>
              <a:ext cx="0" cy="3976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660791C-40D0-918A-D194-43C577E60FA9}"/>
                </a:ext>
              </a:extLst>
            </p:cNvPr>
            <p:cNvSpPr>
              <a:spLocks/>
            </p:cNvSpPr>
            <p:nvPr/>
          </p:nvSpPr>
          <p:spPr>
            <a:xfrm>
              <a:off x="4674080"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59E8F9F1-761C-04F3-09C3-4EE8CE1F20E3}"/>
                </a:ext>
              </a:extLst>
            </p:cNvPr>
            <p:cNvSpPr txBox="1"/>
            <p:nvPr/>
          </p:nvSpPr>
          <p:spPr>
            <a:xfrm>
              <a:off x="4654879" y="3000856"/>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2011</a:t>
              </a:r>
            </a:p>
            <a:p>
              <a:pPr algn="ctr" defTabSz="860948">
                <a:defRPr/>
              </a:pPr>
              <a:r>
                <a:rPr lang="en-GB" sz="500" b="1" dirty="0">
                  <a:latin typeface="Arial" panose="020B0604020202020204" pitchFamily="34" charset="0"/>
                  <a:ea typeface="ヒラギノ角ゴ Pro W3"/>
                  <a:cs typeface="Arial" panose="020B0604020202020204" pitchFamily="34" charset="0"/>
                </a:rPr>
                <a:t>Galileo IOV</a:t>
              </a:r>
              <a:endParaRPr lang="fr-FR" sz="500" b="1" dirty="0">
                <a:latin typeface="Arial" panose="020B0604020202020204" pitchFamily="34" charset="0"/>
                <a:cs typeface="Arial" panose="020B0604020202020204" pitchFamily="34" charset="0"/>
              </a:endParaRPr>
            </a:p>
          </p:txBody>
        </p:sp>
      </p:grpSp>
      <p:grpSp>
        <p:nvGrpSpPr>
          <p:cNvPr id="165" name="Groupe 164">
            <a:extLst>
              <a:ext uri="{FF2B5EF4-FFF2-40B4-BE49-F238E27FC236}">
                <a16:creationId xmlns:a16="http://schemas.microsoft.com/office/drawing/2014/main" id="{8DAC461E-E68C-924E-3E8B-0402FA7D3F9D}"/>
              </a:ext>
            </a:extLst>
          </p:cNvPr>
          <p:cNvGrpSpPr/>
          <p:nvPr/>
        </p:nvGrpSpPr>
        <p:grpSpPr>
          <a:xfrm>
            <a:off x="3963372" y="1634691"/>
            <a:ext cx="394782" cy="1981380"/>
            <a:chOff x="3963372" y="1634691"/>
            <a:chExt cx="394782" cy="1981380"/>
          </a:xfrm>
        </p:grpSpPr>
        <p:cxnSp>
          <p:nvCxnSpPr>
            <p:cNvPr id="6" name="Connecteur droit 5">
              <a:extLst>
                <a:ext uri="{FF2B5EF4-FFF2-40B4-BE49-F238E27FC236}">
                  <a16:creationId xmlns:a16="http://schemas.microsoft.com/office/drawing/2014/main" id="{760BC874-6590-F42D-E805-59558A6B135F}"/>
                </a:ext>
              </a:extLst>
            </p:cNvPr>
            <p:cNvCxnSpPr>
              <a:cxnSpLocks/>
              <a:stCxn id="8" idx="2"/>
            </p:cNvCxnSpPr>
            <p:nvPr/>
          </p:nvCxnSpPr>
          <p:spPr>
            <a:xfrm>
              <a:off x="4160763" y="1994253"/>
              <a:ext cx="0" cy="1621818"/>
            </a:xfrm>
            <a:prstGeom prst="line">
              <a:avLst/>
            </a:prstGeom>
            <a:ln w="12700">
              <a:solidFill>
                <a:srgbClr val="CCEEE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BB945D6-4ADF-2B70-D102-221D0D2C1DB7}"/>
                </a:ext>
              </a:extLst>
            </p:cNvPr>
            <p:cNvSpPr>
              <a:spLocks/>
            </p:cNvSpPr>
            <p:nvPr/>
          </p:nvSpPr>
          <p:spPr>
            <a:xfrm>
              <a:off x="3982573" y="1634691"/>
              <a:ext cx="360000" cy="414539"/>
            </a:xfrm>
            <a:prstGeom prst="rect">
              <a:avLst/>
            </a:prstGeom>
            <a:solidFill>
              <a:srgbClr val="BA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BCD28537-0A59-9B2F-6612-284EC051EC48}"/>
                </a:ext>
              </a:extLst>
            </p:cNvPr>
            <p:cNvSpPr txBox="1"/>
            <p:nvPr/>
          </p:nvSpPr>
          <p:spPr>
            <a:xfrm>
              <a:off x="3963372" y="1686476"/>
              <a:ext cx="394782" cy="307777"/>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2018</a:t>
              </a:r>
            </a:p>
            <a:p>
              <a:pPr algn="ctr" defTabSz="860948">
                <a:defRPr/>
              </a:pPr>
              <a:r>
                <a:rPr lang="en-GB" sz="500" b="1" dirty="0">
                  <a:latin typeface="Arial" panose="020B0604020202020204" pitchFamily="34" charset="0"/>
                  <a:ea typeface="ヒラギノ角ゴ Pro W3"/>
                  <a:cs typeface="Arial" panose="020B0604020202020204" pitchFamily="34" charset="0"/>
                </a:rPr>
                <a:t>ARGOS 3</a:t>
              </a:r>
            </a:p>
            <a:p>
              <a:pPr algn="ctr" defTabSz="860948">
                <a:defRPr/>
              </a:pPr>
              <a:r>
                <a:rPr lang="en-GB" sz="500" b="1" dirty="0">
                  <a:latin typeface="Arial" panose="020B0604020202020204" pitchFamily="34" charset="0"/>
                  <a:ea typeface="ヒラギノ角ゴ Pro W3"/>
                  <a:cs typeface="Arial" panose="020B0604020202020204" pitchFamily="34" charset="0"/>
                </a:rPr>
                <a:t>on</a:t>
              </a:r>
            </a:p>
            <a:p>
              <a:pPr algn="ctr" defTabSz="860948">
                <a:defRPr/>
              </a:pPr>
              <a:r>
                <a:rPr lang="en-GB" sz="500" b="1" dirty="0">
                  <a:latin typeface="Arial" panose="020B0604020202020204" pitchFamily="34" charset="0"/>
                  <a:ea typeface="ヒラギノ角ゴ Pro W3"/>
                  <a:cs typeface="Arial" panose="020B0604020202020204" pitchFamily="34" charset="0"/>
                </a:rPr>
                <a:t>METOP C</a:t>
              </a:r>
            </a:p>
          </p:txBody>
        </p:sp>
      </p:grpSp>
      <p:sp>
        <p:nvSpPr>
          <p:cNvPr id="138" name="Rectangle 137">
            <a:extLst>
              <a:ext uri="{FF2B5EF4-FFF2-40B4-BE49-F238E27FC236}">
                <a16:creationId xmlns:a16="http://schemas.microsoft.com/office/drawing/2014/main" id="{EC766ACD-FD07-B3D0-BB1E-576D057500E9}"/>
              </a:ext>
            </a:extLst>
          </p:cNvPr>
          <p:cNvSpPr/>
          <p:nvPr/>
        </p:nvSpPr>
        <p:spPr>
          <a:xfrm>
            <a:off x="2802960" y="2870535"/>
            <a:ext cx="1474849" cy="7727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1" name="Groupe 80">
            <a:extLst>
              <a:ext uri="{FF2B5EF4-FFF2-40B4-BE49-F238E27FC236}">
                <a16:creationId xmlns:a16="http://schemas.microsoft.com/office/drawing/2014/main" id="{5A1AF90A-8771-456A-22DD-6446FD8FB5EB}"/>
              </a:ext>
            </a:extLst>
          </p:cNvPr>
          <p:cNvGrpSpPr/>
          <p:nvPr/>
        </p:nvGrpSpPr>
        <p:grpSpPr>
          <a:xfrm>
            <a:off x="2583614" y="2949072"/>
            <a:ext cx="394782" cy="252000"/>
            <a:chOff x="4654879" y="2949072"/>
            <a:chExt cx="394782" cy="252000"/>
          </a:xfrm>
        </p:grpSpPr>
        <p:sp>
          <p:nvSpPr>
            <p:cNvPr id="86" name="Rectangle 85">
              <a:extLst>
                <a:ext uri="{FF2B5EF4-FFF2-40B4-BE49-F238E27FC236}">
                  <a16:creationId xmlns:a16="http://schemas.microsoft.com/office/drawing/2014/main" id="{BF4BEE0A-6E33-8D10-C7A4-ECB461434060}"/>
                </a:ext>
              </a:extLst>
            </p:cNvPr>
            <p:cNvSpPr>
              <a:spLocks/>
            </p:cNvSpPr>
            <p:nvPr/>
          </p:nvSpPr>
          <p:spPr>
            <a:xfrm>
              <a:off x="4674080"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7" name="ZoneTexte 86">
              <a:extLst>
                <a:ext uri="{FF2B5EF4-FFF2-40B4-BE49-F238E27FC236}">
                  <a16:creationId xmlns:a16="http://schemas.microsoft.com/office/drawing/2014/main" id="{C30EFB1B-8F61-342E-1E24-BB83E5BCE7FB}"/>
                </a:ext>
              </a:extLst>
            </p:cNvPr>
            <p:cNvSpPr txBox="1"/>
            <p:nvPr/>
          </p:nvSpPr>
          <p:spPr>
            <a:xfrm>
              <a:off x="4654879" y="2959290"/>
              <a:ext cx="394782"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2014</a:t>
              </a:r>
            </a:p>
            <a:p>
              <a:pPr algn="ctr" defTabSz="860948">
                <a:defRPr/>
              </a:pPr>
              <a:r>
                <a:rPr lang="en-GB" sz="500" b="1" dirty="0">
                  <a:latin typeface="Arial" panose="020B0604020202020204" pitchFamily="34" charset="0"/>
                  <a:ea typeface="ヒラギノ角ゴ Pro W3"/>
                  <a:cs typeface="Arial" panose="020B0604020202020204" pitchFamily="34" charset="0"/>
                </a:rPr>
                <a:t>Galileo</a:t>
              </a:r>
            </a:p>
            <a:p>
              <a:pPr algn="ctr" defTabSz="860948">
                <a:defRPr/>
              </a:pPr>
              <a:r>
                <a:rPr lang="en-GB" sz="500" b="1" dirty="0">
                  <a:latin typeface="Arial" panose="020B0604020202020204" pitchFamily="34" charset="0"/>
                  <a:ea typeface="ヒラギノ角ゴ Pro W3"/>
                  <a:cs typeface="Arial" panose="020B0604020202020204" pitchFamily="34" charset="0"/>
                </a:rPr>
                <a:t>FOC</a:t>
              </a:r>
              <a:endParaRPr lang="fr-FR" sz="500" b="1" dirty="0">
                <a:latin typeface="Arial" panose="020B0604020202020204" pitchFamily="34" charset="0"/>
                <a:cs typeface="Arial" panose="020B0604020202020204" pitchFamily="34" charset="0"/>
              </a:endParaRPr>
            </a:p>
          </p:txBody>
        </p:sp>
      </p:grpSp>
      <p:sp>
        <p:nvSpPr>
          <p:cNvPr id="91" name="Rectangle 90">
            <a:extLst>
              <a:ext uri="{FF2B5EF4-FFF2-40B4-BE49-F238E27FC236}">
                <a16:creationId xmlns:a16="http://schemas.microsoft.com/office/drawing/2014/main" id="{D2C379A3-F777-3C5B-7CB8-F241B1E3BCE3}"/>
              </a:ext>
            </a:extLst>
          </p:cNvPr>
          <p:cNvSpPr>
            <a:spLocks/>
          </p:cNvSpPr>
          <p:nvPr/>
        </p:nvSpPr>
        <p:spPr>
          <a:xfrm>
            <a:off x="4101861"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2" name="ZoneTexte 91">
            <a:extLst>
              <a:ext uri="{FF2B5EF4-FFF2-40B4-BE49-F238E27FC236}">
                <a16:creationId xmlns:a16="http://schemas.microsoft.com/office/drawing/2014/main" id="{1D965C03-8A8F-A533-A359-9430228A03EE}"/>
              </a:ext>
            </a:extLst>
          </p:cNvPr>
          <p:cNvSpPr txBox="1"/>
          <p:nvPr/>
        </p:nvSpPr>
        <p:spPr>
          <a:xfrm>
            <a:off x="4082660" y="2959290"/>
            <a:ext cx="394782"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2018</a:t>
            </a:r>
          </a:p>
          <a:p>
            <a:pPr algn="ctr" defTabSz="860948">
              <a:defRPr/>
            </a:pPr>
            <a:r>
              <a:rPr lang="en-GB" sz="500" b="1" dirty="0">
                <a:latin typeface="Arial" panose="020B0604020202020204" pitchFamily="34" charset="0"/>
                <a:ea typeface="ヒラギノ角ゴ Pro W3"/>
                <a:cs typeface="Arial" panose="020B0604020202020204" pitchFamily="34" charset="0"/>
              </a:rPr>
              <a:t>Galileo</a:t>
            </a:r>
          </a:p>
          <a:p>
            <a:pPr algn="ctr" defTabSz="860948">
              <a:defRPr/>
            </a:pPr>
            <a:r>
              <a:rPr lang="en-GB" sz="500" b="1" dirty="0">
                <a:latin typeface="Arial" panose="020B0604020202020204" pitchFamily="34" charset="0"/>
                <a:ea typeface="ヒラギノ角ゴ Pro W3"/>
                <a:cs typeface="Arial" panose="020B0604020202020204" pitchFamily="34" charset="0"/>
              </a:rPr>
              <a:t>FOC</a:t>
            </a:r>
            <a:endParaRPr lang="fr-FR" sz="500" b="1" dirty="0">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364E828B-2B5C-7A32-B1C7-419ACF94BDFC}"/>
              </a:ext>
            </a:extLst>
          </p:cNvPr>
          <p:cNvGrpSpPr/>
          <p:nvPr/>
        </p:nvGrpSpPr>
        <p:grpSpPr>
          <a:xfrm>
            <a:off x="2997597" y="3011206"/>
            <a:ext cx="262205" cy="604865"/>
            <a:chOff x="2997597" y="3011206"/>
            <a:chExt cx="262205" cy="604865"/>
          </a:xfrm>
        </p:grpSpPr>
        <p:cxnSp>
          <p:nvCxnSpPr>
            <p:cNvPr id="94" name="Connecteur droit 93">
              <a:extLst>
                <a:ext uri="{FF2B5EF4-FFF2-40B4-BE49-F238E27FC236}">
                  <a16:creationId xmlns:a16="http://schemas.microsoft.com/office/drawing/2014/main" id="{EBA3D27A-871F-714E-047F-F5D4CA15619E}"/>
                </a:ext>
              </a:extLst>
            </p:cNvPr>
            <p:cNvCxnSpPr>
              <a:cxnSpLocks/>
            </p:cNvCxnSpPr>
            <p:nvPr/>
          </p:nvCxnSpPr>
          <p:spPr>
            <a:xfrm>
              <a:off x="3060977" y="3104744"/>
              <a:ext cx="0" cy="511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AB7F809E-1E53-74BC-FC65-4C84F2C50343}"/>
                </a:ext>
              </a:extLst>
            </p:cNvPr>
            <p:cNvCxnSpPr>
              <a:cxnSpLocks/>
            </p:cNvCxnSpPr>
            <p:nvPr/>
          </p:nvCxnSpPr>
          <p:spPr>
            <a:xfrm>
              <a:off x="3222411" y="3104744"/>
              <a:ext cx="0" cy="511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9B4A4F4B-5171-FF0E-B1D9-200F92576C21}"/>
                </a:ext>
              </a:extLst>
            </p:cNvPr>
            <p:cNvCxnSpPr>
              <a:cxnSpLocks/>
            </p:cNvCxnSpPr>
            <p:nvPr/>
          </p:nvCxnSpPr>
          <p:spPr>
            <a:xfrm>
              <a:off x="3176227" y="3104744"/>
              <a:ext cx="0" cy="511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B2AC4DA7-06B4-077F-8B64-9114F66A27ED}"/>
                </a:ext>
              </a:extLst>
            </p:cNvPr>
            <p:cNvSpPr>
              <a:spLocks noChangeAspect="1"/>
            </p:cNvSpPr>
            <p:nvPr/>
          </p:nvSpPr>
          <p:spPr>
            <a:xfrm>
              <a:off x="2999578" y="3011206"/>
              <a:ext cx="258243"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6" name="ZoneTexte 105">
              <a:extLst>
                <a:ext uri="{FF2B5EF4-FFF2-40B4-BE49-F238E27FC236}">
                  <a16:creationId xmlns:a16="http://schemas.microsoft.com/office/drawing/2014/main" id="{B6464A91-A1BA-4BB5-D7C9-559F849FBCEE}"/>
                </a:ext>
              </a:extLst>
            </p:cNvPr>
            <p:cNvSpPr txBox="1"/>
            <p:nvPr/>
          </p:nvSpPr>
          <p:spPr>
            <a:xfrm>
              <a:off x="2997597" y="3035734"/>
              <a:ext cx="262205" cy="76944"/>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2015</a:t>
              </a:r>
            </a:p>
          </p:txBody>
        </p:sp>
      </p:grpSp>
      <p:grpSp>
        <p:nvGrpSpPr>
          <p:cNvPr id="17" name="Groupe 16">
            <a:extLst>
              <a:ext uri="{FF2B5EF4-FFF2-40B4-BE49-F238E27FC236}">
                <a16:creationId xmlns:a16="http://schemas.microsoft.com/office/drawing/2014/main" id="{0F3C17E7-CD22-A94B-D469-4C8DACCF0E3C}"/>
              </a:ext>
            </a:extLst>
          </p:cNvPr>
          <p:cNvGrpSpPr/>
          <p:nvPr/>
        </p:nvGrpSpPr>
        <p:grpSpPr>
          <a:xfrm>
            <a:off x="3355107" y="3011206"/>
            <a:ext cx="262205" cy="604865"/>
            <a:chOff x="3355107" y="3011206"/>
            <a:chExt cx="262205" cy="604865"/>
          </a:xfrm>
        </p:grpSpPr>
        <p:cxnSp>
          <p:nvCxnSpPr>
            <p:cNvPr id="110" name="Connecteur droit 109">
              <a:extLst>
                <a:ext uri="{FF2B5EF4-FFF2-40B4-BE49-F238E27FC236}">
                  <a16:creationId xmlns:a16="http://schemas.microsoft.com/office/drawing/2014/main" id="{19413228-E934-3602-71F1-82A6847099C6}"/>
                </a:ext>
              </a:extLst>
            </p:cNvPr>
            <p:cNvCxnSpPr>
              <a:cxnSpLocks/>
            </p:cNvCxnSpPr>
            <p:nvPr/>
          </p:nvCxnSpPr>
          <p:spPr>
            <a:xfrm>
              <a:off x="3450581" y="3104744"/>
              <a:ext cx="0" cy="511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Connecteur droit 114">
              <a:extLst>
                <a:ext uri="{FF2B5EF4-FFF2-40B4-BE49-F238E27FC236}">
                  <a16:creationId xmlns:a16="http://schemas.microsoft.com/office/drawing/2014/main" id="{A52B07C3-F959-EA65-B739-87B8AD452CEB}"/>
                </a:ext>
              </a:extLst>
            </p:cNvPr>
            <p:cNvCxnSpPr>
              <a:cxnSpLocks/>
            </p:cNvCxnSpPr>
            <p:nvPr/>
          </p:nvCxnSpPr>
          <p:spPr>
            <a:xfrm>
              <a:off x="3540384" y="3104744"/>
              <a:ext cx="0" cy="511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D820F03A-52DB-937C-70D3-ACA86D3C5B22}"/>
                </a:ext>
              </a:extLst>
            </p:cNvPr>
            <p:cNvSpPr>
              <a:spLocks noChangeAspect="1"/>
            </p:cNvSpPr>
            <p:nvPr/>
          </p:nvSpPr>
          <p:spPr>
            <a:xfrm>
              <a:off x="3357088" y="3011206"/>
              <a:ext cx="258243"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4" name="ZoneTexte 113">
              <a:extLst>
                <a:ext uri="{FF2B5EF4-FFF2-40B4-BE49-F238E27FC236}">
                  <a16:creationId xmlns:a16="http://schemas.microsoft.com/office/drawing/2014/main" id="{4087D11D-183F-AFD8-42FD-3563FE049A28}"/>
                </a:ext>
              </a:extLst>
            </p:cNvPr>
            <p:cNvSpPr txBox="1"/>
            <p:nvPr/>
          </p:nvSpPr>
          <p:spPr>
            <a:xfrm>
              <a:off x="3355107" y="3035734"/>
              <a:ext cx="262205" cy="76944"/>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2016</a:t>
              </a:r>
            </a:p>
          </p:txBody>
        </p:sp>
      </p:grpSp>
      <p:grpSp>
        <p:nvGrpSpPr>
          <p:cNvPr id="15" name="Groupe 14">
            <a:extLst>
              <a:ext uri="{FF2B5EF4-FFF2-40B4-BE49-F238E27FC236}">
                <a16:creationId xmlns:a16="http://schemas.microsoft.com/office/drawing/2014/main" id="{166A9406-2239-AE93-8316-43CB0213BC51}"/>
              </a:ext>
            </a:extLst>
          </p:cNvPr>
          <p:cNvGrpSpPr/>
          <p:nvPr/>
        </p:nvGrpSpPr>
        <p:grpSpPr>
          <a:xfrm>
            <a:off x="3740117" y="3011206"/>
            <a:ext cx="262205" cy="604865"/>
            <a:chOff x="3740117" y="3011206"/>
            <a:chExt cx="262205" cy="604865"/>
          </a:xfrm>
        </p:grpSpPr>
        <p:sp>
          <p:nvSpPr>
            <p:cNvPr id="123" name="Rectangle 122">
              <a:extLst>
                <a:ext uri="{FF2B5EF4-FFF2-40B4-BE49-F238E27FC236}">
                  <a16:creationId xmlns:a16="http://schemas.microsoft.com/office/drawing/2014/main" id="{6CEB7432-6233-CF4C-A107-68EE74AF4197}"/>
                </a:ext>
              </a:extLst>
            </p:cNvPr>
            <p:cNvSpPr>
              <a:spLocks noChangeAspect="1"/>
            </p:cNvSpPr>
            <p:nvPr/>
          </p:nvSpPr>
          <p:spPr>
            <a:xfrm>
              <a:off x="3742098" y="3011206"/>
              <a:ext cx="258243"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4" name="ZoneTexte 123">
              <a:extLst>
                <a:ext uri="{FF2B5EF4-FFF2-40B4-BE49-F238E27FC236}">
                  <a16:creationId xmlns:a16="http://schemas.microsoft.com/office/drawing/2014/main" id="{3635ED3C-26B3-9440-C311-DC346D1A2E5C}"/>
                </a:ext>
              </a:extLst>
            </p:cNvPr>
            <p:cNvSpPr txBox="1"/>
            <p:nvPr/>
          </p:nvSpPr>
          <p:spPr>
            <a:xfrm>
              <a:off x="3740117" y="3035734"/>
              <a:ext cx="262205" cy="76944"/>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2017</a:t>
              </a:r>
            </a:p>
          </p:txBody>
        </p:sp>
        <p:cxnSp>
          <p:nvCxnSpPr>
            <p:cNvPr id="126" name="Connecteur droit 125">
              <a:extLst>
                <a:ext uri="{FF2B5EF4-FFF2-40B4-BE49-F238E27FC236}">
                  <a16:creationId xmlns:a16="http://schemas.microsoft.com/office/drawing/2014/main" id="{11876852-F794-62BE-64DC-2B36E1DBCD5A}"/>
                </a:ext>
              </a:extLst>
            </p:cNvPr>
            <p:cNvCxnSpPr>
              <a:cxnSpLocks/>
            </p:cNvCxnSpPr>
            <p:nvPr/>
          </p:nvCxnSpPr>
          <p:spPr>
            <a:xfrm>
              <a:off x="3871219" y="3104744"/>
              <a:ext cx="0" cy="511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e 27">
            <a:extLst>
              <a:ext uri="{FF2B5EF4-FFF2-40B4-BE49-F238E27FC236}">
                <a16:creationId xmlns:a16="http://schemas.microsoft.com/office/drawing/2014/main" id="{11F2F472-57A8-BEDA-F798-C8E1F4BC1DDC}"/>
              </a:ext>
            </a:extLst>
          </p:cNvPr>
          <p:cNvGrpSpPr/>
          <p:nvPr/>
        </p:nvGrpSpPr>
        <p:grpSpPr>
          <a:xfrm>
            <a:off x="4533388" y="1634691"/>
            <a:ext cx="394782" cy="1948911"/>
            <a:chOff x="4177241" y="1634691"/>
            <a:chExt cx="394782" cy="1948911"/>
          </a:xfrm>
        </p:grpSpPr>
        <p:cxnSp>
          <p:nvCxnSpPr>
            <p:cNvPr id="29" name="Connecteur droit 28">
              <a:extLst>
                <a:ext uri="{FF2B5EF4-FFF2-40B4-BE49-F238E27FC236}">
                  <a16:creationId xmlns:a16="http://schemas.microsoft.com/office/drawing/2014/main" id="{641A9C47-B3BD-0232-FF08-D8F1B721BD3F}"/>
                </a:ext>
              </a:extLst>
            </p:cNvPr>
            <p:cNvCxnSpPr>
              <a:cxnSpLocks/>
              <a:stCxn id="31" idx="2"/>
            </p:cNvCxnSpPr>
            <p:nvPr/>
          </p:nvCxnSpPr>
          <p:spPr>
            <a:xfrm>
              <a:off x="4374632" y="2038728"/>
              <a:ext cx="0" cy="1544874"/>
            </a:xfrm>
            <a:prstGeom prst="line">
              <a:avLst/>
            </a:prstGeom>
            <a:ln w="12700">
              <a:solidFill>
                <a:srgbClr val="CCEEE3"/>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E7F716C-8348-1D4A-E579-B40900C39AC8}"/>
                </a:ext>
              </a:extLst>
            </p:cNvPr>
            <p:cNvSpPr>
              <a:spLocks/>
            </p:cNvSpPr>
            <p:nvPr/>
          </p:nvSpPr>
          <p:spPr>
            <a:xfrm>
              <a:off x="4196442" y="1634691"/>
              <a:ext cx="360000" cy="414539"/>
            </a:xfrm>
            <a:prstGeom prst="rect">
              <a:avLst/>
            </a:prstGeom>
            <a:solidFill>
              <a:srgbClr val="BA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a:extLst>
                <a:ext uri="{FF2B5EF4-FFF2-40B4-BE49-F238E27FC236}">
                  <a16:creationId xmlns:a16="http://schemas.microsoft.com/office/drawing/2014/main" id="{56201E30-2F41-5266-7A8B-ED8A0CD54789}"/>
                </a:ext>
              </a:extLst>
            </p:cNvPr>
            <p:cNvSpPr txBox="1"/>
            <p:nvPr/>
          </p:nvSpPr>
          <p:spPr>
            <a:xfrm>
              <a:off x="4177241" y="1654007"/>
              <a:ext cx="394782" cy="384721"/>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2019</a:t>
              </a:r>
            </a:p>
            <a:p>
              <a:pPr algn="ctr" defTabSz="860948">
                <a:defRPr/>
              </a:pPr>
              <a:r>
                <a:rPr lang="en-GB" sz="500" b="1" dirty="0">
                  <a:latin typeface="Arial" panose="020B0604020202020204" pitchFamily="34" charset="0"/>
                  <a:ea typeface="ヒラギノ角ゴ Pro W3"/>
                  <a:cs typeface="Arial" panose="020B0604020202020204" pitchFamily="34" charset="0"/>
                </a:rPr>
                <a:t>COSPAS-SARSAT</a:t>
              </a:r>
            </a:p>
            <a:p>
              <a:pPr algn="ctr" defTabSz="860948">
                <a:defRPr/>
              </a:pPr>
              <a:r>
                <a:rPr lang="en-GB" sz="500" b="1" dirty="0">
                  <a:latin typeface="Arial" panose="020B0604020202020204" pitchFamily="34" charset="0"/>
                  <a:ea typeface="ヒラギノ角ゴ Pro W3"/>
                  <a:cs typeface="Arial" panose="020B0604020202020204" pitchFamily="34" charset="0"/>
                </a:rPr>
                <a:t>MEOSAR</a:t>
              </a:r>
            </a:p>
            <a:p>
              <a:pPr algn="ctr" defTabSz="860948">
                <a:defRPr/>
              </a:pPr>
              <a:r>
                <a:rPr lang="en-GB" sz="500" b="1" dirty="0">
                  <a:latin typeface="Arial" panose="020B0604020202020204" pitchFamily="34" charset="0"/>
                  <a:ea typeface="ヒラギノ角ゴ Pro W3"/>
                  <a:cs typeface="Arial" panose="020B0604020202020204" pitchFamily="34" charset="0"/>
                </a:rPr>
                <a:t>IOC</a:t>
              </a:r>
            </a:p>
          </p:txBody>
        </p:sp>
      </p:grpSp>
      <p:sp>
        <p:nvSpPr>
          <p:cNvPr id="35" name="Rectangle 34">
            <a:extLst>
              <a:ext uri="{FF2B5EF4-FFF2-40B4-BE49-F238E27FC236}">
                <a16:creationId xmlns:a16="http://schemas.microsoft.com/office/drawing/2014/main" id="{0E5FF3B6-C4D7-0577-CA68-7BA33CFCA21B}"/>
              </a:ext>
            </a:extLst>
          </p:cNvPr>
          <p:cNvSpPr/>
          <p:nvPr/>
        </p:nvSpPr>
        <p:spPr>
          <a:xfrm>
            <a:off x="5439282" y="2870535"/>
            <a:ext cx="1474849" cy="7727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Rectangle 38">
            <a:extLst>
              <a:ext uri="{FF2B5EF4-FFF2-40B4-BE49-F238E27FC236}">
                <a16:creationId xmlns:a16="http://schemas.microsoft.com/office/drawing/2014/main" id="{071C962D-B496-8526-E652-AC102235A353}"/>
              </a:ext>
            </a:extLst>
          </p:cNvPr>
          <p:cNvSpPr>
            <a:spLocks/>
          </p:cNvSpPr>
          <p:nvPr/>
        </p:nvSpPr>
        <p:spPr>
          <a:xfrm>
            <a:off x="6678803"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4" name="Groupe 53">
            <a:extLst>
              <a:ext uri="{FF2B5EF4-FFF2-40B4-BE49-F238E27FC236}">
                <a16:creationId xmlns:a16="http://schemas.microsoft.com/office/drawing/2014/main" id="{89A8F2B6-C5A3-AA35-0F0A-5FE9934FD4A1}"/>
              </a:ext>
            </a:extLst>
          </p:cNvPr>
          <p:cNvGrpSpPr/>
          <p:nvPr/>
        </p:nvGrpSpPr>
        <p:grpSpPr>
          <a:xfrm>
            <a:off x="6376439" y="3011206"/>
            <a:ext cx="451735" cy="604865"/>
            <a:chOff x="3740117" y="3011206"/>
            <a:chExt cx="451735" cy="604865"/>
          </a:xfrm>
        </p:grpSpPr>
        <p:sp>
          <p:nvSpPr>
            <p:cNvPr id="55" name="Rectangle 54">
              <a:extLst>
                <a:ext uri="{FF2B5EF4-FFF2-40B4-BE49-F238E27FC236}">
                  <a16:creationId xmlns:a16="http://schemas.microsoft.com/office/drawing/2014/main" id="{7BDD4FFB-5732-170D-FB7A-61D4ED14DF79}"/>
                </a:ext>
              </a:extLst>
            </p:cNvPr>
            <p:cNvSpPr>
              <a:spLocks noChangeAspect="1"/>
            </p:cNvSpPr>
            <p:nvPr/>
          </p:nvSpPr>
          <p:spPr>
            <a:xfrm>
              <a:off x="3742098" y="3011206"/>
              <a:ext cx="258243"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ZoneTexte 57">
              <a:extLst>
                <a:ext uri="{FF2B5EF4-FFF2-40B4-BE49-F238E27FC236}">
                  <a16:creationId xmlns:a16="http://schemas.microsoft.com/office/drawing/2014/main" id="{6AE56487-8DCE-9071-9689-9B87902623C8}"/>
                </a:ext>
              </a:extLst>
            </p:cNvPr>
            <p:cNvSpPr txBox="1"/>
            <p:nvPr/>
          </p:nvSpPr>
          <p:spPr>
            <a:xfrm>
              <a:off x="3740117" y="3035734"/>
              <a:ext cx="262205" cy="76944"/>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2024</a:t>
              </a:r>
            </a:p>
          </p:txBody>
        </p:sp>
        <p:cxnSp>
          <p:nvCxnSpPr>
            <p:cNvPr id="59" name="Connecteur droit 58">
              <a:extLst>
                <a:ext uri="{FF2B5EF4-FFF2-40B4-BE49-F238E27FC236}">
                  <a16:creationId xmlns:a16="http://schemas.microsoft.com/office/drawing/2014/main" id="{220DB53B-FEFE-DD5B-C2B9-005DEEB2530F}"/>
                </a:ext>
              </a:extLst>
            </p:cNvPr>
            <p:cNvCxnSpPr>
              <a:cxnSpLocks/>
            </p:cNvCxnSpPr>
            <p:nvPr/>
          </p:nvCxnSpPr>
          <p:spPr>
            <a:xfrm>
              <a:off x="3912785" y="3104744"/>
              <a:ext cx="0" cy="511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CAB1A7E5-7661-4D43-F147-D65FD7DE47C9}"/>
                </a:ext>
              </a:extLst>
            </p:cNvPr>
            <p:cNvCxnSpPr>
              <a:cxnSpLocks/>
            </p:cNvCxnSpPr>
            <p:nvPr/>
          </p:nvCxnSpPr>
          <p:spPr>
            <a:xfrm>
              <a:off x="4191852" y="3104744"/>
              <a:ext cx="0" cy="5113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B6A7AEFB-861A-F316-3F4D-8AF4C964B612}"/>
                </a:ext>
              </a:extLst>
            </p:cNvPr>
            <p:cNvCxnSpPr>
              <a:cxnSpLocks/>
            </p:cNvCxnSpPr>
            <p:nvPr/>
          </p:nvCxnSpPr>
          <p:spPr>
            <a:xfrm>
              <a:off x="3835594" y="3104744"/>
              <a:ext cx="0" cy="511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ZoneTexte 39">
            <a:extLst>
              <a:ext uri="{FF2B5EF4-FFF2-40B4-BE49-F238E27FC236}">
                <a16:creationId xmlns:a16="http://schemas.microsoft.com/office/drawing/2014/main" id="{134EA80A-7A56-9A53-F546-22463D9778C4}"/>
              </a:ext>
            </a:extLst>
          </p:cNvPr>
          <p:cNvSpPr txBox="1"/>
          <p:nvPr/>
        </p:nvSpPr>
        <p:spPr>
          <a:xfrm>
            <a:off x="6659602" y="2994918"/>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2025</a:t>
            </a:r>
          </a:p>
          <a:p>
            <a:pPr algn="ctr" defTabSz="860948">
              <a:defRPr/>
            </a:pPr>
            <a:r>
              <a:rPr lang="en-GB" sz="500" b="1" dirty="0">
                <a:latin typeface="Arial" panose="020B0604020202020204" pitchFamily="34" charset="0"/>
                <a:ea typeface="ヒラギノ角ゴ Pro W3"/>
                <a:cs typeface="Arial" panose="020B0604020202020204" pitchFamily="34" charset="0"/>
              </a:rPr>
              <a:t>Galileo</a:t>
            </a:r>
          </a:p>
        </p:txBody>
      </p:sp>
      <p:cxnSp>
        <p:nvCxnSpPr>
          <p:cNvPr id="72" name="Connecteur droit 71">
            <a:extLst>
              <a:ext uri="{FF2B5EF4-FFF2-40B4-BE49-F238E27FC236}">
                <a16:creationId xmlns:a16="http://schemas.microsoft.com/office/drawing/2014/main" id="{8FC479F7-9CE9-AF35-9C46-D4F0D7ECF324}"/>
              </a:ext>
            </a:extLst>
          </p:cNvPr>
          <p:cNvCxnSpPr>
            <a:cxnSpLocks/>
          </p:cNvCxnSpPr>
          <p:nvPr/>
        </p:nvCxnSpPr>
        <p:spPr>
          <a:xfrm>
            <a:off x="6998182" y="2592250"/>
            <a:ext cx="216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F86B2E14-F263-C9FC-F9AC-A93F6E5007CB}"/>
              </a:ext>
            </a:extLst>
          </p:cNvPr>
          <p:cNvCxnSpPr>
            <a:cxnSpLocks/>
          </p:cNvCxnSpPr>
          <p:nvPr/>
        </p:nvCxnSpPr>
        <p:spPr>
          <a:xfrm>
            <a:off x="6992449" y="2755869"/>
            <a:ext cx="0" cy="836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B6F3220D-4311-4892-D7B0-9DB30EA1AFEC}"/>
              </a:ext>
            </a:extLst>
          </p:cNvPr>
          <p:cNvCxnSpPr>
            <a:cxnSpLocks/>
          </p:cNvCxnSpPr>
          <p:nvPr/>
        </p:nvCxnSpPr>
        <p:spPr>
          <a:xfrm>
            <a:off x="7259643" y="2755869"/>
            <a:ext cx="0" cy="836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 name="Groupe 64">
            <a:extLst>
              <a:ext uri="{FF2B5EF4-FFF2-40B4-BE49-F238E27FC236}">
                <a16:creationId xmlns:a16="http://schemas.microsoft.com/office/drawing/2014/main" id="{396CA437-2709-5C4C-2EE9-65185B6236DF}"/>
              </a:ext>
            </a:extLst>
          </p:cNvPr>
          <p:cNvGrpSpPr/>
          <p:nvPr/>
        </p:nvGrpSpPr>
        <p:grpSpPr>
          <a:xfrm>
            <a:off x="6753250" y="2508881"/>
            <a:ext cx="394782" cy="252000"/>
            <a:chOff x="4654879" y="2949072"/>
            <a:chExt cx="394782" cy="252000"/>
          </a:xfrm>
        </p:grpSpPr>
        <p:sp>
          <p:nvSpPr>
            <p:cNvPr id="66" name="Rectangle 65">
              <a:extLst>
                <a:ext uri="{FF2B5EF4-FFF2-40B4-BE49-F238E27FC236}">
                  <a16:creationId xmlns:a16="http://schemas.microsoft.com/office/drawing/2014/main" id="{EBDC6217-CF60-A256-0138-8A5EB54307AA}"/>
                </a:ext>
              </a:extLst>
            </p:cNvPr>
            <p:cNvSpPr>
              <a:spLocks/>
            </p:cNvSpPr>
            <p:nvPr/>
          </p:nvSpPr>
          <p:spPr>
            <a:xfrm>
              <a:off x="4674080"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ZoneTexte 66">
              <a:extLst>
                <a:ext uri="{FF2B5EF4-FFF2-40B4-BE49-F238E27FC236}">
                  <a16:creationId xmlns:a16="http://schemas.microsoft.com/office/drawing/2014/main" id="{90272647-11F0-DACA-650B-AE99656B0C8B}"/>
                </a:ext>
              </a:extLst>
            </p:cNvPr>
            <p:cNvSpPr txBox="1"/>
            <p:nvPr/>
          </p:nvSpPr>
          <p:spPr>
            <a:xfrm>
              <a:off x="4654879" y="2965228"/>
              <a:ext cx="394782"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2025</a:t>
              </a:r>
            </a:p>
            <a:p>
              <a:pPr algn="ctr" defTabSz="860948">
                <a:defRPr/>
              </a:pPr>
              <a:r>
                <a:rPr lang="en-GB" sz="500" b="1" dirty="0">
                  <a:latin typeface="Arial" panose="020B0604020202020204" pitchFamily="34" charset="0"/>
                  <a:ea typeface="ヒラギノ角ゴ Pro W3"/>
                  <a:cs typeface="Arial" panose="020B0604020202020204" pitchFamily="34" charset="0"/>
                </a:rPr>
                <a:t>Galileo 2nd generation</a:t>
              </a:r>
            </a:p>
          </p:txBody>
        </p:sp>
      </p:grpSp>
      <p:grpSp>
        <p:nvGrpSpPr>
          <p:cNvPr id="69" name="Groupe 68">
            <a:extLst>
              <a:ext uri="{FF2B5EF4-FFF2-40B4-BE49-F238E27FC236}">
                <a16:creationId xmlns:a16="http://schemas.microsoft.com/office/drawing/2014/main" id="{6D834377-6159-1BD4-849A-D4A75B30888E}"/>
              </a:ext>
            </a:extLst>
          </p:cNvPr>
          <p:cNvGrpSpPr/>
          <p:nvPr/>
        </p:nvGrpSpPr>
        <p:grpSpPr>
          <a:xfrm>
            <a:off x="7151073" y="2508881"/>
            <a:ext cx="394782" cy="252000"/>
            <a:chOff x="4654879" y="2949072"/>
            <a:chExt cx="394782" cy="252000"/>
          </a:xfrm>
        </p:grpSpPr>
        <p:sp>
          <p:nvSpPr>
            <p:cNvPr id="70" name="Rectangle 69">
              <a:extLst>
                <a:ext uri="{FF2B5EF4-FFF2-40B4-BE49-F238E27FC236}">
                  <a16:creationId xmlns:a16="http://schemas.microsoft.com/office/drawing/2014/main" id="{AC3451C0-59D6-BF58-EB1F-E8428A853EB3}"/>
                </a:ext>
              </a:extLst>
            </p:cNvPr>
            <p:cNvSpPr>
              <a:spLocks/>
            </p:cNvSpPr>
            <p:nvPr/>
          </p:nvSpPr>
          <p:spPr>
            <a:xfrm>
              <a:off x="4674080"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1" name="ZoneTexte 70">
              <a:extLst>
                <a:ext uri="{FF2B5EF4-FFF2-40B4-BE49-F238E27FC236}">
                  <a16:creationId xmlns:a16="http://schemas.microsoft.com/office/drawing/2014/main" id="{DF179904-15BD-0E90-211B-DCE1AA4C36AB}"/>
                </a:ext>
              </a:extLst>
            </p:cNvPr>
            <p:cNvSpPr txBox="1"/>
            <p:nvPr/>
          </p:nvSpPr>
          <p:spPr>
            <a:xfrm>
              <a:off x="4654879" y="2965228"/>
              <a:ext cx="394782"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2026</a:t>
              </a:r>
            </a:p>
            <a:p>
              <a:pPr algn="ctr" defTabSz="860948">
                <a:defRPr/>
              </a:pPr>
              <a:r>
                <a:rPr lang="en-GB" sz="500" b="1" dirty="0">
                  <a:latin typeface="Arial" panose="020B0604020202020204" pitchFamily="34" charset="0"/>
                  <a:ea typeface="ヒラギノ角ゴ Pro W3"/>
                  <a:cs typeface="Arial" panose="020B0604020202020204" pitchFamily="34" charset="0"/>
                </a:rPr>
                <a:t>Galileo 2nd generation</a:t>
              </a:r>
            </a:p>
          </p:txBody>
        </p:sp>
      </p:grpSp>
      <p:grpSp>
        <p:nvGrpSpPr>
          <p:cNvPr id="93" name="Groupe 92">
            <a:extLst>
              <a:ext uri="{FF2B5EF4-FFF2-40B4-BE49-F238E27FC236}">
                <a16:creationId xmlns:a16="http://schemas.microsoft.com/office/drawing/2014/main" id="{3D547BCE-1D93-687D-6BB0-87B44416F7DD}"/>
              </a:ext>
            </a:extLst>
          </p:cNvPr>
          <p:cNvGrpSpPr/>
          <p:nvPr/>
        </p:nvGrpSpPr>
        <p:grpSpPr>
          <a:xfrm>
            <a:off x="5665145" y="1634691"/>
            <a:ext cx="394782" cy="1993881"/>
            <a:chOff x="4177241" y="1634691"/>
            <a:chExt cx="394782" cy="1993881"/>
          </a:xfrm>
        </p:grpSpPr>
        <p:cxnSp>
          <p:nvCxnSpPr>
            <p:cNvPr id="96" name="Connecteur droit 95">
              <a:extLst>
                <a:ext uri="{FF2B5EF4-FFF2-40B4-BE49-F238E27FC236}">
                  <a16:creationId xmlns:a16="http://schemas.microsoft.com/office/drawing/2014/main" id="{73003FFA-06B7-7E7B-A895-DCD94D3CE6C9}"/>
                </a:ext>
              </a:extLst>
            </p:cNvPr>
            <p:cNvCxnSpPr>
              <a:cxnSpLocks/>
              <a:stCxn id="101" idx="2"/>
            </p:cNvCxnSpPr>
            <p:nvPr/>
          </p:nvCxnSpPr>
          <p:spPr>
            <a:xfrm>
              <a:off x="4374632" y="2006754"/>
              <a:ext cx="0" cy="1621818"/>
            </a:xfrm>
            <a:prstGeom prst="line">
              <a:avLst/>
            </a:prstGeom>
            <a:ln w="12700">
              <a:solidFill>
                <a:srgbClr val="CCEEE3"/>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5DC6E8D8-B8BE-E269-BCB1-C5D0331AF36A}"/>
                </a:ext>
              </a:extLst>
            </p:cNvPr>
            <p:cNvSpPr>
              <a:spLocks/>
            </p:cNvSpPr>
            <p:nvPr/>
          </p:nvSpPr>
          <p:spPr>
            <a:xfrm>
              <a:off x="4196442" y="1634691"/>
              <a:ext cx="360000" cy="414539"/>
            </a:xfrm>
            <a:prstGeom prst="rect">
              <a:avLst/>
            </a:prstGeom>
            <a:solidFill>
              <a:srgbClr val="BA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1" name="ZoneTexte 100">
              <a:extLst>
                <a:ext uri="{FF2B5EF4-FFF2-40B4-BE49-F238E27FC236}">
                  <a16:creationId xmlns:a16="http://schemas.microsoft.com/office/drawing/2014/main" id="{BFAF3455-DE7B-3709-2B05-D3A5E8F827D5}"/>
                </a:ext>
              </a:extLst>
            </p:cNvPr>
            <p:cNvSpPr txBox="1"/>
            <p:nvPr/>
          </p:nvSpPr>
          <p:spPr>
            <a:xfrm>
              <a:off x="4177241" y="1698977"/>
              <a:ext cx="394782" cy="307777"/>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2022</a:t>
              </a:r>
            </a:p>
            <a:p>
              <a:pPr algn="ctr" defTabSz="860948">
                <a:defRPr/>
              </a:pPr>
              <a:r>
                <a:rPr lang="en-GB" sz="500" b="1" dirty="0">
                  <a:latin typeface="Arial" panose="020B0604020202020204" pitchFamily="34" charset="0"/>
                  <a:ea typeface="ヒラギノ角ゴ Pro W3"/>
                  <a:cs typeface="Arial" panose="020B0604020202020204" pitchFamily="34" charset="0"/>
                </a:rPr>
                <a:t>Argos 4</a:t>
              </a:r>
            </a:p>
            <a:p>
              <a:pPr algn="ctr" defTabSz="860948">
                <a:defRPr/>
              </a:pPr>
              <a:r>
                <a:rPr lang="en-GB" sz="500" b="1" dirty="0">
                  <a:latin typeface="Arial" panose="020B0604020202020204" pitchFamily="34" charset="0"/>
                  <a:ea typeface="ヒラギノ角ゴ Pro W3"/>
                  <a:cs typeface="Arial" panose="020B0604020202020204" pitchFamily="34" charset="0"/>
                </a:rPr>
                <a:t>OAA</a:t>
              </a:r>
            </a:p>
            <a:p>
              <a:pPr algn="ctr" defTabSz="860948">
                <a:defRPr/>
              </a:pPr>
              <a:r>
                <a:rPr lang="en-GB" sz="500" b="1" dirty="0">
                  <a:latin typeface="Arial" panose="020B0604020202020204" pitchFamily="34" charset="0"/>
                  <a:ea typeface="ヒラギノ角ゴ Pro W3"/>
                  <a:cs typeface="Arial" panose="020B0604020202020204" pitchFamily="34" charset="0"/>
                </a:rPr>
                <a:t>HoPS</a:t>
              </a:r>
            </a:p>
          </p:txBody>
        </p:sp>
      </p:grpSp>
      <p:grpSp>
        <p:nvGrpSpPr>
          <p:cNvPr id="103" name="Groupe 102">
            <a:extLst>
              <a:ext uri="{FF2B5EF4-FFF2-40B4-BE49-F238E27FC236}">
                <a16:creationId xmlns:a16="http://schemas.microsoft.com/office/drawing/2014/main" id="{43B3CA65-4D8C-F247-7EB3-730BFE608880}"/>
              </a:ext>
            </a:extLst>
          </p:cNvPr>
          <p:cNvGrpSpPr/>
          <p:nvPr/>
        </p:nvGrpSpPr>
        <p:grpSpPr>
          <a:xfrm>
            <a:off x="6022387" y="2369682"/>
            <a:ext cx="394782" cy="1213920"/>
            <a:chOff x="2283013" y="2444632"/>
            <a:chExt cx="394782" cy="1213920"/>
          </a:xfrm>
        </p:grpSpPr>
        <p:cxnSp>
          <p:nvCxnSpPr>
            <p:cNvPr id="120" name="Connecteur droit 119">
              <a:extLst>
                <a:ext uri="{FF2B5EF4-FFF2-40B4-BE49-F238E27FC236}">
                  <a16:creationId xmlns:a16="http://schemas.microsoft.com/office/drawing/2014/main" id="{2AF713A0-A70F-F788-2A58-C229ACC48C18}"/>
                </a:ext>
              </a:extLst>
            </p:cNvPr>
            <p:cNvCxnSpPr>
              <a:cxnSpLocks/>
              <a:stCxn id="125" idx="2"/>
            </p:cNvCxnSpPr>
            <p:nvPr/>
          </p:nvCxnSpPr>
          <p:spPr>
            <a:xfrm>
              <a:off x="2480404" y="2858652"/>
              <a:ext cx="0" cy="799900"/>
            </a:xfrm>
            <a:prstGeom prst="line">
              <a:avLst/>
            </a:prstGeom>
            <a:ln w="12700">
              <a:solidFill>
                <a:srgbClr val="CCEEE3"/>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F3FDE078-4E85-E748-0CD6-DD547F2B9C2C}"/>
                </a:ext>
              </a:extLst>
            </p:cNvPr>
            <p:cNvSpPr>
              <a:spLocks/>
            </p:cNvSpPr>
            <p:nvPr/>
          </p:nvSpPr>
          <p:spPr>
            <a:xfrm>
              <a:off x="2302214" y="2444632"/>
              <a:ext cx="360000" cy="428708"/>
            </a:xfrm>
            <a:prstGeom prst="rect">
              <a:avLst/>
            </a:prstGeom>
            <a:solidFill>
              <a:srgbClr val="BA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5" name="ZoneTexte 124">
              <a:extLst>
                <a:ext uri="{FF2B5EF4-FFF2-40B4-BE49-F238E27FC236}">
                  <a16:creationId xmlns:a16="http://schemas.microsoft.com/office/drawing/2014/main" id="{053C4B81-125F-81E1-75BA-A0557CAE7383}"/>
                </a:ext>
              </a:extLst>
            </p:cNvPr>
            <p:cNvSpPr txBox="1"/>
            <p:nvPr/>
          </p:nvSpPr>
          <p:spPr>
            <a:xfrm>
              <a:off x="2283013" y="2473931"/>
              <a:ext cx="394782" cy="384721"/>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2023</a:t>
              </a:r>
            </a:p>
            <a:p>
              <a:pPr algn="ctr" defTabSz="860948">
                <a:defRPr/>
              </a:pPr>
              <a:r>
                <a:rPr lang="en-GB" sz="500" b="1" dirty="0">
                  <a:latin typeface="Arial" panose="020B0604020202020204" pitchFamily="34" charset="0"/>
                  <a:ea typeface="ヒラギノ角ゴ Pro W3"/>
                  <a:cs typeface="Arial" panose="020B0604020202020204" pitchFamily="34" charset="0"/>
                </a:rPr>
                <a:t>COSPAS-SARSAT MEOSAR FOC</a:t>
              </a:r>
              <a:endParaRPr lang="fr-FR" sz="500" b="1" dirty="0">
                <a:latin typeface="Arial" panose="020B0604020202020204" pitchFamily="34" charset="0"/>
                <a:cs typeface="Arial" panose="020B0604020202020204" pitchFamily="34" charset="0"/>
              </a:endParaRPr>
            </a:p>
          </p:txBody>
        </p:sp>
      </p:grpSp>
      <p:grpSp>
        <p:nvGrpSpPr>
          <p:cNvPr id="82" name="Groupe 81">
            <a:extLst>
              <a:ext uri="{FF2B5EF4-FFF2-40B4-BE49-F238E27FC236}">
                <a16:creationId xmlns:a16="http://schemas.microsoft.com/office/drawing/2014/main" id="{EDF4F19E-3BBE-2865-3117-BB3595BFD33B}"/>
              </a:ext>
            </a:extLst>
          </p:cNvPr>
          <p:cNvGrpSpPr/>
          <p:nvPr/>
        </p:nvGrpSpPr>
        <p:grpSpPr>
          <a:xfrm>
            <a:off x="5536479" y="2287843"/>
            <a:ext cx="394782" cy="1301687"/>
            <a:chOff x="4367246" y="2287843"/>
            <a:chExt cx="394782" cy="1301687"/>
          </a:xfrm>
        </p:grpSpPr>
        <p:cxnSp>
          <p:nvCxnSpPr>
            <p:cNvPr id="84" name="Connecteur droit 83">
              <a:extLst>
                <a:ext uri="{FF2B5EF4-FFF2-40B4-BE49-F238E27FC236}">
                  <a16:creationId xmlns:a16="http://schemas.microsoft.com/office/drawing/2014/main" id="{04D03D0F-E0FC-1183-AB59-696FDEC6714B}"/>
                </a:ext>
              </a:extLst>
            </p:cNvPr>
            <p:cNvCxnSpPr>
              <a:cxnSpLocks/>
              <a:stCxn id="90" idx="2"/>
            </p:cNvCxnSpPr>
            <p:nvPr/>
          </p:nvCxnSpPr>
          <p:spPr>
            <a:xfrm>
              <a:off x="4564637" y="2619434"/>
              <a:ext cx="0" cy="970096"/>
            </a:xfrm>
            <a:prstGeom prst="line">
              <a:avLst/>
            </a:prstGeom>
            <a:ln w="12700">
              <a:solidFill>
                <a:srgbClr val="CCEEE3"/>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76711ADC-A242-424E-B7BA-349074332C13}"/>
                </a:ext>
              </a:extLst>
            </p:cNvPr>
            <p:cNvSpPr>
              <a:spLocks/>
            </p:cNvSpPr>
            <p:nvPr/>
          </p:nvSpPr>
          <p:spPr>
            <a:xfrm>
              <a:off x="4386447" y="2287843"/>
              <a:ext cx="360000" cy="360001"/>
            </a:xfrm>
            <a:prstGeom prst="rect">
              <a:avLst/>
            </a:prstGeom>
            <a:solidFill>
              <a:srgbClr val="BA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0" name="ZoneTexte 89">
              <a:extLst>
                <a:ext uri="{FF2B5EF4-FFF2-40B4-BE49-F238E27FC236}">
                  <a16:creationId xmlns:a16="http://schemas.microsoft.com/office/drawing/2014/main" id="{33ECF2FD-B46B-CC8B-B349-C0A746E1F3D7}"/>
                </a:ext>
              </a:extLst>
            </p:cNvPr>
            <p:cNvSpPr txBox="1"/>
            <p:nvPr/>
          </p:nvSpPr>
          <p:spPr>
            <a:xfrm>
              <a:off x="4367246" y="2311657"/>
              <a:ext cx="394782" cy="307777"/>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2022</a:t>
              </a:r>
            </a:p>
            <a:p>
              <a:pPr algn="ctr" defTabSz="860948">
                <a:defRPr/>
              </a:pPr>
              <a:r>
                <a:rPr lang="en-GB" sz="500" b="1" dirty="0">
                  <a:latin typeface="Arial" panose="020B0604020202020204" pitchFamily="34" charset="0"/>
                  <a:ea typeface="ヒラギノ角ゴ Pro W3"/>
                  <a:cs typeface="Arial" panose="020B0604020202020204" pitchFamily="34" charset="0"/>
                </a:rPr>
                <a:t>Argos 4</a:t>
              </a:r>
            </a:p>
            <a:p>
              <a:pPr algn="ctr" defTabSz="860948">
                <a:defRPr/>
              </a:pPr>
              <a:r>
                <a:rPr lang="en-GB" sz="500" b="1" dirty="0">
                  <a:latin typeface="Arial" panose="020B0604020202020204" pitchFamily="34" charset="0"/>
                  <a:ea typeface="ヒラギノ角ゴ Pro W3"/>
                  <a:cs typeface="Arial" panose="020B0604020202020204" pitchFamily="34" charset="0"/>
                </a:rPr>
                <a:t>on Oceansat-3</a:t>
              </a:r>
            </a:p>
          </p:txBody>
        </p:sp>
      </p:grpSp>
      <p:grpSp>
        <p:nvGrpSpPr>
          <p:cNvPr id="80" name="Groupe 79">
            <a:extLst>
              <a:ext uri="{FF2B5EF4-FFF2-40B4-BE49-F238E27FC236}">
                <a16:creationId xmlns:a16="http://schemas.microsoft.com/office/drawing/2014/main" id="{D056B7DB-6899-7CE9-B364-A48D00050B59}"/>
              </a:ext>
            </a:extLst>
          </p:cNvPr>
          <p:cNvGrpSpPr/>
          <p:nvPr/>
        </p:nvGrpSpPr>
        <p:grpSpPr>
          <a:xfrm>
            <a:off x="4412462" y="2258025"/>
            <a:ext cx="394782" cy="1294030"/>
            <a:chOff x="4367246" y="2258025"/>
            <a:chExt cx="394782" cy="1294030"/>
          </a:xfrm>
        </p:grpSpPr>
        <p:cxnSp>
          <p:nvCxnSpPr>
            <p:cNvPr id="24" name="Connecteur droit 23">
              <a:extLst>
                <a:ext uri="{FF2B5EF4-FFF2-40B4-BE49-F238E27FC236}">
                  <a16:creationId xmlns:a16="http://schemas.microsoft.com/office/drawing/2014/main" id="{EB8A11E0-4021-9925-A658-72D5C0AD8453}"/>
                </a:ext>
              </a:extLst>
            </p:cNvPr>
            <p:cNvCxnSpPr>
              <a:cxnSpLocks/>
              <a:stCxn id="26" idx="2"/>
            </p:cNvCxnSpPr>
            <p:nvPr/>
          </p:nvCxnSpPr>
          <p:spPr>
            <a:xfrm>
              <a:off x="4564637" y="2658903"/>
              <a:ext cx="0" cy="893152"/>
            </a:xfrm>
            <a:prstGeom prst="line">
              <a:avLst/>
            </a:prstGeom>
            <a:ln w="12700">
              <a:solidFill>
                <a:srgbClr val="CCEEE3"/>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EAA94E3-8070-F330-62FE-D2B4C80EE73D}"/>
                </a:ext>
              </a:extLst>
            </p:cNvPr>
            <p:cNvSpPr>
              <a:spLocks/>
            </p:cNvSpPr>
            <p:nvPr/>
          </p:nvSpPr>
          <p:spPr>
            <a:xfrm>
              <a:off x="4386447" y="2258025"/>
              <a:ext cx="360000" cy="414539"/>
            </a:xfrm>
            <a:prstGeom prst="rect">
              <a:avLst/>
            </a:prstGeom>
            <a:solidFill>
              <a:srgbClr val="BA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578A51AD-C39A-69A3-4898-BCC878DDDF5E}"/>
                </a:ext>
              </a:extLst>
            </p:cNvPr>
            <p:cNvSpPr txBox="1"/>
            <p:nvPr/>
          </p:nvSpPr>
          <p:spPr>
            <a:xfrm>
              <a:off x="4367246" y="2274182"/>
              <a:ext cx="394782" cy="384721"/>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2019</a:t>
              </a:r>
            </a:p>
            <a:p>
              <a:pPr algn="ctr" defTabSz="860948">
                <a:defRPr/>
              </a:pPr>
              <a:r>
                <a:rPr lang="en-GB" sz="500" b="1" dirty="0">
                  <a:latin typeface="Arial" panose="020B0604020202020204" pitchFamily="34" charset="0"/>
                  <a:ea typeface="ヒラギノ角ゴ Pro W3"/>
                  <a:cs typeface="Arial" panose="020B0604020202020204" pitchFamily="34" charset="0"/>
                </a:rPr>
                <a:t>ANGELS</a:t>
              </a:r>
            </a:p>
            <a:p>
              <a:pPr algn="ctr" defTabSz="860948">
                <a:defRPr/>
              </a:pPr>
              <a:r>
                <a:rPr lang="en-GB" sz="500" b="1" dirty="0">
                  <a:latin typeface="Arial" panose="020B0604020202020204" pitchFamily="34" charset="0"/>
                  <a:ea typeface="ヒラギノ角ゴ Pro W3"/>
                  <a:cs typeface="Arial" panose="020B0604020202020204" pitchFamily="34" charset="0"/>
                </a:rPr>
                <a:t>Nanosat</a:t>
              </a:r>
            </a:p>
            <a:p>
              <a:pPr algn="ctr" defTabSz="860948">
                <a:defRPr/>
              </a:pPr>
              <a:r>
                <a:rPr lang="en-GB" sz="500" b="1" dirty="0">
                  <a:latin typeface="Arial" panose="020B0604020202020204" pitchFamily="34" charset="0"/>
                  <a:ea typeface="ヒラギノ角ゴ Pro W3"/>
                  <a:cs typeface="Arial" panose="020B0604020202020204" pitchFamily="34" charset="0"/>
                </a:rPr>
                <a:t>with</a:t>
              </a:r>
            </a:p>
            <a:p>
              <a:pPr algn="ctr" defTabSz="860948">
                <a:defRPr/>
              </a:pPr>
              <a:r>
                <a:rPr lang="en-GB" sz="500" b="1" dirty="0">
                  <a:latin typeface="Arial" panose="020B0604020202020204" pitchFamily="34" charset="0"/>
                  <a:ea typeface="ヒラギノ角ゴ Pro W3"/>
                  <a:cs typeface="Arial" panose="020B0604020202020204" pitchFamily="34" charset="0"/>
                </a:rPr>
                <a:t>Argos-Neo</a:t>
              </a:r>
            </a:p>
          </p:txBody>
        </p:sp>
      </p:grpSp>
      <p:grpSp>
        <p:nvGrpSpPr>
          <p:cNvPr id="36" name="Groupe 35">
            <a:extLst>
              <a:ext uri="{FF2B5EF4-FFF2-40B4-BE49-F238E27FC236}">
                <a16:creationId xmlns:a16="http://schemas.microsoft.com/office/drawing/2014/main" id="{3C7B7933-B8C0-BB9C-12F8-706A98958130}"/>
              </a:ext>
            </a:extLst>
          </p:cNvPr>
          <p:cNvGrpSpPr/>
          <p:nvPr/>
        </p:nvGrpSpPr>
        <p:grpSpPr>
          <a:xfrm>
            <a:off x="5219936" y="2949072"/>
            <a:ext cx="394782" cy="252000"/>
            <a:chOff x="4654879" y="2949072"/>
            <a:chExt cx="394782" cy="252000"/>
          </a:xfrm>
        </p:grpSpPr>
        <p:sp>
          <p:nvSpPr>
            <p:cNvPr id="37" name="Rectangle 36">
              <a:extLst>
                <a:ext uri="{FF2B5EF4-FFF2-40B4-BE49-F238E27FC236}">
                  <a16:creationId xmlns:a16="http://schemas.microsoft.com/office/drawing/2014/main" id="{9A8D88DA-1A21-3B93-83CF-6239C1860B8F}"/>
                </a:ext>
              </a:extLst>
            </p:cNvPr>
            <p:cNvSpPr>
              <a:spLocks/>
            </p:cNvSpPr>
            <p:nvPr/>
          </p:nvSpPr>
          <p:spPr>
            <a:xfrm>
              <a:off x="4674080"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ZoneTexte 37">
              <a:extLst>
                <a:ext uri="{FF2B5EF4-FFF2-40B4-BE49-F238E27FC236}">
                  <a16:creationId xmlns:a16="http://schemas.microsoft.com/office/drawing/2014/main" id="{A07504E7-3AE3-636B-B9B6-97E9BC5CF232}"/>
                </a:ext>
              </a:extLst>
            </p:cNvPr>
            <p:cNvSpPr txBox="1"/>
            <p:nvPr/>
          </p:nvSpPr>
          <p:spPr>
            <a:xfrm>
              <a:off x="4654879" y="2994918"/>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2021</a:t>
              </a:r>
            </a:p>
            <a:p>
              <a:pPr algn="ctr" defTabSz="860948">
                <a:defRPr/>
              </a:pPr>
              <a:r>
                <a:rPr lang="en-GB" sz="500" b="1" dirty="0">
                  <a:latin typeface="Arial" panose="020B0604020202020204" pitchFamily="34" charset="0"/>
                  <a:ea typeface="ヒラギノ角ゴ Pro W3"/>
                  <a:cs typeface="Arial" panose="020B0604020202020204" pitchFamily="34" charset="0"/>
                </a:rPr>
                <a:t>Galileo</a:t>
              </a:r>
            </a:p>
          </p:txBody>
        </p:sp>
      </p:grpSp>
      <p:grpSp>
        <p:nvGrpSpPr>
          <p:cNvPr id="48" name="Groupe 47">
            <a:extLst>
              <a:ext uri="{FF2B5EF4-FFF2-40B4-BE49-F238E27FC236}">
                <a16:creationId xmlns:a16="http://schemas.microsoft.com/office/drawing/2014/main" id="{92BD3461-A714-B0E3-AB54-2BC54DF73BDE}"/>
              </a:ext>
            </a:extLst>
          </p:cNvPr>
          <p:cNvGrpSpPr/>
          <p:nvPr/>
        </p:nvGrpSpPr>
        <p:grpSpPr>
          <a:xfrm>
            <a:off x="5991429" y="3011206"/>
            <a:ext cx="262205" cy="604865"/>
            <a:chOff x="3355107" y="3011206"/>
            <a:chExt cx="262205" cy="604865"/>
          </a:xfrm>
        </p:grpSpPr>
        <p:cxnSp>
          <p:nvCxnSpPr>
            <p:cNvPr id="50" name="Connecteur droit 49">
              <a:extLst>
                <a:ext uri="{FF2B5EF4-FFF2-40B4-BE49-F238E27FC236}">
                  <a16:creationId xmlns:a16="http://schemas.microsoft.com/office/drawing/2014/main" id="{4DD83F8E-0D5F-E1B8-E2C1-F9BB4336B8A1}"/>
                </a:ext>
              </a:extLst>
            </p:cNvPr>
            <p:cNvCxnSpPr>
              <a:cxnSpLocks/>
            </p:cNvCxnSpPr>
            <p:nvPr/>
          </p:nvCxnSpPr>
          <p:spPr>
            <a:xfrm>
              <a:off x="3486209" y="3104744"/>
              <a:ext cx="0" cy="5113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A06BE13-C363-83E3-1B17-776FE1D4FBCD}"/>
                </a:ext>
              </a:extLst>
            </p:cNvPr>
            <p:cNvSpPr>
              <a:spLocks noChangeAspect="1"/>
            </p:cNvSpPr>
            <p:nvPr/>
          </p:nvSpPr>
          <p:spPr>
            <a:xfrm>
              <a:off x="3357088" y="3011206"/>
              <a:ext cx="258243" cy="1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ZoneTexte 52">
              <a:extLst>
                <a:ext uri="{FF2B5EF4-FFF2-40B4-BE49-F238E27FC236}">
                  <a16:creationId xmlns:a16="http://schemas.microsoft.com/office/drawing/2014/main" id="{60713B88-9E5E-2276-B021-21D58C844CDF}"/>
                </a:ext>
              </a:extLst>
            </p:cNvPr>
            <p:cNvSpPr txBox="1"/>
            <p:nvPr/>
          </p:nvSpPr>
          <p:spPr>
            <a:xfrm>
              <a:off x="3355107" y="3035734"/>
              <a:ext cx="262205" cy="76944"/>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2023</a:t>
              </a:r>
            </a:p>
          </p:txBody>
        </p:sp>
      </p:grpSp>
      <p:pic>
        <p:nvPicPr>
          <p:cNvPr id="135" name="Image 134">
            <a:extLst>
              <a:ext uri="{FF2B5EF4-FFF2-40B4-BE49-F238E27FC236}">
                <a16:creationId xmlns:a16="http://schemas.microsoft.com/office/drawing/2014/main" id="{39E1F1C5-A91E-7963-8950-B159381C3D9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11985" y="2559727"/>
            <a:ext cx="13297042" cy="2155694"/>
          </a:xfrm>
          <a:prstGeom prst="rect">
            <a:avLst/>
          </a:prstGeom>
        </p:spPr>
      </p:pic>
      <p:sp>
        <p:nvSpPr>
          <p:cNvPr id="57" name="Espace réservé du numéro de diapositive 2">
            <a:extLst>
              <a:ext uri="{FF2B5EF4-FFF2-40B4-BE49-F238E27FC236}">
                <a16:creationId xmlns:a16="http://schemas.microsoft.com/office/drawing/2014/main" id="{47C8C558-5AAF-9347-F7D6-B02C0B2D84DA}"/>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pPr/>
              <a:t>10</a:t>
            </a:fld>
            <a:endParaRPr lang="fr-FR" dirty="0"/>
          </a:p>
        </p:txBody>
      </p:sp>
      <p:grpSp>
        <p:nvGrpSpPr>
          <p:cNvPr id="60" name="Groupe 59">
            <a:extLst>
              <a:ext uri="{FF2B5EF4-FFF2-40B4-BE49-F238E27FC236}">
                <a16:creationId xmlns:a16="http://schemas.microsoft.com/office/drawing/2014/main" id="{C5135822-107B-640C-B71D-27100E713CE8}"/>
              </a:ext>
            </a:extLst>
          </p:cNvPr>
          <p:cNvGrpSpPr>
            <a:grpSpLocks noChangeAspect="1"/>
          </p:cNvGrpSpPr>
          <p:nvPr/>
        </p:nvGrpSpPr>
        <p:grpSpPr>
          <a:xfrm>
            <a:off x="10388825" y="293687"/>
            <a:ext cx="1458000" cy="359116"/>
            <a:chOff x="5548537" y="438150"/>
            <a:chExt cx="2558456" cy="630164"/>
          </a:xfrm>
          <a:solidFill>
            <a:schemeClr val="bg1"/>
          </a:solidFill>
        </p:grpSpPr>
        <p:sp>
          <p:nvSpPr>
            <p:cNvPr id="63" name="Forme libre 62">
              <a:extLst>
                <a:ext uri="{FF2B5EF4-FFF2-40B4-BE49-F238E27FC236}">
                  <a16:creationId xmlns:a16="http://schemas.microsoft.com/office/drawing/2014/main" id="{ABD283AD-6376-2991-27D2-080FACDA5E54}"/>
                </a:ext>
              </a:extLst>
            </p:cNvPr>
            <p:cNvSpPr/>
            <p:nvPr/>
          </p:nvSpPr>
          <p:spPr>
            <a:xfrm>
              <a:off x="7376415" y="958895"/>
              <a:ext cx="61276" cy="61276"/>
            </a:xfrm>
            <a:custGeom>
              <a:avLst/>
              <a:gdLst>
                <a:gd name="connsiteX0" fmla="*/ 0 w 217741"/>
                <a:gd name="connsiteY0" fmla="*/ 108871 h 217741"/>
                <a:gd name="connsiteX1" fmla="*/ 108871 w 217741"/>
                <a:gd name="connsiteY1" fmla="*/ 0 h 217741"/>
                <a:gd name="connsiteX2" fmla="*/ 217741 w 217741"/>
                <a:gd name="connsiteY2" fmla="*/ 108871 h 217741"/>
                <a:gd name="connsiteX3" fmla="*/ 108871 w 217741"/>
                <a:gd name="connsiteY3" fmla="*/ 217741 h 217741"/>
                <a:gd name="connsiteX4" fmla="*/ 0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0" y="108871"/>
                  </a:moveTo>
                  <a:cubicBezTo>
                    <a:pt x="0" y="48673"/>
                    <a:pt x="48768" y="0"/>
                    <a:pt x="108871" y="0"/>
                  </a:cubicBezTo>
                  <a:cubicBezTo>
                    <a:pt x="169069" y="0"/>
                    <a:pt x="217741" y="48768"/>
                    <a:pt x="217741" y="108871"/>
                  </a:cubicBezTo>
                  <a:cubicBezTo>
                    <a:pt x="217741" y="169069"/>
                    <a:pt x="168973" y="217741"/>
                    <a:pt x="108871" y="217741"/>
                  </a:cubicBezTo>
                  <a:cubicBezTo>
                    <a:pt x="48768" y="217741"/>
                    <a:pt x="0" y="169069"/>
                    <a:pt x="0" y="108871"/>
                  </a:cubicBezTo>
                </a:path>
              </a:pathLst>
            </a:custGeom>
            <a:grpFill/>
            <a:ln w="9525" cap="flat">
              <a:noFill/>
              <a:prstDash val="solid"/>
              <a:miter/>
            </a:ln>
          </p:spPr>
          <p:txBody>
            <a:bodyPr rtlCol="0" anchor="ctr"/>
            <a:lstStyle/>
            <a:p>
              <a:endParaRPr lang="fr-FR" dirty="0"/>
            </a:p>
          </p:txBody>
        </p:sp>
        <p:sp>
          <p:nvSpPr>
            <p:cNvPr id="74" name="Forme libre 73">
              <a:extLst>
                <a:ext uri="{FF2B5EF4-FFF2-40B4-BE49-F238E27FC236}">
                  <a16:creationId xmlns:a16="http://schemas.microsoft.com/office/drawing/2014/main" id="{85304DBA-0E77-C6B8-31D5-A1ACA1ADE350}"/>
                </a:ext>
              </a:extLst>
            </p:cNvPr>
            <p:cNvSpPr/>
            <p:nvPr/>
          </p:nvSpPr>
          <p:spPr>
            <a:xfrm>
              <a:off x="7634094" y="970769"/>
              <a:ext cx="37501" cy="37527"/>
            </a:xfrm>
            <a:custGeom>
              <a:avLst/>
              <a:gdLst>
                <a:gd name="connsiteX0" fmla="*/ 133255 w 133254"/>
                <a:gd name="connsiteY0" fmla="*/ 66675 h 133350"/>
                <a:gd name="connsiteX1" fmla="*/ 66580 w 133254"/>
                <a:gd name="connsiteY1" fmla="*/ 133350 h 133350"/>
                <a:gd name="connsiteX2" fmla="*/ 0 w 133254"/>
                <a:gd name="connsiteY2" fmla="*/ 66675 h 133350"/>
                <a:gd name="connsiteX3" fmla="*/ 66580 w 133254"/>
                <a:gd name="connsiteY3" fmla="*/ 0 h 133350"/>
                <a:gd name="connsiteX4" fmla="*/ 133255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133255" y="66675"/>
                  </a:moveTo>
                  <a:cubicBezTo>
                    <a:pt x="133255" y="103441"/>
                    <a:pt x="103441" y="133350"/>
                    <a:pt x="66580" y="133350"/>
                  </a:cubicBezTo>
                  <a:cubicBezTo>
                    <a:pt x="29813" y="133350"/>
                    <a:pt x="0" y="103537"/>
                    <a:pt x="0" y="66675"/>
                  </a:cubicBezTo>
                  <a:cubicBezTo>
                    <a:pt x="0" y="29908"/>
                    <a:pt x="29813" y="0"/>
                    <a:pt x="66580" y="0"/>
                  </a:cubicBezTo>
                  <a:cubicBezTo>
                    <a:pt x="103346" y="0"/>
                    <a:pt x="133255" y="29908"/>
                    <a:pt x="133255" y="66675"/>
                  </a:cubicBezTo>
                </a:path>
              </a:pathLst>
            </a:custGeom>
            <a:grpFill/>
            <a:ln w="9525" cap="flat">
              <a:noFill/>
              <a:prstDash val="solid"/>
              <a:miter/>
            </a:ln>
          </p:spPr>
          <p:txBody>
            <a:bodyPr rtlCol="0" anchor="ctr"/>
            <a:lstStyle/>
            <a:p>
              <a:endParaRPr lang="fr-FR" dirty="0"/>
            </a:p>
          </p:txBody>
        </p:sp>
        <p:sp>
          <p:nvSpPr>
            <p:cNvPr id="83" name="Forme libre 82">
              <a:extLst>
                <a:ext uri="{FF2B5EF4-FFF2-40B4-BE49-F238E27FC236}">
                  <a16:creationId xmlns:a16="http://schemas.microsoft.com/office/drawing/2014/main" id="{CCC31737-59AA-AC3F-6531-7DCC1BBF3B95}"/>
                </a:ext>
              </a:extLst>
            </p:cNvPr>
            <p:cNvSpPr/>
            <p:nvPr/>
          </p:nvSpPr>
          <p:spPr>
            <a:xfrm>
              <a:off x="7865880" y="976399"/>
              <a:ext cx="26269" cy="26269"/>
            </a:xfrm>
            <a:custGeom>
              <a:avLst/>
              <a:gdLst>
                <a:gd name="connsiteX0" fmla="*/ 93345 w 93344"/>
                <a:gd name="connsiteY0" fmla="*/ 46672 h 93344"/>
                <a:gd name="connsiteX1" fmla="*/ 46673 w 93344"/>
                <a:gd name="connsiteY1" fmla="*/ 93345 h 93344"/>
                <a:gd name="connsiteX2" fmla="*/ 0 w 93344"/>
                <a:gd name="connsiteY2" fmla="*/ 46672 h 93344"/>
                <a:gd name="connsiteX3" fmla="*/ 46673 w 93344"/>
                <a:gd name="connsiteY3" fmla="*/ 0 h 93344"/>
                <a:gd name="connsiteX4" fmla="*/ 93345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93345" y="46672"/>
                  </a:moveTo>
                  <a:cubicBezTo>
                    <a:pt x="93345" y="72390"/>
                    <a:pt x="72485" y="93345"/>
                    <a:pt x="46673" y="93345"/>
                  </a:cubicBezTo>
                  <a:cubicBezTo>
                    <a:pt x="20955" y="93345"/>
                    <a:pt x="0" y="72485"/>
                    <a:pt x="0" y="46672"/>
                  </a:cubicBezTo>
                  <a:cubicBezTo>
                    <a:pt x="0" y="20955"/>
                    <a:pt x="20860" y="0"/>
                    <a:pt x="46673" y="0"/>
                  </a:cubicBezTo>
                  <a:cubicBezTo>
                    <a:pt x="72390" y="0"/>
                    <a:pt x="93345" y="20955"/>
                    <a:pt x="93345" y="46672"/>
                  </a:cubicBezTo>
                </a:path>
              </a:pathLst>
            </a:custGeom>
            <a:grpFill/>
            <a:ln w="9525" cap="flat">
              <a:noFill/>
              <a:prstDash val="solid"/>
              <a:miter/>
            </a:ln>
          </p:spPr>
          <p:txBody>
            <a:bodyPr rtlCol="0" anchor="ctr"/>
            <a:lstStyle/>
            <a:p>
              <a:endParaRPr lang="fr-FR" dirty="0"/>
            </a:p>
          </p:txBody>
        </p:sp>
        <p:sp>
          <p:nvSpPr>
            <p:cNvPr id="97" name="Forme libre 96">
              <a:extLst>
                <a:ext uri="{FF2B5EF4-FFF2-40B4-BE49-F238E27FC236}">
                  <a16:creationId xmlns:a16="http://schemas.microsoft.com/office/drawing/2014/main" id="{9E522F6B-64A2-34E2-62B9-E10B29CA2CAE}"/>
                </a:ext>
              </a:extLst>
            </p:cNvPr>
            <p:cNvSpPr/>
            <p:nvPr/>
          </p:nvSpPr>
          <p:spPr>
            <a:xfrm>
              <a:off x="8088605" y="980339"/>
              <a:ext cx="18388" cy="18388"/>
            </a:xfrm>
            <a:custGeom>
              <a:avLst/>
              <a:gdLst>
                <a:gd name="connsiteX0" fmla="*/ 65341 w 65341"/>
                <a:gd name="connsiteY0" fmla="*/ 32671 h 65341"/>
                <a:gd name="connsiteX1" fmla="*/ 32671 w 65341"/>
                <a:gd name="connsiteY1" fmla="*/ 65341 h 65341"/>
                <a:gd name="connsiteX2" fmla="*/ 0 w 65341"/>
                <a:gd name="connsiteY2" fmla="*/ 32671 h 65341"/>
                <a:gd name="connsiteX3" fmla="*/ 32671 w 65341"/>
                <a:gd name="connsiteY3" fmla="*/ 0 h 65341"/>
                <a:gd name="connsiteX4" fmla="*/ 65341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65341" y="32671"/>
                  </a:moveTo>
                  <a:cubicBezTo>
                    <a:pt x="65341" y="50768"/>
                    <a:pt x="50673" y="65341"/>
                    <a:pt x="32671" y="65341"/>
                  </a:cubicBezTo>
                  <a:cubicBezTo>
                    <a:pt x="14668" y="65341"/>
                    <a:pt x="0" y="50768"/>
                    <a:pt x="0" y="32671"/>
                  </a:cubicBezTo>
                  <a:cubicBezTo>
                    <a:pt x="0" y="14668"/>
                    <a:pt x="14573" y="0"/>
                    <a:pt x="32671" y="0"/>
                  </a:cubicBezTo>
                  <a:cubicBezTo>
                    <a:pt x="50673" y="0"/>
                    <a:pt x="65341" y="14668"/>
                    <a:pt x="65341" y="32671"/>
                  </a:cubicBezTo>
                </a:path>
              </a:pathLst>
            </a:custGeom>
            <a:grpFill/>
            <a:ln w="9525" cap="flat">
              <a:noFill/>
              <a:prstDash val="solid"/>
              <a:miter/>
            </a:ln>
          </p:spPr>
          <p:txBody>
            <a:bodyPr rtlCol="0" anchor="ctr"/>
            <a:lstStyle/>
            <a:p>
              <a:endParaRPr lang="fr-FR" dirty="0"/>
            </a:p>
          </p:txBody>
        </p:sp>
        <p:sp>
          <p:nvSpPr>
            <p:cNvPr id="98" name="Forme libre 97">
              <a:extLst>
                <a:ext uri="{FF2B5EF4-FFF2-40B4-BE49-F238E27FC236}">
                  <a16:creationId xmlns:a16="http://schemas.microsoft.com/office/drawing/2014/main" id="{7E023C6E-5767-D707-420E-FAF627CBD2E0}"/>
                </a:ext>
              </a:extLst>
            </p:cNvPr>
            <p:cNvSpPr/>
            <p:nvPr/>
          </p:nvSpPr>
          <p:spPr>
            <a:xfrm>
              <a:off x="6217837" y="958895"/>
              <a:ext cx="61276" cy="61276"/>
            </a:xfrm>
            <a:custGeom>
              <a:avLst/>
              <a:gdLst>
                <a:gd name="connsiteX0" fmla="*/ 217742 w 217741"/>
                <a:gd name="connsiteY0" fmla="*/ 108871 h 217741"/>
                <a:gd name="connsiteX1" fmla="*/ 108871 w 217741"/>
                <a:gd name="connsiteY1" fmla="*/ 217741 h 217741"/>
                <a:gd name="connsiteX2" fmla="*/ 0 w 217741"/>
                <a:gd name="connsiteY2" fmla="*/ 108871 h 217741"/>
                <a:gd name="connsiteX3" fmla="*/ 108871 w 217741"/>
                <a:gd name="connsiteY3" fmla="*/ 0 h 217741"/>
                <a:gd name="connsiteX4" fmla="*/ 217742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217742" y="108871"/>
                  </a:moveTo>
                  <a:cubicBezTo>
                    <a:pt x="217742" y="169069"/>
                    <a:pt x="168974" y="217741"/>
                    <a:pt x="108871" y="217741"/>
                  </a:cubicBezTo>
                  <a:cubicBezTo>
                    <a:pt x="48673" y="217741"/>
                    <a:pt x="0" y="168973"/>
                    <a:pt x="0" y="108871"/>
                  </a:cubicBezTo>
                  <a:cubicBezTo>
                    <a:pt x="0" y="48673"/>
                    <a:pt x="48768" y="0"/>
                    <a:pt x="108871" y="0"/>
                  </a:cubicBezTo>
                  <a:cubicBezTo>
                    <a:pt x="168974" y="0"/>
                    <a:pt x="217742" y="48673"/>
                    <a:pt x="217742" y="108871"/>
                  </a:cubicBezTo>
                </a:path>
              </a:pathLst>
            </a:custGeom>
            <a:grpFill/>
            <a:ln w="9525" cap="flat">
              <a:noFill/>
              <a:prstDash val="solid"/>
              <a:miter/>
            </a:ln>
          </p:spPr>
          <p:txBody>
            <a:bodyPr rtlCol="0" anchor="ctr"/>
            <a:lstStyle/>
            <a:p>
              <a:endParaRPr lang="fr-FR" dirty="0"/>
            </a:p>
          </p:txBody>
        </p:sp>
        <p:sp>
          <p:nvSpPr>
            <p:cNvPr id="100" name="Forme libre 99">
              <a:extLst>
                <a:ext uri="{FF2B5EF4-FFF2-40B4-BE49-F238E27FC236}">
                  <a16:creationId xmlns:a16="http://schemas.microsoft.com/office/drawing/2014/main" id="{C4E2A05A-71D3-C425-343F-255D8B3ED52B}"/>
                </a:ext>
              </a:extLst>
            </p:cNvPr>
            <p:cNvSpPr/>
            <p:nvPr/>
          </p:nvSpPr>
          <p:spPr>
            <a:xfrm>
              <a:off x="5983961" y="970769"/>
              <a:ext cx="37501" cy="37527"/>
            </a:xfrm>
            <a:custGeom>
              <a:avLst/>
              <a:gdLst>
                <a:gd name="connsiteX0" fmla="*/ 0 w 133254"/>
                <a:gd name="connsiteY0" fmla="*/ 66675 h 133350"/>
                <a:gd name="connsiteX1" fmla="*/ 66675 w 133254"/>
                <a:gd name="connsiteY1" fmla="*/ 0 h 133350"/>
                <a:gd name="connsiteX2" fmla="*/ 133255 w 133254"/>
                <a:gd name="connsiteY2" fmla="*/ 66675 h 133350"/>
                <a:gd name="connsiteX3" fmla="*/ 66675 w 133254"/>
                <a:gd name="connsiteY3" fmla="*/ 133350 h 133350"/>
                <a:gd name="connsiteX4" fmla="*/ 0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0" y="66675"/>
                  </a:moveTo>
                  <a:cubicBezTo>
                    <a:pt x="0" y="29908"/>
                    <a:pt x="29813" y="0"/>
                    <a:pt x="66675" y="0"/>
                  </a:cubicBezTo>
                  <a:cubicBezTo>
                    <a:pt x="103442" y="0"/>
                    <a:pt x="133255" y="29813"/>
                    <a:pt x="133255" y="66675"/>
                  </a:cubicBezTo>
                  <a:cubicBezTo>
                    <a:pt x="133255" y="103441"/>
                    <a:pt x="103442" y="133350"/>
                    <a:pt x="66675" y="133350"/>
                  </a:cubicBezTo>
                  <a:cubicBezTo>
                    <a:pt x="29813" y="133350"/>
                    <a:pt x="0" y="103441"/>
                    <a:pt x="0" y="66675"/>
                  </a:cubicBezTo>
                </a:path>
              </a:pathLst>
            </a:custGeom>
            <a:grpFill/>
            <a:ln w="9525" cap="flat">
              <a:noFill/>
              <a:prstDash val="solid"/>
              <a:miter/>
            </a:ln>
          </p:spPr>
          <p:txBody>
            <a:bodyPr rtlCol="0" anchor="ctr"/>
            <a:lstStyle/>
            <a:p>
              <a:endParaRPr lang="fr-FR" dirty="0"/>
            </a:p>
          </p:txBody>
        </p:sp>
        <p:sp>
          <p:nvSpPr>
            <p:cNvPr id="102" name="Forme libre 101">
              <a:extLst>
                <a:ext uri="{FF2B5EF4-FFF2-40B4-BE49-F238E27FC236}">
                  <a16:creationId xmlns:a16="http://schemas.microsoft.com/office/drawing/2014/main" id="{FD544863-8F55-DB55-58CC-645F97D881D3}"/>
                </a:ext>
              </a:extLst>
            </p:cNvPr>
            <p:cNvSpPr/>
            <p:nvPr/>
          </p:nvSpPr>
          <p:spPr>
            <a:xfrm>
              <a:off x="5763409" y="976399"/>
              <a:ext cx="26269" cy="26269"/>
            </a:xfrm>
            <a:custGeom>
              <a:avLst/>
              <a:gdLst>
                <a:gd name="connsiteX0" fmla="*/ 0 w 93344"/>
                <a:gd name="connsiteY0" fmla="*/ 46672 h 93344"/>
                <a:gd name="connsiteX1" fmla="*/ 46673 w 93344"/>
                <a:gd name="connsiteY1" fmla="*/ 0 h 93344"/>
                <a:gd name="connsiteX2" fmla="*/ 93345 w 93344"/>
                <a:gd name="connsiteY2" fmla="*/ 46672 h 93344"/>
                <a:gd name="connsiteX3" fmla="*/ 46673 w 93344"/>
                <a:gd name="connsiteY3" fmla="*/ 93345 h 93344"/>
                <a:gd name="connsiteX4" fmla="*/ 0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0" y="46672"/>
                  </a:moveTo>
                  <a:cubicBezTo>
                    <a:pt x="0" y="20955"/>
                    <a:pt x="20860" y="0"/>
                    <a:pt x="46673" y="0"/>
                  </a:cubicBezTo>
                  <a:cubicBezTo>
                    <a:pt x="72390" y="0"/>
                    <a:pt x="93345" y="20859"/>
                    <a:pt x="93345" y="46672"/>
                  </a:cubicBezTo>
                  <a:cubicBezTo>
                    <a:pt x="93345" y="72390"/>
                    <a:pt x="72485" y="93345"/>
                    <a:pt x="46673" y="93345"/>
                  </a:cubicBezTo>
                  <a:cubicBezTo>
                    <a:pt x="20860" y="93345"/>
                    <a:pt x="0" y="72390"/>
                    <a:pt x="0" y="46672"/>
                  </a:cubicBezTo>
                </a:path>
              </a:pathLst>
            </a:custGeom>
            <a:grpFill/>
            <a:ln w="9525" cap="flat">
              <a:noFill/>
              <a:prstDash val="solid"/>
              <a:miter/>
            </a:ln>
          </p:spPr>
          <p:txBody>
            <a:bodyPr rtlCol="0" anchor="ctr"/>
            <a:lstStyle/>
            <a:p>
              <a:endParaRPr lang="fr-FR" dirty="0"/>
            </a:p>
          </p:txBody>
        </p:sp>
        <p:sp>
          <p:nvSpPr>
            <p:cNvPr id="105" name="Forme libre 104">
              <a:extLst>
                <a:ext uri="{FF2B5EF4-FFF2-40B4-BE49-F238E27FC236}">
                  <a16:creationId xmlns:a16="http://schemas.microsoft.com/office/drawing/2014/main" id="{56754943-A09A-1E66-ABE5-8A8255ECF475}"/>
                </a:ext>
              </a:extLst>
            </p:cNvPr>
            <p:cNvSpPr/>
            <p:nvPr/>
          </p:nvSpPr>
          <p:spPr>
            <a:xfrm>
              <a:off x="5548537" y="980339"/>
              <a:ext cx="18388" cy="18388"/>
            </a:xfrm>
            <a:custGeom>
              <a:avLst/>
              <a:gdLst>
                <a:gd name="connsiteX0" fmla="*/ 0 w 65341"/>
                <a:gd name="connsiteY0" fmla="*/ 32671 h 65341"/>
                <a:gd name="connsiteX1" fmla="*/ 32671 w 65341"/>
                <a:gd name="connsiteY1" fmla="*/ 0 h 65341"/>
                <a:gd name="connsiteX2" fmla="*/ 65341 w 65341"/>
                <a:gd name="connsiteY2" fmla="*/ 32671 h 65341"/>
                <a:gd name="connsiteX3" fmla="*/ 32671 w 65341"/>
                <a:gd name="connsiteY3" fmla="*/ 65341 h 65341"/>
                <a:gd name="connsiteX4" fmla="*/ 0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0" y="32671"/>
                  </a:moveTo>
                  <a:cubicBezTo>
                    <a:pt x="0" y="14668"/>
                    <a:pt x="14573" y="0"/>
                    <a:pt x="32671" y="0"/>
                  </a:cubicBezTo>
                  <a:cubicBezTo>
                    <a:pt x="50673" y="0"/>
                    <a:pt x="65341" y="14573"/>
                    <a:pt x="65341" y="32671"/>
                  </a:cubicBezTo>
                  <a:cubicBezTo>
                    <a:pt x="65341" y="50768"/>
                    <a:pt x="50768" y="65341"/>
                    <a:pt x="32671" y="65341"/>
                  </a:cubicBezTo>
                  <a:cubicBezTo>
                    <a:pt x="14669" y="65341"/>
                    <a:pt x="0" y="50768"/>
                    <a:pt x="0" y="32671"/>
                  </a:cubicBezTo>
                </a:path>
              </a:pathLst>
            </a:custGeom>
            <a:grpFill/>
            <a:ln w="9525" cap="flat">
              <a:noFill/>
              <a:prstDash val="solid"/>
              <a:miter/>
            </a:ln>
          </p:spPr>
          <p:txBody>
            <a:bodyPr rtlCol="0" anchor="ctr"/>
            <a:lstStyle/>
            <a:p>
              <a:endParaRPr lang="fr-FR" dirty="0"/>
            </a:p>
          </p:txBody>
        </p:sp>
        <p:sp>
          <p:nvSpPr>
            <p:cNvPr id="107" name="Forme libre 106">
              <a:extLst>
                <a:ext uri="{FF2B5EF4-FFF2-40B4-BE49-F238E27FC236}">
                  <a16:creationId xmlns:a16="http://schemas.microsoft.com/office/drawing/2014/main" id="{BBB73608-D3A9-B863-9A1E-1D0133753AD1}"/>
                </a:ext>
              </a:extLst>
            </p:cNvPr>
            <p:cNvSpPr/>
            <p:nvPr/>
          </p:nvSpPr>
          <p:spPr>
            <a:xfrm>
              <a:off x="6673366" y="438150"/>
              <a:ext cx="312657" cy="421297"/>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grpFill/>
            <a:ln w="9525" cap="flat">
              <a:noFill/>
              <a:prstDash val="solid"/>
              <a:miter/>
            </a:ln>
          </p:spPr>
          <p:txBody>
            <a:bodyPr rtlCol="0" anchor="ctr"/>
            <a:lstStyle/>
            <a:p>
              <a:endParaRPr lang="fr-FR" dirty="0"/>
            </a:p>
          </p:txBody>
        </p:sp>
        <p:sp>
          <p:nvSpPr>
            <p:cNvPr id="112" name="Forme libre 111">
              <a:extLst>
                <a:ext uri="{FF2B5EF4-FFF2-40B4-BE49-F238E27FC236}">
                  <a16:creationId xmlns:a16="http://schemas.microsoft.com/office/drawing/2014/main" id="{96CC9C33-827A-65A7-5ADD-61D55D9AC014}"/>
                </a:ext>
              </a:extLst>
            </p:cNvPr>
            <p:cNvSpPr/>
            <p:nvPr/>
          </p:nvSpPr>
          <p:spPr>
            <a:xfrm>
              <a:off x="6836664" y="559076"/>
              <a:ext cx="144791" cy="131325"/>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grpFill/>
            <a:ln w="9525" cap="flat">
              <a:noFill/>
              <a:prstDash val="solid"/>
              <a:miter/>
            </a:ln>
          </p:spPr>
          <p:txBody>
            <a:bodyPr rtlCol="0" anchor="ctr"/>
            <a:lstStyle/>
            <a:p>
              <a:endParaRPr lang="fr-FR" dirty="0"/>
            </a:p>
          </p:txBody>
        </p:sp>
        <p:sp>
          <p:nvSpPr>
            <p:cNvPr id="113" name="Forme libre 112">
              <a:extLst>
                <a:ext uri="{FF2B5EF4-FFF2-40B4-BE49-F238E27FC236}">
                  <a16:creationId xmlns:a16="http://schemas.microsoft.com/office/drawing/2014/main" id="{BC6EF8B3-E957-F50C-EF55-9E4106CBC3D2}"/>
                </a:ext>
              </a:extLst>
            </p:cNvPr>
            <p:cNvSpPr/>
            <p:nvPr/>
          </p:nvSpPr>
          <p:spPr>
            <a:xfrm>
              <a:off x="6645999" y="904292"/>
              <a:ext cx="168766" cy="164021"/>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grpFill/>
            <a:ln w="9525" cap="flat">
              <a:noFill/>
              <a:prstDash val="solid"/>
              <a:miter/>
            </a:ln>
          </p:spPr>
          <p:txBody>
            <a:bodyPr rtlCol="0" anchor="ctr"/>
            <a:lstStyle/>
            <a:p>
              <a:endParaRPr lang="fr-FR" dirty="0"/>
            </a:p>
          </p:txBody>
        </p:sp>
        <p:sp>
          <p:nvSpPr>
            <p:cNvPr id="116" name="Forme libre 115">
              <a:extLst>
                <a:ext uri="{FF2B5EF4-FFF2-40B4-BE49-F238E27FC236}">
                  <a16:creationId xmlns:a16="http://schemas.microsoft.com/office/drawing/2014/main" id="{D457BC34-8368-6BF2-5F11-EEC6B3E47AC4}"/>
                </a:ext>
              </a:extLst>
            </p:cNvPr>
            <p:cNvSpPr/>
            <p:nvPr/>
          </p:nvSpPr>
          <p:spPr>
            <a:xfrm>
              <a:off x="6465652" y="908849"/>
              <a:ext cx="155899" cy="159465"/>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grpFill/>
            <a:ln w="9525" cap="flat">
              <a:noFill/>
              <a:prstDash val="solid"/>
              <a:miter/>
            </a:ln>
          </p:spPr>
          <p:txBody>
            <a:bodyPr rtlCol="0" anchor="ctr"/>
            <a:lstStyle/>
            <a:p>
              <a:endParaRPr lang="fr-FR" dirty="0"/>
            </a:p>
          </p:txBody>
        </p:sp>
        <p:sp>
          <p:nvSpPr>
            <p:cNvPr id="117" name="Forme libre 116">
              <a:extLst>
                <a:ext uri="{FF2B5EF4-FFF2-40B4-BE49-F238E27FC236}">
                  <a16:creationId xmlns:a16="http://schemas.microsoft.com/office/drawing/2014/main" id="{8B7DD761-3B23-4DD3-0C61-2C6D2FBD76D6}"/>
                </a:ext>
              </a:extLst>
            </p:cNvPr>
            <p:cNvSpPr/>
            <p:nvPr/>
          </p:nvSpPr>
          <p:spPr>
            <a:xfrm>
              <a:off x="6837067" y="904292"/>
              <a:ext cx="170489" cy="163995"/>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grpFill/>
            <a:ln w="9525" cap="flat">
              <a:noFill/>
              <a:prstDash val="solid"/>
              <a:miter/>
            </a:ln>
          </p:spPr>
          <p:txBody>
            <a:bodyPr rtlCol="0" anchor="ctr"/>
            <a:lstStyle/>
            <a:p>
              <a:endParaRPr lang="fr-FR" dirty="0"/>
            </a:p>
          </p:txBody>
        </p:sp>
        <p:sp>
          <p:nvSpPr>
            <p:cNvPr id="118" name="Forme libre 117">
              <a:extLst>
                <a:ext uri="{FF2B5EF4-FFF2-40B4-BE49-F238E27FC236}">
                  <a16:creationId xmlns:a16="http://schemas.microsoft.com/office/drawing/2014/main" id="{7F7B22DB-6278-1F7C-1FE6-7FFA15830B41}"/>
                </a:ext>
              </a:extLst>
            </p:cNvPr>
            <p:cNvSpPr/>
            <p:nvPr/>
          </p:nvSpPr>
          <p:spPr>
            <a:xfrm>
              <a:off x="7029796" y="908849"/>
              <a:ext cx="160081" cy="158686"/>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grpFill/>
            <a:ln w="9525" cap="flat">
              <a:noFill/>
              <a:prstDash val="solid"/>
              <a:miter/>
            </a:ln>
          </p:spPr>
          <p:txBody>
            <a:bodyPr rtlCol="0" anchor="ctr"/>
            <a:lstStyle/>
            <a:p>
              <a:endParaRPr lang="fr-FR" dirty="0"/>
            </a:p>
          </p:txBody>
        </p:sp>
      </p:grpSp>
      <p:cxnSp>
        <p:nvCxnSpPr>
          <p:cNvPr id="354" name="Connecteur droit avec flèche 353">
            <a:extLst>
              <a:ext uri="{FF2B5EF4-FFF2-40B4-BE49-F238E27FC236}">
                <a16:creationId xmlns:a16="http://schemas.microsoft.com/office/drawing/2014/main" id="{D0FC2E2A-66A2-7813-F0D7-BA6FD75B2A6D}"/>
              </a:ext>
            </a:extLst>
          </p:cNvPr>
          <p:cNvCxnSpPr/>
          <p:nvPr/>
        </p:nvCxnSpPr>
        <p:spPr>
          <a:xfrm flipH="1">
            <a:off x="198763" y="3742369"/>
            <a:ext cx="725070" cy="0"/>
          </a:xfrm>
          <a:prstGeom prst="straightConnector1">
            <a:avLst/>
          </a:prstGeom>
          <a:ln w="53975">
            <a:solidFill>
              <a:schemeClr val="accent1">
                <a:alpha val="3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1" name="Connecteur droit 410">
            <a:extLst>
              <a:ext uri="{FF2B5EF4-FFF2-40B4-BE49-F238E27FC236}">
                <a16:creationId xmlns:a16="http://schemas.microsoft.com/office/drawing/2014/main" id="{6C572A42-53CF-0536-363B-4E5AD179B48E}"/>
              </a:ext>
            </a:extLst>
          </p:cNvPr>
          <p:cNvCxnSpPr/>
          <p:nvPr/>
        </p:nvCxnSpPr>
        <p:spPr>
          <a:xfrm>
            <a:off x="360000" y="591266"/>
            <a:ext cx="96846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6" name="ZoneTexte 345">
            <a:extLst>
              <a:ext uri="{FF2B5EF4-FFF2-40B4-BE49-F238E27FC236}">
                <a16:creationId xmlns:a16="http://schemas.microsoft.com/office/drawing/2014/main" id="{98ADCA38-6BAA-C632-F04F-A6C057ECEA3D}"/>
              </a:ext>
            </a:extLst>
          </p:cNvPr>
          <p:cNvSpPr txBox="1"/>
          <p:nvPr/>
        </p:nvSpPr>
        <p:spPr>
          <a:xfrm>
            <a:off x="809983"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2010</a:t>
            </a:r>
          </a:p>
        </p:txBody>
      </p:sp>
      <p:sp>
        <p:nvSpPr>
          <p:cNvPr id="347" name="ZoneTexte 346">
            <a:extLst>
              <a:ext uri="{FF2B5EF4-FFF2-40B4-BE49-F238E27FC236}">
                <a16:creationId xmlns:a16="http://schemas.microsoft.com/office/drawing/2014/main" id="{2831E55D-097D-A782-72BE-F6B57EB0B9C9}"/>
              </a:ext>
            </a:extLst>
          </p:cNvPr>
          <p:cNvSpPr txBox="1"/>
          <p:nvPr/>
        </p:nvSpPr>
        <p:spPr>
          <a:xfrm>
            <a:off x="2691688"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2015</a:t>
            </a:r>
          </a:p>
        </p:txBody>
      </p:sp>
      <p:sp>
        <p:nvSpPr>
          <p:cNvPr id="348" name="ZoneTexte 347">
            <a:extLst>
              <a:ext uri="{FF2B5EF4-FFF2-40B4-BE49-F238E27FC236}">
                <a16:creationId xmlns:a16="http://schemas.microsoft.com/office/drawing/2014/main" id="{BEA22749-0501-34CC-CCAA-5D495FFDA3B8}"/>
              </a:ext>
            </a:extLst>
          </p:cNvPr>
          <p:cNvSpPr txBox="1"/>
          <p:nvPr/>
        </p:nvSpPr>
        <p:spPr>
          <a:xfrm>
            <a:off x="4573730"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2020</a:t>
            </a:r>
          </a:p>
        </p:txBody>
      </p:sp>
      <p:sp>
        <p:nvSpPr>
          <p:cNvPr id="349" name="ZoneTexte 348">
            <a:extLst>
              <a:ext uri="{FF2B5EF4-FFF2-40B4-BE49-F238E27FC236}">
                <a16:creationId xmlns:a16="http://schemas.microsoft.com/office/drawing/2014/main" id="{9776A8B2-1C40-5793-3CB8-AF192DC05DDB}"/>
              </a:ext>
            </a:extLst>
          </p:cNvPr>
          <p:cNvSpPr txBox="1"/>
          <p:nvPr/>
        </p:nvSpPr>
        <p:spPr>
          <a:xfrm>
            <a:off x="6458980"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2025</a:t>
            </a:r>
          </a:p>
        </p:txBody>
      </p:sp>
      <p:sp>
        <p:nvSpPr>
          <p:cNvPr id="350" name="ZoneTexte 349">
            <a:extLst>
              <a:ext uri="{FF2B5EF4-FFF2-40B4-BE49-F238E27FC236}">
                <a16:creationId xmlns:a16="http://schemas.microsoft.com/office/drawing/2014/main" id="{7C319493-662A-AC68-478F-CD4D743A8C67}"/>
              </a:ext>
            </a:extLst>
          </p:cNvPr>
          <p:cNvSpPr txBox="1"/>
          <p:nvPr/>
        </p:nvSpPr>
        <p:spPr>
          <a:xfrm>
            <a:off x="8337592"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2030</a:t>
            </a:r>
          </a:p>
        </p:txBody>
      </p:sp>
      <p:sp>
        <p:nvSpPr>
          <p:cNvPr id="351" name="ZoneTexte 350">
            <a:extLst>
              <a:ext uri="{FF2B5EF4-FFF2-40B4-BE49-F238E27FC236}">
                <a16:creationId xmlns:a16="http://schemas.microsoft.com/office/drawing/2014/main" id="{8D52FC34-88FF-20FA-517A-1832906747FA}"/>
              </a:ext>
            </a:extLst>
          </p:cNvPr>
          <p:cNvSpPr txBox="1"/>
          <p:nvPr/>
        </p:nvSpPr>
        <p:spPr>
          <a:xfrm>
            <a:off x="10204673"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2035</a:t>
            </a:r>
          </a:p>
        </p:txBody>
      </p:sp>
      <p:grpSp>
        <p:nvGrpSpPr>
          <p:cNvPr id="167" name="Groupe 166">
            <a:extLst>
              <a:ext uri="{FF2B5EF4-FFF2-40B4-BE49-F238E27FC236}">
                <a16:creationId xmlns:a16="http://schemas.microsoft.com/office/drawing/2014/main" id="{605CCE4D-A35B-C7E7-CECF-5FA6A4CFD3A9}"/>
              </a:ext>
            </a:extLst>
          </p:cNvPr>
          <p:cNvGrpSpPr/>
          <p:nvPr/>
        </p:nvGrpSpPr>
        <p:grpSpPr>
          <a:xfrm>
            <a:off x="3600885" y="3858347"/>
            <a:ext cx="581228" cy="2079937"/>
            <a:chOff x="4158762" y="2872951"/>
            <a:chExt cx="581228" cy="2079937"/>
          </a:xfrm>
        </p:grpSpPr>
        <p:cxnSp>
          <p:nvCxnSpPr>
            <p:cNvPr id="168" name="Connecteur droit 167">
              <a:extLst>
                <a:ext uri="{FF2B5EF4-FFF2-40B4-BE49-F238E27FC236}">
                  <a16:creationId xmlns:a16="http://schemas.microsoft.com/office/drawing/2014/main" id="{B4DD7391-7B08-CD35-089E-26FE39338BF1}"/>
                </a:ext>
              </a:extLst>
            </p:cNvPr>
            <p:cNvCxnSpPr>
              <a:cxnSpLocks/>
            </p:cNvCxnSpPr>
            <p:nvPr/>
          </p:nvCxnSpPr>
          <p:spPr>
            <a:xfrm>
              <a:off x="4439529" y="2872951"/>
              <a:ext cx="0" cy="15239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E4629674-09C0-7D61-0B42-777735D5B83B}"/>
                </a:ext>
              </a:extLst>
            </p:cNvPr>
            <p:cNvSpPr>
              <a:spLocks/>
            </p:cNvSpPr>
            <p:nvPr/>
          </p:nvSpPr>
          <p:spPr>
            <a:xfrm>
              <a:off x="4202301" y="4341341"/>
              <a:ext cx="474456" cy="611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0" name="ZoneTexte 169">
              <a:extLst>
                <a:ext uri="{FF2B5EF4-FFF2-40B4-BE49-F238E27FC236}">
                  <a16:creationId xmlns:a16="http://schemas.microsoft.com/office/drawing/2014/main" id="{052BDC62-62A9-890F-DC4A-A66C2363342A}"/>
                </a:ext>
              </a:extLst>
            </p:cNvPr>
            <p:cNvSpPr txBox="1"/>
            <p:nvPr/>
          </p:nvSpPr>
          <p:spPr>
            <a:xfrm>
              <a:off x="4158762" y="4372106"/>
              <a:ext cx="581228" cy="538609"/>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2017</a:t>
              </a:r>
            </a:p>
            <a:p>
              <a:pPr algn="ctr"/>
              <a:r>
                <a:rPr lang="en-GB" sz="500" b="1" dirty="0">
                  <a:effectLst/>
                  <a:latin typeface="Arial" panose="020B0604020202020204" pitchFamily="34" charset="0"/>
                  <a:cs typeface="Arial" panose="020B0604020202020204" pitchFamily="34" charset="0"/>
                </a:rPr>
                <a:t>E-172B</a:t>
              </a:r>
            </a:p>
            <a:p>
              <a:pPr algn="ctr"/>
              <a:r>
                <a:rPr lang="en-GB" sz="500" dirty="0">
                  <a:effectLst/>
                  <a:latin typeface="Arial" panose="020B0604020202020204" pitchFamily="34" charset="0"/>
                  <a:cs typeface="Arial" panose="020B0604020202020204" pitchFamily="34" charset="0"/>
                </a:rPr>
                <a:t>1</a:t>
              </a:r>
              <a:r>
                <a:rPr lang="en-GB" sz="500" baseline="30000" dirty="0">
                  <a:effectLst/>
                  <a:latin typeface="Arial" panose="020B0604020202020204" pitchFamily="34" charset="0"/>
                  <a:cs typeface="Arial" panose="020B0604020202020204" pitchFamily="34" charset="0"/>
                </a:rPr>
                <a:t>st</a:t>
              </a:r>
              <a:r>
                <a:rPr lang="en-GB" sz="500" dirty="0">
                  <a:effectLst/>
                  <a:latin typeface="Arial" panose="020B0604020202020204" pitchFamily="34" charset="0"/>
                  <a:cs typeface="Arial" panose="020B0604020202020204" pitchFamily="34" charset="0"/>
                </a:rPr>
                <a:t> flight of an E3000-EOR platform</a:t>
              </a:r>
            </a:p>
            <a:p>
              <a:pPr algn="ctr"/>
              <a:r>
                <a:rPr lang="en-GB" sz="500" dirty="0">
                  <a:effectLst/>
                  <a:latin typeface="Arial" panose="020B0604020202020204" pitchFamily="34" charset="0"/>
                  <a:cs typeface="Arial" panose="020B0604020202020204" pitchFamily="34" charset="0"/>
                </a:rPr>
                <a:t>(all-electric propulsion</a:t>
              </a:r>
              <a:r>
                <a:rPr lang="fr-FR" sz="500" dirty="0">
                  <a:effectLst/>
                  <a:latin typeface="Arial" panose="020B0604020202020204" pitchFamily="34" charset="0"/>
                  <a:cs typeface="Arial" panose="020B0604020202020204" pitchFamily="34" charset="0"/>
                </a:rPr>
                <a:t>)</a:t>
              </a:r>
            </a:p>
          </p:txBody>
        </p:sp>
      </p:grpSp>
      <p:grpSp>
        <p:nvGrpSpPr>
          <p:cNvPr id="171" name="Groupe 170">
            <a:extLst>
              <a:ext uri="{FF2B5EF4-FFF2-40B4-BE49-F238E27FC236}">
                <a16:creationId xmlns:a16="http://schemas.microsoft.com/office/drawing/2014/main" id="{0AC8D587-FAF2-304C-6CE0-A9FD938C4F11}"/>
              </a:ext>
            </a:extLst>
          </p:cNvPr>
          <p:cNvGrpSpPr/>
          <p:nvPr/>
        </p:nvGrpSpPr>
        <p:grpSpPr>
          <a:xfrm>
            <a:off x="2413943" y="3933500"/>
            <a:ext cx="1800632" cy="1116518"/>
            <a:chOff x="1548899" y="4092455"/>
            <a:chExt cx="1800632" cy="1116518"/>
          </a:xfrm>
        </p:grpSpPr>
        <p:cxnSp>
          <p:nvCxnSpPr>
            <p:cNvPr id="172" name="Connecteur droit 171">
              <a:extLst>
                <a:ext uri="{FF2B5EF4-FFF2-40B4-BE49-F238E27FC236}">
                  <a16:creationId xmlns:a16="http://schemas.microsoft.com/office/drawing/2014/main" id="{B278D849-0C67-A0D3-9549-B88703086417}"/>
                </a:ext>
              </a:extLst>
            </p:cNvPr>
            <p:cNvCxnSpPr>
              <a:cxnSpLocks/>
            </p:cNvCxnSpPr>
            <p:nvPr/>
          </p:nvCxnSpPr>
          <p:spPr>
            <a:xfrm>
              <a:off x="1558907" y="4092455"/>
              <a:ext cx="0" cy="72017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3" name="Groupe 172">
              <a:extLst>
                <a:ext uri="{FF2B5EF4-FFF2-40B4-BE49-F238E27FC236}">
                  <a16:creationId xmlns:a16="http://schemas.microsoft.com/office/drawing/2014/main" id="{AE98376F-220C-C305-C732-B8D09C2ACB4C}"/>
                </a:ext>
              </a:extLst>
            </p:cNvPr>
            <p:cNvGrpSpPr/>
            <p:nvPr/>
          </p:nvGrpSpPr>
          <p:grpSpPr>
            <a:xfrm>
              <a:off x="1548899" y="4748762"/>
              <a:ext cx="1800632" cy="460211"/>
              <a:chOff x="2142820" y="2219645"/>
              <a:chExt cx="1800632" cy="460211"/>
            </a:xfrm>
          </p:grpSpPr>
          <p:sp>
            <p:nvSpPr>
              <p:cNvPr id="174" name="Rectangle 173">
                <a:extLst>
                  <a:ext uri="{FF2B5EF4-FFF2-40B4-BE49-F238E27FC236}">
                    <a16:creationId xmlns:a16="http://schemas.microsoft.com/office/drawing/2014/main" id="{B65398E4-4790-D0F4-0BE1-4FA6B163AA88}"/>
                  </a:ext>
                </a:extLst>
              </p:cNvPr>
              <p:cNvSpPr/>
              <p:nvPr/>
            </p:nvSpPr>
            <p:spPr>
              <a:xfrm>
                <a:off x="2142820" y="2223325"/>
                <a:ext cx="1800630" cy="43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75" name="Image 174">
                <a:extLst>
                  <a:ext uri="{FF2B5EF4-FFF2-40B4-BE49-F238E27FC236}">
                    <a16:creationId xmlns:a16="http://schemas.microsoft.com/office/drawing/2014/main" id="{C5581F29-8016-0002-B89C-F3B7B6ECD8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142820" y="2223325"/>
                <a:ext cx="432000" cy="432000"/>
              </a:xfrm>
              <a:prstGeom prst="rect">
                <a:avLst/>
              </a:prstGeom>
            </p:spPr>
          </p:pic>
          <p:sp>
            <p:nvSpPr>
              <p:cNvPr id="176" name="Text Box 128">
                <a:extLst>
                  <a:ext uri="{FF2B5EF4-FFF2-40B4-BE49-F238E27FC236}">
                    <a16:creationId xmlns:a16="http://schemas.microsoft.com/office/drawing/2014/main" id="{A4293DEA-80D4-B5FB-D7A8-3BF5686879E9}"/>
                  </a:ext>
                </a:extLst>
              </p:cNvPr>
              <p:cNvSpPr txBox="1">
                <a:spLocks noChangeArrowheads="1"/>
              </p:cNvSpPr>
              <p:nvPr/>
            </p:nvSpPr>
            <p:spPr bwMode="auto">
              <a:xfrm>
                <a:off x="2570026" y="2219645"/>
                <a:ext cx="1373426" cy="460211"/>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2013</a:t>
                </a:r>
                <a:endParaRPr lang="en-GB" sz="800" b="1" dirty="0">
                  <a:latin typeface="Arial" panose="020B0604020202020204" pitchFamily="34" charset="0"/>
                  <a:ea typeface="ヒラギノ角ゴ Pro W3"/>
                  <a:cs typeface="Arial" panose="020B0604020202020204" pitchFamily="34" charset="0"/>
                </a:endParaRP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ALPHASAT</a:t>
                </a:r>
              </a:p>
              <a:p>
                <a:r>
                  <a:rPr lang="en-GB" sz="700" dirty="0">
                    <a:effectLst/>
                    <a:latin typeface="Arial" panose="020B0604020202020204" pitchFamily="34" charset="0"/>
                    <a:cs typeface="Arial" panose="020B0604020202020204" pitchFamily="34" charset="0"/>
                  </a:rPr>
                  <a:t>1</a:t>
                </a:r>
                <a:r>
                  <a:rPr lang="en-GB" sz="700" baseline="30000" dirty="0">
                    <a:effectLst/>
                    <a:latin typeface="Arial" panose="020B0604020202020204" pitchFamily="34" charset="0"/>
                    <a:cs typeface="Arial" panose="020B0604020202020204" pitchFamily="34" charset="0"/>
                  </a:rPr>
                  <a:t>st</a:t>
                </a:r>
                <a:r>
                  <a:rPr lang="en-GB" sz="700" dirty="0">
                    <a:effectLst/>
                    <a:latin typeface="Arial" panose="020B0604020202020204" pitchFamily="34" charset="0"/>
                    <a:cs typeface="Arial" panose="020B0604020202020204" pitchFamily="34" charset="0"/>
                  </a:rPr>
                  <a:t> flight of an Alphabus platform</a:t>
                </a:r>
                <a:endParaRPr lang="en-GB" sz="700" dirty="0">
                  <a:latin typeface="Arial" panose="020B0604020202020204" pitchFamily="34" charset="0"/>
                  <a:cs typeface="Arial" panose="020B0604020202020204" pitchFamily="34" charset="0"/>
                </a:endParaRPr>
              </a:p>
            </p:txBody>
          </p:sp>
        </p:grpSp>
      </p:grpSp>
      <p:grpSp>
        <p:nvGrpSpPr>
          <p:cNvPr id="320" name="Groupe 319">
            <a:extLst>
              <a:ext uri="{FF2B5EF4-FFF2-40B4-BE49-F238E27FC236}">
                <a16:creationId xmlns:a16="http://schemas.microsoft.com/office/drawing/2014/main" id="{52035F0F-7073-4DC4-0155-1CE2A9921F2E}"/>
              </a:ext>
            </a:extLst>
          </p:cNvPr>
          <p:cNvGrpSpPr/>
          <p:nvPr/>
        </p:nvGrpSpPr>
        <p:grpSpPr>
          <a:xfrm>
            <a:off x="4397453" y="3891567"/>
            <a:ext cx="424800" cy="931841"/>
            <a:chOff x="4149509" y="4023090"/>
            <a:chExt cx="424800" cy="931841"/>
          </a:xfrm>
        </p:grpSpPr>
        <p:cxnSp>
          <p:nvCxnSpPr>
            <p:cNvPr id="321" name="Connecteur droit 320">
              <a:extLst>
                <a:ext uri="{FF2B5EF4-FFF2-40B4-BE49-F238E27FC236}">
                  <a16:creationId xmlns:a16="http://schemas.microsoft.com/office/drawing/2014/main" id="{2BBA0637-BFE4-B7AE-6C4F-D5B2C01E85DB}"/>
                </a:ext>
              </a:extLst>
            </p:cNvPr>
            <p:cNvCxnSpPr>
              <a:cxnSpLocks/>
            </p:cNvCxnSpPr>
            <p:nvPr/>
          </p:nvCxnSpPr>
          <p:spPr>
            <a:xfrm>
              <a:off x="4361909"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2" name="Rectangle 321">
              <a:extLst>
                <a:ext uri="{FF2B5EF4-FFF2-40B4-BE49-F238E27FC236}">
                  <a16:creationId xmlns:a16="http://schemas.microsoft.com/office/drawing/2014/main" id="{921E5BCD-45E9-5173-9C4D-A97195F5BF1F}"/>
                </a:ext>
              </a:extLst>
            </p:cNvPr>
            <p:cNvSpPr>
              <a:spLocks/>
            </p:cNvSpPr>
            <p:nvPr/>
          </p:nvSpPr>
          <p:spPr>
            <a:xfrm>
              <a:off x="4149509" y="4341341"/>
              <a:ext cx="424800" cy="613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3" name="ZoneTexte 322">
              <a:extLst>
                <a:ext uri="{FF2B5EF4-FFF2-40B4-BE49-F238E27FC236}">
                  <a16:creationId xmlns:a16="http://schemas.microsoft.com/office/drawing/2014/main" id="{7163B0FF-575A-E8E5-C5F9-F21D5580832A}"/>
                </a:ext>
              </a:extLst>
            </p:cNvPr>
            <p:cNvSpPr txBox="1"/>
            <p:nvPr/>
          </p:nvSpPr>
          <p:spPr>
            <a:xfrm>
              <a:off x="4158762" y="4388054"/>
              <a:ext cx="406295" cy="538609"/>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2019</a:t>
              </a:r>
            </a:p>
            <a:p>
              <a:pPr algn="ctr" defTabSz="860948">
                <a:defRPr/>
              </a:pPr>
              <a:r>
                <a:rPr lang="en-GB" sz="500" b="1" dirty="0">
                  <a:latin typeface="Arial" panose="020B0604020202020204" pitchFamily="34" charset="0"/>
                  <a:ea typeface="ヒラギノ角ゴ Pro W3"/>
                  <a:cs typeface="Arial" panose="020B0604020202020204" pitchFamily="34" charset="0"/>
                </a:rPr>
                <a:t>KONNECT</a:t>
              </a:r>
            </a:p>
            <a:p>
              <a:pPr algn="ctr" defTabSz="860948">
                <a:defRPr/>
              </a:pPr>
              <a:r>
                <a:rPr lang="en-GB" sz="500" dirty="0">
                  <a:latin typeface="Arial" panose="020B0604020202020204" pitchFamily="34" charset="0"/>
                  <a:ea typeface="ヒラギノ角ゴ Pro W3"/>
                  <a:cs typeface="Arial" panose="020B0604020202020204" pitchFamily="34" charset="0"/>
                </a:rPr>
                <a:t>1</a:t>
              </a:r>
              <a:r>
                <a:rPr lang="en-GB" sz="500" baseline="30000" dirty="0">
                  <a:latin typeface="Arial" panose="020B0604020202020204" pitchFamily="34" charset="0"/>
                  <a:ea typeface="ヒラギノ角ゴ Pro W3"/>
                  <a:cs typeface="Arial" panose="020B0604020202020204" pitchFamily="34" charset="0"/>
                </a:rPr>
                <a:t>st</a:t>
              </a:r>
              <a:r>
                <a:rPr lang="en-GB" sz="500" dirty="0">
                  <a:latin typeface="Arial" panose="020B0604020202020204" pitchFamily="34" charset="0"/>
                  <a:ea typeface="ヒラギノ角ゴ Pro W3"/>
                  <a:cs typeface="Arial" panose="020B0604020202020204" pitchFamily="34" charset="0"/>
                </a:rPr>
                <a:t> flight of a NEOSAT platform (Spacebus NEO)</a:t>
              </a:r>
              <a:endParaRPr lang="fr-FR" sz="500" dirty="0">
                <a:latin typeface="Arial" panose="020B0604020202020204" pitchFamily="34" charset="0"/>
                <a:cs typeface="Arial" panose="020B0604020202020204" pitchFamily="34" charset="0"/>
              </a:endParaRPr>
            </a:p>
          </p:txBody>
        </p:sp>
      </p:grpSp>
      <p:grpSp>
        <p:nvGrpSpPr>
          <p:cNvPr id="324" name="Groupe 323">
            <a:extLst>
              <a:ext uri="{FF2B5EF4-FFF2-40B4-BE49-F238E27FC236}">
                <a16:creationId xmlns:a16="http://schemas.microsoft.com/office/drawing/2014/main" id="{AB47EF59-83FB-A5CA-D97C-4F1BABFE2423}"/>
              </a:ext>
            </a:extLst>
          </p:cNvPr>
          <p:cNvGrpSpPr/>
          <p:nvPr/>
        </p:nvGrpSpPr>
        <p:grpSpPr>
          <a:xfrm>
            <a:off x="5733409" y="3858347"/>
            <a:ext cx="1862769" cy="1950705"/>
            <a:chOff x="1548898" y="3242879"/>
            <a:chExt cx="1862769" cy="1950705"/>
          </a:xfrm>
        </p:grpSpPr>
        <p:cxnSp>
          <p:nvCxnSpPr>
            <p:cNvPr id="325" name="Connecteur droit 324">
              <a:extLst>
                <a:ext uri="{FF2B5EF4-FFF2-40B4-BE49-F238E27FC236}">
                  <a16:creationId xmlns:a16="http://schemas.microsoft.com/office/drawing/2014/main" id="{E0A91E1D-1A28-039C-1C24-3BA94D98F3FE}"/>
                </a:ext>
              </a:extLst>
            </p:cNvPr>
            <p:cNvCxnSpPr>
              <a:cxnSpLocks/>
            </p:cNvCxnSpPr>
            <p:nvPr/>
          </p:nvCxnSpPr>
          <p:spPr>
            <a:xfrm>
              <a:off x="1558907" y="3242879"/>
              <a:ext cx="0" cy="15697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6" name="Groupe 325">
              <a:extLst>
                <a:ext uri="{FF2B5EF4-FFF2-40B4-BE49-F238E27FC236}">
                  <a16:creationId xmlns:a16="http://schemas.microsoft.com/office/drawing/2014/main" id="{6A378A56-C2EA-4F52-859A-24346920F111}"/>
                </a:ext>
              </a:extLst>
            </p:cNvPr>
            <p:cNvGrpSpPr/>
            <p:nvPr/>
          </p:nvGrpSpPr>
          <p:grpSpPr>
            <a:xfrm>
              <a:off x="1548898" y="4748762"/>
              <a:ext cx="1862769" cy="444822"/>
              <a:chOff x="2142819" y="2219645"/>
              <a:chExt cx="1862769" cy="444822"/>
            </a:xfrm>
          </p:grpSpPr>
          <p:sp>
            <p:nvSpPr>
              <p:cNvPr id="327" name="Rectangle 326">
                <a:extLst>
                  <a:ext uri="{FF2B5EF4-FFF2-40B4-BE49-F238E27FC236}">
                    <a16:creationId xmlns:a16="http://schemas.microsoft.com/office/drawing/2014/main" id="{1DBF0113-3C1A-7ED5-7A01-017BAEC8018B}"/>
                  </a:ext>
                </a:extLst>
              </p:cNvPr>
              <p:cNvSpPr/>
              <p:nvPr/>
            </p:nvSpPr>
            <p:spPr>
              <a:xfrm>
                <a:off x="2142819" y="2223325"/>
                <a:ext cx="1862769" cy="43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28" name="Image 327">
                <a:extLst>
                  <a:ext uri="{FF2B5EF4-FFF2-40B4-BE49-F238E27FC236}">
                    <a16:creationId xmlns:a16="http://schemas.microsoft.com/office/drawing/2014/main" id="{2251CC03-B098-E22A-5554-B55C1EDEB84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142820" y="2223325"/>
                <a:ext cx="432000" cy="432000"/>
              </a:xfrm>
              <a:prstGeom prst="rect">
                <a:avLst/>
              </a:prstGeom>
            </p:spPr>
          </p:pic>
          <p:sp>
            <p:nvSpPr>
              <p:cNvPr id="329" name="Text Box 128">
                <a:extLst>
                  <a:ext uri="{FF2B5EF4-FFF2-40B4-BE49-F238E27FC236}">
                    <a16:creationId xmlns:a16="http://schemas.microsoft.com/office/drawing/2014/main" id="{0BA7F944-CDD4-643A-F0F2-8A0BC18C36C6}"/>
                  </a:ext>
                </a:extLst>
              </p:cNvPr>
              <p:cNvSpPr txBox="1">
                <a:spLocks noChangeArrowheads="1"/>
              </p:cNvSpPr>
              <p:nvPr/>
            </p:nvSpPr>
            <p:spPr bwMode="auto">
              <a:xfrm>
                <a:off x="2570026" y="2219645"/>
                <a:ext cx="1435562" cy="444822"/>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2022</a:t>
                </a:r>
                <a:endParaRPr lang="en-GB" sz="800" b="1" dirty="0">
                  <a:latin typeface="Arial" panose="020B0604020202020204" pitchFamily="34" charset="0"/>
                  <a:ea typeface="ヒラギノ角ゴ Pro W3"/>
                  <a:cs typeface="Arial" panose="020B0604020202020204" pitchFamily="34" charset="0"/>
                </a:endParaRP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KONNECT VHTS</a:t>
                </a:r>
              </a:p>
              <a:p>
                <a:r>
                  <a:rPr lang="en-GB" sz="700" dirty="0">
                    <a:effectLst/>
                    <a:latin typeface="Arial" panose="020B0604020202020204" pitchFamily="34" charset="0"/>
                    <a:cs typeface="Arial" panose="020B0604020202020204" pitchFamily="34" charset="0"/>
                  </a:rPr>
                  <a:t>Larger VHTS satellite (THD SAT</a:t>
                </a:r>
                <a:r>
                  <a:rPr lang="fr-FR" sz="700" dirty="0">
                    <a:effectLst/>
                    <a:latin typeface="Arial" panose="020B0604020202020204" pitchFamily="34" charset="0"/>
                    <a:cs typeface="Arial" panose="020B0604020202020204" pitchFamily="34" charset="0"/>
                  </a:rPr>
                  <a:t>)</a:t>
                </a:r>
                <a:endParaRPr lang="fr-FR" sz="700" dirty="0">
                  <a:latin typeface="Arial" panose="020B0604020202020204" pitchFamily="34" charset="0"/>
                  <a:cs typeface="Arial" panose="020B0604020202020204" pitchFamily="34" charset="0"/>
                </a:endParaRPr>
              </a:p>
            </p:txBody>
          </p:sp>
        </p:grpSp>
      </p:grpSp>
      <p:grpSp>
        <p:nvGrpSpPr>
          <p:cNvPr id="331" name="Groupe 330">
            <a:extLst>
              <a:ext uri="{FF2B5EF4-FFF2-40B4-BE49-F238E27FC236}">
                <a16:creationId xmlns:a16="http://schemas.microsoft.com/office/drawing/2014/main" id="{3DAC3310-D0FF-C729-73DF-4D90815A8C2F}"/>
              </a:ext>
            </a:extLst>
          </p:cNvPr>
          <p:cNvGrpSpPr/>
          <p:nvPr/>
        </p:nvGrpSpPr>
        <p:grpSpPr>
          <a:xfrm>
            <a:off x="5650369" y="3891567"/>
            <a:ext cx="486167" cy="931841"/>
            <a:chOff x="4149508" y="4023090"/>
            <a:chExt cx="486167" cy="931841"/>
          </a:xfrm>
        </p:grpSpPr>
        <p:cxnSp>
          <p:nvCxnSpPr>
            <p:cNvPr id="332" name="Connecteur droit 331">
              <a:extLst>
                <a:ext uri="{FF2B5EF4-FFF2-40B4-BE49-F238E27FC236}">
                  <a16:creationId xmlns:a16="http://schemas.microsoft.com/office/drawing/2014/main" id="{108747FC-357C-D98C-8514-7D5E95C18869}"/>
                </a:ext>
              </a:extLst>
            </p:cNvPr>
            <p:cNvCxnSpPr>
              <a:cxnSpLocks/>
            </p:cNvCxnSpPr>
            <p:nvPr/>
          </p:nvCxnSpPr>
          <p:spPr>
            <a:xfrm>
              <a:off x="4361909"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a:extLst>
                <a:ext uri="{FF2B5EF4-FFF2-40B4-BE49-F238E27FC236}">
                  <a16:creationId xmlns:a16="http://schemas.microsoft.com/office/drawing/2014/main" id="{C7E33C8C-749E-40F3-FDBD-C0D0C85307C4}"/>
                </a:ext>
              </a:extLst>
            </p:cNvPr>
            <p:cNvSpPr>
              <a:spLocks/>
            </p:cNvSpPr>
            <p:nvPr/>
          </p:nvSpPr>
          <p:spPr>
            <a:xfrm>
              <a:off x="4149508" y="4341341"/>
              <a:ext cx="486167" cy="613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4" name="ZoneTexte 333">
              <a:extLst>
                <a:ext uri="{FF2B5EF4-FFF2-40B4-BE49-F238E27FC236}">
                  <a16:creationId xmlns:a16="http://schemas.microsoft.com/office/drawing/2014/main" id="{F22D607F-5386-FD33-6A5C-F5EBD2F26522}"/>
                </a:ext>
              </a:extLst>
            </p:cNvPr>
            <p:cNvSpPr txBox="1"/>
            <p:nvPr/>
          </p:nvSpPr>
          <p:spPr>
            <a:xfrm>
              <a:off x="4158762" y="4388054"/>
              <a:ext cx="467670" cy="538609"/>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2022</a:t>
              </a:r>
            </a:p>
            <a:p>
              <a:pPr algn="ctr" defTabSz="860948">
                <a:defRPr/>
              </a:pPr>
              <a:r>
                <a:rPr lang="en-GB" sz="500" b="1" dirty="0">
                  <a:latin typeface="Arial" panose="020B0604020202020204" pitchFamily="34" charset="0"/>
                  <a:ea typeface="ヒラギノ角ゴ Pro W3"/>
                  <a:cs typeface="Arial" panose="020B0604020202020204" pitchFamily="34" charset="0"/>
                </a:rPr>
                <a:t>HOTBIRD NEXT</a:t>
              </a:r>
            </a:p>
            <a:p>
              <a:pPr algn="ctr" defTabSz="860948">
                <a:defRPr/>
              </a:pPr>
              <a:r>
                <a:rPr lang="en-GB" sz="500" dirty="0">
                  <a:latin typeface="Arial" panose="020B0604020202020204" pitchFamily="34" charset="0"/>
                  <a:ea typeface="ヒラギノ角ゴ Pro W3"/>
                  <a:cs typeface="Arial" panose="020B0604020202020204" pitchFamily="34" charset="0"/>
                </a:rPr>
                <a:t>1</a:t>
              </a:r>
              <a:r>
                <a:rPr lang="en-GB" sz="500" baseline="30000" dirty="0">
                  <a:latin typeface="Arial" panose="020B0604020202020204" pitchFamily="34" charset="0"/>
                  <a:ea typeface="ヒラギノ角ゴ Pro W3"/>
                  <a:cs typeface="Arial" panose="020B0604020202020204" pitchFamily="34" charset="0"/>
                </a:rPr>
                <a:t>st</a:t>
              </a:r>
              <a:r>
                <a:rPr lang="en-GB" sz="500" dirty="0">
                  <a:latin typeface="Arial" panose="020B0604020202020204" pitchFamily="34" charset="0"/>
                  <a:ea typeface="ヒラギノ角ゴ Pro W3"/>
                  <a:cs typeface="Arial" panose="020B0604020202020204" pitchFamily="34" charset="0"/>
                </a:rPr>
                <a:t> flight of a NEOSAT platform (Eurostar NEO)</a:t>
              </a:r>
              <a:endParaRPr lang="fr-FR" sz="500" dirty="0">
                <a:latin typeface="Arial" panose="020B0604020202020204" pitchFamily="34" charset="0"/>
                <a:cs typeface="Arial" panose="020B0604020202020204" pitchFamily="34" charset="0"/>
              </a:endParaRPr>
            </a:p>
          </p:txBody>
        </p:sp>
      </p:grpSp>
      <p:grpSp>
        <p:nvGrpSpPr>
          <p:cNvPr id="335" name="Groupe 334">
            <a:extLst>
              <a:ext uri="{FF2B5EF4-FFF2-40B4-BE49-F238E27FC236}">
                <a16:creationId xmlns:a16="http://schemas.microsoft.com/office/drawing/2014/main" id="{54BF191C-07E6-30C4-E59F-40F346B6DFD3}"/>
              </a:ext>
            </a:extLst>
          </p:cNvPr>
          <p:cNvGrpSpPr/>
          <p:nvPr/>
        </p:nvGrpSpPr>
        <p:grpSpPr>
          <a:xfrm>
            <a:off x="6257248" y="3891567"/>
            <a:ext cx="424800" cy="872318"/>
            <a:chOff x="4149509" y="4023090"/>
            <a:chExt cx="424800" cy="872318"/>
          </a:xfrm>
        </p:grpSpPr>
        <p:cxnSp>
          <p:nvCxnSpPr>
            <p:cNvPr id="336" name="Connecteur droit 335">
              <a:extLst>
                <a:ext uri="{FF2B5EF4-FFF2-40B4-BE49-F238E27FC236}">
                  <a16:creationId xmlns:a16="http://schemas.microsoft.com/office/drawing/2014/main" id="{0DB88B41-5832-6FDC-7DB0-7A2E2759502C}"/>
                </a:ext>
              </a:extLst>
            </p:cNvPr>
            <p:cNvCxnSpPr>
              <a:cxnSpLocks/>
            </p:cNvCxnSpPr>
            <p:nvPr/>
          </p:nvCxnSpPr>
          <p:spPr>
            <a:xfrm>
              <a:off x="4361909"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7" name="Rectangle 336">
              <a:extLst>
                <a:ext uri="{FF2B5EF4-FFF2-40B4-BE49-F238E27FC236}">
                  <a16:creationId xmlns:a16="http://schemas.microsoft.com/office/drawing/2014/main" id="{08E53348-4D0E-8D48-0B9C-12C7B3958E4B}"/>
                </a:ext>
              </a:extLst>
            </p:cNvPr>
            <p:cNvSpPr>
              <a:spLocks/>
            </p:cNvSpPr>
            <p:nvPr/>
          </p:nvSpPr>
          <p:spPr>
            <a:xfrm>
              <a:off x="4149509" y="4341341"/>
              <a:ext cx="424800" cy="554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8" name="ZoneTexte 337">
              <a:extLst>
                <a:ext uri="{FF2B5EF4-FFF2-40B4-BE49-F238E27FC236}">
                  <a16:creationId xmlns:a16="http://schemas.microsoft.com/office/drawing/2014/main" id="{EE5FC47F-02DA-9316-804E-97A57622BEF0}"/>
                </a:ext>
              </a:extLst>
            </p:cNvPr>
            <p:cNvSpPr txBox="1"/>
            <p:nvPr/>
          </p:nvSpPr>
          <p:spPr>
            <a:xfrm>
              <a:off x="4158762" y="4388054"/>
              <a:ext cx="406295" cy="461665"/>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2024</a:t>
              </a:r>
            </a:p>
            <a:p>
              <a:pPr algn="ctr" defTabSz="860948">
                <a:defRPr/>
              </a:pPr>
              <a:r>
                <a:rPr lang="en-GB" sz="500" b="1" dirty="0">
                  <a:latin typeface="Arial" panose="020B0604020202020204" pitchFamily="34" charset="0"/>
                  <a:ea typeface="ヒラギノ角ゴ Pro W3"/>
                  <a:cs typeface="Arial" panose="020B0604020202020204" pitchFamily="34" charset="0"/>
                </a:rPr>
                <a:t>IMMARSAT</a:t>
              </a:r>
            </a:p>
            <a:p>
              <a:pPr algn="ctr" defTabSz="860948">
                <a:defRPr/>
              </a:pPr>
              <a:r>
                <a:rPr lang="en-GB" sz="500" b="1" dirty="0">
                  <a:latin typeface="Arial" panose="020B0604020202020204" pitchFamily="34" charset="0"/>
                  <a:ea typeface="ヒラギノ角ゴ Pro W3"/>
                  <a:cs typeface="Arial" panose="020B0604020202020204" pitchFamily="34" charset="0"/>
                </a:rPr>
                <a:t>GX FLEX</a:t>
              </a:r>
            </a:p>
            <a:p>
              <a:pPr algn="ctr" defTabSz="860948">
                <a:defRPr/>
              </a:pPr>
              <a:r>
                <a:rPr lang="en-GB" sz="500" dirty="0">
                  <a:latin typeface="Arial" panose="020B0604020202020204" pitchFamily="34" charset="0"/>
                  <a:ea typeface="ヒラギノ角ゴ Pro W3"/>
                  <a:cs typeface="Arial" panose="020B0604020202020204" pitchFamily="34" charset="0"/>
                </a:rPr>
                <a:t>1</a:t>
              </a:r>
              <a:r>
                <a:rPr lang="en-GB" sz="500" baseline="30000" dirty="0">
                  <a:latin typeface="Arial" panose="020B0604020202020204" pitchFamily="34" charset="0"/>
                  <a:ea typeface="ヒラギノ角ゴ Pro W3"/>
                  <a:cs typeface="Arial" panose="020B0604020202020204" pitchFamily="34" charset="0"/>
                </a:rPr>
                <a:t>st</a:t>
              </a:r>
              <a:r>
                <a:rPr lang="en-GB" sz="500" dirty="0">
                  <a:latin typeface="Arial" panose="020B0604020202020204" pitchFamily="34" charset="0"/>
                  <a:ea typeface="ヒラギノ角ゴ Pro W3"/>
                  <a:cs typeface="Arial" panose="020B0604020202020204" pitchFamily="34" charset="0"/>
                </a:rPr>
                <a:t> flight of a ONESAT platform</a:t>
              </a:r>
              <a:endParaRPr lang="fr-FR" sz="500" dirty="0">
                <a:latin typeface="Arial" panose="020B0604020202020204" pitchFamily="34" charset="0"/>
                <a:cs typeface="Arial" panose="020B0604020202020204" pitchFamily="34" charset="0"/>
              </a:endParaRPr>
            </a:p>
          </p:txBody>
        </p:sp>
      </p:grpSp>
      <p:grpSp>
        <p:nvGrpSpPr>
          <p:cNvPr id="339" name="Groupe 338">
            <a:extLst>
              <a:ext uri="{FF2B5EF4-FFF2-40B4-BE49-F238E27FC236}">
                <a16:creationId xmlns:a16="http://schemas.microsoft.com/office/drawing/2014/main" id="{B40FAFAD-DC68-2F96-7DED-69CB20C7E935}"/>
              </a:ext>
            </a:extLst>
          </p:cNvPr>
          <p:cNvGrpSpPr/>
          <p:nvPr/>
        </p:nvGrpSpPr>
        <p:grpSpPr>
          <a:xfrm>
            <a:off x="6799689" y="3891567"/>
            <a:ext cx="424800" cy="787267"/>
            <a:chOff x="4149509" y="4023090"/>
            <a:chExt cx="424800" cy="787267"/>
          </a:xfrm>
        </p:grpSpPr>
        <p:cxnSp>
          <p:nvCxnSpPr>
            <p:cNvPr id="340" name="Connecteur droit 339">
              <a:extLst>
                <a:ext uri="{FF2B5EF4-FFF2-40B4-BE49-F238E27FC236}">
                  <a16:creationId xmlns:a16="http://schemas.microsoft.com/office/drawing/2014/main" id="{37E51B94-5A02-1D88-B817-EDB03F78DD0C}"/>
                </a:ext>
              </a:extLst>
            </p:cNvPr>
            <p:cNvCxnSpPr>
              <a:cxnSpLocks/>
            </p:cNvCxnSpPr>
            <p:nvPr/>
          </p:nvCxnSpPr>
          <p:spPr>
            <a:xfrm>
              <a:off x="4361909"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1" name="Rectangle 340">
              <a:extLst>
                <a:ext uri="{FF2B5EF4-FFF2-40B4-BE49-F238E27FC236}">
                  <a16:creationId xmlns:a16="http://schemas.microsoft.com/office/drawing/2014/main" id="{3BAF23D8-E687-4FC7-7A08-5A4FAC3A8B6D}"/>
                </a:ext>
              </a:extLst>
            </p:cNvPr>
            <p:cNvSpPr>
              <a:spLocks/>
            </p:cNvSpPr>
            <p:nvPr/>
          </p:nvSpPr>
          <p:spPr>
            <a:xfrm>
              <a:off x="4149509" y="4341341"/>
              <a:ext cx="424800" cy="469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2" name="ZoneTexte 341">
              <a:extLst>
                <a:ext uri="{FF2B5EF4-FFF2-40B4-BE49-F238E27FC236}">
                  <a16:creationId xmlns:a16="http://schemas.microsoft.com/office/drawing/2014/main" id="{8E8E6525-BEF2-4842-A7FE-F6336482AB65}"/>
                </a:ext>
              </a:extLst>
            </p:cNvPr>
            <p:cNvSpPr txBox="1"/>
            <p:nvPr/>
          </p:nvSpPr>
          <p:spPr>
            <a:xfrm>
              <a:off x="4158762" y="4388054"/>
              <a:ext cx="406295" cy="384721"/>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2025</a:t>
              </a:r>
              <a:endParaRPr lang="en-GB" sz="500" b="1" dirty="0">
                <a:latin typeface="Arial" panose="020B0604020202020204" pitchFamily="34" charset="0"/>
                <a:ea typeface="ヒラギノ角ゴ Pro W3"/>
                <a:cs typeface="Arial" panose="020B0604020202020204" pitchFamily="34" charset="0"/>
              </a:endParaRPr>
            </a:p>
            <a:p>
              <a:pPr algn="ctr" defTabSz="860948">
                <a:defRPr/>
              </a:pPr>
              <a:r>
                <a:rPr lang="en-GB" sz="500" dirty="0">
                  <a:latin typeface="Arial" panose="020B0604020202020204" pitchFamily="34" charset="0"/>
                  <a:ea typeface="ヒラギノ角ゴ Pro W3"/>
                  <a:cs typeface="Arial" panose="020B0604020202020204" pitchFamily="34" charset="0"/>
                </a:rPr>
                <a:t>1</a:t>
              </a:r>
              <a:r>
                <a:rPr lang="en-GB" sz="500" baseline="30000" dirty="0">
                  <a:latin typeface="Arial" panose="020B0604020202020204" pitchFamily="34" charset="0"/>
                  <a:ea typeface="ヒラギノ角ゴ Pro W3"/>
                  <a:cs typeface="Arial" panose="020B0604020202020204" pitchFamily="34" charset="0"/>
                </a:rPr>
                <a:t>st</a:t>
              </a:r>
              <a:r>
                <a:rPr lang="en-GB" sz="500" dirty="0">
                  <a:latin typeface="Arial" panose="020B0604020202020204" pitchFamily="34" charset="0"/>
                  <a:ea typeface="ヒラギノ角ゴ Pro W3"/>
                  <a:cs typeface="Arial" panose="020B0604020202020204" pitchFamily="34" charset="0"/>
                </a:rPr>
                <a:t> flight of a </a:t>
              </a:r>
              <a:r>
                <a:rPr lang="en-GB" sz="500" b="1" dirty="0">
                  <a:latin typeface="Arial" panose="020B0604020202020204" pitchFamily="34" charset="0"/>
                  <a:ea typeface="ヒラギノ角ゴ Pro W3"/>
                  <a:cs typeface="Arial" panose="020B0604020202020204" pitchFamily="34" charset="0"/>
                </a:rPr>
                <a:t>SPACE INSPIRE</a:t>
              </a:r>
              <a:r>
                <a:rPr lang="en-GB" sz="500" dirty="0">
                  <a:latin typeface="Arial" panose="020B0604020202020204" pitchFamily="34" charset="0"/>
                  <a:ea typeface="ヒラギノ角ゴ Pro W3"/>
                  <a:cs typeface="Arial" panose="020B0604020202020204" pitchFamily="34" charset="0"/>
                </a:rPr>
                <a:t> satellite</a:t>
              </a:r>
              <a:endParaRPr lang="fr-FR" sz="500" dirty="0">
                <a:latin typeface="Arial" panose="020B0604020202020204" pitchFamily="34" charset="0"/>
                <a:cs typeface="Arial" panose="020B0604020202020204" pitchFamily="34" charset="0"/>
              </a:endParaRPr>
            </a:p>
          </p:txBody>
        </p:sp>
      </p:grpSp>
      <p:sp>
        <p:nvSpPr>
          <p:cNvPr id="177" name="Rectangle 176">
            <a:extLst>
              <a:ext uri="{FF2B5EF4-FFF2-40B4-BE49-F238E27FC236}">
                <a16:creationId xmlns:a16="http://schemas.microsoft.com/office/drawing/2014/main" id="{08772C12-204D-E2FD-A492-A3C463B41B73}"/>
              </a:ext>
            </a:extLst>
          </p:cNvPr>
          <p:cNvSpPr/>
          <p:nvPr/>
        </p:nvSpPr>
        <p:spPr>
          <a:xfrm>
            <a:off x="360000" y="751548"/>
            <a:ext cx="5736000" cy="338554"/>
          </a:xfrm>
          <a:prstGeom prst="rect">
            <a:avLst/>
          </a:prstGeom>
        </p:spPr>
        <p:txBody>
          <a:bodyPr wrap="square" lIns="0">
            <a:spAutoFit/>
          </a:bodyPr>
          <a:lstStyle/>
          <a:p>
            <a:pPr defTabSz="987552">
              <a:defRPr/>
            </a:pPr>
            <a:r>
              <a:rPr lang="en-GB" sz="1600" b="1" dirty="0">
                <a:solidFill>
                  <a:schemeClr val="bg1"/>
                </a:solidFill>
                <a:latin typeface="Arial" panose="020B0604020202020204" pitchFamily="34" charset="0"/>
                <a:cs typeface="Arial" panose="020B0604020202020204" pitchFamily="34" charset="0"/>
              </a:rPr>
              <a:t>PROGRAMMES IN OPERATION</a:t>
            </a:r>
          </a:p>
        </p:txBody>
      </p:sp>
      <p:sp>
        <p:nvSpPr>
          <p:cNvPr id="184" name="Rectangle 183">
            <a:extLst>
              <a:ext uri="{FF2B5EF4-FFF2-40B4-BE49-F238E27FC236}">
                <a16:creationId xmlns:a16="http://schemas.microsoft.com/office/drawing/2014/main" id="{74928CCD-96C2-388A-9FBE-8E6902FD39DB}"/>
              </a:ext>
            </a:extLst>
          </p:cNvPr>
          <p:cNvSpPr/>
          <p:nvPr/>
        </p:nvSpPr>
        <p:spPr>
          <a:xfrm>
            <a:off x="6941306" y="749887"/>
            <a:ext cx="3951213" cy="338554"/>
          </a:xfrm>
          <a:prstGeom prst="rect">
            <a:avLst/>
          </a:prstGeom>
        </p:spPr>
        <p:txBody>
          <a:bodyPr wrap="square" rIns="0">
            <a:spAutoFit/>
          </a:bodyPr>
          <a:lstStyle/>
          <a:p>
            <a:pPr algn="r" defTabSz="987552">
              <a:defRPr/>
            </a:pPr>
            <a:r>
              <a:rPr lang="en-GB" sz="1600" b="1" dirty="0">
                <a:solidFill>
                  <a:srgbClr val="FFFFFF"/>
                </a:solidFill>
                <a:latin typeface="Arial" panose="020B0604020202020204" pitchFamily="34" charset="0"/>
                <a:cs typeface="Arial" panose="020B0604020202020204" pitchFamily="34" charset="0"/>
              </a:rPr>
              <a:t>PROGRAMMES IN DEVELOPMENT</a:t>
            </a:r>
          </a:p>
        </p:txBody>
      </p:sp>
    </p:spTree>
    <p:extLst>
      <p:ext uri="{BB962C8B-B14F-4D97-AF65-F5344CB8AC3E}">
        <p14:creationId xmlns:p14="http://schemas.microsoft.com/office/powerpoint/2010/main" val="287270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F0A8E7DD-2183-E9C6-C439-F08ECF536DD1}"/>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a:stretch/>
        </p:blipFill>
        <p:spPr>
          <a:xfrm>
            <a:off x="0" y="0"/>
            <a:ext cx="12192000" cy="6576188"/>
          </a:xfrm>
          <a:prstGeom prst="rect">
            <a:avLst/>
          </a:prstGeom>
        </p:spPr>
      </p:pic>
      <p:pic>
        <p:nvPicPr>
          <p:cNvPr id="2" name="Image 1">
            <a:extLst>
              <a:ext uri="{FF2B5EF4-FFF2-40B4-BE49-F238E27FC236}">
                <a16:creationId xmlns:a16="http://schemas.microsoft.com/office/drawing/2014/main" id="{CFE9A9A9-0AF4-AA4F-FE9D-2049B5EF89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3213" y="2543321"/>
            <a:ext cx="13297042" cy="2155694"/>
          </a:xfrm>
          <a:prstGeom prst="rect">
            <a:avLst/>
          </a:prstGeom>
        </p:spPr>
      </p:pic>
      <p:sp>
        <p:nvSpPr>
          <p:cNvPr id="56" name="Espace réservé du texte 1">
            <a:extLst>
              <a:ext uri="{FF2B5EF4-FFF2-40B4-BE49-F238E27FC236}">
                <a16:creationId xmlns:a16="http://schemas.microsoft.com/office/drawing/2014/main" id="{89F27A20-8B6B-CC10-A7AC-50916C49ED77}"/>
              </a:ext>
            </a:extLst>
          </p:cNvPr>
          <p:cNvSpPr>
            <a:spLocks noGrp="1"/>
          </p:cNvSpPr>
          <p:nvPr>
            <p:ph type="body" sz="quarter" idx="13"/>
          </p:nvPr>
        </p:nvSpPr>
        <p:spPr>
          <a:xfrm>
            <a:off x="360000" y="161925"/>
            <a:ext cx="8601075" cy="276225"/>
          </a:xfrm>
        </p:spPr>
        <p:txBody>
          <a:bodyPr/>
          <a:lstStyle/>
          <a:p>
            <a:r>
              <a:rPr lang="en-GB" sz="1600" b="1" dirty="0">
                <a:solidFill>
                  <a:schemeClr val="bg1"/>
                </a:solidFill>
                <a:latin typeface="Arial Black" panose="020B0604020202020204" pitchFamily="34" charset="0"/>
                <a:cs typeface="Arial Black" panose="020B0604020202020204" pitchFamily="34" charset="0"/>
              </a:rPr>
              <a:t>DEFENCE</a:t>
            </a:r>
            <a:endParaRPr lang="fr-FR" sz="1600" b="1" dirty="0">
              <a:solidFill>
                <a:schemeClr val="bg1"/>
              </a:solidFill>
              <a:latin typeface="Arial Black" panose="020B0604020202020204" pitchFamily="34" charset="0"/>
              <a:cs typeface="Arial Black" panose="020B0604020202020204" pitchFamily="34" charset="0"/>
            </a:endParaRPr>
          </a:p>
        </p:txBody>
      </p:sp>
      <p:sp>
        <p:nvSpPr>
          <p:cNvPr id="57" name="Espace réservé du numéro de diapositive 2">
            <a:extLst>
              <a:ext uri="{FF2B5EF4-FFF2-40B4-BE49-F238E27FC236}">
                <a16:creationId xmlns:a16="http://schemas.microsoft.com/office/drawing/2014/main" id="{47C8C558-5AAF-9347-F7D6-B02C0B2D84DA}"/>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pPr/>
              <a:t>11</a:t>
            </a:fld>
            <a:endParaRPr lang="fr-FR" dirty="0"/>
          </a:p>
        </p:txBody>
      </p:sp>
      <p:grpSp>
        <p:nvGrpSpPr>
          <p:cNvPr id="60" name="Groupe 59">
            <a:extLst>
              <a:ext uri="{FF2B5EF4-FFF2-40B4-BE49-F238E27FC236}">
                <a16:creationId xmlns:a16="http://schemas.microsoft.com/office/drawing/2014/main" id="{C5135822-107B-640C-B71D-27100E713CE8}"/>
              </a:ext>
            </a:extLst>
          </p:cNvPr>
          <p:cNvGrpSpPr>
            <a:grpSpLocks noChangeAspect="1"/>
          </p:cNvGrpSpPr>
          <p:nvPr/>
        </p:nvGrpSpPr>
        <p:grpSpPr>
          <a:xfrm>
            <a:off x="10388825" y="293687"/>
            <a:ext cx="1458000" cy="359116"/>
            <a:chOff x="5548537" y="438150"/>
            <a:chExt cx="2558456" cy="630164"/>
          </a:xfrm>
          <a:solidFill>
            <a:schemeClr val="bg1"/>
          </a:solidFill>
        </p:grpSpPr>
        <p:sp>
          <p:nvSpPr>
            <p:cNvPr id="63" name="Forme libre 62">
              <a:extLst>
                <a:ext uri="{FF2B5EF4-FFF2-40B4-BE49-F238E27FC236}">
                  <a16:creationId xmlns:a16="http://schemas.microsoft.com/office/drawing/2014/main" id="{ABD283AD-6376-2991-27D2-080FACDA5E54}"/>
                </a:ext>
              </a:extLst>
            </p:cNvPr>
            <p:cNvSpPr/>
            <p:nvPr/>
          </p:nvSpPr>
          <p:spPr>
            <a:xfrm>
              <a:off x="7376415" y="958895"/>
              <a:ext cx="61276" cy="61276"/>
            </a:xfrm>
            <a:custGeom>
              <a:avLst/>
              <a:gdLst>
                <a:gd name="connsiteX0" fmla="*/ 0 w 217741"/>
                <a:gd name="connsiteY0" fmla="*/ 108871 h 217741"/>
                <a:gd name="connsiteX1" fmla="*/ 108871 w 217741"/>
                <a:gd name="connsiteY1" fmla="*/ 0 h 217741"/>
                <a:gd name="connsiteX2" fmla="*/ 217741 w 217741"/>
                <a:gd name="connsiteY2" fmla="*/ 108871 h 217741"/>
                <a:gd name="connsiteX3" fmla="*/ 108871 w 217741"/>
                <a:gd name="connsiteY3" fmla="*/ 217741 h 217741"/>
                <a:gd name="connsiteX4" fmla="*/ 0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0" y="108871"/>
                  </a:moveTo>
                  <a:cubicBezTo>
                    <a:pt x="0" y="48673"/>
                    <a:pt x="48768" y="0"/>
                    <a:pt x="108871" y="0"/>
                  </a:cubicBezTo>
                  <a:cubicBezTo>
                    <a:pt x="169069" y="0"/>
                    <a:pt x="217741" y="48768"/>
                    <a:pt x="217741" y="108871"/>
                  </a:cubicBezTo>
                  <a:cubicBezTo>
                    <a:pt x="217741" y="169069"/>
                    <a:pt x="168973" y="217741"/>
                    <a:pt x="108871" y="217741"/>
                  </a:cubicBezTo>
                  <a:cubicBezTo>
                    <a:pt x="48768" y="217741"/>
                    <a:pt x="0" y="169069"/>
                    <a:pt x="0" y="108871"/>
                  </a:cubicBezTo>
                </a:path>
              </a:pathLst>
            </a:custGeom>
            <a:grpFill/>
            <a:ln w="9525" cap="flat">
              <a:noFill/>
              <a:prstDash val="solid"/>
              <a:miter/>
            </a:ln>
          </p:spPr>
          <p:txBody>
            <a:bodyPr rtlCol="0" anchor="ctr"/>
            <a:lstStyle/>
            <a:p>
              <a:endParaRPr lang="fr-FR" dirty="0"/>
            </a:p>
          </p:txBody>
        </p:sp>
        <p:sp>
          <p:nvSpPr>
            <p:cNvPr id="74" name="Forme libre 73">
              <a:extLst>
                <a:ext uri="{FF2B5EF4-FFF2-40B4-BE49-F238E27FC236}">
                  <a16:creationId xmlns:a16="http://schemas.microsoft.com/office/drawing/2014/main" id="{85304DBA-0E77-C6B8-31D5-A1ACA1ADE350}"/>
                </a:ext>
              </a:extLst>
            </p:cNvPr>
            <p:cNvSpPr/>
            <p:nvPr/>
          </p:nvSpPr>
          <p:spPr>
            <a:xfrm>
              <a:off x="7634094" y="970769"/>
              <a:ext cx="37501" cy="37527"/>
            </a:xfrm>
            <a:custGeom>
              <a:avLst/>
              <a:gdLst>
                <a:gd name="connsiteX0" fmla="*/ 133255 w 133254"/>
                <a:gd name="connsiteY0" fmla="*/ 66675 h 133350"/>
                <a:gd name="connsiteX1" fmla="*/ 66580 w 133254"/>
                <a:gd name="connsiteY1" fmla="*/ 133350 h 133350"/>
                <a:gd name="connsiteX2" fmla="*/ 0 w 133254"/>
                <a:gd name="connsiteY2" fmla="*/ 66675 h 133350"/>
                <a:gd name="connsiteX3" fmla="*/ 66580 w 133254"/>
                <a:gd name="connsiteY3" fmla="*/ 0 h 133350"/>
                <a:gd name="connsiteX4" fmla="*/ 133255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133255" y="66675"/>
                  </a:moveTo>
                  <a:cubicBezTo>
                    <a:pt x="133255" y="103441"/>
                    <a:pt x="103441" y="133350"/>
                    <a:pt x="66580" y="133350"/>
                  </a:cubicBezTo>
                  <a:cubicBezTo>
                    <a:pt x="29813" y="133350"/>
                    <a:pt x="0" y="103537"/>
                    <a:pt x="0" y="66675"/>
                  </a:cubicBezTo>
                  <a:cubicBezTo>
                    <a:pt x="0" y="29908"/>
                    <a:pt x="29813" y="0"/>
                    <a:pt x="66580" y="0"/>
                  </a:cubicBezTo>
                  <a:cubicBezTo>
                    <a:pt x="103346" y="0"/>
                    <a:pt x="133255" y="29908"/>
                    <a:pt x="133255" y="66675"/>
                  </a:cubicBezTo>
                </a:path>
              </a:pathLst>
            </a:custGeom>
            <a:grpFill/>
            <a:ln w="9525" cap="flat">
              <a:noFill/>
              <a:prstDash val="solid"/>
              <a:miter/>
            </a:ln>
          </p:spPr>
          <p:txBody>
            <a:bodyPr rtlCol="0" anchor="ctr"/>
            <a:lstStyle/>
            <a:p>
              <a:endParaRPr lang="fr-FR" dirty="0"/>
            </a:p>
          </p:txBody>
        </p:sp>
        <p:sp>
          <p:nvSpPr>
            <p:cNvPr id="83" name="Forme libre 82">
              <a:extLst>
                <a:ext uri="{FF2B5EF4-FFF2-40B4-BE49-F238E27FC236}">
                  <a16:creationId xmlns:a16="http://schemas.microsoft.com/office/drawing/2014/main" id="{CCC31737-59AA-AC3F-6531-7DCC1BBF3B95}"/>
                </a:ext>
              </a:extLst>
            </p:cNvPr>
            <p:cNvSpPr/>
            <p:nvPr/>
          </p:nvSpPr>
          <p:spPr>
            <a:xfrm>
              <a:off x="7865880" y="976399"/>
              <a:ext cx="26269" cy="26269"/>
            </a:xfrm>
            <a:custGeom>
              <a:avLst/>
              <a:gdLst>
                <a:gd name="connsiteX0" fmla="*/ 93345 w 93344"/>
                <a:gd name="connsiteY0" fmla="*/ 46672 h 93344"/>
                <a:gd name="connsiteX1" fmla="*/ 46673 w 93344"/>
                <a:gd name="connsiteY1" fmla="*/ 93345 h 93344"/>
                <a:gd name="connsiteX2" fmla="*/ 0 w 93344"/>
                <a:gd name="connsiteY2" fmla="*/ 46672 h 93344"/>
                <a:gd name="connsiteX3" fmla="*/ 46673 w 93344"/>
                <a:gd name="connsiteY3" fmla="*/ 0 h 93344"/>
                <a:gd name="connsiteX4" fmla="*/ 93345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93345" y="46672"/>
                  </a:moveTo>
                  <a:cubicBezTo>
                    <a:pt x="93345" y="72390"/>
                    <a:pt x="72485" y="93345"/>
                    <a:pt x="46673" y="93345"/>
                  </a:cubicBezTo>
                  <a:cubicBezTo>
                    <a:pt x="20955" y="93345"/>
                    <a:pt x="0" y="72485"/>
                    <a:pt x="0" y="46672"/>
                  </a:cubicBezTo>
                  <a:cubicBezTo>
                    <a:pt x="0" y="20955"/>
                    <a:pt x="20860" y="0"/>
                    <a:pt x="46673" y="0"/>
                  </a:cubicBezTo>
                  <a:cubicBezTo>
                    <a:pt x="72390" y="0"/>
                    <a:pt x="93345" y="20955"/>
                    <a:pt x="93345" y="46672"/>
                  </a:cubicBezTo>
                </a:path>
              </a:pathLst>
            </a:custGeom>
            <a:grpFill/>
            <a:ln w="9525" cap="flat">
              <a:noFill/>
              <a:prstDash val="solid"/>
              <a:miter/>
            </a:ln>
          </p:spPr>
          <p:txBody>
            <a:bodyPr rtlCol="0" anchor="ctr"/>
            <a:lstStyle/>
            <a:p>
              <a:endParaRPr lang="fr-FR" dirty="0"/>
            </a:p>
          </p:txBody>
        </p:sp>
        <p:sp>
          <p:nvSpPr>
            <p:cNvPr id="97" name="Forme libre 96">
              <a:extLst>
                <a:ext uri="{FF2B5EF4-FFF2-40B4-BE49-F238E27FC236}">
                  <a16:creationId xmlns:a16="http://schemas.microsoft.com/office/drawing/2014/main" id="{9E522F6B-64A2-34E2-62B9-E10B29CA2CAE}"/>
                </a:ext>
              </a:extLst>
            </p:cNvPr>
            <p:cNvSpPr/>
            <p:nvPr/>
          </p:nvSpPr>
          <p:spPr>
            <a:xfrm>
              <a:off x="8088605" y="980339"/>
              <a:ext cx="18388" cy="18388"/>
            </a:xfrm>
            <a:custGeom>
              <a:avLst/>
              <a:gdLst>
                <a:gd name="connsiteX0" fmla="*/ 65341 w 65341"/>
                <a:gd name="connsiteY0" fmla="*/ 32671 h 65341"/>
                <a:gd name="connsiteX1" fmla="*/ 32671 w 65341"/>
                <a:gd name="connsiteY1" fmla="*/ 65341 h 65341"/>
                <a:gd name="connsiteX2" fmla="*/ 0 w 65341"/>
                <a:gd name="connsiteY2" fmla="*/ 32671 h 65341"/>
                <a:gd name="connsiteX3" fmla="*/ 32671 w 65341"/>
                <a:gd name="connsiteY3" fmla="*/ 0 h 65341"/>
                <a:gd name="connsiteX4" fmla="*/ 65341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65341" y="32671"/>
                  </a:moveTo>
                  <a:cubicBezTo>
                    <a:pt x="65341" y="50768"/>
                    <a:pt x="50673" y="65341"/>
                    <a:pt x="32671" y="65341"/>
                  </a:cubicBezTo>
                  <a:cubicBezTo>
                    <a:pt x="14668" y="65341"/>
                    <a:pt x="0" y="50768"/>
                    <a:pt x="0" y="32671"/>
                  </a:cubicBezTo>
                  <a:cubicBezTo>
                    <a:pt x="0" y="14668"/>
                    <a:pt x="14573" y="0"/>
                    <a:pt x="32671" y="0"/>
                  </a:cubicBezTo>
                  <a:cubicBezTo>
                    <a:pt x="50673" y="0"/>
                    <a:pt x="65341" y="14668"/>
                    <a:pt x="65341" y="32671"/>
                  </a:cubicBezTo>
                </a:path>
              </a:pathLst>
            </a:custGeom>
            <a:grpFill/>
            <a:ln w="9525" cap="flat">
              <a:noFill/>
              <a:prstDash val="solid"/>
              <a:miter/>
            </a:ln>
          </p:spPr>
          <p:txBody>
            <a:bodyPr rtlCol="0" anchor="ctr"/>
            <a:lstStyle/>
            <a:p>
              <a:endParaRPr lang="fr-FR" dirty="0"/>
            </a:p>
          </p:txBody>
        </p:sp>
        <p:sp>
          <p:nvSpPr>
            <p:cNvPr id="98" name="Forme libre 97">
              <a:extLst>
                <a:ext uri="{FF2B5EF4-FFF2-40B4-BE49-F238E27FC236}">
                  <a16:creationId xmlns:a16="http://schemas.microsoft.com/office/drawing/2014/main" id="{7E023C6E-5767-D707-420E-FAF627CBD2E0}"/>
                </a:ext>
              </a:extLst>
            </p:cNvPr>
            <p:cNvSpPr/>
            <p:nvPr/>
          </p:nvSpPr>
          <p:spPr>
            <a:xfrm>
              <a:off x="6217837" y="958895"/>
              <a:ext cx="61276" cy="61276"/>
            </a:xfrm>
            <a:custGeom>
              <a:avLst/>
              <a:gdLst>
                <a:gd name="connsiteX0" fmla="*/ 217742 w 217741"/>
                <a:gd name="connsiteY0" fmla="*/ 108871 h 217741"/>
                <a:gd name="connsiteX1" fmla="*/ 108871 w 217741"/>
                <a:gd name="connsiteY1" fmla="*/ 217741 h 217741"/>
                <a:gd name="connsiteX2" fmla="*/ 0 w 217741"/>
                <a:gd name="connsiteY2" fmla="*/ 108871 h 217741"/>
                <a:gd name="connsiteX3" fmla="*/ 108871 w 217741"/>
                <a:gd name="connsiteY3" fmla="*/ 0 h 217741"/>
                <a:gd name="connsiteX4" fmla="*/ 217742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217742" y="108871"/>
                  </a:moveTo>
                  <a:cubicBezTo>
                    <a:pt x="217742" y="169069"/>
                    <a:pt x="168974" y="217741"/>
                    <a:pt x="108871" y="217741"/>
                  </a:cubicBezTo>
                  <a:cubicBezTo>
                    <a:pt x="48673" y="217741"/>
                    <a:pt x="0" y="168973"/>
                    <a:pt x="0" y="108871"/>
                  </a:cubicBezTo>
                  <a:cubicBezTo>
                    <a:pt x="0" y="48673"/>
                    <a:pt x="48768" y="0"/>
                    <a:pt x="108871" y="0"/>
                  </a:cubicBezTo>
                  <a:cubicBezTo>
                    <a:pt x="168974" y="0"/>
                    <a:pt x="217742" y="48673"/>
                    <a:pt x="217742" y="108871"/>
                  </a:cubicBezTo>
                </a:path>
              </a:pathLst>
            </a:custGeom>
            <a:grpFill/>
            <a:ln w="9525" cap="flat">
              <a:noFill/>
              <a:prstDash val="solid"/>
              <a:miter/>
            </a:ln>
          </p:spPr>
          <p:txBody>
            <a:bodyPr rtlCol="0" anchor="ctr"/>
            <a:lstStyle/>
            <a:p>
              <a:endParaRPr lang="fr-FR" dirty="0"/>
            </a:p>
          </p:txBody>
        </p:sp>
        <p:sp>
          <p:nvSpPr>
            <p:cNvPr id="100" name="Forme libre 99">
              <a:extLst>
                <a:ext uri="{FF2B5EF4-FFF2-40B4-BE49-F238E27FC236}">
                  <a16:creationId xmlns:a16="http://schemas.microsoft.com/office/drawing/2014/main" id="{C4E2A05A-71D3-C425-343F-255D8B3ED52B}"/>
                </a:ext>
              </a:extLst>
            </p:cNvPr>
            <p:cNvSpPr/>
            <p:nvPr/>
          </p:nvSpPr>
          <p:spPr>
            <a:xfrm>
              <a:off x="5983961" y="970769"/>
              <a:ext cx="37501" cy="37527"/>
            </a:xfrm>
            <a:custGeom>
              <a:avLst/>
              <a:gdLst>
                <a:gd name="connsiteX0" fmla="*/ 0 w 133254"/>
                <a:gd name="connsiteY0" fmla="*/ 66675 h 133350"/>
                <a:gd name="connsiteX1" fmla="*/ 66675 w 133254"/>
                <a:gd name="connsiteY1" fmla="*/ 0 h 133350"/>
                <a:gd name="connsiteX2" fmla="*/ 133255 w 133254"/>
                <a:gd name="connsiteY2" fmla="*/ 66675 h 133350"/>
                <a:gd name="connsiteX3" fmla="*/ 66675 w 133254"/>
                <a:gd name="connsiteY3" fmla="*/ 133350 h 133350"/>
                <a:gd name="connsiteX4" fmla="*/ 0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0" y="66675"/>
                  </a:moveTo>
                  <a:cubicBezTo>
                    <a:pt x="0" y="29908"/>
                    <a:pt x="29813" y="0"/>
                    <a:pt x="66675" y="0"/>
                  </a:cubicBezTo>
                  <a:cubicBezTo>
                    <a:pt x="103442" y="0"/>
                    <a:pt x="133255" y="29813"/>
                    <a:pt x="133255" y="66675"/>
                  </a:cubicBezTo>
                  <a:cubicBezTo>
                    <a:pt x="133255" y="103441"/>
                    <a:pt x="103442" y="133350"/>
                    <a:pt x="66675" y="133350"/>
                  </a:cubicBezTo>
                  <a:cubicBezTo>
                    <a:pt x="29813" y="133350"/>
                    <a:pt x="0" y="103441"/>
                    <a:pt x="0" y="66675"/>
                  </a:cubicBezTo>
                </a:path>
              </a:pathLst>
            </a:custGeom>
            <a:grpFill/>
            <a:ln w="9525" cap="flat">
              <a:noFill/>
              <a:prstDash val="solid"/>
              <a:miter/>
            </a:ln>
          </p:spPr>
          <p:txBody>
            <a:bodyPr rtlCol="0" anchor="ctr"/>
            <a:lstStyle/>
            <a:p>
              <a:endParaRPr lang="fr-FR" dirty="0"/>
            </a:p>
          </p:txBody>
        </p:sp>
        <p:sp>
          <p:nvSpPr>
            <p:cNvPr id="102" name="Forme libre 101">
              <a:extLst>
                <a:ext uri="{FF2B5EF4-FFF2-40B4-BE49-F238E27FC236}">
                  <a16:creationId xmlns:a16="http://schemas.microsoft.com/office/drawing/2014/main" id="{FD544863-8F55-DB55-58CC-645F97D881D3}"/>
                </a:ext>
              </a:extLst>
            </p:cNvPr>
            <p:cNvSpPr/>
            <p:nvPr/>
          </p:nvSpPr>
          <p:spPr>
            <a:xfrm>
              <a:off x="5763409" y="976399"/>
              <a:ext cx="26269" cy="26269"/>
            </a:xfrm>
            <a:custGeom>
              <a:avLst/>
              <a:gdLst>
                <a:gd name="connsiteX0" fmla="*/ 0 w 93344"/>
                <a:gd name="connsiteY0" fmla="*/ 46672 h 93344"/>
                <a:gd name="connsiteX1" fmla="*/ 46673 w 93344"/>
                <a:gd name="connsiteY1" fmla="*/ 0 h 93344"/>
                <a:gd name="connsiteX2" fmla="*/ 93345 w 93344"/>
                <a:gd name="connsiteY2" fmla="*/ 46672 h 93344"/>
                <a:gd name="connsiteX3" fmla="*/ 46673 w 93344"/>
                <a:gd name="connsiteY3" fmla="*/ 93345 h 93344"/>
                <a:gd name="connsiteX4" fmla="*/ 0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0" y="46672"/>
                  </a:moveTo>
                  <a:cubicBezTo>
                    <a:pt x="0" y="20955"/>
                    <a:pt x="20860" y="0"/>
                    <a:pt x="46673" y="0"/>
                  </a:cubicBezTo>
                  <a:cubicBezTo>
                    <a:pt x="72390" y="0"/>
                    <a:pt x="93345" y="20859"/>
                    <a:pt x="93345" y="46672"/>
                  </a:cubicBezTo>
                  <a:cubicBezTo>
                    <a:pt x="93345" y="72390"/>
                    <a:pt x="72485" y="93345"/>
                    <a:pt x="46673" y="93345"/>
                  </a:cubicBezTo>
                  <a:cubicBezTo>
                    <a:pt x="20860" y="93345"/>
                    <a:pt x="0" y="72390"/>
                    <a:pt x="0" y="46672"/>
                  </a:cubicBezTo>
                </a:path>
              </a:pathLst>
            </a:custGeom>
            <a:grpFill/>
            <a:ln w="9525" cap="flat">
              <a:noFill/>
              <a:prstDash val="solid"/>
              <a:miter/>
            </a:ln>
          </p:spPr>
          <p:txBody>
            <a:bodyPr rtlCol="0" anchor="ctr"/>
            <a:lstStyle/>
            <a:p>
              <a:endParaRPr lang="fr-FR" dirty="0"/>
            </a:p>
          </p:txBody>
        </p:sp>
        <p:sp>
          <p:nvSpPr>
            <p:cNvPr id="105" name="Forme libre 104">
              <a:extLst>
                <a:ext uri="{FF2B5EF4-FFF2-40B4-BE49-F238E27FC236}">
                  <a16:creationId xmlns:a16="http://schemas.microsoft.com/office/drawing/2014/main" id="{56754943-A09A-1E66-ABE5-8A8255ECF475}"/>
                </a:ext>
              </a:extLst>
            </p:cNvPr>
            <p:cNvSpPr/>
            <p:nvPr/>
          </p:nvSpPr>
          <p:spPr>
            <a:xfrm>
              <a:off x="5548537" y="980339"/>
              <a:ext cx="18388" cy="18388"/>
            </a:xfrm>
            <a:custGeom>
              <a:avLst/>
              <a:gdLst>
                <a:gd name="connsiteX0" fmla="*/ 0 w 65341"/>
                <a:gd name="connsiteY0" fmla="*/ 32671 h 65341"/>
                <a:gd name="connsiteX1" fmla="*/ 32671 w 65341"/>
                <a:gd name="connsiteY1" fmla="*/ 0 h 65341"/>
                <a:gd name="connsiteX2" fmla="*/ 65341 w 65341"/>
                <a:gd name="connsiteY2" fmla="*/ 32671 h 65341"/>
                <a:gd name="connsiteX3" fmla="*/ 32671 w 65341"/>
                <a:gd name="connsiteY3" fmla="*/ 65341 h 65341"/>
                <a:gd name="connsiteX4" fmla="*/ 0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0" y="32671"/>
                  </a:moveTo>
                  <a:cubicBezTo>
                    <a:pt x="0" y="14668"/>
                    <a:pt x="14573" y="0"/>
                    <a:pt x="32671" y="0"/>
                  </a:cubicBezTo>
                  <a:cubicBezTo>
                    <a:pt x="50673" y="0"/>
                    <a:pt x="65341" y="14573"/>
                    <a:pt x="65341" y="32671"/>
                  </a:cubicBezTo>
                  <a:cubicBezTo>
                    <a:pt x="65341" y="50768"/>
                    <a:pt x="50768" y="65341"/>
                    <a:pt x="32671" y="65341"/>
                  </a:cubicBezTo>
                  <a:cubicBezTo>
                    <a:pt x="14669" y="65341"/>
                    <a:pt x="0" y="50768"/>
                    <a:pt x="0" y="32671"/>
                  </a:cubicBezTo>
                </a:path>
              </a:pathLst>
            </a:custGeom>
            <a:grpFill/>
            <a:ln w="9525" cap="flat">
              <a:noFill/>
              <a:prstDash val="solid"/>
              <a:miter/>
            </a:ln>
          </p:spPr>
          <p:txBody>
            <a:bodyPr rtlCol="0" anchor="ctr"/>
            <a:lstStyle/>
            <a:p>
              <a:endParaRPr lang="fr-FR" dirty="0"/>
            </a:p>
          </p:txBody>
        </p:sp>
        <p:sp>
          <p:nvSpPr>
            <p:cNvPr id="107" name="Forme libre 106">
              <a:extLst>
                <a:ext uri="{FF2B5EF4-FFF2-40B4-BE49-F238E27FC236}">
                  <a16:creationId xmlns:a16="http://schemas.microsoft.com/office/drawing/2014/main" id="{BBB73608-D3A9-B863-9A1E-1D0133753AD1}"/>
                </a:ext>
              </a:extLst>
            </p:cNvPr>
            <p:cNvSpPr/>
            <p:nvPr/>
          </p:nvSpPr>
          <p:spPr>
            <a:xfrm>
              <a:off x="6673366" y="438150"/>
              <a:ext cx="312657" cy="421297"/>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grpFill/>
            <a:ln w="9525" cap="flat">
              <a:noFill/>
              <a:prstDash val="solid"/>
              <a:miter/>
            </a:ln>
          </p:spPr>
          <p:txBody>
            <a:bodyPr rtlCol="0" anchor="ctr"/>
            <a:lstStyle/>
            <a:p>
              <a:endParaRPr lang="fr-FR" dirty="0"/>
            </a:p>
          </p:txBody>
        </p:sp>
        <p:sp>
          <p:nvSpPr>
            <p:cNvPr id="112" name="Forme libre 111">
              <a:extLst>
                <a:ext uri="{FF2B5EF4-FFF2-40B4-BE49-F238E27FC236}">
                  <a16:creationId xmlns:a16="http://schemas.microsoft.com/office/drawing/2014/main" id="{96CC9C33-827A-65A7-5ADD-61D55D9AC014}"/>
                </a:ext>
              </a:extLst>
            </p:cNvPr>
            <p:cNvSpPr/>
            <p:nvPr/>
          </p:nvSpPr>
          <p:spPr>
            <a:xfrm>
              <a:off x="6836664" y="559076"/>
              <a:ext cx="144791" cy="131325"/>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grpFill/>
            <a:ln w="9525" cap="flat">
              <a:noFill/>
              <a:prstDash val="solid"/>
              <a:miter/>
            </a:ln>
          </p:spPr>
          <p:txBody>
            <a:bodyPr rtlCol="0" anchor="ctr"/>
            <a:lstStyle/>
            <a:p>
              <a:endParaRPr lang="fr-FR" dirty="0"/>
            </a:p>
          </p:txBody>
        </p:sp>
        <p:sp>
          <p:nvSpPr>
            <p:cNvPr id="113" name="Forme libre 112">
              <a:extLst>
                <a:ext uri="{FF2B5EF4-FFF2-40B4-BE49-F238E27FC236}">
                  <a16:creationId xmlns:a16="http://schemas.microsoft.com/office/drawing/2014/main" id="{BC6EF8B3-E957-F50C-EF55-9E4106CBC3D2}"/>
                </a:ext>
              </a:extLst>
            </p:cNvPr>
            <p:cNvSpPr/>
            <p:nvPr/>
          </p:nvSpPr>
          <p:spPr>
            <a:xfrm>
              <a:off x="6645999" y="904292"/>
              <a:ext cx="168766" cy="164021"/>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grpFill/>
            <a:ln w="9525" cap="flat">
              <a:noFill/>
              <a:prstDash val="solid"/>
              <a:miter/>
            </a:ln>
          </p:spPr>
          <p:txBody>
            <a:bodyPr rtlCol="0" anchor="ctr"/>
            <a:lstStyle/>
            <a:p>
              <a:endParaRPr lang="fr-FR" dirty="0"/>
            </a:p>
          </p:txBody>
        </p:sp>
        <p:sp>
          <p:nvSpPr>
            <p:cNvPr id="116" name="Forme libre 115">
              <a:extLst>
                <a:ext uri="{FF2B5EF4-FFF2-40B4-BE49-F238E27FC236}">
                  <a16:creationId xmlns:a16="http://schemas.microsoft.com/office/drawing/2014/main" id="{D457BC34-8368-6BF2-5F11-EEC6B3E47AC4}"/>
                </a:ext>
              </a:extLst>
            </p:cNvPr>
            <p:cNvSpPr/>
            <p:nvPr/>
          </p:nvSpPr>
          <p:spPr>
            <a:xfrm>
              <a:off x="6465652" y="908849"/>
              <a:ext cx="155899" cy="159465"/>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grpFill/>
            <a:ln w="9525" cap="flat">
              <a:noFill/>
              <a:prstDash val="solid"/>
              <a:miter/>
            </a:ln>
          </p:spPr>
          <p:txBody>
            <a:bodyPr rtlCol="0" anchor="ctr"/>
            <a:lstStyle/>
            <a:p>
              <a:endParaRPr lang="fr-FR" dirty="0"/>
            </a:p>
          </p:txBody>
        </p:sp>
        <p:sp>
          <p:nvSpPr>
            <p:cNvPr id="117" name="Forme libre 116">
              <a:extLst>
                <a:ext uri="{FF2B5EF4-FFF2-40B4-BE49-F238E27FC236}">
                  <a16:creationId xmlns:a16="http://schemas.microsoft.com/office/drawing/2014/main" id="{8B7DD761-3B23-4DD3-0C61-2C6D2FBD76D6}"/>
                </a:ext>
              </a:extLst>
            </p:cNvPr>
            <p:cNvSpPr/>
            <p:nvPr/>
          </p:nvSpPr>
          <p:spPr>
            <a:xfrm>
              <a:off x="6837067" y="904292"/>
              <a:ext cx="170489" cy="163995"/>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grpFill/>
            <a:ln w="9525" cap="flat">
              <a:noFill/>
              <a:prstDash val="solid"/>
              <a:miter/>
            </a:ln>
          </p:spPr>
          <p:txBody>
            <a:bodyPr rtlCol="0" anchor="ctr"/>
            <a:lstStyle/>
            <a:p>
              <a:endParaRPr lang="fr-FR" dirty="0"/>
            </a:p>
          </p:txBody>
        </p:sp>
        <p:sp>
          <p:nvSpPr>
            <p:cNvPr id="118" name="Forme libre 117">
              <a:extLst>
                <a:ext uri="{FF2B5EF4-FFF2-40B4-BE49-F238E27FC236}">
                  <a16:creationId xmlns:a16="http://schemas.microsoft.com/office/drawing/2014/main" id="{7F7B22DB-6278-1F7C-1FE6-7FFA15830B41}"/>
                </a:ext>
              </a:extLst>
            </p:cNvPr>
            <p:cNvSpPr/>
            <p:nvPr/>
          </p:nvSpPr>
          <p:spPr>
            <a:xfrm>
              <a:off x="7029796" y="908849"/>
              <a:ext cx="160081" cy="158686"/>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grpFill/>
            <a:ln w="9525" cap="flat">
              <a:noFill/>
              <a:prstDash val="solid"/>
              <a:miter/>
            </a:ln>
          </p:spPr>
          <p:txBody>
            <a:bodyPr rtlCol="0" anchor="ctr"/>
            <a:lstStyle/>
            <a:p>
              <a:endParaRPr lang="fr-FR" dirty="0"/>
            </a:p>
          </p:txBody>
        </p:sp>
      </p:grpSp>
      <p:cxnSp>
        <p:nvCxnSpPr>
          <p:cNvPr id="119" name="Connecteur droit 118">
            <a:extLst>
              <a:ext uri="{FF2B5EF4-FFF2-40B4-BE49-F238E27FC236}">
                <a16:creationId xmlns:a16="http://schemas.microsoft.com/office/drawing/2014/main" id="{C9A8BB5F-83DA-5752-2E9C-FADFBCB5F8C7}"/>
              </a:ext>
            </a:extLst>
          </p:cNvPr>
          <p:cNvCxnSpPr>
            <a:cxnSpLocks/>
          </p:cNvCxnSpPr>
          <p:nvPr/>
        </p:nvCxnSpPr>
        <p:spPr>
          <a:xfrm>
            <a:off x="5800299" y="1024403"/>
            <a:ext cx="0" cy="5292163"/>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69" name="Graphique 168" descr="Satellite">
            <a:extLst>
              <a:ext uri="{FF2B5EF4-FFF2-40B4-BE49-F238E27FC236}">
                <a16:creationId xmlns:a16="http://schemas.microsoft.com/office/drawing/2014/main" id="{E52CBC77-4E8F-4171-1DC8-D7FD18F03A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39903" y="2671253"/>
            <a:ext cx="311952" cy="311952"/>
          </a:xfrm>
          <a:prstGeom prst="rect">
            <a:avLst/>
          </a:prstGeom>
        </p:spPr>
      </p:pic>
      <p:grpSp>
        <p:nvGrpSpPr>
          <p:cNvPr id="170" name="Groupe 169">
            <a:extLst>
              <a:ext uri="{FF2B5EF4-FFF2-40B4-BE49-F238E27FC236}">
                <a16:creationId xmlns:a16="http://schemas.microsoft.com/office/drawing/2014/main" id="{2152887E-CE4F-6585-616A-FC68D30BC2D3}"/>
              </a:ext>
            </a:extLst>
          </p:cNvPr>
          <p:cNvGrpSpPr/>
          <p:nvPr/>
        </p:nvGrpSpPr>
        <p:grpSpPr>
          <a:xfrm>
            <a:off x="5961668" y="2949072"/>
            <a:ext cx="394782" cy="642869"/>
            <a:chOff x="4654879" y="2949072"/>
            <a:chExt cx="394782" cy="642869"/>
          </a:xfrm>
        </p:grpSpPr>
        <p:cxnSp>
          <p:nvCxnSpPr>
            <p:cNvPr id="171" name="Connecteur droit 170">
              <a:extLst>
                <a:ext uri="{FF2B5EF4-FFF2-40B4-BE49-F238E27FC236}">
                  <a16:creationId xmlns:a16="http://schemas.microsoft.com/office/drawing/2014/main" id="{B9FE096A-AF8C-BA53-737B-6BD15138F167}"/>
                </a:ext>
              </a:extLst>
            </p:cNvPr>
            <p:cNvCxnSpPr>
              <a:cxnSpLocks/>
            </p:cNvCxnSpPr>
            <p:nvPr/>
          </p:nvCxnSpPr>
          <p:spPr>
            <a:xfrm>
              <a:off x="4844098" y="3194326"/>
              <a:ext cx="0" cy="3976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68954EFB-F330-512A-4458-477438EA9A07}"/>
                </a:ext>
              </a:extLst>
            </p:cNvPr>
            <p:cNvSpPr>
              <a:spLocks/>
            </p:cNvSpPr>
            <p:nvPr/>
          </p:nvSpPr>
          <p:spPr>
            <a:xfrm>
              <a:off x="4674080"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3" name="ZoneTexte 172">
              <a:extLst>
                <a:ext uri="{FF2B5EF4-FFF2-40B4-BE49-F238E27FC236}">
                  <a16:creationId xmlns:a16="http://schemas.microsoft.com/office/drawing/2014/main" id="{606D3D02-6F25-EE07-899B-E2DA973DD51B}"/>
                </a:ext>
              </a:extLst>
            </p:cNvPr>
            <p:cNvSpPr txBox="1"/>
            <p:nvPr/>
          </p:nvSpPr>
          <p:spPr>
            <a:xfrm>
              <a:off x="4654879" y="3000856"/>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2023</a:t>
              </a:r>
            </a:p>
            <a:p>
              <a:pPr algn="ctr" defTabSz="860948">
                <a:defRPr/>
              </a:pPr>
              <a:r>
                <a:rPr lang="en-GB" sz="500" b="1" dirty="0" err="1" smtClean="0">
                  <a:latin typeface="Arial" panose="020B0604020202020204" pitchFamily="34" charset="0"/>
                  <a:ea typeface="ヒラギノ角ゴ Pro W3"/>
                  <a:cs typeface="Arial" panose="020B0604020202020204" pitchFamily="34" charset="0"/>
                </a:rPr>
                <a:t>N</a:t>
              </a:r>
              <a:r>
                <a:rPr lang="en-GB" sz="500" b="1" dirty="0" err="1" smtClean="0">
                  <a:latin typeface="Arial"/>
                  <a:ea typeface="ヒラギノ角ゴ Pro W3"/>
                  <a:cs typeface="Arial"/>
                </a:rPr>
                <a:t>ɛ</a:t>
              </a:r>
              <a:r>
                <a:rPr lang="en-GB" sz="500" b="1" dirty="0" err="1" smtClean="0">
                  <a:latin typeface="Arial" panose="020B0604020202020204" pitchFamily="34" charset="0"/>
                  <a:ea typeface="ヒラギノ角ゴ Pro W3"/>
                  <a:cs typeface="Arial" panose="020B0604020202020204" pitchFamily="34" charset="0"/>
                </a:rPr>
                <a:t>SS</a:t>
              </a:r>
              <a:endParaRPr lang="fr-FR" sz="500" b="1" dirty="0">
                <a:latin typeface="Arial" panose="020B0604020202020204" pitchFamily="34" charset="0"/>
                <a:cs typeface="Arial" panose="020B0604020202020204" pitchFamily="34" charset="0"/>
              </a:endParaRPr>
            </a:p>
          </p:txBody>
        </p:sp>
      </p:grpSp>
      <p:grpSp>
        <p:nvGrpSpPr>
          <p:cNvPr id="174" name="Groupe 173">
            <a:extLst>
              <a:ext uri="{FF2B5EF4-FFF2-40B4-BE49-F238E27FC236}">
                <a16:creationId xmlns:a16="http://schemas.microsoft.com/office/drawing/2014/main" id="{361C65EB-F195-0E09-67E5-97546662F605}"/>
              </a:ext>
            </a:extLst>
          </p:cNvPr>
          <p:cNvGrpSpPr/>
          <p:nvPr/>
        </p:nvGrpSpPr>
        <p:grpSpPr>
          <a:xfrm>
            <a:off x="4267798" y="1657193"/>
            <a:ext cx="1130876" cy="1898468"/>
            <a:chOff x="4384791" y="1027013"/>
            <a:chExt cx="1130876" cy="1898468"/>
          </a:xfrm>
        </p:grpSpPr>
        <p:cxnSp>
          <p:nvCxnSpPr>
            <p:cNvPr id="176" name="Connecteur droit 175">
              <a:extLst>
                <a:ext uri="{FF2B5EF4-FFF2-40B4-BE49-F238E27FC236}">
                  <a16:creationId xmlns:a16="http://schemas.microsoft.com/office/drawing/2014/main" id="{6DE59F4E-912F-40B8-E3D1-DF800BE53957}"/>
                </a:ext>
              </a:extLst>
            </p:cNvPr>
            <p:cNvCxnSpPr>
              <a:cxnSpLocks/>
            </p:cNvCxnSpPr>
            <p:nvPr/>
          </p:nvCxnSpPr>
          <p:spPr>
            <a:xfrm>
              <a:off x="4392529" y="1356266"/>
              <a:ext cx="2273" cy="15692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7" name="Groupe 176">
              <a:extLst>
                <a:ext uri="{FF2B5EF4-FFF2-40B4-BE49-F238E27FC236}">
                  <a16:creationId xmlns:a16="http://schemas.microsoft.com/office/drawing/2014/main" id="{F8944FBB-2973-958C-E434-7FCD1D285F2E}"/>
                </a:ext>
              </a:extLst>
            </p:cNvPr>
            <p:cNvGrpSpPr/>
            <p:nvPr/>
          </p:nvGrpSpPr>
          <p:grpSpPr>
            <a:xfrm>
              <a:off x="4384791" y="1027013"/>
              <a:ext cx="1130876" cy="367638"/>
              <a:chOff x="4384791" y="820759"/>
              <a:chExt cx="1130876" cy="367638"/>
            </a:xfrm>
          </p:grpSpPr>
          <p:sp>
            <p:nvSpPr>
              <p:cNvPr id="179" name="Rectangle 178">
                <a:extLst>
                  <a:ext uri="{FF2B5EF4-FFF2-40B4-BE49-F238E27FC236}">
                    <a16:creationId xmlns:a16="http://schemas.microsoft.com/office/drawing/2014/main" id="{C63168CB-4FDC-C1B6-104A-1F698791C7F8}"/>
                  </a:ext>
                </a:extLst>
              </p:cNvPr>
              <p:cNvSpPr/>
              <p:nvPr/>
            </p:nvSpPr>
            <p:spPr>
              <a:xfrm>
                <a:off x="4384791" y="828397"/>
                <a:ext cx="1123350"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80" name="Image 179">
                <a:extLst>
                  <a:ext uri="{FF2B5EF4-FFF2-40B4-BE49-F238E27FC236}">
                    <a16:creationId xmlns:a16="http://schemas.microsoft.com/office/drawing/2014/main" id="{B430CEEF-17E1-1AFA-4C95-D074B698883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384791" y="828397"/>
                <a:ext cx="360000" cy="360000"/>
              </a:xfrm>
              <a:prstGeom prst="rect">
                <a:avLst/>
              </a:prstGeom>
            </p:spPr>
          </p:pic>
          <p:sp>
            <p:nvSpPr>
              <p:cNvPr id="182" name="Text Box 128">
                <a:extLst>
                  <a:ext uri="{FF2B5EF4-FFF2-40B4-BE49-F238E27FC236}">
                    <a16:creationId xmlns:a16="http://schemas.microsoft.com/office/drawing/2014/main" id="{AB0C2FD0-4760-7D4B-3E2D-4DA912A9503A}"/>
                  </a:ext>
                </a:extLst>
              </p:cNvPr>
              <p:cNvSpPr txBox="1">
                <a:spLocks noChangeArrowheads="1"/>
              </p:cNvSpPr>
              <p:nvPr/>
            </p:nvSpPr>
            <p:spPr bwMode="auto">
              <a:xfrm>
                <a:off x="4738005" y="820759"/>
                <a:ext cx="777662"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2018</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CSO Musis 1</a:t>
                </a:r>
              </a:p>
            </p:txBody>
          </p:sp>
        </p:grpSp>
      </p:grpSp>
      <p:grpSp>
        <p:nvGrpSpPr>
          <p:cNvPr id="334" name="Groupe 333">
            <a:extLst>
              <a:ext uri="{FF2B5EF4-FFF2-40B4-BE49-F238E27FC236}">
                <a16:creationId xmlns:a16="http://schemas.microsoft.com/office/drawing/2014/main" id="{E4DD1774-EFE0-7941-8B59-6BA09601C844}"/>
              </a:ext>
            </a:extLst>
          </p:cNvPr>
          <p:cNvGrpSpPr/>
          <p:nvPr/>
        </p:nvGrpSpPr>
        <p:grpSpPr>
          <a:xfrm>
            <a:off x="5403869" y="3846729"/>
            <a:ext cx="824781" cy="2382587"/>
            <a:chOff x="6967980" y="3846729"/>
            <a:chExt cx="824781" cy="2382587"/>
          </a:xfrm>
        </p:grpSpPr>
        <p:cxnSp>
          <p:nvCxnSpPr>
            <p:cNvPr id="335" name="Connecteur droit 334">
              <a:extLst>
                <a:ext uri="{FF2B5EF4-FFF2-40B4-BE49-F238E27FC236}">
                  <a16:creationId xmlns:a16="http://schemas.microsoft.com/office/drawing/2014/main" id="{65B42606-A4CC-C99E-DC96-1FFEE071CEEC}"/>
                </a:ext>
              </a:extLst>
            </p:cNvPr>
            <p:cNvCxnSpPr>
              <a:cxnSpLocks/>
            </p:cNvCxnSpPr>
            <p:nvPr/>
          </p:nvCxnSpPr>
          <p:spPr>
            <a:xfrm>
              <a:off x="6975786" y="3846729"/>
              <a:ext cx="0" cy="22597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6" name="Groupe 335">
              <a:extLst>
                <a:ext uri="{FF2B5EF4-FFF2-40B4-BE49-F238E27FC236}">
                  <a16:creationId xmlns:a16="http://schemas.microsoft.com/office/drawing/2014/main" id="{7458E203-6709-597B-0F50-AFF9149267C6}"/>
                </a:ext>
              </a:extLst>
            </p:cNvPr>
            <p:cNvGrpSpPr/>
            <p:nvPr/>
          </p:nvGrpSpPr>
          <p:grpSpPr>
            <a:xfrm>
              <a:off x="6967980" y="5861678"/>
              <a:ext cx="824781" cy="367638"/>
              <a:chOff x="2142819" y="2215687"/>
              <a:chExt cx="824781" cy="367638"/>
            </a:xfrm>
          </p:grpSpPr>
          <p:sp>
            <p:nvSpPr>
              <p:cNvPr id="337" name="Rectangle 336">
                <a:extLst>
                  <a:ext uri="{FF2B5EF4-FFF2-40B4-BE49-F238E27FC236}">
                    <a16:creationId xmlns:a16="http://schemas.microsoft.com/office/drawing/2014/main" id="{0E11E857-573B-86CE-63B7-46C1F4F7F8E2}"/>
                  </a:ext>
                </a:extLst>
              </p:cNvPr>
              <p:cNvSpPr/>
              <p:nvPr/>
            </p:nvSpPr>
            <p:spPr>
              <a:xfrm>
                <a:off x="2142819" y="2223325"/>
                <a:ext cx="824773"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38" name="Image 337">
                <a:extLst>
                  <a:ext uri="{FF2B5EF4-FFF2-40B4-BE49-F238E27FC236}">
                    <a16:creationId xmlns:a16="http://schemas.microsoft.com/office/drawing/2014/main" id="{705381C7-B16A-42D5-FA8F-CC35EE4928B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39" name="Text Box 128">
                <a:extLst>
                  <a:ext uri="{FF2B5EF4-FFF2-40B4-BE49-F238E27FC236}">
                    <a16:creationId xmlns:a16="http://schemas.microsoft.com/office/drawing/2014/main" id="{D014193A-39DB-6302-1A8E-1CA71A3362AC}"/>
                  </a:ext>
                </a:extLst>
              </p:cNvPr>
              <p:cNvSpPr txBox="1">
                <a:spLocks noChangeArrowheads="1"/>
              </p:cNvSpPr>
              <p:nvPr/>
            </p:nvSpPr>
            <p:spPr bwMode="auto">
              <a:xfrm>
                <a:off x="2496033" y="2215687"/>
                <a:ext cx="471567"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2021</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CERES</a:t>
                </a:r>
              </a:p>
            </p:txBody>
          </p:sp>
        </p:grpSp>
      </p:grpSp>
      <p:sp>
        <p:nvSpPr>
          <p:cNvPr id="346" name="ZoneTexte 345">
            <a:extLst>
              <a:ext uri="{FF2B5EF4-FFF2-40B4-BE49-F238E27FC236}">
                <a16:creationId xmlns:a16="http://schemas.microsoft.com/office/drawing/2014/main" id="{98ADCA38-6BAA-C632-F04F-A6C057ECEA3D}"/>
              </a:ext>
            </a:extLst>
          </p:cNvPr>
          <p:cNvSpPr txBox="1"/>
          <p:nvPr/>
        </p:nvSpPr>
        <p:spPr>
          <a:xfrm>
            <a:off x="809983"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2010</a:t>
            </a:r>
          </a:p>
        </p:txBody>
      </p:sp>
      <p:sp>
        <p:nvSpPr>
          <p:cNvPr id="347" name="ZoneTexte 346">
            <a:extLst>
              <a:ext uri="{FF2B5EF4-FFF2-40B4-BE49-F238E27FC236}">
                <a16:creationId xmlns:a16="http://schemas.microsoft.com/office/drawing/2014/main" id="{2831E55D-097D-A782-72BE-F6B57EB0B9C9}"/>
              </a:ext>
            </a:extLst>
          </p:cNvPr>
          <p:cNvSpPr txBox="1"/>
          <p:nvPr/>
        </p:nvSpPr>
        <p:spPr>
          <a:xfrm>
            <a:off x="2691688"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2015</a:t>
            </a:r>
          </a:p>
        </p:txBody>
      </p:sp>
      <p:sp>
        <p:nvSpPr>
          <p:cNvPr id="348" name="ZoneTexte 347">
            <a:extLst>
              <a:ext uri="{FF2B5EF4-FFF2-40B4-BE49-F238E27FC236}">
                <a16:creationId xmlns:a16="http://schemas.microsoft.com/office/drawing/2014/main" id="{BEA22749-0501-34CC-CCAA-5D495FFDA3B8}"/>
              </a:ext>
            </a:extLst>
          </p:cNvPr>
          <p:cNvSpPr txBox="1"/>
          <p:nvPr/>
        </p:nvSpPr>
        <p:spPr>
          <a:xfrm>
            <a:off x="4573730"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2020</a:t>
            </a:r>
          </a:p>
        </p:txBody>
      </p:sp>
      <p:sp>
        <p:nvSpPr>
          <p:cNvPr id="349" name="ZoneTexte 348">
            <a:extLst>
              <a:ext uri="{FF2B5EF4-FFF2-40B4-BE49-F238E27FC236}">
                <a16:creationId xmlns:a16="http://schemas.microsoft.com/office/drawing/2014/main" id="{9776A8B2-1C40-5793-3CB8-AF192DC05DDB}"/>
              </a:ext>
            </a:extLst>
          </p:cNvPr>
          <p:cNvSpPr txBox="1"/>
          <p:nvPr/>
        </p:nvSpPr>
        <p:spPr>
          <a:xfrm>
            <a:off x="6458980"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2025</a:t>
            </a:r>
          </a:p>
        </p:txBody>
      </p:sp>
      <p:sp>
        <p:nvSpPr>
          <p:cNvPr id="350" name="ZoneTexte 349">
            <a:extLst>
              <a:ext uri="{FF2B5EF4-FFF2-40B4-BE49-F238E27FC236}">
                <a16:creationId xmlns:a16="http://schemas.microsoft.com/office/drawing/2014/main" id="{7C319493-662A-AC68-478F-CD4D743A8C67}"/>
              </a:ext>
            </a:extLst>
          </p:cNvPr>
          <p:cNvSpPr txBox="1"/>
          <p:nvPr/>
        </p:nvSpPr>
        <p:spPr>
          <a:xfrm>
            <a:off x="8337592"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2030</a:t>
            </a:r>
          </a:p>
        </p:txBody>
      </p:sp>
      <p:sp>
        <p:nvSpPr>
          <p:cNvPr id="351" name="ZoneTexte 350">
            <a:extLst>
              <a:ext uri="{FF2B5EF4-FFF2-40B4-BE49-F238E27FC236}">
                <a16:creationId xmlns:a16="http://schemas.microsoft.com/office/drawing/2014/main" id="{8D52FC34-88FF-20FA-517A-1832906747FA}"/>
              </a:ext>
            </a:extLst>
          </p:cNvPr>
          <p:cNvSpPr txBox="1"/>
          <p:nvPr/>
        </p:nvSpPr>
        <p:spPr>
          <a:xfrm>
            <a:off x="10204673"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2035</a:t>
            </a:r>
          </a:p>
        </p:txBody>
      </p:sp>
      <p:sp>
        <p:nvSpPr>
          <p:cNvPr id="352" name="ZoneTexte 351">
            <a:extLst>
              <a:ext uri="{FF2B5EF4-FFF2-40B4-BE49-F238E27FC236}">
                <a16:creationId xmlns:a16="http://schemas.microsoft.com/office/drawing/2014/main" id="{26B0EDCB-EED4-6DB4-142D-B9B2151B2335}"/>
              </a:ext>
            </a:extLst>
          </p:cNvPr>
          <p:cNvSpPr txBox="1"/>
          <p:nvPr/>
        </p:nvSpPr>
        <p:spPr>
          <a:xfrm>
            <a:off x="258777" y="2992447"/>
            <a:ext cx="1195435" cy="489814"/>
          </a:xfrm>
          <a:prstGeom prst="rect">
            <a:avLst/>
          </a:prstGeom>
          <a:noFill/>
        </p:spPr>
        <p:txBody>
          <a:bodyPr wrap="square" rtlCol="0">
            <a:spAutoFit/>
          </a:bodyPr>
          <a:lstStyle/>
          <a:p>
            <a:pPr defTabSz="860948">
              <a:lnSpc>
                <a:spcPct val="200000"/>
              </a:lnSpc>
              <a:defRPr/>
            </a:pPr>
            <a:r>
              <a:rPr lang="en-GB" sz="700" b="1" dirty="0">
                <a:solidFill>
                  <a:schemeClr val="bg1"/>
                </a:solidFill>
                <a:latin typeface="Arial" panose="020B0604020202020204" pitchFamily="34" charset="0"/>
                <a:ea typeface="ヒラギノ角ゴ Pro W3"/>
                <a:cs typeface="Arial" panose="020B0604020202020204" pitchFamily="34" charset="0"/>
              </a:rPr>
              <a:t>Helios 2A (2004)</a:t>
            </a:r>
          </a:p>
          <a:p>
            <a:pPr defTabSz="860948">
              <a:lnSpc>
                <a:spcPct val="200000"/>
              </a:lnSpc>
              <a:defRPr/>
            </a:pPr>
            <a:r>
              <a:rPr lang="en-GB" sz="700" b="1" dirty="0">
                <a:solidFill>
                  <a:schemeClr val="bg1"/>
                </a:solidFill>
                <a:latin typeface="Arial" panose="020B0604020202020204" pitchFamily="34" charset="0"/>
                <a:ea typeface="ヒラギノ角ゴ Pro W3"/>
                <a:cs typeface="Arial" panose="020B0604020202020204" pitchFamily="34" charset="0"/>
              </a:rPr>
              <a:t>Helios 2B (2006)</a:t>
            </a:r>
          </a:p>
        </p:txBody>
      </p:sp>
      <p:cxnSp>
        <p:nvCxnSpPr>
          <p:cNvPr id="354" name="Connecteur droit avec flèche 353">
            <a:extLst>
              <a:ext uri="{FF2B5EF4-FFF2-40B4-BE49-F238E27FC236}">
                <a16:creationId xmlns:a16="http://schemas.microsoft.com/office/drawing/2014/main" id="{D0FC2E2A-66A2-7813-F0D7-BA6FD75B2A6D}"/>
              </a:ext>
            </a:extLst>
          </p:cNvPr>
          <p:cNvCxnSpPr/>
          <p:nvPr/>
        </p:nvCxnSpPr>
        <p:spPr>
          <a:xfrm flipH="1">
            <a:off x="198763" y="3742369"/>
            <a:ext cx="725070" cy="0"/>
          </a:xfrm>
          <a:prstGeom prst="straightConnector1">
            <a:avLst/>
          </a:prstGeom>
          <a:ln w="53975">
            <a:solidFill>
              <a:schemeClr val="accent1">
                <a:alpha val="36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99" name="Groupe 398">
            <a:extLst>
              <a:ext uri="{FF2B5EF4-FFF2-40B4-BE49-F238E27FC236}">
                <a16:creationId xmlns:a16="http://schemas.microsoft.com/office/drawing/2014/main" id="{B6473755-658F-0EF6-8572-F05039A2B82C}"/>
              </a:ext>
            </a:extLst>
          </p:cNvPr>
          <p:cNvGrpSpPr/>
          <p:nvPr/>
        </p:nvGrpSpPr>
        <p:grpSpPr>
          <a:xfrm>
            <a:off x="2376986" y="3933500"/>
            <a:ext cx="1167309" cy="1019987"/>
            <a:chOff x="1548898" y="4092455"/>
            <a:chExt cx="1167309" cy="1019987"/>
          </a:xfrm>
        </p:grpSpPr>
        <p:cxnSp>
          <p:nvCxnSpPr>
            <p:cNvPr id="400" name="Connecteur droit 399">
              <a:extLst>
                <a:ext uri="{FF2B5EF4-FFF2-40B4-BE49-F238E27FC236}">
                  <a16:creationId xmlns:a16="http://schemas.microsoft.com/office/drawing/2014/main" id="{71948189-098F-8556-C238-5CADCD655515}"/>
                </a:ext>
              </a:extLst>
            </p:cNvPr>
            <p:cNvCxnSpPr>
              <a:cxnSpLocks/>
            </p:cNvCxnSpPr>
            <p:nvPr/>
          </p:nvCxnSpPr>
          <p:spPr>
            <a:xfrm>
              <a:off x="1558907" y="4092455"/>
              <a:ext cx="0" cy="72017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1" name="Groupe 400">
              <a:extLst>
                <a:ext uri="{FF2B5EF4-FFF2-40B4-BE49-F238E27FC236}">
                  <a16:creationId xmlns:a16="http://schemas.microsoft.com/office/drawing/2014/main" id="{D5ECCE5A-535D-0EF6-AB66-7CF1BFB81C6E}"/>
                </a:ext>
              </a:extLst>
            </p:cNvPr>
            <p:cNvGrpSpPr/>
            <p:nvPr/>
          </p:nvGrpSpPr>
          <p:grpSpPr>
            <a:xfrm>
              <a:off x="1548898" y="4744804"/>
              <a:ext cx="1167309" cy="367638"/>
              <a:chOff x="2142819" y="2215687"/>
              <a:chExt cx="1167309" cy="367638"/>
            </a:xfrm>
          </p:grpSpPr>
          <p:sp>
            <p:nvSpPr>
              <p:cNvPr id="402" name="Rectangle 401">
                <a:extLst>
                  <a:ext uri="{FF2B5EF4-FFF2-40B4-BE49-F238E27FC236}">
                    <a16:creationId xmlns:a16="http://schemas.microsoft.com/office/drawing/2014/main" id="{7A693F1A-793C-9230-3322-9C3F01826DD1}"/>
                  </a:ext>
                </a:extLst>
              </p:cNvPr>
              <p:cNvSpPr/>
              <p:nvPr/>
            </p:nvSpPr>
            <p:spPr>
              <a:xfrm>
                <a:off x="2142819" y="2223325"/>
                <a:ext cx="1133445"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403" name="Image 402">
                <a:extLst>
                  <a:ext uri="{FF2B5EF4-FFF2-40B4-BE49-F238E27FC236}">
                    <a16:creationId xmlns:a16="http://schemas.microsoft.com/office/drawing/2014/main" id="{EAAE1858-C8B6-888A-20EC-87183E7B9DF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404" name="Text Box 128">
                <a:extLst>
                  <a:ext uri="{FF2B5EF4-FFF2-40B4-BE49-F238E27FC236}">
                    <a16:creationId xmlns:a16="http://schemas.microsoft.com/office/drawing/2014/main" id="{B6525CAD-57CC-E547-40AF-800DADEC69E5}"/>
                  </a:ext>
                </a:extLst>
              </p:cNvPr>
              <p:cNvSpPr txBox="1">
                <a:spLocks noChangeArrowheads="1"/>
              </p:cNvSpPr>
              <p:nvPr/>
            </p:nvSpPr>
            <p:spPr bwMode="auto">
              <a:xfrm>
                <a:off x="2496033" y="2215687"/>
                <a:ext cx="814095"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2014</a:t>
                </a:r>
                <a:endParaRPr lang="en-GB" sz="800" b="1" dirty="0">
                  <a:latin typeface="Arial" panose="020B0604020202020204" pitchFamily="34" charset="0"/>
                  <a:ea typeface="ヒラギノ角ゴ Pro W3"/>
                  <a:cs typeface="Arial" panose="020B0604020202020204" pitchFamily="34" charset="0"/>
                </a:endParaRP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Athena-Fidus</a:t>
                </a:r>
              </a:p>
            </p:txBody>
          </p:sp>
        </p:grpSp>
      </p:grpSp>
      <p:cxnSp>
        <p:nvCxnSpPr>
          <p:cNvPr id="411" name="Connecteur droit 410">
            <a:extLst>
              <a:ext uri="{FF2B5EF4-FFF2-40B4-BE49-F238E27FC236}">
                <a16:creationId xmlns:a16="http://schemas.microsoft.com/office/drawing/2014/main" id="{6C572A42-53CF-0536-363B-4E5AD179B48E}"/>
              </a:ext>
            </a:extLst>
          </p:cNvPr>
          <p:cNvCxnSpPr/>
          <p:nvPr/>
        </p:nvCxnSpPr>
        <p:spPr>
          <a:xfrm>
            <a:off x="360000" y="591266"/>
            <a:ext cx="96846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68014E4A-7D80-FB39-71F5-CADDB9B38EDD}"/>
              </a:ext>
            </a:extLst>
          </p:cNvPr>
          <p:cNvGrpSpPr/>
          <p:nvPr/>
        </p:nvGrpSpPr>
        <p:grpSpPr>
          <a:xfrm>
            <a:off x="2023773" y="1811685"/>
            <a:ext cx="1058499" cy="1775998"/>
            <a:chOff x="2044737" y="2359736"/>
            <a:chExt cx="1058499" cy="1775998"/>
          </a:xfrm>
        </p:grpSpPr>
        <p:cxnSp>
          <p:nvCxnSpPr>
            <p:cNvPr id="5" name="Connecteur droit 4">
              <a:extLst>
                <a:ext uri="{FF2B5EF4-FFF2-40B4-BE49-F238E27FC236}">
                  <a16:creationId xmlns:a16="http://schemas.microsoft.com/office/drawing/2014/main" id="{601E7998-CD4D-F6BB-0472-49A8339782E5}"/>
                </a:ext>
              </a:extLst>
            </p:cNvPr>
            <p:cNvCxnSpPr>
              <a:cxnSpLocks/>
            </p:cNvCxnSpPr>
            <p:nvPr/>
          </p:nvCxnSpPr>
          <p:spPr>
            <a:xfrm>
              <a:off x="2053516" y="2404191"/>
              <a:ext cx="0" cy="17315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3D1D05C6-0EFC-4519-C85A-305C2FA2A784}"/>
                </a:ext>
              </a:extLst>
            </p:cNvPr>
            <p:cNvGrpSpPr/>
            <p:nvPr/>
          </p:nvGrpSpPr>
          <p:grpSpPr>
            <a:xfrm>
              <a:off x="2044737" y="2359736"/>
              <a:ext cx="1058499" cy="367638"/>
              <a:chOff x="2142819" y="2215687"/>
              <a:chExt cx="1058499" cy="367638"/>
            </a:xfrm>
          </p:grpSpPr>
          <p:sp>
            <p:nvSpPr>
              <p:cNvPr id="7" name="Rectangle 6">
                <a:extLst>
                  <a:ext uri="{FF2B5EF4-FFF2-40B4-BE49-F238E27FC236}">
                    <a16:creationId xmlns:a16="http://schemas.microsoft.com/office/drawing/2014/main" id="{1DD6A6D9-558F-A519-D54C-1F7BED9A2562}"/>
                  </a:ext>
                </a:extLst>
              </p:cNvPr>
              <p:cNvSpPr/>
              <p:nvPr/>
            </p:nvSpPr>
            <p:spPr>
              <a:xfrm>
                <a:off x="2142819" y="2223325"/>
                <a:ext cx="1058499"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8" name="Image 7">
                <a:extLst>
                  <a:ext uri="{FF2B5EF4-FFF2-40B4-BE49-F238E27FC236}">
                    <a16:creationId xmlns:a16="http://schemas.microsoft.com/office/drawing/2014/main" id="{B5B3E6C3-91EF-767E-3B4C-BE58E8BA03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9" name="Text Box 128">
                <a:extLst>
                  <a:ext uri="{FF2B5EF4-FFF2-40B4-BE49-F238E27FC236}">
                    <a16:creationId xmlns:a16="http://schemas.microsoft.com/office/drawing/2014/main" id="{A7B1C59D-3149-1EB2-CD59-835EA080B19A}"/>
                  </a:ext>
                </a:extLst>
              </p:cNvPr>
              <p:cNvSpPr txBox="1">
                <a:spLocks noChangeArrowheads="1"/>
              </p:cNvSpPr>
              <p:nvPr/>
            </p:nvSpPr>
            <p:spPr bwMode="auto">
              <a:xfrm>
                <a:off x="2496033" y="2215687"/>
                <a:ext cx="705285"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2012</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Pleiades 1B</a:t>
                </a:r>
              </a:p>
            </p:txBody>
          </p:sp>
        </p:grpSp>
      </p:grpSp>
      <p:grpSp>
        <p:nvGrpSpPr>
          <p:cNvPr id="133" name="Groupe 132">
            <a:extLst>
              <a:ext uri="{FF2B5EF4-FFF2-40B4-BE49-F238E27FC236}">
                <a16:creationId xmlns:a16="http://schemas.microsoft.com/office/drawing/2014/main" id="{DC81687C-8A6E-877F-DF9E-F12C8C6E3565}"/>
              </a:ext>
            </a:extLst>
          </p:cNvPr>
          <p:cNvGrpSpPr/>
          <p:nvPr/>
        </p:nvGrpSpPr>
        <p:grpSpPr>
          <a:xfrm>
            <a:off x="1545142" y="2297082"/>
            <a:ext cx="1058499" cy="1290601"/>
            <a:chOff x="2044737" y="2359736"/>
            <a:chExt cx="1058499" cy="1290601"/>
          </a:xfrm>
        </p:grpSpPr>
        <p:cxnSp>
          <p:nvCxnSpPr>
            <p:cNvPr id="137" name="Connecteur droit 136">
              <a:extLst>
                <a:ext uri="{FF2B5EF4-FFF2-40B4-BE49-F238E27FC236}">
                  <a16:creationId xmlns:a16="http://schemas.microsoft.com/office/drawing/2014/main" id="{DE944E10-EF91-2040-DC25-265536224027}"/>
                </a:ext>
              </a:extLst>
            </p:cNvPr>
            <p:cNvCxnSpPr>
              <a:cxnSpLocks/>
            </p:cNvCxnSpPr>
            <p:nvPr/>
          </p:nvCxnSpPr>
          <p:spPr>
            <a:xfrm>
              <a:off x="2053516" y="2404191"/>
              <a:ext cx="0" cy="1246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e 139">
              <a:extLst>
                <a:ext uri="{FF2B5EF4-FFF2-40B4-BE49-F238E27FC236}">
                  <a16:creationId xmlns:a16="http://schemas.microsoft.com/office/drawing/2014/main" id="{A9311E23-62AB-6D9F-6FB5-1DD8378B06F3}"/>
                </a:ext>
              </a:extLst>
            </p:cNvPr>
            <p:cNvGrpSpPr/>
            <p:nvPr/>
          </p:nvGrpSpPr>
          <p:grpSpPr>
            <a:xfrm>
              <a:off x="2044737" y="2359736"/>
              <a:ext cx="1058499" cy="367638"/>
              <a:chOff x="2142819" y="2215687"/>
              <a:chExt cx="1058499" cy="367638"/>
            </a:xfrm>
          </p:grpSpPr>
          <p:sp>
            <p:nvSpPr>
              <p:cNvPr id="143" name="Rectangle 142">
                <a:extLst>
                  <a:ext uri="{FF2B5EF4-FFF2-40B4-BE49-F238E27FC236}">
                    <a16:creationId xmlns:a16="http://schemas.microsoft.com/office/drawing/2014/main" id="{8623F115-B170-BA75-EB92-976B6B91425D}"/>
                  </a:ext>
                </a:extLst>
              </p:cNvPr>
              <p:cNvSpPr/>
              <p:nvPr/>
            </p:nvSpPr>
            <p:spPr>
              <a:xfrm>
                <a:off x="2142819" y="2223325"/>
                <a:ext cx="1058499"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49" name="Image 148">
                <a:extLst>
                  <a:ext uri="{FF2B5EF4-FFF2-40B4-BE49-F238E27FC236}">
                    <a16:creationId xmlns:a16="http://schemas.microsoft.com/office/drawing/2014/main" id="{3E4EB39F-FD64-FF38-6388-C1E08835484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152" name="Text Box 128">
                <a:extLst>
                  <a:ext uri="{FF2B5EF4-FFF2-40B4-BE49-F238E27FC236}">
                    <a16:creationId xmlns:a16="http://schemas.microsoft.com/office/drawing/2014/main" id="{2719EE36-0FEA-B0F4-9957-B65A4EAB34D2}"/>
                  </a:ext>
                </a:extLst>
              </p:cNvPr>
              <p:cNvSpPr txBox="1">
                <a:spLocks noChangeArrowheads="1"/>
              </p:cNvSpPr>
              <p:nvPr/>
            </p:nvSpPr>
            <p:spPr bwMode="auto">
              <a:xfrm>
                <a:off x="2496033" y="2215687"/>
                <a:ext cx="705285"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2011</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Pleiades 1A</a:t>
                </a:r>
              </a:p>
            </p:txBody>
          </p:sp>
        </p:grpSp>
      </p:grpSp>
      <p:grpSp>
        <p:nvGrpSpPr>
          <p:cNvPr id="21" name="Groupe 20">
            <a:extLst>
              <a:ext uri="{FF2B5EF4-FFF2-40B4-BE49-F238E27FC236}">
                <a16:creationId xmlns:a16="http://schemas.microsoft.com/office/drawing/2014/main" id="{E54163C4-BE81-F8E1-C2FF-2DD60D2AF03D}"/>
              </a:ext>
            </a:extLst>
          </p:cNvPr>
          <p:cNvGrpSpPr/>
          <p:nvPr/>
        </p:nvGrpSpPr>
        <p:grpSpPr>
          <a:xfrm>
            <a:off x="5861403" y="1670446"/>
            <a:ext cx="1239210" cy="1885215"/>
            <a:chOff x="4384791" y="1027013"/>
            <a:chExt cx="1239210" cy="1885215"/>
          </a:xfrm>
        </p:grpSpPr>
        <p:cxnSp>
          <p:nvCxnSpPr>
            <p:cNvPr id="22" name="Connecteur droit 21">
              <a:extLst>
                <a:ext uri="{FF2B5EF4-FFF2-40B4-BE49-F238E27FC236}">
                  <a16:creationId xmlns:a16="http://schemas.microsoft.com/office/drawing/2014/main" id="{E2C22FAF-0C21-5FAB-6B0E-8DA2171640ED}"/>
                </a:ext>
              </a:extLst>
            </p:cNvPr>
            <p:cNvCxnSpPr>
              <a:cxnSpLocks/>
            </p:cNvCxnSpPr>
            <p:nvPr/>
          </p:nvCxnSpPr>
          <p:spPr>
            <a:xfrm>
              <a:off x="4392529" y="1356266"/>
              <a:ext cx="0" cy="1555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1221661C-EF8E-F79E-1BF9-6FF4879139B4}"/>
                </a:ext>
              </a:extLst>
            </p:cNvPr>
            <p:cNvGrpSpPr/>
            <p:nvPr/>
          </p:nvGrpSpPr>
          <p:grpSpPr>
            <a:xfrm>
              <a:off x="4384791" y="1027013"/>
              <a:ext cx="1239210" cy="367638"/>
              <a:chOff x="4384791" y="820759"/>
              <a:chExt cx="1239210" cy="367638"/>
            </a:xfrm>
          </p:grpSpPr>
          <p:sp>
            <p:nvSpPr>
              <p:cNvPr id="24" name="Rectangle 23">
                <a:extLst>
                  <a:ext uri="{FF2B5EF4-FFF2-40B4-BE49-F238E27FC236}">
                    <a16:creationId xmlns:a16="http://schemas.microsoft.com/office/drawing/2014/main" id="{B75AECE0-894A-0843-6A22-A87AA49F9C05}"/>
                  </a:ext>
                </a:extLst>
              </p:cNvPr>
              <p:cNvSpPr/>
              <p:nvPr/>
            </p:nvSpPr>
            <p:spPr>
              <a:xfrm>
                <a:off x="4384791" y="828397"/>
                <a:ext cx="1239210"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25" name="Image 24">
                <a:extLst>
                  <a:ext uri="{FF2B5EF4-FFF2-40B4-BE49-F238E27FC236}">
                    <a16:creationId xmlns:a16="http://schemas.microsoft.com/office/drawing/2014/main" id="{9464A40C-B046-B569-C61C-597B730AB64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84791" y="828397"/>
                <a:ext cx="360000" cy="360000"/>
              </a:xfrm>
              <a:prstGeom prst="rect">
                <a:avLst/>
              </a:prstGeom>
            </p:spPr>
          </p:pic>
          <p:sp>
            <p:nvSpPr>
              <p:cNvPr id="26" name="Text Box 128">
                <a:extLst>
                  <a:ext uri="{FF2B5EF4-FFF2-40B4-BE49-F238E27FC236}">
                    <a16:creationId xmlns:a16="http://schemas.microsoft.com/office/drawing/2014/main" id="{45E01182-CA67-E88A-243A-4E226F0AB555}"/>
                  </a:ext>
                </a:extLst>
              </p:cNvPr>
              <p:cNvSpPr txBox="1">
                <a:spLocks noChangeArrowheads="1"/>
              </p:cNvSpPr>
              <p:nvPr/>
            </p:nvSpPr>
            <p:spPr bwMode="auto">
              <a:xfrm>
                <a:off x="4738004" y="820759"/>
                <a:ext cx="885997"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2022</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Syracuse IV B</a:t>
                </a:r>
              </a:p>
            </p:txBody>
          </p:sp>
        </p:grpSp>
      </p:grpSp>
      <p:grpSp>
        <p:nvGrpSpPr>
          <p:cNvPr id="28" name="Groupe 27">
            <a:extLst>
              <a:ext uri="{FF2B5EF4-FFF2-40B4-BE49-F238E27FC236}">
                <a16:creationId xmlns:a16="http://schemas.microsoft.com/office/drawing/2014/main" id="{5E8EE5B5-080E-03BE-6042-3ECCF2FEE59E}"/>
              </a:ext>
            </a:extLst>
          </p:cNvPr>
          <p:cNvGrpSpPr/>
          <p:nvPr/>
        </p:nvGrpSpPr>
        <p:grpSpPr>
          <a:xfrm>
            <a:off x="7984402" y="2147382"/>
            <a:ext cx="1239210" cy="1408279"/>
            <a:chOff x="4384791" y="1027013"/>
            <a:chExt cx="1239210" cy="1408279"/>
          </a:xfrm>
        </p:grpSpPr>
        <p:cxnSp>
          <p:nvCxnSpPr>
            <p:cNvPr id="29" name="Connecteur droit 28">
              <a:extLst>
                <a:ext uri="{FF2B5EF4-FFF2-40B4-BE49-F238E27FC236}">
                  <a16:creationId xmlns:a16="http://schemas.microsoft.com/office/drawing/2014/main" id="{D8E95F50-D220-BA49-498D-53FB4068B6E9}"/>
                </a:ext>
              </a:extLst>
            </p:cNvPr>
            <p:cNvCxnSpPr>
              <a:cxnSpLocks/>
            </p:cNvCxnSpPr>
            <p:nvPr/>
          </p:nvCxnSpPr>
          <p:spPr>
            <a:xfrm>
              <a:off x="4392529" y="1356266"/>
              <a:ext cx="0" cy="10790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e 29">
              <a:extLst>
                <a:ext uri="{FF2B5EF4-FFF2-40B4-BE49-F238E27FC236}">
                  <a16:creationId xmlns:a16="http://schemas.microsoft.com/office/drawing/2014/main" id="{F7B9783A-769D-26FB-6C4E-014EB23764F4}"/>
                </a:ext>
              </a:extLst>
            </p:cNvPr>
            <p:cNvGrpSpPr/>
            <p:nvPr/>
          </p:nvGrpSpPr>
          <p:grpSpPr>
            <a:xfrm>
              <a:off x="4384791" y="1027013"/>
              <a:ext cx="1239210" cy="367638"/>
              <a:chOff x="4384791" y="820759"/>
              <a:chExt cx="1239210" cy="367638"/>
            </a:xfrm>
          </p:grpSpPr>
          <p:sp>
            <p:nvSpPr>
              <p:cNvPr id="31" name="Rectangle 30">
                <a:extLst>
                  <a:ext uri="{FF2B5EF4-FFF2-40B4-BE49-F238E27FC236}">
                    <a16:creationId xmlns:a16="http://schemas.microsoft.com/office/drawing/2014/main" id="{5F337757-E1D3-0001-C772-3B8697779633}"/>
                  </a:ext>
                </a:extLst>
              </p:cNvPr>
              <p:cNvSpPr/>
              <p:nvPr/>
            </p:nvSpPr>
            <p:spPr>
              <a:xfrm>
                <a:off x="4384791" y="828397"/>
                <a:ext cx="1239210"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2" name="Image 31">
                <a:extLst>
                  <a:ext uri="{FF2B5EF4-FFF2-40B4-BE49-F238E27FC236}">
                    <a16:creationId xmlns:a16="http://schemas.microsoft.com/office/drawing/2014/main" id="{12579E46-CDF3-91B6-A08C-72FBDF5FF96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384791" y="828397"/>
                <a:ext cx="360000" cy="360000"/>
              </a:xfrm>
              <a:prstGeom prst="rect">
                <a:avLst/>
              </a:prstGeom>
            </p:spPr>
          </p:pic>
          <p:sp>
            <p:nvSpPr>
              <p:cNvPr id="33" name="Text Box 128">
                <a:extLst>
                  <a:ext uri="{FF2B5EF4-FFF2-40B4-BE49-F238E27FC236}">
                    <a16:creationId xmlns:a16="http://schemas.microsoft.com/office/drawing/2014/main" id="{830379F4-BB9D-A3D8-6F1A-C2E952D96208}"/>
                  </a:ext>
                </a:extLst>
              </p:cNvPr>
              <p:cNvSpPr txBox="1">
                <a:spLocks noChangeArrowheads="1"/>
              </p:cNvSpPr>
              <p:nvPr/>
            </p:nvSpPr>
            <p:spPr bwMode="auto">
              <a:xfrm>
                <a:off x="4738004" y="820759"/>
                <a:ext cx="885997"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2028</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Syracuse IV C</a:t>
                </a:r>
              </a:p>
            </p:txBody>
          </p:sp>
        </p:grpSp>
      </p:grpSp>
      <p:grpSp>
        <p:nvGrpSpPr>
          <p:cNvPr id="13" name="Groupe 12">
            <a:extLst>
              <a:ext uri="{FF2B5EF4-FFF2-40B4-BE49-F238E27FC236}">
                <a16:creationId xmlns:a16="http://schemas.microsoft.com/office/drawing/2014/main" id="{B42AEE1C-794F-0711-03D7-98D55C624BE5}"/>
              </a:ext>
            </a:extLst>
          </p:cNvPr>
          <p:cNvGrpSpPr/>
          <p:nvPr/>
        </p:nvGrpSpPr>
        <p:grpSpPr>
          <a:xfrm>
            <a:off x="5389916" y="2155939"/>
            <a:ext cx="1239210" cy="1399722"/>
            <a:chOff x="4384791" y="1027013"/>
            <a:chExt cx="1239210" cy="1399722"/>
          </a:xfrm>
        </p:grpSpPr>
        <p:cxnSp>
          <p:nvCxnSpPr>
            <p:cNvPr id="14" name="Connecteur droit 13">
              <a:extLst>
                <a:ext uri="{FF2B5EF4-FFF2-40B4-BE49-F238E27FC236}">
                  <a16:creationId xmlns:a16="http://schemas.microsoft.com/office/drawing/2014/main" id="{63F71DD4-B599-C595-B173-91FB4396A5F3}"/>
                </a:ext>
              </a:extLst>
            </p:cNvPr>
            <p:cNvCxnSpPr>
              <a:cxnSpLocks/>
            </p:cNvCxnSpPr>
            <p:nvPr/>
          </p:nvCxnSpPr>
          <p:spPr>
            <a:xfrm>
              <a:off x="4392529" y="1356266"/>
              <a:ext cx="0" cy="10704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45C4B68A-D1FC-605D-2B8B-739C574C252A}"/>
                </a:ext>
              </a:extLst>
            </p:cNvPr>
            <p:cNvGrpSpPr/>
            <p:nvPr/>
          </p:nvGrpSpPr>
          <p:grpSpPr>
            <a:xfrm>
              <a:off x="4384791" y="1027013"/>
              <a:ext cx="1239210" cy="367638"/>
              <a:chOff x="4384791" y="820759"/>
              <a:chExt cx="1239210" cy="367638"/>
            </a:xfrm>
          </p:grpSpPr>
          <p:sp>
            <p:nvSpPr>
              <p:cNvPr id="16" name="Rectangle 15">
                <a:extLst>
                  <a:ext uri="{FF2B5EF4-FFF2-40B4-BE49-F238E27FC236}">
                    <a16:creationId xmlns:a16="http://schemas.microsoft.com/office/drawing/2014/main" id="{340D60FC-ED8C-1CF7-EA02-728EB56B783C}"/>
                  </a:ext>
                </a:extLst>
              </p:cNvPr>
              <p:cNvSpPr/>
              <p:nvPr/>
            </p:nvSpPr>
            <p:spPr>
              <a:xfrm>
                <a:off x="4384791" y="828397"/>
                <a:ext cx="1239210"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7" name="Image 16">
                <a:extLst>
                  <a:ext uri="{FF2B5EF4-FFF2-40B4-BE49-F238E27FC236}">
                    <a16:creationId xmlns:a16="http://schemas.microsoft.com/office/drawing/2014/main" id="{FA1CD019-EBDA-D12C-1A60-0BD4E7B43F6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84791" y="828397"/>
                <a:ext cx="360000" cy="360000"/>
              </a:xfrm>
              <a:prstGeom prst="rect">
                <a:avLst/>
              </a:prstGeom>
            </p:spPr>
          </p:pic>
          <p:sp>
            <p:nvSpPr>
              <p:cNvPr id="19" name="Text Box 128">
                <a:extLst>
                  <a:ext uri="{FF2B5EF4-FFF2-40B4-BE49-F238E27FC236}">
                    <a16:creationId xmlns:a16="http://schemas.microsoft.com/office/drawing/2014/main" id="{8538E76F-B349-AA97-AE0D-A1C122FF389A}"/>
                  </a:ext>
                </a:extLst>
              </p:cNvPr>
              <p:cNvSpPr txBox="1">
                <a:spLocks noChangeArrowheads="1"/>
              </p:cNvSpPr>
              <p:nvPr/>
            </p:nvSpPr>
            <p:spPr bwMode="auto">
              <a:xfrm>
                <a:off x="4738004" y="820759"/>
                <a:ext cx="885997"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2021</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Syracuse IV A</a:t>
                </a:r>
              </a:p>
            </p:txBody>
          </p:sp>
        </p:grpSp>
      </p:grpSp>
      <p:grpSp>
        <p:nvGrpSpPr>
          <p:cNvPr id="324" name="Groupe 323">
            <a:extLst>
              <a:ext uri="{FF2B5EF4-FFF2-40B4-BE49-F238E27FC236}">
                <a16:creationId xmlns:a16="http://schemas.microsoft.com/office/drawing/2014/main" id="{6220F3FE-FE19-17F5-C88A-C02B56B63B02}"/>
              </a:ext>
            </a:extLst>
          </p:cNvPr>
          <p:cNvGrpSpPr/>
          <p:nvPr/>
        </p:nvGrpSpPr>
        <p:grpSpPr>
          <a:xfrm>
            <a:off x="4997035" y="3891567"/>
            <a:ext cx="1110648" cy="663081"/>
            <a:chOff x="5488165" y="5193454"/>
            <a:chExt cx="1110648" cy="663081"/>
          </a:xfrm>
        </p:grpSpPr>
        <p:cxnSp>
          <p:nvCxnSpPr>
            <p:cNvPr id="325" name="Connecteur droit 324">
              <a:extLst>
                <a:ext uri="{FF2B5EF4-FFF2-40B4-BE49-F238E27FC236}">
                  <a16:creationId xmlns:a16="http://schemas.microsoft.com/office/drawing/2014/main" id="{062E3585-C7BA-92AD-56F0-4F41AD36E30F}"/>
                </a:ext>
              </a:extLst>
            </p:cNvPr>
            <p:cNvCxnSpPr>
              <a:cxnSpLocks/>
            </p:cNvCxnSpPr>
            <p:nvPr/>
          </p:nvCxnSpPr>
          <p:spPr>
            <a:xfrm>
              <a:off x="5499561" y="5193454"/>
              <a:ext cx="0" cy="5063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6" name="Groupe 325">
              <a:extLst>
                <a:ext uri="{FF2B5EF4-FFF2-40B4-BE49-F238E27FC236}">
                  <a16:creationId xmlns:a16="http://schemas.microsoft.com/office/drawing/2014/main" id="{6A44F839-09A8-6A2B-E921-221DB2EACF73}"/>
                </a:ext>
              </a:extLst>
            </p:cNvPr>
            <p:cNvGrpSpPr/>
            <p:nvPr/>
          </p:nvGrpSpPr>
          <p:grpSpPr>
            <a:xfrm>
              <a:off x="5488165" y="5488897"/>
              <a:ext cx="1110648" cy="367638"/>
              <a:chOff x="2142820" y="2215687"/>
              <a:chExt cx="1110648" cy="367638"/>
            </a:xfrm>
          </p:grpSpPr>
          <p:sp>
            <p:nvSpPr>
              <p:cNvPr id="327" name="Rectangle 326">
                <a:extLst>
                  <a:ext uri="{FF2B5EF4-FFF2-40B4-BE49-F238E27FC236}">
                    <a16:creationId xmlns:a16="http://schemas.microsoft.com/office/drawing/2014/main" id="{279254D4-09B7-C376-DF74-5C4BA1B597C0}"/>
                  </a:ext>
                </a:extLst>
              </p:cNvPr>
              <p:cNvSpPr/>
              <p:nvPr/>
            </p:nvSpPr>
            <p:spPr>
              <a:xfrm>
                <a:off x="2142820" y="2223325"/>
                <a:ext cx="1102026"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28" name="Image 327">
                <a:extLst>
                  <a:ext uri="{FF2B5EF4-FFF2-40B4-BE49-F238E27FC236}">
                    <a16:creationId xmlns:a16="http://schemas.microsoft.com/office/drawing/2014/main" id="{0684C4E0-307B-F126-A152-055AE113B7D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29" name="Text Box 128">
                <a:extLst>
                  <a:ext uri="{FF2B5EF4-FFF2-40B4-BE49-F238E27FC236}">
                    <a16:creationId xmlns:a16="http://schemas.microsoft.com/office/drawing/2014/main" id="{A6604F67-994E-C32A-A031-77269CBE79FB}"/>
                  </a:ext>
                </a:extLst>
              </p:cNvPr>
              <p:cNvSpPr txBox="1">
                <a:spLocks noChangeArrowheads="1"/>
              </p:cNvSpPr>
              <p:nvPr/>
            </p:nvSpPr>
            <p:spPr bwMode="auto">
              <a:xfrm>
                <a:off x="2496034" y="2215687"/>
                <a:ext cx="757434"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2020</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CSO Musis 2</a:t>
                </a:r>
              </a:p>
            </p:txBody>
          </p:sp>
        </p:grpSp>
      </p:grpSp>
      <p:grpSp>
        <p:nvGrpSpPr>
          <p:cNvPr id="42" name="Groupe 41">
            <a:extLst>
              <a:ext uri="{FF2B5EF4-FFF2-40B4-BE49-F238E27FC236}">
                <a16:creationId xmlns:a16="http://schemas.microsoft.com/office/drawing/2014/main" id="{433A95FD-F545-AFA7-5985-3A76DF140F3D}"/>
              </a:ext>
            </a:extLst>
          </p:cNvPr>
          <p:cNvGrpSpPr/>
          <p:nvPr/>
        </p:nvGrpSpPr>
        <p:grpSpPr>
          <a:xfrm>
            <a:off x="6571392" y="3864266"/>
            <a:ext cx="797182" cy="1533111"/>
            <a:chOff x="5488165" y="4323424"/>
            <a:chExt cx="797182" cy="1533111"/>
          </a:xfrm>
        </p:grpSpPr>
        <p:cxnSp>
          <p:nvCxnSpPr>
            <p:cNvPr id="43" name="Connecteur droit 42">
              <a:extLst>
                <a:ext uri="{FF2B5EF4-FFF2-40B4-BE49-F238E27FC236}">
                  <a16:creationId xmlns:a16="http://schemas.microsoft.com/office/drawing/2014/main" id="{C7669A5F-85A4-0458-2209-A388906FE1F0}"/>
                </a:ext>
              </a:extLst>
            </p:cNvPr>
            <p:cNvCxnSpPr>
              <a:cxnSpLocks/>
            </p:cNvCxnSpPr>
            <p:nvPr/>
          </p:nvCxnSpPr>
          <p:spPr>
            <a:xfrm>
              <a:off x="5499561" y="4323424"/>
              <a:ext cx="0" cy="13763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e 43">
              <a:extLst>
                <a:ext uri="{FF2B5EF4-FFF2-40B4-BE49-F238E27FC236}">
                  <a16:creationId xmlns:a16="http://schemas.microsoft.com/office/drawing/2014/main" id="{128BF91F-E1F2-D3F9-56EE-0C94C16D8CEB}"/>
                </a:ext>
              </a:extLst>
            </p:cNvPr>
            <p:cNvGrpSpPr/>
            <p:nvPr/>
          </p:nvGrpSpPr>
          <p:grpSpPr>
            <a:xfrm>
              <a:off x="5488165" y="5488897"/>
              <a:ext cx="797182" cy="367638"/>
              <a:chOff x="2142820" y="2215687"/>
              <a:chExt cx="797182" cy="367638"/>
            </a:xfrm>
          </p:grpSpPr>
          <p:sp>
            <p:nvSpPr>
              <p:cNvPr id="45" name="Rectangle 44">
                <a:extLst>
                  <a:ext uri="{FF2B5EF4-FFF2-40B4-BE49-F238E27FC236}">
                    <a16:creationId xmlns:a16="http://schemas.microsoft.com/office/drawing/2014/main" id="{4EE78F1C-47E6-6074-EA81-33995A7710CC}"/>
                  </a:ext>
                </a:extLst>
              </p:cNvPr>
              <p:cNvSpPr/>
              <p:nvPr/>
            </p:nvSpPr>
            <p:spPr>
              <a:xfrm>
                <a:off x="2142820" y="2223325"/>
                <a:ext cx="797182"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46" name="Image 45">
                <a:extLst>
                  <a:ext uri="{FF2B5EF4-FFF2-40B4-BE49-F238E27FC236}">
                    <a16:creationId xmlns:a16="http://schemas.microsoft.com/office/drawing/2014/main" id="{265D0445-F89E-20AA-CA26-2FF99006A15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47" name="Text Box 128">
                <a:extLst>
                  <a:ext uri="{FF2B5EF4-FFF2-40B4-BE49-F238E27FC236}">
                    <a16:creationId xmlns:a16="http://schemas.microsoft.com/office/drawing/2014/main" id="{6543BB2F-C514-51AC-7360-B434F33D97C7}"/>
                  </a:ext>
                </a:extLst>
              </p:cNvPr>
              <p:cNvSpPr txBox="1">
                <a:spLocks noChangeArrowheads="1"/>
              </p:cNvSpPr>
              <p:nvPr/>
            </p:nvSpPr>
            <p:spPr bwMode="auto">
              <a:xfrm>
                <a:off x="2496034" y="2215687"/>
                <a:ext cx="408774"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2024</a:t>
                </a:r>
                <a:endParaRPr lang="en-GB" sz="800" b="1" dirty="0">
                  <a:latin typeface="Arial" panose="020B0604020202020204" pitchFamily="34" charset="0"/>
                  <a:ea typeface="ヒラギノ角ゴ Pro W3"/>
                  <a:cs typeface="Arial" panose="020B0604020202020204" pitchFamily="34" charset="0"/>
                </a:endParaRP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CO3D</a:t>
                </a:r>
                <a:endParaRPr lang="en-GB" sz="800" dirty="0">
                  <a:latin typeface="Arial" panose="020B0604020202020204" pitchFamily="34" charset="0"/>
                  <a:ea typeface="ヒラギノ角ゴ Pro W3"/>
                  <a:cs typeface="Arial" panose="020B0604020202020204" pitchFamily="34" charset="0"/>
                </a:endParaRPr>
              </a:p>
            </p:txBody>
          </p:sp>
        </p:grpSp>
      </p:grpSp>
      <p:grpSp>
        <p:nvGrpSpPr>
          <p:cNvPr id="36" name="Groupe 35">
            <a:extLst>
              <a:ext uri="{FF2B5EF4-FFF2-40B4-BE49-F238E27FC236}">
                <a16:creationId xmlns:a16="http://schemas.microsoft.com/office/drawing/2014/main" id="{0AA2CA29-F29C-6AD5-BBC2-FB644385CAE9}"/>
              </a:ext>
            </a:extLst>
          </p:cNvPr>
          <p:cNvGrpSpPr/>
          <p:nvPr/>
        </p:nvGrpSpPr>
        <p:grpSpPr>
          <a:xfrm>
            <a:off x="6157922" y="3891567"/>
            <a:ext cx="1110648" cy="663081"/>
            <a:chOff x="5488165" y="5193454"/>
            <a:chExt cx="1110648" cy="663081"/>
          </a:xfrm>
        </p:grpSpPr>
        <p:cxnSp>
          <p:nvCxnSpPr>
            <p:cNvPr id="37" name="Connecteur droit 36">
              <a:extLst>
                <a:ext uri="{FF2B5EF4-FFF2-40B4-BE49-F238E27FC236}">
                  <a16:creationId xmlns:a16="http://schemas.microsoft.com/office/drawing/2014/main" id="{E7CC5002-D9D1-92E4-D736-5B1FC9747D1F}"/>
                </a:ext>
              </a:extLst>
            </p:cNvPr>
            <p:cNvCxnSpPr>
              <a:cxnSpLocks/>
            </p:cNvCxnSpPr>
            <p:nvPr/>
          </p:nvCxnSpPr>
          <p:spPr>
            <a:xfrm>
              <a:off x="5499561" y="5193454"/>
              <a:ext cx="0" cy="5063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Groupe 37">
              <a:extLst>
                <a:ext uri="{FF2B5EF4-FFF2-40B4-BE49-F238E27FC236}">
                  <a16:creationId xmlns:a16="http://schemas.microsoft.com/office/drawing/2014/main" id="{9558C36E-F987-2C2B-02B7-D091FB4905E8}"/>
                </a:ext>
              </a:extLst>
            </p:cNvPr>
            <p:cNvGrpSpPr/>
            <p:nvPr/>
          </p:nvGrpSpPr>
          <p:grpSpPr>
            <a:xfrm>
              <a:off x="5488165" y="5488897"/>
              <a:ext cx="1110648" cy="367638"/>
              <a:chOff x="2142820" y="2215687"/>
              <a:chExt cx="1110648" cy="367638"/>
            </a:xfrm>
          </p:grpSpPr>
          <p:sp>
            <p:nvSpPr>
              <p:cNvPr id="39" name="Rectangle 38">
                <a:extLst>
                  <a:ext uri="{FF2B5EF4-FFF2-40B4-BE49-F238E27FC236}">
                    <a16:creationId xmlns:a16="http://schemas.microsoft.com/office/drawing/2014/main" id="{0370EFD8-52AC-2FCE-6F13-3B592A065B5E}"/>
                  </a:ext>
                </a:extLst>
              </p:cNvPr>
              <p:cNvSpPr/>
              <p:nvPr/>
            </p:nvSpPr>
            <p:spPr>
              <a:xfrm>
                <a:off x="2142820" y="2223325"/>
                <a:ext cx="1110648"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40" name="Image 39">
                <a:extLst>
                  <a:ext uri="{FF2B5EF4-FFF2-40B4-BE49-F238E27FC236}">
                    <a16:creationId xmlns:a16="http://schemas.microsoft.com/office/drawing/2014/main" id="{BCF7BBFC-59A7-66D9-2374-66E89D54119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41" name="Text Box 128">
                <a:extLst>
                  <a:ext uri="{FF2B5EF4-FFF2-40B4-BE49-F238E27FC236}">
                    <a16:creationId xmlns:a16="http://schemas.microsoft.com/office/drawing/2014/main" id="{649E5C58-8387-7562-D8A0-2247F8D4FC53}"/>
                  </a:ext>
                </a:extLst>
              </p:cNvPr>
              <p:cNvSpPr txBox="1">
                <a:spLocks noChangeArrowheads="1"/>
              </p:cNvSpPr>
              <p:nvPr/>
            </p:nvSpPr>
            <p:spPr bwMode="auto">
              <a:xfrm>
                <a:off x="2496034" y="2215687"/>
                <a:ext cx="757434"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2023</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CSO Musis 3</a:t>
                </a:r>
              </a:p>
            </p:txBody>
          </p:sp>
        </p:grpSp>
      </p:grpSp>
      <p:sp>
        <p:nvSpPr>
          <p:cNvPr id="106" name="Rectangle 105">
            <a:extLst>
              <a:ext uri="{FF2B5EF4-FFF2-40B4-BE49-F238E27FC236}">
                <a16:creationId xmlns:a16="http://schemas.microsoft.com/office/drawing/2014/main" id="{08772C12-204D-E2FD-A492-A3C463B41B73}"/>
              </a:ext>
            </a:extLst>
          </p:cNvPr>
          <p:cNvSpPr/>
          <p:nvPr/>
        </p:nvSpPr>
        <p:spPr>
          <a:xfrm>
            <a:off x="360000" y="751548"/>
            <a:ext cx="5736000" cy="338554"/>
          </a:xfrm>
          <a:prstGeom prst="rect">
            <a:avLst/>
          </a:prstGeom>
        </p:spPr>
        <p:txBody>
          <a:bodyPr wrap="square" lIns="0">
            <a:spAutoFit/>
          </a:bodyPr>
          <a:lstStyle/>
          <a:p>
            <a:pPr defTabSz="987552">
              <a:defRPr/>
            </a:pPr>
            <a:r>
              <a:rPr lang="en-GB" sz="1600" b="1" dirty="0">
                <a:solidFill>
                  <a:schemeClr val="bg1"/>
                </a:solidFill>
                <a:latin typeface="Arial" panose="020B0604020202020204" pitchFamily="34" charset="0"/>
                <a:cs typeface="Arial" panose="020B0604020202020204" pitchFamily="34" charset="0"/>
              </a:rPr>
              <a:t>PROGRAMMES IN OPERATION</a:t>
            </a:r>
          </a:p>
        </p:txBody>
      </p:sp>
      <p:sp>
        <p:nvSpPr>
          <p:cNvPr id="108" name="Rectangle 107">
            <a:extLst>
              <a:ext uri="{FF2B5EF4-FFF2-40B4-BE49-F238E27FC236}">
                <a16:creationId xmlns:a16="http://schemas.microsoft.com/office/drawing/2014/main" id="{74928CCD-96C2-388A-9FBE-8E6902FD39DB}"/>
              </a:ext>
            </a:extLst>
          </p:cNvPr>
          <p:cNvSpPr/>
          <p:nvPr/>
        </p:nvSpPr>
        <p:spPr>
          <a:xfrm>
            <a:off x="6941306" y="749887"/>
            <a:ext cx="3951213" cy="338554"/>
          </a:xfrm>
          <a:prstGeom prst="rect">
            <a:avLst/>
          </a:prstGeom>
        </p:spPr>
        <p:txBody>
          <a:bodyPr wrap="square" rIns="0">
            <a:spAutoFit/>
          </a:bodyPr>
          <a:lstStyle/>
          <a:p>
            <a:pPr algn="r" defTabSz="987552">
              <a:defRPr/>
            </a:pPr>
            <a:r>
              <a:rPr lang="en-GB" sz="1600" b="1" dirty="0">
                <a:solidFill>
                  <a:srgbClr val="FFFFFF"/>
                </a:solidFill>
                <a:latin typeface="Arial" panose="020B0604020202020204" pitchFamily="34" charset="0"/>
                <a:cs typeface="Arial" panose="020B0604020202020204" pitchFamily="34" charset="0"/>
              </a:rPr>
              <a:t>PROGRAMMES IN DEVELOPMENT</a:t>
            </a:r>
          </a:p>
        </p:txBody>
      </p:sp>
    </p:spTree>
    <p:extLst>
      <p:ext uri="{BB962C8B-B14F-4D97-AF65-F5344CB8AC3E}">
        <p14:creationId xmlns:p14="http://schemas.microsoft.com/office/powerpoint/2010/main" val="146866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F0A8E7DD-2183-E9C6-C439-F08ECF536DD1}"/>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a:stretch/>
        </p:blipFill>
        <p:spPr>
          <a:xfrm>
            <a:off x="-2568" y="0"/>
            <a:ext cx="12192000" cy="6576188"/>
          </a:xfrm>
          <a:prstGeom prst="rect">
            <a:avLst/>
          </a:prstGeom>
        </p:spPr>
      </p:pic>
      <p:pic>
        <p:nvPicPr>
          <p:cNvPr id="123" name="Image 122">
            <a:extLst>
              <a:ext uri="{FF2B5EF4-FFF2-40B4-BE49-F238E27FC236}">
                <a16:creationId xmlns:a16="http://schemas.microsoft.com/office/drawing/2014/main" id="{267A17B1-AED0-7D77-5E4A-8EEB51A7C2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3213" y="2543321"/>
            <a:ext cx="13297042" cy="2155694"/>
          </a:xfrm>
          <a:prstGeom prst="rect">
            <a:avLst/>
          </a:prstGeom>
        </p:spPr>
      </p:pic>
      <p:sp>
        <p:nvSpPr>
          <p:cNvPr id="56" name="Espace réservé du texte 1">
            <a:extLst>
              <a:ext uri="{FF2B5EF4-FFF2-40B4-BE49-F238E27FC236}">
                <a16:creationId xmlns:a16="http://schemas.microsoft.com/office/drawing/2014/main" id="{89F27A20-8B6B-CC10-A7AC-50916C49ED77}"/>
              </a:ext>
            </a:extLst>
          </p:cNvPr>
          <p:cNvSpPr>
            <a:spLocks noGrp="1"/>
          </p:cNvSpPr>
          <p:nvPr>
            <p:ph type="body" sz="quarter" idx="13"/>
          </p:nvPr>
        </p:nvSpPr>
        <p:spPr>
          <a:xfrm>
            <a:off x="360000" y="161925"/>
            <a:ext cx="8601075" cy="276225"/>
          </a:xfrm>
        </p:spPr>
        <p:txBody>
          <a:bodyPr/>
          <a:lstStyle/>
          <a:p>
            <a:r>
              <a:rPr lang="en-GB" sz="1600" b="1" dirty="0">
                <a:solidFill>
                  <a:schemeClr val="bg1"/>
                </a:solidFill>
                <a:latin typeface="Arial Black" panose="020B0604020202020204" pitchFamily="34" charset="0"/>
                <a:cs typeface="Arial Black" panose="020B0604020202020204" pitchFamily="34" charset="0"/>
              </a:rPr>
              <a:t>LAUNCHERS</a:t>
            </a:r>
            <a:endParaRPr lang="fr-FR" sz="1600" b="1" dirty="0">
              <a:solidFill>
                <a:schemeClr val="bg1"/>
              </a:solidFill>
              <a:latin typeface="Arial Black" panose="020B0604020202020204" pitchFamily="34" charset="0"/>
              <a:cs typeface="Arial Black" panose="020B0604020202020204" pitchFamily="34" charset="0"/>
            </a:endParaRPr>
          </a:p>
        </p:txBody>
      </p:sp>
      <p:sp>
        <p:nvSpPr>
          <p:cNvPr id="57" name="Espace réservé du numéro de diapositive 2">
            <a:extLst>
              <a:ext uri="{FF2B5EF4-FFF2-40B4-BE49-F238E27FC236}">
                <a16:creationId xmlns:a16="http://schemas.microsoft.com/office/drawing/2014/main" id="{47C8C558-5AAF-9347-F7D6-B02C0B2D84DA}"/>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pPr/>
              <a:t>12</a:t>
            </a:fld>
            <a:endParaRPr lang="fr-FR" dirty="0"/>
          </a:p>
        </p:txBody>
      </p:sp>
      <p:grpSp>
        <p:nvGrpSpPr>
          <p:cNvPr id="60" name="Groupe 59">
            <a:extLst>
              <a:ext uri="{FF2B5EF4-FFF2-40B4-BE49-F238E27FC236}">
                <a16:creationId xmlns:a16="http://schemas.microsoft.com/office/drawing/2014/main" id="{C5135822-107B-640C-B71D-27100E713CE8}"/>
              </a:ext>
            </a:extLst>
          </p:cNvPr>
          <p:cNvGrpSpPr>
            <a:grpSpLocks noChangeAspect="1"/>
          </p:cNvGrpSpPr>
          <p:nvPr/>
        </p:nvGrpSpPr>
        <p:grpSpPr>
          <a:xfrm>
            <a:off x="10388825" y="293687"/>
            <a:ext cx="1458000" cy="359116"/>
            <a:chOff x="5548537" y="438150"/>
            <a:chExt cx="2558456" cy="630164"/>
          </a:xfrm>
          <a:solidFill>
            <a:schemeClr val="bg1"/>
          </a:solidFill>
        </p:grpSpPr>
        <p:sp>
          <p:nvSpPr>
            <p:cNvPr id="63" name="Forme libre 62">
              <a:extLst>
                <a:ext uri="{FF2B5EF4-FFF2-40B4-BE49-F238E27FC236}">
                  <a16:creationId xmlns:a16="http://schemas.microsoft.com/office/drawing/2014/main" id="{ABD283AD-6376-2991-27D2-080FACDA5E54}"/>
                </a:ext>
              </a:extLst>
            </p:cNvPr>
            <p:cNvSpPr/>
            <p:nvPr/>
          </p:nvSpPr>
          <p:spPr>
            <a:xfrm>
              <a:off x="7376415" y="958895"/>
              <a:ext cx="61276" cy="61276"/>
            </a:xfrm>
            <a:custGeom>
              <a:avLst/>
              <a:gdLst>
                <a:gd name="connsiteX0" fmla="*/ 0 w 217741"/>
                <a:gd name="connsiteY0" fmla="*/ 108871 h 217741"/>
                <a:gd name="connsiteX1" fmla="*/ 108871 w 217741"/>
                <a:gd name="connsiteY1" fmla="*/ 0 h 217741"/>
                <a:gd name="connsiteX2" fmla="*/ 217741 w 217741"/>
                <a:gd name="connsiteY2" fmla="*/ 108871 h 217741"/>
                <a:gd name="connsiteX3" fmla="*/ 108871 w 217741"/>
                <a:gd name="connsiteY3" fmla="*/ 217741 h 217741"/>
                <a:gd name="connsiteX4" fmla="*/ 0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0" y="108871"/>
                  </a:moveTo>
                  <a:cubicBezTo>
                    <a:pt x="0" y="48673"/>
                    <a:pt x="48768" y="0"/>
                    <a:pt x="108871" y="0"/>
                  </a:cubicBezTo>
                  <a:cubicBezTo>
                    <a:pt x="169069" y="0"/>
                    <a:pt x="217741" y="48768"/>
                    <a:pt x="217741" y="108871"/>
                  </a:cubicBezTo>
                  <a:cubicBezTo>
                    <a:pt x="217741" y="169069"/>
                    <a:pt x="168973" y="217741"/>
                    <a:pt x="108871" y="217741"/>
                  </a:cubicBezTo>
                  <a:cubicBezTo>
                    <a:pt x="48768" y="217741"/>
                    <a:pt x="0" y="169069"/>
                    <a:pt x="0" y="108871"/>
                  </a:cubicBezTo>
                </a:path>
              </a:pathLst>
            </a:custGeom>
            <a:grpFill/>
            <a:ln w="9525" cap="flat">
              <a:noFill/>
              <a:prstDash val="solid"/>
              <a:miter/>
            </a:ln>
          </p:spPr>
          <p:txBody>
            <a:bodyPr rtlCol="0" anchor="ctr"/>
            <a:lstStyle/>
            <a:p>
              <a:endParaRPr lang="fr-FR" dirty="0"/>
            </a:p>
          </p:txBody>
        </p:sp>
        <p:sp>
          <p:nvSpPr>
            <p:cNvPr id="74" name="Forme libre 73">
              <a:extLst>
                <a:ext uri="{FF2B5EF4-FFF2-40B4-BE49-F238E27FC236}">
                  <a16:creationId xmlns:a16="http://schemas.microsoft.com/office/drawing/2014/main" id="{85304DBA-0E77-C6B8-31D5-A1ACA1ADE350}"/>
                </a:ext>
              </a:extLst>
            </p:cNvPr>
            <p:cNvSpPr/>
            <p:nvPr/>
          </p:nvSpPr>
          <p:spPr>
            <a:xfrm>
              <a:off x="7634094" y="970769"/>
              <a:ext cx="37501" cy="37527"/>
            </a:xfrm>
            <a:custGeom>
              <a:avLst/>
              <a:gdLst>
                <a:gd name="connsiteX0" fmla="*/ 133255 w 133254"/>
                <a:gd name="connsiteY0" fmla="*/ 66675 h 133350"/>
                <a:gd name="connsiteX1" fmla="*/ 66580 w 133254"/>
                <a:gd name="connsiteY1" fmla="*/ 133350 h 133350"/>
                <a:gd name="connsiteX2" fmla="*/ 0 w 133254"/>
                <a:gd name="connsiteY2" fmla="*/ 66675 h 133350"/>
                <a:gd name="connsiteX3" fmla="*/ 66580 w 133254"/>
                <a:gd name="connsiteY3" fmla="*/ 0 h 133350"/>
                <a:gd name="connsiteX4" fmla="*/ 133255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133255" y="66675"/>
                  </a:moveTo>
                  <a:cubicBezTo>
                    <a:pt x="133255" y="103441"/>
                    <a:pt x="103441" y="133350"/>
                    <a:pt x="66580" y="133350"/>
                  </a:cubicBezTo>
                  <a:cubicBezTo>
                    <a:pt x="29813" y="133350"/>
                    <a:pt x="0" y="103537"/>
                    <a:pt x="0" y="66675"/>
                  </a:cubicBezTo>
                  <a:cubicBezTo>
                    <a:pt x="0" y="29908"/>
                    <a:pt x="29813" y="0"/>
                    <a:pt x="66580" y="0"/>
                  </a:cubicBezTo>
                  <a:cubicBezTo>
                    <a:pt x="103346" y="0"/>
                    <a:pt x="133255" y="29908"/>
                    <a:pt x="133255" y="66675"/>
                  </a:cubicBezTo>
                </a:path>
              </a:pathLst>
            </a:custGeom>
            <a:grpFill/>
            <a:ln w="9525" cap="flat">
              <a:noFill/>
              <a:prstDash val="solid"/>
              <a:miter/>
            </a:ln>
          </p:spPr>
          <p:txBody>
            <a:bodyPr rtlCol="0" anchor="ctr"/>
            <a:lstStyle/>
            <a:p>
              <a:endParaRPr lang="fr-FR" dirty="0"/>
            </a:p>
          </p:txBody>
        </p:sp>
        <p:sp>
          <p:nvSpPr>
            <p:cNvPr id="83" name="Forme libre 82">
              <a:extLst>
                <a:ext uri="{FF2B5EF4-FFF2-40B4-BE49-F238E27FC236}">
                  <a16:creationId xmlns:a16="http://schemas.microsoft.com/office/drawing/2014/main" id="{CCC31737-59AA-AC3F-6531-7DCC1BBF3B95}"/>
                </a:ext>
              </a:extLst>
            </p:cNvPr>
            <p:cNvSpPr/>
            <p:nvPr/>
          </p:nvSpPr>
          <p:spPr>
            <a:xfrm>
              <a:off x="7865880" y="976399"/>
              <a:ext cx="26269" cy="26269"/>
            </a:xfrm>
            <a:custGeom>
              <a:avLst/>
              <a:gdLst>
                <a:gd name="connsiteX0" fmla="*/ 93345 w 93344"/>
                <a:gd name="connsiteY0" fmla="*/ 46672 h 93344"/>
                <a:gd name="connsiteX1" fmla="*/ 46673 w 93344"/>
                <a:gd name="connsiteY1" fmla="*/ 93345 h 93344"/>
                <a:gd name="connsiteX2" fmla="*/ 0 w 93344"/>
                <a:gd name="connsiteY2" fmla="*/ 46672 h 93344"/>
                <a:gd name="connsiteX3" fmla="*/ 46673 w 93344"/>
                <a:gd name="connsiteY3" fmla="*/ 0 h 93344"/>
                <a:gd name="connsiteX4" fmla="*/ 93345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93345" y="46672"/>
                  </a:moveTo>
                  <a:cubicBezTo>
                    <a:pt x="93345" y="72390"/>
                    <a:pt x="72485" y="93345"/>
                    <a:pt x="46673" y="93345"/>
                  </a:cubicBezTo>
                  <a:cubicBezTo>
                    <a:pt x="20955" y="93345"/>
                    <a:pt x="0" y="72485"/>
                    <a:pt x="0" y="46672"/>
                  </a:cubicBezTo>
                  <a:cubicBezTo>
                    <a:pt x="0" y="20955"/>
                    <a:pt x="20860" y="0"/>
                    <a:pt x="46673" y="0"/>
                  </a:cubicBezTo>
                  <a:cubicBezTo>
                    <a:pt x="72390" y="0"/>
                    <a:pt x="93345" y="20955"/>
                    <a:pt x="93345" y="46672"/>
                  </a:cubicBezTo>
                </a:path>
              </a:pathLst>
            </a:custGeom>
            <a:grpFill/>
            <a:ln w="9525" cap="flat">
              <a:noFill/>
              <a:prstDash val="solid"/>
              <a:miter/>
            </a:ln>
          </p:spPr>
          <p:txBody>
            <a:bodyPr rtlCol="0" anchor="ctr"/>
            <a:lstStyle/>
            <a:p>
              <a:endParaRPr lang="fr-FR" dirty="0"/>
            </a:p>
          </p:txBody>
        </p:sp>
        <p:sp>
          <p:nvSpPr>
            <p:cNvPr id="97" name="Forme libre 96">
              <a:extLst>
                <a:ext uri="{FF2B5EF4-FFF2-40B4-BE49-F238E27FC236}">
                  <a16:creationId xmlns:a16="http://schemas.microsoft.com/office/drawing/2014/main" id="{9E522F6B-64A2-34E2-62B9-E10B29CA2CAE}"/>
                </a:ext>
              </a:extLst>
            </p:cNvPr>
            <p:cNvSpPr/>
            <p:nvPr/>
          </p:nvSpPr>
          <p:spPr>
            <a:xfrm>
              <a:off x="8088605" y="980339"/>
              <a:ext cx="18388" cy="18388"/>
            </a:xfrm>
            <a:custGeom>
              <a:avLst/>
              <a:gdLst>
                <a:gd name="connsiteX0" fmla="*/ 65341 w 65341"/>
                <a:gd name="connsiteY0" fmla="*/ 32671 h 65341"/>
                <a:gd name="connsiteX1" fmla="*/ 32671 w 65341"/>
                <a:gd name="connsiteY1" fmla="*/ 65341 h 65341"/>
                <a:gd name="connsiteX2" fmla="*/ 0 w 65341"/>
                <a:gd name="connsiteY2" fmla="*/ 32671 h 65341"/>
                <a:gd name="connsiteX3" fmla="*/ 32671 w 65341"/>
                <a:gd name="connsiteY3" fmla="*/ 0 h 65341"/>
                <a:gd name="connsiteX4" fmla="*/ 65341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65341" y="32671"/>
                  </a:moveTo>
                  <a:cubicBezTo>
                    <a:pt x="65341" y="50768"/>
                    <a:pt x="50673" y="65341"/>
                    <a:pt x="32671" y="65341"/>
                  </a:cubicBezTo>
                  <a:cubicBezTo>
                    <a:pt x="14668" y="65341"/>
                    <a:pt x="0" y="50768"/>
                    <a:pt x="0" y="32671"/>
                  </a:cubicBezTo>
                  <a:cubicBezTo>
                    <a:pt x="0" y="14668"/>
                    <a:pt x="14573" y="0"/>
                    <a:pt x="32671" y="0"/>
                  </a:cubicBezTo>
                  <a:cubicBezTo>
                    <a:pt x="50673" y="0"/>
                    <a:pt x="65341" y="14668"/>
                    <a:pt x="65341" y="32671"/>
                  </a:cubicBezTo>
                </a:path>
              </a:pathLst>
            </a:custGeom>
            <a:grpFill/>
            <a:ln w="9525" cap="flat">
              <a:noFill/>
              <a:prstDash val="solid"/>
              <a:miter/>
            </a:ln>
          </p:spPr>
          <p:txBody>
            <a:bodyPr rtlCol="0" anchor="ctr"/>
            <a:lstStyle/>
            <a:p>
              <a:endParaRPr lang="fr-FR" dirty="0"/>
            </a:p>
          </p:txBody>
        </p:sp>
        <p:sp>
          <p:nvSpPr>
            <p:cNvPr id="98" name="Forme libre 97">
              <a:extLst>
                <a:ext uri="{FF2B5EF4-FFF2-40B4-BE49-F238E27FC236}">
                  <a16:creationId xmlns:a16="http://schemas.microsoft.com/office/drawing/2014/main" id="{7E023C6E-5767-D707-420E-FAF627CBD2E0}"/>
                </a:ext>
              </a:extLst>
            </p:cNvPr>
            <p:cNvSpPr/>
            <p:nvPr/>
          </p:nvSpPr>
          <p:spPr>
            <a:xfrm>
              <a:off x="6217837" y="958895"/>
              <a:ext cx="61276" cy="61276"/>
            </a:xfrm>
            <a:custGeom>
              <a:avLst/>
              <a:gdLst>
                <a:gd name="connsiteX0" fmla="*/ 217742 w 217741"/>
                <a:gd name="connsiteY0" fmla="*/ 108871 h 217741"/>
                <a:gd name="connsiteX1" fmla="*/ 108871 w 217741"/>
                <a:gd name="connsiteY1" fmla="*/ 217741 h 217741"/>
                <a:gd name="connsiteX2" fmla="*/ 0 w 217741"/>
                <a:gd name="connsiteY2" fmla="*/ 108871 h 217741"/>
                <a:gd name="connsiteX3" fmla="*/ 108871 w 217741"/>
                <a:gd name="connsiteY3" fmla="*/ 0 h 217741"/>
                <a:gd name="connsiteX4" fmla="*/ 217742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217742" y="108871"/>
                  </a:moveTo>
                  <a:cubicBezTo>
                    <a:pt x="217742" y="169069"/>
                    <a:pt x="168974" y="217741"/>
                    <a:pt x="108871" y="217741"/>
                  </a:cubicBezTo>
                  <a:cubicBezTo>
                    <a:pt x="48673" y="217741"/>
                    <a:pt x="0" y="168973"/>
                    <a:pt x="0" y="108871"/>
                  </a:cubicBezTo>
                  <a:cubicBezTo>
                    <a:pt x="0" y="48673"/>
                    <a:pt x="48768" y="0"/>
                    <a:pt x="108871" y="0"/>
                  </a:cubicBezTo>
                  <a:cubicBezTo>
                    <a:pt x="168974" y="0"/>
                    <a:pt x="217742" y="48673"/>
                    <a:pt x="217742" y="108871"/>
                  </a:cubicBezTo>
                </a:path>
              </a:pathLst>
            </a:custGeom>
            <a:grpFill/>
            <a:ln w="9525" cap="flat">
              <a:noFill/>
              <a:prstDash val="solid"/>
              <a:miter/>
            </a:ln>
          </p:spPr>
          <p:txBody>
            <a:bodyPr rtlCol="0" anchor="ctr"/>
            <a:lstStyle/>
            <a:p>
              <a:endParaRPr lang="fr-FR" dirty="0"/>
            </a:p>
          </p:txBody>
        </p:sp>
        <p:sp>
          <p:nvSpPr>
            <p:cNvPr id="100" name="Forme libre 99">
              <a:extLst>
                <a:ext uri="{FF2B5EF4-FFF2-40B4-BE49-F238E27FC236}">
                  <a16:creationId xmlns:a16="http://schemas.microsoft.com/office/drawing/2014/main" id="{C4E2A05A-71D3-C425-343F-255D8B3ED52B}"/>
                </a:ext>
              </a:extLst>
            </p:cNvPr>
            <p:cNvSpPr/>
            <p:nvPr/>
          </p:nvSpPr>
          <p:spPr>
            <a:xfrm>
              <a:off x="5983961" y="970769"/>
              <a:ext cx="37501" cy="37527"/>
            </a:xfrm>
            <a:custGeom>
              <a:avLst/>
              <a:gdLst>
                <a:gd name="connsiteX0" fmla="*/ 0 w 133254"/>
                <a:gd name="connsiteY0" fmla="*/ 66675 h 133350"/>
                <a:gd name="connsiteX1" fmla="*/ 66675 w 133254"/>
                <a:gd name="connsiteY1" fmla="*/ 0 h 133350"/>
                <a:gd name="connsiteX2" fmla="*/ 133255 w 133254"/>
                <a:gd name="connsiteY2" fmla="*/ 66675 h 133350"/>
                <a:gd name="connsiteX3" fmla="*/ 66675 w 133254"/>
                <a:gd name="connsiteY3" fmla="*/ 133350 h 133350"/>
                <a:gd name="connsiteX4" fmla="*/ 0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0" y="66675"/>
                  </a:moveTo>
                  <a:cubicBezTo>
                    <a:pt x="0" y="29908"/>
                    <a:pt x="29813" y="0"/>
                    <a:pt x="66675" y="0"/>
                  </a:cubicBezTo>
                  <a:cubicBezTo>
                    <a:pt x="103442" y="0"/>
                    <a:pt x="133255" y="29813"/>
                    <a:pt x="133255" y="66675"/>
                  </a:cubicBezTo>
                  <a:cubicBezTo>
                    <a:pt x="133255" y="103441"/>
                    <a:pt x="103442" y="133350"/>
                    <a:pt x="66675" y="133350"/>
                  </a:cubicBezTo>
                  <a:cubicBezTo>
                    <a:pt x="29813" y="133350"/>
                    <a:pt x="0" y="103441"/>
                    <a:pt x="0" y="66675"/>
                  </a:cubicBezTo>
                </a:path>
              </a:pathLst>
            </a:custGeom>
            <a:grpFill/>
            <a:ln w="9525" cap="flat">
              <a:noFill/>
              <a:prstDash val="solid"/>
              <a:miter/>
            </a:ln>
          </p:spPr>
          <p:txBody>
            <a:bodyPr rtlCol="0" anchor="ctr"/>
            <a:lstStyle/>
            <a:p>
              <a:endParaRPr lang="fr-FR" dirty="0"/>
            </a:p>
          </p:txBody>
        </p:sp>
        <p:sp>
          <p:nvSpPr>
            <p:cNvPr id="102" name="Forme libre 101">
              <a:extLst>
                <a:ext uri="{FF2B5EF4-FFF2-40B4-BE49-F238E27FC236}">
                  <a16:creationId xmlns:a16="http://schemas.microsoft.com/office/drawing/2014/main" id="{FD544863-8F55-DB55-58CC-645F97D881D3}"/>
                </a:ext>
              </a:extLst>
            </p:cNvPr>
            <p:cNvSpPr/>
            <p:nvPr/>
          </p:nvSpPr>
          <p:spPr>
            <a:xfrm>
              <a:off x="5763409" y="976399"/>
              <a:ext cx="26269" cy="26269"/>
            </a:xfrm>
            <a:custGeom>
              <a:avLst/>
              <a:gdLst>
                <a:gd name="connsiteX0" fmla="*/ 0 w 93344"/>
                <a:gd name="connsiteY0" fmla="*/ 46672 h 93344"/>
                <a:gd name="connsiteX1" fmla="*/ 46673 w 93344"/>
                <a:gd name="connsiteY1" fmla="*/ 0 h 93344"/>
                <a:gd name="connsiteX2" fmla="*/ 93345 w 93344"/>
                <a:gd name="connsiteY2" fmla="*/ 46672 h 93344"/>
                <a:gd name="connsiteX3" fmla="*/ 46673 w 93344"/>
                <a:gd name="connsiteY3" fmla="*/ 93345 h 93344"/>
                <a:gd name="connsiteX4" fmla="*/ 0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0" y="46672"/>
                  </a:moveTo>
                  <a:cubicBezTo>
                    <a:pt x="0" y="20955"/>
                    <a:pt x="20860" y="0"/>
                    <a:pt x="46673" y="0"/>
                  </a:cubicBezTo>
                  <a:cubicBezTo>
                    <a:pt x="72390" y="0"/>
                    <a:pt x="93345" y="20859"/>
                    <a:pt x="93345" y="46672"/>
                  </a:cubicBezTo>
                  <a:cubicBezTo>
                    <a:pt x="93345" y="72390"/>
                    <a:pt x="72485" y="93345"/>
                    <a:pt x="46673" y="93345"/>
                  </a:cubicBezTo>
                  <a:cubicBezTo>
                    <a:pt x="20860" y="93345"/>
                    <a:pt x="0" y="72390"/>
                    <a:pt x="0" y="46672"/>
                  </a:cubicBezTo>
                </a:path>
              </a:pathLst>
            </a:custGeom>
            <a:grpFill/>
            <a:ln w="9525" cap="flat">
              <a:noFill/>
              <a:prstDash val="solid"/>
              <a:miter/>
            </a:ln>
          </p:spPr>
          <p:txBody>
            <a:bodyPr rtlCol="0" anchor="ctr"/>
            <a:lstStyle/>
            <a:p>
              <a:endParaRPr lang="fr-FR" dirty="0"/>
            </a:p>
          </p:txBody>
        </p:sp>
        <p:sp>
          <p:nvSpPr>
            <p:cNvPr id="105" name="Forme libre 104">
              <a:extLst>
                <a:ext uri="{FF2B5EF4-FFF2-40B4-BE49-F238E27FC236}">
                  <a16:creationId xmlns:a16="http://schemas.microsoft.com/office/drawing/2014/main" id="{56754943-A09A-1E66-ABE5-8A8255ECF475}"/>
                </a:ext>
              </a:extLst>
            </p:cNvPr>
            <p:cNvSpPr/>
            <p:nvPr/>
          </p:nvSpPr>
          <p:spPr>
            <a:xfrm>
              <a:off x="5548537" y="980339"/>
              <a:ext cx="18388" cy="18388"/>
            </a:xfrm>
            <a:custGeom>
              <a:avLst/>
              <a:gdLst>
                <a:gd name="connsiteX0" fmla="*/ 0 w 65341"/>
                <a:gd name="connsiteY0" fmla="*/ 32671 h 65341"/>
                <a:gd name="connsiteX1" fmla="*/ 32671 w 65341"/>
                <a:gd name="connsiteY1" fmla="*/ 0 h 65341"/>
                <a:gd name="connsiteX2" fmla="*/ 65341 w 65341"/>
                <a:gd name="connsiteY2" fmla="*/ 32671 h 65341"/>
                <a:gd name="connsiteX3" fmla="*/ 32671 w 65341"/>
                <a:gd name="connsiteY3" fmla="*/ 65341 h 65341"/>
                <a:gd name="connsiteX4" fmla="*/ 0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0" y="32671"/>
                  </a:moveTo>
                  <a:cubicBezTo>
                    <a:pt x="0" y="14668"/>
                    <a:pt x="14573" y="0"/>
                    <a:pt x="32671" y="0"/>
                  </a:cubicBezTo>
                  <a:cubicBezTo>
                    <a:pt x="50673" y="0"/>
                    <a:pt x="65341" y="14573"/>
                    <a:pt x="65341" y="32671"/>
                  </a:cubicBezTo>
                  <a:cubicBezTo>
                    <a:pt x="65341" y="50768"/>
                    <a:pt x="50768" y="65341"/>
                    <a:pt x="32671" y="65341"/>
                  </a:cubicBezTo>
                  <a:cubicBezTo>
                    <a:pt x="14669" y="65341"/>
                    <a:pt x="0" y="50768"/>
                    <a:pt x="0" y="32671"/>
                  </a:cubicBezTo>
                </a:path>
              </a:pathLst>
            </a:custGeom>
            <a:grpFill/>
            <a:ln w="9525" cap="flat">
              <a:noFill/>
              <a:prstDash val="solid"/>
              <a:miter/>
            </a:ln>
          </p:spPr>
          <p:txBody>
            <a:bodyPr rtlCol="0" anchor="ctr"/>
            <a:lstStyle/>
            <a:p>
              <a:endParaRPr lang="fr-FR" dirty="0"/>
            </a:p>
          </p:txBody>
        </p:sp>
        <p:sp>
          <p:nvSpPr>
            <p:cNvPr id="107" name="Forme libre 106">
              <a:extLst>
                <a:ext uri="{FF2B5EF4-FFF2-40B4-BE49-F238E27FC236}">
                  <a16:creationId xmlns:a16="http://schemas.microsoft.com/office/drawing/2014/main" id="{BBB73608-D3A9-B863-9A1E-1D0133753AD1}"/>
                </a:ext>
              </a:extLst>
            </p:cNvPr>
            <p:cNvSpPr/>
            <p:nvPr/>
          </p:nvSpPr>
          <p:spPr>
            <a:xfrm>
              <a:off x="6673366" y="438150"/>
              <a:ext cx="312657" cy="421297"/>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grpFill/>
            <a:ln w="9525" cap="flat">
              <a:noFill/>
              <a:prstDash val="solid"/>
              <a:miter/>
            </a:ln>
          </p:spPr>
          <p:txBody>
            <a:bodyPr rtlCol="0" anchor="ctr"/>
            <a:lstStyle/>
            <a:p>
              <a:endParaRPr lang="fr-FR" dirty="0"/>
            </a:p>
          </p:txBody>
        </p:sp>
        <p:sp>
          <p:nvSpPr>
            <p:cNvPr id="112" name="Forme libre 111">
              <a:extLst>
                <a:ext uri="{FF2B5EF4-FFF2-40B4-BE49-F238E27FC236}">
                  <a16:creationId xmlns:a16="http://schemas.microsoft.com/office/drawing/2014/main" id="{96CC9C33-827A-65A7-5ADD-61D55D9AC014}"/>
                </a:ext>
              </a:extLst>
            </p:cNvPr>
            <p:cNvSpPr/>
            <p:nvPr/>
          </p:nvSpPr>
          <p:spPr>
            <a:xfrm>
              <a:off x="6836664" y="559076"/>
              <a:ext cx="144791" cy="131325"/>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grpFill/>
            <a:ln w="9525" cap="flat">
              <a:noFill/>
              <a:prstDash val="solid"/>
              <a:miter/>
            </a:ln>
          </p:spPr>
          <p:txBody>
            <a:bodyPr rtlCol="0" anchor="ctr"/>
            <a:lstStyle/>
            <a:p>
              <a:endParaRPr lang="fr-FR" dirty="0"/>
            </a:p>
          </p:txBody>
        </p:sp>
        <p:sp>
          <p:nvSpPr>
            <p:cNvPr id="113" name="Forme libre 112">
              <a:extLst>
                <a:ext uri="{FF2B5EF4-FFF2-40B4-BE49-F238E27FC236}">
                  <a16:creationId xmlns:a16="http://schemas.microsoft.com/office/drawing/2014/main" id="{BC6EF8B3-E957-F50C-EF55-9E4106CBC3D2}"/>
                </a:ext>
              </a:extLst>
            </p:cNvPr>
            <p:cNvSpPr/>
            <p:nvPr/>
          </p:nvSpPr>
          <p:spPr>
            <a:xfrm>
              <a:off x="6645999" y="904292"/>
              <a:ext cx="168766" cy="164021"/>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grpFill/>
            <a:ln w="9525" cap="flat">
              <a:noFill/>
              <a:prstDash val="solid"/>
              <a:miter/>
            </a:ln>
          </p:spPr>
          <p:txBody>
            <a:bodyPr rtlCol="0" anchor="ctr"/>
            <a:lstStyle/>
            <a:p>
              <a:endParaRPr lang="fr-FR" dirty="0"/>
            </a:p>
          </p:txBody>
        </p:sp>
        <p:sp>
          <p:nvSpPr>
            <p:cNvPr id="116" name="Forme libre 115">
              <a:extLst>
                <a:ext uri="{FF2B5EF4-FFF2-40B4-BE49-F238E27FC236}">
                  <a16:creationId xmlns:a16="http://schemas.microsoft.com/office/drawing/2014/main" id="{D457BC34-8368-6BF2-5F11-EEC6B3E47AC4}"/>
                </a:ext>
              </a:extLst>
            </p:cNvPr>
            <p:cNvSpPr/>
            <p:nvPr/>
          </p:nvSpPr>
          <p:spPr>
            <a:xfrm>
              <a:off x="6465652" y="908849"/>
              <a:ext cx="155899" cy="159465"/>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grpFill/>
            <a:ln w="9525" cap="flat">
              <a:noFill/>
              <a:prstDash val="solid"/>
              <a:miter/>
            </a:ln>
          </p:spPr>
          <p:txBody>
            <a:bodyPr rtlCol="0" anchor="ctr"/>
            <a:lstStyle/>
            <a:p>
              <a:endParaRPr lang="fr-FR" dirty="0"/>
            </a:p>
          </p:txBody>
        </p:sp>
        <p:sp>
          <p:nvSpPr>
            <p:cNvPr id="117" name="Forme libre 116">
              <a:extLst>
                <a:ext uri="{FF2B5EF4-FFF2-40B4-BE49-F238E27FC236}">
                  <a16:creationId xmlns:a16="http://schemas.microsoft.com/office/drawing/2014/main" id="{8B7DD761-3B23-4DD3-0C61-2C6D2FBD76D6}"/>
                </a:ext>
              </a:extLst>
            </p:cNvPr>
            <p:cNvSpPr/>
            <p:nvPr/>
          </p:nvSpPr>
          <p:spPr>
            <a:xfrm>
              <a:off x="6837067" y="904292"/>
              <a:ext cx="170489" cy="163995"/>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grpFill/>
            <a:ln w="9525" cap="flat">
              <a:noFill/>
              <a:prstDash val="solid"/>
              <a:miter/>
            </a:ln>
          </p:spPr>
          <p:txBody>
            <a:bodyPr rtlCol="0" anchor="ctr"/>
            <a:lstStyle/>
            <a:p>
              <a:endParaRPr lang="fr-FR" dirty="0"/>
            </a:p>
          </p:txBody>
        </p:sp>
        <p:sp>
          <p:nvSpPr>
            <p:cNvPr id="118" name="Forme libre 117">
              <a:extLst>
                <a:ext uri="{FF2B5EF4-FFF2-40B4-BE49-F238E27FC236}">
                  <a16:creationId xmlns:a16="http://schemas.microsoft.com/office/drawing/2014/main" id="{7F7B22DB-6278-1F7C-1FE6-7FFA15830B41}"/>
                </a:ext>
              </a:extLst>
            </p:cNvPr>
            <p:cNvSpPr/>
            <p:nvPr/>
          </p:nvSpPr>
          <p:spPr>
            <a:xfrm>
              <a:off x="7029796" y="908849"/>
              <a:ext cx="160081" cy="158686"/>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grpFill/>
            <a:ln w="9525" cap="flat">
              <a:noFill/>
              <a:prstDash val="solid"/>
              <a:miter/>
            </a:ln>
          </p:spPr>
          <p:txBody>
            <a:bodyPr rtlCol="0" anchor="ctr"/>
            <a:lstStyle/>
            <a:p>
              <a:endParaRPr lang="fr-FR" dirty="0"/>
            </a:p>
          </p:txBody>
        </p:sp>
      </p:grpSp>
      <p:cxnSp>
        <p:nvCxnSpPr>
          <p:cNvPr id="119" name="Connecteur droit 118">
            <a:extLst>
              <a:ext uri="{FF2B5EF4-FFF2-40B4-BE49-F238E27FC236}">
                <a16:creationId xmlns:a16="http://schemas.microsoft.com/office/drawing/2014/main" id="{C9A8BB5F-83DA-5752-2E9C-FADFBCB5F8C7}"/>
              </a:ext>
            </a:extLst>
          </p:cNvPr>
          <p:cNvCxnSpPr>
            <a:cxnSpLocks/>
          </p:cNvCxnSpPr>
          <p:nvPr/>
        </p:nvCxnSpPr>
        <p:spPr>
          <a:xfrm>
            <a:off x="5800299" y="1024403"/>
            <a:ext cx="0" cy="5292163"/>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70" name="Groupe 169">
            <a:extLst>
              <a:ext uri="{FF2B5EF4-FFF2-40B4-BE49-F238E27FC236}">
                <a16:creationId xmlns:a16="http://schemas.microsoft.com/office/drawing/2014/main" id="{2152887E-CE4F-6585-616A-FC68D30BC2D3}"/>
              </a:ext>
            </a:extLst>
          </p:cNvPr>
          <p:cNvGrpSpPr/>
          <p:nvPr/>
        </p:nvGrpSpPr>
        <p:grpSpPr>
          <a:xfrm>
            <a:off x="6348597" y="2257175"/>
            <a:ext cx="394782" cy="1330508"/>
            <a:chOff x="4654879" y="2949071"/>
            <a:chExt cx="394782" cy="1330508"/>
          </a:xfrm>
        </p:grpSpPr>
        <p:cxnSp>
          <p:nvCxnSpPr>
            <p:cNvPr id="171" name="Connecteur droit 170">
              <a:extLst>
                <a:ext uri="{FF2B5EF4-FFF2-40B4-BE49-F238E27FC236}">
                  <a16:creationId xmlns:a16="http://schemas.microsoft.com/office/drawing/2014/main" id="{B9FE096A-AF8C-BA53-737B-6BD15138F167}"/>
                </a:ext>
              </a:extLst>
            </p:cNvPr>
            <p:cNvCxnSpPr>
              <a:cxnSpLocks/>
            </p:cNvCxnSpPr>
            <p:nvPr/>
          </p:nvCxnSpPr>
          <p:spPr>
            <a:xfrm>
              <a:off x="4844098" y="3194326"/>
              <a:ext cx="0" cy="10852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68954EFB-F330-512A-4458-477438EA9A07}"/>
                </a:ext>
              </a:extLst>
            </p:cNvPr>
            <p:cNvSpPr>
              <a:spLocks/>
            </p:cNvSpPr>
            <p:nvPr/>
          </p:nvSpPr>
          <p:spPr>
            <a:xfrm>
              <a:off x="4674080" y="2949071"/>
              <a:ext cx="360000" cy="328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3" name="ZoneTexte 172">
              <a:extLst>
                <a:ext uri="{FF2B5EF4-FFF2-40B4-BE49-F238E27FC236}">
                  <a16:creationId xmlns:a16="http://schemas.microsoft.com/office/drawing/2014/main" id="{606D3D02-6F25-EE07-899B-E2DA973DD51B}"/>
                </a:ext>
              </a:extLst>
            </p:cNvPr>
            <p:cNvSpPr txBox="1"/>
            <p:nvPr/>
          </p:nvSpPr>
          <p:spPr>
            <a:xfrm>
              <a:off x="4654879" y="3000856"/>
              <a:ext cx="394782"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2024</a:t>
              </a:r>
            </a:p>
            <a:p>
              <a:pPr algn="ctr" defTabSz="860948">
                <a:defRPr/>
              </a:pPr>
              <a:r>
                <a:rPr lang="en-GB" sz="500" b="1" dirty="0">
                  <a:latin typeface="Arial" panose="020B0604020202020204" pitchFamily="34" charset="0"/>
                  <a:ea typeface="ヒラギノ角ゴ Pro W3"/>
                  <a:cs typeface="Arial" panose="020B0604020202020204" pitchFamily="34" charset="0"/>
                </a:rPr>
                <a:t>CALLISTO</a:t>
              </a:r>
            </a:p>
            <a:p>
              <a:pPr algn="ctr" defTabSz="860948">
                <a:defRPr/>
              </a:pPr>
              <a:r>
                <a:rPr lang="en-GB" sz="500" dirty="0">
                  <a:latin typeface="Arial" panose="020B0604020202020204" pitchFamily="34" charset="0"/>
                  <a:ea typeface="ヒラギノ角ゴ Pro W3"/>
                  <a:cs typeface="Arial" panose="020B0604020202020204" pitchFamily="34" charset="0"/>
                </a:rPr>
                <a:t>1</a:t>
              </a:r>
              <a:r>
                <a:rPr lang="en-GB" sz="500" baseline="30000" dirty="0">
                  <a:latin typeface="Arial" panose="020B0604020202020204" pitchFamily="34" charset="0"/>
                  <a:ea typeface="ヒラギノ角ゴ Pro W3"/>
                  <a:cs typeface="Arial" panose="020B0604020202020204" pitchFamily="34" charset="0"/>
                </a:rPr>
                <a:t>st</a:t>
              </a:r>
              <a:r>
                <a:rPr lang="en-GB" sz="500" dirty="0">
                  <a:latin typeface="Arial" panose="020B0604020202020204" pitchFamily="34" charset="0"/>
                  <a:ea typeface="ヒラギノ角ゴ Pro W3"/>
                  <a:cs typeface="Arial" panose="020B0604020202020204" pitchFamily="34" charset="0"/>
                </a:rPr>
                <a:t> test</a:t>
              </a:r>
              <a:endParaRPr lang="fr-FR" sz="500" dirty="0">
                <a:latin typeface="Arial" panose="020B0604020202020204" pitchFamily="34" charset="0"/>
                <a:cs typeface="Arial" panose="020B0604020202020204" pitchFamily="34" charset="0"/>
              </a:endParaRPr>
            </a:p>
          </p:txBody>
        </p:sp>
      </p:grpSp>
      <p:sp>
        <p:nvSpPr>
          <p:cNvPr id="346" name="ZoneTexte 345">
            <a:extLst>
              <a:ext uri="{FF2B5EF4-FFF2-40B4-BE49-F238E27FC236}">
                <a16:creationId xmlns:a16="http://schemas.microsoft.com/office/drawing/2014/main" id="{98ADCA38-6BAA-C632-F04F-A6C057ECEA3D}"/>
              </a:ext>
            </a:extLst>
          </p:cNvPr>
          <p:cNvSpPr txBox="1"/>
          <p:nvPr/>
        </p:nvSpPr>
        <p:spPr>
          <a:xfrm>
            <a:off x="809983"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2010</a:t>
            </a:r>
          </a:p>
        </p:txBody>
      </p:sp>
      <p:sp>
        <p:nvSpPr>
          <p:cNvPr id="347" name="ZoneTexte 346">
            <a:extLst>
              <a:ext uri="{FF2B5EF4-FFF2-40B4-BE49-F238E27FC236}">
                <a16:creationId xmlns:a16="http://schemas.microsoft.com/office/drawing/2014/main" id="{2831E55D-097D-A782-72BE-F6B57EB0B9C9}"/>
              </a:ext>
            </a:extLst>
          </p:cNvPr>
          <p:cNvSpPr txBox="1"/>
          <p:nvPr/>
        </p:nvSpPr>
        <p:spPr>
          <a:xfrm>
            <a:off x="2691688"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2015</a:t>
            </a:r>
          </a:p>
        </p:txBody>
      </p:sp>
      <p:sp>
        <p:nvSpPr>
          <p:cNvPr id="348" name="ZoneTexte 347">
            <a:extLst>
              <a:ext uri="{FF2B5EF4-FFF2-40B4-BE49-F238E27FC236}">
                <a16:creationId xmlns:a16="http://schemas.microsoft.com/office/drawing/2014/main" id="{BEA22749-0501-34CC-CCAA-5D495FFDA3B8}"/>
              </a:ext>
            </a:extLst>
          </p:cNvPr>
          <p:cNvSpPr txBox="1"/>
          <p:nvPr/>
        </p:nvSpPr>
        <p:spPr>
          <a:xfrm>
            <a:off x="4573730"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2020</a:t>
            </a:r>
          </a:p>
        </p:txBody>
      </p:sp>
      <p:sp>
        <p:nvSpPr>
          <p:cNvPr id="349" name="ZoneTexte 348">
            <a:extLst>
              <a:ext uri="{FF2B5EF4-FFF2-40B4-BE49-F238E27FC236}">
                <a16:creationId xmlns:a16="http://schemas.microsoft.com/office/drawing/2014/main" id="{9776A8B2-1C40-5793-3CB8-AF192DC05DDB}"/>
              </a:ext>
            </a:extLst>
          </p:cNvPr>
          <p:cNvSpPr txBox="1"/>
          <p:nvPr/>
        </p:nvSpPr>
        <p:spPr>
          <a:xfrm>
            <a:off x="6458980"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2025</a:t>
            </a:r>
          </a:p>
        </p:txBody>
      </p:sp>
      <p:sp>
        <p:nvSpPr>
          <p:cNvPr id="350" name="ZoneTexte 349">
            <a:extLst>
              <a:ext uri="{FF2B5EF4-FFF2-40B4-BE49-F238E27FC236}">
                <a16:creationId xmlns:a16="http://schemas.microsoft.com/office/drawing/2014/main" id="{7C319493-662A-AC68-478F-CD4D743A8C67}"/>
              </a:ext>
            </a:extLst>
          </p:cNvPr>
          <p:cNvSpPr txBox="1"/>
          <p:nvPr/>
        </p:nvSpPr>
        <p:spPr>
          <a:xfrm>
            <a:off x="8337592"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2030</a:t>
            </a:r>
          </a:p>
        </p:txBody>
      </p:sp>
      <p:sp>
        <p:nvSpPr>
          <p:cNvPr id="351" name="ZoneTexte 350">
            <a:extLst>
              <a:ext uri="{FF2B5EF4-FFF2-40B4-BE49-F238E27FC236}">
                <a16:creationId xmlns:a16="http://schemas.microsoft.com/office/drawing/2014/main" id="{8D52FC34-88FF-20FA-517A-1832906747FA}"/>
              </a:ext>
            </a:extLst>
          </p:cNvPr>
          <p:cNvSpPr txBox="1"/>
          <p:nvPr/>
        </p:nvSpPr>
        <p:spPr>
          <a:xfrm>
            <a:off x="10204673"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2035</a:t>
            </a:r>
          </a:p>
        </p:txBody>
      </p:sp>
      <p:sp>
        <p:nvSpPr>
          <p:cNvPr id="352" name="ZoneTexte 351">
            <a:extLst>
              <a:ext uri="{FF2B5EF4-FFF2-40B4-BE49-F238E27FC236}">
                <a16:creationId xmlns:a16="http://schemas.microsoft.com/office/drawing/2014/main" id="{26B0EDCB-EED4-6DB4-142D-B9B2151B2335}"/>
              </a:ext>
            </a:extLst>
          </p:cNvPr>
          <p:cNvSpPr txBox="1"/>
          <p:nvPr/>
        </p:nvSpPr>
        <p:spPr>
          <a:xfrm>
            <a:off x="258777" y="4072220"/>
            <a:ext cx="1366491" cy="307777"/>
          </a:xfrm>
          <a:prstGeom prst="rect">
            <a:avLst/>
          </a:prstGeom>
          <a:noFill/>
        </p:spPr>
        <p:txBody>
          <a:bodyPr wrap="square" rtlCol="0">
            <a:spAutoFit/>
          </a:bodyPr>
          <a:lstStyle/>
          <a:p>
            <a:pPr defTabSz="860948">
              <a:lnSpc>
                <a:spcPct val="200000"/>
              </a:lnSpc>
              <a:defRPr/>
            </a:pPr>
            <a:r>
              <a:rPr lang="en-GB" sz="700" b="1" dirty="0">
                <a:solidFill>
                  <a:schemeClr val="bg1"/>
                </a:solidFill>
                <a:latin typeface="Arial" panose="020B0604020202020204" pitchFamily="34" charset="0"/>
                <a:ea typeface="ヒラギノ角ゴ Pro W3"/>
                <a:cs typeface="Arial" panose="020B0604020202020204" pitchFamily="34" charset="0"/>
              </a:rPr>
              <a:t>1</a:t>
            </a:r>
            <a:r>
              <a:rPr lang="en-GB" sz="700" b="1" baseline="30000" dirty="0">
                <a:solidFill>
                  <a:schemeClr val="bg1"/>
                </a:solidFill>
                <a:latin typeface="Arial" panose="020B0604020202020204" pitchFamily="34" charset="0"/>
                <a:ea typeface="ヒラギノ角ゴ Pro W3"/>
                <a:cs typeface="Arial" panose="020B0604020202020204" pitchFamily="34" charset="0"/>
              </a:rPr>
              <a:t>st</a:t>
            </a:r>
            <a:r>
              <a:rPr lang="en-GB" sz="700" b="1" dirty="0">
                <a:solidFill>
                  <a:schemeClr val="bg1"/>
                </a:solidFill>
                <a:latin typeface="Arial" panose="020B0604020202020204" pitchFamily="34" charset="0"/>
                <a:ea typeface="ヒラギノ角ゴ Pro W3"/>
                <a:cs typeface="Arial" panose="020B0604020202020204" pitchFamily="34" charset="0"/>
              </a:rPr>
              <a:t> flight of ARIANE 5 (1996)</a:t>
            </a:r>
          </a:p>
        </p:txBody>
      </p:sp>
      <p:cxnSp>
        <p:nvCxnSpPr>
          <p:cNvPr id="354" name="Connecteur droit avec flèche 353">
            <a:extLst>
              <a:ext uri="{FF2B5EF4-FFF2-40B4-BE49-F238E27FC236}">
                <a16:creationId xmlns:a16="http://schemas.microsoft.com/office/drawing/2014/main" id="{D0FC2E2A-66A2-7813-F0D7-BA6FD75B2A6D}"/>
              </a:ext>
            </a:extLst>
          </p:cNvPr>
          <p:cNvCxnSpPr/>
          <p:nvPr/>
        </p:nvCxnSpPr>
        <p:spPr>
          <a:xfrm flipH="1">
            <a:off x="198763" y="3742369"/>
            <a:ext cx="725070" cy="0"/>
          </a:xfrm>
          <a:prstGeom prst="straightConnector1">
            <a:avLst/>
          </a:prstGeom>
          <a:ln w="53975">
            <a:solidFill>
              <a:schemeClr val="accent1">
                <a:alpha val="3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1" name="Connecteur droit 410">
            <a:extLst>
              <a:ext uri="{FF2B5EF4-FFF2-40B4-BE49-F238E27FC236}">
                <a16:creationId xmlns:a16="http://schemas.microsoft.com/office/drawing/2014/main" id="{6C572A42-53CF-0536-363B-4E5AD179B48E}"/>
              </a:ext>
            </a:extLst>
          </p:cNvPr>
          <p:cNvCxnSpPr/>
          <p:nvPr/>
        </p:nvCxnSpPr>
        <p:spPr>
          <a:xfrm>
            <a:off x="360000" y="591266"/>
            <a:ext cx="96846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6" name="Groupe 75">
            <a:extLst>
              <a:ext uri="{FF2B5EF4-FFF2-40B4-BE49-F238E27FC236}">
                <a16:creationId xmlns:a16="http://schemas.microsoft.com/office/drawing/2014/main" id="{605AEF1B-9BF1-51C4-97E4-561C6697FFCF}"/>
              </a:ext>
            </a:extLst>
          </p:cNvPr>
          <p:cNvGrpSpPr/>
          <p:nvPr/>
        </p:nvGrpSpPr>
        <p:grpSpPr>
          <a:xfrm>
            <a:off x="1535501" y="1054057"/>
            <a:ext cx="540000" cy="2533626"/>
            <a:chOff x="1535501" y="1054057"/>
            <a:chExt cx="540000" cy="2533626"/>
          </a:xfrm>
        </p:grpSpPr>
        <p:cxnSp>
          <p:nvCxnSpPr>
            <p:cNvPr id="137" name="Connecteur droit 136">
              <a:extLst>
                <a:ext uri="{FF2B5EF4-FFF2-40B4-BE49-F238E27FC236}">
                  <a16:creationId xmlns:a16="http://schemas.microsoft.com/office/drawing/2014/main" id="{DE944E10-EF91-2040-DC25-265536224027}"/>
                </a:ext>
              </a:extLst>
            </p:cNvPr>
            <p:cNvCxnSpPr>
              <a:cxnSpLocks/>
            </p:cNvCxnSpPr>
            <p:nvPr/>
          </p:nvCxnSpPr>
          <p:spPr>
            <a:xfrm>
              <a:off x="1546777" y="2341537"/>
              <a:ext cx="0" cy="1246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9" name="Image 148">
              <a:extLst>
                <a:ext uri="{FF2B5EF4-FFF2-40B4-BE49-F238E27FC236}">
                  <a16:creationId xmlns:a16="http://schemas.microsoft.com/office/drawing/2014/main" id="{3E4EB39F-FD64-FF38-6388-C1E088354846}"/>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535501" y="1711399"/>
              <a:ext cx="540000" cy="1620000"/>
            </a:xfrm>
            <a:prstGeom prst="rect">
              <a:avLst/>
            </a:prstGeom>
          </p:spPr>
        </p:pic>
        <p:sp>
          <p:nvSpPr>
            <p:cNvPr id="143" name="Rectangle 142">
              <a:extLst>
                <a:ext uri="{FF2B5EF4-FFF2-40B4-BE49-F238E27FC236}">
                  <a16:creationId xmlns:a16="http://schemas.microsoft.com/office/drawing/2014/main" id="{8623F115-B170-BA75-EB92-976B6B91425D}"/>
                </a:ext>
              </a:extLst>
            </p:cNvPr>
            <p:cNvSpPr/>
            <p:nvPr/>
          </p:nvSpPr>
          <p:spPr>
            <a:xfrm>
              <a:off x="1535501" y="1104573"/>
              <a:ext cx="540000" cy="61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sp>
          <p:nvSpPr>
            <p:cNvPr id="152" name="Text Box 128">
              <a:extLst>
                <a:ext uri="{FF2B5EF4-FFF2-40B4-BE49-F238E27FC236}">
                  <a16:creationId xmlns:a16="http://schemas.microsoft.com/office/drawing/2014/main" id="{2719EE36-0FEA-B0F4-9957-B65A4EAB34D2}"/>
                </a:ext>
              </a:extLst>
            </p:cNvPr>
            <p:cNvSpPr txBox="1">
              <a:spLocks noChangeArrowheads="1"/>
            </p:cNvSpPr>
            <p:nvPr/>
          </p:nvSpPr>
          <p:spPr bwMode="auto">
            <a:xfrm>
              <a:off x="1535501" y="1054057"/>
              <a:ext cx="540000" cy="583321"/>
            </a:xfrm>
            <a:prstGeom prst="rect">
              <a:avLst/>
            </a:prstGeom>
            <a:noFill/>
            <a:ln w="9525">
              <a:noFill/>
              <a:miter lim="800000"/>
              <a:headEnd/>
              <a:tailEnd/>
            </a:ln>
          </p:spPr>
          <p:txBody>
            <a:bodyPr wrap="square" lIns="54000" tIns="54000" rIns="36000" bIns="36000">
              <a:spAutoFit/>
            </a:bodyPr>
            <a:lstStyle/>
            <a:p>
              <a:pPr algn="ct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2011 - 2022</a:t>
              </a:r>
            </a:p>
            <a:p>
              <a:pPr algn="ct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Soyuz in Guiana</a:t>
              </a:r>
              <a:endParaRPr lang="en-GB" sz="800" dirty="0">
                <a:latin typeface="Arial" panose="020B0604020202020204" pitchFamily="34" charset="0"/>
                <a:ea typeface="ヒラギノ角ゴ Pro W3"/>
                <a:cs typeface="Arial" panose="020B0604020202020204" pitchFamily="34" charset="0"/>
              </a:endParaRPr>
            </a:p>
          </p:txBody>
        </p:sp>
      </p:grpSp>
      <p:cxnSp>
        <p:nvCxnSpPr>
          <p:cNvPr id="12" name="Connecteur droit 11">
            <a:extLst>
              <a:ext uri="{FF2B5EF4-FFF2-40B4-BE49-F238E27FC236}">
                <a16:creationId xmlns:a16="http://schemas.microsoft.com/office/drawing/2014/main" id="{4988DEE0-D50A-18D1-2E7B-CF292434D97E}"/>
              </a:ext>
            </a:extLst>
          </p:cNvPr>
          <p:cNvCxnSpPr>
            <a:cxnSpLocks/>
          </p:cNvCxnSpPr>
          <p:nvPr/>
        </p:nvCxnSpPr>
        <p:spPr>
          <a:xfrm>
            <a:off x="2153995" y="2341537"/>
            <a:ext cx="0" cy="1246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EA547E61-5BAE-E8F5-50F2-EAAC7E6FCF32}"/>
              </a:ext>
            </a:extLst>
          </p:cNvPr>
          <p:cNvPicPr>
            <a:picLocks/>
          </p:cNvPicPr>
          <p:nvPr/>
        </p:nvPicPr>
        <p:blipFill>
          <a:blip r:embed="rId6" cstate="print">
            <a:extLst>
              <a:ext uri="{28A0092B-C50C-407E-A947-70E740481C1C}">
                <a14:useLocalDpi xmlns:a14="http://schemas.microsoft.com/office/drawing/2010/main" val="0"/>
              </a:ext>
            </a:extLst>
          </a:blip>
          <a:srcRect/>
          <a:stretch/>
        </p:blipFill>
        <p:spPr>
          <a:xfrm>
            <a:off x="2142719" y="1711399"/>
            <a:ext cx="540000" cy="1620000"/>
          </a:xfrm>
          <a:prstGeom prst="rect">
            <a:avLst/>
          </a:prstGeom>
        </p:spPr>
      </p:pic>
      <p:sp>
        <p:nvSpPr>
          <p:cNvPr id="27" name="Rectangle 26">
            <a:extLst>
              <a:ext uri="{FF2B5EF4-FFF2-40B4-BE49-F238E27FC236}">
                <a16:creationId xmlns:a16="http://schemas.microsoft.com/office/drawing/2014/main" id="{472605B5-D72F-0899-9C38-8759F9CD928F}"/>
              </a:ext>
            </a:extLst>
          </p:cNvPr>
          <p:cNvSpPr/>
          <p:nvPr/>
        </p:nvSpPr>
        <p:spPr>
          <a:xfrm>
            <a:off x="2142719" y="1104573"/>
            <a:ext cx="540000" cy="61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sp>
        <p:nvSpPr>
          <p:cNvPr id="34" name="Text Box 128">
            <a:extLst>
              <a:ext uri="{FF2B5EF4-FFF2-40B4-BE49-F238E27FC236}">
                <a16:creationId xmlns:a16="http://schemas.microsoft.com/office/drawing/2014/main" id="{07D1DF39-F918-4A3E-F500-0F54B23C31F2}"/>
              </a:ext>
            </a:extLst>
          </p:cNvPr>
          <p:cNvSpPr txBox="1">
            <a:spLocks noChangeArrowheads="1"/>
          </p:cNvSpPr>
          <p:nvPr/>
        </p:nvSpPr>
        <p:spPr bwMode="auto">
          <a:xfrm>
            <a:off x="2142719" y="1054057"/>
            <a:ext cx="540000" cy="552544"/>
          </a:xfrm>
          <a:prstGeom prst="rect">
            <a:avLst/>
          </a:prstGeom>
          <a:noFill/>
          <a:ln w="9525">
            <a:noFill/>
            <a:miter lim="800000"/>
            <a:headEnd/>
            <a:tailEnd/>
          </a:ln>
        </p:spPr>
        <p:txBody>
          <a:bodyPr wrap="square" lIns="54000" tIns="54000" rIns="36000" bIns="36000">
            <a:spAutoFit/>
          </a:bodyPr>
          <a:lstStyle/>
          <a:p>
            <a:pPr algn="ct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2012</a:t>
            </a:r>
          </a:p>
          <a:p>
            <a:pPr algn="ctr" defTabSz="774853" fontAlgn="base">
              <a:spcBef>
                <a:spcPct val="0"/>
              </a:spcBef>
              <a:spcAft>
                <a:spcPct val="0"/>
              </a:spcAft>
              <a:defRPr/>
            </a:pPr>
            <a:r>
              <a:rPr lang="en-GB" sz="700" dirty="0">
                <a:latin typeface="Arial" panose="020B0604020202020204" pitchFamily="34" charset="0"/>
                <a:ea typeface="ヒラギノ角ゴ Pro W3"/>
                <a:cs typeface="Arial" panose="020B0604020202020204" pitchFamily="34" charset="0"/>
              </a:rPr>
              <a:t>1</a:t>
            </a:r>
            <a:r>
              <a:rPr lang="en-GB" sz="700" baseline="30000" dirty="0">
                <a:latin typeface="Arial" panose="020B0604020202020204" pitchFamily="34" charset="0"/>
                <a:ea typeface="ヒラギノ角ゴ Pro W3"/>
                <a:cs typeface="Arial" panose="020B0604020202020204" pitchFamily="34" charset="0"/>
              </a:rPr>
              <a:t>st</a:t>
            </a:r>
            <a:r>
              <a:rPr lang="en-GB" sz="700" dirty="0">
                <a:latin typeface="Arial" panose="020B0604020202020204" pitchFamily="34" charset="0"/>
                <a:ea typeface="ヒラギノ角ゴ Pro W3"/>
                <a:cs typeface="Arial" panose="020B0604020202020204" pitchFamily="34" charset="0"/>
              </a:rPr>
              <a:t> launch of</a:t>
            </a:r>
            <a:endParaRPr lang="en-GB" sz="800" dirty="0">
              <a:latin typeface="Arial" panose="020B0604020202020204" pitchFamily="34" charset="0"/>
              <a:ea typeface="ヒラギノ角ゴ Pro W3"/>
              <a:cs typeface="Arial" panose="020B0604020202020204" pitchFamily="34" charset="0"/>
            </a:endParaRPr>
          </a:p>
          <a:p>
            <a:pPr algn="ct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VEGA</a:t>
            </a:r>
          </a:p>
        </p:txBody>
      </p:sp>
      <p:pic>
        <p:nvPicPr>
          <p:cNvPr id="35" name="Image 34">
            <a:extLst>
              <a:ext uri="{FF2B5EF4-FFF2-40B4-BE49-F238E27FC236}">
                <a16:creationId xmlns:a16="http://schemas.microsoft.com/office/drawing/2014/main" id="{E109A2E4-7F53-9863-E891-6D8156E324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0372" y="4025207"/>
            <a:ext cx="224837" cy="728866"/>
          </a:xfrm>
          <a:prstGeom prst="rect">
            <a:avLst/>
          </a:prstGeom>
          <a:noFill/>
          <a:ln>
            <a:noFill/>
          </a:ln>
        </p:spPr>
      </p:pic>
      <p:grpSp>
        <p:nvGrpSpPr>
          <p:cNvPr id="49" name="Groupe 48">
            <a:extLst>
              <a:ext uri="{FF2B5EF4-FFF2-40B4-BE49-F238E27FC236}">
                <a16:creationId xmlns:a16="http://schemas.microsoft.com/office/drawing/2014/main" id="{15E7852E-861D-AAF6-E65D-F70CEC5F068A}"/>
              </a:ext>
            </a:extLst>
          </p:cNvPr>
          <p:cNvGrpSpPr/>
          <p:nvPr/>
        </p:nvGrpSpPr>
        <p:grpSpPr>
          <a:xfrm>
            <a:off x="5360042" y="3891567"/>
            <a:ext cx="637289" cy="646645"/>
            <a:chOff x="4546477" y="4023090"/>
            <a:chExt cx="637289" cy="646645"/>
          </a:xfrm>
        </p:grpSpPr>
        <p:cxnSp>
          <p:nvCxnSpPr>
            <p:cNvPr id="50" name="Connecteur droit 49">
              <a:extLst>
                <a:ext uri="{FF2B5EF4-FFF2-40B4-BE49-F238E27FC236}">
                  <a16:creationId xmlns:a16="http://schemas.microsoft.com/office/drawing/2014/main" id="{84D2DE76-0679-FF2A-F704-8567E0A079C4}"/>
                </a:ext>
              </a:extLst>
            </p:cNvPr>
            <p:cNvCxnSpPr>
              <a:cxnSpLocks/>
            </p:cNvCxnSpPr>
            <p:nvPr/>
          </p:nvCxnSpPr>
          <p:spPr>
            <a:xfrm>
              <a:off x="4869475"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110DB2B-6732-1CDA-D105-A7E3AB057FD1}"/>
                </a:ext>
              </a:extLst>
            </p:cNvPr>
            <p:cNvSpPr>
              <a:spLocks/>
            </p:cNvSpPr>
            <p:nvPr/>
          </p:nvSpPr>
          <p:spPr>
            <a:xfrm>
              <a:off x="4555188" y="4341340"/>
              <a:ext cx="628574" cy="328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dirty="0">
                <a:latin typeface="Arial Black" panose="020B0604020202020204" pitchFamily="34" charset="0"/>
                <a:ea typeface="ヒラギノ角ゴ Pro W3"/>
                <a:cs typeface="Arial Black" panose="020B0604020202020204" pitchFamily="34" charset="0"/>
              </a:endParaRPr>
            </a:p>
          </p:txBody>
        </p:sp>
        <p:sp>
          <p:nvSpPr>
            <p:cNvPr id="52" name="ZoneTexte 51">
              <a:extLst>
                <a:ext uri="{FF2B5EF4-FFF2-40B4-BE49-F238E27FC236}">
                  <a16:creationId xmlns:a16="http://schemas.microsoft.com/office/drawing/2014/main" id="{FBF52783-A454-BF4A-B93D-701202F26839}"/>
                </a:ext>
              </a:extLst>
            </p:cNvPr>
            <p:cNvSpPr txBox="1"/>
            <p:nvPr/>
          </p:nvSpPr>
          <p:spPr>
            <a:xfrm>
              <a:off x="4546477" y="4388054"/>
              <a:ext cx="637289"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2022</a:t>
              </a:r>
            </a:p>
            <a:p>
              <a:pPr algn="ctr" defTabSz="860948">
                <a:defRPr/>
              </a:pPr>
              <a:r>
                <a:rPr lang="en-GB" sz="500" b="1" dirty="0">
                  <a:latin typeface="Arial" panose="020B0604020202020204" pitchFamily="34" charset="0"/>
                  <a:ea typeface="ヒラギノ角ゴ Pro W3"/>
                  <a:cs typeface="Arial" panose="020B0604020202020204" pitchFamily="34" charset="0"/>
                </a:rPr>
                <a:t>PROMETHEUS</a:t>
              </a:r>
            </a:p>
            <a:p>
              <a:pPr algn="ctr" defTabSz="860948">
                <a:defRPr/>
              </a:pPr>
              <a:r>
                <a:rPr lang="en-GB" sz="500" dirty="0">
                  <a:latin typeface="Arial" panose="020B0604020202020204" pitchFamily="34" charset="0"/>
                  <a:ea typeface="ヒラギノ角ゴ Pro W3"/>
                  <a:cs typeface="Arial" panose="020B0604020202020204" pitchFamily="34" charset="0"/>
                </a:rPr>
                <a:t>1</a:t>
              </a:r>
              <a:r>
                <a:rPr lang="en-GB" sz="500" baseline="30000" dirty="0">
                  <a:latin typeface="Arial" panose="020B0604020202020204" pitchFamily="34" charset="0"/>
                  <a:ea typeface="ヒラギノ角ゴ Pro W3"/>
                  <a:cs typeface="Arial" panose="020B0604020202020204" pitchFamily="34" charset="0"/>
                </a:rPr>
                <a:t>st</a:t>
              </a:r>
              <a:r>
                <a:rPr lang="en-GB" sz="500" dirty="0">
                  <a:latin typeface="Arial" panose="020B0604020202020204" pitchFamily="34" charset="0"/>
                  <a:ea typeface="ヒラギノ角ゴ Pro W3"/>
                  <a:cs typeface="Arial" panose="020B0604020202020204" pitchFamily="34" charset="0"/>
                </a:rPr>
                <a:t> full test</a:t>
              </a:r>
              <a:endParaRPr lang="fr-FR" sz="500" dirty="0">
                <a:latin typeface="Arial" panose="020B0604020202020204" pitchFamily="34" charset="0"/>
                <a:cs typeface="Arial" panose="020B0604020202020204" pitchFamily="34" charset="0"/>
              </a:endParaRPr>
            </a:p>
          </p:txBody>
        </p:sp>
      </p:grpSp>
      <p:grpSp>
        <p:nvGrpSpPr>
          <p:cNvPr id="53" name="Groupe 52">
            <a:extLst>
              <a:ext uri="{FF2B5EF4-FFF2-40B4-BE49-F238E27FC236}">
                <a16:creationId xmlns:a16="http://schemas.microsoft.com/office/drawing/2014/main" id="{D5403E54-5B33-F835-D067-977888A8EA74}"/>
              </a:ext>
            </a:extLst>
          </p:cNvPr>
          <p:cNvGrpSpPr/>
          <p:nvPr/>
        </p:nvGrpSpPr>
        <p:grpSpPr>
          <a:xfrm>
            <a:off x="6211269" y="2749348"/>
            <a:ext cx="430885" cy="805225"/>
            <a:chOff x="4674162" y="4341340"/>
            <a:chExt cx="430885" cy="805225"/>
          </a:xfrm>
        </p:grpSpPr>
        <p:cxnSp>
          <p:nvCxnSpPr>
            <p:cNvPr id="54" name="Connecteur droit 53">
              <a:extLst>
                <a:ext uri="{FF2B5EF4-FFF2-40B4-BE49-F238E27FC236}">
                  <a16:creationId xmlns:a16="http://schemas.microsoft.com/office/drawing/2014/main" id="{30AD85AE-CE7A-06F2-56D9-C639D298661F}"/>
                </a:ext>
              </a:extLst>
            </p:cNvPr>
            <p:cNvCxnSpPr>
              <a:cxnSpLocks/>
            </p:cNvCxnSpPr>
            <p:nvPr/>
          </p:nvCxnSpPr>
          <p:spPr>
            <a:xfrm>
              <a:off x="4755669" y="4772775"/>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2E0FD1E5-2A11-EAB9-DA39-DBC3A11644AA}"/>
                </a:ext>
              </a:extLst>
            </p:cNvPr>
            <p:cNvSpPr>
              <a:spLocks/>
            </p:cNvSpPr>
            <p:nvPr/>
          </p:nvSpPr>
          <p:spPr>
            <a:xfrm>
              <a:off x="4676636" y="4341340"/>
              <a:ext cx="428411" cy="459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dirty="0">
                <a:latin typeface="Arial Black" panose="020B0604020202020204" pitchFamily="34" charset="0"/>
                <a:ea typeface="ヒラギノ角ゴ Pro W3"/>
                <a:cs typeface="Arial Black" panose="020B0604020202020204" pitchFamily="34" charset="0"/>
              </a:endParaRPr>
            </a:p>
          </p:txBody>
        </p:sp>
        <p:sp>
          <p:nvSpPr>
            <p:cNvPr id="58" name="ZoneTexte 57">
              <a:extLst>
                <a:ext uri="{FF2B5EF4-FFF2-40B4-BE49-F238E27FC236}">
                  <a16:creationId xmlns:a16="http://schemas.microsoft.com/office/drawing/2014/main" id="{DF1E4DD9-D8FE-7125-0E3D-25AEE8B8EC3E}"/>
                </a:ext>
              </a:extLst>
            </p:cNvPr>
            <p:cNvSpPr txBox="1"/>
            <p:nvPr/>
          </p:nvSpPr>
          <p:spPr>
            <a:xfrm>
              <a:off x="4674162" y="4363189"/>
              <a:ext cx="428416" cy="3693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2023</a:t>
              </a:r>
            </a:p>
            <a:p>
              <a:pPr algn="ctr" defTabSz="860948">
                <a:defRPr/>
              </a:pPr>
              <a:r>
                <a:rPr lang="en-GB" sz="500" b="1" dirty="0">
                  <a:latin typeface="Arial" panose="020B0604020202020204" pitchFamily="34" charset="0"/>
                  <a:ea typeface="ヒラギノ角ゴ Pro W3"/>
                  <a:cs typeface="Arial" panose="020B0604020202020204" pitchFamily="34" charset="0"/>
                </a:rPr>
                <a:t>DIAMANT </a:t>
              </a:r>
              <a:r>
                <a:rPr lang="en-GB" sz="500" dirty="0">
                  <a:latin typeface="Arial" panose="020B0604020202020204" pitchFamily="34" charset="0"/>
                  <a:ea typeface="ヒラギノ角ゴ Pro W3"/>
                  <a:cs typeface="Arial" panose="020B0604020202020204" pitchFamily="34" charset="0"/>
                </a:rPr>
                <a:t>launch complex</a:t>
              </a:r>
            </a:p>
            <a:p>
              <a:pPr algn="ctr" defTabSz="860948">
                <a:defRPr/>
              </a:pPr>
              <a:r>
                <a:rPr lang="en-GB" sz="400" dirty="0">
                  <a:latin typeface="Arial" panose="020B0604020202020204" pitchFamily="34" charset="0"/>
                  <a:ea typeface="ヒラギノ角ゴ Pro W3"/>
                  <a:cs typeface="Arial" panose="020B0604020202020204" pitchFamily="34" charset="0"/>
                </a:rPr>
                <a:t>1</a:t>
              </a:r>
              <a:r>
                <a:rPr lang="en-GB" sz="400" baseline="30000" dirty="0">
                  <a:latin typeface="Arial" panose="020B0604020202020204" pitchFamily="34" charset="0"/>
                  <a:ea typeface="ヒラギノ角ゴ Pro W3"/>
                  <a:cs typeface="Arial" panose="020B0604020202020204" pitchFamily="34" charset="0"/>
                </a:rPr>
                <a:t>st</a:t>
              </a:r>
              <a:r>
                <a:rPr lang="en-GB" sz="400" dirty="0">
                  <a:latin typeface="Arial" panose="020B0604020202020204" pitchFamily="34" charset="0"/>
                  <a:ea typeface="ヒラギノ角ゴ Pro W3"/>
                  <a:cs typeface="Arial" panose="020B0604020202020204" pitchFamily="34" charset="0"/>
                </a:rPr>
                <a:t> private launch</a:t>
              </a:r>
              <a:endParaRPr lang="fr-FR" sz="400" dirty="0">
                <a:latin typeface="Arial" panose="020B0604020202020204" pitchFamily="34" charset="0"/>
                <a:cs typeface="Arial" panose="020B0604020202020204" pitchFamily="34" charset="0"/>
              </a:endParaRPr>
            </a:p>
          </p:txBody>
        </p:sp>
      </p:grpSp>
      <p:grpSp>
        <p:nvGrpSpPr>
          <p:cNvPr id="65" name="Groupe 64">
            <a:extLst>
              <a:ext uri="{FF2B5EF4-FFF2-40B4-BE49-F238E27FC236}">
                <a16:creationId xmlns:a16="http://schemas.microsoft.com/office/drawing/2014/main" id="{6CE36632-E260-3F85-A488-676BA0B0D8F4}"/>
              </a:ext>
            </a:extLst>
          </p:cNvPr>
          <p:cNvGrpSpPr/>
          <p:nvPr/>
        </p:nvGrpSpPr>
        <p:grpSpPr>
          <a:xfrm>
            <a:off x="6708196" y="3891567"/>
            <a:ext cx="437121" cy="646645"/>
            <a:chOff x="4667926" y="4023090"/>
            <a:chExt cx="437121" cy="646645"/>
          </a:xfrm>
        </p:grpSpPr>
        <p:cxnSp>
          <p:nvCxnSpPr>
            <p:cNvPr id="66" name="Connecteur droit 65">
              <a:extLst>
                <a:ext uri="{FF2B5EF4-FFF2-40B4-BE49-F238E27FC236}">
                  <a16:creationId xmlns:a16="http://schemas.microsoft.com/office/drawing/2014/main" id="{5EB900ED-06CD-5CD9-3F4B-4A6F1F9CBBE0}"/>
                </a:ext>
              </a:extLst>
            </p:cNvPr>
            <p:cNvCxnSpPr>
              <a:cxnSpLocks/>
            </p:cNvCxnSpPr>
            <p:nvPr/>
          </p:nvCxnSpPr>
          <p:spPr>
            <a:xfrm>
              <a:off x="4890841"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1581F57-A198-5905-9D7B-33A4F015F1E0}"/>
                </a:ext>
              </a:extLst>
            </p:cNvPr>
            <p:cNvSpPr>
              <a:spLocks/>
            </p:cNvSpPr>
            <p:nvPr/>
          </p:nvSpPr>
          <p:spPr>
            <a:xfrm>
              <a:off x="4676636" y="4341340"/>
              <a:ext cx="428411" cy="328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dirty="0">
                <a:latin typeface="Arial Black" panose="020B0604020202020204" pitchFamily="34" charset="0"/>
                <a:ea typeface="ヒラギノ角ゴ Pro W3"/>
                <a:cs typeface="Arial Black" panose="020B0604020202020204" pitchFamily="34" charset="0"/>
              </a:endParaRPr>
            </a:p>
          </p:txBody>
        </p:sp>
        <p:sp>
          <p:nvSpPr>
            <p:cNvPr id="68" name="ZoneTexte 67">
              <a:extLst>
                <a:ext uri="{FF2B5EF4-FFF2-40B4-BE49-F238E27FC236}">
                  <a16:creationId xmlns:a16="http://schemas.microsoft.com/office/drawing/2014/main" id="{AB693481-8DAF-F3D7-E318-32C7CF83E0C8}"/>
                </a:ext>
              </a:extLst>
            </p:cNvPr>
            <p:cNvSpPr txBox="1"/>
            <p:nvPr/>
          </p:nvSpPr>
          <p:spPr>
            <a:xfrm>
              <a:off x="4667926" y="4388054"/>
              <a:ext cx="428416"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2025</a:t>
              </a:r>
            </a:p>
            <a:p>
              <a:pPr algn="ctr" defTabSz="860948">
                <a:defRPr/>
              </a:pPr>
              <a:r>
                <a:rPr lang="en-GB" sz="500" b="1" dirty="0">
                  <a:latin typeface="Arial" panose="020B0604020202020204" pitchFamily="34" charset="0"/>
                  <a:ea typeface="ヒラギノ角ゴ Pro W3"/>
                  <a:cs typeface="Arial" panose="020B0604020202020204" pitchFamily="34" charset="0"/>
                </a:rPr>
                <a:t>THEMIS</a:t>
              </a:r>
            </a:p>
            <a:p>
              <a:pPr algn="ctr" defTabSz="860948">
                <a:defRPr/>
              </a:pPr>
              <a:r>
                <a:rPr lang="en-GB" sz="500" dirty="0">
                  <a:latin typeface="Arial" panose="020B0604020202020204" pitchFamily="34" charset="0"/>
                  <a:ea typeface="ヒラギノ角ゴ Pro W3"/>
                  <a:cs typeface="Arial" panose="020B0604020202020204" pitchFamily="34" charset="0"/>
                </a:rPr>
                <a:t>1</a:t>
              </a:r>
              <a:r>
                <a:rPr lang="en-GB" sz="500" baseline="30000" dirty="0">
                  <a:latin typeface="Arial" panose="020B0604020202020204" pitchFamily="34" charset="0"/>
                  <a:ea typeface="ヒラギノ角ゴ Pro W3"/>
                  <a:cs typeface="Arial" panose="020B0604020202020204" pitchFamily="34" charset="0"/>
                </a:rPr>
                <a:t>er</a:t>
              </a:r>
              <a:r>
                <a:rPr lang="en-GB" sz="500" dirty="0">
                  <a:latin typeface="Arial" panose="020B0604020202020204" pitchFamily="34" charset="0"/>
                  <a:ea typeface="ヒラギノ角ゴ Pro W3"/>
                  <a:cs typeface="Arial" panose="020B0604020202020204" pitchFamily="34" charset="0"/>
                </a:rPr>
                <a:t> flight test</a:t>
              </a:r>
              <a:endParaRPr lang="fr-FR" sz="500" dirty="0">
                <a:latin typeface="Arial" panose="020B0604020202020204" pitchFamily="34" charset="0"/>
                <a:cs typeface="Arial" panose="020B0604020202020204" pitchFamily="34" charset="0"/>
              </a:endParaRPr>
            </a:p>
          </p:txBody>
        </p:sp>
      </p:grpSp>
      <p:grpSp>
        <p:nvGrpSpPr>
          <p:cNvPr id="82" name="Groupe 81">
            <a:extLst>
              <a:ext uri="{FF2B5EF4-FFF2-40B4-BE49-F238E27FC236}">
                <a16:creationId xmlns:a16="http://schemas.microsoft.com/office/drawing/2014/main" id="{CD3AFE63-EC91-217A-E63A-B41A285E2EC9}"/>
              </a:ext>
            </a:extLst>
          </p:cNvPr>
          <p:cNvGrpSpPr/>
          <p:nvPr/>
        </p:nvGrpSpPr>
        <p:grpSpPr>
          <a:xfrm>
            <a:off x="5631498" y="1054057"/>
            <a:ext cx="540000" cy="2533626"/>
            <a:chOff x="1535501" y="1054057"/>
            <a:chExt cx="540000" cy="2533626"/>
          </a:xfrm>
        </p:grpSpPr>
        <p:cxnSp>
          <p:nvCxnSpPr>
            <p:cNvPr id="84" name="Connecteur droit 83">
              <a:extLst>
                <a:ext uri="{FF2B5EF4-FFF2-40B4-BE49-F238E27FC236}">
                  <a16:creationId xmlns:a16="http://schemas.microsoft.com/office/drawing/2014/main" id="{B0CF83B0-9C39-DF9A-7285-03B1E419B33C}"/>
                </a:ext>
              </a:extLst>
            </p:cNvPr>
            <p:cNvCxnSpPr>
              <a:cxnSpLocks/>
            </p:cNvCxnSpPr>
            <p:nvPr/>
          </p:nvCxnSpPr>
          <p:spPr>
            <a:xfrm>
              <a:off x="1546777" y="2341537"/>
              <a:ext cx="0" cy="1246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5" name="Image 84">
              <a:extLst>
                <a:ext uri="{FF2B5EF4-FFF2-40B4-BE49-F238E27FC236}">
                  <a16:creationId xmlns:a16="http://schemas.microsoft.com/office/drawing/2014/main" id="{F1B82655-B558-152E-9289-0F593AFC32C8}"/>
                </a:ext>
              </a:extLst>
            </p:cNvPr>
            <p:cNvPicPr>
              <a:picLocks/>
            </p:cNvPicPr>
            <p:nvPr/>
          </p:nvPicPr>
          <p:blipFill>
            <a:blip r:embed="rId8" cstate="print">
              <a:extLst>
                <a:ext uri="{28A0092B-C50C-407E-A947-70E740481C1C}">
                  <a14:useLocalDpi xmlns:a14="http://schemas.microsoft.com/office/drawing/2010/main" val="0"/>
                </a:ext>
              </a:extLst>
            </a:blip>
            <a:srcRect/>
            <a:stretch/>
          </p:blipFill>
          <p:spPr>
            <a:xfrm>
              <a:off x="1535501" y="1711399"/>
              <a:ext cx="540000" cy="1620000"/>
            </a:xfrm>
            <a:prstGeom prst="rect">
              <a:avLst/>
            </a:prstGeom>
          </p:spPr>
        </p:pic>
        <p:sp>
          <p:nvSpPr>
            <p:cNvPr id="86" name="Rectangle 85">
              <a:extLst>
                <a:ext uri="{FF2B5EF4-FFF2-40B4-BE49-F238E27FC236}">
                  <a16:creationId xmlns:a16="http://schemas.microsoft.com/office/drawing/2014/main" id="{D550D64D-DEAF-E404-52A6-084471A79D29}"/>
                </a:ext>
              </a:extLst>
            </p:cNvPr>
            <p:cNvSpPr/>
            <p:nvPr/>
          </p:nvSpPr>
          <p:spPr>
            <a:xfrm>
              <a:off x="1535501" y="1104573"/>
              <a:ext cx="540000" cy="61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sp>
          <p:nvSpPr>
            <p:cNvPr id="87" name="Text Box 128">
              <a:extLst>
                <a:ext uri="{FF2B5EF4-FFF2-40B4-BE49-F238E27FC236}">
                  <a16:creationId xmlns:a16="http://schemas.microsoft.com/office/drawing/2014/main" id="{A715DF10-BD01-A02D-7867-E3438E0D0560}"/>
                </a:ext>
              </a:extLst>
            </p:cNvPr>
            <p:cNvSpPr txBox="1">
              <a:spLocks noChangeArrowheads="1"/>
            </p:cNvSpPr>
            <p:nvPr/>
          </p:nvSpPr>
          <p:spPr bwMode="auto">
            <a:xfrm>
              <a:off x="1535501" y="1054057"/>
              <a:ext cx="540000" cy="429433"/>
            </a:xfrm>
            <a:prstGeom prst="rect">
              <a:avLst/>
            </a:prstGeom>
            <a:noFill/>
            <a:ln w="9525">
              <a:noFill/>
              <a:miter lim="800000"/>
              <a:headEnd/>
              <a:tailEnd/>
            </a:ln>
          </p:spPr>
          <p:txBody>
            <a:bodyPr wrap="square" lIns="54000" tIns="54000" rIns="36000" bIns="36000">
              <a:spAutoFit/>
            </a:bodyPr>
            <a:lstStyle/>
            <a:p>
              <a:pPr algn="ct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2022</a:t>
              </a:r>
            </a:p>
            <a:p>
              <a:pPr algn="ctr" defTabSz="774853" fontAlgn="base">
                <a:spcBef>
                  <a:spcPct val="0"/>
                </a:spcBef>
                <a:spcAft>
                  <a:spcPct val="0"/>
                </a:spcAft>
                <a:defRPr/>
              </a:pPr>
              <a:r>
                <a:rPr lang="en-GB" sz="600" dirty="0">
                  <a:latin typeface="Arial" panose="020B0604020202020204" pitchFamily="34" charset="0"/>
                  <a:ea typeface="ヒラギノ角ゴ Pro W3"/>
                  <a:cs typeface="Arial" panose="020B0604020202020204" pitchFamily="34" charset="0"/>
                </a:rPr>
                <a:t>1</a:t>
              </a:r>
              <a:r>
                <a:rPr lang="en-GB" sz="600" baseline="30000" dirty="0">
                  <a:latin typeface="Arial" panose="020B0604020202020204" pitchFamily="34" charset="0"/>
                  <a:ea typeface="ヒラギノ角ゴ Pro W3"/>
                  <a:cs typeface="Arial" panose="020B0604020202020204" pitchFamily="34" charset="0"/>
                </a:rPr>
                <a:t>st</a:t>
              </a:r>
              <a:r>
                <a:rPr lang="en-GB" sz="600" dirty="0">
                  <a:latin typeface="Arial" panose="020B0604020202020204" pitchFamily="34" charset="0"/>
                  <a:ea typeface="ヒラギノ角ゴ Pro W3"/>
                  <a:cs typeface="Arial" panose="020B0604020202020204" pitchFamily="34" charset="0"/>
                </a:rPr>
                <a:t> launch of</a:t>
              </a:r>
            </a:p>
            <a:p>
              <a:pPr algn="ct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VEGA-C</a:t>
              </a:r>
            </a:p>
          </p:txBody>
        </p:sp>
      </p:grpSp>
      <p:grpSp>
        <p:nvGrpSpPr>
          <p:cNvPr id="92" name="Groupe 91">
            <a:extLst>
              <a:ext uri="{FF2B5EF4-FFF2-40B4-BE49-F238E27FC236}">
                <a16:creationId xmlns:a16="http://schemas.microsoft.com/office/drawing/2014/main" id="{07EE93B9-8816-6510-A521-B242815499C3}"/>
              </a:ext>
            </a:extLst>
          </p:cNvPr>
          <p:cNvGrpSpPr/>
          <p:nvPr/>
        </p:nvGrpSpPr>
        <p:grpSpPr>
          <a:xfrm>
            <a:off x="7267331" y="1054057"/>
            <a:ext cx="540000" cy="2533626"/>
            <a:chOff x="1535501" y="1054057"/>
            <a:chExt cx="540000" cy="2533626"/>
          </a:xfrm>
        </p:grpSpPr>
        <p:cxnSp>
          <p:nvCxnSpPr>
            <p:cNvPr id="93" name="Connecteur droit 92">
              <a:extLst>
                <a:ext uri="{FF2B5EF4-FFF2-40B4-BE49-F238E27FC236}">
                  <a16:creationId xmlns:a16="http://schemas.microsoft.com/office/drawing/2014/main" id="{D3DC035E-22D1-7732-81D1-43A820FCFD45}"/>
                </a:ext>
              </a:extLst>
            </p:cNvPr>
            <p:cNvCxnSpPr>
              <a:cxnSpLocks/>
            </p:cNvCxnSpPr>
            <p:nvPr/>
          </p:nvCxnSpPr>
          <p:spPr>
            <a:xfrm>
              <a:off x="1546777" y="2341537"/>
              <a:ext cx="0" cy="12461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4" name="Image 93">
              <a:extLst>
                <a:ext uri="{FF2B5EF4-FFF2-40B4-BE49-F238E27FC236}">
                  <a16:creationId xmlns:a16="http://schemas.microsoft.com/office/drawing/2014/main" id="{685FD43C-C077-5291-4A6F-AE9510B82B31}"/>
                </a:ext>
              </a:extLst>
            </p:cNvPr>
            <p:cNvPicPr>
              <a:picLocks/>
            </p:cNvPicPr>
            <p:nvPr/>
          </p:nvPicPr>
          <p:blipFill>
            <a:blip r:embed="rId9" cstate="print">
              <a:extLst>
                <a:ext uri="{28A0092B-C50C-407E-A947-70E740481C1C}">
                  <a14:useLocalDpi xmlns:a14="http://schemas.microsoft.com/office/drawing/2010/main" val="0"/>
                </a:ext>
              </a:extLst>
            </a:blip>
            <a:srcRect/>
            <a:stretch/>
          </p:blipFill>
          <p:spPr>
            <a:xfrm>
              <a:off x="1535501" y="1711399"/>
              <a:ext cx="540000" cy="1620000"/>
            </a:xfrm>
            <a:prstGeom prst="rect">
              <a:avLst/>
            </a:prstGeom>
          </p:spPr>
        </p:pic>
        <p:sp>
          <p:nvSpPr>
            <p:cNvPr id="95" name="Rectangle 94">
              <a:extLst>
                <a:ext uri="{FF2B5EF4-FFF2-40B4-BE49-F238E27FC236}">
                  <a16:creationId xmlns:a16="http://schemas.microsoft.com/office/drawing/2014/main" id="{66110005-381D-1185-907D-82D848C43CEB}"/>
                </a:ext>
              </a:extLst>
            </p:cNvPr>
            <p:cNvSpPr/>
            <p:nvPr/>
          </p:nvSpPr>
          <p:spPr>
            <a:xfrm>
              <a:off x="1535501" y="1104573"/>
              <a:ext cx="540000" cy="61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sp>
          <p:nvSpPr>
            <p:cNvPr id="96" name="Text Box 128">
              <a:extLst>
                <a:ext uri="{FF2B5EF4-FFF2-40B4-BE49-F238E27FC236}">
                  <a16:creationId xmlns:a16="http://schemas.microsoft.com/office/drawing/2014/main" id="{0E19DD71-316D-6B5C-1B80-3401826516CF}"/>
                </a:ext>
              </a:extLst>
            </p:cNvPr>
            <p:cNvSpPr txBox="1">
              <a:spLocks noChangeArrowheads="1"/>
            </p:cNvSpPr>
            <p:nvPr/>
          </p:nvSpPr>
          <p:spPr bwMode="auto">
            <a:xfrm>
              <a:off x="1535501" y="1054057"/>
              <a:ext cx="540000" cy="552544"/>
            </a:xfrm>
            <a:prstGeom prst="rect">
              <a:avLst/>
            </a:prstGeom>
            <a:noFill/>
            <a:ln w="9525">
              <a:noFill/>
              <a:miter lim="800000"/>
              <a:headEnd/>
              <a:tailEnd/>
            </a:ln>
          </p:spPr>
          <p:txBody>
            <a:bodyPr wrap="square" lIns="54000" tIns="54000" rIns="36000" bIns="36000">
              <a:spAutoFit/>
            </a:bodyPr>
            <a:lstStyle/>
            <a:p>
              <a:pPr algn="ct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2026</a:t>
              </a:r>
            </a:p>
            <a:p>
              <a:pPr algn="ctr" defTabSz="774853" fontAlgn="base">
                <a:spcBef>
                  <a:spcPct val="0"/>
                </a:spcBef>
                <a:spcAft>
                  <a:spcPct val="0"/>
                </a:spcAft>
                <a:defRPr/>
              </a:pPr>
              <a:r>
                <a:rPr lang="en-GB" sz="700" dirty="0">
                  <a:latin typeface="Arial" panose="020B0604020202020204" pitchFamily="34" charset="0"/>
                  <a:ea typeface="ヒラギノ角ゴ Pro W3"/>
                  <a:cs typeface="Arial" panose="020B0604020202020204" pitchFamily="34" charset="0"/>
                </a:rPr>
                <a:t>1</a:t>
              </a:r>
              <a:r>
                <a:rPr lang="en-GB" sz="700" baseline="30000" dirty="0">
                  <a:latin typeface="Arial" panose="020B0604020202020204" pitchFamily="34" charset="0"/>
                  <a:ea typeface="ヒラギノ角ゴ Pro W3"/>
                  <a:cs typeface="Arial" panose="020B0604020202020204" pitchFamily="34" charset="0"/>
                </a:rPr>
                <a:t>st</a:t>
              </a:r>
              <a:r>
                <a:rPr lang="en-GB" sz="700" dirty="0">
                  <a:latin typeface="Arial" panose="020B0604020202020204" pitchFamily="34" charset="0"/>
                  <a:ea typeface="ヒラギノ角ゴ Pro W3"/>
                  <a:cs typeface="Arial" panose="020B0604020202020204" pitchFamily="34" charset="0"/>
                </a:rPr>
                <a:t> launch of</a:t>
              </a:r>
            </a:p>
            <a:p>
              <a:pPr algn="ct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VEGA-E</a:t>
              </a:r>
            </a:p>
          </p:txBody>
        </p:sp>
      </p:grpSp>
      <p:grpSp>
        <p:nvGrpSpPr>
          <p:cNvPr id="99" name="Groupe 98">
            <a:extLst>
              <a:ext uri="{FF2B5EF4-FFF2-40B4-BE49-F238E27FC236}">
                <a16:creationId xmlns:a16="http://schemas.microsoft.com/office/drawing/2014/main" id="{654AFEA9-20D6-B834-7C02-435B249B43DF}"/>
              </a:ext>
            </a:extLst>
          </p:cNvPr>
          <p:cNvGrpSpPr/>
          <p:nvPr/>
        </p:nvGrpSpPr>
        <p:grpSpPr>
          <a:xfrm>
            <a:off x="4189475" y="3891567"/>
            <a:ext cx="610799" cy="2472194"/>
            <a:chOff x="1495745" y="859205"/>
            <a:chExt cx="610799" cy="2472194"/>
          </a:xfrm>
        </p:grpSpPr>
        <p:cxnSp>
          <p:nvCxnSpPr>
            <p:cNvPr id="101" name="Connecteur droit 100">
              <a:extLst>
                <a:ext uri="{FF2B5EF4-FFF2-40B4-BE49-F238E27FC236}">
                  <a16:creationId xmlns:a16="http://schemas.microsoft.com/office/drawing/2014/main" id="{11FF4A2D-43F5-5E85-D6E3-ACA121A42476}"/>
                </a:ext>
              </a:extLst>
            </p:cNvPr>
            <p:cNvCxnSpPr>
              <a:cxnSpLocks/>
            </p:cNvCxnSpPr>
            <p:nvPr/>
          </p:nvCxnSpPr>
          <p:spPr>
            <a:xfrm>
              <a:off x="1546777" y="859205"/>
              <a:ext cx="0" cy="9422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Image 102">
              <a:extLst>
                <a:ext uri="{FF2B5EF4-FFF2-40B4-BE49-F238E27FC236}">
                  <a16:creationId xmlns:a16="http://schemas.microsoft.com/office/drawing/2014/main" id="{0C9FCF35-DE55-76E4-25BE-D43105C9DF37}"/>
                </a:ext>
              </a:extLst>
            </p:cNvPr>
            <p:cNvPicPr>
              <a:picLocks/>
            </p:cNvPicPr>
            <p:nvPr/>
          </p:nvPicPr>
          <p:blipFill>
            <a:blip r:embed="rId10" cstate="print">
              <a:extLst>
                <a:ext uri="{28A0092B-C50C-407E-A947-70E740481C1C}">
                  <a14:useLocalDpi xmlns:a14="http://schemas.microsoft.com/office/drawing/2010/main" val="0"/>
                </a:ext>
              </a:extLst>
            </a:blip>
            <a:srcRect/>
            <a:stretch/>
          </p:blipFill>
          <p:spPr>
            <a:xfrm>
              <a:off x="1535501" y="1711399"/>
              <a:ext cx="540000" cy="1620000"/>
            </a:xfrm>
            <a:prstGeom prst="rect">
              <a:avLst/>
            </a:prstGeom>
          </p:spPr>
        </p:pic>
        <p:sp>
          <p:nvSpPr>
            <p:cNvPr id="104" name="Rectangle 103">
              <a:extLst>
                <a:ext uri="{FF2B5EF4-FFF2-40B4-BE49-F238E27FC236}">
                  <a16:creationId xmlns:a16="http://schemas.microsoft.com/office/drawing/2014/main" id="{0A7D5164-1C24-B551-38B9-614B2DF1C8F8}"/>
                </a:ext>
              </a:extLst>
            </p:cNvPr>
            <p:cNvSpPr/>
            <p:nvPr/>
          </p:nvSpPr>
          <p:spPr>
            <a:xfrm>
              <a:off x="1535501" y="1104573"/>
              <a:ext cx="540000" cy="61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sp>
          <p:nvSpPr>
            <p:cNvPr id="106" name="Text Box 128">
              <a:extLst>
                <a:ext uri="{FF2B5EF4-FFF2-40B4-BE49-F238E27FC236}">
                  <a16:creationId xmlns:a16="http://schemas.microsoft.com/office/drawing/2014/main" id="{80E8941C-1BFD-AD8D-AF2E-39DA448C4A74}"/>
                </a:ext>
              </a:extLst>
            </p:cNvPr>
            <p:cNvSpPr txBox="1">
              <a:spLocks noChangeArrowheads="1"/>
            </p:cNvSpPr>
            <p:nvPr/>
          </p:nvSpPr>
          <p:spPr bwMode="auto">
            <a:xfrm>
              <a:off x="1495745" y="1054057"/>
              <a:ext cx="610799" cy="634618"/>
            </a:xfrm>
            <a:prstGeom prst="rect">
              <a:avLst/>
            </a:prstGeom>
            <a:noFill/>
            <a:ln w="9525">
              <a:noFill/>
              <a:miter lim="800000"/>
              <a:headEnd/>
              <a:tailEnd/>
            </a:ln>
          </p:spPr>
          <p:txBody>
            <a:bodyPr wrap="square" lIns="54000" tIns="54000" rIns="36000" bIns="36000">
              <a:spAutoFit/>
            </a:bodyPr>
            <a:lstStyle/>
            <a:p>
              <a:pPr algn="ct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2018</a:t>
              </a:r>
            </a:p>
            <a:p>
              <a:pPr algn="ct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ARIANE 5</a:t>
              </a:r>
            </a:p>
            <a:p>
              <a:pPr algn="ctr" defTabSz="774853" fontAlgn="base">
                <a:spcBef>
                  <a:spcPct val="0"/>
                </a:spcBef>
                <a:spcAft>
                  <a:spcPct val="0"/>
                </a:spcAft>
                <a:defRPr/>
              </a:pPr>
              <a:r>
                <a:rPr lang="en-GB" sz="600" dirty="0">
                  <a:latin typeface="Arial" panose="020B0604020202020204" pitchFamily="34" charset="0"/>
                  <a:ea typeface="ヒラギノ角ゴ Pro W3"/>
                  <a:cs typeface="Arial" panose="020B0604020202020204" pitchFamily="34" charset="0"/>
                </a:rPr>
                <a:t>100</a:t>
              </a:r>
              <a:r>
                <a:rPr lang="en-GB" sz="600" baseline="30000" dirty="0">
                  <a:latin typeface="Arial" panose="020B0604020202020204" pitchFamily="34" charset="0"/>
                  <a:ea typeface="ヒラギノ角ゴ Pro W3"/>
                  <a:cs typeface="Arial" panose="020B0604020202020204" pitchFamily="34" charset="0"/>
                </a:rPr>
                <a:t>th</a:t>
              </a:r>
              <a:r>
                <a:rPr lang="en-GB" sz="600" dirty="0">
                  <a:latin typeface="Arial" panose="020B0604020202020204" pitchFamily="34" charset="0"/>
                  <a:ea typeface="ヒラギノ角ゴ Pro W3"/>
                  <a:cs typeface="Arial" panose="020B0604020202020204" pitchFamily="34" charset="0"/>
                </a:rPr>
                <a:t> </a:t>
              </a:r>
            </a:p>
            <a:p>
              <a:pPr algn="ctr" defTabSz="774853" fontAlgn="base">
                <a:spcBef>
                  <a:spcPct val="0"/>
                </a:spcBef>
                <a:spcAft>
                  <a:spcPct val="0"/>
                </a:spcAft>
                <a:defRPr/>
              </a:pPr>
              <a:r>
                <a:rPr lang="en-GB" sz="800" baseline="30000" dirty="0">
                  <a:latin typeface="Arial" panose="020B0604020202020204" pitchFamily="34" charset="0"/>
                  <a:ea typeface="ヒラギノ角ゴ Pro W3"/>
                  <a:cs typeface="Arial" panose="020B0604020202020204" pitchFamily="34" charset="0"/>
                </a:rPr>
                <a:t>launch</a:t>
              </a:r>
            </a:p>
            <a:p>
              <a:pPr algn="ctr" defTabSz="774853" fontAlgn="base">
                <a:spcBef>
                  <a:spcPct val="0"/>
                </a:spcBef>
                <a:spcAft>
                  <a:spcPct val="0"/>
                </a:spcAft>
                <a:defRPr/>
              </a:pPr>
              <a:endParaRPr lang="en-GB" sz="800" b="1" dirty="0">
                <a:latin typeface="Arial" panose="020B0604020202020204" pitchFamily="34" charset="0"/>
                <a:ea typeface="ヒラギノ角ゴ Pro W3"/>
                <a:cs typeface="Arial" panose="020B0604020202020204" pitchFamily="34" charset="0"/>
              </a:endParaRPr>
            </a:p>
          </p:txBody>
        </p:sp>
      </p:grpSp>
      <p:grpSp>
        <p:nvGrpSpPr>
          <p:cNvPr id="109" name="Groupe 108">
            <a:extLst>
              <a:ext uri="{FF2B5EF4-FFF2-40B4-BE49-F238E27FC236}">
                <a16:creationId xmlns:a16="http://schemas.microsoft.com/office/drawing/2014/main" id="{7D8657C7-7D08-3EC7-A0AA-DC0E98D0BFD2}"/>
              </a:ext>
            </a:extLst>
          </p:cNvPr>
          <p:cNvGrpSpPr/>
          <p:nvPr/>
        </p:nvGrpSpPr>
        <p:grpSpPr>
          <a:xfrm>
            <a:off x="6032153" y="3891567"/>
            <a:ext cx="598069" cy="2472194"/>
            <a:chOff x="1506622" y="859205"/>
            <a:chExt cx="598069" cy="2472194"/>
          </a:xfrm>
        </p:grpSpPr>
        <p:cxnSp>
          <p:nvCxnSpPr>
            <p:cNvPr id="110" name="Connecteur droit 109">
              <a:extLst>
                <a:ext uri="{FF2B5EF4-FFF2-40B4-BE49-F238E27FC236}">
                  <a16:creationId xmlns:a16="http://schemas.microsoft.com/office/drawing/2014/main" id="{E25928AE-478C-4469-DFA5-B7C6E3AD5B23}"/>
                </a:ext>
              </a:extLst>
            </p:cNvPr>
            <p:cNvCxnSpPr>
              <a:cxnSpLocks/>
            </p:cNvCxnSpPr>
            <p:nvPr/>
          </p:nvCxnSpPr>
          <p:spPr>
            <a:xfrm>
              <a:off x="1546777" y="859205"/>
              <a:ext cx="0" cy="9422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1" name="Image 110">
              <a:extLst>
                <a:ext uri="{FF2B5EF4-FFF2-40B4-BE49-F238E27FC236}">
                  <a16:creationId xmlns:a16="http://schemas.microsoft.com/office/drawing/2014/main" id="{28C26637-26A2-BA81-6204-153F2690705D}"/>
                </a:ext>
              </a:extLst>
            </p:cNvPr>
            <p:cNvPicPr>
              <a:picLocks/>
            </p:cNvPicPr>
            <p:nvPr/>
          </p:nvPicPr>
          <p:blipFill>
            <a:blip r:embed="rId11" cstate="print">
              <a:extLst>
                <a:ext uri="{28A0092B-C50C-407E-A947-70E740481C1C}">
                  <a14:useLocalDpi xmlns:a14="http://schemas.microsoft.com/office/drawing/2010/main" val="0"/>
                </a:ext>
              </a:extLst>
            </a:blip>
            <a:srcRect/>
            <a:stretch/>
          </p:blipFill>
          <p:spPr>
            <a:xfrm>
              <a:off x="1535501" y="1711399"/>
              <a:ext cx="540000" cy="1620000"/>
            </a:xfrm>
            <a:prstGeom prst="rect">
              <a:avLst/>
            </a:prstGeom>
          </p:spPr>
        </p:pic>
        <p:sp>
          <p:nvSpPr>
            <p:cNvPr id="114" name="Rectangle 113">
              <a:extLst>
                <a:ext uri="{FF2B5EF4-FFF2-40B4-BE49-F238E27FC236}">
                  <a16:creationId xmlns:a16="http://schemas.microsoft.com/office/drawing/2014/main" id="{EAE424CF-6D9F-23EA-98E7-AF93A8AFAEBA}"/>
                </a:ext>
              </a:extLst>
            </p:cNvPr>
            <p:cNvSpPr/>
            <p:nvPr/>
          </p:nvSpPr>
          <p:spPr>
            <a:xfrm>
              <a:off x="1535501" y="1104573"/>
              <a:ext cx="540000" cy="612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sp>
          <p:nvSpPr>
            <p:cNvPr id="115" name="Text Box 128">
              <a:extLst>
                <a:ext uri="{FF2B5EF4-FFF2-40B4-BE49-F238E27FC236}">
                  <a16:creationId xmlns:a16="http://schemas.microsoft.com/office/drawing/2014/main" id="{CC89C2CB-847A-FBF7-C939-7B7648A2CBD1}"/>
                </a:ext>
              </a:extLst>
            </p:cNvPr>
            <p:cNvSpPr txBox="1">
              <a:spLocks noChangeArrowheads="1"/>
            </p:cNvSpPr>
            <p:nvPr/>
          </p:nvSpPr>
          <p:spPr bwMode="auto">
            <a:xfrm>
              <a:off x="1506622" y="1054057"/>
              <a:ext cx="598069" cy="460211"/>
            </a:xfrm>
            <a:prstGeom prst="rect">
              <a:avLst/>
            </a:prstGeom>
            <a:noFill/>
            <a:ln w="9525">
              <a:noFill/>
              <a:miter lim="800000"/>
              <a:headEnd/>
              <a:tailEnd/>
            </a:ln>
          </p:spPr>
          <p:txBody>
            <a:bodyPr wrap="square" lIns="54000" tIns="54000" rIns="36000" bIns="36000">
              <a:spAutoFit/>
            </a:bodyPr>
            <a:lstStyle/>
            <a:p>
              <a:pPr algn="ct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2023</a:t>
              </a:r>
            </a:p>
            <a:p>
              <a:pPr algn="ct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1</a:t>
              </a:r>
              <a:r>
                <a:rPr lang="en-GB" sz="800" baseline="30000" dirty="0">
                  <a:latin typeface="Arial" panose="020B0604020202020204" pitchFamily="34" charset="0"/>
                  <a:ea typeface="ヒラギノ角ゴ Pro W3"/>
                  <a:cs typeface="Arial" panose="020B0604020202020204" pitchFamily="34" charset="0"/>
                </a:rPr>
                <a:t>st</a:t>
              </a:r>
              <a:r>
                <a:rPr lang="en-GB" sz="800" dirty="0">
                  <a:latin typeface="Arial" panose="020B0604020202020204" pitchFamily="34" charset="0"/>
                  <a:ea typeface="ヒラギノ角ゴ Pro W3"/>
                  <a:cs typeface="Arial" panose="020B0604020202020204" pitchFamily="34" charset="0"/>
                </a:rPr>
                <a:t> flight of</a:t>
              </a:r>
            </a:p>
            <a:p>
              <a:pPr algn="ct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ARIANE 6</a:t>
              </a:r>
            </a:p>
          </p:txBody>
        </p:sp>
      </p:grpSp>
      <p:sp>
        <p:nvSpPr>
          <p:cNvPr id="88" name="Rectangle 87">
            <a:extLst>
              <a:ext uri="{FF2B5EF4-FFF2-40B4-BE49-F238E27FC236}">
                <a16:creationId xmlns:a16="http://schemas.microsoft.com/office/drawing/2014/main" id="{08772C12-204D-E2FD-A492-A3C463B41B73}"/>
              </a:ext>
            </a:extLst>
          </p:cNvPr>
          <p:cNvSpPr/>
          <p:nvPr/>
        </p:nvSpPr>
        <p:spPr>
          <a:xfrm>
            <a:off x="360000" y="751548"/>
            <a:ext cx="5736000" cy="338554"/>
          </a:xfrm>
          <a:prstGeom prst="rect">
            <a:avLst/>
          </a:prstGeom>
        </p:spPr>
        <p:txBody>
          <a:bodyPr wrap="square" lIns="0">
            <a:spAutoFit/>
          </a:bodyPr>
          <a:lstStyle/>
          <a:p>
            <a:pPr defTabSz="987552">
              <a:defRPr/>
            </a:pPr>
            <a:r>
              <a:rPr lang="en-GB" sz="1600" b="1" dirty="0">
                <a:solidFill>
                  <a:schemeClr val="bg1"/>
                </a:solidFill>
                <a:latin typeface="Arial" panose="020B0604020202020204" pitchFamily="34" charset="0"/>
                <a:cs typeface="Arial" panose="020B0604020202020204" pitchFamily="34" charset="0"/>
              </a:rPr>
              <a:t>PROGRAMMES IN OPERATION</a:t>
            </a:r>
          </a:p>
        </p:txBody>
      </p:sp>
      <p:sp>
        <p:nvSpPr>
          <p:cNvPr id="89" name="Rectangle 88">
            <a:extLst>
              <a:ext uri="{FF2B5EF4-FFF2-40B4-BE49-F238E27FC236}">
                <a16:creationId xmlns:a16="http://schemas.microsoft.com/office/drawing/2014/main" id="{74928CCD-96C2-388A-9FBE-8E6902FD39DB}"/>
              </a:ext>
            </a:extLst>
          </p:cNvPr>
          <p:cNvSpPr/>
          <p:nvPr/>
        </p:nvSpPr>
        <p:spPr>
          <a:xfrm>
            <a:off x="6941306" y="749887"/>
            <a:ext cx="3951213" cy="338554"/>
          </a:xfrm>
          <a:prstGeom prst="rect">
            <a:avLst/>
          </a:prstGeom>
        </p:spPr>
        <p:txBody>
          <a:bodyPr wrap="square" rIns="0">
            <a:spAutoFit/>
          </a:bodyPr>
          <a:lstStyle/>
          <a:p>
            <a:pPr algn="r" defTabSz="987552">
              <a:defRPr/>
            </a:pPr>
            <a:r>
              <a:rPr lang="en-GB" sz="1600" b="1" dirty="0">
                <a:solidFill>
                  <a:srgbClr val="FFFFFF"/>
                </a:solidFill>
                <a:latin typeface="Arial" panose="020B0604020202020204" pitchFamily="34" charset="0"/>
                <a:cs typeface="Arial" panose="020B0604020202020204" pitchFamily="34" charset="0"/>
              </a:rPr>
              <a:t>PROGRAMMES IN DEVELOPMENT</a:t>
            </a:r>
          </a:p>
        </p:txBody>
      </p:sp>
    </p:spTree>
    <p:extLst>
      <p:ext uri="{BB962C8B-B14F-4D97-AF65-F5344CB8AC3E}">
        <p14:creationId xmlns:p14="http://schemas.microsoft.com/office/powerpoint/2010/main" val="15488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6" name="Connecteur droit 115"/>
          <p:cNvCxnSpPr/>
          <p:nvPr/>
        </p:nvCxnSpPr>
        <p:spPr>
          <a:xfrm>
            <a:off x="7065276" y="1054557"/>
            <a:ext cx="0" cy="486000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9" name="Line 154"/>
          <p:cNvSpPr>
            <a:spLocks noChangeShapeType="1"/>
          </p:cNvSpPr>
          <p:nvPr/>
        </p:nvSpPr>
        <p:spPr bwMode="auto">
          <a:xfrm>
            <a:off x="8549458" y="3690753"/>
            <a:ext cx="556754" cy="1545190"/>
          </a:xfrm>
          <a:prstGeom prst="line">
            <a:avLst/>
          </a:prstGeom>
          <a:noFill/>
          <a:ln w="12700">
            <a:solidFill>
              <a:srgbClr val="55B9DF"/>
            </a:solidFill>
            <a:round/>
            <a:headEnd type="none"/>
            <a:tailEnd type="none" w="med" len="med"/>
          </a:ln>
          <a:effectLst/>
          <a:extLst/>
        </p:spPr>
        <p:txBody>
          <a:bodyPr wrap="square">
            <a:spAutoFit/>
          </a:bodyPr>
          <a:lstStyle/>
          <a:p>
            <a:pPr defTabSz="860914">
              <a:defRPr/>
            </a:pPr>
            <a:endParaRPr lang="fr-FR" sz="1694" dirty="0">
              <a:solidFill>
                <a:srgbClr val="646464"/>
              </a:solidFill>
              <a:latin typeface="Times New Roman"/>
            </a:endParaRPr>
          </a:p>
        </p:txBody>
      </p:sp>
      <p:sp>
        <p:nvSpPr>
          <p:cNvPr id="117" name="Line 154"/>
          <p:cNvSpPr>
            <a:spLocks noChangeShapeType="1"/>
          </p:cNvSpPr>
          <p:nvPr/>
        </p:nvSpPr>
        <p:spPr bwMode="auto">
          <a:xfrm>
            <a:off x="9809737" y="3632362"/>
            <a:ext cx="1110" cy="323120"/>
          </a:xfrm>
          <a:prstGeom prst="line">
            <a:avLst/>
          </a:prstGeom>
          <a:noFill/>
          <a:ln w="12700">
            <a:solidFill>
              <a:srgbClr val="55B9DF"/>
            </a:solidFill>
            <a:round/>
            <a:headEnd type="none"/>
            <a:tailEnd type="none" w="med" len="med"/>
          </a:ln>
          <a:effectLst/>
          <a:extLst/>
        </p:spPr>
        <p:txBody>
          <a:bodyPr wrap="square">
            <a:spAutoFit/>
          </a:bodyPr>
          <a:lstStyle/>
          <a:p>
            <a:pPr defTabSz="860914">
              <a:defRPr/>
            </a:pPr>
            <a:endParaRPr lang="fr-FR" sz="1694" dirty="0">
              <a:solidFill>
                <a:srgbClr val="646464"/>
              </a:solidFill>
              <a:latin typeface="Times New Roman"/>
            </a:endParaRPr>
          </a:p>
        </p:txBody>
      </p:sp>
      <p:grpSp>
        <p:nvGrpSpPr>
          <p:cNvPr id="11" name="Groupe 10"/>
          <p:cNvGrpSpPr/>
          <p:nvPr/>
        </p:nvGrpSpPr>
        <p:grpSpPr>
          <a:xfrm>
            <a:off x="6879166" y="3657536"/>
            <a:ext cx="706200" cy="2776666"/>
            <a:chOff x="5224638" y="3291787"/>
            <a:chExt cx="588500" cy="2313889"/>
          </a:xfrm>
        </p:grpSpPr>
        <p:sp>
          <p:nvSpPr>
            <p:cNvPr id="115" name="Line 154"/>
            <p:cNvSpPr>
              <a:spLocks noChangeShapeType="1"/>
            </p:cNvSpPr>
            <p:nvPr/>
          </p:nvSpPr>
          <p:spPr bwMode="auto">
            <a:xfrm flipH="1">
              <a:off x="5518185" y="3291787"/>
              <a:ext cx="246655" cy="1594575"/>
            </a:xfrm>
            <a:prstGeom prst="line">
              <a:avLst/>
            </a:prstGeom>
            <a:noFill/>
            <a:ln w="12700">
              <a:solidFill>
                <a:srgbClr val="55B9DF"/>
              </a:solidFill>
              <a:round/>
              <a:headEnd type="none"/>
              <a:tailEnd type="none" w="med" len="med"/>
            </a:ln>
            <a:effectLst/>
            <a:extLst/>
          </p:spPr>
          <p:txBody>
            <a:bodyPr wrap="square">
              <a:spAutoFit/>
            </a:bodyPr>
            <a:lstStyle/>
            <a:p>
              <a:pPr defTabSz="860914">
                <a:defRPr/>
              </a:pPr>
              <a:endParaRPr lang="fr-FR" sz="960" dirty="0">
                <a:solidFill>
                  <a:srgbClr val="646464"/>
                </a:solidFill>
                <a:latin typeface="Times New Roman"/>
              </a:endParaRPr>
            </a:p>
          </p:txBody>
        </p:sp>
        <p:pic>
          <p:nvPicPr>
            <p:cNvPr id="113" name="Image 112"/>
            <p:cNvPicPr>
              <a:picLocks noChangeAspect="1"/>
            </p:cNvPicPr>
            <p:nvPr/>
          </p:nvPicPr>
          <p:blipFill rotWithShape="1">
            <a:blip r:embed="rId3" cstate="print">
              <a:extLst>
                <a:ext uri="{28A0092B-C50C-407E-A947-70E740481C1C}">
                  <a14:useLocalDpi xmlns:a14="http://schemas.microsoft.com/office/drawing/2010/main" val="0"/>
                </a:ext>
              </a:extLst>
            </a:blip>
            <a:srcRect l="15698" t="919" r="27996" b="-919"/>
            <a:stretch/>
          </p:blipFill>
          <p:spPr>
            <a:xfrm>
              <a:off x="5224638" y="4884459"/>
              <a:ext cx="542785" cy="536906"/>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4" name="ZoneTexte 113"/>
            <p:cNvSpPr txBox="1"/>
            <p:nvPr/>
          </p:nvSpPr>
          <p:spPr>
            <a:xfrm>
              <a:off x="5292237" y="5421010"/>
              <a:ext cx="520901" cy="184666"/>
            </a:xfrm>
            <a:prstGeom prst="rect">
              <a:avLst/>
            </a:prstGeom>
            <a:noFill/>
          </p:spPr>
          <p:txBody>
            <a:bodyPr wrap="square" rtlCol="0">
              <a:spAutoFit/>
            </a:bodyPr>
            <a:lstStyle/>
            <a:p>
              <a:r>
                <a:rPr lang="fr-FR" sz="840" dirty="0">
                  <a:solidFill>
                    <a:schemeClr val="bg1"/>
                  </a:solidFill>
                </a:rPr>
                <a:t>CO3D</a:t>
              </a:r>
            </a:p>
          </p:txBody>
        </p:sp>
      </p:grpSp>
      <p:grpSp>
        <p:nvGrpSpPr>
          <p:cNvPr id="10" name="Groupe 9"/>
          <p:cNvGrpSpPr/>
          <p:nvPr/>
        </p:nvGrpSpPr>
        <p:grpSpPr>
          <a:xfrm>
            <a:off x="6687311" y="3672365"/>
            <a:ext cx="971999" cy="1903864"/>
            <a:chOff x="5258965" y="3438056"/>
            <a:chExt cx="809999" cy="1557714"/>
          </a:xfrm>
        </p:grpSpPr>
        <p:sp>
          <p:nvSpPr>
            <p:cNvPr id="98" name="Line 154"/>
            <p:cNvSpPr>
              <a:spLocks noChangeShapeType="1"/>
            </p:cNvSpPr>
            <p:nvPr/>
          </p:nvSpPr>
          <p:spPr bwMode="auto">
            <a:xfrm flipH="1">
              <a:off x="5655275" y="3438056"/>
              <a:ext cx="0" cy="1002591"/>
            </a:xfrm>
            <a:prstGeom prst="line">
              <a:avLst/>
            </a:prstGeom>
            <a:noFill/>
            <a:ln w="12700">
              <a:solidFill>
                <a:srgbClr val="55B9DF"/>
              </a:solidFill>
              <a:round/>
              <a:headEnd type="none"/>
              <a:tailEnd type="none" w="med" len="med"/>
            </a:ln>
            <a:effectLst/>
            <a:extLst/>
          </p:spPr>
          <p:txBody>
            <a:bodyPr wrap="square">
              <a:spAutoFit/>
            </a:bodyPr>
            <a:lstStyle/>
            <a:p>
              <a:pPr defTabSz="860914">
                <a:defRPr/>
              </a:pPr>
              <a:endParaRPr lang="fr-FR" sz="960" dirty="0">
                <a:solidFill>
                  <a:srgbClr val="646464"/>
                </a:solidFill>
                <a:latin typeface="Times New Roman"/>
              </a:endParaRPr>
            </a:p>
          </p:txBody>
        </p:sp>
        <p:pic>
          <p:nvPicPr>
            <p:cNvPr id="99" name="Image 98"/>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5394440" y="4230416"/>
              <a:ext cx="524880" cy="527115"/>
            </a:xfrm>
            <a:prstGeom prst="ellipse">
              <a:avLst/>
            </a:prstGeom>
            <a:ln w="38100">
              <a:solidFill>
                <a:schemeClr val="bg1"/>
              </a:solidFill>
            </a:ln>
          </p:spPr>
        </p:pic>
        <p:sp>
          <p:nvSpPr>
            <p:cNvPr id="100" name="ZoneTexte 99"/>
            <p:cNvSpPr txBox="1"/>
            <p:nvPr/>
          </p:nvSpPr>
          <p:spPr>
            <a:xfrm>
              <a:off x="5258965" y="4746410"/>
              <a:ext cx="809999" cy="249360"/>
            </a:xfrm>
            <a:prstGeom prst="rect">
              <a:avLst/>
            </a:prstGeom>
            <a:noFill/>
          </p:spPr>
          <p:txBody>
            <a:bodyPr wrap="square" lIns="77760" tIns="77760" rIns="77760" bIns="77760" rtlCol="0">
              <a:spAutoFit/>
            </a:bodyPr>
            <a:lstStyle/>
            <a:p>
              <a:pPr algn="ctr" defTabSz="860914">
                <a:defRPr/>
              </a:pPr>
              <a:r>
                <a:rPr lang="fr-FR" sz="960" dirty="0">
                  <a:solidFill>
                    <a:schemeClr val="bg1"/>
                  </a:solidFill>
                  <a:latin typeface="Helvetica Neue"/>
                  <a:cs typeface="Helvetica Neue"/>
                </a:rPr>
                <a:t>Swot</a:t>
              </a:r>
            </a:p>
          </p:txBody>
        </p:sp>
      </p:grpSp>
      <p:sp>
        <p:nvSpPr>
          <p:cNvPr id="112" name="Line 154"/>
          <p:cNvSpPr>
            <a:spLocks noChangeShapeType="1"/>
          </p:cNvSpPr>
          <p:nvPr/>
        </p:nvSpPr>
        <p:spPr bwMode="auto">
          <a:xfrm>
            <a:off x="7804096" y="3676468"/>
            <a:ext cx="17396" cy="1537916"/>
          </a:xfrm>
          <a:prstGeom prst="line">
            <a:avLst/>
          </a:prstGeom>
          <a:noFill/>
          <a:ln w="12700">
            <a:solidFill>
              <a:srgbClr val="55B9DF"/>
            </a:solidFill>
            <a:round/>
            <a:headEnd type="none"/>
            <a:tailEnd type="none" w="med" len="med"/>
          </a:ln>
          <a:effectLst/>
          <a:extLst/>
        </p:spPr>
        <p:txBody>
          <a:bodyPr wrap="square">
            <a:spAutoFit/>
          </a:bodyPr>
          <a:lstStyle/>
          <a:p>
            <a:pPr defTabSz="860914">
              <a:defRPr/>
            </a:pPr>
            <a:endParaRPr lang="fr-FR" sz="1694" dirty="0">
              <a:solidFill>
                <a:srgbClr val="646464"/>
              </a:solidFill>
              <a:latin typeface="Times New Roman"/>
            </a:endParaRPr>
          </a:p>
        </p:txBody>
      </p:sp>
      <p:sp>
        <p:nvSpPr>
          <p:cNvPr id="108" name="Line 154"/>
          <p:cNvSpPr>
            <a:spLocks noChangeShapeType="1"/>
          </p:cNvSpPr>
          <p:nvPr/>
        </p:nvSpPr>
        <p:spPr bwMode="auto">
          <a:xfrm flipH="1">
            <a:off x="9804471" y="3644250"/>
            <a:ext cx="0" cy="1100594"/>
          </a:xfrm>
          <a:prstGeom prst="line">
            <a:avLst/>
          </a:prstGeom>
          <a:noFill/>
          <a:ln w="12700">
            <a:solidFill>
              <a:srgbClr val="55B9DF"/>
            </a:solidFill>
            <a:round/>
            <a:headEnd type="none"/>
            <a:tailEnd type="none" w="med" len="med"/>
          </a:ln>
          <a:effectLst/>
          <a:extLst/>
        </p:spPr>
        <p:txBody>
          <a:bodyPr wrap="square">
            <a:spAutoFit/>
          </a:bodyPr>
          <a:lstStyle/>
          <a:p>
            <a:pPr defTabSz="860914">
              <a:defRPr/>
            </a:pPr>
            <a:endParaRPr lang="fr-FR" sz="1694" dirty="0">
              <a:solidFill>
                <a:srgbClr val="646464"/>
              </a:solidFill>
              <a:latin typeface="Times New Roman"/>
            </a:endParaRPr>
          </a:p>
        </p:txBody>
      </p:sp>
      <p:sp>
        <p:nvSpPr>
          <p:cNvPr id="106" name="Line 154"/>
          <p:cNvSpPr>
            <a:spLocks noChangeShapeType="1"/>
          </p:cNvSpPr>
          <p:nvPr/>
        </p:nvSpPr>
        <p:spPr bwMode="auto">
          <a:xfrm flipH="1">
            <a:off x="7904720" y="3632363"/>
            <a:ext cx="0" cy="364178"/>
          </a:xfrm>
          <a:prstGeom prst="line">
            <a:avLst/>
          </a:prstGeom>
          <a:noFill/>
          <a:ln w="12700">
            <a:solidFill>
              <a:srgbClr val="55B9DF"/>
            </a:solidFill>
            <a:round/>
            <a:headEnd type="none"/>
            <a:tailEnd type="none" w="med" len="med"/>
          </a:ln>
          <a:effectLst/>
          <a:extLst/>
        </p:spPr>
        <p:txBody>
          <a:bodyPr wrap="square">
            <a:spAutoFit/>
          </a:bodyPr>
          <a:lstStyle/>
          <a:p>
            <a:pPr defTabSz="860914">
              <a:defRPr/>
            </a:pPr>
            <a:endParaRPr lang="fr-FR" sz="1694" dirty="0">
              <a:solidFill>
                <a:srgbClr val="646464"/>
              </a:solidFill>
              <a:latin typeface="Times New Roman"/>
            </a:endParaRPr>
          </a:p>
        </p:txBody>
      </p:sp>
      <p:sp>
        <p:nvSpPr>
          <p:cNvPr id="109" name="Line 154"/>
          <p:cNvSpPr>
            <a:spLocks noChangeShapeType="1"/>
          </p:cNvSpPr>
          <p:nvPr/>
        </p:nvSpPr>
        <p:spPr bwMode="auto">
          <a:xfrm>
            <a:off x="7904720" y="3057130"/>
            <a:ext cx="0" cy="360413"/>
          </a:xfrm>
          <a:prstGeom prst="line">
            <a:avLst/>
          </a:prstGeom>
          <a:noFill/>
          <a:ln w="12700">
            <a:solidFill>
              <a:srgbClr val="55B9DF"/>
            </a:solidFill>
            <a:round/>
            <a:headEnd type="none"/>
            <a:tailEnd type="none" w="med" len="med"/>
          </a:ln>
          <a:effectLst/>
          <a:extLst/>
        </p:spPr>
        <p:txBody>
          <a:bodyPr wrap="square">
            <a:spAutoFit/>
          </a:bodyPr>
          <a:lstStyle/>
          <a:p>
            <a:pPr defTabSz="860914">
              <a:defRPr/>
            </a:pPr>
            <a:endParaRPr lang="fr-FR" sz="1694" dirty="0">
              <a:solidFill>
                <a:srgbClr val="646464"/>
              </a:solidFill>
              <a:latin typeface="Times New Roman"/>
            </a:endParaRPr>
          </a:p>
        </p:txBody>
      </p:sp>
      <p:sp>
        <p:nvSpPr>
          <p:cNvPr id="92" name="Line 154"/>
          <p:cNvSpPr>
            <a:spLocks noChangeShapeType="1"/>
          </p:cNvSpPr>
          <p:nvPr/>
        </p:nvSpPr>
        <p:spPr bwMode="auto">
          <a:xfrm flipH="1">
            <a:off x="6415942" y="3632364"/>
            <a:ext cx="14065" cy="1171153"/>
          </a:xfrm>
          <a:prstGeom prst="line">
            <a:avLst/>
          </a:prstGeom>
          <a:noFill/>
          <a:ln w="12700">
            <a:solidFill>
              <a:srgbClr val="55B9DF"/>
            </a:solidFill>
            <a:round/>
            <a:headEnd type="none"/>
            <a:tailEnd type="none" w="med" len="med"/>
          </a:ln>
          <a:effectLst/>
        </p:spPr>
        <p:txBody>
          <a:bodyPr wrap="square">
            <a:spAutoFit/>
          </a:bodyPr>
          <a:lstStyle/>
          <a:p>
            <a:pPr defTabSz="860914">
              <a:defRPr/>
            </a:pPr>
            <a:endParaRPr lang="fr-FR" sz="960" dirty="0">
              <a:solidFill>
                <a:srgbClr val="646464"/>
              </a:solidFill>
              <a:latin typeface="Times New Roman"/>
            </a:endParaRPr>
          </a:p>
        </p:txBody>
      </p:sp>
      <p:sp>
        <p:nvSpPr>
          <p:cNvPr id="216" name="Line 154"/>
          <p:cNvSpPr>
            <a:spLocks noChangeShapeType="1"/>
          </p:cNvSpPr>
          <p:nvPr/>
        </p:nvSpPr>
        <p:spPr bwMode="auto">
          <a:xfrm>
            <a:off x="4982935" y="3632363"/>
            <a:ext cx="0" cy="1531205"/>
          </a:xfrm>
          <a:prstGeom prst="line">
            <a:avLst/>
          </a:prstGeom>
          <a:noFill/>
          <a:ln w="12700">
            <a:solidFill>
              <a:srgbClr val="55B9DF"/>
            </a:solidFill>
            <a:round/>
            <a:headEnd type="none"/>
            <a:tailEnd type="none" w="med" len="med"/>
          </a:ln>
          <a:effectLst/>
        </p:spPr>
        <p:txBody>
          <a:bodyPr wrap="square">
            <a:spAutoFit/>
          </a:bodyPr>
          <a:lstStyle/>
          <a:p>
            <a:pPr defTabSz="774853">
              <a:defRPr/>
            </a:pPr>
            <a:endParaRPr lang="fr-FR" sz="960" dirty="0">
              <a:solidFill>
                <a:srgbClr val="EC7405"/>
              </a:solidFill>
              <a:latin typeface="Times New Roman"/>
            </a:endParaRPr>
          </a:p>
        </p:txBody>
      </p:sp>
      <p:sp>
        <p:nvSpPr>
          <p:cNvPr id="69" name="Line 154"/>
          <p:cNvSpPr>
            <a:spLocks noChangeShapeType="1"/>
          </p:cNvSpPr>
          <p:nvPr/>
        </p:nvSpPr>
        <p:spPr bwMode="auto">
          <a:xfrm>
            <a:off x="5242303" y="3688353"/>
            <a:ext cx="0" cy="299519"/>
          </a:xfrm>
          <a:prstGeom prst="line">
            <a:avLst/>
          </a:prstGeom>
          <a:noFill/>
          <a:ln w="12700">
            <a:solidFill>
              <a:srgbClr val="55B9DF"/>
            </a:solidFill>
            <a:round/>
            <a:headEnd type="none"/>
            <a:tailEnd type="none" w="med" len="med"/>
          </a:ln>
          <a:effectLst/>
        </p:spPr>
        <p:txBody>
          <a:bodyPr wrap="square">
            <a:spAutoFit/>
          </a:bodyPr>
          <a:lstStyle/>
          <a:p>
            <a:pPr defTabSz="774853">
              <a:defRPr/>
            </a:pPr>
            <a:endParaRPr lang="fr-FR" sz="960" dirty="0">
              <a:solidFill>
                <a:srgbClr val="EC7405"/>
              </a:solidFill>
              <a:latin typeface="Times New Roman"/>
            </a:endParaRPr>
          </a:p>
        </p:txBody>
      </p:sp>
      <p:grpSp>
        <p:nvGrpSpPr>
          <p:cNvPr id="5" name="Groupe 4"/>
          <p:cNvGrpSpPr/>
          <p:nvPr/>
        </p:nvGrpSpPr>
        <p:grpSpPr>
          <a:xfrm>
            <a:off x="2545391" y="3611563"/>
            <a:ext cx="1023371" cy="1211202"/>
            <a:chOff x="1613159" y="3253474"/>
            <a:chExt cx="852809" cy="1009335"/>
          </a:xfrm>
        </p:grpSpPr>
        <p:sp>
          <p:nvSpPr>
            <p:cNvPr id="147" name="Text Box 54"/>
            <p:cNvSpPr txBox="1">
              <a:spLocks noChangeArrowheads="1"/>
            </p:cNvSpPr>
            <p:nvPr/>
          </p:nvSpPr>
          <p:spPr bwMode="auto">
            <a:xfrm>
              <a:off x="1613159" y="4021919"/>
              <a:ext cx="852809" cy="240890"/>
            </a:xfrm>
            <a:prstGeom prst="rect">
              <a:avLst/>
            </a:prstGeom>
            <a:noFill/>
            <a:ln w="9525">
              <a:noFill/>
              <a:miter lim="800000"/>
              <a:headEnd/>
              <a:tailEnd/>
            </a:ln>
          </p:spPr>
          <p:txBody>
            <a:bodyPr lIns="69984" tIns="69984" rIns="69984" bIns="69984">
              <a:spAutoFit/>
            </a:bodyPr>
            <a:lstStyle/>
            <a:p>
              <a:pPr algn="ctr" defTabSz="774853" fontAlgn="base">
                <a:spcBef>
                  <a:spcPct val="10000"/>
                </a:spcBef>
                <a:spcAft>
                  <a:spcPct val="0"/>
                </a:spcAft>
                <a:defRPr/>
              </a:pPr>
              <a:r>
                <a:rPr lang="en-GB" sz="960" dirty="0" err="1">
                  <a:solidFill>
                    <a:srgbClr val="FFFFFF"/>
                  </a:solidFill>
                  <a:latin typeface="Helvetica Neue"/>
                  <a:ea typeface="ヒラギノ角ゴ Pro W3"/>
                  <a:cs typeface="Helvetica Neue"/>
                </a:rPr>
                <a:t>Saral-AltiKa</a:t>
              </a:r>
              <a:endParaRPr lang="en-GB" sz="960" dirty="0">
                <a:solidFill>
                  <a:srgbClr val="FFFFFF"/>
                </a:solidFill>
                <a:latin typeface="Helvetica Neue"/>
                <a:ea typeface="ヒラギノ角ゴ Pro W3"/>
                <a:cs typeface="Helvetica Neue"/>
              </a:endParaRPr>
            </a:p>
          </p:txBody>
        </p:sp>
        <p:sp>
          <p:nvSpPr>
            <p:cNvPr id="179" name="Line 154"/>
            <p:cNvSpPr>
              <a:spLocks noChangeShapeType="1"/>
            </p:cNvSpPr>
            <p:nvPr/>
          </p:nvSpPr>
          <p:spPr bwMode="auto">
            <a:xfrm>
              <a:off x="1907299" y="3253474"/>
              <a:ext cx="0" cy="471369"/>
            </a:xfrm>
            <a:prstGeom prst="line">
              <a:avLst/>
            </a:prstGeom>
            <a:noFill/>
            <a:ln w="12700">
              <a:solidFill>
                <a:srgbClr val="55B9DF"/>
              </a:solidFill>
              <a:round/>
              <a:headEnd type="none"/>
              <a:tailEnd type="none" w="med" len="med"/>
            </a:ln>
            <a:effectLst/>
          </p:spPr>
          <p:txBody>
            <a:bodyPr wrap="square">
              <a:spAutoFit/>
            </a:bodyPr>
            <a:lstStyle/>
            <a:p>
              <a:pPr defTabSz="774853">
                <a:defRPr/>
              </a:pPr>
              <a:endParaRPr lang="fr-FR" sz="960" dirty="0">
                <a:solidFill>
                  <a:srgbClr val="EC7405"/>
                </a:solidFill>
                <a:latin typeface="Times New Roman"/>
              </a:endParaRPr>
            </a:p>
          </p:txBody>
        </p:sp>
        <p:pic>
          <p:nvPicPr>
            <p:cNvPr id="180" name="Image 4"/>
            <p:cNvPicPr>
              <a:picLocks/>
            </p:cNvPicPr>
            <p:nvPr/>
          </p:nvPicPr>
          <p:blipFill>
            <a:blip r:embed="rId5" cstate="print">
              <a:extLst>
                <a:ext uri="{28A0092B-C50C-407E-A947-70E740481C1C}">
                  <a14:useLocalDpi xmlns:a14="http://schemas.microsoft.com/office/drawing/2010/main"/>
                </a:ext>
              </a:extLst>
            </a:blip>
            <a:srcRect/>
            <a:stretch>
              <a:fillRect/>
            </a:stretch>
          </p:blipFill>
          <p:spPr bwMode="auto">
            <a:xfrm>
              <a:off x="1644857" y="3497039"/>
              <a:ext cx="524880" cy="524880"/>
            </a:xfrm>
            <a:prstGeom prst="ellipse">
              <a:avLst/>
            </a:prstGeom>
            <a:noFill/>
            <a:ln w="38100">
              <a:solidFill>
                <a:schemeClr val="bg1"/>
              </a:solidFill>
              <a:miter lim="800000"/>
              <a:headEnd/>
              <a:tailEnd/>
            </a:ln>
          </p:spPr>
        </p:pic>
      </p:grpSp>
      <p:grpSp>
        <p:nvGrpSpPr>
          <p:cNvPr id="4" name="Groupe 3"/>
          <p:cNvGrpSpPr/>
          <p:nvPr/>
        </p:nvGrpSpPr>
        <p:grpSpPr>
          <a:xfrm>
            <a:off x="1902752" y="3611563"/>
            <a:ext cx="1082380" cy="1777700"/>
            <a:chOff x="1036829" y="3304142"/>
            <a:chExt cx="901983" cy="1481416"/>
          </a:xfrm>
        </p:grpSpPr>
        <p:sp>
          <p:nvSpPr>
            <p:cNvPr id="167" name="Line 154"/>
            <p:cNvSpPr>
              <a:spLocks noChangeShapeType="1"/>
            </p:cNvSpPr>
            <p:nvPr/>
          </p:nvSpPr>
          <p:spPr bwMode="auto">
            <a:xfrm flipH="1">
              <a:off x="1455355" y="3304142"/>
              <a:ext cx="7067" cy="859400"/>
            </a:xfrm>
            <a:prstGeom prst="line">
              <a:avLst/>
            </a:prstGeom>
            <a:noFill/>
            <a:ln w="12700">
              <a:solidFill>
                <a:srgbClr val="55B9DF"/>
              </a:solidFill>
              <a:round/>
              <a:headEnd type="none"/>
              <a:tailEnd type="none" w="med" len="med"/>
            </a:ln>
            <a:effectLst/>
          </p:spPr>
          <p:txBody>
            <a:bodyPr wrap="square">
              <a:spAutoFit/>
            </a:bodyPr>
            <a:lstStyle/>
            <a:p>
              <a:pPr defTabSz="774853">
                <a:defRPr/>
              </a:pPr>
              <a:endParaRPr lang="fr-FR" sz="960" dirty="0">
                <a:solidFill>
                  <a:srgbClr val="EC7405"/>
                </a:solidFill>
                <a:latin typeface="Times New Roman"/>
              </a:endParaRPr>
            </a:p>
          </p:txBody>
        </p:sp>
        <p:pic>
          <p:nvPicPr>
            <p:cNvPr id="157" name="Image 6"/>
            <p:cNvPicPr>
              <a:picLocks/>
            </p:cNvPicPr>
            <p:nvPr/>
          </p:nvPicPr>
          <p:blipFill>
            <a:blip r:embed="rId6" cstate="print">
              <a:extLst>
                <a:ext uri="{28A0092B-C50C-407E-A947-70E740481C1C}">
                  <a14:useLocalDpi xmlns:a14="http://schemas.microsoft.com/office/drawing/2010/main"/>
                </a:ext>
              </a:extLst>
            </a:blip>
            <a:srcRect/>
            <a:stretch>
              <a:fillRect/>
            </a:stretch>
          </p:blipFill>
          <p:spPr bwMode="auto">
            <a:xfrm>
              <a:off x="1199982" y="4034401"/>
              <a:ext cx="524880" cy="524880"/>
            </a:xfrm>
            <a:prstGeom prst="ellipse">
              <a:avLst/>
            </a:prstGeom>
            <a:noFill/>
            <a:ln w="38100">
              <a:solidFill>
                <a:schemeClr val="bg1"/>
              </a:solidFill>
              <a:miter lim="800000"/>
              <a:headEnd/>
              <a:tailEnd/>
            </a:ln>
          </p:spPr>
        </p:pic>
        <p:sp>
          <p:nvSpPr>
            <p:cNvPr id="172" name="Text Box 54"/>
            <p:cNvSpPr txBox="1">
              <a:spLocks noChangeArrowheads="1"/>
            </p:cNvSpPr>
            <p:nvPr/>
          </p:nvSpPr>
          <p:spPr bwMode="auto">
            <a:xfrm>
              <a:off x="1036829" y="4544668"/>
              <a:ext cx="901983" cy="240890"/>
            </a:xfrm>
            <a:prstGeom prst="rect">
              <a:avLst/>
            </a:prstGeom>
            <a:noFill/>
            <a:ln w="9525">
              <a:noFill/>
              <a:miter lim="800000"/>
              <a:headEnd/>
              <a:tailEnd/>
            </a:ln>
          </p:spPr>
          <p:txBody>
            <a:bodyPr wrap="square" lIns="69984" tIns="69984" rIns="69984" bIns="69984">
              <a:spAutoFit/>
            </a:bodyPr>
            <a:lstStyle/>
            <a:p>
              <a:pPr algn="ctr" defTabSz="774853" fontAlgn="base">
                <a:spcBef>
                  <a:spcPct val="10000"/>
                </a:spcBef>
                <a:spcAft>
                  <a:spcPct val="0"/>
                </a:spcAft>
                <a:defRPr/>
              </a:pPr>
              <a:r>
                <a:rPr lang="en-GB" sz="960" dirty="0">
                  <a:solidFill>
                    <a:srgbClr val="FFFFFF"/>
                  </a:solidFill>
                  <a:latin typeface="Helvetica Neue"/>
                  <a:cs typeface="Helvetica Neue"/>
                </a:rPr>
                <a:t>Iasi2/</a:t>
              </a:r>
              <a:r>
                <a:rPr lang="en-GB" sz="960" dirty="0" err="1">
                  <a:solidFill>
                    <a:srgbClr val="FFFFFF"/>
                  </a:solidFill>
                  <a:latin typeface="Helvetica Neue"/>
                  <a:cs typeface="Helvetica Neue"/>
                </a:rPr>
                <a:t>MetopB</a:t>
              </a:r>
              <a:endParaRPr lang="en-GB" sz="960" dirty="0">
                <a:solidFill>
                  <a:srgbClr val="FFFFFF"/>
                </a:solidFill>
                <a:latin typeface="Helvetica Neue"/>
                <a:cs typeface="Helvetica Neue"/>
              </a:endParaRPr>
            </a:p>
          </p:txBody>
        </p:sp>
      </p:grpSp>
      <p:sp>
        <p:nvSpPr>
          <p:cNvPr id="68" name="Line 154"/>
          <p:cNvSpPr>
            <a:spLocks noChangeShapeType="1"/>
          </p:cNvSpPr>
          <p:nvPr/>
        </p:nvSpPr>
        <p:spPr bwMode="auto">
          <a:xfrm>
            <a:off x="4680300" y="2593651"/>
            <a:ext cx="3088" cy="909792"/>
          </a:xfrm>
          <a:prstGeom prst="line">
            <a:avLst/>
          </a:prstGeom>
          <a:noFill/>
          <a:ln w="12700">
            <a:solidFill>
              <a:srgbClr val="55B9DF"/>
            </a:solidFill>
            <a:round/>
            <a:headEnd type="none"/>
            <a:tailEnd type="none" w="med" len="med"/>
          </a:ln>
          <a:effectLst/>
        </p:spPr>
        <p:txBody>
          <a:bodyPr>
            <a:spAutoFit/>
          </a:bodyPr>
          <a:lstStyle/>
          <a:p>
            <a:pPr defTabSz="774853">
              <a:defRPr/>
            </a:pPr>
            <a:endParaRPr lang="fr-FR" sz="960" dirty="0">
              <a:solidFill>
                <a:srgbClr val="EC7405"/>
              </a:solidFill>
              <a:latin typeface="Times New Roman"/>
            </a:endParaRPr>
          </a:p>
        </p:txBody>
      </p:sp>
      <p:sp>
        <p:nvSpPr>
          <p:cNvPr id="215" name="Line 154"/>
          <p:cNvSpPr>
            <a:spLocks noChangeShapeType="1"/>
          </p:cNvSpPr>
          <p:nvPr/>
        </p:nvSpPr>
        <p:spPr bwMode="auto">
          <a:xfrm>
            <a:off x="4537042" y="3690754"/>
            <a:ext cx="0" cy="299519"/>
          </a:xfrm>
          <a:prstGeom prst="line">
            <a:avLst/>
          </a:prstGeom>
          <a:noFill/>
          <a:ln w="12700">
            <a:solidFill>
              <a:srgbClr val="55B9DF"/>
            </a:solidFill>
            <a:round/>
            <a:headEnd type="none"/>
            <a:tailEnd type="none" w="med" len="med"/>
          </a:ln>
          <a:effectLst/>
        </p:spPr>
        <p:txBody>
          <a:bodyPr wrap="square">
            <a:spAutoFit/>
          </a:bodyPr>
          <a:lstStyle/>
          <a:p>
            <a:pPr defTabSz="774853">
              <a:defRPr/>
            </a:pPr>
            <a:endParaRPr lang="fr-FR" sz="960" dirty="0">
              <a:solidFill>
                <a:srgbClr val="EC7405"/>
              </a:solidFill>
              <a:latin typeface="Times New Roman"/>
            </a:endParaRPr>
          </a:p>
        </p:txBody>
      </p:sp>
      <p:sp>
        <p:nvSpPr>
          <p:cNvPr id="181" name="Line 154"/>
          <p:cNvSpPr>
            <a:spLocks noChangeShapeType="1"/>
          </p:cNvSpPr>
          <p:nvPr/>
        </p:nvSpPr>
        <p:spPr bwMode="auto">
          <a:xfrm>
            <a:off x="3615558" y="2691565"/>
            <a:ext cx="3088" cy="909792"/>
          </a:xfrm>
          <a:prstGeom prst="line">
            <a:avLst/>
          </a:prstGeom>
          <a:noFill/>
          <a:ln w="12700">
            <a:solidFill>
              <a:srgbClr val="55B9DF"/>
            </a:solidFill>
            <a:round/>
            <a:headEnd type="none"/>
            <a:tailEnd type="none" w="med" len="med"/>
          </a:ln>
          <a:effectLst/>
        </p:spPr>
        <p:txBody>
          <a:bodyPr>
            <a:spAutoFit/>
          </a:bodyPr>
          <a:lstStyle/>
          <a:p>
            <a:pPr defTabSz="774853">
              <a:defRPr/>
            </a:pPr>
            <a:endParaRPr lang="fr-FR" sz="960" dirty="0">
              <a:solidFill>
                <a:srgbClr val="EC7405"/>
              </a:solidFill>
              <a:latin typeface="Times New Roman"/>
            </a:endParaRPr>
          </a:p>
        </p:txBody>
      </p:sp>
      <p:sp>
        <p:nvSpPr>
          <p:cNvPr id="245" name="Line 154"/>
          <p:cNvSpPr>
            <a:spLocks noChangeShapeType="1"/>
          </p:cNvSpPr>
          <p:nvPr/>
        </p:nvSpPr>
        <p:spPr bwMode="auto">
          <a:xfrm flipH="1">
            <a:off x="2824048" y="2653726"/>
            <a:ext cx="13577" cy="742133"/>
          </a:xfrm>
          <a:prstGeom prst="line">
            <a:avLst/>
          </a:prstGeom>
          <a:noFill/>
          <a:ln w="12700">
            <a:solidFill>
              <a:srgbClr val="55B9DF"/>
            </a:solidFill>
            <a:round/>
            <a:headEnd type="none"/>
            <a:tailEnd type="none" w="med" len="med"/>
          </a:ln>
          <a:effectLst/>
        </p:spPr>
        <p:txBody>
          <a:bodyPr wrap="square">
            <a:spAutoFit/>
          </a:bodyPr>
          <a:lstStyle/>
          <a:p>
            <a:pPr defTabSz="774853">
              <a:defRPr/>
            </a:pPr>
            <a:endParaRPr lang="fr-FR" sz="960" dirty="0">
              <a:solidFill>
                <a:srgbClr val="EC7405"/>
              </a:solidFill>
              <a:latin typeface="Times New Roman"/>
            </a:endParaRPr>
          </a:p>
        </p:txBody>
      </p:sp>
      <p:grpSp>
        <p:nvGrpSpPr>
          <p:cNvPr id="2" name="Groupe 1"/>
          <p:cNvGrpSpPr/>
          <p:nvPr/>
        </p:nvGrpSpPr>
        <p:grpSpPr>
          <a:xfrm>
            <a:off x="1412559" y="3611561"/>
            <a:ext cx="784000" cy="1154856"/>
            <a:chOff x="1396450" y="3937677"/>
            <a:chExt cx="653333" cy="962380"/>
          </a:xfrm>
        </p:grpSpPr>
        <p:cxnSp>
          <p:nvCxnSpPr>
            <p:cNvPr id="143" name="Connecteur droit 142"/>
            <p:cNvCxnSpPr/>
            <p:nvPr/>
          </p:nvCxnSpPr>
          <p:spPr>
            <a:xfrm>
              <a:off x="1794475" y="3937677"/>
              <a:ext cx="0" cy="282968"/>
            </a:xfrm>
            <a:prstGeom prst="line">
              <a:avLst/>
            </a:prstGeom>
          </p:spPr>
          <p:style>
            <a:lnRef idx="2">
              <a:schemeClr val="accent5"/>
            </a:lnRef>
            <a:fillRef idx="0">
              <a:schemeClr val="accent5"/>
            </a:fillRef>
            <a:effectRef idx="1">
              <a:schemeClr val="accent5"/>
            </a:effectRef>
            <a:fontRef idx="minor">
              <a:schemeClr val="tx1"/>
            </a:fontRef>
          </p:style>
        </p:cxnSp>
        <p:pic>
          <p:nvPicPr>
            <p:cNvPr id="259" name="Image 258"/>
            <p:cNvPicPr>
              <a:picLocks noChangeAspect="1"/>
            </p:cNvPicPr>
            <p:nvPr/>
          </p:nvPicPr>
          <p:blipFill rotWithShape="1">
            <a:blip r:embed="rId7" cstate="print">
              <a:extLst>
                <a:ext uri="{28A0092B-C50C-407E-A947-70E740481C1C}">
                  <a14:useLocalDpi xmlns:a14="http://schemas.microsoft.com/office/drawing/2010/main" val="0"/>
                </a:ext>
              </a:extLst>
            </a:blip>
            <a:srcRect l="11111" r="11111"/>
            <a:stretch/>
          </p:blipFill>
          <p:spPr>
            <a:xfrm>
              <a:off x="1524903" y="4182687"/>
              <a:ext cx="524880" cy="524880"/>
            </a:xfrm>
            <a:prstGeom prst="ellipse">
              <a:avLst/>
            </a:prstGeom>
            <a:ln w="38100">
              <a:solidFill>
                <a:schemeClr val="bg1"/>
              </a:solidFill>
            </a:ln>
          </p:spPr>
        </p:pic>
        <p:sp>
          <p:nvSpPr>
            <p:cNvPr id="265" name="ZoneTexte 264"/>
            <p:cNvSpPr txBox="1"/>
            <p:nvPr/>
          </p:nvSpPr>
          <p:spPr>
            <a:xfrm>
              <a:off x="1396450" y="4700002"/>
              <a:ext cx="627203" cy="200055"/>
            </a:xfrm>
            <a:prstGeom prst="rect">
              <a:avLst/>
            </a:prstGeom>
            <a:noFill/>
          </p:spPr>
          <p:txBody>
            <a:bodyPr wrap="square" rtlCol="0">
              <a:spAutoFit/>
            </a:bodyPr>
            <a:lstStyle/>
            <a:p>
              <a:pPr defTabSz="860948"/>
              <a:r>
                <a:rPr lang="en-GB" sz="960" dirty="0">
                  <a:solidFill>
                    <a:prstClr val="white"/>
                  </a:solidFill>
                  <a:latin typeface="Arial" panose="020B0604020202020204" pitchFamily="34" charset="0"/>
                  <a:cs typeface="Arial" panose="020B0604020202020204" pitchFamily="34" charset="0"/>
                </a:rPr>
                <a:t>Pleiades</a:t>
              </a:r>
            </a:p>
          </p:txBody>
        </p:sp>
      </p:grpSp>
      <p:sp>
        <p:nvSpPr>
          <p:cNvPr id="244" name="Line 154"/>
          <p:cNvSpPr>
            <a:spLocks noChangeShapeType="1"/>
          </p:cNvSpPr>
          <p:nvPr/>
        </p:nvSpPr>
        <p:spPr bwMode="auto">
          <a:xfrm>
            <a:off x="1947084" y="3032623"/>
            <a:ext cx="3088" cy="349920"/>
          </a:xfrm>
          <a:prstGeom prst="line">
            <a:avLst/>
          </a:prstGeom>
          <a:noFill/>
          <a:ln w="12700">
            <a:solidFill>
              <a:srgbClr val="55B9DF"/>
            </a:solidFill>
            <a:round/>
            <a:headEnd type="none"/>
            <a:tailEnd type="none" w="med" len="med"/>
          </a:ln>
          <a:effectLst/>
        </p:spPr>
        <p:txBody>
          <a:bodyPr>
            <a:spAutoFit/>
          </a:bodyPr>
          <a:lstStyle/>
          <a:p>
            <a:pPr defTabSz="774853">
              <a:defRPr/>
            </a:pPr>
            <a:endParaRPr lang="fr-FR" sz="960" dirty="0">
              <a:solidFill>
                <a:srgbClr val="EC7405"/>
              </a:solidFill>
              <a:latin typeface="Times New Roman"/>
            </a:endParaRPr>
          </a:p>
        </p:txBody>
      </p:sp>
      <p:sp>
        <p:nvSpPr>
          <p:cNvPr id="8" name="Titre 7"/>
          <p:cNvSpPr>
            <a:spLocks noGrp="1"/>
          </p:cNvSpPr>
          <p:nvPr>
            <p:ph type="title"/>
          </p:nvPr>
        </p:nvSpPr>
        <p:spPr>
          <a:xfrm>
            <a:off x="3739995" y="314196"/>
            <a:ext cx="6929683" cy="276999"/>
          </a:xfrm>
        </p:spPr>
        <p:txBody>
          <a:bodyPr/>
          <a:lstStyle/>
          <a:p>
            <a:r>
              <a:rPr lang="en-GB" sz="2000" dirty="0" smtClean="0">
                <a:latin typeface="Arial" panose="020B0604020202020204" pitchFamily="34" charset="0"/>
                <a:cs typeface="Arial" panose="020B0604020202020204" pitchFamily="34" charset="0"/>
              </a:rPr>
              <a:t>CNES Earth observation missions</a:t>
            </a:r>
            <a:endParaRPr lang="en-GB" sz="2000" dirty="0">
              <a:latin typeface="Arial" panose="020B0604020202020204" pitchFamily="34" charset="0"/>
              <a:cs typeface="Arial" panose="020B0604020202020204" pitchFamily="34" charset="0"/>
            </a:endParaRPr>
          </a:p>
        </p:txBody>
      </p:sp>
      <p:sp>
        <p:nvSpPr>
          <p:cNvPr id="197" name="Ellipse 196"/>
          <p:cNvSpPr/>
          <p:nvPr/>
        </p:nvSpPr>
        <p:spPr>
          <a:xfrm>
            <a:off x="664436" y="5397204"/>
            <a:ext cx="117660" cy="117660"/>
          </a:xfrm>
          <a:prstGeom prst="ellipse">
            <a:avLst/>
          </a:prstGeom>
          <a:solidFill>
            <a:srgbClr val="02B0F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4853">
              <a:defRPr/>
            </a:pPr>
            <a:endParaRPr lang="fr-FR" sz="960" dirty="0">
              <a:solidFill>
                <a:srgbClr val="FFFFFF"/>
              </a:solidFill>
              <a:latin typeface="Times New Roman"/>
            </a:endParaRPr>
          </a:p>
        </p:txBody>
      </p:sp>
      <p:grpSp>
        <p:nvGrpSpPr>
          <p:cNvPr id="6" name="Groupe 5"/>
          <p:cNvGrpSpPr/>
          <p:nvPr/>
        </p:nvGrpSpPr>
        <p:grpSpPr>
          <a:xfrm>
            <a:off x="1141008" y="3361570"/>
            <a:ext cx="10185841" cy="329184"/>
            <a:chOff x="442839" y="3045148"/>
            <a:chExt cx="8488201" cy="274320"/>
          </a:xfrm>
        </p:grpSpPr>
        <p:sp>
          <p:nvSpPr>
            <p:cNvPr id="73" name="Triangle 11"/>
            <p:cNvSpPr/>
            <p:nvPr/>
          </p:nvSpPr>
          <p:spPr>
            <a:xfrm rot="5400000">
              <a:off x="8655577" y="3028679"/>
              <a:ext cx="250257" cy="300668"/>
            </a:xfrm>
            <a:prstGeom prst="triangle">
              <a:avLst>
                <a:gd name="adj" fmla="val 49999"/>
              </a:avLst>
            </a:prstGeom>
            <a:solidFill>
              <a:srgbClr val="0092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0948">
                <a:defRPr/>
              </a:pPr>
              <a:endParaRPr lang="fr-FR" sz="960" dirty="0">
                <a:solidFill>
                  <a:srgbClr val="FFFFFF"/>
                </a:solidFill>
                <a:latin typeface="Times New Roman"/>
              </a:endParaRPr>
            </a:p>
          </p:txBody>
        </p:sp>
        <p:pic>
          <p:nvPicPr>
            <p:cNvPr id="12" name="Image 11"/>
            <p:cNvPicPr>
              <a:picLocks noChangeAspect="1"/>
            </p:cNvPicPr>
            <p:nvPr/>
          </p:nvPicPr>
          <p:blipFill>
            <a:blip r:embed="rId8"/>
            <a:stretch>
              <a:fillRect/>
            </a:stretch>
          </p:blipFill>
          <p:spPr>
            <a:xfrm>
              <a:off x="442839" y="3045148"/>
              <a:ext cx="8193249" cy="274320"/>
            </a:xfrm>
            <a:prstGeom prst="rect">
              <a:avLst/>
            </a:prstGeom>
          </p:spPr>
        </p:pic>
      </p:grpSp>
      <p:sp>
        <p:nvSpPr>
          <p:cNvPr id="51" name="Rectangle 50"/>
          <p:cNvSpPr/>
          <p:nvPr/>
        </p:nvSpPr>
        <p:spPr>
          <a:xfrm>
            <a:off x="901780" y="6147496"/>
            <a:ext cx="9520031" cy="226985"/>
          </a:xfrm>
          <a:prstGeom prst="rect">
            <a:avLst/>
          </a:prstGeom>
        </p:spPr>
        <p:txBody>
          <a:bodyPr wrap="square">
            <a:spAutoFit/>
          </a:bodyPr>
          <a:lstStyle/>
          <a:p>
            <a:pPr lvl="0">
              <a:defRPr/>
            </a:pPr>
            <a:r>
              <a:rPr lang="fr-FR" sz="875" dirty="0">
                <a:solidFill>
                  <a:srgbClr val="FFFFFF"/>
                </a:solidFill>
                <a:latin typeface="Helvetica Neue"/>
                <a:ea typeface="ヒラギノ角ゴ Pro W3"/>
                <a:cs typeface="Helvetica Neue"/>
              </a:rPr>
              <a:t>Projets lancés depuis 2010 et exploitation terminée : </a:t>
            </a:r>
            <a:r>
              <a:rPr lang="fr-FR" sz="875" dirty="0" err="1">
                <a:solidFill>
                  <a:srgbClr val="FFFFFF"/>
                </a:solidFill>
                <a:latin typeface="Helvetica Neue"/>
                <a:ea typeface="ヒラギノ角ゴ Pro W3"/>
                <a:cs typeface="Helvetica Neue"/>
              </a:rPr>
              <a:t>ConcordIasi</a:t>
            </a:r>
            <a:r>
              <a:rPr lang="fr-FR" sz="875" dirty="0">
                <a:solidFill>
                  <a:srgbClr val="FFFFFF"/>
                </a:solidFill>
                <a:latin typeface="Helvetica Neue"/>
                <a:ea typeface="ヒラギノ角ゴ Pro W3"/>
                <a:cs typeface="Helvetica Neue"/>
              </a:rPr>
              <a:t> (2010), Jason 3 (2016) , </a:t>
            </a:r>
            <a:r>
              <a:rPr lang="fr-FR" sz="875" dirty="0" err="1">
                <a:solidFill>
                  <a:srgbClr val="FFFFFF"/>
                </a:solidFill>
                <a:latin typeface="Helvetica Neue"/>
                <a:ea typeface="ヒラギノ角ゴ Pro W3"/>
                <a:cs typeface="Helvetica Neue"/>
              </a:rPr>
              <a:t>Megha-Tropiques</a:t>
            </a:r>
            <a:r>
              <a:rPr lang="fr-FR" sz="875" dirty="0">
                <a:solidFill>
                  <a:srgbClr val="FFFFFF"/>
                </a:solidFill>
                <a:latin typeface="Helvetica Neue"/>
                <a:ea typeface="ヒラギノ角ゴ Pro W3"/>
                <a:cs typeface="Helvetica Neue"/>
              </a:rPr>
              <a:t> (2011)</a:t>
            </a:r>
          </a:p>
        </p:txBody>
      </p:sp>
      <p:sp>
        <p:nvSpPr>
          <p:cNvPr id="144" name="Text Box 54"/>
          <p:cNvSpPr txBox="1">
            <a:spLocks noChangeArrowheads="1"/>
          </p:cNvSpPr>
          <p:nvPr/>
        </p:nvSpPr>
        <p:spPr bwMode="auto">
          <a:xfrm>
            <a:off x="1028872" y="1584850"/>
            <a:ext cx="1082380" cy="289068"/>
          </a:xfrm>
          <a:prstGeom prst="rect">
            <a:avLst/>
          </a:prstGeom>
          <a:noFill/>
          <a:ln w="9525">
            <a:noFill/>
            <a:miter lim="800000"/>
            <a:headEnd/>
            <a:tailEnd/>
          </a:ln>
        </p:spPr>
        <p:txBody>
          <a:bodyPr wrap="square" lIns="69984" tIns="69984" rIns="69984" bIns="69984">
            <a:spAutoFit/>
          </a:bodyPr>
          <a:lstStyle/>
          <a:p>
            <a:pPr algn="ctr" defTabSz="774853" fontAlgn="base">
              <a:spcBef>
                <a:spcPct val="10000"/>
              </a:spcBef>
              <a:spcAft>
                <a:spcPct val="0"/>
              </a:spcAft>
              <a:defRPr/>
            </a:pPr>
            <a:r>
              <a:rPr lang="en-GB" sz="960" dirty="0">
                <a:latin typeface="Helvetica Neue"/>
                <a:ea typeface="ヒラギノ角ゴ Pro W3"/>
                <a:cs typeface="Helvetica Neue"/>
              </a:rPr>
              <a:t>Cryosat-2</a:t>
            </a:r>
          </a:p>
        </p:txBody>
      </p:sp>
      <p:pic>
        <p:nvPicPr>
          <p:cNvPr id="145" name="Image 5"/>
          <p:cNvPicPr>
            <a:picLocks/>
          </p:cNvPicPr>
          <p:nvPr/>
        </p:nvPicPr>
        <p:blipFill>
          <a:blip r:embed="rId9" cstate="print">
            <a:extLst>
              <a:ext uri="{28A0092B-C50C-407E-A947-70E740481C1C}">
                <a14:useLocalDpi xmlns:a14="http://schemas.microsoft.com/office/drawing/2010/main"/>
              </a:ext>
            </a:extLst>
          </a:blip>
          <a:stretch>
            <a:fillRect/>
          </a:stretch>
        </p:blipFill>
        <p:spPr bwMode="auto">
          <a:xfrm>
            <a:off x="1255144" y="1854481"/>
            <a:ext cx="636854" cy="629856"/>
          </a:xfrm>
          <a:prstGeom prst="ellipse">
            <a:avLst/>
          </a:prstGeom>
          <a:noFill/>
          <a:ln w="38100">
            <a:solidFill>
              <a:schemeClr val="bg1"/>
            </a:solidFill>
            <a:miter lim="800000"/>
            <a:headEnd/>
            <a:tailEnd/>
          </a:ln>
        </p:spPr>
      </p:pic>
      <p:sp>
        <p:nvSpPr>
          <p:cNvPr id="146" name="Rectangle 50"/>
          <p:cNvSpPr>
            <a:spLocks noChangeArrowheads="1"/>
          </p:cNvSpPr>
          <p:nvPr/>
        </p:nvSpPr>
        <p:spPr bwMode="auto">
          <a:xfrm>
            <a:off x="814867" y="5297958"/>
            <a:ext cx="1040782" cy="289068"/>
          </a:xfrm>
          <a:prstGeom prst="rect">
            <a:avLst/>
          </a:prstGeom>
          <a:noFill/>
          <a:ln w="9525">
            <a:noFill/>
            <a:miter lim="800000"/>
            <a:headEnd/>
            <a:tailEnd/>
          </a:ln>
        </p:spPr>
        <p:txBody>
          <a:bodyPr wrap="square" lIns="69984" tIns="69984" rIns="69984" bIns="69984">
            <a:spAutoFit/>
          </a:bodyPr>
          <a:lstStyle/>
          <a:p>
            <a:pPr defTabSz="774853" fontAlgn="base">
              <a:spcBef>
                <a:spcPct val="10000"/>
              </a:spcBef>
              <a:spcAft>
                <a:spcPct val="0"/>
              </a:spcAft>
              <a:defRPr/>
            </a:pPr>
            <a:r>
              <a:rPr lang="en-GB" sz="960" dirty="0">
                <a:solidFill>
                  <a:srgbClr val="FFFFFF"/>
                </a:solidFill>
                <a:latin typeface="Helvetica Neue"/>
                <a:cs typeface="Helvetica Neue"/>
              </a:rPr>
              <a:t>Calipso (2006)</a:t>
            </a:r>
          </a:p>
        </p:txBody>
      </p:sp>
      <p:pic>
        <p:nvPicPr>
          <p:cNvPr id="151" name="Image 150" descr="Swarm_P41539vign.jpg"/>
          <p:cNvPicPr>
            <a:picLocks/>
          </p:cNvPicPr>
          <p:nvPr/>
        </p:nvPicPr>
        <p:blipFill>
          <a:blip r:embed="rId10">
            <a:extLst>
              <a:ext uri="{28A0092B-C50C-407E-A947-70E740481C1C}">
                <a14:useLocalDpi xmlns:a14="http://schemas.microsoft.com/office/drawing/2010/main"/>
              </a:ext>
            </a:extLst>
          </a:blip>
          <a:stretch>
            <a:fillRect/>
          </a:stretch>
        </p:blipFill>
        <p:spPr>
          <a:xfrm>
            <a:off x="2510327" y="2003069"/>
            <a:ext cx="636854" cy="629856"/>
          </a:xfrm>
          <a:prstGeom prst="ellipse">
            <a:avLst/>
          </a:prstGeom>
          <a:ln w="38100">
            <a:solidFill>
              <a:schemeClr val="bg1"/>
            </a:solidFill>
          </a:ln>
        </p:spPr>
      </p:pic>
      <p:sp>
        <p:nvSpPr>
          <p:cNvPr id="158" name="ZoneTexte 157"/>
          <p:cNvSpPr txBox="1"/>
          <p:nvPr/>
        </p:nvSpPr>
        <p:spPr>
          <a:xfrm>
            <a:off x="3104666" y="1744947"/>
            <a:ext cx="1071227" cy="240066"/>
          </a:xfrm>
          <a:prstGeom prst="rect">
            <a:avLst/>
          </a:prstGeom>
          <a:noFill/>
        </p:spPr>
        <p:txBody>
          <a:bodyPr wrap="square" rtlCol="0">
            <a:spAutoFit/>
          </a:bodyPr>
          <a:lstStyle/>
          <a:p>
            <a:pPr algn="ctr" defTabSz="774853" fontAlgn="base">
              <a:spcBef>
                <a:spcPct val="10000"/>
              </a:spcBef>
              <a:spcAft>
                <a:spcPct val="0"/>
              </a:spcAft>
              <a:defRPr/>
            </a:pPr>
            <a:r>
              <a:rPr lang="en-GB" sz="960" dirty="0">
                <a:solidFill>
                  <a:srgbClr val="FFFFFF"/>
                </a:solidFill>
                <a:latin typeface="Helvetica Neue"/>
                <a:ea typeface="ヒラギノ角ゴ Pro W3"/>
                <a:cs typeface="Helvetica Neue"/>
              </a:rPr>
              <a:t>Sentinel-2A</a:t>
            </a:r>
          </a:p>
        </p:txBody>
      </p:sp>
      <p:sp>
        <p:nvSpPr>
          <p:cNvPr id="163" name="Line 154"/>
          <p:cNvSpPr>
            <a:spLocks noChangeShapeType="1"/>
          </p:cNvSpPr>
          <p:nvPr/>
        </p:nvSpPr>
        <p:spPr bwMode="auto">
          <a:xfrm flipH="1">
            <a:off x="1554557" y="2504861"/>
            <a:ext cx="0" cy="874922"/>
          </a:xfrm>
          <a:prstGeom prst="line">
            <a:avLst/>
          </a:prstGeom>
          <a:noFill/>
          <a:ln w="12700">
            <a:solidFill>
              <a:srgbClr val="55B9DF"/>
            </a:solidFill>
            <a:round/>
            <a:headEnd type="none"/>
            <a:tailEnd type="none" w="med" len="med"/>
          </a:ln>
          <a:effectLst/>
        </p:spPr>
        <p:txBody>
          <a:bodyPr wrap="square">
            <a:spAutoFit/>
          </a:bodyPr>
          <a:lstStyle/>
          <a:p>
            <a:pPr defTabSz="774853">
              <a:defRPr/>
            </a:pPr>
            <a:endParaRPr lang="fr-FR" sz="960" dirty="0">
              <a:solidFill>
                <a:srgbClr val="EC7405"/>
              </a:solidFill>
              <a:latin typeface="Times New Roman"/>
            </a:endParaRPr>
          </a:p>
        </p:txBody>
      </p:sp>
      <p:pic>
        <p:nvPicPr>
          <p:cNvPr id="164" name="Picture 5"/>
          <p:cNvPicPr preferRelativeResize="0">
            <a:picLocks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609671" y="2492859"/>
            <a:ext cx="674239" cy="674239"/>
          </a:xfrm>
          <a:prstGeom prst="ellipse">
            <a:avLst/>
          </a:prstGeom>
          <a:ln w="38100" cmpd="sng">
            <a:solidFill>
              <a:schemeClr val="bg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
        <p:nvSpPr>
          <p:cNvPr id="165" name="Text Box 54"/>
          <p:cNvSpPr txBox="1">
            <a:spLocks noChangeArrowheads="1"/>
          </p:cNvSpPr>
          <p:nvPr/>
        </p:nvSpPr>
        <p:spPr bwMode="auto">
          <a:xfrm>
            <a:off x="1797481" y="2204024"/>
            <a:ext cx="509532" cy="289068"/>
          </a:xfrm>
          <a:prstGeom prst="rect">
            <a:avLst/>
          </a:prstGeom>
          <a:noFill/>
          <a:ln w="9525">
            <a:noFill/>
            <a:miter lim="800000"/>
            <a:headEnd/>
            <a:tailEnd/>
          </a:ln>
        </p:spPr>
        <p:txBody>
          <a:bodyPr wrap="square" lIns="69984" tIns="69984" rIns="69984" bIns="69984">
            <a:spAutoFit/>
          </a:bodyPr>
          <a:lstStyle/>
          <a:p>
            <a:pPr algn="ctr" defTabSz="774853">
              <a:defRPr/>
            </a:pPr>
            <a:r>
              <a:rPr lang="en-GB" sz="960" dirty="0">
                <a:solidFill>
                  <a:srgbClr val="FFFFFF"/>
                </a:solidFill>
                <a:latin typeface="Helvetica Neue"/>
                <a:cs typeface="Helvetica Neue"/>
              </a:rPr>
              <a:t>Hy-2A</a:t>
            </a:r>
          </a:p>
        </p:txBody>
      </p:sp>
      <p:sp>
        <p:nvSpPr>
          <p:cNvPr id="178" name="Text Box 54"/>
          <p:cNvSpPr txBox="1">
            <a:spLocks noChangeArrowheads="1"/>
          </p:cNvSpPr>
          <p:nvPr/>
        </p:nvSpPr>
        <p:spPr bwMode="auto">
          <a:xfrm>
            <a:off x="2510327" y="1722643"/>
            <a:ext cx="598895" cy="289068"/>
          </a:xfrm>
          <a:prstGeom prst="rect">
            <a:avLst/>
          </a:prstGeom>
          <a:noFill/>
          <a:ln w="9525">
            <a:noFill/>
            <a:miter lim="800000"/>
            <a:headEnd/>
            <a:tailEnd/>
          </a:ln>
        </p:spPr>
        <p:txBody>
          <a:bodyPr wrap="square" lIns="69984" tIns="69984" rIns="69984" bIns="69984">
            <a:spAutoFit/>
          </a:bodyPr>
          <a:lstStyle/>
          <a:p>
            <a:pPr algn="ctr" defTabSz="774853">
              <a:defRPr/>
            </a:pPr>
            <a:r>
              <a:rPr lang="en-GB" sz="960" dirty="0">
                <a:solidFill>
                  <a:srgbClr val="FFFFFF"/>
                </a:solidFill>
                <a:latin typeface="Helvetica Neue"/>
                <a:cs typeface="Helvetica Neue"/>
              </a:rPr>
              <a:t>Swarm</a:t>
            </a:r>
          </a:p>
        </p:txBody>
      </p:sp>
      <p:pic>
        <p:nvPicPr>
          <p:cNvPr id="182" name="Image 4"/>
          <p:cNvPicPr>
            <a:picLocks/>
          </p:cNvPicPr>
          <p:nvPr/>
        </p:nvPicPr>
        <p:blipFill>
          <a:blip r:embed="rId12" cstate="print">
            <a:extLst>
              <a:ext uri="{28A0092B-C50C-407E-A947-70E740481C1C}">
                <a14:useLocalDpi xmlns:a14="http://schemas.microsoft.com/office/drawing/2010/main"/>
              </a:ext>
            </a:extLst>
          </a:blip>
          <a:stretch>
            <a:fillRect/>
          </a:stretch>
        </p:blipFill>
        <p:spPr bwMode="auto">
          <a:xfrm>
            <a:off x="3318169" y="2004121"/>
            <a:ext cx="629856" cy="629856"/>
          </a:xfrm>
          <a:prstGeom prst="ellipse">
            <a:avLst/>
          </a:prstGeom>
          <a:noFill/>
          <a:ln w="38100">
            <a:solidFill>
              <a:schemeClr val="bg1"/>
            </a:solidFill>
            <a:miter lim="800000"/>
            <a:headEnd/>
            <a:tailEnd/>
          </a:ln>
        </p:spPr>
      </p:pic>
      <p:sp>
        <p:nvSpPr>
          <p:cNvPr id="199" name="Line 154"/>
          <p:cNvSpPr>
            <a:spLocks noChangeShapeType="1"/>
          </p:cNvSpPr>
          <p:nvPr/>
        </p:nvSpPr>
        <p:spPr bwMode="auto">
          <a:xfrm>
            <a:off x="4229286" y="3026338"/>
            <a:ext cx="3088" cy="349920"/>
          </a:xfrm>
          <a:prstGeom prst="line">
            <a:avLst/>
          </a:prstGeom>
          <a:noFill/>
          <a:ln w="12700">
            <a:solidFill>
              <a:srgbClr val="55B9DF"/>
            </a:solidFill>
            <a:round/>
            <a:headEnd type="none"/>
            <a:tailEnd type="none" w="med" len="med"/>
          </a:ln>
          <a:effectLst/>
        </p:spPr>
        <p:txBody>
          <a:bodyPr>
            <a:spAutoFit/>
          </a:bodyPr>
          <a:lstStyle/>
          <a:p>
            <a:pPr defTabSz="774853">
              <a:defRPr/>
            </a:pPr>
            <a:endParaRPr lang="fr-FR" sz="960" dirty="0">
              <a:solidFill>
                <a:srgbClr val="EC7405"/>
              </a:solidFill>
              <a:latin typeface="Times New Roman"/>
            </a:endParaRPr>
          </a:p>
        </p:txBody>
      </p:sp>
      <p:sp>
        <p:nvSpPr>
          <p:cNvPr id="203" name="Text Box 54"/>
          <p:cNvSpPr txBox="1">
            <a:spLocks noChangeArrowheads="1"/>
          </p:cNvSpPr>
          <p:nvPr/>
        </p:nvSpPr>
        <p:spPr bwMode="auto">
          <a:xfrm>
            <a:off x="3993086" y="4612716"/>
            <a:ext cx="1082380" cy="289068"/>
          </a:xfrm>
          <a:prstGeom prst="rect">
            <a:avLst/>
          </a:prstGeom>
          <a:noFill/>
          <a:ln w="9525">
            <a:noFill/>
            <a:miter lim="800000"/>
            <a:headEnd/>
            <a:tailEnd/>
          </a:ln>
        </p:spPr>
        <p:txBody>
          <a:bodyPr wrap="square" lIns="69984" tIns="69984" rIns="69984" bIns="69984">
            <a:spAutoFit/>
          </a:bodyPr>
          <a:lstStyle/>
          <a:p>
            <a:pPr algn="ctr" defTabSz="870274" fontAlgn="base">
              <a:spcBef>
                <a:spcPct val="0"/>
              </a:spcBef>
              <a:spcAft>
                <a:spcPct val="0"/>
              </a:spcAft>
              <a:defRPr/>
            </a:pPr>
            <a:r>
              <a:rPr lang="en-GB" sz="960" dirty="0" err="1">
                <a:solidFill>
                  <a:srgbClr val="FFFFFF"/>
                </a:solidFill>
                <a:latin typeface="Helvetica Neue"/>
                <a:ea typeface="ヒラギノ角ゴ Pro W3"/>
                <a:cs typeface="Helvetica Neue"/>
              </a:rPr>
              <a:t>Venμs</a:t>
            </a:r>
            <a:endParaRPr lang="en-GB" sz="960" dirty="0">
              <a:solidFill>
                <a:srgbClr val="FFFFFF"/>
              </a:solidFill>
              <a:latin typeface="Helvetica Neue"/>
              <a:ea typeface="ヒラギノ角ゴ Pro W3"/>
              <a:cs typeface="Helvetica Neue"/>
            </a:endParaRPr>
          </a:p>
        </p:txBody>
      </p:sp>
      <p:sp>
        <p:nvSpPr>
          <p:cNvPr id="205" name="Text Box 54"/>
          <p:cNvSpPr txBox="1">
            <a:spLocks noChangeArrowheads="1"/>
          </p:cNvSpPr>
          <p:nvPr/>
        </p:nvSpPr>
        <p:spPr bwMode="auto">
          <a:xfrm>
            <a:off x="4833456" y="4621836"/>
            <a:ext cx="1082380" cy="289068"/>
          </a:xfrm>
          <a:prstGeom prst="rect">
            <a:avLst/>
          </a:prstGeom>
          <a:noFill/>
          <a:ln w="9525">
            <a:noFill/>
            <a:miter lim="800000"/>
            <a:headEnd/>
            <a:tailEnd/>
          </a:ln>
        </p:spPr>
        <p:txBody>
          <a:bodyPr wrap="square" lIns="69984" tIns="69984" rIns="69984" bIns="69984">
            <a:spAutoFit/>
          </a:bodyPr>
          <a:lstStyle/>
          <a:p>
            <a:pPr algn="ctr" defTabSz="870274" fontAlgn="base">
              <a:spcBef>
                <a:spcPct val="0"/>
              </a:spcBef>
              <a:spcAft>
                <a:spcPct val="0"/>
              </a:spcAft>
              <a:defRPr/>
            </a:pPr>
            <a:r>
              <a:rPr lang="en-GB" sz="960" dirty="0">
                <a:solidFill>
                  <a:srgbClr val="FFFFFF"/>
                </a:solidFill>
                <a:latin typeface="Helvetica Neue"/>
                <a:ea typeface="ヒラギノ角ゴ Pro W3"/>
                <a:cs typeface="Helvetica Neue"/>
              </a:rPr>
              <a:t>Iasi 3/</a:t>
            </a:r>
            <a:r>
              <a:rPr lang="en-GB" sz="960" dirty="0" err="1">
                <a:solidFill>
                  <a:srgbClr val="FFFFFF"/>
                </a:solidFill>
                <a:latin typeface="Helvetica Neue"/>
                <a:ea typeface="ヒラギノ角ゴ Pro W3"/>
                <a:cs typeface="Helvetica Neue"/>
              </a:rPr>
              <a:t>MetopC</a:t>
            </a:r>
            <a:endParaRPr lang="en-GB" sz="960" dirty="0">
              <a:solidFill>
                <a:srgbClr val="FFFFFF"/>
              </a:solidFill>
              <a:latin typeface="Helvetica Neue"/>
              <a:ea typeface="ヒラギノ角ゴ Pro W3"/>
              <a:cs typeface="Helvetica Neue"/>
            </a:endParaRPr>
          </a:p>
        </p:txBody>
      </p:sp>
      <p:pic>
        <p:nvPicPr>
          <p:cNvPr id="207" name="Image 206"/>
          <p:cNvPicPr>
            <a:picLocks/>
          </p:cNvPicPr>
          <p:nvPr/>
        </p:nvPicPr>
        <p:blipFill rotWithShape="1">
          <a:blip r:embed="rId13" cstate="print">
            <a:extLst>
              <a:ext uri="{28A0092B-C50C-407E-A947-70E740481C1C}">
                <a14:useLocalDpi xmlns:a14="http://schemas.microsoft.com/office/drawing/2010/main" val="0"/>
              </a:ext>
            </a:extLst>
          </a:blip>
          <a:srcRect l="16553" r="16553"/>
          <a:stretch/>
        </p:blipFill>
        <p:spPr>
          <a:xfrm>
            <a:off x="4207471" y="3991980"/>
            <a:ext cx="629856" cy="629856"/>
          </a:xfrm>
          <a:prstGeom prst="ellipse">
            <a:avLst/>
          </a:prstGeom>
          <a:ln w="38100">
            <a:solidFill>
              <a:schemeClr val="bg1"/>
            </a:solidFill>
          </a:ln>
        </p:spPr>
      </p:pic>
      <p:pic>
        <p:nvPicPr>
          <p:cNvPr id="208" name="Image 207"/>
          <p:cNvPicPr>
            <a:picLocks/>
          </p:cNvPicPr>
          <p:nvPr/>
        </p:nvPicPr>
        <p:blipFill rotWithShape="1">
          <a:blip r:embed="rId14" cstate="print">
            <a:extLst>
              <a:ext uri="{28A0092B-C50C-407E-A947-70E740481C1C}">
                <a14:useLocalDpi xmlns:a14="http://schemas.microsoft.com/office/drawing/2010/main" val="0"/>
              </a:ext>
            </a:extLst>
          </a:blip>
          <a:srcRect l="14648" r="14648"/>
          <a:stretch/>
        </p:blipFill>
        <p:spPr>
          <a:xfrm>
            <a:off x="4917266" y="4010252"/>
            <a:ext cx="629856" cy="629856"/>
          </a:xfrm>
          <a:prstGeom prst="ellipse">
            <a:avLst/>
          </a:prstGeom>
          <a:ln w="38100">
            <a:solidFill>
              <a:schemeClr val="bg1"/>
            </a:solidFill>
          </a:ln>
        </p:spPr>
      </p:pic>
      <p:pic>
        <p:nvPicPr>
          <p:cNvPr id="224" name="Image 223"/>
          <p:cNvPicPr>
            <a:picLocks/>
          </p:cNvPicPr>
          <p:nvPr/>
        </p:nvPicPr>
        <p:blipFill rotWithShape="1">
          <a:blip r:embed="rId15" cstate="print">
            <a:extLst>
              <a:ext uri="{28A0092B-C50C-407E-A947-70E740481C1C}">
                <a14:useLocalDpi xmlns:a14="http://schemas.microsoft.com/office/drawing/2010/main" val="0"/>
              </a:ext>
            </a:extLst>
          </a:blip>
          <a:srcRect l="14250" r="14250"/>
          <a:stretch/>
        </p:blipFill>
        <p:spPr>
          <a:xfrm>
            <a:off x="4659618" y="4885008"/>
            <a:ext cx="629856" cy="629856"/>
          </a:xfrm>
          <a:prstGeom prst="ellipse">
            <a:avLst/>
          </a:prstGeom>
          <a:ln w="38100">
            <a:solidFill>
              <a:schemeClr val="bg1"/>
            </a:solidFill>
          </a:ln>
        </p:spPr>
      </p:pic>
      <p:pic>
        <p:nvPicPr>
          <p:cNvPr id="239" name="Image 4"/>
          <p:cNvPicPr>
            <a:picLocks/>
          </p:cNvPicPr>
          <p:nvPr/>
        </p:nvPicPr>
        <p:blipFill>
          <a:blip r:embed="rId16">
            <a:extLst>
              <a:ext uri="{28A0092B-C50C-407E-A947-70E740481C1C}">
                <a14:useLocalDpi xmlns:a14="http://schemas.microsoft.com/office/drawing/2010/main"/>
              </a:ext>
            </a:extLst>
          </a:blip>
          <a:stretch>
            <a:fillRect/>
          </a:stretch>
        </p:blipFill>
        <p:spPr bwMode="auto">
          <a:xfrm>
            <a:off x="3883811" y="2542230"/>
            <a:ext cx="636854" cy="629856"/>
          </a:xfrm>
          <a:prstGeom prst="ellipse">
            <a:avLst/>
          </a:prstGeom>
          <a:noFill/>
          <a:ln w="38100">
            <a:solidFill>
              <a:schemeClr val="bg1"/>
            </a:solidFill>
            <a:miter lim="800000"/>
            <a:headEnd/>
            <a:tailEnd/>
          </a:ln>
        </p:spPr>
      </p:pic>
      <p:sp>
        <p:nvSpPr>
          <p:cNvPr id="240" name="ZoneTexte 239"/>
          <p:cNvSpPr txBox="1"/>
          <p:nvPr/>
        </p:nvSpPr>
        <p:spPr>
          <a:xfrm>
            <a:off x="3693673" y="3135331"/>
            <a:ext cx="1071227" cy="240066"/>
          </a:xfrm>
          <a:prstGeom prst="rect">
            <a:avLst/>
          </a:prstGeom>
          <a:noFill/>
        </p:spPr>
        <p:txBody>
          <a:bodyPr wrap="square" rtlCol="0">
            <a:spAutoFit/>
          </a:bodyPr>
          <a:lstStyle/>
          <a:p>
            <a:pPr algn="ctr" defTabSz="774853" fontAlgn="base">
              <a:spcBef>
                <a:spcPct val="10000"/>
              </a:spcBef>
              <a:spcAft>
                <a:spcPct val="0"/>
              </a:spcAft>
              <a:defRPr/>
            </a:pPr>
            <a:r>
              <a:rPr lang="en-GB" sz="960" dirty="0">
                <a:solidFill>
                  <a:srgbClr val="FFFFFF"/>
                </a:solidFill>
                <a:latin typeface="Helvetica Neue"/>
                <a:ea typeface="ヒラギノ角ゴ Pro W3"/>
                <a:cs typeface="Helvetica Neue"/>
              </a:rPr>
              <a:t>Sentinel-3A</a:t>
            </a:r>
          </a:p>
        </p:txBody>
      </p:sp>
      <p:pic>
        <p:nvPicPr>
          <p:cNvPr id="241" name="Image 240"/>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4357709" y="1934594"/>
            <a:ext cx="629856" cy="629856"/>
          </a:xfrm>
          <a:prstGeom prst="ellipse">
            <a:avLst/>
          </a:prstGeom>
          <a:ln w="38100">
            <a:solidFill>
              <a:schemeClr val="bg1"/>
            </a:solidFill>
          </a:ln>
        </p:spPr>
      </p:pic>
      <p:sp>
        <p:nvSpPr>
          <p:cNvPr id="242" name="ZoneTexte 241"/>
          <p:cNvSpPr txBox="1"/>
          <p:nvPr/>
        </p:nvSpPr>
        <p:spPr>
          <a:xfrm>
            <a:off x="4202238" y="1688588"/>
            <a:ext cx="954053" cy="240066"/>
          </a:xfrm>
          <a:prstGeom prst="rect">
            <a:avLst/>
          </a:prstGeom>
          <a:noFill/>
        </p:spPr>
        <p:txBody>
          <a:bodyPr wrap="square" rtlCol="0">
            <a:spAutoFit/>
          </a:bodyPr>
          <a:lstStyle/>
          <a:p>
            <a:pPr algn="ctr" defTabSz="774853" fontAlgn="base">
              <a:spcBef>
                <a:spcPct val="10000"/>
              </a:spcBef>
              <a:spcAft>
                <a:spcPct val="0"/>
              </a:spcAft>
              <a:defRPr/>
            </a:pPr>
            <a:r>
              <a:rPr lang="en-GB" sz="960" dirty="0">
                <a:solidFill>
                  <a:srgbClr val="FFFFFF"/>
                </a:solidFill>
                <a:latin typeface="Helvetica Neue"/>
                <a:ea typeface="ヒラギノ角ゴ Pro W3"/>
                <a:cs typeface="Helvetica Neue"/>
              </a:rPr>
              <a:t>Sentinel-2B</a:t>
            </a:r>
          </a:p>
        </p:txBody>
      </p:sp>
      <p:sp>
        <p:nvSpPr>
          <p:cNvPr id="243" name="ZoneTexte 242"/>
          <p:cNvSpPr txBox="1"/>
          <p:nvPr/>
        </p:nvSpPr>
        <p:spPr>
          <a:xfrm>
            <a:off x="4573309" y="5539855"/>
            <a:ext cx="761482" cy="240066"/>
          </a:xfrm>
          <a:prstGeom prst="rect">
            <a:avLst/>
          </a:prstGeom>
          <a:noFill/>
        </p:spPr>
        <p:txBody>
          <a:bodyPr wrap="square" rtlCol="0">
            <a:spAutoFit/>
          </a:bodyPr>
          <a:lstStyle/>
          <a:p>
            <a:pPr algn="ctr" defTabSz="774853" fontAlgn="base">
              <a:spcBef>
                <a:spcPct val="10000"/>
              </a:spcBef>
              <a:spcAft>
                <a:spcPct val="0"/>
              </a:spcAft>
              <a:defRPr/>
            </a:pPr>
            <a:r>
              <a:rPr lang="en-GB" sz="960">
                <a:solidFill>
                  <a:srgbClr val="FFFFFF"/>
                </a:solidFill>
                <a:latin typeface="Helvetica Neue"/>
                <a:ea typeface="ヒラギノ角ゴ Pro W3"/>
                <a:cs typeface="Helvetica Neue"/>
              </a:rPr>
              <a:t>CFOSAT</a:t>
            </a:r>
          </a:p>
        </p:txBody>
      </p:sp>
      <p:sp>
        <p:nvSpPr>
          <p:cNvPr id="271" name="Ellipse 270"/>
          <p:cNvSpPr/>
          <p:nvPr/>
        </p:nvSpPr>
        <p:spPr>
          <a:xfrm>
            <a:off x="679002" y="5645739"/>
            <a:ext cx="117660" cy="117660"/>
          </a:xfrm>
          <a:prstGeom prst="ellipse">
            <a:avLst/>
          </a:prstGeom>
          <a:solidFill>
            <a:srgbClr val="02B0F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4853">
              <a:defRPr/>
            </a:pPr>
            <a:endParaRPr lang="fr-FR" sz="960" dirty="0">
              <a:solidFill>
                <a:srgbClr val="FFFFFF"/>
              </a:solidFill>
              <a:latin typeface="Times New Roman"/>
            </a:endParaRPr>
          </a:p>
        </p:txBody>
      </p:sp>
      <p:sp>
        <p:nvSpPr>
          <p:cNvPr id="272" name="Rectangle 50"/>
          <p:cNvSpPr>
            <a:spLocks noChangeArrowheads="1"/>
          </p:cNvSpPr>
          <p:nvPr/>
        </p:nvSpPr>
        <p:spPr bwMode="auto">
          <a:xfrm>
            <a:off x="818174" y="5535171"/>
            <a:ext cx="1040782" cy="289068"/>
          </a:xfrm>
          <a:prstGeom prst="rect">
            <a:avLst/>
          </a:prstGeom>
          <a:noFill/>
          <a:ln w="9525">
            <a:noFill/>
            <a:miter lim="800000"/>
            <a:headEnd/>
            <a:tailEnd/>
          </a:ln>
        </p:spPr>
        <p:txBody>
          <a:bodyPr wrap="square" lIns="69984" tIns="69984" rIns="69984" bIns="69984">
            <a:spAutoFit/>
          </a:bodyPr>
          <a:lstStyle/>
          <a:p>
            <a:pPr defTabSz="774853" fontAlgn="base">
              <a:spcBef>
                <a:spcPct val="10000"/>
              </a:spcBef>
              <a:spcAft>
                <a:spcPct val="0"/>
              </a:spcAft>
              <a:defRPr/>
            </a:pPr>
            <a:r>
              <a:rPr lang="en-GB" sz="960" dirty="0" err="1">
                <a:solidFill>
                  <a:srgbClr val="FFFFFF"/>
                </a:solidFill>
                <a:latin typeface="Helvetica Neue"/>
                <a:cs typeface="Helvetica Neue"/>
              </a:rPr>
              <a:t>Smos</a:t>
            </a:r>
            <a:r>
              <a:rPr lang="en-GB" sz="960" dirty="0">
                <a:solidFill>
                  <a:srgbClr val="FFFFFF"/>
                </a:solidFill>
                <a:latin typeface="Helvetica Neue"/>
                <a:cs typeface="Helvetica Neue"/>
              </a:rPr>
              <a:t> (2009)</a:t>
            </a:r>
          </a:p>
        </p:txBody>
      </p:sp>
      <p:grpSp>
        <p:nvGrpSpPr>
          <p:cNvPr id="7" name="Groupe 6"/>
          <p:cNvGrpSpPr/>
          <p:nvPr/>
        </p:nvGrpSpPr>
        <p:grpSpPr>
          <a:xfrm>
            <a:off x="5661796" y="3676469"/>
            <a:ext cx="874799" cy="1081961"/>
            <a:chOff x="4264667" y="3307563"/>
            <a:chExt cx="728999" cy="901634"/>
          </a:xfrm>
        </p:grpSpPr>
        <p:sp>
          <p:nvSpPr>
            <p:cNvPr id="77" name="ZoneTexte 76"/>
            <p:cNvSpPr txBox="1"/>
            <p:nvPr/>
          </p:nvSpPr>
          <p:spPr>
            <a:xfrm>
              <a:off x="4264667" y="3968307"/>
              <a:ext cx="728999" cy="240890"/>
            </a:xfrm>
            <a:prstGeom prst="rect">
              <a:avLst/>
            </a:prstGeom>
            <a:noFill/>
          </p:spPr>
          <p:txBody>
            <a:bodyPr wrap="square" lIns="69984" tIns="69984" rIns="69984" bIns="69984" rtlCol="0">
              <a:spAutoFit/>
            </a:bodyPr>
            <a:lstStyle/>
            <a:p>
              <a:pPr algn="ctr" defTabSz="774853">
                <a:defRPr/>
              </a:pPr>
              <a:r>
                <a:rPr lang="en-GB" sz="960" i="1" dirty="0" err="1">
                  <a:solidFill>
                    <a:schemeClr val="bg1"/>
                  </a:solidFill>
                  <a:latin typeface="CNES Sans" panose="00000500000000000000" pitchFamily="50" charset="0"/>
                  <a:cs typeface="Helvetica Neue"/>
                </a:rPr>
                <a:t>Hemera</a:t>
              </a:r>
              <a:r>
                <a:rPr lang="en-GB" sz="960" i="1" dirty="0">
                  <a:solidFill>
                    <a:schemeClr val="bg1"/>
                  </a:solidFill>
                  <a:latin typeface="CNES Sans" panose="00000500000000000000" pitchFamily="50" charset="0"/>
                  <a:cs typeface="Helvetica Neue"/>
                </a:rPr>
                <a:t> 1&amp;2</a:t>
              </a:r>
            </a:p>
          </p:txBody>
        </p:sp>
        <p:sp>
          <p:nvSpPr>
            <p:cNvPr id="79" name="Line 154"/>
            <p:cNvSpPr>
              <a:spLocks noChangeShapeType="1"/>
            </p:cNvSpPr>
            <p:nvPr/>
          </p:nvSpPr>
          <p:spPr bwMode="auto">
            <a:xfrm flipH="1">
              <a:off x="4604941" y="3307563"/>
              <a:ext cx="0" cy="373870"/>
            </a:xfrm>
            <a:prstGeom prst="line">
              <a:avLst/>
            </a:prstGeom>
            <a:noFill/>
            <a:ln w="12700">
              <a:solidFill>
                <a:srgbClr val="55B9DF"/>
              </a:solidFill>
              <a:round/>
              <a:headEnd type="none"/>
              <a:tailEnd type="none" w="med" len="med"/>
            </a:ln>
            <a:effectLst/>
          </p:spPr>
          <p:txBody>
            <a:bodyPr wrap="square">
              <a:spAutoFit/>
            </a:bodyPr>
            <a:lstStyle/>
            <a:p>
              <a:pPr defTabSz="774853">
                <a:defRPr/>
              </a:pPr>
              <a:endParaRPr lang="fr-FR" sz="960" dirty="0">
                <a:latin typeface="Times New Roman"/>
              </a:endParaRPr>
            </a:p>
          </p:txBody>
        </p:sp>
        <p:grpSp>
          <p:nvGrpSpPr>
            <p:cNvPr id="80" name="Groupe 79"/>
            <p:cNvGrpSpPr/>
            <p:nvPr/>
          </p:nvGrpSpPr>
          <p:grpSpPr>
            <a:xfrm>
              <a:off x="4431387" y="3654946"/>
              <a:ext cx="364500" cy="364500"/>
              <a:chOff x="3208247" y="5608612"/>
              <a:chExt cx="744628" cy="693824"/>
            </a:xfrm>
          </p:grpSpPr>
          <p:sp>
            <p:nvSpPr>
              <p:cNvPr id="81" name="Ellipse 80"/>
              <p:cNvSpPr/>
              <p:nvPr/>
            </p:nvSpPr>
            <p:spPr>
              <a:xfrm>
                <a:off x="3208247" y="5608612"/>
                <a:ext cx="744628" cy="6938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endParaRPr lang="fr-FR" sz="960" dirty="0">
                  <a:solidFill>
                    <a:schemeClr val="tx1"/>
                  </a:solidFill>
                  <a:latin typeface="Arial" panose="020B0604020202020204"/>
                </a:endParaRPr>
              </a:p>
            </p:txBody>
          </p:sp>
          <p:pic>
            <p:nvPicPr>
              <p:cNvPr id="82" name="Image 8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233431" y="5623323"/>
                <a:ext cx="694260" cy="658963"/>
              </a:xfrm>
              <a:prstGeom prst="ellipse">
                <a:avLst/>
              </a:prstGeom>
            </p:spPr>
          </p:pic>
        </p:grpSp>
      </p:grpSp>
      <p:grpSp>
        <p:nvGrpSpPr>
          <p:cNvPr id="9" name="Groupe 8"/>
          <p:cNvGrpSpPr/>
          <p:nvPr/>
        </p:nvGrpSpPr>
        <p:grpSpPr>
          <a:xfrm>
            <a:off x="6272872" y="3681271"/>
            <a:ext cx="874799" cy="1073888"/>
            <a:chOff x="4719393" y="3311564"/>
            <a:chExt cx="728999" cy="894906"/>
          </a:xfrm>
        </p:grpSpPr>
        <p:sp>
          <p:nvSpPr>
            <p:cNvPr id="71" name="Line 154"/>
            <p:cNvSpPr>
              <a:spLocks noChangeShapeType="1"/>
            </p:cNvSpPr>
            <p:nvPr/>
          </p:nvSpPr>
          <p:spPr bwMode="auto">
            <a:xfrm flipH="1">
              <a:off x="5015372" y="3311564"/>
              <a:ext cx="0" cy="369869"/>
            </a:xfrm>
            <a:prstGeom prst="line">
              <a:avLst/>
            </a:prstGeom>
            <a:noFill/>
            <a:ln w="12700">
              <a:solidFill>
                <a:srgbClr val="55B9DF"/>
              </a:solidFill>
              <a:round/>
              <a:headEnd type="none"/>
              <a:tailEnd type="none" w="med" len="med"/>
            </a:ln>
            <a:effectLst/>
          </p:spPr>
          <p:txBody>
            <a:bodyPr wrap="square">
              <a:spAutoFit/>
            </a:bodyPr>
            <a:lstStyle/>
            <a:p>
              <a:pPr defTabSz="774853">
                <a:defRPr/>
              </a:pPr>
              <a:endParaRPr lang="fr-FR" sz="960" dirty="0">
                <a:latin typeface="Times New Roman"/>
              </a:endParaRPr>
            </a:p>
          </p:txBody>
        </p:sp>
        <p:grpSp>
          <p:nvGrpSpPr>
            <p:cNvPr id="72" name="Groupe 71"/>
            <p:cNvGrpSpPr/>
            <p:nvPr/>
          </p:nvGrpSpPr>
          <p:grpSpPr>
            <a:xfrm>
              <a:off x="4835449" y="3668633"/>
              <a:ext cx="364500" cy="364500"/>
              <a:chOff x="3208247" y="5608612"/>
              <a:chExt cx="744628" cy="693824"/>
            </a:xfrm>
          </p:grpSpPr>
          <p:sp>
            <p:nvSpPr>
              <p:cNvPr id="74" name="Ellipse 73"/>
              <p:cNvSpPr/>
              <p:nvPr/>
            </p:nvSpPr>
            <p:spPr>
              <a:xfrm>
                <a:off x="3208247" y="5608612"/>
                <a:ext cx="744628" cy="6938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endParaRPr lang="fr-FR" sz="960" dirty="0">
                  <a:solidFill>
                    <a:schemeClr val="tx1"/>
                  </a:solidFill>
                  <a:latin typeface="Arial" panose="020B0604020202020204"/>
                </a:endParaRPr>
              </a:p>
            </p:txBody>
          </p:sp>
          <p:pic>
            <p:nvPicPr>
              <p:cNvPr id="75" name="Image 7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233431" y="5623323"/>
                <a:ext cx="694260" cy="658963"/>
              </a:xfrm>
              <a:prstGeom prst="ellipse">
                <a:avLst/>
              </a:prstGeom>
            </p:spPr>
          </p:pic>
        </p:grpSp>
        <p:sp>
          <p:nvSpPr>
            <p:cNvPr id="83" name="ZoneTexte 82"/>
            <p:cNvSpPr txBox="1"/>
            <p:nvPr/>
          </p:nvSpPr>
          <p:spPr>
            <a:xfrm>
              <a:off x="4719393" y="3965580"/>
              <a:ext cx="728999" cy="240890"/>
            </a:xfrm>
            <a:prstGeom prst="rect">
              <a:avLst/>
            </a:prstGeom>
            <a:noFill/>
          </p:spPr>
          <p:txBody>
            <a:bodyPr wrap="square" lIns="69984" tIns="69984" rIns="69984" bIns="69984" rtlCol="0">
              <a:spAutoFit/>
            </a:bodyPr>
            <a:lstStyle/>
            <a:p>
              <a:pPr algn="ctr" defTabSz="774853">
                <a:defRPr/>
              </a:pPr>
              <a:r>
                <a:rPr lang="en-GB" sz="960" i="1" dirty="0" err="1">
                  <a:solidFill>
                    <a:schemeClr val="bg1"/>
                  </a:solidFill>
                  <a:latin typeface="CNES Sans" panose="00000500000000000000" pitchFamily="50" charset="0"/>
                  <a:cs typeface="Helvetica Neue"/>
                </a:rPr>
                <a:t>Hemera</a:t>
              </a:r>
              <a:r>
                <a:rPr lang="en-GB" sz="960" i="1" dirty="0">
                  <a:solidFill>
                    <a:schemeClr val="bg1"/>
                  </a:solidFill>
                  <a:latin typeface="CNES Sans" panose="00000500000000000000" pitchFamily="50" charset="0"/>
                  <a:cs typeface="Helvetica Neue"/>
                </a:rPr>
                <a:t> 3</a:t>
              </a:r>
            </a:p>
          </p:txBody>
        </p:sp>
      </p:grpSp>
      <p:grpSp>
        <p:nvGrpSpPr>
          <p:cNvPr id="84" name="Groupe 83"/>
          <p:cNvGrpSpPr/>
          <p:nvPr/>
        </p:nvGrpSpPr>
        <p:grpSpPr>
          <a:xfrm>
            <a:off x="6207113" y="4798543"/>
            <a:ext cx="437400" cy="437400"/>
            <a:chOff x="2425303" y="1276350"/>
            <a:chExt cx="4324350" cy="4348162"/>
          </a:xfrm>
        </p:grpSpPr>
        <p:sp>
          <p:nvSpPr>
            <p:cNvPr id="85" name="Ellipse 84"/>
            <p:cNvSpPr/>
            <p:nvPr/>
          </p:nvSpPr>
          <p:spPr>
            <a:xfrm>
              <a:off x="2425303" y="1276350"/>
              <a:ext cx="4324350" cy="43481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endParaRPr lang="fr-FR" sz="960" dirty="0">
                <a:solidFill>
                  <a:schemeClr val="tx1"/>
                </a:solidFill>
                <a:latin typeface="Arial" panose="020B0604020202020204"/>
              </a:endParaRPr>
            </a:p>
          </p:txBody>
        </p:sp>
        <p:pic>
          <p:nvPicPr>
            <p:cNvPr id="86" name="Image 8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643188" y="1466850"/>
              <a:ext cx="3910489" cy="3943350"/>
            </a:xfrm>
            <a:prstGeom prst="ellipse">
              <a:avLst/>
            </a:prstGeom>
          </p:spPr>
        </p:pic>
      </p:grpSp>
      <p:sp>
        <p:nvSpPr>
          <p:cNvPr id="87" name="Text Box 54"/>
          <p:cNvSpPr txBox="1">
            <a:spLocks noChangeArrowheads="1"/>
          </p:cNvSpPr>
          <p:nvPr/>
        </p:nvSpPr>
        <p:spPr bwMode="auto">
          <a:xfrm>
            <a:off x="6099195" y="5163568"/>
            <a:ext cx="758339" cy="289068"/>
          </a:xfrm>
          <a:prstGeom prst="rect">
            <a:avLst/>
          </a:prstGeom>
          <a:noFill/>
          <a:ln w="9525">
            <a:noFill/>
            <a:miter lim="800000"/>
            <a:headEnd/>
            <a:tailEnd/>
          </a:ln>
        </p:spPr>
        <p:txBody>
          <a:bodyPr wrap="square" lIns="69984" tIns="69984" rIns="69984" bIns="69984">
            <a:spAutoFit/>
          </a:bodyPr>
          <a:lstStyle/>
          <a:p>
            <a:pPr algn="ctr" defTabSz="774853" fontAlgn="base">
              <a:spcBef>
                <a:spcPct val="10000"/>
              </a:spcBef>
              <a:spcAft>
                <a:spcPct val="0"/>
              </a:spcAft>
              <a:defRPr/>
            </a:pPr>
            <a:r>
              <a:rPr lang="en-GB" sz="960" i="1" dirty="0" err="1">
                <a:solidFill>
                  <a:schemeClr val="bg1"/>
                </a:solidFill>
                <a:latin typeface="CNES Sans" panose="00000500000000000000" pitchFamily="50" charset="0"/>
                <a:ea typeface="ヒラギノ角ゴ Pro W3"/>
                <a:cs typeface="Helvetica Neue"/>
              </a:rPr>
              <a:t>Strateole</a:t>
            </a:r>
            <a:r>
              <a:rPr lang="en-GB" sz="960" i="1" dirty="0">
                <a:solidFill>
                  <a:schemeClr val="bg1"/>
                </a:solidFill>
                <a:latin typeface="CNES Sans" panose="00000500000000000000" pitchFamily="50" charset="0"/>
                <a:ea typeface="ヒラギノ角ゴ Pro W3"/>
                <a:cs typeface="Helvetica Neue"/>
              </a:rPr>
              <a:t> 2-1</a:t>
            </a:r>
          </a:p>
        </p:txBody>
      </p:sp>
      <p:grpSp>
        <p:nvGrpSpPr>
          <p:cNvPr id="3" name="Groupe 2"/>
          <p:cNvGrpSpPr/>
          <p:nvPr/>
        </p:nvGrpSpPr>
        <p:grpSpPr>
          <a:xfrm>
            <a:off x="5398585" y="1611545"/>
            <a:ext cx="1060058" cy="1784314"/>
            <a:chOff x="4002807" y="4093597"/>
            <a:chExt cx="883382" cy="1486928"/>
          </a:xfrm>
        </p:grpSpPr>
        <p:sp>
          <p:nvSpPr>
            <p:cNvPr id="89" name="Line 154"/>
            <p:cNvSpPr>
              <a:spLocks noChangeShapeType="1"/>
            </p:cNvSpPr>
            <p:nvPr/>
          </p:nvSpPr>
          <p:spPr bwMode="auto">
            <a:xfrm>
              <a:off x="4465378" y="4344968"/>
              <a:ext cx="0" cy="1235557"/>
            </a:xfrm>
            <a:prstGeom prst="line">
              <a:avLst/>
            </a:prstGeom>
            <a:noFill/>
            <a:ln w="12700">
              <a:solidFill>
                <a:srgbClr val="55B9DF"/>
              </a:solidFill>
              <a:round/>
              <a:headEnd type="none"/>
              <a:tailEnd type="none" w="med" len="med"/>
            </a:ln>
            <a:effectLst/>
          </p:spPr>
          <p:txBody>
            <a:bodyPr wrap="square">
              <a:spAutoFit/>
            </a:bodyPr>
            <a:lstStyle/>
            <a:p>
              <a:pPr defTabSz="860914">
                <a:defRPr/>
              </a:pPr>
              <a:endParaRPr lang="fr-FR" sz="960" dirty="0">
                <a:solidFill>
                  <a:srgbClr val="646464"/>
                </a:solidFill>
                <a:latin typeface="Times New Roman"/>
              </a:endParaRPr>
            </a:p>
          </p:txBody>
        </p:sp>
        <p:pic>
          <p:nvPicPr>
            <p:cNvPr id="90" name="Image 89"/>
            <p:cNvPicPr>
              <a:picLocks/>
            </p:cNvPicPr>
            <p:nvPr/>
          </p:nvPicPr>
          <p:blipFill>
            <a:blip r:embed="rId20" cstate="print">
              <a:extLst>
                <a:ext uri="{28A0092B-C50C-407E-A947-70E740481C1C}">
                  <a14:useLocalDpi xmlns:a14="http://schemas.microsoft.com/office/drawing/2010/main" val="0"/>
                </a:ext>
              </a:extLst>
            </a:blip>
            <a:stretch>
              <a:fillRect/>
            </a:stretch>
          </p:blipFill>
          <p:spPr>
            <a:xfrm>
              <a:off x="4152898" y="4308981"/>
              <a:ext cx="583200" cy="583200"/>
            </a:xfrm>
            <a:prstGeom prst="ellipse">
              <a:avLst/>
            </a:prstGeom>
            <a:ln w="38100">
              <a:solidFill>
                <a:schemeClr val="bg1"/>
              </a:solidFill>
            </a:ln>
          </p:spPr>
        </p:pic>
        <p:sp>
          <p:nvSpPr>
            <p:cNvPr id="91" name="ZoneTexte 90"/>
            <p:cNvSpPr txBox="1"/>
            <p:nvPr/>
          </p:nvSpPr>
          <p:spPr>
            <a:xfrm>
              <a:off x="4002807" y="4093597"/>
              <a:ext cx="883382" cy="200055"/>
            </a:xfrm>
            <a:prstGeom prst="rect">
              <a:avLst/>
            </a:prstGeom>
            <a:noFill/>
          </p:spPr>
          <p:txBody>
            <a:bodyPr wrap="square" rtlCol="0">
              <a:spAutoFit/>
            </a:bodyPr>
            <a:lstStyle/>
            <a:p>
              <a:pPr algn="ctr" defTabSz="860914" fontAlgn="base">
                <a:spcBef>
                  <a:spcPct val="10000"/>
                </a:spcBef>
                <a:spcAft>
                  <a:spcPct val="0"/>
                </a:spcAft>
                <a:defRPr/>
              </a:pPr>
              <a:r>
                <a:rPr lang="en-GB" sz="960" dirty="0">
                  <a:solidFill>
                    <a:schemeClr val="bg1"/>
                  </a:solidFill>
                  <a:latin typeface="Helvetica Neue"/>
                  <a:ea typeface="ヒラギノ角ゴ Pro W3"/>
                  <a:cs typeface="Helvetica Neue"/>
                </a:rPr>
                <a:t>Sentinel-6 -MF</a:t>
              </a:r>
            </a:p>
          </p:txBody>
        </p:sp>
      </p:grpSp>
      <p:sp>
        <p:nvSpPr>
          <p:cNvPr id="101" name="Text Box 133"/>
          <p:cNvSpPr txBox="1">
            <a:spLocks noChangeArrowheads="1"/>
          </p:cNvSpPr>
          <p:nvPr/>
        </p:nvSpPr>
        <p:spPr bwMode="auto">
          <a:xfrm>
            <a:off x="6940793" y="4530315"/>
            <a:ext cx="2106628" cy="415571"/>
          </a:xfrm>
          <a:prstGeom prst="rect">
            <a:avLst/>
          </a:prstGeom>
          <a:noFill/>
          <a:ln w="9525">
            <a:noFill/>
            <a:miter lim="800000"/>
            <a:headEnd/>
            <a:tailEnd/>
          </a:ln>
        </p:spPr>
        <p:txBody>
          <a:bodyPr wrap="square" lIns="77760" tIns="77760" rIns="77760" bIns="77760">
            <a:spAutoFit/>
          </a:bodyPr>
          <a:lstStyle/>
          <a:p>
            <a:pPr algn="ctr" defTabSz="860914" fontAlgn="base">
              <a:spcBef>
                <a:spcPct val="0"/>
              </a:spcBef>
              <a:spcAft>
                <a:spcPct val="0"/>
              </a:spcAft>
              <a:defRPr/>
            </a:pPr>
            <a:r>
              <a:rPr lang="fr-FR" sz="840" dirty="0">
                <a:solidFill>
                  <a:schemeClr val="bg1"/>
                </a:solidFill>
                <a:latin typeface="Helvetica Neue"/>
                <a:ea typeface="ヒラギノ角ゴ Pro W3"/>
                <a:cs typeface="Helvetica Neue"/>
              </a:rPr>
              <a:t>IASI-NG1 &amp; </a:t>
            </a:r>
            <a:r>
              <a:rPr lang="fr-FR" sz="840" dirty="0" smtClean="0">
                <a:solidFill>
                  <a:schemeClr val="bg1"/>
                </a:solidFill>
                <a:latin typeface="Helvetica Neue"/>
                <a:ea typeface="ヒラギノ角ゴ Pro W3"/>
                <a:cs typeface="Helvetica Neue"/>
              </a:rPr>
              <a:t>3MI</a:t>
            </a:r>
          </a:p>
          <a:p>
            <a:pPr algn="ctr" defTabSz="860914" fontAlgn="base">
              <a:spcBef>
                <a:spcPct val="0"/>
              </a:spcBef>
              <a:spcAft>
                <a:spcPct val="0"/>
              </a:spcAft>
              <a:defRPr/>
            </a:pPr>
            <a:r>
              <a:rPr lang="fr-FR" sz="840" dirty="0" smtClean="0">
                <a:solidFill>
                  <a:schemeClr val="bg1"/>
                </a:solidFill>
                <a:latin typeface="Helvetica Neue"/>
                <a:ea typeface="ヒラギノ角ゴ Pro W3"/>
                <a:cs typeface="Helvetica Neue"/>
              </a:rPr>
              <a:t>/</a:t>
            </a:r>
            <a:r>
              <a:rPr lang="fr-FR" sz="840" dirty="0" err="1">
                <a:solidFill>
                  <a:schemeClr val="bg1"/>
                </a:solidFill>
                <a:latin typeface="Helvetica Neue"/>
                <a:ea typeface="ヒラギノ角ゴ Pro W3"/>
                <a:cs typeface="Helvetica Neue"/>
              </a:rPr>
              <a:t>Metop</a:t>
            </a:r>
            <a:r>
              <a:rPr lang="fr-FR" sz="840" dirty="0">
                <a:solidFill>
                  <a:schemeClr val="bg1"/>
                </a:solidFill>
                <a:latin typeface="Helvetica Neue"/>
                <a:ea typeface="ヒラギノ角ゴ Pro W3"/>
                <a:cs typeface="Helvetica Neue"/>
              </a:rPr>
              <a:t> SG A1</a:t>
            </a:r>
          </a:p>
        </p:txBody>
      </p:sp>
      <p:sp>
        <p:nvSpPr>
          <p:cNvPr id="102" name="Text Box 54"/>
          <p:cNvSpPr txBox="1">
            <a:spLocks noChangeArrowheads="1"/>
          </p:cNvSpPr>
          <p:nvPr/>
        </p:nvSpPr>
        <p:spPr bwMode="auto">
          <a:xfrm>
            <a:off x="7505239" y="1983055"/>
            <a:ext cx="855257" cy="304772"/>
          </a:xfrm>
          <a:prstGeom prst="rect">
            <a:avLst/>
          </a:prstGeom>
          <a:noFill/>
          <a:ln w="9525">
            <a:noFill/>
            <a:miter lim="800000"/>
            <a:headEnd/>
            <a:tailEnd/>
          </a:ln>
        </p:spPr>
        <p:txBody>
          <a:bodyPr wrap="square" lIns="77760" tIns="77760" rIns="77760" bIns="77760">
            <a:spAutoFit/>
          </a:bodyPr>
          <a:lstStyle/>
          <a:p>
            <a:pPr algn="ctr" defTabSz="860914" fontAlgn="base">
              <a:spcBef>
                <a:spcPct val="10000"/>
              </a:spcBef>
              <a:spcAft>
                <a:spcPct val="0"/>
              </a:spcAft>
              <a:defRPr/>
            </a:pPr>
            <a:r>
              <a:rPr lang="fr-FR" sz="960" dirty="0">
                <a:solidFill>
                  <a:schemeClr val="bg1"/>
                </a:solidFill>
                <a:latin typeface="Helvetica Neue"/>
                <a:ea typeface="ヒラギノ角ゴ Pro W3"/>
                <a:cs typeface="Helvetica Neue"/>
              </a:rPr>
              <a:t>Biomass</a:t>
            </a:r>
          </a:p>
        </p:txBody>
      </p:sp>
      <p:pic>
        <p:nvPicPr>
          <p:cNvPr id="103" name="Image 102" descr="Capture d’écran 2013-06-13 à 14.20.40.png"/>
          <p:cNvPicPr>
            <a:picLocks/>
          </p:cNvPicPr>
          <p:nvPr/>
        </p:nvPicPr>
        <p:blipFill>
          <a:blip r:embed="rId21" cstate="print">
            <a:extLst>
              <a:ext uri="{28A0092B-C50C-407E-A947-70E740481C1C}">
                <a14:useLocalDpi xmlns:a14="http://schemas.microsoft.com/office/drawing/2010/main"/>
              </a:ext>
            </a:extLst>
          </a:blip>
          <a:stretch>
            <a:fillRect/>
          </a:stretch>
        </p:blipFill>
        <p:spPr>
          <a:xfrm>
            <a:off x="7548817" y="2333995"/>
            <a:ext cx="699840" cy="699840"/>
          </a:xfrm>
          <a:prstGeom prst="ellipse">
            <a:avLst/>
          </a:prstGeom>
          <a:ln w="38100">
            <a:solidFill>
              <a:schemeClr val="bg1"/>
            </a:solidFill>
          </a:ln>
        </p:spPr>
      </p:pic>
      <p:pic>
        <p:nvPicPr>
          <p:cNvPr id="104" name="Image 103"/>
          <p:cNvPicPr>
            <a:picLocks/>
          </p:cNvPicPr>
          <p:nvPr/>
        </p:nvPicPr>
        <p:blipFill rotWithShape="1">
          <a:blip r:embed="rId22" cstate="print">
            <a:extLst>
              <a:ext uri="{28A0092B-C50C-407E-A947-70E740481C1C}">
                <a14:useLocalDpi xmlns:a14="http://schemas.microsoft.com/office/drawing/2010/main"/>
              </a:ext>
            </a:extLst>
          </a:blip>
          <a:srcRect/>
          <a:stretch/>
        </p:blipFill>
        <p:spPr>
          <a:xfrm>
            <a:off x="9473815" y="4762125"/>
            <a:ext cx="639263" cy="663469"/>
          </a:xfrm>
          <a:prstGeom prst="ellipse">
            <a:avLst/>
          </a:prstGeom>
          <a:ln w="38100">
            <a:solidFill>
              <a:schemeClr val="bg1"/>
            </a:solidFill>
          </a:ln>
        </p:spPr>
      </p:pic>
      <p:sp>
        <p:nvSpPr>
          <p:cNvPr id="105" name="Text Box 54"/>
          <p:cNvSpPr txBox="1">
            <a:spLocks noChangeArrowheads="1"/>
          </p:cNvSpPr>
          <p:nvPr/>
        </p:nvSpPr>
        <p:spPr bwMode="auto">
          <a:xfrm>
            <a:off x="9388241" y="5416356"/>
            <a:ext cx="855257" cy="304772"/>
          </a:xfrm>
          <a:prstGeom prst="rect">
            <a:avLst/>
          </a:prstGeom>
          <a:noFill/>
          <a:ln w="9525">
            <a:noFill/>
            <a:miter lim="800000"/>
            <a:headEnd/>
            <a:tailEnd/>
          </a:ln>
        </p:spPr>
        <p:txBody>
          <a:bodyPr wrap="square" lIns="77760" tIns="77760" rIns="77760" bIns="77760">
            <a:spAutoFit/>
          </a:bodyPr>
          <a:lstStyle/>
          <a:p>
            <a:pPr algn="ctr" defTabSz="860914" fontAlgn="base">
              <a:spcBef>
                <a:spcPct val="10000"/>
              </a:spcBef>
              <a:spcAft>
                <a:spcPct val="0"/>
              </a:spcAft>
              <a:defRPr/>
            </a:pPr>
            <a:r>
              <a:rPr lang="fr-FR" sz="960" dirty="0">
                <a:solidFill>
                  <a:schemeClr val="bg1"/>
                </a:solidFill>
                <a:latin typeface="Helvetica Neue"/>
                <a:ea typeface="ヒラギノ角ゴ Pro W3"/>
                <a:cs typeface="Helvetica Neue"/>
              </a:rPr>
              <a:t>Merlin</a:t>
            </a:r>
          </a:p>
        </p:txBody>
      </p:sp>
      <p:pic>
        <p:nvPicPr>
          <p:cNvPr id="107" name="Picture 80" descr="envi"/>
          <p:cNvPicPr>
            <a:picLocks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585365" y="3827782"/>
            <a:ext cx="638710" cy="672361"/>
          </a:xfrm>
          <a:prstGeom prst="ellipse">
            <a:avLst/>
          </a:prstGeom>
          <a:noFill/>
          <a:ln w="38100">
            <a:solidFill>
              <a:schemeClr val="bg1"/>
            </a:solidFill>
            <a:miter lim="800000"/>
            <a:headEnd/>
            <a:tailEnd/>
          </a:ln>
        </p:spPr>
      </p:pic>
      <p:sp>
        <p:nvSpPr>
          <p:cNvPr id="110" name="ZoneTexte 109"/>
          <p:cNvSpPr txBox="1"/>
          <p:nvPr/>
        </p:nvSpPr>
        <p:spPr>
          <a:xfrm>
            <a:off x="7442013" y="5826085"/>
            <a:ext cx="971999" cy="286305"/>
          </a:xfrm>
          <a:prstGeom prst="rect">
            <a:avLst/>
          </a:prstGeom>
          <a:noFill/>
        </p:spPr>
        <p:txBody>
          <a:bodyPr wrap="square" lIns="77760" tIns="77760" rIns="77760" bIns="77760" rtlCol="0">
            <a:spAutoFit/>
          </a:bodyPr>
          <a:lstStyle/>
          <a:p>
            <a:pPr algn="ctr" defTabSz="860914">
              <a:defRPr/>
            </a:pPr>
            <a:r>
              <a:rPr lang="fr-FR" sz="840" dirty="0">
                <a:solidFill>
                  <a:schemeClr val="bg1"/>
                </a:solidFill>
                <a:latin typeface="Helvetica Neue"/>
                <a:cs typeface="Helvetica Neue"/>
              </a:rPr>
              <a:t>Microcarb</a:t>
            </a:r>
          </a:p>
        </p:txBody>
      </p:sp>
      <p:pic>
        <p:nvPicPr>
          <p:cNvPr id="111" name="Image 110"/>
          <p:cNvPicPr>
            <a:picLocks/>
          </p:cNvPicPr>
          <p:nvPr/>
        </p:nvPicPr>
        <p:blipFill>
          <a:blip r:embed="rId24" cstate="print">
            <a:extLst>
              <a:ext uri="{28A0092B-C50C-407E-A947-70E740481C1C}">
                <a14:useLocalDpi xmlns:a14="http://schemas.microsoft.com/office/drawing/2010/main"/>
              </a:ext>
            </a:extLst>
          </a:blip>
          <a:stretch>
            <a:fillRect/>
          </a:stretch>
        </p:blipFill>
        <p:spPr>
          <a:xfrm>
            <a:off x="7517740" y="5214385"/>
            <a:ext cx="600012" cy="611999"/>
          </a:xfrm>
          <a:prstGeom prst="ellipse">
            <a:avLst/>
          </a:prstGeom>
          <a:ln w="38100">
            <a:solidFill>
              <a:schemeClr val="bg1"/>
            </a:solidFill>
          </a:ln>
        </p:spPr>
      </p:pic>
      <p:pic>
        <p:nvPicPr>
          <p:cNvPr id="120" name="Picture 80" descr="envi"/>
          <p:cNvPicPr>
            <a:picLocks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9504258" y="3858367"/>
            <a:ext cx="638710" cy="672361"/>
          </a:xfrm>
          <a:prstGeom prst="ellipse">
            <a:avLst/>
          </a:prstGeom>
          <a:noFill/>
          <a:ln w="38100">
            <a:solidFill>
              <a:schemeClr val="bg1"/>
            </a:solidFill>
            <a:miter lim="800000"/>
            <a:headEnd/>
            <a:tailEnd/>
          </a:ln>
        </p:spPr>
      </p:pic>
      <p:sp>
        <p:nvSpPr>
          <p:cNvPr id="121" name="Text Box 133"/>
          <p:cNvSpPr txBox="1">
            <a:spLocks noChangeArrowheads="1"/>
          </p:cNvSpPr>
          <p:nvPr/>
        </p:nvSpPr>
        <p:spPr bwMode="auto">
          <a:xfrm>
            <a:off x="8881340" y="4499689"/>
            <a:ext cx="2106628" cy="286305"/>
          </a:xfrm>
          <a:prstGeom prst="rect">
            <a:avLst/>
          </a:prstGeom>
          <a:noFill/>
          <a:ln w="9525">
            <a:noFill/>
            <a:miter lim="800000"/>
            <a:headEnd/>
            <a:tailEnd/>
          </a:ln>
        </p:spPr>
        <p:txBody>
          <a:bodyPr wrap="square" lIns="77760" tIns="77760" rIns="77760" bIns="77760">
            <a:spAutoFit/>
          </a:bodyPr>
          <a:lstStyle/>
          <a:p>
            <a:pPr algn="ctr" defTabSz="860914" fontAlgn="base">
              <a:spcBef>
                <a:spcPct val="0"/>
              </a:spcBef>
              <a:spcAft>
                <a:spcPct val="0"/>
              </a:spcAft>
              <a:defRPr/>
            </a:pPr>
            <a:r>
              <a:rPr lang="fr-FR" sz="840" dirty="0">
                <a:solidFill>
                  <a:schemeClr val="bg1"/>
                </a:solidFill>
                <a:latin typeface="Helvetica Neue"/>
                <a:ea typeface="ヒラギノ角ゴ Pro W3"/>
                <a:cs typeface="Helvetica Neue"/>
              </a:rPr>
              <a:t>IASI-NG2 &amp; 3MI/</a:t>
            </a:r>
            <a:r>
              <a:rPr lang="fr-FR" sz="840" dirty="0" err="1">
                <a:solidFill>
                  <a:schemeClr val="bg1"/>
                </a:solidFill>
                <a:latin typeface="Helvetica Neue"/>
                <a:ea typeface="ヒラギノ角ゴ Pro W3"/>
                <a:cs typeface="Helvetica Neue"/>
              </a:rPr>
              <a:t>Metop</a:t>
            </a:r>
            <a:r>
              <a:rPr lang="fr-FR" sz="840" dirty="0">
                <a:solidFill>
                  <a:schemeClr val="bg1"/>
                </a:solidFill>
                <a:latin typeface="Helvetica Neue"/>
                <a:ea typeface="ヒラギノ角ゴ Pro W3"/>
                <a:cs typeface="Helvetica Neue"/>
              </a:rPr>
              <a:t> SG A2</a:t>
            </a:r>
          </a:p>
        </p:txBody>
      </p:sp>
      <p:grpSp>
        <p:nvGrpSpPr>
          <p:cNvPr id="122" name="Groupe 121"/>
          <p:cNvGrpSpPr/>
          <p:nvPr/>
        </p:nvGrpSpPr>
        <p:grpSpPr>
          <a:xfrm>
            <a:off x="8066177" y="3876025"/>
            <a:ext cx="926110" cy="704517"/>
            <a:chOff x="4427846" y="3914920"/>
            <a:chExt cx="771758" cy="587097"/>
          </a:xfrm>
        </p:grpSpPr>
        <p:grpSp>
          <p:nvGrpSpPr>
            <p:cNvPr id="123" name="Groupe 122"/>
            <p:cNvGrpSpPr/>
            <p:nvPr/>
          </p:nvGrpSpPr>
          <p:grpSpPr>
            <a:xfrm>
              <a:off x="4588208" y="3914920"/>
              <a:ext cx="405000" cy="405001"/>
              <a:chOff x="2425303" y="1276350"/>
              <a:chExt cx="4324350" cy="4348162"/>
            </a:xfrm>
          </p:grpSpPr>
          <p:sp>
            <p:nvSpPr>
              <p:cNvPr id="125" name="Ellipse 124"/>
              <p:cNvSpPr/>
              <p:nvPr/>
            </p:nvSpPr>
            <p:spPr>
              <a:xfrm>
                <a:off x="2425303" y="1276350"/>
                <a:ext cx="4324350" cy="43481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8"/>
                <a:endParaRPr lang="fr-FR" sz="840" dirty="0">
                  <a:solidFill>
                    <a:schemeClr val="bg1"/>
                  </a:solidFill>
                  <a:latin typeface="Arial" panose="020B0604020202020204"/>
                </a:endParaRPr>
              </a:p>
            </p:txBody>
          </p:sp>
          <p:pic>
            <p:nvPicPr>
              <p:cNvPr id="126" name="Image 12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577339" y="1526546"/>
                <a:ext cx="3910494" cy="3943354"/>
              </a:xfrm>
              <a:prstGeom prst="ellipse">
                <a:avLst/>
              </a:prstGeom>
            </p:spPr>
          </p:pic>
        </p:grpSp>
        <p:sp>
          <p:nvSpPr>
            <p:cNvPr id="124" name="Text Box 54"/>
            <p:cNvSpPr txBox="1">
              <a:spLocks noChangeArrowheads="1"/>
            </p:cNvSpPr>
            <p:nvPr/>
          </p:nvSpPr>
          <p:spPr bwMode="auto">
            <a:xfrm>
              <a:off x="4427846" y="4263430"/>
              <a:ext cx="771758" cy="238587"/>
            </a:xfrm>
            <a:prstGeom prst="rect">
              <a:avLst/>
            </a:prstGeom>
            <a:noFill/>
            <a:ln w="9525">
              <a:noFill/>
              <a:miter lim="800000"/>
              <a:headEnd/>
              <a:tailEnd/>
            </a:ln>
          </p:spPr>
          <p:txBody>
            <a:bodyPr wrap="square" lIns="77760" tIns="77760" rIns="77760" bIns="77760">
              <a:spAutoFit/>
            </a:bodyPr>
            <a:lstStyle/>
            <a:p>
              <a:pPr algn="ctr" defTabSz="860914" fontAlgn="base">
                <a:spcBef>
                  <a:spcPct val="10000"/>
                </a:spcBef>
                <a:spcAft>
                  <a:spcPct val="0"/>
                </a:spcAft>
                <a:defRPr/>
              </a:pPr>
              <a:r>
                <a:rPr lang="fr-FR" sz="840" i="1" dirty="0">
                  <a:solidFill>
                    <a:schemeClr val="bg1"/>
                  </a:solidFill>
                  <a:latin typeface="Helvetica Neue"/>
                  <a:ea typeface="ヒラギノ角ゴ Pro W3"/>
                  <a:cs typeface="Helvetica Neue"/>
                </a:rPr>
                <a:t>Strateole 2-2</a:t>
              </a:r>
            </a:p>
          </p:txBody>
        </p:sp>
      </p:grpSp>
      <p:pic>
        <p:nvPicPr>
          <p:cNvPr id="127" name="Image 2" descr="image001"/>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23132" t="8026" r="15635" b="4028"/>
          <a:stretch/>
        </p:blipFill>
        <p:spPr bwMode="auto">
          <a:xfrm>
            <a:off x="8727556" y="5234521"/>
            <a:ext cx="757313" cy="680036"/>
          </a:xfrm>
          <a:prstGeom prst="ellipse">
            <a:avLst/>
          </a:prstGeom>
          <a:ln w="34925">
            <a:solidFill>
              <a:schemeClr val="bg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8" name="Text Box 54"/>
          <p:cNvSpPr txBox="1">
            <a:spLocks noChangeArrowheads="1"/>
          </p:cNvSpPr>
          <p:nvPr/>
        </p:nvSpPr>
        <p:spPr bwMode="auto">
          <a:xfrm>
            <a:off x="8678584" y="5872877"/>
            <a:ext cx="855257" cy="286305"/>
          </a:xfrm>
          <a:prstGeom prst="rect">
            <a:avLst/>
          </a:prstGeom>
          <a:noFill/>
          <a:ln w="9525">
            <a:noFill/>
            <a:miter lim="800000"/>
            <a:headEnd/>
            <a:tailEnd/>
          </a:ln>
        </p:spPr>
        <p:txBody>
          <a:bodyPr wrap="square" lIns="77760" tIns="77760" rIns="77760" bIns="77760">
            <a:spAutoFit/>
          </a:bodyPr>
          <a:lstStyle/>
          <a:p>
            <a:pPr algn="ctr" defTabSz="860914" fontAlgn="base">
              <a:spcBef>
                <a:spcPct val="10000"/>
              </a:spcBef>
              <a:spcAft>
                <a:spcPct val="0"/>
              </a:spcAft>
              <a:defRPr/>
            </a:pPr>
            <a:r>
              <a:rPr lang="fr-FR" sz="840" dirty="0">
                <a:solidFill>
                  <a:schemeClr val="bg1"/>
                </a:solidFill>
                <a:latin typeface="Helvetica Neue"/>
                <a:ea typeface="ヒラギノ角ゴ Pro W3"/>
                <a:cs typeface="Helvetica Neue"/>
              </a:rPr>
              <a:t>Trishna</a:t>
            </a:r>
          </a:p>
        </p:txBody>
      </p:sp>
      <p:sp>
        <p:nvSpPr>
          <p:cNvPr id="130" name="Line 154"/>
          <p:cNvSpPr>
            <a:spLocks noChangeShapeType="1"/>
          </p:cNvSpPr>
          <p:nvPr/>
        </p:nvSpPr>
        <p:spPr bwMode="auto">
          <a:xfrm>
            <a:off x="8137054" y="3664943"/>
            <a:ext cx="236760" cy="300430"/>
          </a:xfrm>
          <a:prstGeom prst="line">
            <a:avLst/>
          </a:prstGeom>
          <a:noFill/>
          <a:ln w="12700">
            <a:solidFill>
              <a:srgbClr val="55B9DF"/>
            </a:solidFill>
            <a:round/>
            <a:headEnd type="none"/>
            <a:tailEnd type="none" w="med" len="med"/>
          </a:ln>
          <a:effectLst/>
          <a:extLst/>
        </p:spPr>
        <p:txBody>
          <a:bodyPr wrap="square">
            <a:spAutoFit/>
          </a:bodyPr>
          <a:lstStyle/>
          <a:p>
            <a:pPr defTabSz="860914">
              <a:defRPr/>
            </a:pPr>
            <a:endParaRPr lang="fr-FR" sz="1694" dirty="0">
              <a:solidFill>
                <a:srgbClr val="646464"/>
              </a:solidFill>
              <a:latin typeface="Times New Roman"/>
            </a:endParaRPr>
          </a:p>
        </p:txBody>
      </p:sp>
      <p:sp>
        <p:nvSpPr>
          <p:cNvPr id="118" name="Titre 1"/>
          <p:cNvSpPr txBox="1">
            <a:spLocks/>
          </p:cNvSpPr>
          <p:nvPr/>
        </p:nvSpPr>
        <p:spPr>
          <a:xfrm>
            <a:off x="4603820" y="1111844"/>
            <a:ext cx="2356465" cy="399598"/>
          </a:xfrm>
          <a:prstGeom prst="rect">
            <a:avLst/>
          </a:prstGeom>
        </p:spPr>
        <p:txBody>
          <a:bodyPr vert="horz" lIns="98755" tIns="49378" rIns="98755" bIns="49378" rtlCol="0" anchor="t">
            <a:noAutofit/>
          </a:bodyPr>
          <a:lstStyle>
            <a:lvl1pPr algn="l" defTabSz="914400" rtl="0" eaLnBrk="1" latinLnBrk="0" hangingPunct="1">
              <a:lnSpc>
                <a:spcPct val="90000"/>
              </a:lnSpc>
              <a:spcBef>
                <a:spcPct val="0"/>
              </a:spcBef>
              <a:buNone/>
              <a:defRPr lang="fr-FR" sz="2400" b="1" i="0" kern="1200" smtClean="0">
                <a:solidFill>
                  <a:srgbClr val="002060"/>
                </a:solidFill>
                <a:latin typeface="Arial Black" charset="0"/>
                <a:ea typeface="Arial Black" charset="0"/>
                <a:cs typeface="Arial Black" charset="0"/>
              </a:defRPr>
            </a:lvl1pPr>
          </a:lstStyle>
          <a:p>
            <a:pPr algn="ctr" defTabSz="987552">
              <a:defRPr/>
            </a:pPr>
            <a:r>
              <a:rPr lang="en-GB" sz="1440" b="0" dirty="0">
                <a:solidFill>
                  <a:srgbClr val="FFFFFF"/>
                </a:solidFill>
                <a:latin typeface="Arial" panose="020B0604020202020204" pitchFamily="34" charset="0"/>
                <a:cs typeface="Arial" panose="020B0604020202020204" pitchFamily="34" charset="0"/>
              </a:rPr>
              <a:t>Operational programmes</a:t>
            </a:r>
          </a:p>
        </p:txBody>
      </p:sp>
      <p:sp>
        <p:nvSpPr>
          <p:cNvPr id="119" name="Titre 1"/>
          <p:cNvSpPr txBox="1">
            <a:spLocks/>
          </p:cNvSpPr>
          <p:nvPr/>
        </p:nvSpPr>
        <p:spPr>
          <a:xfrm>
            <a:off x="7005062" y="1123131"/>
            <a:ext cx="3748976" cy="458711"/>
          </a:xfrm>
          <a:prstGeom prst="rect">
            <a:avLst/>
          </a:prstGeom>
        </p:spPr>
        <p:txBody>
          <a:bodyPr vert="horz" lIns="98755" tIns="49378" rIns="98755" bIns="49378" rtlCol="0" anchor="t">
            <a:noAutofit/>
          </a:bodyPr>
          <a:lstStyle>
            <a:lvl1pPr algn="l" defTabSz="914400" rtl="0" eaLnBrk="1" latinLnBrk="0" hangingPunct="1">
              <a:lnSpc>
                <a:spcPct val="90000"/>
              </a:lnSpc>
              <a:spcBef>
                <a:spcPct val="0"/>
              </a:spcBef>
              <a:buNone/>
              <a:defRPr lang="fr-FR" sz="2400" b="1" i="0" kern="1200" smtClean="0">
                <a:solidFill>
                  <a:srgbClr val="002060"/>
                </a:solidFill>
                <a:latin typeface="Arial Black" charset="0"/>
                <a:ea typeface="Arial Black" charset="0"/>
                <a:cs typeface="Arial Black" charset="0"/>
              </a:defRPr>
            </a:lvl1pPr>
          </a:lstStyle>
          <a:p>
            <a:pPr defTabSz="987552">
              <a:defRPr/>
            </a:pPr>
            <a:r>
              <a:rPr lang="en-GB" sz="1440" b="0" dirty="0">
                <a:solidFill>
                  <a:srgbClr val="FFFFFF"/>
                </a:solidFill>
                <a:latin typeface="Arial" panose="020B0604020202020204" pitchFamily="34" charset="0"/>
                <a:cs typeface="Arial" panose="020B0604020202020204" pitchFamily="34" charset="0"/>
              </a:rPr>
              <a:t>Programmes under development</a:t>
            </a:r>
          </a:p>
        </p:txBody>
      </p:sp>
    </p:spTree>
    <p:extLst>
      <p:ext uri="{BB962C8B-B14F-4D97-AF65-F5344CB8AC3E}">
        <p14:creationId xmlns:p14="http://schemas.microsoft.com/office/powerpoint/2010/main" val="3623452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defTabSz="956570">
              <a:defRPr/>
            </a:pPr>
            <a:fld id="{EB81167D-292E-8142-ABF3-3BDF0609D345}" type="slidenum">
              <a:rPr lang="fr-FR"/>
              <a:pPr defTabSz="956570">
                <a:defRPr/>
              </a:pPr>
              <a:t>14</a:t>
            </a:fld>
            <a:endParaRPr lang="fr-FR" dirty="0"/>
          </a:p>
        </p:txBody>
      </p:sp>
      <p:sp>
        <p:nvSpPr>
          <p:cNvPr id="3" name="Titre 2"/>
          <p:cNvSpPr>
            <a:spLocks noGrp="1"/>
          </p:cNvSpPr>
          <p:nvPr>
            <p:ph type="title"/>
          </p:nvPr>
        </p:nvSpPr>
        <p:spPr/>
        <p:txBody>
          <a:bodyPr/>
          <a:lstStyle/>
          <a:p>
            <a:r>
              <a:rPr lang="fr-FR" dirty="0" smtClean="0"/>
              <a:t>CNES </a:t>
            </a:r>
            <a:r>
              <a:rPr lang="fr-FR" dirty="0"/>
              <a:t>EO </a:t>
            </a:r>
            <a:r>
              <a:rPr lang="fr-FR" dirty="0" smtClean="0"/>
              <a:t>Programme</a:t>
            </a:r>
            <a:endParaRPr lang="fr-FR" dirty="0"/>
          </a:p>
        </p:txBody>
      </p:sp>
      <p:graphicFrame>
        <p:nvGraphicFramePr>
          <p:cNvPr id="8" name="Object 3"/>
          <p:cNvGraphicFramePr>
            <a:graphicFrameLocks noChangeAspect="1"/>
          </p:cNvGraphicFramePr>
          <p:nvPr>
            <p:extLst/>
          </p:nvPr>
        </p:nvGraphicFramePr>
        <p:xfrm>
          <a:off x="4703889" y="1504419"/>
          <a:ext cx="2824634" cy="1932644"/>
        </p:xfrm>
        <a:graphic>
          <a:graphicData uri="http://schemas.openxmlformats.org/presentationml/2006/ole">
            <mc:AlternateContent xmlns:mc="http://schemas.openxmlformats.org/markup-compatibility/2006">
              <mc:Choice xmlns:v="urn:schemas-microsoft-com:vml" Requires="v">
                <p:oleObj spid="_x0000_s1033" name="Image" r:id="rId4" imgW="5943600" imgH="4849560" progId="Word.Picture.8">
                  <p:embed/>
                </p:oleObj>
              </mc:Choice>
              <mc:Fallback>
                <p:oleObj name="Image" r:id="rId4" imgW="5943600" imgH="4849560" progId="Word.Picture.8">
                  <p:embed/>
                  <p:pic>
                    <p:nvPicPr>
                      <p:cNvPr id="8" name="Object 3"/>
                      <p:cNvPicPr>
                        <a:picLocks noChangeAspect="1" noChangeArrowheads="1"/>
                      </p:cNvPicPr>
                      <p:nvPr/>
                    </p:nvPicPr>
                    <p:blipFill>
                      <a:blip r:embed="rId5">
                        <a:extLst>
                          <a:ext uri="{28A0092B-C50C-407E-A947-70E740481C1C}">
                            <a14:useLocalDpi xmlns:a14="http://schemas.microsoft.com/office/drawing/2010/main" val="0"/>
                          </a:ext>
                        </a:extLst>
                      </a:blip>
                      <a:srcRect l="6754" t="5978" r="7692" b="16313"/>
                      <a:stretch>
                        <a:fillRect/>
                      </a:stretch>
                    </p:blipFill>
                    <p:spPr bwMode="auto">
                      <a:xfrm>
                        <a:off x="4703889" y="1504419"/>
                        <a:ext cx="2824634" cy="1932644"/>
                      </a:xfrm>
                      <a:prstGeom prst="rect">
                        <a:avLst/>
                      </a:prstGeom>
                      <a:noFill/>
                      <a:extLst/>
                    </p:spPr>
                  </p:pic>
                </p:oleObj>
              </mc:Fallback>
            </mc:AlternateContent>
          </a:graphicData>
        </a:graphic>
      </p:graphicFrame>
      <p:sp>
        <p:nvSpPr>
          <p:cNvPr id="9" name="Text Box 5"/>
          <p:cNvSpPr txBox="1">
            <a:spLocks noChangeArrowheads="1"/>
          </p:cNvSpPr>
          <p:nvPr/>
        </p:nvSpPr>
        <p:spPr bwMode="auto">
          <a:xfrm>
            <a:off x="1598657" y="1022901"/>
            <a:ext cx="4001176" cy="461665"/>
          </a:xfrm>
          <a:prstGeom prst="rect">
            <a:avLst/>
          </a:prstGeom>
          <a:noFill/>
          <a:ln w="9525">
            <a:noFill/>
            <a:miter lim="800000"/>
            <a:headEnd/>
            <a:tailEnd/>
          </a:ln>
          <a:effectLst/>
        </p:spPr>
        <p:txBody>
          <a:bodyPr wrap="square">
            <a:spAutoFit/>
          </a:bodyPr>
          <a:lstStyle/>
          <a:p>
            <a:pPr algn="ctr" defTabSz="1097236" eaLnBrk="0" hangingPunct="0"/>
            <a:r>
              <a:rPr lang="en-GB" altLang="ja-JP" sz="2400" b="1" dirty="0">
                <a:solidFill>
                  <a:srgbClr val="FF0000"/>
                </a:solidFill>
                <a:ea typeface="ヒラギノ角ゴ Pro W3" charset="-128"/>
                <a:cs typeface="Vani" panose="020B0502040204020203" pitchFamily="34" charset="0"/>
              </a:rPr>
              <a:t>R&amp;T actions</a:t>
            </a:r>
            <a:endParaRPr lang="en-GB" sz="2400" dirty="0">
              <a:solidFill>
                <a:prstClr val="black">
                  <a:lumMod val="95000"/>
                  <a:lumOff val="5000"/>
                </a:prstClr>
              </a:solidFill>
              <a:ea typeface="ヒラギノ角ゴ Pro W3" charset="-128"/>
              <a:cs typeface="Vani" panose="020B0502040204020203" pitchFamily="34" charset="0"/>
            </a:endParaRPr>
          </a:p>
        </p:txBody>
      </p:sp>
      <p:sp>
        <p:nvSpPr>
          <p:cNvPr id="10" name="Text Box 5"/>
          <p:cNvSpPr txBox="1">
            <a:spLocks noChangeArrowheads="1"/>
          </p:cNvSpPr>
          <p:nvPr/>
        </p:nvSpPr>
        <p:spPr bwMode="auto">
          <a:xfrm>
            <a:off x="4522502" y="617648"/>
            <a:ext cx="3456384" cy="830997"/>
          </a:xfrm>
          <a:prstGeom prst="rect">
            <a:avLst/>
          </a:prstGeom>
          <a:noFill/>
          <a:ln w="9525">
            <a:noFill/>
            <a:miter lim="800000"/>
            <a:headEnd/>
            <a:tailEnd/>
          </a:ln>
          <a:effectLst/>
        </p:spPr>
        <p:txBody>
          <a:bodyPr wrap="square">
            <a:spAutoFit/>
          </a:bodyPr>
          <a:lstStyle/>
          <a:p>
            <a:pPr algn="ctr" defTabSz="1097236" eaLnBrk="0" hangingPunct="0"/>
            <a:r>
              <a:rPr lang="en-GB" altLang="ja-JP" sz="2400" b="1" dirty="0">
                <a:solidFill>
                  <a:srgbClr val="FF0000"/>
                </a:solidFill>
                <a:ea typeface="ヒラギノ角ゴ Pro W3" charset="-128"/>
                <a:cs typeface="Vani" panose="020B0502040204020203" pitchFamily="34" charset="0"/>
              </a:rPr>
              <a:t>Phase 0 / Phase A studies</a:t>
            </a:r>
            <a:endParaRPr lang="en-GB" sz="2400" dirty="0">
              <a:solidFill>
                <a:schemeClr val="accent1">
                  <a:lumMod val="75000"/>
                  <a:lumOff val="25000"/>
                </a:schemeClr>
              </a:solidFill>
              <a:ea typeface="ヒラギノ角ゴ Pro W3" charset="-128"/>
              <a:cs typeface="Vani" panose="020B0502040204020203" pitchFamily="34" charset="0"/>
            </a:endParaRPr>
          </a:p>
        </p:txBody>
      </p:sp>
      <p:sp>
        <p:nvSpPr>
          <p:cNvPr id="11" name="Rectangle 10"/>
          <p:cNvSpPr>
            <a:spLocks noGrp="1" noChangeArrowheads="1"/>
          </p:cNvSpPr>
          <p:nvPr/>
        </p:nvSpPr>
        <p:spPr bwMode="gray">
          <a:xfrm>
            <a:off x="596378" y="4241145"/>
            <a:ext cx="10972800" cy="132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588" indent="-1588" algn="just" rtl="0" eaLnBrk="0" fontAlgn="base" hangingPunct="0">
              <a:spcBef>
                <a:spcPct val="0"/>
              </a:spcBef>
              <a:spcAft>
                <a:spcPct val="60000"/>
              </a:spcAft>
              <a:defRPr>
                <a:solidFill>
                  <a:schemeClr val="tx1"/>
                </a:solidFill>
                <a:latin typeface="+mn-lt"/>
                <a:ea typeface="+mn-ea"/>
                <a:cs typeface="+mn-cs"/>
              </a:defRPr>
            </a:lvl1pPr>
            <a:lvl2pPr marL="184150" indent="-180975" algn="l" rtl="0" eaLnBrk="0" fontAlgn="base" hangingPunct="0">
              <a:lnSpc>
                <a:spcPct val="120000"/>
              </a:lnSpc>
              <a:spcBef>
                <a:spcPct val="0"/>
              </a:spcBef>
              <a:spcAft>
                <a:spcPct val="0"/>
              </a:spcAft>
              <a:buClr>
                <a:schemeClr val="tx1"/>
              </a:buClr>
              <a:buFont typeface="Wingdings 2" pitchFamily="18" charset="2"/>
              <a:buChar char=""/>
              <a:defRPr>
                <a:solidFill>
                  <a:srgbClr val="000000"/>
                </a:solidFill>
                <a:latin typeface="+mn-lt"/>
                <a:cs typeface="+mn-cs"/>
              </a:defRPr>
            </a:lvl2pPr>
            <a:lvl3pPr marL="363538" indent="-177800" algn="l" rtl="0" eaLnBrk="0" fontAlgn="base" hangingPunct="0">
              <a:lnSpc>
                <a:spcPct val="120000"/>
              </a:lnSpc>
              <a:spcBef>
                <a:spcPct val="0"/>
              </a:spcBef>
              <a:spcAft>
                <a:spcPct val="0"/>
              </a:spcAft>
              <a:buClr>
                <a:schemeClr val="tx1"/>
              </a:buClr>
              <a:buFont typeface="Wingdings 2" pitchFamily="18" charset="2"/>
              <a:buChar char="è"/>
              <a:defRPr sz="1600">
                <a:solidFill>
                  <a:srgbClr val="000000"/>
                </a:solidFill>
                <a:latin typeface="+mn-lt"/>
                <a:cs typeface="+mn-cs"/>
              </a:defRPr>
            </a:lvl3pPr>
            <a:lvl4pPr marL="539750" indent="-174625" algn="l" rtl="0" eaLnBrk="0" fontAlgn="base" hangingPunct="0">
              <a:lnSpc>
                <a:spcPct val="120000"/>
              </a:lnSpc>
              <a:spcBef>
                <a:spcPct val="0"/>
              </a:spcBef>
              <a:spcAft>
                <a:spcPct val="0"/>
              </a:spcAft>
              <a:buClr>
                <a:schemeClr val="tx1"/>
              </a:buClr>
              <a:buFont typeface="Arial" charset="0"/>
              <a:buChar char="»"/>
              <a:defRPr sz="1400">
                <a:solidFill>
                  <a:srgbClr val="000000"/>
                </a:solidFill>
                <a:latin typeface="+mn-lt"/>
                <a:cs typeface="+mn-cs"/>
              </a:defRPr>
            </a:lvl4pPr>
            <a:lvl5pPr marL="735013" indent="-193675" algn="l" rtl="0" eaLnBrk="0" fontAlgn="base" hangingPunct="0">
              <a:lnSpc>
                <a:spcPct val="120000"/>
              </a:lnSpc>
              <a:spcBef>
                <a:spcPct val="0"/>
              </a:spcBef>
              <a:spcAft>
                <a:spcPct val="0"/>
              </a:spcAft>
              <a:buClr>
                <a:schemeClr val="tx1"/>
              </a:buClr>
              <a:buFont typeface="Wingdings 2" pitchFamily="18" charset="2"/>
              <a:buChar char=""/>
              <a:defRPr sz="1000">
                <a:solidFill>
                  <a:srgbClr val="000000"/>
                </a:solidFill>
                <a:latin typeface="+mn-lt"/>
                <a:cs typeface="+mn-cs"/>
              </a:defRPr>
            </a:lvl5pPr>
            <a:lvl6pPr marL="1192213" indent="-193675" algn="l" rtl="0" fontAlgn="base">
              <a:lnSpc>
                <a:spcPct val="120000"/>
              </a:lnSpc>
              <a:spcBef>
                <a:spcPct val="0"/>
              </a:spcBef>
              <a:spcAft>
                <a:spcPct val="0"/>
              </a:spcAft>
              <a:buClr>
                <a:schemeClr val="tx1"/>
              </a:buClr>
              <a:buFont typeface="Wingdings 2" pitchFamily="18" charset="2"/>
              <a:buChar char=""/>
              <a:defRPr sz="1000">
                <a:solidFill>
                  <a:srgbClr val="000000"/>
                </a:solidFill>
                <a:latin typeface="+mn-lt"/>
                <a:cs typeface="+mn-cs"/>
              </a:defRPr>
            </a:lvl6pPr>
            <a:lvl7pPr marL="1649413" indent="-193675" algn="l" rtl="0" fontAlgn="base">
              <a:lnSpc>
                <a:spcPct val="120000"/>
              </a:lnSpc>
              <a:spcBef>
                <a:spcPct val="0"/>
              </a:spcBef>
              <a:spcAft>
                <a:spcPct val="0"/>
              </a:spcAft>
              <a:buClr>
                <a:schemeClr val="tx1"/>
              </a:buClr>
              <a:buFont typeface="Wingdings 2" pitchFamily="18" charset="2"/>
              <a:buChar char=""/>
              <a:defRPr sz="1000">
                <a:solidFill>
                  <a:srgbClr val="000000"/>
                </a:solidFill>
                <a:latin typeface="+mn-lt"/>
                <a:cs typeface="+mn-cs"/>
              </a:defRPr>
            </a:lvl7pPr>
            <a:lvl8pPr marL="2106613" indent="-193675" algn="l" rtl="0" fontAlgn="base">
              <a:lnSpc>
                <a:spcPct val="120000"/>
              </a:lnSpc>
              <a:spcBef>
                <a:spcPct val="0"/>
              </a:spcBef>
              <a:spcAft>
                <a:spcPct val="0"/>
              </a:spcAft>
              <a:buClr>
                <a:schemeClr val="tx1"/>
              </a:buClr>
              <a:buFont typeface="Wingdings 2" pitchFamily="18" charset="2"/>
              <a:buChar char=""/>
              <a:defRPr sz="1000">
                <a:solidFill>
                  <a:srgbClr val="000000"/>
                </a:solidFill>
                <a:latin typeface="+mn-lt"/>
                <a:cs typeface="+mn-cs"/>
              </a:defRPr>
            </a:lvl8pPr>
            <a:lvl9pPr marL="2563813" indent="-193675" algn="l" rtl="0" fontAlgn="base">
              <a:lnSpc>
                <a:spcPct val="120000"/>
              </a:lnSpc>
              <a:spcBef>
                <a:spcPct val="0"/>
              </a:spcBef>
              <a:spcAft>
                <a:spcPct val="0"/>
              </a:spcAft>
              <a:buClr>
                <a:schemeClr val="tx1"/>
              </a:buClr>
              <a:buFont typeface="Wingdings 2" pitchFamily="18" charset="2"/>
              <a:buChar char=""/>
              <a:defRPr sz="1000">
                <a:solidFill>
                  <a:srgbClr val="000000"/>
                </a:solidFill>
                <a:latin typeface="+mn-lt"/>
                <a:cs typeface="+mn-cs"/>
              </a:defRPr>
            </a:lvl9pPr>
          </a:lstStyle>
          <a:p>
            <a:pPr lvl="2" defTabSz="1097236" eaLnBrk="1" hangingPunct="1">
              <a:buClr>
                <a:srgbClr val="EC7405"/>
              </a:buClr>
            </a:pPr>
            <a:r>
              <a:rPr lang="fr-FR" altLang="fr-FR" sz="2160" kern="0" dirty="0">
                <a:solidFill>
                  <a:srgbClr val="336699"/>
                </a:solidFill>
                <a:cs typeface="Vani" panose="020B0502040204020203" pitchFamily="34" charset="0"/>
                <a:sym typeface="Symbol"/>
              </a:rPr>
              <a:t> A consistent set of actions </a:t>
            </a:r>
            <a:r>
              <a:rPr lang="fr-FR" altLang="fr-FR" sz="2160" kern="0" dirty="0" err="1">
                <a:solidFill>
                  <a:srgbClr val="336699"/>
                </a:solidFill>
                <a:cs typeface="Vani" panose="020B0502040204020203" pitchFamily="34" charset="0"/>
                <a:sym typeface="Symbol"/>
              </a:rPr>
              <a:t>aiming</a:t>
            </a:r>
            <a:r>
              <a:rPr lang="fr-FR" altLang="fr-FR" sz="2160" kern="0" dirty="0">
                <a:solidFill>
                  <a:srgbClr val="336699"/>
                </a:solidFill>
                <a:cs typeface="Vani" panose="020B0502040204020203" pitchFamily="34" charset="0"/>
                <a:sym typeface="Symbol"/>
              </a:rPr>
              <a:t> at </a:t>
            </a:r>
            <a:r>
              <a:rPr lang="fr-FR" altLang="fr-FR" sz="2160" kern="0" dirty="0" err="1">
                <a:solidFill>
                  <a:srgbClr val="336699"/>
                </a:solidFill>
                <a:cs typeface="Vani" panose="020B0502040204020203" pitchFamily="34" charset="0"/>
                <a:sym typeface="Symbol"/>
              </a:rPr>
              <a:t>covering</a:t>
            </a:r>
            <a:r>
              <a:rPr lang="fr-FR" altLang="fr-FR" sz="2160" kern="0" dirty="0">
                <a:solidFill>
                  <a:srgbClr val="336699"/>
                </a:solidFill>
                <a:cs typeface="Vani" panose="020B0502040204020203" pitchFamily="34" charset="0"/>
                <a:sym typeface="Symbol"/>
              </a:rPr>
              <a:t> all </a:t>
            </a:r>
            <a:r>
              <a:rPr lang="fr-FR" altLang="fr-FR" sz="2160" kern="0" dirty="0" err="1">
                <a:solidFill>
                  <a:srgbClr val="336699"/>
                </a:solidFill>
                <a:cs typeface="Vani" panose="020B0502040204020203" pitchFamily="34" charset="0"/>
                <a:sym typeface="Symbol"/>
              </a:rPr>
              <a:t>facets</a:t>
            </a:r>
            <a:r>
              <a:rPr lang="fr-FR" altLang="fr-FR" sz="2160" kern="0" dirty="0">
                <a:solidFill>
                  <a:srgbClr val="336699"/>
                </a:solidFill>
                <a:cs typeface="Vani" panose="020B0502040204020203" pitchFamily="34" charset="0"/>
                <a:sym typeface="Symbol"/>
              </a:rPr>
              <a:t> of the </a:t>
            </a:r>
            <a:r>
              <a:rPr lang="fr-FR" altLang="fr-FR" sz="2160" kern="0" dirty="0" err="1">
                <a:solidFill>
                  <a:srgbClr val="336699"/>
                </a:solidFill>
                <a:cs typeface="Vani" panose="020B0502040204020203" pitchFamily="34" charset="0"/>
                <a:sym typeface="Symbol"/>
              </a:rPr>
              <a:t>Earth</a:t>
            </a:r>
            <a:r>
              <a:rPr lang="fr-FR" altLang="fr-FR" sz="2160" kern="0" dirty="0">
                <a:solidFill>
                  <a:srgbClr val="336699"/>
                </a:solidFill>
                <a:cs typeface="Vani" panose="020B0502040204020203" pitchFamily="34" charset="0"/>
                <a:sym typeface="Symbol"/>
              </a:rPr>
              <a:t> System </a:t>
            </a:r>
          </a:p>
          <a:p>
            <a:pPr lvl="2" defTabSz="1097236" eaLnBrk="1" hangingPunct="1">
              <a:buClr>
                <a:srgbClr val="EC7405"/>
              </a:buClr>
            </a:pPr>
            <a:r>
              <a:rPr lang="fr-FR" altLang="fr-FR" sz="2160" kern="0" dirty="0">
                <a:solidFill>
                  <a:srgbClr val="336699"/>
                </a:solidFill>
                <a:cs typeface="Vani" panose="020B0502040204020203" pitchFamily="34" charset="0"/>
                <a:sym typeface="Symbol"/>
              </a:rPr>
              <a:t> Collaborations / </a:t>
            </a:r>
            <a:r>
              <a:rPr lang="fr-FR" altLang="fr-FR" sz="2160" kern="0" dirty="0" err="1">
                <a:solidFill>
                  <a:srgbClr val="336699"/>
                </a:solidFill>
                <a:cs typeface="Vani" panose="020B0502040204020203" pitchFamily="34" charset="0"/>
                <a:sym typeface="Symbol"/>
              </a:rPr>
              <a:t>Partnerships</a:t>
            </a:r>
            <a:endParaRPr lang="fr-FR" altLang="fr-FR" sz="2160" kern="0" dirty="0">
              <a:solidFill>
                <a:srgbClr val="336699"/>
              </a:solidFill>
              <a:cs typeface="Vani" panose="020B0502040204020203" pitchFamily="34" charset="0"/>
              <a:sym typeface="Symbol"/>
            </a:endParaRPr>
          </a:p>
          <a:p>
            <a:pPr lvl="2" defTabSz="1097236" eaLnBrk="1" hangingPunct="1">
              <a:buClr>
                <a:srgbClr val="EC7405"/>
              </a:buClr>
            </a:pPr>
            <a:r>
              <a:rPr lang="fr-FR" altLang="fr-FR" sz="2160" kern="0" dirty="0">
                <a:solidFill>
                  <a:srgbClr val="336699"/>
                </a:solidFill>
                <a:cs typeface="Vani" panose="020B0502040204020203" pitchFamily="34" charset="0"/>
                <a:sym typeface="Symbol"/>
              </a:rPr>
              <a:t> </a:t>
            </a:r>
            <a:r>
              <a:rPr lang="fr-FR" altLang="fr-FR" sz="2160" kern="0" dirty="0" err="1">
                <a:solidFill>
                  <a:srgbClr val="336699"/>
                </a:solidFill>
                <a:cs typeface="Vani" panose="020B0502040204020203" pitchFamily="34" charset="0"/>
                <a:sym typeface="Symbol"/>
              </a:rPr>
              <a:t>Necessary</a:t>
            </a:r>
            <a:r>
              <a:rPr lang="fr-FR" altLang="fr-FR" sz="2160" kern="0" dirty="0">
                <a:solidFill>
                  <a:srgbClr val="336699"/>
                </a:solidFill>
                <a:cs typeface="Vani" panose="020B0502040204020203" pitchFamily="34" charset="0"/>
                <a:sym typeface="Symbol"/>
              </a:rPr>
              <a:t> </a:t>
            </a:r>
            <a:r>
              <a:rPr lang="fr-FR" altLang="fr-FR" sz="2160" kern="0" dirty="0" err="1">
                <a:solidFill>
                  <a:srgbClr val="336699"/>
                </a:solidFill>
                <a:cs typeface="Vani" panose="020B0502040204020203" pitchFamily="34" charset="0"/>
                <a:sym typeface="Symbol"/>
              </a:rPr>
              <a:t>combination</a:t>
            </a:r>
            <a:r>
              <a:rPr lang="fr-FR" altLang="fr-FR" sz="2160" kern="0" dirty="0">
                <a:solidFill>
                  <a:srgbClr val="336699"/>
                </a:solidFill>
                <a:cs typeface="Vani" panose="020B0502040204020203" pitchFamily="34" charset="0"/>
                <a:sym typeface="Symbol"/>
              </a:rPr>
              <a:t> of satellite + in-situ + model data</a:t>
            </a:r>
          </a:p>
          <a:p>
            <a:pPr lvl="2" defTabSz="1097236" eaLnBrk="1" hangingPunct="1">
              <a:buClr>
                <a:srgbClr val="EC7405"/>
              </a:buClr>
            </a:pPr>
            <a:r>
              <a:rPr lang="fr-FR" altLang="fr-FR" sz="2160" kern="0" dirty="0">
                <a:solidFill>
                  <a:srgbClr val="336699"/>
                </a:solidFill>
                <a:cs typeface="Vani" panose="020B0502040204020203" pitchFamily="34" charset="0"/>
                <a:sym typeface="Symbol"/>
              </a:rPr>
              <a:t> </a:t>
            </a:r>
            <a:r>
              <a:rPr lang="fr-FR" altLang="fr-FR" sz="2160" kern="0" dirty="0" err="1">
                <a:solidFill>
                  <a:srgbClr val="336699"/>
                </a:solidFill>
                <a:cs typeface="Vani" panose="020B0502040204020203" pitchFamily="34" charset="0"/>
                <a:sym typeface="Symbol"/>
              </a:rPr>
              <a:t>From</a:t>
            </a:r>
            <a:r>
              <a:rPr lang="fr-FR" altLang="fr-FR" sz="2160" kern="0" dirty="0">
                <a:solidFill>
                  <a:srgbClr val="336699"/>
                </a:solidFill>
                <a:cs typeface="Vani" panose="020B0502040204020203" pitchFamily="34" charset="0"/>
                <a:sym typeface="Symbol"/>
              </a:rPr>
              <a:t> </a:t>
            </a:r>
            <a:r>
              <a:rPr lang="fr-FR" altLang="fr-FR" sz="2160" kern="0" dirty="0" err="1">
                <a:solidFill>
                  <a:srgbClr val="336699"/>
                </a:solidFill>
                <a:cs typeface="Vani" panose="020B0502040204020203" pitchFamily="34" charset="0"/>
                <a:sym typeface="Symbol"/>
              </a:rPr>
              <a:t>upstream</a:t>
            </a:r>
            <a:r>
              <a:rPr lang="fr-FR" altLang="fr-FR" sz="2160" kern="0" dirty="0">
                <a:solidFill>
                  <a:srgbClr val="336699"/>
                </a:solidFill>
                <a:cs typeface="Vani" panose="020B0502040204020203" pitchFamily="34" charset="0"/>
                <a:sym typeface="Symbol"/>
              </a:rPr>
              <a:t> (R&amp;T) to </a:t>
            </a:r>
            <a:r>
              <a:rPr lang="fr-FR" altLang="fr-FR" sz="2160" kern="0" dirty="0" err="1">
                <a:solidFill>
                  <a:srgbClr val="336699"/>
                </a:solidFill>
                <a:cs typeface="Vani" panose="020B0502040204020203" pitchFamily="34" charset="0"/>
                <a:sym typeface="Symbol"/>
              </a:rPr>
              <a:t>downstream</a:t>
            </a:r>
            <a:r>
              <a:rPr lang="fr-FR" altLang="fr-FR" sz="2160" kern="0" dirty="0">
                <a:solidFill>
                  <a:srgbClr val="336699"/>
                </a:solidFill>
                <a:cs typeface="Vani" panose="020B0502040204020203" pitchFamily="34" charset="0"/>
                <a:sym typeface="Symbol"/>
              </a:rPr>
              <a:t> (applications)</a:t>
            </a:r>
          </a:p>
          <a:p>
            <a:pPr lvl="2" defTabSz="1097236" eaLnBrk="1" hangingPunct="1">
              <a:buClr>
                <a:srgbClr val="EC7405"/>
              </a:buClr>
            </a:pPr>
            <a:r>
              <a:rPr lang="fr-FR" altLang="fr-FR" sz="2160" kern="0" dirty="0">
                <a:solidFill>
                  <a:srgbClr val="336699"/>
                </a:solidFill>
                <a:cs typeface="Vani" panose="020B0502040204020203" pitchFamily="34" charset="0"/>
                <a:sym typeface="Symbol"/>
              </a:rPr>
              <a:t> Guidance on </a:t>
            </a:r>
            <a:r>
              <a:rPr lang="fr-FR" altLang="fr-FR" sz="2160" kern="0" dirty="0" err="1">
                <a:solidFill>
                  <a:srgbClr val="336699"/>
                </a:solidFill>
                <a:cs typeface="Vani" panose="020B0502040204020203" pitchFamily="34" charset="0"/>
                <a:sym typeface="Symbol"/>
              </a:rPr>
              <a:t>strategy</a:t>
            </a:r>
            <a:r>
              <a:rPr lang="fr-FR" altLang="fr-FR" sz="2160" kern="0" dirty="0">
                <a:solidFill>
                  <a:srgbClr val="336699"/>
                </a:solidFill>
                <a:cs typeface="Vani" panose="020B0502040204020203" pitchFamily="34" charset="0"/>
                <a:sym typeface="Symbol"/>
              </a:rPr>
              <a:t> and </a:t>
            </a:r>
            <a:r>
              <a:rPr lang="fr-FR" altLang="fr-FR" sz="2160" kern="0" dirty="0" err="1">
                <a:solidFill>
                  <a:srgbClr val="336699"/>
                </a:solidFill>
                <a:cs typeface="Vani" panose="020B0502040204020203" pitchFamily="34" charset="0"/>
                <a:sym typeface="Symbol"/>
              </a:rPr>
              <a:t>level</a:t>
            </a:r>
            <a:r>
              <a:rPr lang="fr-FR" altLang="fr-FR" sz="2160" kern="0" dirty="0">
                <a:solidFill>
                  <a:srgbClr val="336699"/>
                </a:solidFill>
                <a:cs typeface="Vani" panose="020B0502040204020203" pitchFamily="34" charset="0"/>
                <a:sym typeface="Symbol"/>
              </a:rPr>
              <a:t> of support </a:t>
            </a:r>
            <a:r>
              <a:rPr lang="fr-FR" altLang="fr-FR" sz="2160" kern="0" dirty="0" err="1">
                <a:solidFill>
                  <a:srgbClr val="336699"/>
                </a:solidFill>
                <a:cs typeface="Vani" panose="020B0502040204020203" pitchFamily="34" charset="0"/>
                <a:sym typeface="Symbol"/>
              </a:rPr>
              <a:t>provided</a:t>
            </a:r>
            <a:r>
              <a:rPr lang="fr-FR" altLang="fr-FR" sz="2160" kern="0" dirty="0">
                <a:solidFill>
                  <a:srgbClr val="336699"/>
                </a:solidFill>
                <a:cs typeface="Vani" panose="020B0502040204020203" pitchFamily="34" charset="0"/>
                <a:sym typeface="Symbol"/>
              </a:rPr>
              <a:t> by </a:t>
            </a:r>
            <a:r>
              <a:rPr lang="fr-FR" altLang="fr-FR" sz="2160" kern="0" dirty="0" err="1">
                <a:solidFill>
                  <a:srgbClr val="336699"/>
                </a:solidFill>
                <a:cs typeface="Vani" panose="020B0502040204020203" pitchFamily="34" charset="0"/>
                <a:sym typeface="Symbol"/>
              </a:rPr>
              <a:t>scientific</a:t>
            </a:r>
            <a:r>
              <a:rPr lang="fr-FR" altLang="fr-FR" sz="2160" kern="0" dirty="0">
                <a:solidFill>
                  <a:srgbClr val="336699"/>
                </a:solidFill>
                <a:cs typeface="Vani" panose="020B0502040204020203" pitchFamily="34" charset="0"/>
                <a:sym typeface="Symbol"/>
              </a:rPr>
              <a:t> </a:t>
            </a:r>
            <a:r>
              <a:rPr lang="fr-FR" altLang="fr-FR" sz="2160" kern="0" dirty="0" err="1">
                <a:solidFill>
                  <a:srgbClr val="336699"/>
                </a:solidFill>
                <a:cs typeface="Vani" panose="020B0502040204020203" pitchFamily="34" charset="0"/>
                <a:sym typeface="Symbol"/>
              </a:rPr>
              <a:t>committes</a:t>
            </a:r>
            <a:r>
              <a:rPr lang="fr-FR" altLang="fr-FR" sz="2160" kern="0" dirty="0">
                <a:solidFill>
                  <a:srgbClr val="336699"/>
                </a:solidFill>
                <a:cs typeface="Vani" panose="020B0502040204020203" pitchFamily="34" charset="0"/>
                <a:sym typeface="Symbol"/>
              </a:rPr>
              <a:t> (CPS / TOSCA)</a:t>
            </a:r>
            <a:endParaRPr lang="fr-FR" altLang="fr-FR" sz="2160" kern="0" dirty="0">
              <a:solidFill>
                <a:srgbClr val="336699"/>
              </a:solidFill>
              <a:cs typeface="Vani" panose="020B0502040204020203" pitchFamily="34" charset="0"/>
            </a:endParaRPr>
          </a:p>
        </p:txBody>
      </p:sp>
      <p:sp>
        <p:nvSpPr>
          <p:cNvPr id="12" name="Ellipse 11"/>
          <p:cNvSpPr/>
          <p:nvPr/>
        </p:nvSpPr>
        <p:spPr>
          <a:xfrm>
            <a:off x="629809" y="863494"/>
            <a:ext cx="10972799" cy="3460340"/>
          </a:xfrm>
          <a:prstGeom prst="ellipse">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dirty="0"/>
          </a:p>
        </p:txBody>
      </p:sp>
      <p:sp>
        <p:nvSpPr>
          <p:cNvPr id="13" name="Text Box 5"/>
          <p:cNvSpPr txBox="1">
            <a:spLocks noChangeArrowheads="1"/>
          </p:cNvSpPr>
          <p:nvPr/>
        </p:nvSpPr>
        <p:spPr bwMode="auto">
          <a:xfrm>
            <a:off x="7746022" y="984181"/>
            <a:ext cx="3456384" cy="1569660"/>
          </a:xfrm>
          <a:prstGeom prst="rect">
            <a:avLst/>
          </a:prstGeom>
          <a:noFill/>
          <a:ln w="9525">
            <a:noFill/>
            <a:miter lim="800000"/>
            <a:headEnd/>
            <a:tailEnd/>
          </a:ln>
          <a:effectLst/>
        </p:spPr>
        <p:txBody>
          <a:bodyPr wrap="square">
            <a:spAutoFit/>
          </a:bodyPr>
          <a:lstStyle/>
          <a:p>
            <a:pPr algn="ctr" defTabSz="1097236" eaLnBrk="0" hangingPunct="0"/>
            <a:r>
              <a:rPr lang="en-GB" altLang="ja-JP" sz="2400" b="1" dirty="0">
                <a:solidFill>
                  <a:srgbClr val="FF0000"/>
                </a:solidFill>
                <a:ea typeface="ヒラギノ角ゴ Pro W3" charset="-128"/>
                <a:cs typeface="Vani" panose="020B0502040204020203" pitchFamily="34" charset="0"/>
              </a:rPr>
              <a:t>Strategic in-situ observations (buoys, balloons, aircrafts, …)</a:t>
            </a:r>
            <a:endParaRPr lang="en-GB" sz="2400" dirty="0">
              <a:solidFill>
                <a:schemeClr val="accent1">
                  <a:lumMod val="75000"/>
                  <a:lumOff val="25000"/>
                </a:schemeClr>
              </a:solidFill>
              <a:ea typeface="ヒラギノ角ゴ Pro W3" charset="-128"/>
              <a:cs typeface="Vani" panose="020B0502040204020203" pitchFamily="34" charset="0"/>
            </a:endParaRPr>
          </a:p>
        </p:txBody>
      </p:sp>
      <p:sp>
        <p:nvSpPr>
          <p:cNvPr id="14" name="Text Box 5"/>
          <p:cNvSpPr txBox="1">
            <a:spLocks noChangeArrowheads="1"/>
          </p:cNvSpPr>
          <p:nvPr/>
        </p:nvSpPr>
        <p:spPr bwMode="auto">
          <a:xfrm>
            <a:off x="8444496" y="2362622"/>
            <a:ext cx="2523588" cy="830997"/>
          </a:xfrm>
          <a:prstGeom prst="rect">
            <a:avLst/>
          </a:prstGeom>
          <a:noFill/>
          <a:ln w="9525">
            <a:noFill/>
            <a:miter lim="800000"/>
            <a:headEnd/>
            <a:tailEnd/>
          </a:ln>
          <a:effectLst/>
        </p:spPr>
        <p:txBody>
          <a:bodyPr wrap="square">
            <a:spAutoFit/>
          </a:bodyPr>
          <a:lstStyle/>
          <a:p>
            <a:pPr algn="ctr" defTabSz="1097236" eaLnBrk="0" hangingPunct="0"/>
            <a:r>
              <a:rPr lang="en-GB" altLang="ja-JP" sz="2400" b="1" dirty="0">
                <a:solidFill>
                  <a:srgbClr val="FF0000"/>
                </a:solidFill>
                <a:ea typeface="ヒラギノ角ゴ Pro W3" charset="-128"/>
                <a:cs typeface="Vani" panose="020B0502040204020203" pitchFamily="34" charset="0"/>
              </a:rPr>
              <a:t>Support to research</a:t>
            </a:r>
            <a:endParaRPr lang="en-GB" sz="2400" dirty="0">
              <a:solidFill>
                <a:schemeClr val="accent1">
                  <a:lumMod val="75000"/>
                  <a:lumOff val="25000"/>
                </a:schemeClr>
              </a:solidFill>
              <a:ea typeface="ヒラギノ角ゴ Pro W3" charset="-128"/>
              <a:cs typeface="Vani" panose="020B0502040204020203" pitchFamily="34" charset="0"/>
            </a:endParaRPr>
          </a:p>
        </p:txBody>
      </p:sp>
      <p:sp>
        <p:nvSpPr>
          <p:cNvPr id="15" name="Text Box 5"/>
          <p:cNvSpPr txBox="1">
            <a:spLocks noChangeArrowheads="1"/>
          </p:cNvSpPr>
          <p:nvPr/>
        </p:nvSpPr>
        <p:spPr bwMode="auto">
          <a:xfrm>
            <a:off x="8201467" y="3301534"/>
            <a:ext cx="3090362" cy="1200329"/>
          </a:xfrm>
          <a:prstGeom prst="rect">
            <a:avLst/>
          </a:prstGeom>
          <a:noFill/>
          <a:ln w="9525">
            <a:noFill/>
            <a:miter lim="800000"/>
            <a:headEnd/>
            <a:tailEnd/>
          </a:ln>
          <a:effectLst/>
        </p:spPr>
        <p:txBody>
          <a:bodyPr wrap="square">
            <a:spAutoFit/>
          </a:bodyPr>
          <a:lstStyle/>
          <a:p>
            <a:pPr algn="ctr" defTabSz="1097236" eaLnBrk="0" hangingPunct="0"/>
            <a:r>
              <a:rPr lang="en-GB" altLang="ja-JP" sz="2400" b="1" dirty="0">
                <a:solidFill>
                  <a:srgbClr val="FF0000"/>
                </a:solidFill>
                <a:ea typeface="ヒラギノ角ゴ Pro W3" charset="-128"/>
                <a:cs typeface="Vani" panose="020B0502040204020203" pitchFamily="34" charset="0"/>
              </a:rPr>
              <a:t>Data and services centres</a:t>
            </a:r>
            <a:endParaRPr lang="en-GB" sz="2400" dirty="0">
              <a:solidFill>
                <a:schemeClr val="accent1">
                  <a:lumMod val="75000"/>
                  <a:lumOff val="25000"/>
                </a:schemeClr>
              </a:solidFill>
              <a:ea typeface="ヒラギノ角ゴ Pro W3" charset="-128"/>
              <a:cs typeface="Vani" panose="020B0502040204020203" pitchFamily="34" charset="0"/>
            </a:endParaRPr>
          </a:p>
        </p:txBody>
      </p:sp>
      <p:sp>
        <p:nvSpPr>
          <p:cNvPr id="16" name="Text Box 5"/>
          <p:cNvSpPr txBox="1">
            <a:spLocks noChangeArrowheads="1"/>
          </p:cNvSpPr>
          <p:nvPr/>
        </p:nvSpPr>
        <p:spPr bwMode="auto">
          <a:xfrm>
            <a:off x="2906021" y="3404566"/>
            <a:ext cx="5072866" cy="1089529"/>
          </a:xfrm>
          <a:prstGeom prst="rect">
            <a:avLst/>
          </a:prstGeom>
          <a:noFill/>
          <a:ln w="9525">
            <a:noFill/>
            <a:miter lim="800000"/>
            <a:headEnd/>
            <a:tailEnd/>
          </a:ln>
          <a:effectLst/>
        </p:spPr>
        <p:txBody>
          <a:bodyPr wrap="square">
            <a:spAutoFit/>
          </a:bodyPr>
          <a:lstStyle/>
          <a:p>
            <a:pPr algn="ctr" defTabSz="1097236" eaLnBrk="0" hangingPunct="0"/>
            <a:r>
              <a:rPr lang="en-GB" altLang="ja-JP" sz="2160" b="1" dirty="0">
                <a:solidFill>
                  <a:srgbClr val="FF0000"/>
                </a:solidFill>
                <a:ea typeface="ヒラギノ角ゴ Pro W3" charset="-128"/>
                <a:cs typeface="Vani" panose="020B0502040204020203" pitchFamily="34" charset="0"/>
              </a:rPr>
              <a:t>Contributions to ESA / Copernicus / EUMETSAT programmes</a:t>
            </a:r>
            <a:endParaRPr lang="en-GB" sz="2160" dirty="0">
              <a:solidFill>
                <a:schemeClr val="accent1">
                  <a:lumMod val="75000"/>
                  <a:lumOff val="25000"/>
                </a:schemeClr>
              </a:solidFill>
              <a:ea typeface="ヒラギノ角ゴ Pro W3" charset="-128"/>
              <a:cs typeface="Vani" panose="020B0502040204020203" pitchFamily="34" charset="0"/>
            </a:endParaRPr>
          </a:p>
        </p:txBody>
      </p:sp>
      <p:sp>
        <p:nvSpPr>
          <p:cNvPr id="17" name="Text Box 5"/>
          <p:cNvSpPr txBox="1">
            <a:spLocks noChangeArrowheads="1"/>
          </p:cNvSpPr>
          <p:nvPr/>
        </p:nvSpPr>
        <p:spPr bwMode="auto">
          <a:xfrm>
            <a:off x="407228" y="2938288"/>
            <a:ext cx="4125704" cy="461665"/>
          </a:xfrm>
          <a:prstGeom prst="rect">
            <a:avLst/>
          </a:prstGeom>
          <a:noFill/>
          <a:ln w="9525">
            <a:noFill/>
            <a:miter lim="800000"/>
            <a:headEnd/>
            <a:tailEnd/>
          </a:ln>
          <a:effectLst/>
        </p:spPr>
        <p:txBody>
          <a:bodyPr wrap="square">
            <a:spAutoFit/>
          </a:bodyPr>
          <a:lstStyle/>
          <a:p>
            <a:pPr algn="ctr" defTabSz="1097236" eaLnBrk="0" hangingPunct="0"/>
            <a:r>
              <a:rPr lang="en-GB" altLang="ja-JP" sz="2400" b="1" dirty="0">
                <a:solidFill>
                  <a:srgbClr val="FF0000"/>
                </a:solidFill>
                <a:ea typeface="ヒラギノ角ゴ Pro W3" charset="-128"/>
                <a:cs typeface="Vani" panose="020B0502040204020203" pitchFamily="34" charset="0"/>
              </a:rPr>
              <a:t>CNES EO missions</a:t>
            </a:r>
            <a:endParaRPr lang="en-GB" sz="2400" dirty="0">
              <a:solidFill>
                <a:schemeClr val="accent1">
                  <a:lumMod val="75000"/>
                  <a:lumOff val="25000"/>
                </a:schemeClr>
              </a:solidFill>
              <a:ea typeface="ヒラギノ角ゴ Pro W3" charset="-128"/>
              <a:cs typeface="Vani" panose="020B0502040204020203" pitchFamily="34" charset="0"/>
            </a:endParaRPr>
          </a:p>
        </p:txBody>
      </p:sp>
      <p:sp>
        <p:nvSpPr>
          <p:cNvPr id="18" name="Text Box 5"/>
          <p:cNvSpPr txBox="1">
            <a:spLocks noChangeArrowheads="1"/>
          </p:cNvSpPr>
          <p:nvPr/>
        </p:nvSpPr>
        <p:spPr bwMode="auto">
          <a:xfrm>
            <a:off x="525281" y="1865181"/>
            <a:ext cx="4115508" cy="1200329"/>
          </a:xfrm>
          <a:prstGeom prst="rect">
            <a:avLst/>
          </a:prstGeom>
          <a:noFill/>
          <a:ln w="9525">
            <a:noFill/>
            <a:miter lim="800000"/>
            <a:headEnd/>
            <a:tailEnd/>
          </a:ln>
          <a:effectLst/>
        </p:spPr>
        <p:txBody>
          <a:bodyPr wrap="square">
            <a:spAutoFit/>
          </a:bodyPr>
          <a:lstStyle/>
          <a:p>
            <a:pPr algn="ctr" defTabSz="1097236" eaLnBrk="0" hangingPunct="0"/>
            <a:r>
              <a:rPr lang="en-GB" altLang="ja-JP" sz="2400" b="1" dirty="0">
                <a:solidFill>
                  <a:srgbClr val="FF0000"/>
                </a:solidFill>
                <a:ea typeface="ヒラギノ角ゴ Pro W3" charset="-128"/>
                <a:cs typeface="Vani" panose="020B0502040204020203" pitchFamily="34" charset="0"/>
              </a:rPr>
              <a:t>Development of downstream applications</a:t>
            </a:r>
            <a:endParaRPr lang="en-GB" sz="2400" dirty="0">
              <a:solidFill>
                <a:schemeClr val="accent1">
                  <a:lumMod val="75000"/>
                  <a:lumOff val="25000"/>
                </a:schemeClr>
              </a:solidFill>
              <a:ea typeface="ヒラギノ角ゴ Pro W3" charset="-128"/>
              <a:cs typeface="Vani" panose="020B0502040204020203" pitchFamily="34" charset="0"/>
            </a:endParaRPr>
          </a:p>
        </p:txBody>
      </p:sp>
      <p:pic>
        <p:nvPicPr>
          <p:cNvPr id="7" name="Image 6"/>
          <p:cNvPicPr>
            <a:picLocks noChangeAspect="1"/>
          </p:cNvPicPr>
          <p:nvPr/>
        </p:nvPicPr>
        <p:blipFill>
          <a:blip r:embed="rId6"/>
          <a:stretch>
            <a:fillRect/>
          </a:stretch>
        </p:blipFill>
        <p:spPr>
          <a:xfrm>
            <a:off x="2852647" y="3288780"/>
            <a:ext cx="6486706" cy="280440"/>
          </a:xfrm>
          <a:prstGeom prst="rect">
            <a:avLst/>
          </a:prstGeom>
        </p:spPr>
      </p:pic>
    </p:spTree>
    <p:extLst>
      <p:ext uri="{BB962C8B-B14F-4D97-AF65-F5344CB8AC3E}">
        <p14:creationId xmlns:p14="http://schemas.microsoft.com/office/powerpoint/2010/main" val="2205130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60000" y="863646"/>
            <a:ext cx="11472001" cy="290849"/>
          </a:xfrm>
        </p:spPr>
        <p:txBody>
          <a:bodyPr/>
          <a:lstStyle/>
          <a:p>
            <a:r>
              <a:rPr lang="en-US" dirty="0" smtClean="0"/>
              <a:t>An international partnership – A need</a:t>
            </a:r>
            <a:endParaRPr lang="en-US" dirty="0"/>
          </a:p>
        </p:txBody>
      </p:sp>
      <p:sp>
        <p:nvSpPr>
          <p:cNvPr id="36" name="Espace réservé du texte 35"/>
          <p:cNvSpPr>
            <a:spLocks noGrp="1"/>
          </p:cNvSpPr>
          <p:nvPr>
            <p:ph type="body" sz="quarter" idx="13"/>
          </p:nvPr>
        </p:nvSpPr>
        <p:spPr>
          <a:xfrm>
            <a:off x="457934" y="191594"/>
            <a:ext cx="8601075" cy="276225"/>
          </a:xfrm>
        </p:spPr>
        <p:txBody>
          <a:bodyPr/>
          <a:lstStyle/>
          <a:p>
            <a:r>
              <a:rPr lang="en-US" dirty="0"/>
              <a:t>Observing the Earth from space - GLOBAL ISSUES</a:t>
            </a:r>
            <a:endParaRPr lang="fr-FR" dirty="0"/>
          </a:p>
        </p:txBody>
      </p:sp>
      <p:sp>
        <p:nvSpPr>
          <p:cNvPr id="2" name="Espace réservé du numéro de diapositive 1"/>
          <p:cNvSpPr>
            <a:spLocks noGrp="1"/>
          </p:cNvSpPr>
          <p:nvPr>
            <p:ph type="sldNum" sz="quarter" idx="12"/>
          </p:nvPr>
        </p:nvSpPr>
        <p:spPr>
          <a:xfrm>
            <a:off x="11192640" y="6626632"/>
            <a:ext cx="84959" cy="184666"/>
          </a:xfrm>
        </p:spPr>
        <p:txBody>
          <a:bodyPr/>
          <a:lstStyle/>
          <a:p>
            <a:fld id="{1F15C832-BA88-44B2-B74D-EBDA7A9ACE5F}" type="slidenum">
              <a:rPr lang="en-US" smtClean="0"/>
              <a:pPr/>
              <a:t>15</a:t>
            </a:fld>
            <a:endParaRPr lang="en-US" dirty="0"/>
          </a:p>
        </p:txBody>
      </p:sp>
      <p:sp>
        <p:nvSpPr>
          <p:cNvPr id="7" name="Titre 20">
            <a:extLst>
              <a:ext uri="{FF2B5EF4-FFF2-40B4-BE49-F238E27FC236}">
                <a16:creationId xmlns:a16="http://schemas.microsoft.com/office/drawing/2014/main" id="{AAD0556D-C6F9-8B41-8C4C-AC95439FB5BF}"/>
              </a:ext>
            </a:extLst>
          </p:cNvPr>
          <p:cNvSpPr txBox="1">
            <a:spLocks/>
          </p:cNvSpPr>
          <p:nvPr/>
        </p:nvSpPr>
        <p:spPr>
          <a:xfrm>
            <a:off x="1334764" y="1262080"/>
            <a:ext cx="9522471" cy="664797"/>
          </a:xfrm>
          <a:prstGeom prst="rect">
            <a:avLst/>
          </a:prstGeom>
        </p:spPr>
        <p:txBody>
          <a:bodyPr vert="horz" wrap="square" lIns="109728" tIns="54864" rIns="109728" bIns="54864" rtlCol="0" anchor="ctr">
            <a:spAutoFit/>
          </a:bodyPr>
          <a:lstStyle>
            <a:lvl1pPr algn="l" defTabSz="1015990" rtl="0" eaLnBrk="1" latinLnBrk="0" hangingPunct="1">
              <a:lnSpc>
                <a:spcPct val="90000"/>
              </a:lnSpc>
              <a:spcBef>
                <a:spcPct val="0"/>
              </a:spcBef>
              <a:buNone/>
              <a:defRPr lang="fr-FR" sz="2000" b="1" i="0" kern="1200" smtClean="0">
                <a:solidFill>
                  <a:srgbClr val="002060"/>
                </a:solidFill>
                <a:latin typeface="Arial Black" charset="0"/>
                <a:ea typeface="Arial Black" charset="0"/>
                <a:cs typeface="Arial Black" charset="0"/>
              </a:defRPr>
            </a:lvl1pPr>
          </a:lstStyle>
          <a:p>
            <a:pPr algn="ctr"/>
            <a:r>
              <a:rPr lang="en-US" dirty="0">
                <a:solidFill>
                  <a:srgbClr val="C00000"/>
                </a:solidFill>
                <a:latin typeface="+mn-lt"/>
                <a:ea typeface="+mn-ea"/>
                <a:cs typeface="+mn-cs"/>
              </a:rPr>
              <a:t>The use of satellite to understand and tackle climate changes needs a close cooperation of all the actors over the </a:t>
            </a:r>
            <a:r>
              <a:rPr lang="en-US" dirty="0" smtClean="0">
                <a:solidFill>
                  <a:srgbClr val="C00000"/>
                </a:solidFill>
                <a:latin typeface="+mn-lt"/>
                <a:ea typeface="+mn-ea"/>
                <a:cs typeface="+mn-cs"/>
              </a:rPr>
              <a:t>globe</a:t>
            </a:r>
            <a:endParaRPr lang="en-US" dirty="0">
              <a:solidFill>
                <a:srgbClr val="C00000"/>
              </a:solidFill>
              <a:latin typeface="+mn-lt"/>
              <a:ea typeface="+mn-ea"/>
              <a:cs typeface="+mn-cs"/>
            </a:endParaRPr>
          </a:p>
        </p:txBody>
      </p:sp>
      <p:sp>
        <p:nvSpPr>
          <p:cNvPr id="4" name="ZoneTexte 3"/>
          <p:cNvSpPr txBox="1"/>
          <p:nvPr/>
        </p:nvSpPr>
        <p:spPr>
          <a:xfrm>
            <a:off x="246734" y="2108168"/>
            <a:ext cx="6518787" cy="1292662"/>
          </a:xfrm>
          <a:prstGeom prst="rect">
            <a:avLst/>
          </a:prstGeom>
          <a:noFill/>
        </p:spPr>
        <p:txBody>
          <a:bodyPr wrap="square" rtlCol="0">
            <a:spAutoFit/>
          </a:bodyPr>
          <a:lstStyle/>
          <a:p>
            <a:pPr algn="ctr"/>
            <a:r>
              <a:rPr lang="en-US" sz="2000" b="1" dirty="0" smtClean="0">
                <a:solidFill>
                  <a:schemeClr val="accent1"/>
                </a:solidFill>
              </a:rPr>
              <a:t>Space agencies are collaborating through several international groups to coordinate their efforts on Earth Observation</a:t>
            </a:r>
          </a:p>
          <a:p>
            <a:endParaRPr lang="en-US" dirty="0"/>
          </a:p>
        </p:txBody>
      </p:sp>
      <p:grpSp>
        <p:nvGrpSpPr>
          <p:cNvPr id="8" name="Group 4">
            <a:extLst>
              <a:ext uri="{FF2B5EF4-FFF2-40B4-BE49-F238E27FC236}">
                <a16:creationId xmlns:a16="http://schemas.microsoft.com/office/drawing/2014/main" id="{A8E054B0-117A-9C4C-AB5C-40158B00A219}"/>
              </a:ext>
            </a:extLst>
          </p:cNvPr>
          <p:cNvGrpSpPr>
            <a:grpSpLocks noChangeAspect="1"/>
          </p:cNvGrpSpPr>
          <p:nvPr/>
        </p:nvGrpSpPr>
        <p:grpSpPr>
          <a:xfrm>
            <a:off x="7179436" y="2428196"/>
            <a:ext cx="4748789" cy="2979948"/>
            <a:chOff x="0" y="1143000"/>
            <a:chExt cx="9144000" cy="5738019"/>
          </a:xfrm>
        </p:grpSpPr>
        <p:pic>
          <p:nvPicPr>
            <p:cNvPr id="9" name="Picture 5">
              <a:extLst>
                <a:ext uri="{FF2B5EF4-FFF2-40B4-BE49-F238E27FC236}">
                  <a16:creationId xmlns:a16="http://schemas.microsoft.com/office/drawing/2014/main" id="{DBB1CA75-0CF1-AF4F-B964-0A6F96C2E8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800" y="3180009"/>
              <a:ext cx="990000" cy="2306391"/>
            </a:xfrm>
            <a:prstGeom prst="rect">
              <a:avLst/>
            </a:prstGeom>
          </p:spPr>
        </p:pic>
        <p:pic>
          <p:nvPicPr>
            <p:cNvPr id="11" name="Picture 6">
              <a:extLst>
                <a:ext uri="{FF2B5EF4-FFF2-40B4-BE49-F238E27FC236}">
                  <a16:creationId xmlns:a16="http://schemas.microsoft.com/office/drawing/2014/main" id="{4D03232A-4579-FB42-A19C-0DFC846CFA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34200" y="1363271"/>
              <a:ext cx="990000" cy="3589729"/>
            </a:xfrm>
            <a:prstGeom prst="rect">
              <a:avLst/>
            </a:prstGeom>
          </p:spPr>
        </p:pic>
        <p:pic>
          <p:nvPicPr>
            <p:cNvPr id="12" name="Picture 7">
              <a:extLst>
                <a:ext uri="{FF2B5EF4-FFF2-40B4-BE49-F238E27FC236}">
                  <a16:creationId xmlns:a16="http://schemas.microsoft.com/office/drawing/2014/main" id="{758E5472-4604-D242-835C-C7002D1A51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91600" y="5410200"/>
              <a:ext cx="990000" cy="1017694"/>
            </a:xfrm>
            <a:prstGeom prst="rect">
              <a:avLst/>
            </a:prstGeom>
          </p:spPr>
        </p:pic>
        <p:pic>
          <p:nvPicPr>
            <p:cNvPr id="13" name="Picture 8">
              <a:extLst>
                <a:ext uri="{FF2B5EF4-FFF2-40B4-BE49-F238E27FC236}">
                  <a16:creationId xmlns:a16="http://schemas.microsoft.com/office/drawing/2014/main" id="{2775DA7B-0398-7F4E-AA02-88FBB523146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72800" y="4724400"/>
              <a:ext cx="990000" cy="2156619"/>
            </a:xfrm>
            <a:prstGeom prst="rect">
              <a:avLst/>
            </a:prstGeom>
          </p:spPr>
        </p:pic>
        <p:pic>
          <p:nvPicPr>
            <p:cNvPr id="14" name="Picture 9">
              <a:extLst>
                <a:ext uri="{FF2B5EF4-FFF2-40B4-BE49-F238E27FC236}">
                  <a16:creationId xmlns:a16="http://schemas.microsoft.com/office/drawing/2014/main" id="{979830E6-D7F4-7E47-803A-D7A79460A2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2800" y="2819400"/>
              <a:ext cx="990000" cy="2029500"/>
            </a:xfrm>
            <a:prstGeom prst="rect">
              <a:avLst/>
            </a:prstGeom>
          </p:spPr>
        </p:pic>
        <p:pic>
          <p:nvPicPr>
            <p:cNvPr id="15" name="Picture 10">
              <a:extLst>
                <a:ext uri="{FF2B5EF4-FFF2-40B4-BE49-F238E27FC236}">
                  <a16:creationId xmlns:a16="http://schemas.microsoft.com/office/drawing/2014/main" id="{2B34EFB9-A1D1-C743-A669-8EACA81EA9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54000" y="1334639"/>
              <a:ext cx="990000" cy="4304161"/>
            </a:xfrm>
            <a:prstGeom prst="rect">
              <a:avLst/>
            </a:prstGeom>
          </p:spPr>
        </p:pic>
        <p:pic>
          <p:nvPicPr>
            <p:cNvPr id="16" name="Picture 11">
              <a:extLst>
                <a:ext uri="{FF2B5EF4-FFF2-40B4-BE49-F238E27FC236}">
                  <a16:creationId xmlns:a16="http://schemas.microsoft.com/office/drawing/2014/main" id="{FC84850B-6E64-7E4D-B45A-F1B49B20F3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54000" y="5605600"/>
              <a:ext cx="990000" cy="1100000"/>
            </a:xfrm>
            <a:prstGeom prst="rect">
              <a:avLst/>
            </a:prstGeom>
          </p:spPr>
        </p:pic>
        <p:pic>
          <p:nvPicPr>
            <p:cNvPr id="17" name="Picture 12">
              <a:extLst>
                <a:ext uri="{FF2B5EF4-FFF2-40B4-BE49-F238E27FC236}">
                  <a16:creationId xmlns:a16="http://schemas.microsoft.com/office/drawing/2014/main" id="{5458FE87-20F0-9140-A5D4-03727CED8C9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1143000"/>
              <a:ext cx="990000" cy="4829747"/>
            </a:xfrm>
            <a:prstGeom prst="rect">
              <a:avLst/>
            </a:prstGeom>
          </p:spPr>
        </p:pic>
        <p:pic>
          <p:nvPicPr>
            <p:cNvPr id="18" name="Picture 13">
              <a:extLst>
                <a:ext uri="{FF2B5EF4-FFF2-40B4-BE49-F238E27FC236}">
                  <a16:creationId xmlns:a16="http://schemas.microsoft.com/office/drawing/2014/main" id="{824F9646-BC81-2442-AE31-CDF5283C410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29779"/>
            <a:stretch/>
          </p:blipFill>
          <p:spPr>
            <a:xfrm>
              <a:off x="3200400" y="1295400"/>
              <a:ext cx="1260000" cy="2677753"/>
            </a:xfrm>
            <a:prstGeom prst="rect">
              <a:avLst/>
            </a:prstGeom>
          </p:spPr>
        </p:pic>
        <p:pic>
          <p:nvPicPr>
            <p:cNvPr id="19" name="Picture 14">
              <a:extLst>
                <a:ext uri="{FF2B5EF4-FFF2-40B4-BE49-F238E27FC236}">
                  <a16:creationId xmlns:a16="http://schemas.microsoft.com/office/drawing/2014/main" id="{53711460-C78F-A24B-867D-EDB2C8CAA15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124200" y="5562600"/>
              <a:ext cx="990000" cy="1017695"/>
            </a:xfrm>
            <a:prstGeom prst="rect">
              <a:avLst/>
            </a:prstGeom>
          </p:spPr>
        </p:pic>
        <p:pic>
          <p:nvPicPr>
            <p:cNvPr id="20" name="Picture 15">
              <a:extLst>
                <a:ext uri="{FF2B5EF4-FFF2-40B4-BE49-F238E27FC236}">
                  <a16:creationId xmlns:a16="http://schemas.microsoft.com/office/drawing/2014/main" id="{DA7D52C0-70C4-CF4F-B67C-6F50DBE50D0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172800" y="1219200"/>
              <a:ext cx="990000" cy="1585547"/>
            </a:xfrm>
            <a:prstGeom prst="rect">
              <a:avLst/>
            </a:prstGeom>
          </p:spPr>
        </p:pic>
        <p:pic>
          <p:nvPicPr>
            <p:cNvPr id="21" name="Picture 16">
              <a:extLst>
                <a:ext uri="{FF2B5EF4-FFF2-40B4-BE49-F238E27FC236}">
                  <a16:creationId xmlns:a16="http://schemas.microsoft.com/office/drawing/2014/main" id="{A3B8FECE-B2E4-304B-9B92-7AAE70C9002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163400" y="1189259"/>
              <a:ext cx="990000" cy="2532401"/>
            </a:xfrm>
            <a:prstGeom prst="rect">
              <a:avLst/>
            </a:prstGeom>
          </p:spPr>
        </p:pic>
        <p:pic>
          <p:nvPicPr>
            <p:cNvPr id="22" name="Picture 17">
              <a:extLst>
                <a:ext uri="{FF2B5EF4-FFF2-40B4-BE49-F238E27FC236}">
                  <a16:creationId xmlns:a16="http://schemas.microsoft.com/office/drawing/2014/main" id="{D090356A-8803-A445-9B8E-B60C5005A37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191600" y="1163351"/>
              <a:ext cx="990000" cy="2969559"/>
            </a:xfrm>
            <a:prstGeom prst="rect">
              <a:avLst/>
            </a:prstGeom>
          </p:spPr>
        </p:pic>
        <p:pic>
          <p:nvPicPr>
            <p:cNvPr id="23" name="Picture 18">
              <a:extLst>
                <a:ext uri="{FF2B5EF4-FFF2-40B4-BE49-F238E27FC236}">
                  <a16:creationId xmlns:a16="http://schemas.microsoft.com/office/drawing/2014/main" id="{70D05E8C-77B7-224B-BAF9-59B4A7C6879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67400" y="1234706"/>
              <a:ext cx="990000" cy="1889494"/>
            </a:xfrm>
            <a:prstGeom prst="rect">
              <a:avLst/>
            </a:prstGeom>
          </p:spPr>
        </p:pic>
        <p:pic>
          <p:nvPicPr>
            <p:cNvPr id="24" name="Picture 19">
              <a:extLst>
                <a:ext uri="{FF2B5EF4-FFF2-40B4-BE49-F238E27FC236}">
                  <a16:creationId xmlns:a16="http://schemas.microsoft.com/office/drawing/2014/main" id="{E751FFDC-9994-E644-87FD-7E7E8654402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182200" y="1189258"/>
              <a:ext cx="990682" cy="2739600"/>
            </a:xfrm>
            <a:prstGeom prst="rect">
              <a:avLst/>
            </a:prstGeom>
          </p:spPr>
        </p:pic>
        <p:pic>
          <p:nvPicPr>
            <p:cNvPr id="25" name="Picture 20">
              <a:extLst>
                <a:ext uri="{FF2B5EF4-FFF2-40B4-BE49-F238E27FC236}">
                  <a16:creationId xmlns:a16="http://schemas.microsoft.com/office/drawing/2014/main" id="{6D24E138-54AC-954D-AA39-FE0FF881C09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191600" y="4172890"/>
              <a:ext cx="990000" cy="1337126"/>
            </a:xfrm>
            <a:prstGeom prst="rect">
              <a:avLst/>
            </a:prstGeom>
          </p:spPr>
        </p:pic>
        <p:pic>
          <p:nvPicPr>
            <p:cNvPr id="26" name="Picture 21">
              <a:extLst>
                <a:ext uri="{FF2B5EF4-FFF2-40B4-BE49-F238E27FC236}">
                  <a16:creationId xmlns:a16="http://schemas.microsoft.com/office/drawing/2014/main" id="{0922C50C-B64D-FC45-9027-EDAAD1682D28}"/>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182200" y="3905089"/>
              <a:ext cx="990000" cy="2508246"/>
            </a:xfrm>
            <a:prstGeom prst="rect">
              <a:avLst/>
            </a:prstGeom>
          </p:spPr>
        </p:pic>
        <p:pic>
          <p:nvPicPr>
            <p:cNvPr id="27" name="Picture 22">
              <a:extLst>
                <a:ext uri="{FF2B5EF4-FFF2-40B4-BE49-F238E27FC236}">
                  <a16:creationId xmlns:a16="http://schemas.microsoft.com/office/drawing/2014/main" id="{D7BA6C50-5209-8343-A861-2D3DCE43F649}"/>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593" y="5868194"/>
              <a:ext cx="990000" cy="976359"/>
            </a:xfrm>
            <a:prstGeom prst="rect">
              <a:avLst/>
            </a:prstGeom>
          </p:spPr>
        </p:pic>
        <p:pic>
          <p:nvPicPr>
            <p:cNvPr id="28" name="Picture 23">
              <a:extLst>
                <a:ext uri="{FF2B5EF4-FFF2-40B4-BE49-F238E27FC236}">
                  <a16:creationId xmlns:a16="http://schemas.microsoft.com/office/drawing/2014/main" id="{A58A6C4F-1394-0047-8B5D-26F7458EC201}"/>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066800" y="5486400"/>
              <a:ext cx="990000" cy="1142037"/>
            </a:xfrm>
            <a:prstGeom prst="rect">
              <a:avLst/>
            </a:prstGeom>
          </p:spPr>
        </p:pic>
        <p:pic>
          <p:nvPicPr>
            <p:cNvPr id="29" name="Picture 24">
              <a:extLst>
                <a:ext uri="{FF2B5EF4-FFF2-40B4-BE49-F238E27FC236}">
                  <a16:creationId xmlns:a16="http://schemas.microsoft.com/office/drawing/2014/main" id="{6AD6BB5F-CF60-EE44-8537-A42ED6E64490}"/>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r="-29779"/>
            <a:stretch/>
          </p:blipFill>
          <p:spPr>
            <a:xfrm>
              <a:off x="2133600" y="4934994"/>
              <a:ext cx="1260000" cy="1770606"/>
            </a:xfrm>
            <a:prstGeom prst="rect">
              <a:avLst/>
            </a:prstGeom>
          </p:spPr>
        </p:pic>
        <p:pic>
          <p:nvPicPr>
            <p:cNvPr id="30" name="Picture 25">
              <a:extLst>
                <a:ext uri="{FF2B5EF4-FFF2-40B4-BE49-F238E27FC236}">
                  <a16:creationId xmlns:a16="http://schemas.microsoft.com/office/drawing/2014/main" id="{C143E516-277D-0C44-970B-84EBEA18D332}"/>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r="-29779"/>
            <a:stretch/>
          </p:blipFill>
          <p:spPr>
            <a:xfrm>
              <a:off x="4226400" y="6216349"/>
              <a:ext cx="1260000" cy="530977"/>
            </a:xfrm>
            <a:prstGeom prst="rect">
              <a:avLst/>
            </a:prstGeom>
          </p:spPr>
        </p:pic>
        <p:pic>
          <p:nvPicPr>
            <p:cNvPr id="31" name="Picture 26">
              <a:extLst>
                <a:ext uri="{FF2B5EF4-FFF2-40B4-BE49-F238E27FC236}">
                  <a16:creationId xmlns:a16="http://schemas.microsoft.com/office/drawing/2014/main" id="{8B205CCF-29FF-7C42-A7C9-C47223126691}"/>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3124200" y="4038600"/>
              <a:ext cx="990000" cy="1502613"/>
            </a:xfrm>
            <a:prstGeom prst="rect">
              <a:avLst/>
            </a:prstGeom>
          </p:spPr>
        </p:pic>
        <p:pic>
          <p:nvPicPr>
            <p:cNvPr id="32" name="Picture 27">
              <a:extLst>
                <a:ext uri="{FF2B5EF4-FFF2-40B4-BE49-F238E27FC236}">
                  <a16:creationId xmlns:a16="http://schemas.microsoft.com/office/drawing/2014/main" id="{7A335F4B-A6A7-C640-B586-8AC5C1667E76}"/>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163400" y="3682348"/>
              <a:ext cx="990000" cy="2904065"/>
            </a:xfrm>
            <a:prstGeom prst="rect">
              <a:avLst/>
            </a:prstGeom>
          </p:spPr>
        </p:pic>
      </p:grpSp>
      <p:pic>
        <p:nvPicPr>
          <p:cNvPr id="33" name="ceos_logo.png"/>
          <p:cNvPicPr/>
          <p:nvPr/>
        </p:nvPicPr>
        <p:blipFill>
          <a:blip r:embed="rId26" cstate="screen">
            <a:extLst>
              <a:ext uri="{28A0092B-C50C-407E-A947-70E740481C1C}">
                <a14:useLocalDpi xmlns:a14="http://schemas.microsoft.com/office/drawing/2010/main"/>
              </a:ext>
            </a:extLst>
          </a:blip>
          <a:stretch>
            <a:fillRect/>
          </a:stretch>
        </p:blipFill>
        <p:spPr>
          <a:xfrm>
            <a:off x="4189181" y="3480380"/>
            <a:ext cx="1780143" cy="750980"/>
          </a:xfrm>
          <a:prstGeom prst="rect">
            <a:avLst/>
          </a:prstGeom>
          <a:ln w="12700">
            <a:miter lim="400000"/>
          </a:ln>
        </p:spPr>
      </p:pic>
      <p:pic>
        <p:nvPicPr>
          <p:cNvPr id="34" name="Picture 5">
            <a:extLst>
              <a:ext uri="{FF2B5EF4-FFF2-40B4-BE49-F238E27FC236}">
                <a16:creationId xmlns:a16="http://schemas.microsoft.com/office/drawing/2014/main" id="{33DAD23B-FA2A-D144-B096-5F7A7CDE26A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29262" y="3563015"/>
            <a:ext cx="1549293" cy="638154"/>
          </a:xfrm>
          <a:prstGeom prst="rect">
            <a:avLst/>
          </a:prstGeom>
        </p:spPr>
      </p:pic>
      <p:pic>
        <p:nvPicPr>
          <p:cNvPr id="35" name="Picture 8">
            <a:extLst>
              <a:ext uri="{FF2B5EF4-FFF2-40B4-BE49-F238E27FC236}">
                <a16:creationId xmlns:a16="http://schemas.microsoft.com/office/drawing/2014/main" id="{222FD43B-46A8-CB44-9D6C-C8E5ACC4ED0B}"/>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706806" y="4608183"/>
            <a:ext cx="1709732" cy="557837"/>
          </a:xfrm>
          <a:prstGeom prst="rect">
            <a:avLst/>
          </a:prstGeom>
        </p:spPr>
      </p:pic>
      <p:sp>
        <p:nvSpPr>
          <p:cNvPr id="6" name="Rectangle 5"/>
          <p:cNvSpPr/>
          <p:nvPr/>
        </p:nvSpPr>
        <p:spPr>
          <a:xfrm>
            <a:off x="221232" y="5358076"/>
            <a:ext cx="6680880" cy="523220"/>
          </a:xfrm>
          <a:prstGeom prst="rect">
            <a:avLst/>
          </a:prstGeom>
        </p:spPr>
        <p:txBody>
          <a:bodyPr wrap="square">
            <a:spAutoFit/>
          </a:bodyPr>
          <a:lstStyle/>
          <a:p>
            <a:pPr algn="ctr"/>
            <a:r>
              <a:rPr lang="en-US" sz="1400" dirty="0" smtClean="0"/>
              <a:t>The Global Climate Observing System (GCOS) identifies climate observation requirements and addresses the implications of the Paris Climate Agreement</a:t>
            </a:r>
            <a:endParaRPr lang="en-US" sz="1400" dirty="0"/>
          </a:p>
        </p:txBody>
      </p:sp>
      <p:cxnSp>
        <p:nvCxnSpPr>
          <p:cNvPr id="38" name="Connecteur droit 37"/>
          <p:cNvCxnSpPr/>
          <p:nvPr/>
        </p:nvCxnSpPr>
        <p:spPr>
          <a:xfrm flipV="1">
            <a:off x="6208776" y="2428196"/>
            <a:ext cx="896112" cy="1453896"/>
          </a:xfrm>
          <a:prstGeom prst="line">
            <a:avLst/>
          </a:prstGeom>
          <a:ln>
            <a:solidFill>
              <a:srgbClr val="35F52B"/>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6204833" y="3884816"/>
            <a:ext cx="896112" cy="1453896"/>
          </a:xfrm>
          <a:prstGeom prst="line">
            <a:avLst/>
          </a:prstGeom>
          <a:ln>
            <a:solidFill>
              <a:srgbClr val="35F52B"/>
            </a:solidFill>
          </a:ln>
        </p:spPr>
        <p:style>
          <a:lnRef idx="1">
            <a:schemeClr val="accent1"/>
          </a:lnRef>
          <a:fillRef idx="0">
            <a:schemeClr val="accent1"/>
          </a:fillRef>
          <a:effectRef idx="0">
            <a:schemeClr val="accent1"/>
          </a:effectRef>
          <a:fontRef idx="minor">
            <a:schemeClr val="tx1"/>
          </a:fontRef>
        </p:style>
      </p:cxnSp>
      <p:pic>
        <p:nvPicPr>
          <p:cNvPr id="43" name="Image 42"/>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3089578" y="3518461"/>
            <a:ext cx="640652" cy="703461"/>
          </a:xfrm>
          <a:prstGeom prst="rect">
            <a:avLst/>
          </a:prstGeom>
        </p:spPr>
      </p:pic>
    </p:spTree>
    <p:extLst>
      <p:ext uri="{BB962C8B-B14F-4D97-AF65-F5344CB8AC3E}">
        <p14:creationId xmlns:p14="http://schemas.microsoft.com/office/powerpoint/2010/main" val="159208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B48E6AD7-CB58-415C-91D7-E5B77AAA338B}"/>
              </a:ext>
            </a:extLst>
          </p:cNvPr>
          <p:cNvSpPr>
            <a:spLocks noGrp="1"/>
          </p:cNvSpPr>
          <p:nvPr>
            <p:ph type="body" sz="quarter" idx="13"/>
          </p:nvPr>
        </p:nvSpPr>
        <p:spPr/>
        <p:txBody>
          <a:bodyPr/>
          <a:lstStyle/>
          <a:p>
            <a:r>
              <a:rPr lang="en-US" dirty="0"/>
              <a:t>Observing the Earth from space </a:t>
            </a:r>
            <a:r>
              <a:rPr lang="en-US" dirty="0" smtClean="0"/>
              <a:t>– The missions</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090" y="1038363"/>
            <a:ext cx="6052819" cy="5132314"/>
          </a:xfrm>
          <a:prstGeom prst="rect">
            <a:avLst/>
          </a:prstGeom>
        </p:spPr>
      </p:pic>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0385" y="690207"/>
            <a:ext cx="3382486" cy="1112542"/>
          </a:xfrm>
          <a:prstGeom prst="rect">
            <a:avLst/>
          </a:prstGeom>
        </p:spPr>
      </p:pic>
      <p:sp>
        <p:nvSpPr>
          <p:cNvPr id="6" name="ZoneTexte 5"/>
          <p:cNvSpPr txBox="1"/>
          <p:nvPr/>
        </p:nvSpPr>
        <p:spPr>
          <a:xfrm rot="20835976">
            <a:off x="7210918" y="1934551"/>
            <a:ext cx="3500313" cy="3970318"/>
          </a:xfrm>
          <a:prstGeom prst="rect">
            <a:avLst/>
          </a:prstGeom>
          <a:noFill/>
        </p:spPr>
        <p:txBody>
          <a:bodyPr wrap="square" rtlCol="0">
            <a:spAutoFit/>
          </a:bodyPr>
          <a:lstStyle/>
          <a:p>
            <a:r>
              <a:rPr lang="fr-FR" sz="3600" b="1" dirty="0" err="1" smtClean="0">
                <a:latin typeface="Bradley Hand ITC" panose="03070402050302030203" pitchFamily="66" charset="0"/>
              </a:rPr>
              <a:t>Ocean,Fresh</a:t>
            </a:r>
            <a:r>
              <a:rPr lang="fr-FR" sz="3600" b="1" dirty="0" smtClean="0">
                <a:latin typeface="Bradley Hand ITC" panose="03070402050302030203" pitchFamily="66" charset="0"/>
              </a:rPr>
              <a:t> </a:t>
            </a:r>
            <a:r>
              <a:rPr lang="fr-FR" sz="3600" b="1" dirty="0" err="1" smtClean="0">
                <a:latin typeface="Bradley Hand ITC" panose="03070402050302030203" pitchFamily="66" charset="0"/>
              </a:rPr>
              <a:t>Water,coastal</a:t>
            </a:r>
            <a:r>
              <a:rPr lang="fr-FR" sz="3600" b="1" dirty="0" smtClean="0">
                <a:latin typeface="Bradley Hand ITC" panose="03070402050302030203" pitchFamily="66" charset="0"/>
              </a:rPr>
              <a:t> :</a:t>
            </a:r>
            <a:r>
              <a:rPr lang="en-US" sz="3600" b="1" dirty="0">
                <a:latin typeface="Bradley Hand ITC" panose="03070402050302030203" pitchFamily="66" charset="0"/>
              </a:rPr>
              <a:t>The new generation of altimetry </a:t>
            </a:r>
            <a:r>
              <a:rPr lang="en-US" sz="3600" b="1" dirty="0" smtClean="0">
                <a:latin typeface="Bradley Hand ITC" panose="03070402050302030203" pitchFamily="66" charset="0"/>
              </a:rPr>
              <a:t>mission, a breakthrough</a:t>
            </a:r>
            <a:endParaRPr lang="fr-FR" sz="3600" b="1" dirty="0">
              <a:latin typeface="Bradley Hand ITC" panose="03070402050302030203" pitchFamily="66" charset="0"/>
            </a:endParaRPr>
          </a:p>
        </p:txBody>
      </p:sp>
      <p:pic>
        <p:nvPicPr>
          <p:cNvPr id="7" name="Picture 13"/>
          <p:cNvPicPr>
            <a:picLocks noChangeAspect="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651547" y="1150870"/>
            <a:ext cx="1280160" cy="1017270"/>
          </a:xfrm>
          <a:prstGeom prst="rect">
            <a:avLst/>
          </a:prstGeom>
          <a:noFill/>
          <a:ln w="9525">
            <a:noFill/>
            <a:miter lim="800000"/>
            <a:headEnd/>
            <a:tailEnd/>
          </a:ln>
        </p:spPr>
      </p:pic>
      <p:pic>
        <p:nvPicPr>
          <p:cNvPr id="8" name="Picture 18" descr="CnesLogo"/>
          <p:cNvPicPr>
            <a:picLocks noChangeAspect="1" noChangeArrowheads="1"/>
          </p:cNvPicPr>
          <p:nvPr/>
        </p:nvPicPr>
        <p:blipFill>
          <a:blip r:embed="rId6"/>
          <a:srcRect/>
          <a:stretch>
            <a:fillRect/>
          </a:stretch>
        </p:blipFill>
        <p:spPr bwMode="auto">
          <a:xfrm>
            <a:off x="10834427" y="2251960"/>
            <a:ext cx="897256" cy="1002030"/>
          </a:xfrm>
          <a:prstGeom prst="rect">
            <a:avLst/>
          </a:prstGeom>
          <a:solidFill>
            <a:schemeClr val="bg1"/>
          </a:solidFill>
          <a:ln w="9525">
            <a:noFill/>
            <a:miter lim="800000"/>
            <a:headEnd/>
            <a:tailEnd/>
          </a:ln>
        </p:spPr>
      </p:pic>
      <p:pic>
        <p:nvPicPr>
          <p:cNvPr id="9" name="Picture 18" descr="CSA-resize.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96327" y="3398770"/>
            <a:ext cx="952500" cy="952500"/>
          </a:xfrm>
          <a:prstGeom prst="rect">
            <a:avLst/>
          </a:prstGeom>
          <a:noFill/>
          <a:ln w="9525">
            <a:noFill/>
            <a:miter lim="800000"/>
            <a:headEnd/>
            <a:tailEnd/>
          </a:ln>
        </p:spPr>
      </p:pic>
      <p:pic>
        <p:nvPicPr>
          <p:cNvPr id="1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96328" y="4909971"/>
            <a:ext cx="952500" cy="947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Espace réservé du numéro de diapositive 13">
            <a:extLst>
              <a:ext uri="{FF2B5EF4-FFF2-40B4-BE49-F238E27FC236}">
                <a16:creationId xmlns:a16="http://schemas.microsoft.com/office/drawing/2014/main" id="{4E483201-1873-4D65-BEC2-444BC2ECB276}"/>
              </a:ext>
            </a:extLst>
          </p:cNvPr>
          <p:cNvSpPr>
            <a:spLocks noGrp="1"/>
          </p:cNvSpPr>
          <p:nvPr>
            <p:ph type="sldNum" sz="quarter" idx="12"/>
          </p:nvPr>
        </p:nvSpPr>
        <p:spPr/>
        <p:txBody>
          <a:bodyPr/>
          <a:lstStyle/>
          <a:p>
            <a:fld id="{1F15C832-BA88-44B2-B74D-EBDA7A9ACE5F}" type="slidenum">
              <a:rPr lang="fr-FR" smtClean="0"/>
              <a:t>16</a:t>
            </a:fld>
            <a:endParaRPr lang="fr-FR" dirty="0"/>
          </a:p>
        </p:txBody>
      </p:sp>
    </p:spTree>
    <p:extLst>
      <p:ext uri="{BB962C8B-B14F-4D97-AF65-F5344CB8AC3E}">
        <p14:creationId xmlns:p14="http://schemas.microsoft.com/office/powerpoint/2010/main" val="200965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1413357" y="2892025"/>
            <a:ext cx="2080686" cy="9988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3791745" y="764704"/>
            <a:ext cx="3525670" cy="576064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4294967295"/>
          </p:nvPr>
        </p:nvSpPr>
        <p:spPr>
          <a:xfrm>
            <a:off x="1805406" y="6541011"/>
            <a:ext cx="65" cy="184666"/>
          </a:xfrm>
          <a:prstGeom prst="rect">
            <a:avLst/>
          </a:prstGeom>
        </p:spPr>
        <p:txBody>
          <a:bodyPr/>
          <a:lstStyle/>
          <a:p>
            <a:endParaRPr lang="fr-FR" dirty="0"/>
          </a:p>
        </p:txBody>
      </p:sp>
      <p:sp>
        <p:nvSpPr>
          <p:cNvPr id="4" name="Titre 3"/>
          <p:cNvSpPr>
            <a:spLocks noGrp="1"/>
          </p:cNvSpPr>
          <p:nvPr>
            <p:ph type="title"/>
          </p:nvPr>
        </p:nvSpPr>
        <p:spPr/>
        <p:txBody>
          <a:bodyPr>
            <a:normAutofit fontScale="90000"/>
          </a:bodyPr>
          <a:lstStyle/>
          <a:p>
            <a:r>
              <a:rPr lang="en-US" sz="2400" cap="all" dirty="0"/>
              <a:t>Observing the Earth from space – The missions</a:t>
            </a:r>
          </a:p>
        </p:txBody>
      </p:sp>
      <p:grpSp>
        <p:nvGrpSpPr>
          <p:cNvPr id="7" name="Rectangle 11"/>
          <p:cNvGrpSpPr>
            <a:grpSpLocks/>
          </p:cNvGrpSpPr>
          <p:nvPr/>
        </p:nvGrpSpPr>
        <p:grpSpPr bwMode="auto">
          <a:xfrm>
            <a:off x="7350761" y="3755390"/>
            <a:ext cx="3687233" cy="2584450"/>
            <a:chOff x="618" y="568"/>
            <a:chExt cx="2178" cy="1544"/>
          </a:xfrm>
        </p:grpSpPr>
        <p:pic>
          <p:nvPicPr>
            <p:cNvPr id="8" name="Rectangle 1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8" y="568"/>
              <a:ext cx="2178"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621" y="574"/>
              <a:ext cx="217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defRPr sz="2000">
                  <a:solidFill>
                    <a:srgbClr val="EC7305"/>
                  </a:solidFill>
                  <a:latin typeface="Arial" pitchFamily="34" charset="0"/>
                  <a:cs typeface="Arial" pitchFamily="34" charset="0"/>
                </a:defRPr>
              </a:lvl1pPr>
              <a:lvl2pPr marL="742950" indent="-285750">
                <a:spcBef>
                  <a:spcPct val="20000"/>
                </a:spcBef>
                <a:buClr>
                  <a:srgbClr val="EC7305"/>
                </a:buClr>
                <a:buSzPct val="80000"/>
                <a:buFont typeface="Wingdings 2" pitchFamily="18" charset="2"/>
                <a:defRPr>
                  <a:solidFill>
                    <a:schemeClr val="tx1"/>
                  </a:solidFill>
                  <a:latin typeface="Arial" pitchFamily="34" charset="0"/>
                  <a:cs typeface="Arial" pitchFamily="34" charset="0"/>
                </a:defRPr>
              </a:lvl2pPr>
              <a:lvl3pPr marL="1143000" indent="-228600">
                <a:spcBef>
                  <a:spcPct val="20000"/>
                </a:spcBef>
                <a:buClr>
                  <a:srgbClr val="EC7305"/>
                </a:buClr>
                <a:buSzPct val="80000"/>
                <a:buFont typeface="Wingdings 2" pitchFamily="18" charset="2"/>
                <a:buChar char=""/>
                <a:defRPr>
                  <a:solidFill>
                    <a:schemeClr val="tx1"/>
                  </a:solidFill>
                  <a:latin typeface="Arial" pitchFamily="34" charset="0"/>
                  <a:cs typeface="Arial" pitchFamily="34" charset="0"/>
                </a:defRPr>
              </a:lvl3pPr>
              <a:lvl4pPr marL="1600200" indent="-228600">
                <a:spcBef>
                  <a:spcPct val="20000"/>
                </a:spcBef>
                <a:buClr>
                  <a:srgbClr val="EC7305"/>
                </a:buClr>
                <a:buFont typeface="Wingdings 2" pitchFamily="18" charset="2"/>
                <a:buChar char="è"/>
                <a:defRPr sz="1600">
                  <a:solidFill>
                    <a:schemeClr val="tx1"/>
                  </a:solidFill>
                  <a:latin typeface="Arial" pitchFamily="34" charset="0"/>
                  <a:cs typeface="Arial" pitchFamily="34" charset="0"/>
                </a:defRPr>
              </a:lvl4pPr>
              <a:lvl5pPr marL="2057400" indent="-228600">
                <a:spcBef>
                  <a:spcPct val="20000"/>
                </a:spcBef>
                <a:buClr>
                  <a:srgbClr val="EC7305"/>
                </a:buClr>
                <a:buFont typeface="Arial" pitchFamily="34" charset="0"/>
                <a:buChar char="»"/>
                <a:defRPr sz="1400">
                  <a:solidFill>
                    <a:schemeClr val="tx1"/>
                  </a:solidFill>
                  <a:latin typeface="Arial" pitchFamily="34" charset="0"/>
                  <a:cs typeface="Arial" pitchFamily="34" charset="0"/>
                </a:defRPr>
              </a:lvl5pPr>
              <a:lvl6pPr marL="2514600" indent="-228600" fontAlgn="base">
                <a:spcBef>
                  <a:spcPct val="20000"/>
                </a:spcBef>
                <a:spcAft>
                  <a:spcPct val="0"/>
                </a:spcAft>
                <a:buClr>
                  <a:srgbClr val="EC7305"/>
                </a:buClr>
                <a:buFont typeface="Arial" pitchFamily="34" charset="0"/>
                <a:buChar char="»"/>
                <a:defRPr sz="1400">
                  <a:solidFill>
                    <a:schemeClr val="tx1"/>
                  </a:solidFill>
                  <a:latin typeface="Arial" pitchFamily="34" charset="0"/>
                  <a:cs typeface="Arial" pitchFamily="34" charset="0"/>
                </a:defRPr>
              </a:lvl6pPr>
              <a:lvl7pPr marL="2971800" indent="-228600" fontAlgn="base">
                <a:spcBef>
                  <a:spcPct val="20000"/>
                </a:spcBef>
                <a:spcAft>
                  <a:spcPct val="0"/>
                </a:spcAft>
                <a:buClr>
                  <a:srgbClr val="EC7305"/>
                </a:buClr>
                <a:buFont typeface="Arial" pitchFamily="34" charset="0"/>
                <a:buChar char="»"/>
                <a:defRPr sz="1400">
                  <a:solidFill>
                    <a:schemeClr val="tx1"/>
                  </a:solidFill>
                  <a:latin typeface="Arial" pitchFamily="34" charset="0"/>
                  <a:cs typeface="Arial" pitchFamily="34" charset="0"/>
                </a:defRPr>
              </a:lvl7pPr>
              <a:lvl8pPr marL="3429000" indent="-228600" fontAlgn="base">
                <a:spcBef>
                  <a:spcPct val="20000"/>
                </a:spcBef>
                <a:spcAft>
                  <a:spcPct val="0"/>
                </a:spcAft>
                <a:buClr>
                  <a:srgbClr val="EC7305"/>
                </a:buClr>
                <a:buFont typeface="Arial" pitchFamily="34" charset="0"/>
                <a:buChar char="»"/>
                <a:defRPr sz="1400">
                  <a:solidFill>
                    <a:schemeClr val="tx1"/>
                  </a:solidFill>
                  <a:latin typeface="Arial" pitchFamily="34" charset="0"/>
                  <a:cs typeface="Arial" pitchFamily="34" charset="0"/>
                </a:defRPr>
              </a:lvl8pPr>
              <a:lvl9pPr marL="3886200" indent="-228600" fontAlgn="base">
                <a:spcBef>
                  <a:spcPct val="20000"/>
                </a:spcBef>
                <a:spcAft>
                  <a:spcPct val="0"/>
                </a:spcAft>
                <a:buClr>
                  <a:srgbClr val="EC7305"/>
                </a:buClr>
                <a:buFont typeface="Arial" pitchFamily="34" charset="0"/>
                <a:buChar char="»"/>
                <a:defRPr sz="1400">
                  <a:solidFill>
                    <a:schemeClr val="tx1"/>
                  </a:solidFill>
                  <a:latin typeface="Arial" pitchFamily="34" charset="0"/>
                  <a:cs typeface="Arial" pitchFamily="34" charset="0"/>
                </a:defRPr>
              </a:lvl9pPr>
            </a:lstStyle>
            <a:p>
              <a:pPr algn="ctr">
                <a:spcBef>
                  <a:spcPct val="0"/>
                </a:spcBef>
                <a:buFontTx/>
                <a:buNone/>
              </a:pPr>
              <a:endParaRPr lang="en-US" altLang="fr-FR" sz="1800">
                <a:solidFill>
                  <a:schemeClr val="tx1"/>
                </a:solidFill>
                <a:latin typeface="Calibri" pitchFamily="34" charset="0"/>
                <a:ea typeface="ヒラギノ角ゴ Pro W3"/>
                <a:cs typeface="ヒラギノ角ゴ Pro W3"/>
              </a:endParaRPr>
            </a:p>
          </p:txBody>
        </p:sp>
      </p:grp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5342"/>
          <a:stretch/>
        </p:blipFill>
        <p:spPr bwMode="auto">
          <a:xfrm>
            <a:off x="7355009" y="1029075"/>
            <a:ext cx="3704998" cy="271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p:cNvSpPr txBox="1"/>
          <p:nvPr/>
        </p:nvSpPr>
        <p:spPr>
          <a:xfrm>
            <a:off x="7380954" y="1220846"/>
            <a:ext cx="1809213" cy="307777"/>
          </a:xfrm>
          <a:prstGeom prst="rect">
            <a:avLst/>
          </a:prstGeom>
          <a:noFill/>
        </p:spPr>
        <p:txBody>
          <a:bodyPr wrap="none" rtlCol="0">
            <a:spAutoFit/>
          </a:bodyPr>
          <a:lstStyle/>
          <a:p>
            <a:r>
              <a:rPr lang="fr-FR" sz="1400" dirty="0">
                <a:solidFill>
                  <a:schemeClr val="bg1"/>
                </a:solidFill>
              </a:rPr>
              <a:t>Total Water on </a:t>
            </a:r>
            <a:r>
              <a:rPr lang="fr-FR" sz="1400" dirty="0" err="1">
                <a:solidFill>
                  <a:schemeClr val="bg1"/>
                </a:solidFill>
              </a:rPr>
              <a:t>Earth</a:t>
            </a:r>
            <a:endParaRPr lang="fr-FR" sz="1400" dirty="0">
              <a:solidFill>
                <a:schemeClr val="bg1"/>
              </a:solidFill>
            </a:endParaRPr>
          </a:p>
        </p:txBody>
      </p:sp>
      <p:sp>
        <p:nvSpPr>
          <p:cNvPr id="13" name="ZoneTexte 12"/>
          <p:cNvSpPr txBox="1"/>
          <p:nvPr/>
        </p:nvSpPr>
        <p:spPr>
          <a:xfrm>
            <a:off x="9448704" y="1624373"/>
            <a:ext cx="1252214" cy="307777"/>
          </a:xfrm>
          <a:prstGeom prst="rect">
            <a:avLst/>
          </a:prstGeom>
          <a:noFill/>
        </p:spPr>
        <p:txBody>
          <a:bodyPr wrap="square" rtlCol="0">
            <a:spAutoFit/>
          </a:bodyPr>
          <a:lstStyle/>
          <a:p>
            <a:r>
              <a:rPr lang="fr-FR" sz="1400" b="1" dirty="0" err="1">
                <a:solidFill>
                  <a:schemeClr val="bg1"/>
                </a:solidFill>
              </a:rPr>
              <a:t>Fresh</a:t>
            </a:r>
            <a:r>
              <a:rPr lang="fr-FR" sz="1400" b="1" dirty="0">
                <a:solidFill>
                  <a:schemeClr val="bg1"/>
                </a:solidFill>
              </a:rPr>
              <a:t> Water</a:t>
            </a:r>
          </a:p>
        </p:txBody>
      </p:sp>
      <p:sp>
        <p:nvSpPr>
          <p:cNvPr id="14" name="ZoneTexte 13"/>
          <p:cNvSpPr txBox="1"/>
          <p:nvPr/>
        </p:nvSpPr>
        <p:spPr>
          <a:xfrm>
            <a:off x="9201999" y="2219026"/>
            <a:ext cx="1596912" cy="307777"/>
          </a:xfrm>
          <a:prstGeom prst="rect">
            <a:avLst/>
          </a:prstGeom>
          <a:noFill/>
        </p:spPr>
        <p:txBody>
          <a:bodyPr wrap="none" rtlCol="0">
            <a:spAutoFit/>
          </a:bodyPr>
          <a:lstStyle/>
          <a:p>
            <a:r>
              <a:rPr lang="fr-FR" sz="1400" b="1" dirty="0">
                <a:solidFill>
                  <a:schemeClr val="bg1"/>
                </a:solidFill>
              </a:rPr>
              <a:t>Rivers and </a:t>
            </a:r>
            <a:r>
              <a:rPr lang="fr-FR" sz="1400" b="1" dirty="0" err="1">
                <a:solidFill>
                  <a:schemeClr val="bg1"/>
                </a:solidFill>
              </a:rPr>
              <a:t>lakes</a:t>
            </a:r>
            <a:endParaRPr lang="fr-FR" sz="1400" b="1" dirty="0">
              <a:solidFill>
                <a:schemeClr val="bg1"/>
              </a:solidFill>
            </a:endParaRPr>
          </a:p>
        </p:txBody>
      </p:sp>
      <p:cxnSp>
        <p:nvCxnSpPr>
          <p:cNvPr id="15" name="Connecteur droit avec flèche 14"/>
          <p:cNvCxnSpPr/>
          <p:nvPr/>
        </p:nvCxnSpPr>
        <p:spPr>
          <a:xfrm>
            <a:off x="8143694" y="1528623"/>
            <a:ext cx="256479" cy="191519"/>
          </a:xfrm>
          <a:prstGeom prst="straightConnector1">
            <a:avLst/>
          </a:prstGeom>
          <a:ln>
            <a:solidFill>
              <a:srgbClr val="FFB219"/>
            </a:solidFill>
            <a:tailEnd type="arrow"/>
          </a:ln>
        </p:spPr>
        <p:style>
          <a:lnRef idx="2">
            <a:schemeClr val="accent5"/>
          </a:lnRef>
          <a:fillRef idx="0">
            <a:schemeClr val="accent5"/>
          </a:fillRef>
          <a:effectRef idx="1">
            <a:schemeClr val="accent5"/>
          </a:effectRef>
          <a:fontRef idx="minor">
            <a:schemeClr val="tx1"/>
          </a:fontRef>
        </p:style>
      </p:cxnSp>
      <p:cxnSp>
        <p:nvCxnSpPr>
          <p:cNvPr id="16" name="Connecteur droit avec flèche 15"/>
          <p:cNvCxnSpPr>
            <a:stCxn id="13" idx="1"/>
          </p:cNvCxnSpPr>
          <p:nvPr/>
        </p:nvCxnSpPr>
        <p:spPr>
          <a:xfrm flipH="1">
            <a:off x="8906166" y="1778262"/>
            <a:ext cx="542539" cy="153889"/>
          </a:xfrm>
          <a:prstGeom prst="straightConnector1">
            <a:avLst/>
          </a:prstGeom>
          <a:ln>
            <a:solidFill>
              <a:srgbClr val="FFB219"/>
            </a:solidFill>
            <a:tailEnd type="arrow"/>
          </a:ln>
        </p:spPr>
        <p:style>
          <a:lnRef idx="2">
            <a:schemeClr val="accent5"/>
          </a:lnRef>
          <a:fillRef idx="0">
            <a:schemeClr val="accent5"/>
          </a:fillRef>
          <a:effectRef idx="1">
            <a:schemeClr val="accent5"/>
          </a:effectRef>
          <a:fontRef idx="minor">
            <a:schemeClr val="tx1"/>
          </a:fontRef>
        </p:style>
      </p:cxnSp>
      <p:cxnSp>
        <p:nvCxnSpPr>
          <p:cNvPr id="17" name="Connecteur droit avec flèche 16"/>
          <p:cNvCxnSpPr>
            <a:stCxn id="14" idx="1"/>
          </p:cNvCxnSpPr>
          <p:nvPr/>
        </p:nvCxnSpPr>
        <p:spPr>
          <a:xfrm flipH="1" flipV="1">
            <a:off x="8906165" y="2142080"/>
            <a:ext cx="295834" cy="230835"/>
          </a:xfrm>
          <a:prstGeom prst="straightConnector1">
            <a:avLst/>
          </a:prstGeom>
          <a:ln>
            <a:solidFill>
              <a:srgbClr val="FFB219"/>
            </a:solidFill>
            <a:tailEnd type="arrow"/>
          </a:ln>
        </p:spPr>
        <p:style>
          <a:lnRef idx="2">
            <a:schemeClr val="accent5"/>
          </a:lnRef>
          <a:fillRef idx="0">
            <a:schemeClr val="accent5"/>
          </a:fillRef>
          <a:effectRef idx="1">
            <a:schemeClr val="accent5"/>
          </a:effectRef>
          <a:fontRef idx="minor">
            <a:schemeClr val="tx1"/>
          </a:fontRef>
        </p:style>
      </p:cxnSp>
      <p:pic>
        <p:nvPicPr>
          <p:cNvPr id="18" name="Picture 1" descr="sc-swot.jpg"/>
          <p:cNvPicPr>
            <a:picLocks noChangeAspect="1"/>
          </p:cNvPicPr>
          <p:nvPr/>
        </p:nvPicPr>
        <p:blipFill>
          <a:blip r:embed="rId4"/>
          <a:srcRect/>
          <a:stretch>
            <a:fillRect/>
          </a:stretch>
        </p:blipFill>
        <p:spPr bwMode="auto">
          <a:xfrm>
            <a:off x="1343473" y="920254"/>
            <a:ext cx="2122715" cy="1860674"/>
          </a:xfrm>
          <a:prstGeom prst="rect">
            <a:avLst/>
          </a:prstGeom>
          <a:noFill/>
          <a:ln w="12700">
            <a:solidFill>
              <a:schemeClr val="tx1"/>
            </a:solidFill>
            <a:miter lim="800000"/>
            <a:headEnd/>
            <a:tailEnd/>
          </a:ln>
        </p:spPr>
      </p:pic>
      <p:sp>
        <p:nvSpPr>
          <p:cNvPr id="19" name="Rectangle 22" descr="ocean"/>
          <p:cNvSpPr>
            <a:spLocks noChangeArrowheads="1"/>
          </p:cNvSpPr>
          <p:nvPr/>
        </p:nvSpPr>
        <p:spPr bwMode="auto">
          <a:xfrm>
            <a:off x="1332083" y="4052723"/>
            <a:ext cx="2161961" cy="1989784"/>
          </a:xfrm>
          <a:prstGeom prst="rect">
            <a:avLst/>
          </a:prstGeom>
          <a:blipFill dpi="0" rotWithShape="1">
            <a:blip r:embed="rId5"/>
            <a:srcRect/>
            <a:stretch>
              <a:fillRect/>
            </a:stretch>
          </a:blipFill>
          <a:ln w="38100" algn="ctr">
            <a:noFill/>
            <a:miter lim="800000"/>
            <a:headEnd/>
            <a:tailEnd/>
          </a:ln>
        </p:spPr>
        <p:txBody>
          <a:bodyPr/>
          <a:lstStyle/>
          <a:p>
            <a:pPr algn="ctr"/>
            <a:endParaRPr lang="en-US" b="1" dirty="0">
              <a:latin typeface="Calibri" pitchFamily="34" charset="0"/>
            </a:endParaRPr>
          </a:p>
        </p:txBody>
      </p:sp>
      <p:sp>
        <p:nvSpPr>
          <p:cNvPr id="5" name="ZoneTexte 4"/>
          <p:cNvSpPr txBox="1"/>
          <p:nvPr/>
        </p:nvSpPr>
        <p:spPr>
          <a:xfrm>
            <a:off x="3589760" y="920254"/>
            <a:ext cx="3727654" cy="5355312"/>
          </a:xfrm>
          <a:prstGeom prst="rect">
            <a:avLst/>
          </a:prstGeom>
          <a:noFill/>
        </p:spPr>
        <p:txBody>
          <a:bodyPr wrap="square" rtlCol="0">
            <a:spAutoFit/>
          </a:bodyPr>
          <a:lstStyle/>
          <a:p>
            <a:pPr marL="400050" indent="-285750" algn="just" eaLnBrk="0" hangingPunct="0">
              <a:lnSpc>
                <a:spcPct val="90000"/>
              </a:lnSpc>
              <a:buFont typeface="Wingdings" panose="05000000000000000000" pitchFamily="2" charset="2"/>
              <a:buChar char="§"/>
              <a:defRPr/>
            </a:pPr>
            <a:endParaRPr lang="en-US" dirty="0" smtClean="0">
              <a:solidFill>
                <a:srgbClr val="000000"/>
              </a:solidFill>
              <a:ea typeface="ヒラギノ角ゴ Pro W3" charset="-128"/>
            </a:endParaRPr>
          </a:p>
          <a:p>
            <a:pPr marL="400050" indent="-285750" algn="just" eaLnBrk="0" hangingPunct="0">
              <a:lnSpc>
                <a:spcPct val="90000"/>
              </a:lnSpc>
              <a:buFont typeface="Wingdings" panose="05000000000000000000" pitchFamily="2" charset="2"/>
              <a:buChar char="§"/>
              <a:defRPr/>
            </a:pPr>
            <a:endParaRPr lang="en-US" dirty="0">
              <a:solidFill>
                <a:srgbClr val="000000"/>
              </a:solidFill>
              <a:ea typeface="ヒラギノ角ゴ Pro W3" charset="-128"/>
            </a:endParaRPr>
          </a:p>
          <a:p>
            <a:pPr marL="400050" indent="-285750" algn="just" eaLnBrk="0" hangingPunct="0">
              <a:lnSpc>
                <a:spcPct val="90000"/>
              </a:lnSpc>
              <a:buFont typeface="Wingdings" panose="05000000000000000000" pitchFamily="2" charset="2"/>
              <a:buChar char="§"/>
              <a:defRPr/>
            </a:pPr>
            <a:r>
              <a:rPr lang="en-US" dirty="0" smtClean="0">
                <a:solidFill>
                  <a:srgbClr val="000000"/>
                </a:solidFill>
                <a:ea typeface="ヒラギノ角ゴ Pro W3" charset="-128"/>
              </a:rPr>
              <a:t>The </a:t>
            </a:r>
            <a:r>
              <a:rPr lang="en-US" dirty="0">
                <a:solidFill>
                  <a:srgbClr val="000000"/>
                </a:solidFill>
                <a:ea typeface="ヒラギノ角ゴ Pro W3" charset="-128"/>
              </a:rPr>
              <a:t>SWOT mission is a partnership between the </a:t>
            </a:r>
            <a:r>
              <a:rPr lang="en-US" b="1" dirty="0">
                <a:solidFill>
                  <a:srgbClr val="000000"/>
                </a:solidFill>
                <a:ea typeface="ヒラギノ角ゴ Pro W3" charset="-128"/>
              </a:rPr>
              <a:t>hydrology</a:t>
            </a:r>
            <a:r>
              <a:rPr lang="en-US" dirty="0">
                <a:solidFill>
                  <a:srgbClr val="000000"/>
                </a:solidFill>
                <a:ea typeface="ヒラギノ角ゴ Pro W3" charset="-128"/>
              </a:rPr>
              <a:t> and  </a:t>
            </a:r>
            <a:r>
              <a:rPr lang="en-US" b="1" dirty="0">
                <a:solidFill>
                  <a:srgbClr val="000000"/>
                </a:solidFill>
                <a:ea typeface="ヒラギノ角ゴ Pro W3" charset="-128"/>
              </a:rPr>
              <a:t>oceanography</a:t>
            </a:r>
            <a:r>
              <a:rPr lang="en-US" dirty="0">
                <a:solidFill>
                  <a:srgbClr val="000000"/>
                </a:solidFill>
                <a:ea typeface="ヒラギノ角ゴ Pro W3" charset="-128"/>
              </a:rPr>
              <a:t> scientific communities</a:t>
            </a:r>
          </a:p>
          <a:p>
            <a:pPr marL="114300" eaLnBrk="0" hangingPunct="0">
              <a:lnSpc>
                <a:spcPct val="90000"/>
              </a:lnSpc>
              <a:defRPr/>
            </a:pPr>
            <a:endParaRPr lang="en-GB" altLang="fr-FR" sz="1400" b="1" dirty="0">
              <a:solidFill>
                <a:srgbClr val="000000"/>
              </a:solidFill>
            </a:endParaRPr>
          </a:p>
          <a:p>
            <a:pPr marL="400050" indent="-285750" eaLnBrk="0" hangingPunct="0">
              <a:lnSpc>
                <a:spcPct val="90000"/>
              </a:lnSpc>
              <a:buFont typeface="Wingdings" panose="05000000000000000000" pitchFamily="2" charset="2"/>
              <a:buChar char="§"/>
              <a:defRPr/>
            </a:pPr>
            <a:r>
              <a:rPr lang="en-US" altLang="fr-FR" b="1" dirty="0" err="1">
                <a:solidFill>
                  <a:srgbClr val="000000"/>
                </a:solidFill>
              </a:rPr>
              <a:t>Ka</a:t>
            </a:r>
            <a:r>
              <a:rPr lang="en-US" altLang="fr-FR" b="1" dirty="0">
                <a:solidFill>
                  <a:srgbClr val="000000"/>
                </a:solidFill>
              </a:rPr>
              <a:t>-band SAR </a:t>
            </a:r>
            <a:r>
              <a:rPr lang="en-US" altLang="fr-FR" b="1" dirty="0" err="1">
                <a:solidFill>
                  <a:srgbClr val="000000"/>
                </a:solidFill>
              </a:rPr>
              <a:t>interferometric</a:t>
            </a:r>
            <a:r>
              <a:rPr lang="en-US" altLang="fr-FR" b="1" dirty="0">
                <a:solidFill>
                  <a:srgbClr val="000000"/>
                </a:solidFill>
              </a:rPr>
              <a:t> (</a:t>
            </a:r>
            <a:r>
              <a:rPr lang="en-US" altLang="fr-FR" b="1" dirty="0" err="1">
                <a:solidFill>
                  <a:srgbClr val="000000"/>
                </a:solidFill>
              </a:rPr>
              <a:t>KaRIn</a:t>
            </a:r>
            <a:r>
              <a:rPr lang="en-US" altLang="fr-FR" b="1" dirty="0">
                <a:solidFill>
                  <a:srgbClr val="000000"/>
                </a:solidFill>
              </a:rPr>
              <a:t>)</a:t>
            </a:r>
            <a:endParaRPr lang="en-US" altLang="fr-FR" sz="1400" dirty="0">
              <a:solidFill>
                <a:srgbClr val="000000"/>
              </a:solidFill>
            </a:endParaRPr>
          </a:p>
          <a:p>
            <a:pPr marL="400050" indent="-285750" eaLnBrk="0" hangingPunct="0">
              <a:lnSpc>
                <a:spcPct val="90000"/>
              </a:lnSpc>
              <a:buFont typeface="Wingdings" panose="05000000000000000000" pitchFamily="2" charset="2"/>
              <a:buChar char="§"/>
              <a:defRPr/>
            </a:pPr>
            <a:r>
              <a:rPr lang="en-US" altLang="fr-FR" dirty="0">
                <a:solidFill>
                  <a:srgbClr val="000000"/>
                </a:solidFill>
              </a:rPr>
              <a:t>Jason-class </a:t>
            </a:r>
            <a:r>
              <a:rPr lang="en-US" altLang="fr-FR" b="1" dirty="0">
                <a:solidFill>
                  <a:srgbClr val="000000"/>
                </a:solidFill>
              </a:rPr>
              <a:t>altimeter for nadir </a:t>
            </a:r>
            <a:r>
              <a:rPr lang="en-US" altLang="fr-FR" dirty="0">
                <a:solidFill>
                  <a:srgbClr val="000000"/>
                </a:solidFill>
              </a:rPr>
              <a:t>coverage, </a:t>
            </a:r>
          </a:p>
          <a:p>
            <a:pPr marL="400050" indent="-285750" eaLnBrk="0" hangingPunct="0">
              <a:lnSpc>
                <a:spcPct val="90000"/>
              </a:lnSpc>
              <a:buFont typeface="Wingdings" panose="05000000000000000000" pitchFamily="2" charset="2"/>
              <a:buChar char="§"/>
              <a:defRPr/>
            </a:pPr>
            <a:r>
              <a:rPr lang="en-US" altLang="fr-FR" b="1" dirty="0">
                <a:solidFill>
                  <a:srgbClr val="000000"/>
                </a:solidFill>
              </a:rPr>
              <a:t>Radiometer </a:t>
            </a:r>
            <a:r>
              <a:rPr lang="en-US" altLang="fr-FR" dirty="0">
                <a:solidFill>
                  <a:srgbClr val="000000"/>
                </a:solidFill>
              </a:rPr>
              <a:t>for wet-tropospheric delay </a:t>
            </a:r>
          </a:p>
          <a:p>
            <a:pPr marL="400050" indent="-285750" eaLnBrk="0" hangingPunct="0">
              <a:lnSpc>
                <a:spcPct val="90000"/>
              </a:lnSpc>
              <a:buFont typeface="Wingdings" panose="05000000000000000000" pitchFamily="2" charset="2"/>
              <a:buChar char="§"/>
              <a:defRPr/>
            </a:pPr>
            <a:r>
              <a:rPr lang="en-US" altLang="fr-FR" b="1" dirty="0">
                <a:solidFill>
                  <a:srgbClr val="000000"/>
                </a:solidFill>
              </a:rPr>
              <a:t>GPS/DORIS/LRA</a:t>
            </a:r>
            <a:r>
              <a:rPr lang="en-US" altLang="fr-FR" dirty="0">
                <a:solidFill>
                  <a:srgbClr val="000000"/>
                </a:solidFill>
              </a:rPr>
              <a:t> for POD</a:t>
            </a:r>
          </a:p>
          <a:p>
            <a:pPr marL="400050" indent="-285750" eaLnBrk="0" hangingPunct="0">
              <a:lnSpc>
                <a:spcPct val="90000"/>
              </a:lnSpc>
              <a:buFont typeface="Wingdings" panose="05000000000000000000" pitchFamily="2" charset="2"/>
              <a:buChar char="§"/>
              <a:defRPr/>
            </a:pPr>
            <a:endParaRPr lang="en-US" altLang="fr-FR" sz="1400" dirty="0">
              <a:solidFill>
                <a:srgbClr val="000000"/>
              </a:solidFill>
            </a:endParaRPr>
          </a:p>
          <a:p>
            <a:pPr marL="400050" indent="-285750" eaLnBrk="0" hangingPunct="0">
              <a:buSzPct val="120000"/>
              <a:buFont typeface="Wingdings" panose="05000000000000000000" pitchFamily="2" charset="2"/>
              <a:buChar char="§"/>
              <a:defRPr/>
            </a:pPr>
            <a:r>
              <a:rPr lang="en-GB" altLang="fr-FR" dirty="0">
                <a:solidFill>
                  <a:srgbClr val="000000"/>
                </a:solidFill>
              </a:rPr>
              <a:t>Science mission duration of </a:t>
            </a:r>
            <a:r>
              <a:rPr lang="en-GB" altLang="fr-FR" b="1" dirty="0">
                <a:solidFill>
                  <a:srgbClr val="000000"/>
                </a:solidFill>
              </a:rPr>
              <a:t>3 </a:t>
            </a:r>
            <a:r>
              <a:rPr lang="en-GB" altLang="fr-FR" b="1" dirty="0" smtClean="0">
                <a:solidFill>
                  <a:srgbClr val="000000"/>
                </a:solidFill>
              </a:rPr>
              <a:t>years</a:t>
            </a:r>
          </a:p>
          <a:p>
            <a:pPr marL="400050" indent="-285750" eaLnBrk="0" hangingPunct="0">
              <a:buSzPct val="120000"/>
              <a:buFont typeface="Wingdings" panose="05000000000000000000" pitchFamily="2" charset="2"/>
              <a:buChar char="§"/>
              <a:defRPr/>
            </a:pPr>
            <a:r>
              <a:rPr lang="en-GB" altLang="fr-FR" b="1" dirty="0" smtClean="0">
                <a:solidFill>
                  <a:srgbClr val="000000"/>
                </a:solidFill>
              </a:rPr>
              <a:t>Launch date 12 December 2022</a:t>
            </a:r>
            <a:endParaRPr lang="en-GB" altLang="fr-FR" b="1" dirty="0">
              <a:solidFill>
                <a:srgbClr val="000000"/>
              </a:solidFill>
            </a:endParaRPr>
          </a:p>
          <a:p>
            <a:endParaRPr lang="fr-FR" dirty="0"/>
          </a:p>
        </p:txBody>
      </p:sp>
      <p:sp>
        <p:nvSpPr>
          <p:cNvPr id="3" name="ZoneTexte 2"/>
          <p:cNvSpPr txBox="1"/>
          <p:nvPr/>
        </p:nvSpPr>
        <p:spPr>
          <a:xfrm>
            <a:off x="1523818" y="3068278"/>
            <a:ext cx="1826141" cy="646331"/>
          </a:xfrm>
          <a:prstGeom prst="rect">
            <a:avLst/>
          </a:prstGeom>
          <a:noFill/>
        </p:spPr>
        <p:txBody>
          <a:bodyPr wrap="none" rtlCol="0">
            <a:spAutoFit/>
          </a:bodyPr>
          <a:lstStyle/>
          <a:p>
            <a:r>
              <a:rPr lang="fr-FR" dirty="0" err="1">
                <a:solidFill>
                  <a:schemeClr val="tx2"/>
                </a:solidFill>
              </a:rPr>
              <a:t>Oceanography</a:t>
            </a:r>
            <a:r>
              <a:rPr lang="fr-FR" dirty="0">
                <a:solidFill>
                  <a:schemeClr val="tx2"/>
                </a:solidFill>
              </a:rPr>
              <a:t> </a:t>
            </a:r>
          </a:p>
          <a:p>
            <a:r>
              <a:rPr lang="fr-FR" dirty="0">
                <a:solidFill>
                  <a:schemeClr val="tx2"/>
                </a:solidFill>
              </a:rPr>
              <a:t>+ </a:t>
            </a:r>
            <a:r>
              <a:rPr lang="fr-FR" dirty="0" err="1">
                <a:solidFill>
                  <a:schemeClr val="tx2"/>
                </a:solidFill>
              </a:rPr>
              <a:t>hydrology</a:t>
            </a:r>
            <a:endParaRPr lang="fr-FR" dirty="0">
              <a:solidFill>
                <a:schemeClr val="tx2"/>
              </a:solidFill>
            </a:endParaRPr>
          </a:p>
        </p:txBody>
      </p:sp>
      <p:sp>
        <p:nvSpPr>
          <p:cNvPr id="20" name="ZoneTexte 19"/>
          <p:cNvSpPr txBox="1"/>
          <p:nvPr/>
        </p:nvSpPr>
        <p:spPr>
          <a:xfrm>
            <a:off x="253101" y="2142080"/>
            <a:ext cx="899160" cy="2800767"/>
          </a:xfrm>
          <a:prstGeom prst="rect">
            <a:avLst/>
          </a:prstGeom>
          <a:noFill/>
        </p:spPr>
        <p:txBody>
          <a:bodyPr wrap="square" rtlCol="0">
            <a:spAutoFit/>
          </a:bodyPr>
          <a:lstStyle/>
          <a:p>
            <a:r>
              <a:rPr lang="fr-FR" sz="4400" b="1" dirty="0" smtClean="0">
                <a:solidFill>
                  <a:schemeClr val="tx2">
                    <a:lumMod val="75000"/>
                    <a:lumOff val="25000"/>
                  </a:schemeClr>
                </a:solidFill>
              </a:rPr>
              <a:t>S</a:t>
            </a:r>
            <a:br>
              <a:rPr lang="fr-FR" sz="4400" b="1" dirty="0" smtClean="0">
                <a:solidFill>
                  <a:schemeClr val="tx2">
                    <a:lumMod val="75000"/>
                    <a:lumOff val="25000"/>
                  </a:schemeClr>
                </a:solidFill>
              </a:rPr>
            </a:br>
            <a:r>
              <a:rPr lang="fr-FR" sz="4400" b="1" dirty="0" smtClean="0">
                <a:solidFill>
                  <a:schemeClr val="tx2">
                    <a:lumMod val="75000"/>
                    <a:lumOff val="25000"/>
                  </a:schemeClr>
                </a:solidFill>
              </a:rPr>
              <a:t>W</a:t>
            </a:r>
            <a:br>
              <a:rPr lang="fr-FR" sz="4400" b="1" dirty="0" smtClean="0">
                <a:solidFill>
                  <a:schemeClr val="tx2">
                    <a:lumMod val="75000"/>
                    <a:lumOff val="25000"/>
                  </a:schemeClr>
                </a:solidFill>
              </a:rPr>
            </a:br>
            <a:r>
              <a:rPr lang="fr-FR" sz="4400" b="1" dirty="0" smtClean="0">
                <a:solidFill>
                  <a:schemeClr val="tx2">
                    <a:lumMod val="75000"/>
                    <a:lumOff val="25000"/>
                  </a:schemeClr>
                </a:solidFill>
              </a:rPr>
              <a:t>O</a:t>
            </a:r>
            <a:br>
              <a:rPr lang="fr-FR" sz="4400" b="1" dirty="0" smtClean="0">
                <a:solidFill>
                  <a:schemeClr val="tx2">
                    <a:lumMod val="75000"/>
                    <a:lumOff val="25000"/>
                  </a:schemeClr>
                </a:solidFill>
              </a:rPr>
            </a:br>
            <a:r>
              <a:rPr lang="fr-FR" sz="4400" b="1" dirty="0" smtClean="0">
                <a:solidFill>
                  <a:schemeClr val="tx2">
                    <a:lumMod val="75000"/>
                    <a:lumOff val="25000"/>
                  </a:schemeClr>
                </a:solidFill>
              </a:rPr>
              <a:t>T</a:t>
            </a:r>
            <a:endParaRPr lang="fr-FR" sz="4400" b="1" dirty="0">
              <a:solidFill>
                <a:schemeClr val="tx2">
                  <a:lumMod val="75000"/>
                  <a:lumOff val="25000"/>
                </a:schemeClr>
              </a:solidFill>
            </a:endParaRPr>
          </a:p>
        </p:txBody>
      </p:sp>
    </p:spTree>
    <p:extLst>
      <p:ext uri="{BB962C8B-B14F-4D97-AF65-F5344CB8AC3E}">
        <p14:creationId xmlns:p14="http://schemas.microsoft.com/office/powerpoint/2010/main" val="2892354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4"/>
          </p:nvPr>
        </p:nvSpPr>
        <p:spPr>
          <a:xfrm>
            <a:off x="3526354" y="720256"/>
            <a:ext cx="6214483" cy="318044"/>
          </a:xfrm>
        </p:spPr>
        <p:txBody>
          <a:bodyPr/>
          <a:lstStyle/>
          <a:p>
            <a:r>
              <a:rPr lang="en-GB" sz="2880" cap="none" dirty="0" err="1" smtClean="0"/>
              <a:t>MicroCarb</a:t>
            </a:r>
            <a:r>
              <a:rPr lang="en-GB" sz="2880" cap="none" dirty="0" smtClean="0"/>
              <a:t> mission</a:t>
            </a:r>
            <a:endParaRPr lang="en-GB" sz="2880" cap="none" dirty="0"/>
          </a:p>
        </p:txBody>
      </p:sp>
      <p:sp>
        <p:nvSpPr>
          <p:cNvPr id="13" name="ZoneTexte 12"/>
          <p:cNvSpPr txBox="1"/>
          <p:nvPr/>
        </p:nvSpPr>
        <p:spPr>
          <a:xfrm>
            <a:off x="3583930" y="1112425"/>
            <a:ext cx="8384875" cy="350865"/>
          </a:xfrm>
          <a:prstGeom prst="rect">
            <a:avLst/>
          </a:prstGeom>
          <a:noFill/>
        </p:spPr>
        <p:txBody>
          <a:bodyPr wrap="square" rtlCol="0">
            <a:spAutoFit/>
          </a:bodyPr>
          <a:lstStyle/>
          <a:p>
            <a:pPr defTabSz="956570">
              <a:defRPr/>
            </a:pPr>
            <a:r>
              <a:rPr lang="fr-FR" sz="1680" dirty="0" err="1">
                <a:solidFill>
                  <a:srgbClr val="FFFFFF"/>
                </a:solidFill>
                <a:latin typeface="Arial"/>
              </a:rPr>
              <a:t>Launch</a:t>
            </a:r>
            <a:r>
              <a:rPr lang="fr-FR" sz="1680" dirty="0">
                <a:solidFill>
                  <a:srgbClr val="FFFFFF"/>
                </a:solidFill>
                <a:latin typeface="Arial"/>
              </a:rPr>
              <a:t> date: </a:t>
            </a:r>
            <a:r>
              <a:rPr lang="fr-FR" sz="1680" dirty="0" smtClean="0">
                <a:solidFill>
                  <a:srgbClr val="FFFFFF"/>
                </a:solidFill>
                <a:latin typeface="Arial"/>
              </a:rPr>
              <a:t>2024</a:t>
            </a:r>
            <a:endParaRPr lang="fr-FR" sz="1680" dirty="0">
              <a:solidFill>
                <a:srgbClr val="FFFFFF"/>
              </a:solidFill>
              <a:latin typeface="Arial"/>
            </a:endParaRPr>
          </a:p>
        </p:txBody>
      </p:sp>
      <p:sp>
        <p:nvSpPr>
          <p:cNvPr id="16" name="ZoneTexte 15"/>
          <p:cNvSpPr txBox="1"/>
          <p:nvPr/>
        </p:nvSpPr>
        <p:spPr>
          <a:xfrm>
            <a:off x="3937997" y="1522009"/>
            <a:ext cx="7411817" cy="278845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956570">
              <a:defRPr/>
            </a:pPr>
            <a:r>
              <a:rPr lang="fr-FR" sz="2160" b="1" dirty="0">
                <a:solidFill>
                  <a:srgbClr val="FFFFFF"/>
                </a:solidFill>
                <a:latin typeface="Arial"/>
              </a:rPr>
              <a:t>Mission objectives: </a:t>
            </a:r>
            <a:r>
              <a:rPr lang="fr-FR" sz="2160" b="1" dirty="0" err="1">
                <a:solidFill>
                  <a:srgbClr val="FFFFFF"/>
                </a:solidFill>
                <a:latin typeface="Arial"/>
              </a:rPr>
              <a:t>Quantify</a:t>
            </a:r>
            <a:r>
              <a:rPr lang="fr-FR" sz="2160" b="1" dirty="0">
                <a:solidFill>
                  <a:srgbClr val="FFFFFF"/>
                </a:solidFill>
                <a:latin typeface="Arial"/>
              </a:rPr>
              <a:t> </a:t>
            </a:r>
            <a:r>
              <a:rPr lang="fr-FR" sz="1920" b="1" dirty="0">
                <a:solidFill>
                  <a:srgbClr val="FFFFFF"/>
                </a:solidFill>
                <a:latin typeface="Arial"/>
              </a:rPr>
              <a:t>CO</a:t>
            </a:r>
            <a:r>
              <a:rPr lang="fr-FR" sz="1920" b="1" baseline="-25000" dirty="0">
                <a:solidFill>
                  <a:srgbClr val="FFFFFF"/>
                </a:solidFill>
                <a:latin typeface="Arial"/>
              </a:rPr>
              <a:t>2</a:t>
            </a:r>
            <a:r>
              <a:rPr lang="fr-FR" sz="1920" b="1" dirty="0">
                <a:solidFill>
                  <a:srgbClr val="FFFFFF"/>
                </a:solidFill>
                <a:latin typeface="Arial"/>
              </a:rPr>
              <a:t> Budget</a:t>
            </a:r>
          </a:p>
          <a:p>
            <a:pPr defTabSz="956570">
              <a:defRPr/>
            </a:pPr>
            <a:endParaRPr lang="fr-FR" sz="1920" b="1" dirty="0">
              <a:solidFill>
                <a:srgbClr val="FFFFFF"/>
              </a:solidFill>
              <a:latin typeface="Arial"/>
            </a:endParaRPr>
          </a:p>
          <a:p>
            <a:pPr marL="342887" indent="-342887" defTabSz="956570">
              <a:buFont typeface="Arial" panose="020B0604020202020204" pitchFamily="34" charset="0"/>
              <a:buChar char="•"/>
              <a:defRPr/>
            </a:pPr>
            <a:r>
              <a:rPr lang="fr-FR" sz="1920" dirty="0" err="1">
                <a:solidFill>
                  <a:srgbClr val="FFFFFF"/>
                </a:solidFill>
                <a:latin typeface="Arial"/>
              </a:rPr>
              <a:t>Measure</a:t>
            </a:r>
            <a:r>
              <a:rPr lang="fr-FR" sz="1920" dirty="0">
                <a:solidFill>
                  <a:srgbClr val="FFFFFF"/>
                </a:solidFill>
                <a:latin typeface="Arial"/>
              </a:rPr>
              <a:t> CO</a:t>
            </a:r>
            <a:r>
              <a:rPr lang="fr-FR" sz="1920" baseline="-25000" dirty="0">
                <a:solidFill>
                  <a:srgbClr val="FFFFFF"/>
                </a:solidFill>
                <a:latin typeface="Arial"/>
              </a:rPr>
              <a:t>2 </a:t>
            </a:r>
            <a:r>
              <a:rPr lang="fr-FR" sz="1920" dirty="0" err="1">
                <a:solidFill>
                  <a:srgbClr val="FFFFFF"/>
                </a:solidFill>
                <a:latin typeface="Arial"/>
              </a:rPr>
              <a:t>atmospheric</a:t>
            </a:r>
            <a:r>
              <a:rPr lang="fr-FR" sz="1920" dirty="0">
                <a:solidFill>
                  <a:srgbClr val="FFFFFF"/>
                </a:solidFill>
                <a:latin typeface="Arial"/>
              </a:rPr>
              <a:t> concentration at high </a:t>
            </a:r>
            <a:r>
              <a:rPr lang="fr-FR" sz="1920" dirty="0" err="1">
                <a:solidFill>
                  <a:srgbClr val="FFFFFF"/>
                </a:solidFill>
                <a:latin typeface="Arial"/>
              </a:rPr>
              <a:t>precision</a:t>
            </a:r>
            <a:r>
              <a:rPr lang="fr-FR" sz="1920" dirty="0">
                <a:solidFill>
                  <a:srgbClr val="FFFFFF"/>
                </a:solidFill>
                <a:latin typeface="Arial"/>
              </a:rPr>
              <a:t> all over the globe (</a:t>
            </a:r>
            <a:r>
              <a:rPr lang="fr-FR" sz="1920" dirty="0" err="1">
                <a:solidFill>
                  <a:srgbClr val="FFFFFF"/>
                </a:solidFill>
                <a:latin typeface="Arial"/>
              </a:rPr>
              <a:t>ocean</a:t>
            </a:r>
            <a:r>
              <a:rPr lang="fr-FR" sz="1920" dirty="0">
                <a:solidFill>
                  <a:srgbClr val="FFFFFF"/>
                </a:solidFill>
                <a:latin typeface="Arial"/>
              </a:rPr>
              <a:t> &amp; land) to </a:t>
            </a:r>
            <a:r>
              <a:rPr lang="fr-FR" sz="1920" dirty="0" err="1">
                <a:solidFill>
                  <a:srgbClr val="FFFFFF"/>
                </a:solidFill>
                <a:latin typeface="Arial"/>
              </a:rPr>
              <a:t>access</a:t>
            </a:r>
            <a:r>
              <a:rPr lang="fr-FR" sz="1920" dirty="0">
                <a:solidFill>
                  <a:srgbClr val="FFFFFF"/>
                </a:solidFill>
                <a:latin typeface="Arial"/>
              </a:rPr>
              <a:t> CO</a:t>
            </a:r>
            <a:r>
              <a:rPr lang="fr-FR" sz="1920" baseline="-25000" dirty="0">
                <a:solidFill>
                  <a:srgbClr val="FFFFFF"/>
                </a:solidFill>
                <a:latin typeface="Arial"/>
              </a:rPr>
              <a:t>2</a:t>
            </a:r>
            <a:r>
              <a:rPr lang="fr-FR" sz="1920" dirty="0">
                <a:solidFill>
                  <a:srgbClr val="FFFFFF"/>
                </a:solidFill>
                <a:latin typeface="Arial"/>
              </a:rPr>
              <a:t> budget at </a:t>
            </a:r>
            <a:r>
              <a:rPr lang="fr-FR" sz="1920" dirty="0" err="1">
                <a:solidFill>
                  <a:srgbClr val="FFFFFF"/>
                </a:solidFill>
                <a:latin typeface="Arial"/>
              </a:rPr>
              <a:t>regional</a:t>
            </a:r>
            <a:r>
              <a:rPr lang="fr-FR" sz="1920" dirty="0">
                <a:solidFill>
                  <a:srgbClr val="FFFFFF"/>
                </a:solidFill>
                <a:latin typeface="Arial"/>
              </a:rPr>
              <a:t> </a:t>
            </a:r>
            <a:r>
              <a:rPr lang="fr-FR" sz="1920" dirty="0" err="1">
                <a:solidFill>
                  <a:srgbClr val="FFFFFF"/>
                </a:solidFill>
                <a:latin typeface="Arial"/>
              </a:rPr>
              <a:t>scale</a:t>
            </a:r>
            <a:r>
              <a:rPr lang="fr-FR" sz="1920" dirty="0">
                <a:solidFill>
                  <a:srgbClr val="FFFFFF"/>
                </a:solidFill>
                <a:latin typeface="Arial"/>
              </a:rPr>
              <a:t> </a:t>
            </a:r>
          </a:p>
          <a:p>
            <a:pPr marL="375271" lvl="1" indent="-272405" defTabSz="956570">
              <a:buFont typeface="Arial" pitchFamily="34" charset="0"/>
              <a:buChar char="•"/>
              <a:defRPr/>
            </a:pPr>
            <a:r>
              <a:rPr lang="fr-FR" sz="1920" dirty="0" err="1">
                <a:solidFill>
                  <a:srgbClr val="FFFFFF"/>
                </a:solidFill>
                <a:latin typeface="Arial"/>
              </a:rPr>
              <a:t>Response</a:t>
            </a:r>
            <a:r>
              <a:rPr lang="fr-FR" sz="1920" dirty="0">
                <a:solidFill>
                  <a:srgbClr val="FFFFFF"/>
                </a:solidFill>
                <a:latin typeface="Arial"/>
              </a:rPr>
              <a:t> of </a:t>
            </a:r>
            <a:r>
              <a:rPr lang="fr-FR" sz="1920" dirty="0" err="1">
                <a:solidFill>
                  <a:srgbClr val="FFFFFF"/>
                </a:solidFill>
                <a:latin typeface="Arial"/>
              </a:rPr>
              <a:t>carbon</a:t>
            </a:r>
            <a:r>
              <a:rPr lang="fr-FR" sz="1920" dirty="0">
                <a:solidFill>
                  <a:srgbClr val="FFFFFF"/>
                </a:solidFill>
                <a:latin typeface="Arial"/>
              </a:rPr>
              <a:t> cycle to global </a:t>
            </a:r>
            <a:r>
              <a:rPr lang="fr-FR" sz="1920" dirty="0" err="1">
                <a:solidFill>
                  <a:srgbClr val="FFFFFF"/>
                </a:solidFill>
                <a:latin typeface="Arial"/>
              </a:rPr>
              <a:t>climate</a:t>
            </a:r>
            <a:r>
              <a:rPr lang="fr-FR" sz="1920" dirty="0">
                <a:solidFill>
                  <a:srgbClr val="FFFFFF"/>
                </a:solidFill>
                <a:latin typeface="Arial"/>
              </a:rPr>
              <a:t> change:  impact of </a:t>
            </a:r>
            <a:r>
              <a:rPr lang="fr-FR" sz="1920" dirty="0" err="1">
                <a:solidFill>
                  <a:srgbClr val="FFFFFF"/>
                </a:solidFill>
                <a:latin typeface="Arial"/>
              </a:rPr>
              <a:t>warming</a:t>
            </a:r>
            <a:r>
              <a:rPr lang="fr-FR" sz="1920" dirty="0">
                <a:solidFill>
                  <a:srgbClr val="FFFFFF"/>
                </a:solidFill>
                <a:latin typeface="Arial"/>
              </a:rPr>
              <a:t> and modification of water cycle on land sources and </a:t>
            </a:r>
            <a:r>
              <a:rPr lang="fr-FR" sz="1920" dirty="0" err="1">
                <a:solidFill>
                  <a:srgbClr val="FFFFFF"/>
                </a:solidFill>
                <a:latin typeface="Arial"/>
              </a:rPr>
              <a:t>sinks</a:t>
            </a:r>
            <a:r>
              <a:rPr lang="fr-FR" sz="1920" dirty="0">
                <a:solidFill>
                  <a:srgbClr val="FFFFFF"/>
                </a:solidFill>
                <a:latin typeface="Arial"/>
              </a:rPr>
              <a:t> and the </a:t>
            </a:r>
            <a:r>
              <a:rPr lang="fr-FR" sz="1920" dirty="0" err="1">
                <a:solidFill>
                  <a:srgbClr val="FFFFFF"/>
                </a:solidFill>
                <a:latin typeface="Arial"/>
              </a:rPr>
              <a:t>ocean</a:t>
            </a:r>
            <a:r>
              <a:rPr lang="fr-FR" sz="1920" dirty="0">
                <a:solidFill>
                  <a:srgbClr val="FFFFFF"/>
                </a:solidFill>
                <a:latin typeface="Arial"/>
              </a:rPr>
              <a:t> </a:t>
            </a:r>
            <a:r>
              <a:rPr lang="fr-FR" sz="1920" dirty="0" err="1">
                <a:solidFill>
                  <a:srgbClr val="FFFFFF"/>
                </a:solidFill>
                <a:latin typeface="Arial"/>
              </a:rPr>
              <a:t>pump</a:t>
            </a:r>
            <a:r>
              <a:rPr lang="fr-FR" sz="1920" dirty="0">
                <a:solidFill>
                  <a:srgbClr val="FFFFFF"/>
                </a:solidFill>
                <a:latin typeface="Arial"/>
              </a:rPr>
              <a:t>.</a:t>
            </a:r>
          </a:p>
          <a:p>
            <a:pPr marL="375271" lvl="1" indent="-272405" defTabSz="956570">
              <a:buFont typeface="Arial" pitchFamily="34" charset="0"/>
              <a:buChar char="•"/>
              <a:defRPr/>
            </a:pPr>
            <a:endParaRPr lang="fr-FR" sz="1920" dirty="0">
              <a:solidFill>
                <a:srgbClr val="FFFFFF"/>
              </a:solidFill>
              <a:latin typeface="Arial"/>
            </a:endParaRPr>
          </a:p>
        </p:txBody>
      </p:sp>
      <p:pic>
        <p:nvPicPr>
          <p:cNvPr id="11"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583" y="3769612"/>
            <a:ext cx="1420964" cy="545599"/>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2075" y="894147"/>
            <a:ext cx="813014" cy="791620"/>
          </a:xfrm>
          <a:prstGeom prst="rect">
            <a:avLst/>
          </a:prstGeom>
        </p:spPr>
      </p:pic>
      <p:pic>
        <p:nvPicPr>
          <p:cNvPr id="20" name="Image 1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5504" y="807815"/>
            <a:ext cx="813954" cy="689210"/>
          </a:xfrm>
          <a:prstGeom prst="rect">
            <a:avLst/>
          </a:prstGeom>
          <a:noFill/>
          <a:ln>
            <a:noFill/>
          </a:ln>
          <a:extLst/>
        </p:spPr>
      </p:pic>
      <p:pic>
        <p:nvPicPr>
          <p:cNvPr id="21" name="Image 20"/>
          <p:cNvPicPr>
            <a:picLocks noChangeAspect="1"/>
          </p:cNvPicPr>
          <p:nvPr/>
        </p:nvPicPr>
        <p:blipFill rotWithShape="1">
          <a:blip r:embed="rId6">
            <a:extLst>
              <a:ext uri="{28A0092B-C50C-407E-A947-70E740481C1C}">
                <a14:useLocalDpi xmlns:a14="http://schemas.microsoft.com/office/drawing/2010/main" val="0"/>
              </a:ext>
            </a:extLst>
          </a:blip>
          <a:srcRect l="23809" t="18470" r="47042" b="18984"/>
          <a:stretch/>
        </p:blipFill>
        <p:spPr>
          <a:xfrm>
            <a:off x="715009" y="993111"/>
            <a:ext cx="2657683" cy="3207805"/>
          </a:xfrm>
          <a:prstGeom prst="rect">
            <a:avLst/>
          </a:prstGeom>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8687" y="4384590"/>
            <a:ext cx="5683313" cy="2168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406076" y="4555478"/>
            <a:ext cx="6621742" cy="192668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956570">
              <a:defRPr/>
            </a:pPr>
            <a:r>
              <a:rPr lang="en-US" sz="2160" b="1" dirty="0" err="1">
                <a:solidFill>
                  <a:srgbClr val="FFFFFF"/>
                </a:solidFill>
                <a:latin typeface="Arial"/>
              </a:rPr>
              <a:t>MicroCarb</a:t>
            </a:r>
            <a:r>
              <a:rPr lang="en-US" sz="2160" b="1" dirty="0">
                <a:solidFill>
                  <a:srgbClr val="FFFFFF"/>
                </a:solidFill>
                <a:latin typeface="Arial"/>
              </a:rPr>
              <a:t> main innovations:</a:t>
            </a:r>
          </a:p>
          <a:p>
            <a:pPr marL="956570" lvl="2" defTabSz="956570">
              <a:defRPr/>
            </a:pPr>
            <a:endParaRPr lang="en-US" sz="1920" dirty="0">
              <a:solidFill>
                <a:srgbClr val="FFFFFF"/>
              </a:solidFill>
              <a:latin typeface="Arial"/>
            </a:endParaRPr>
          </a:p>
          <a:p>
            <a:pPr marL="478285" lvl="1" indent="-426703" defTabSz="956570">
              <a:buFont typeface="Arial" pitchFamily="34" charset="0"/>
              <a:buChar char="•"/>
              <a:defRPr/>
            </a:pPr>
            <a:r>
              <a:rPr lang="en-US" altLang="en-US" sz="1920" dirty="0">
                <a:solidFill>
                  <a:srgbClr val="FFFFFF"/>
                </a:solidFill>
                <a:latin typeface="Arial"/>
              </a:rPr>
              <a:t>New compact spectrometer concept (&lt;70 kg)</a:t>
            </a:r>
          </a:p>
          <a:p>
            <a:pPr marL="478285" lvl="1" indent="-426703" defTabSz="956570">
              <a:buFont typeface="Arial" pitchFamily="34" charset="0"/>
              <a:buChar char="•"/>
              <a:defRPr/>
            </a:pPr>
            <a:r>
              <a:rPr lang="en-US" altLang="en-US" sz="1920" dirty="0">
                <a:solidFill>
                  <a:srgbClr val="FFFFFF"/>
                </a:solidFill>
                <a:latin typeface="Arial"/>
              </a:rPr>
              <a:t>High spectral resolution for high precision</a:t>
            </a:r>
          </a:p>
          <a:p>
            <a:pPr marL="478285" lvl="1" indent="-426703" defTabSz="956570">
              <a:buFont typeface="Arial" pitchFamily="34" charset="0"/>
              <a:buChar char="•"/>
              <a:defRPr/>
            </a:pPr>
            <a:r>
              <a:rPr lang="en-US" altLang="fr-FR" sz="2000" dirty="0"/>
              <a:t>Detection in 4 bands specific to CO</a:t>
            </a:r>
            <a:r>
              <a:rPr lang="en-US" altLang="fr-FR" sz="2000" baseline="-25000" dirty="0"/>
              <a:t>2</a:t>
            </a:r>
            <a:r>
              <a:rPr lang="en-US" altLang="fr-FR" sz="2000" dirty="0"/>
              <a:t> (1.6 µ, 2µ) plus 0</a:t>
            </a:r>
            <a:r>
              <a:rPr lang="en-US" altLang="fr-FR" sz="2000" baseline="-25000" dirty="0"/>
              <a:t>2</a:t>
            </a:r>
            <a:r>
              <a:rPr lang="en-US" altLang="fr-FR" sz="2000" dirty="0"/>
              <a:t> band (0.76µ, 1.27 µ)</a:t>
            </a:r>
          </a:p>
        </p:txBody>
      </p:sp>
      <p:sp>
        <p:nvSpPr>
          <p:cNvPr id="12" name="Sous-titre 2"/>
          <p:cNvSpPr txBox="1">
            <a:spLocks/>
          </p:cNvSpPr>
          <p:nvPr/>
        </p:nvSpPr>
        <p:spPr>
          <a:xfrm>
            <a:off x="3716947" y="196318"/>
            <a:ext cx="6579383" cy="319559"/>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spcAft>
                <a:spcPts val="1200"/>
              </a:spcAft>
              <a:buFont typeface="Arial" panose="020B0604020202020204" pitchFamily="34" charset="0"/>
              <a:buNone/>
              <a:defRPr lang="fr-FR" sz="2160" b="1" kern="1200" cap="all" baseline="0">
                <a:solidFill>
                  <a:schemeClr val="bg1"/>
                </a:solidFill>
                <a:latin typeface="Arial" charset="0"/>
                <a:ea typeface="Arial" charset="0"/>
                <a:cs typeface="Arial" charset="0"/>
              </a:defRPr>
            </a:lvl1pPr>
            <a:lvl2pPr marL="548618" indent="0" algn="ctr" defTabSz="914400" rtl="0" eaLnBrk="1" latinLnBrk="0" hangingPunct="1">
              <a:lnSpc>
                <a:spcPct val="100000"/>
              </a:lnSpc>
              <a:spcBef>
                <a:spcPts val="500"/>
              </a:spcBef>
              <a:buClr>
                <a:schemeClr val="accent1"/>
              </a:buClr>
              <a:buFont typeface="Wingdings" panose="05000000000000000000" pitchFamily="2" charset="2"/>
              <a:buNone/>
              <a:defRPr sz="2400" b="1" kern="1200">
                <a:solidFill>
                  <a:schemeClr val="tx1"/>
                </a:solidFill>
                <a:latin typeface="+mn-lt"/>
                <a:ea typeface="+mn-ea"/>
                <a:cs typeface="Arial" panose="020B0604020202020204" pitchFamily="34" charset="0"/>
              </a:defRPr>
            </a:lvl2pPr>
            <a:lvl3pPr marL="1097236"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2160" kern="1200">
                <a:solidFill>
                  <a:schemeClr val="bg2"/>
                </a:solidFill>
                <a:latin typeface="+mn-lt"/>
                <a:ea typeface="+mn-ea"/>
                <a:cs typeface="Arial" panose="020B0604020202020204" pitchFamily="34" charset="0"/>
              </a:defRPr>
            </a:lvl3pPr>
            <a:lvl4pPr marL="1645854" indent="0" algn="ctr" defTabSz="914400" rtl="0" eaLnBrk="1" latinLnBrk="0" hangingPunct="1">
              <a:lnSpc>
                <a:spcPct val="100000"/>
              </a:lnSpc>
              <a:spcBef>
                <a:spcPts val="300"/>
              </a:spcBef>
              <a:buClr>
                <a:schemeClr val="accent1"/>
              </a:buClr>
              <a:buFont typeface="Courier New" panose="02070309020205020404" pitchFamily="49" charset="0"/>
              <a:buNone/>
              <a:defRPr sz="1920" kern="1200">
                <a:solidFill>
                  <a:schemeClr val="bg2"/>
                </a:solidFill>
                <a:latin typeface="+mn-lt"/>
                <a:ea typeface="+mn-ea"/>
                <a:cs typeface="Arial" panose="020B0604020202020204" pitchFamily="34" charset="0"/>
              </a:defRPr>
            </a:lvl4pPr>
            <a:lvl5pPr marL="2194472" indent="0" algn="ctr" defTabSz="914400" rtl="0" eaLnBrk="1" latinLnBrk="0" hangingPunct="1">
              <a:lnSpc>
                <a:spcPct val="100000"/>
              </a:lnSpc>
              <a:spcBef>
                <a:spcPts val="0"/>
              </a:spcBef>
              <a:buClr>
                <a:schemeClr val="accent1"/>
              </a:buClr>
              <a:buFont typeface="Arial" panose="020B0604020202020204" pitchFamily="34" charset="0"/>
              <a:buNone/>
              <a:defRPr sz="1920" kern="1200">
                <a:solidFill>
                  <a:schemeClr val="bg2"/>
                </a:solidFill>
                <a:latin typeface="+mn-lt"/>
                <a:ea typeface="+mn-ea"/>
                <a:cs typeface="Arial" panose="020B0604020202020204" pitchFamily="34" charset="0"/>
              </a:defRPr>
            </a:lvl5pPr>
            <a:lvl6pPr marL="2743091" indent="0" algn="ctr" defTabSz="914400" rtl="0" eaLnBrk="1" latinLnBrk="0" hangingPunct="1">
              <a:lnSpc>
                <a:spcPct val="90000"/>
              </a:lnSpc>
              <a:spcBef>
                <a:spcPts val="500"/>
              </a:spcBef>
              <a:buFont typeface="Arial" panose="020B0604020202020204" pitchFamily="34" charset="0"/>
              <a:buNone/>
              <a:defRPr sz="1920" kern="1200">
                <a:solidFill>
                  <a:schemeClr val="tx1"/>
                </a:solidFill>
                <a:latin typeface="+mn-lt"/>
                <a:ea typeface="+mn-ea"/>
                <a:cs typeface="+mn-cs"/>
              </a:defRPr>
            </a:lvl6pPr>
            <a:lvl7pPr marL="3291708" indent="0" algn="ctr" defTabSz="914400" rtl="0" eaLnBrk="1" latinLnBrk="0" hangingPunct="1">
              <a:lnSpc>
                <a:spcPct val="90000"/>
              </a:lnSpc>
              <a:spcBef>
                <a:spcPts val="500"/>
              </a:spcBef>
              <a:buFont typeface="Arial" panose="020B0604020202020204" pitchFamily="34" charset="0"/>
              <a:buNone/>
              <a:defRPr sz="1920" kern="1200">
                <a:solidFill>
                  <a:schemeClr val="tx1"/>
                </a:solidFill>
                <a:latin typeface="+mn-lt"/>
                <a:ea typeface="+mn-ea"/>
                <a:cs typeface="+mn-cs"/>
              </a:defRPr>
            </a:lvl7pPr>
            <a:lvl8pPr marL="3840326" indent="0" algn="ctr" defTabSz="914400" rtl="0" eaLnBrk="1" latinLnBrk="0" hangingPunct="1">
              <a:lnSpc>
                <a:spcPct val="90000"/>
              </a:lnSpc>
              <a:spcBef>
                <a:spcPts val="500"/>
              </a:spcBef>
              <a:buFont typeface="Arial" panose="020B0604020202020204" pitchFamily="34" charset="0"/>
              <a:buNone/>
              <a:defRPr sz="1920" kern="1200">
                <a:solidFill>
                  <a:schemeClr val="tx1"/>
                </a:solidFill>
                <a:latin typeface="+mn-lt"/>
                <a:ea typeface="+mn-ea"/>
                <a:cs typeface="+mn-cs"/>
              </a:defRPr>
            </a:lvl8pPr>
            <a:lvl9pPr marL="4388945" indent="0" algn="ctr" defTabSz="914400" rtl="0" eaLnBrk="1" latinLnBrk="0" hangingPunct="1">
              <a:lnSpc>
                <a:spcPct val="90000"/>
              </a:lnSpc>
              <a:spcBef>
                <a:spcPts val="500"/>
              </a:spcBef>
              <a:buFont typeface="Arial" panose="020B0604020202020204" pitchFamily="34" charset="0"/>
              <a:buNone/>
              <a:defRPr sz="1920" kern="1200">
                <a:solidFill>
                  <a:schemeClr val="tx1"/>
                </a:solidFill>
                <a:latin typeface="+mn-lt"/>
                <a:ea typeface="+mn-ea"/>
                <a:cs typeface="+mn-cs"/>
              </a:defRPr>
            </a:lvl9pPr>
          </a:lstStyle>
          <a:p>
            <a:r>
              <a:rPr lang="en-US" sz="1800" dirty="0"/>
              <a:t>Observing the Earth from space – The missions</a:t>
            </a:r>
          </a:p>
        </p:txBody>
      </p:sp>
    </p:spTree>
    <p:extLst>
      <p:ext uri="{BB962C8B-B14F-4D97-AF65-F5344CB8AC3E}">
        <p14:creationId xmlns:p14="http://schemas.microsoft.com/office/powerpoint/2010/main" val="3559101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4"/>
          </p:nvPr>
        </p:nvSpPr>
        <p:spPr>
          <a:xfrm>
            <a:off x="3737592" y="159497"/>
            <a:ext cx="4776292" cy="472180"/>
          </a:xfrm>
        </p:spPr>
        <p:txBody>
          <a:bodyPr/>
          <a:lstStyle/>
          <a:p>
            <a:r>
              <a:rPr lang="en-GB" sz="2880" cap="none" dirty="0">
                <a:latin typeface="Calibri" panose="020F0502020204030204" pitchFamily="34" charset="0"/>
                <a:cs typeface="Calibri" panose="020F0502020204030204" pitchFamily="34" charset="0"/>
              </a:rPr>
              <a:t>MERLIN scientific mission</a:t>
            </a:r>
          </a:p>
        </p:txBody>
      </p:sp>
      <p:sp>
        <p:nvSpPr>
          <p:cNvPr id="13" name="ZoneTexte 12"/>
          <p:cNvSpPr txBox="1"/>
          <p:nvPr/>
        </p:nvSpPr>
        <p:spPr>
          <a:xfrm>
            <a:off x="3734707" y="672558"/>
            <a:ext cx="3277607" cy="350865"/>
          </a:xfrm>
          <a:prstGeom prst="rect">
            <a:avLst/>
          </a:prstGeom>
          <a:noFill/>
        </p:spPr>
        <p:txBody>
          <a:bodyPr wrap="square" rtlCol="0">
            <a:spAutoFit/>
          </a:bodyPr>
          <a:lstStyle/>
          <a:p>
            <a:pPr defTabSz="956570">
              <a:defRPr/>
            </a:pPr>
            <a:r>
              <a:rPr lang="en-US" sz="1680" b="1" dirty="0">
                <a:solidFill>
                  <a:srgbClr val="47B0FF"/>
                </a:solidFill>
                <a:latin typeface="Calibri" panose="020F0502020204030204" pitchFamily="34" charset="0"/>
                <a:cs typeface="Calibri" panose="020F0502020204030204" pitchFamily="34" charset="0"/>
              </a:rPr>
              <a:t>Launch date: </a:t>
            </a:r>
            <a:r>
              <a:rPr lang="en-US" sz="1680" b="1" dirty="0" smtClean="0">
                <a:solidFill>
                  <a:srgbClr val="47B0FF"/>
                </a:solidFill>
                <a:latin typeface="Calibri" panose="020F0502020204030204" pitchFamily="34" charset="0"/>
                <a:cs typeface="Calibri" panose="020F0502020204030204" pitchFamily="34" charset="0"/>
              </a:rPr>
              <a:t>2028</a:t>
            </a:r>
            <a:endParaRPr lang="en-US" sz="1680" b="1" dirty="0">
              <a:solidFill>
                <a:srgbClr val="47B0FF"/>
              </a:solidFill>
              <a:latin typeface="Calibri" panose="020F0502020204030204" pitchFamily="34" charset="0"/>
              <a:cs typeface="Calibri" panose="020F0502020204030204" pitchFamily="34" charset="0"/>
            </a:endParaRPr>
          </a:p>
        </p:txBody>
      </p:sp>
      <p:sp>
        <p:nvSpPr>
          <p:cNvPr id="14" name="ZoneTexte 13"/>
          <p:cNvSpPr txBox="1"/>
          <p:nvPr/>
        </p:nvSpPr>
        <p:spPr>
          <a:xfrm>
            <a:off x="423045" y="3979806"/>
            <a:ext cx="6899886" cy="25299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956570">
              <a:defRPr/>
            </a:pPr>
            <a:r>
              <a:rPr lang="en-US" sz="2160" b="1" dirty="0">
                <a:solidFill>
                  <a:srgbClr val="FFFFFF"/>
                </a:solidFill>
                <a:latin typeface="Calibri" panose="020F0502020204030204" pitchFamily="34" charset="0"/>
                <a:cs typeface="Calibri" panose="020F0502020204030204" pitchFamily="34" charset="0"/>
              </a:rPr>
              <a:t>MERLIN main innovations:</a:t>
            </a:r>
          </a:p>
          <a:p>
            <a:pPr marL="956570" lvl="2" defTabSz="956570">
              <a:defRPr/>
            </a:pPr>
            <a:endParaRPr lang="en-US" sz="1920" dirty="0">
              <a:solidFill>
                <a:srgbClr val="FFFFFF"/>
              </a:solidFill>
              <a:latin typeface="Calibri" panose="020F0502020204030204" pitchFamily="34" charset="0"/>
              <a:cs typeface="Calibri" panose="020F0502020204030204" pitchFamily="34" charset="0"/>
            </a:endParaRPr>
          </a:p>
          <a:p>
            <a:pPr marL="342887" indent="-342887" defTabSz="956570">
              <a:buFont typeface="Arial" panose="020B0604020202020204" pitchFamily="34" charset="0"/>
              <a:buChar char="•"/>
              <a:defRPr/>
            </a:pPr>
            <a:r>
              <a:rPr lang="en-US" sz="1680" dirty="0">
                <a:solidFill>
                  <a:srgbClr val="FFFFFF"/>
                </a:solidFill>
                <a:latin typeface="Arial"/>
              </a:rPr>
              <a:t>First active (Lidar IPDA) mission dedicated to greenhouse gas </a:t>
            </a:r>
            <a:r>
              <a:rPr lang="en-US" sz="1680" kern="0" dirty="0">
                <a:solidFill>
                  <a:srgbClr val="FFFFFF"/>
                </a:solidFill>
                <a:latin typeface="Arial"/>
                <a:sym typeface="Wingdings" panose="05000000000000000000" pitchFamily="2" charset="2"/>
              </a:rPr>
              <a:t></a:t>
            </a:r>
            <a:r>
              <a:rPr lang="en-US" sz="1680" kern="0" dirty="0">
                <a:solidFill>
                  <a:srgbClr val="FFFFFF"/>
                </a:solidFill>
                <a:latin typeface="Arial"/>
              </a:rPr>
              <a:t> 1) global coverage including high latitude during winter, 2) small footprint, 3) self calibration allowing </a:t>
            </a:r>
            <a:r>
              <a:rPr lang="en-US" sz="1680" kern="0" dirty="0">
                <a:solidFill>
                  <a:srgbClr val="FFFFFF"/>
                </a:solidFill>
                <a:latin typeface="Arial"/>
                <a:sym typeface="Wingdings" panose="05000000000000000000" pitchFamily="2" charset="2"/>
              </a:rPr>
              <a:t>no bias </a:t>
            </a:r>
            <a:r>
              <a:rPr lang="en-US" sz="1680" kern="0" dirty="0">
                <a:solidFill>
                  <a:srgbClr val="FFFFFF"/>
                </a:solidFill>
                <a:latin typeface="Arial"/>
              </a:rPr>
              <a:t>from scattering by aerosol </a:t>
            </a:r>
          </a:p>
          <a:p>
            <a:pPr marL="342887" indent="-342887" defTabSz="956570">
              <a:buFont typeface="Arial" panose="020B0604020202020204" pitchFamily="34" charset="0"/>
              <a:buChar char="•"/>
              <a:defRPr/>
            </a:pPr>
            <a:endParaRPr lang="en-US" sz="1680" dirty="0">
              <a:solidFill>
                <a:srgbClr val="FFFFFF"/>
              </a:solidFill>
              <a:latin typeface="Arial"/>
            </a:endParaRPr>
          </a:p>
          <a:p>
            <a:pPr marL="342887" indent="-342887" defTabSz="956570">
              <a:buFont typeface="Arial" panose="020B0604020202020204" pitchFamily="34" charset="0"/>
              <a:buChar char="•"/>
              <a:defRPr/>
            </a:pPr>
            <a:r>
              <a:rPr lang="en-US" sz="1680" dirty="0">
                <a:solidFill>
                  <a:srgbClr val="FFFFFF"/>
                </a:solidFill>
                <a:latin typeface="Arial"/>
              </a:rPr>
              <a:t>Compatible to Microsatellite (</a:t>
            </a:r>
            <a:r>
              <a:rPr lang="en-US" sz="1680" dirty="0" err="1">
                <a:solidFill>
                  <a:srgbClr val="FFFFFF"/>
                </a:solidFill>
                <a:latin typeface="Arial"/>
              </a:rPr>
              <a:t>Myriade</a:t>
            </a:r>
            <a:r>
              <a:rPr lang="en-US" sz="1680" dirty="0">
                <a:solidFill>
                  <a:srgbClr val="FFFFFF"/>
                </a:solidFill>
                <a:latin typeface="Arial"/>
              </a:rPr>
              <a:t> Evolution)</a:t>
            </a:r>
          </a:p>
          <a:p>
            <a:pPr marL="342887" indent="-342887" defTabSz="956570">
              <a:buFont typeface="Arial" panose="020B0604020202020204" pitchFamily="34" charset="0"/>
              <a:buChar char="•"/>
              <a:defRPr/>
            </a:pPr>
            <a:endParaRPr lang="en-US" sz="1680" b="1" dirty="0">
              <a:solidFill>
                <a:srgbClr val="8E8C8D"/>
              </a:solidFill>
              <a:latin typeface="Arial"/>
            </a:endParaRPr>
          </a:p>
        </p:txBody>
      </p:sp>
      <p:sp>
        <p:nvSpPr>
          <p:cNvPr id="16" name="ZoneTexte 15"/>
          <p:cNvSpPr txBox="1"/>
          <p:nvPr/>
        </p:nvSpPr>
        <p:spPr>
          <a:xfrm>
            <a:off x="3864617" y="1371227"/>
            <a:ext cx="8020660" cy="25022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956570">
              <a:defRPr/>
            </a:pPr>
            <a:r>
              <a:rPr lang="en-US" sz="2160" b="1" dirty="0">
                <a:solidFill>
                  <a:srgbClr val="FFFFFF"/>
                </a:solidFill>
                <a:latin typeface="Calibri" panose="020F0502020204030204" pitchFamily="34" charset="0"/>
                <a:cs typeface="Calibri" panose="020F0502020204030204" pitchFamily="34" charset="0"/>
              </a:rPr>
              <a:t>Mission objectives: </a:t>
            </a:r>
            <a:r>
              <a:rPr lang="en-US" sz="1920" dirty="0">
                <a:solidFill>
                  <a:srgbClr val="FFFFFF"/>
                </a:solidFill>
                <a:latin typeface="Calibri" panose="020F0502020204030204" pitchFamily="34" charset="0"/>
                <a:cs typeface="Calibri" panose="020F0502020204030204" pitchFamily="34" charset="0"/>
              </a:rPr>
              <a:t>Quantify </a:t>
            </a:r>
            <a:r>
              <a:rPr lang="en-US" sz="1920" dirty="0">
                <a:solidFill>
                  <a:srgbClr val="FFFFFF"/>
                </a:solidFill>
                <a:latin typeface="Arial"/>
              </a:rPr>
              <a:t>Methane </a:t>
            </a:r>
            <a:r>
              <a:rPr lang="en-US" sz="1920" dirty="0">
                <a:solidFill>
                  <a:srgbClr val="FFFFFF"/>
                </a:solidFill>
                <a:latin typeface="Calibri" panose="020F0502020204030204" pitchFamily="34" charset="0"/>
                <a:cs typeface="Calibri" panose="020F0502020204030204" pitchFamily="34" charset="0"/>
              </a:rPr>
              <a:t>CH</a:t>
            </a:r>
            <a:r>
              <a:rPr lang="en-US" sz="1920" baseline="-25000" dirty="0">
                <a:solidFill>
                  <a:srgbClr val="FFFFFF"/>
                </a:solidFill>
                <a:latin typeface="Calibri" panose="020F0502020204030204" pitchFamily="34" charset="0"/>
                <a:cs typeface="Calibri" panose="020F0502020204030204" pitchFamily="34" charset="0"/>
              </a:rPr>
              <a:t>4</a:t>
            </a:r>
            <a:r>
              <a:rPr lang="en-US" sz="1920" dirty="0">
                <a:solidFill>
                  <a:srgbClr val="FFFFFF"/>
                </a:solidFill>
                <a:latin typeface="Calibri" panose="020F0502020204030204" pitchFamily="34" charset="0"/>
                <a:cs typeface="Calibri" panose="020F0502020204030204" pitchFamily="34" charset="0"/>
              </a:rPr>
              <a:t> Budget</a:t>
            </a:r>
          </a:p>
          <a:p>
            <a:pPr defTabSz="956570">
              <a:defRPr/>
            </a:pPr>
            <a:endParaRPr lang="en-US" sz="1260" dirty="0">
              <a:solidFill>
                <a:srgbClr val="FFFFFF"/>
              </a:solidFill>
              <a:latin typeface="Calibri" panose="020F0502020204030204" pitchFamily="34" charset="0"/>
              <a:cs typeface="Calibri" panose="020F0502020204030204" pitchFamily="34" charset="0"/>
            </a:endParaRPr>
          </a:p>
          <a:p>
            <a:pPr marL="342887" indent="-342887" defTabSz="956570">
              <a:buFont typeface="Arial" panose="020B0604020202020204" pitchFamily="34" charset="0"/>
              <a:buChar char="•"/>
              <a:defRPr/>
            </a:pPr>
            <a:r>
              <a:rPr lang="en-US" sz="1680" dirty="0">
                <a:solidFill>
                  <a:srgbClr val="FFFFFF"/>
                </a:solidFill>
                <a:latin typeface="Arial"/>
              </a:rPr>
              <a:t>Methane observations above key regions for climate issues : Arctic regions (boreal forest, permafrost), Eurasia (anthropogenic emissions), the tropical regions (forest, wetlands).</a:t>
            </a:r>
          </a:p>
          <a:p>
            <a:pPr marL="342887" indent="-342887" defTabSz="956570">
              <a:buFont typeface="Arial" panose="020B0604020202020204" pitchFamily="34" charset="0"/>
              <a:buChar char="•"/>
              <a:defRPr/>
            </a:pPr>
            <a:endParaRPr lang="en-US" sz="1680" dirty="0">
              <a:solidFill>
                <a:srgbClr val="FFFFFF"/>
              </a:solidFill>
              <a:latin typeface="Arial"/>
            </a:endParaRPr>
          </a:p>
          <a:p>
            <a:pPr marL="342887" indent="-342887" defTabSz="956570">
              <a:buFont typeface="Arial" panose="020B0604020202020204" pitchFamily="34" charset="0"/>
              <a:buChar char="•"/>
              <a:defRPr/>
            </a:pPr>
            <a:r>
              <a:rPr lang="en-US" sz="1680" dirty="0">
                <a:solidFill>
                  <a:srgbClr val="FFFFFF"/>
                </a:solidFill>
                <a:latin typeface="Arial"/>
              </a:rPr>
              <a:t>Global and high accuracy measurements of CH</a:t>
            </a:r>
            <a:r>
              <a:rPr lang="en-US" sz="1680" baseline="-25000" dirty="0">
                <a:solidFill>
                  <a:srgbClr val="FFFFFF"/>
                </a:solidFill>
                <a:latin typeface="Arial"/>
              </a:rPr>
              <a:t>4 </a:t>
            </a:r>
            <a:r>
              <a:rPr lang="en-US" sz="1680" dirty="0">
                <a:solidFill>
                  <a:srgbClr val="FFFFFF"/>
                </a:solidFill>
                <a:latin typeface="Arial"/>
              </a:rPr>
              <a:t> atmospheric concentration to estimate CH</a:t>
            </a:r>
            <a:r>
              <a:rPr lang="en-US" sz="1680" baseline="-25000" dirty="0">
                <a:solidFill>
                  <a:srgbClr val="FFFFFF"/>
                </a:solidFill>
                <a:latin typeface="Arial"/>
              </a:rPr>
              <a:t>4</a:t>
            </a:r>
            <a:r>
              <a:rPr lang="en-US" sz="1680" dirty="0">
                <a:solidFill>
                  <a:srgbClr val="FFFFFF"/>
                </a:solidFill>
                <a:latin typeface="Arial"/>
              </a:rPr>
              <a:t> fluxes at regional to continental scale.</a:t>
            </a:r>
            <a:endParaRPr lang="en-US" sz="1680" baseline="-25000" dirty="0">
              <a:solidFill>
                <a:srgbClr val="FFFFFF"/>
              </a:solidFill>
              <a:latin typeface="Arial"/>
            </a:endParaRPr>
          </a:p>
          <a:p>
            <a:pPr marL="342887" indent="-342887" defTabSz="956570">
              <a:buFont typeface="Arial" panose="020B0604020202020204" pitchFamily="34" charset="0"/>
              <a:buChar char="•"/>
              <a:defRPr/>
            </a:pPr>
            <a:endParaRPr lang="en-US" sz="2160" dirty="0">
              <a:solidFill>
                <a:srgbClr val="FFFFFF"/>
              </a:solidFill>
              <a:latin typeface="Arial"/>
            </a:endParaRPr>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474" y="617663"/>
            <a:ext cx="2598266" cy="2960050"/>
          </a:xfrm>
          <a:prstGeom prst="rect">
            <a:avLst/>
          </a:prstGeom>
        </p:spPr>
      </p:pic>
      <p:pic>
        <p:nvPicPr>
          <p:cNvPr id="17" name="Picture 26"/>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8763" y="871643"/>
            <a:ext cx="856642" cy="70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9089" y="3920080"/>
            <a:ext cx="1821598" cy="2664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032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85184" y="0"/>
            <a:ext cx="9621632" cy="6858000"/>
          </a:xfrm>
          <a:prstGeom prst="rect">
            <a:avLst/>
          </a:prstGeom>
        </p:spPr>
      </p:pic>
    </p:spTree>
    <p:extLst>
      <p:ext uri="{BB962C8B-B14F-4D97-AF65-F5344CB8AC3E}">
        <p14:creationId xmlns:p14="http://schemas.microsoft.com/office/powerpoint/2010/main" val="212856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body" sz="quarter" idx="13"/>
          </p:nvPr>
        </p:nvSpPr>
        <p:spPr/>
        <p:txBody>
          <a:bodyPr/>
          <a:lstStyle/>
          <a:p>
            <a:r>
              <a:rPr lang="en-US" dirty="0"/>
              <a:t>TRISHNA </a:t>
            </a:r>
            <a:r>
              <a:rPr lang="en-US" sz="1200" dirty="0"/>
              <a:t>(Thermal </a:t>
            </a:r>
            <a:r>
              <a:rPr lang="en-US" sz="1200" dirty="0" err="1"/>
              <a:t>infraRed</a:t>
            </a:r>
            <a:r>
              <a:rPr lang="en-US" sz="1200" dirty="0"/>
              <a:t> Imaging Satellite for High resolution Natural resource Assessment)</a:t>
            </a:r>
            <a:endParaRPr lang="en-US" dirty="0"/>
          </a:p>
        </p:txBody>
      </p:sp>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275" y="598981"/>
            <a:ext cx="1401770" cy="495263"/>
          </a:xfrm>
          <a:prstGeom prst="rect">
            <a:avLst/>
          </a:prstGeom>
        </p:spPr>
      </p:pic>
      <p:pic>
        <p:nvPicPr>
          <p:cNvPr id="9" name="Image 1" descr="image00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flipH="1" flipV="1">
            <a:off x="239177" y="1429717"/>
            <a:ext cx="2606143" cy="16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p:cNvGrpSpPr>
            <a:grpSpLocks noChangeAspect="1"/>
          </p:cNvGrpSpPr>
          <p:nvPr/>
        </p:nvGrpSpPr>
        <p:grpSpPr>
          <a:xfrm>
            <a:off x="103427" y="3365225"/>
            <a:ext cx="2877641" cy="1300357"/>
            <a:chOff x="388031" y="3795145"/>
            <a:chExt cx="3939470" cy="1780186"/>
          </a:xfrm>
        </p:grpSpPr>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031" y="3795145"/>
              <a:ext cx="1865538" cy="1774090"/>
            </a:xfrm>
            <a:prstGeom prst="rect">
              <a:avLst/>
            </a:prstGeom>
          </p:spPr>
        </p:pic>
        <p:pic>
          <p:nvPicPr>
            <p:cNvPr id="12" name="Imag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43674" y="3795145"/>
              <a:ext cx="1883827" cy="1780186"/>
            </a:xfrm>
            <a:prstGeom prst="rect">
              <a:avLst/>
            </a:prstGeom>
          </p:spPr>
        </p:pic>
      </p:grpSp>
      <p:sp>
        <p:nvSpPr>
          <p:cNvPr id="13" name="ZoneTexte 12"/>
          <p:cNvSpPr txBox="1"/>
          <p:nvPr/>
        </p:nvSpPr>
        <p:spPr>
          <a:xfrm>
            <a:off x="44189" y="4827323"/>
            <a:ext cx="3587480" cy="225318"/>
          </a:xfrm>
          <a:prstGeom prst="rect">
            <a:avLst/>
          </a:prstGeom>
          <a:noFill/>
        </p:spPr>
        <p:txBody>
          <a:bodyPr wrap="square" rtlCol="0">
            <a:spAutoFit/>
          </a:bodyPr>
          <a:lstStyle/>
          <a:p>
            <a:pPr defTabSz="860948"/>
            <a:r>
              <a:rPr lang="en-US" sz="864" dirty="0">
                <a:solidFill>
                  <a:srgbClr val="000000"/>
                </a:solidFill>
                <a:latin typeface="Arial" panose="020B0604020202020204" pitchFamily="34" charset="0"/>
                <a:cs typeface="Arial" panose="020B0604020202020204" pitchFamily="34" charset="0"/>
              </a:rPr>
              <a:t>Ground surface temperature and daily evapotranspiration </a:t>
            </a:r>
          </a:p>
        </p:txBody>
      </p:sp>
      <p:sp>
        <p:nvSpPr>
          <p:cNvPr id="14" name="ZoneTexte 13"/>
          <p:cNvSpPr txBox="1"/>
          <p:nvPr/>
        </p:nvSpPr>
        <p:spPr>
          <a:xfrm>
            <a:off x="531951" y="5149531"/>
            <a:ext cx="1712047" cy="750530"/>
          </a:xfrm>
          <a:prstGeom prst="roundRect">
            <a:avLst/>
          </a:prstGeom>
          <a:solidFill>
            <a:schemeClr val="accent2"/>
          </a:solidFill>
        </p:spPr>
        <p:txBody>
          <a:bodyPr wrap="square" rtlCol="0" anchor="ctr">
            <a:noAutofit/>
          </a:bodyPr>
          <a:lstStyle/>
          <a:p>
            <a:pPr algn="ctr" defTabSz="860948" fontAlgn="base">
              <a:lnSpc>
                <a:spcPct val="80000"/>
              </a:lnSpc>
              <a:spcBef>
                <a:spcPct val="0"/>
              </a:spcBef>
              <a:spcAft>
                <a:spcPct val="0"/>
              </a:spcAft>
            </a:pPr>
            <a:r>
              <a:rPr lang="en-US" sz="1296" dirty="0">
                <a:solidFill>
                  <a:srgbClr val="FFFFFF"/>
                </a:solidFill>
                <a:latin typeface="Arial" panose="020B0604020202020204"/>
              </a:rPr>
              <a:t>Launch scheduled </a:t>
            </a:r>
          </a:p>
          <a:p>
            <a:pPr algn="ctr" defTabSz="860948" fontAlgn="base">
              <a:lnSpc>
                <a:spcPct val="80000"/>
              </a:lnSpc>
              <a:spcBef>
                <a:spcPct val="0"/>
              </a:spcBef>
              <a:spcAft>
                <a:spcPct val="0"/>
              </a:spcAft>
            </a:pPr>
            <a:r>
              <a:rPr lang="en-US" sz="1296" dirty="0">
                <a:solidFill>
                  <a:srgbClr val="FFFFFF"/>
                </a:solidFill>
                <a:latin typeface="Arial" panose="020B0604020202020204"/>
              </a:rPr>
              <a:t>2025</a:t>
            </a:r>
          </a:p>
        </p:txBody>
      </p:sp>
      <p:sp>
        <p:nvSpPr>
          <p:cNvPr id="15" name="ZoneTexte 14"/>
          <p:cNvSpPr txBox="1"/>
          <p:nvPr/>
        </p:nvSpPr>
        <p:spPr>
          <a:xfrm>
            <a:off x="659726" y="4664044"/>
            <a:ext cx="1765044" cy="158826"/>
          </a:xfrm>
          <a:prstGeom prst="rect">
            <a:avLst/>
          </a:prstGeom>
          <a:noFill/>
        </p:spPr>
        <p:txBody>
          <a:bodyPr wrap="square" rtlCol="0">
            <a:spAutoFit/>
          </a:bodyPr>
          <a:lstStyle/>
          <a:p>
            <a:pPr algn="ctr" defTabSz="860948"/>
            <a:r>
              <a:rPr lang="en-US" sz="432" dirty="0">
                <a:latin typeface="Arial" panose="020B0604020202020204" pitchFamily="34" charset="0"/>
                <a:cs typeface="Arial" panose="020B0604020202020204" pitchFamily="34" charset="0"/>
              </a:rPr>
              <a:t>Artist's impression of the </a:t>
            </a:r>
            <a:r>
              <a:rPr lang="en-US" sz="432" dirty="0" err="1">
                <a:latin typeface="Arial" panose="020B0604020202020204" pitchFamily="34" charset="0"/>
                <a:cs typeface="Arial" panose="020B0604020202020204" pitchFamily="34" charset="0"/>
              </a:rPr>
              <a:t>Trishna</a:t>
            </a:r>
            <a:r>
              <a:rPr lang="en-US" sz="432" dirty="0">
                <a:latin typeface="Arial" panose="020B0604020202020204" pitchFamily="34" charset="0"/>
                <a:cs typeface="Arial" panose="020B0604020202020204" pitchFamily="34" charset="0"/>
              </a:rPr>
              <a:t> satellite - © CNES/ISRO </a:t>
            </a:r>
          </a:p>
        </p:txBody>
      </p:sp>
      <p:pic>
        <p:nvPicPr>
          <p:cNvPr id="16" name="Image 15"/>
          <p:cNvPicPr>
            <a:picLocks noChangeAspect="1"/>
          </p:cNvPicPr>
          <p:nvPr/>
        </p:nvPicPr>
        <p:blipFill rotWithShape="1">
          <a:blip r:embed="rId7" cstate="screen">
            <a:extLst>
              <a:ext uri="{28A0092B-C50C-407E-A947-70E740481C1C}">
                <a14:useLocalDpi xmlns:a14="http://schemas.microsoft.com/office/drawing/2010/main"/>
              </a:ext>
            </a:extLst>
          </a:blip>
          <a:srcRect l="-36567"/>
          <a:stretch/>
        </p:blipFill>
        <p:spPr>
          <a:xfrm>
            <a:off x="4962715" y="5613227"/>
            <a:ext cx="1308324" cy="690374"/>
          </a:xfrm>
          <a:prstGeom prst="rect">
            <a:avLst/>
          </a:prstGeom>
        </p:spPr>
      </p:pic>
      <p:pic>
        <p:nvPicPr>
          <p:cNvPr id="17" name="Image 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4384767" y="5621852"/>
            <a:ext cx="1025052" cy="695447"/>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1068" y="5621852"/>
            <a:ext cx="1333010" cy="695260"/>
          </a:xfrm>
          <a:prstGeom prst="rect">
            <a:avLst/>
          </a:prstGeom>
          <a:ln w="22225">
            <a:solidFill>
              <a:srgbClr val="FF0000"/>
            </a:solidFill>
          </a:ln>
        </p:spPr>
      </p:pic>
      <p:pic>
        <p:nvPicPr>
          <p:cNvPr id="19" name="Picture 3" descr="H:\IMG_6468.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00909" y="5616691"/>
            <a:ext cx="1161890" cy="67709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p:cNvPicPr>
            <a:picLocks noChangeAspect="1"/>
          </p:cNvPicPr>
          <p:nvPr/>
        </p:nvPicPr>
        <p:blipFill rotWithShape="1">
          <a:blip r:embed="rId11" cstate="screen">
            <a:extLst>
              <a:ext uri="{28A0092B-C50C-407E-A947-70E740481C1C}">
                <a14:useLocalDpi xmlns:a14="http://schemas.microsoft.com/office/drawing/2010/main"/>
              </a:ext>
            </a:extLst>
          </a:blip>
          <a:srcRect l="-20515"/>
          <a:stretch/>
        </p:blipFill>
        <p:spPr>
          <a:xfrm>
            <a:off x="6841140" y="5621848"/>
            <a:ext cx="1160250" cy="671731"/>
          </a:xfrm>
          <a:prstGeom prst="rect">
            <a:avLst/>
          </a:prstGeom>
        </p:spPr>
      </p:pic>
      <p:pic>
        <p:nvPicPr>
          <p:cNvPr id="21" name="Image 20"/>
          <p:cNvPicPr>
            <a:picLocks noChangeAspect="1"/>
          </p:cNvPicPr>
          <p:nvPr/>
        </p:nvPicPr>
        <p:blipFill rotWithShape="1">
          <a:blip r:embed="rId12" cstate="screen">
            <a:extLst>
              <a:ext uri="{28A0092B-C50C-407E-A947-70E740481C1C}">
                <a14:useLocalDpi xmlns:a14="http://schemas.microsoft.com/office/drawing/2010/main"/>
              </a:ext>
            </a:extLst>
          </a:blip>
          <a:srcRect l="-11823"/>
          <a:stretch/>
        </p:blipFill>
        <p:spPr>
          <a:xfrm>
            <a:off x="6001900" y="5626507"/>
            <a:ext cx="1050872" cy="677094"/>
          </a:xfrm>
          <a:prstGeom prst="rect">
            <a:avLst/>
          </a:prstGeom>
        </p:spPr>
      </p:pic>
      <p:sp>
        <p:nvSpPr>
          <p:cNvPr id="22" name="ZoneTexte 21"/>
          <p:cNvSpPr txBox="1"/>
          <p:nvPr/>
        </p:nvSpPr>
        <p:spPr>
          <a:xfrm>
            <a:off x="3106397" y="1150097"/>
            <a:ext cx="5708708" cy="4457887"/>
          </a:xfrm>
          <a:prstGeom prst="rect">
            <a:avLst/>
          </a:prstGeom>
          <a:noFill/>
        </p:spPr>
        <p:txBody>
          <a:bodyPr wrap="square" rtlCol="0">
            <a:spAutoFit/>
          </a:bodyPr>
          <a:lstStyle/>
          <a:p>
            <a:pPr>
              <a:spcBef>
                <a:spcPts val="1200"/>
              </a:spcBef>
              <a:buClr>
                <a:schemeClr val="accent2"/>
              </a:buClr>
            </a:pPr>
            <a:r>
              <a:rPr lang="en-US" dirty="0"/>
              <a:t>Objectives</a:t>
            </a:r>
            <a:r>
              <a:rPr lang="en-US" sz="1400" dirty="0">
                <a:latin typeface="Arial" panose="020B0604020202020204" pitchFamily="34" charset="0"/>
                <a:cs typeface="Arial" panose="020B0604020202020204" pitchFamily="34" charset="0"/>
              </a:rPr>
              <a:t> : </a:t>
            </a:r>
            <a:r>
              <a:rPr lang="en-US" sz="1400" b="1" dirty="0"/>
              <a:t>Agriculture &amp; Coastal Hydrology</a:t>
            </a:r>
          </a:p>
          <a:p>
            <a:pPr>
              <a:spcBef>
                <a:spcPts val="1200"/>
              </a:spcBef>
              <a:buClr>
                <a:schemeClr val="accent2"/>
              </a:buClr>
            </a:pPr>
            <a:endParaRPr lang="en-US" sz="1400" dirty="0">
              <a:latin typeface="Arial" panose="020B0604020202020204" pitchFamily="34" charset="0"/>
              <a:cs typeface="Arial" panose="020B0604020202020204" pitchFamily="34" charset="0"/>
            </a:endParaRPr>
          </a:p>
          <a:p>
            <a:pPr lvl="1" indent="-355600">
              <a:buFont typeface="Arial" pitchFamily="34" charset="0"/>
              <a:buChar char="•"/>
            </a:pPr>
            <a:r>
              <a:rPr lang="en-US" dirty="0">
                <a:latin typeface="Arial" panose="020B0604020202020204" pitchFamily="34" charset="0"/>
                <a:cs typeface="Arial" panose="020B0604020202020204" pitchFamily="34" charset="0"/>
              </a:rPr>
              <a:t>Monitoring water stress in ecosystems and water management,</a:t>
            </a:r>
          </a:p>
          <a:p>
            <a:pPr lvl="1" indent="-355600">
              <a:buFont typeface="Arial" pitchFamily="34" charset="0"/>
              <a:buChar char="•"/>
            </a:pPr>
            <a:r>
              <a:rPr lang="en-US" dirty="0">
                <a:latin typeface="Arial" panose="020B0604020202020204" pitchFamily="34" charset="0"/>
                <a:cs typeface="Arial" panose="020B0604020202020204" pitchFamily="34" charset="0"/>
              </a:rPr>
              <a:t>Coastal and continental monitoring and hydrology,</a:t>
            </a:r>
          </a:p>
          <a:p>
            <a:pPr lvl="1" indent="-355600">
              <a:buFont typeface="Arial" pitchFamily="34" charset="0"/>
              <a:buChar char="•"/>
            </a:pPr>
            <a:r>
              <a:rPr lang="en-US" dirty="0">
                <a:latin typeface="Arial" panose="020B0604020202020204" pitchFamily="34" charset="0"/>
                <a:cs typeface="Arial" panose="020B0604020202020204" pitchFamily="34" charset="0"/>
              </a:rPr>
              <a:t>Better understanding of the energy balance of agricultural, urban, atmospheric and </a:t>
            </a:r>
            <a:r>
              <a:rPr lang="en-US" dirty="0" err="1">
                <a:latin typeface="Arial" panose="020B0604020202020204" pitchFamily="34" charset="0"/>
                <a:cs typeface="Arial" panose="020B0604020202020204" pitchFamily="34" charset="0"/>
              </a:rPr>
              <a:t>cryospheric</a:t>
            </a:r>
            <a:r>
              <a:rPr lang="en-US" dirty="0">
                <a:latin typeface="Arial" panose="020B0604020202020204" pitchFamily="34" charset="0"/>
                <a:cs typeface="Arial" panose="020B0604020202020204" pitchFamily="34" charset="0"/>
              </a:rPr>
              <a:t> environments</a:t>
            </a:r>
            <a:r>
              <a:rPr lang="en-US" sz="1400" dirty="0">
                <a:latin typeface="Arial" panose="020B0604020202020204" pitchFamily="34" charset="0"/>
                <a:cs typeface="Arial" panose="020B0604020202020204" pitchFamily="34" charset="0"/>
              </a:rPr>
              <a:t>.</a:t>
            </a:r>
          </a:p>
          <a:p>
            <a:pPr>
              <a:buClr>
                <a:srgbClr val="02B0F1"/>
              </a:buClr>
            </a:pPr>
            <a:endParaRPr lang="en-US" sz="1200" dirty="0">
              <a:latin typeface="Arial" panose="020B0604020202020204" pitchFamily="34" charset="0"/>
              <a:cs typeface="Arial" panose="020B0604020202020204" pitchFamily="34" charset="0"/>
            </a:endParaRPr>
          </a:p>
          <a:p>
            <a:pPr indent="-45720" algn="just" defTabSz="860948">
              <a:spcBef>
                <a:spcPts val="583"/>
              </a:spcBef>
            </a:pPr>
            <a:r>
              <a:rPr lang="en-US" sz="1440" dirty="0">
                <a:latin typeface="Arial" panose="020B0604020202020204" pitchFamily="34" charset="0"/>
                <a:cs typeface="Arial" panose="020B0604020202020204" pitchFamily="34" charset="0"/>
              </a:rPr>
              <a:t>Surface temperature is a key parameter for the assessment of evapotranspiration and radiative budget of the land and water surfaces. </a:t>
            </a:r>
          </a:p>
          <a:p>
            <a:pPr algn="just" defTabSz="860948">
              <a:spcBef>
                <a:spcPts val="583"/>
              </a:spcBef>
            </a:pPr>
            <a:endParaRPr lang="en-US" sz="1512" b="1" dirty="0">
              <a:latin typeface="Arial" panose="020B0604020202020204"/>
            </a:endParaRPr>
          </a:p>
          <a:p>
            <a:pPr algn="just" defTabSz="860948">
              <a:spcBef>
                <a:spcPts val="583"/>
              </a:spcBef>
            </a:pPr>
            <a:r>
              <a:rPr lang="en-US" sz="1412" dirty="0">
                <a:latin typeface="Arial" panose="020B0604020202020204" pitchFamily="34" charset="0"/>
                <a:cs typeface="Arial" panose="020B0604020202020204" pitchFamily="34" charset="0"/>
              </a:rPr>
              <a:t>TRISHNA will also serve for four additional secondary thematic issues: Urban, cryosphere atmosphere and solid earth</a:t>
            </a:r>
          </a:p>
          <a:p>
            <a:pPr marL="308610" indent="-308610" algn="just" defTabSz="860948">
              <a:spcBef>
                <a:spcPts val="583"/>
              </a:spcBef>
              <a:buFont typeface="Arial" panose="020B0604020202020204" pitchFamily="34" charset="0"/>
              <a:buChar char="•"/>
            </a:pPr>
            <a:endParaRPr lang="en-US" sz="1512" dirty="0">
              <a:solidFill>
                <a:srgbClr val="000000"/>
              </a:solidFill>
              <a:latin typeface="Arial" panose="020B0604020202020204"/>
            </a:endParaRPr>
          </a:p>
        </p:txBody>
      </p:sp>
      <p:pic>
        <p:nvPicPr>
          <p:cNvPr id="23" name="Image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61075" y="994898"/>
            <a:ext cx="3089137" cy="1759056"/>
          </a:xfrm>
          <a:prstGeom prst="rect">
            <a:avLst/>
          </a:prstGeom>
        </p:spPr>
      </p:pic>
      <p:sp>
        <p:nvSpPr>
          <p:cNvPr id="24" name="Rectangle 23"/>
          <p:cNvSpPr/>
          <p:nvPr/>
        </p:nvSpPr>
        <p:spPr>
          <a:xfrm>
            <a:off x="9170362" y="2957204"/>
            <a:ext cx="2670561" cy="507831"/>
          </a:xfrm>
          <a:prstGeom prst="rect">
            <a:avLst/>
          </a:prstGeom>
          <a:ln w="28575">
            <a:solidFill>
              <a:schemeClr val="tx1"/>
            </a:solidFill>
          </a:ln>
        </p:spPr>
        <p:txBody>
          <a:bodyPr wrap="square">
            <a:spAutoFit/>
          </a:bodyPr>
          <a:lstStyle/>
          <a:p>
            <a:r>
              <a:rPr lang="en-US" sz="900" b="1" dirty="0">
                <a:solidFill>
                  <a:schemeClr val="bg1">
                    <a:lumMod val="50000"/>
                  </a:schemeClr>
                </a:solidFill>
              </a:rPr>
              <a:t>Number of observations per cycle of 8 days. </a:t>
            </a:r>
          </a:p>
          <a:p>
            <a:r>
              <a:rPr lang="en-US" sz="900" b="1" dirty="0">
                <a:solidFill>
                  <a:schemeClr val="bg1">
                    <a:lumMod val="50000"/>
                  </a:schemeClr>
                </a:solidFill>
              </a:rPr>
              <a:t>In 99% Europe =  mean revisit time better than 2 days.</a:t>
            </a:r>
          </a:p>
        </p:txBody>
      </p:sp>
      <p:sp>
        <p:nvSpPr>
          <p:cNvPr id="28" name="Espace réservé du numéro de diapositive 27">
            <a:extLst>
              <a:ext uri="{FF2B5EF4-FFF2-40B4-BE49-F238E27FC236}">
                <a16:creationId xmlns:a16="http://schemas.microsoft.com/office/drawing/2014/main" id="{228980D3-5759-4316-AA11-656B4CBCD265}"/>
              </a:ext>
            </a:extLst>
          </p:cNvPr>
          <p:cNvSpPr>
            <a:spLocks noGrp="1"/>
          </p:cNvSpPr>
          <p:nvPr>
            <p:ph type="sldNum" sz="quarter" idx="12"/>
          </p:nvPr>
        </p:nvSpPr>
        <p:spPr/>
        <p:txBody>
          <a:bodyPr/>
          <a:lstStyle/>
          <a:p>
            <a:fld id="{1F15C832-BA88-44B2-B74D-EBDA7A9ACE5F}" type="slidenum">
              <a:rPr lang="fr-FR" smtClean="0"/>
              <a:t>20</a:t>
            </a:fld>
            <a:endParaRPr lang="fr-FR" dirty="0"/>
          </a:p>
        </p:txBody>
      </p:sp>
    </p:spTree>
    <p:extLst>
      <p:ext uri="{BB962C8B-B14F-4D97-AF65-F5344CB8AC3E}">
        <p14:creationId xmlns:p14="http://schemas.microsoft.com/office/powerpoint/2010/main" val="5830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lipse 14">
            <a:extLst>
              <a:ext uri="{FF2B5EF4-FFF2-40B4-BE49-F238E27FC236}">
                <a16:creationId xmlns:a16="http://schemas.microsoft.com/office/drawing/2014/main" id="{1DAE1E1F-C3AB-F66C-99A9-FB3ECB854DD8}"/>
              </a:ext>
            </a:extLst>
          </p:cNvPr>
          <p:cNvSpPr/>
          <p:nvPr/>
        </p:nvSpPr>
        <p:spPr>
          <a:xfrm>
            <a:off x="4970106" y="5390847"/>
            <a:ext cx="2251790" cy="218303"/>
          </a:xfrm>
          <a:prstGeom prst="ellipse">
            <a:avLst/>
          </a:prstGeom>
          <a:solidFill>
            <a:schemeClr val="bg1">
              <a:lumMod val="75000"/>
            </a:schemeClr>
          </a:solidFill>
          <a:ln>
            <a:noFill/>
          </a:ln>
          <a:effectLst>
            <a:glow rad="406433">
              <a:schemeClr val="bg1">
                <a:lumMod val="6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5">
              <a:defRPr/>
            </a:pPr>
            <a:endParaRPr lang="en-GB">
              <a:solidFill>
                <a:srgbClr val="000000"/>
              </a:solidFill>
              <a:latin typeface="CNES Sans"/>
            </a:endParaRPr>
          </a:p>
        </p:txBody>
      </p:sp>
      <p:sp>
        <p:nvSpPr>
          <p:cNvPr id="10" name="Espace réservé du numéro de diapositive 3">
            <a:extLst>
              <a:ext uri="{FF2B5EF4-FFF2-40B4-BE49-F238E27FC236}">
                <a16:creationId xmlns:a16="http://schemas.microsoft.com/office/drawing/2014/main" id="{990027D6-492A-4C4E-92A5-B610104526CE}"/>
              </a:ext>
            </a:extLst>
          </p:cNvPr>
          <p:cNvSpPr>
            <a:spLocks noGrp="1"/>
          </p:cNvSpPr>
          <p:nvPr>
            <p:ph type="sldNum" sz="quarter" idx="4"/>
          </p:nvPr>
        </p:nvSpPr>
        <p:spPr>
          <a:xfrm>
            <a:off x="12064290" y="7317170"/>
            <a:ext cx="371897" cy="184666"/>
          </a:xfrm>
        </p:spPr>
        <p:txBody>
          <a:bodyPr/>
          <a:lstStyle/>
          <a:p>
            <a:pPr defTabSz="956582">
              <a:defRPr/>
            </a:pPr>
            <a:fld id="{1F15C832-BA88-44B2-B74D-EBDA7A9ACE5F}" type="slidenum">
              <a:rPr lang="fr-FR">
                <a:solidFill>
                  <a:prstClr val="white"/>
                </a:solidFill>
                <a:latin typeface="CNES Sans"/>
              </a:rPr>
              <a:pPr defTabSz="956582">
                <a:defRPr/>
              </a:pPr>
              <a:t>21</a:t>
            </a:fld>
            <a:endParaRPr lang="fr-FR" dirty="0">
              <a:solidFill>
                <a:prstClr val="white"/>
              </a:solidFill>
              <a:latin typeface="CNES Sans"/>
            </a:endParaRPr>
          </a:p>
        </p:txBody>
      </p:sp>
      <p:sp>
        <p:nvSpPr>
          <p:cNvPr id="28" name="Titre 7">
            <a:extLst>
              <a:ext uri="{FF2B5EF4-FFF2-40B4-BE49-F238E27FC236}">
                <a16:creationId xmlns:a16="http://schemas.microsoft.com/office/drawing/2014/main" id="{D8AEFDD8-2E31-E480-0DFF-2C7FCE015826}"/>
              </a:ext>
            </a:extLst>
          </p:cNvPr>
          <p:cNvSpPr txBox="1">
            <a:spLocks/>
          </p:cNvSpPr>
          <p:nvPr/>
        </p:nvSpPr>
        <p:spPr>
          <a:xfrm>
            <a:off x="130487" y="224830"/>
            <a:ext cx="11471550" cy="313932"/>
          </a:xfrm>
          <a:prstGeom prst="rect">
            <a:avLst/>
          </a:prstGeom>
        </p:spPr>
        <p:txBody>
          <a:bodyPr>
            <a:spAutoFit/>
          </a:bodyPr>
          <a:lstStyle>
            <a:lvl1pPr algn="l" defTabSz="914400" rtl="0" eaLnBrk="1" latinLnBrk="0" hangingPunct="1">
              <a:lnSpc>
                <a:spcPct val="90000"/>
              </a:lnSpc>
              <a:spcBef>
                <a:spcPct val="0"/>
              </a:spcBef>
              <a:buNone/>
              <a:defRPr sz="2100" b="0" kern="1200">
                <a:solidFill>
                  <a:schemeClr val="accent1"/>
                </a:solidFill>
                <a:latin typeface="Arial Black" panose="020B0A04020102020204" pitchFamily="34" charset="0"/>
                <a:ea typeface="+mj-ea"/>
                <a:cs typeface="+mj-cs"/>
              </a:defRPr>
            </a:lvl1pPr>
          </a:lstStyle>
          <a:p>
            <a:pPr marL="46037" defTabSz="914375">
              <a:defRPr/>
            </a:pPr>
            <a:r>
              <a:rPr lang="fr-FR" sz="1600" cap="all" dirty="0" smtClean="0">
                <a:solidFill>
                  <a:srgbClr val="005191"/>
                </a:solidFill>
              </a:rPr>
              <a:t>Data Terra </a:t>
            </a:r>
            <a:r>
              <a:rPr lang="fr-FR" sz="1600" cap="all" dirty="0" err="1" smtClean="0">
                <a:solidFill>
                  <a:srgbClr val="005191"/>
                </a:solidFill>
              </a:rPr>
              <a:t>Research</a:t>
            </a:r>
            <a:r>
              <a:rPr lang="fr-FR" sz="1600" cap="all" dirty="0" smtClean="0">
                <a:solidFill>
                  <a:srgbClr val="005191"/>
                </a:solidFill>
              </a:rPr>
              <a:t> Infrastructure – Integrated Earth System observation</a:t>
            </a:r>
            <a:endParaRPr lang="fr-FR" sz="1600" cap="all" dirty="0">
              <a:solidFill>
                <a:srgbClr val="005191"/>
              </a:solidFill>
            </a:endParaRPr>
          </a:p>
        </p:txBody>
      </p:sp>
      <p:pic>
        <p:nvPicPr>
          <p:cNvPr id="6" name="Image 5" descr="Une image contenant sombre&#10;&#10;Description générée automatiquement">
            <a:extLst>
              <a:ext uri="{FF2B5EF4-FFF2-40B4-BE49-F238E27FC236}">
                <a16:creationId xmlns:a16="http://schemas.microsoft.com/office/drawing/2014/main" id="{86F9B626-EC3A-6116-7EC4-82FA7CD732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9040" y="1999511"/>
            <a:ext cx="3213922" cy="3213922"/>
          </a:xfrm>
          <a:prstGeom prst="ellipse">
            <a:avLst/>
          </a:prstGeom>
          <a:effectLst/>
        </p:spPr>
      </p:pic>
      <p:pic>
        <p:nvPicPr>
          <p:cNvPr id="1026" name="Picture 2" descr="aeris – Données et Services pour l'Atmosphère">
            <a:extLst>
              <a:ext uri="{FF2B5EF4-FFF2-40B4-BE49-F238E27FC236}">
                <a16:creationId xmlns:a16="http://schemas.microsoft.com/office/drawing/2014/main" id="{DF2CA3F6-8D87-D091-F126-AABFD3BC244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56872" y="2883814"/>
            <a:ext cx="1627896" cy="8584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el à propositions THEIA pour Sentinel-2 – Séries Temporelles">
            <a:extLst>
              <a:ext uri="{FF2B5EF4-FFF2-40B4-BE49-F238E27FC236}">
                <a16:creationId xmlns:a16="http://schemas.microsoft.com/office/drawing/2014/main" id="{0702B794-BAA3-96B9-12F6-454E6250B42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00218" y="4221969"/>
            <a:ext cx="1994550" cy="842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M@Ter – Données et services pour la Terre Solide">
            <a:extLst>
              <a:ext uri="{FF2B5EF4-FFF2-40B4-BE49-F238E27FC236}">
                <a16:creationId xmlns:a16="http://schemas.microsoft.com/office/drawing/2014/main" id="{7C1348E1-6CA7-8F40-FBB9-74F7D982157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79410" y="2081653"/>
            <a:ext cx="2053756" cy="83771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a:extLst>
              <a:ext uri="{FF2B5EF4-FFF2-40B4-BE49-F238E27FC236}">
                <a16:creationId xmlns:a16="http://schemas.microsoft.com/office/drawing/2014/main" id="{0B0FC94F-FD3D-8321-9B93-E7646D74D7DC}"/>
              </a:ext>
            </a:extLst>
          </p:cNvPr>
          <p:cNvGrpSpPr/>
          <p:nvPr/>
        </p:nvGrpSpPr>
        <p:grpSpPr>
          <a:xfrm>
            <a:off x="1997712" y="1877397"/>
            <a:ext cx="2578129" cy="915018"/>
            <a:chOff x="2352412" y="2088938"/>
            <a:chExt cx="1698089" cy="602678"/>
          </a:xfrm>
        </p:grpSpPr>
        <p:pic>
          <p:nvPicPr>
            <p:cNvPr id="36" name="Picture 4" descr="Dinamis">
              <a:extLst>
                <a:ext uri="{FF2B5EF4-FFF2-40B4-BE49-F238E27FC236}">
                  <a16:creationId xmlns:a16="http://schemas.microsoft.com/office/drawing/2014/main" id="{164440FC-6051-B071-277A-491531F19C7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44707" y="2088938"/>
              <a:ext cx="1260000" cy="420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2A077FEA-2F5D-FCDB-7067-55AB659860CD}"/>
                </a:ext>
              </a:extLst>
            </p:cNvPr>
            <p:cNvSpPr/>
            <p:nvPr/>
          </p:nvSpPr>
          <p:spPr>
            <a:xfrm>
              <a:off x="2352412" y="2417948"/>
              <a:ext cx="1698089" cy="273668"/>
            </a:xfrm>
            <a:prstGeom prst="rect">
              <a:avLst/>
            </a:prstGeom>
          </p:spPr>
          <p:txBody>
            <a:bodyPr wrap="square">
              <a:spAutoFit/>
            </a:bodyPr>
            <a:lstStyle/>
            <a:p>
              <a:pPr algn="r" defTabSz="1097250">
                <a:defRPr/>
              </a:pPr>
              <a:r>
                <a:rPr lang="fr-FR" sz="700" b="1" dirty="0">
                  <a:solidFill>
                    <a:srgbClr val="020251"/>
                  </a:solidFill>
                  <a:latin typeface="Arial" panose="020B0604020202020204" pitchFamily="34" charset="0"/>
                  <a:cs typeface="Arial" panose="020B0604020202020204" pitchFamily="34" charset="0"/>
                </a:rPr>
                <a:t>D</a:t>
              </a:r>
              <a:r>
                <a:rPr lang="fr-FR" sz="700" dirty="0">
                  <a:solidFill>
                    <a:srgbClr val="020251"/>
                  </a:solidFill>
                  <a:latin typeface="Arial" panose="020B0604020202020204" pitchFamily="34" charset="0"/>
                  <a:cs typeface="Arial" panose="020B0604020202020204" pitchFamily="34" charset="0"/>
                </a:rPr>
                <a:t>ispositif </a:t>
              </a:r>
              <a:r>
                <a:rPr lang="fr-FR" sz="700" b="1" dirty="0">
                  <a:solidFill>
                    <a:srgbClr val="020251"/>
                  </a:solidFill>
                  <a:latin typeface="Arial" panose="020B0604020202020204" pitchFamily="34" charset="0"/>
                  <a:cs typeface="Arial" panose="020B0604020202020204" pitchFamily="34" charset="0"/>
                </a:rPr>
                <a:t>I</a:t>
              </a:r>
              <a:r>
                <a:rPr lang="fr-FR" sz="700" dirty="0">
                  <a:solidFill>
                    <a:srgbClr val="020251"/>
                  </a:solidFill>
                  <a:latin typeface="Arial" panose="020B0604020202020204" pitchFamily="34" charset="0"/>
                  <a:cs typeface="Arial" panose="020B0604020202020204" pitchFamily="34" charset="0"/>
                </a:rPr>
                <a:t>nstitutionnel </a:t>
              </a:r>
              <a:br>
                <a:rPr lang="fr-FR" sz="700" dirty="0">
                  <a:solidFill>
                    <a:srgbClr val="020251"/>
                  </a:solidFill>
                  <a:latin typeface="Arial" panose="020B0604020202020204" pitchFamily="34" charset="0"/>
                  <a:cs typeface="Arial" panose="020B0604020202020204" pitchFamily="34" charset="0"/>
                </a:rPr>
              </a:br>
              <a:r>
                <a:rPr lang="fr-FR" sz="700" b="1" dirty="0">
                  <a:solidFill>
                    <a:srgbClr val="020251"/>
                  </a:solidFill>
                  <a:latin typeface="Arial" panose="020B0604020202020204" pitchFamily="34" charset="0"/>
                  <a:cs typeface="Arial" panose="020B0604020202020204" pitchFamily="34" charset="0"/>
                </a:rPr>
                <a:t>N</a:t>
              </a:r>
              <a:r>
                <a:rPr lang="fr-FR" sz="700" dirty="0">
                  <a:solidFill>
                    <a:srgbClr val="020251"/>
                  </a:solidFill>
                  <a:latin typeface="Arial" panose="020B0604020202020204" pitchFamily="34" charset="0"/>
                  <a:cs typeface="Arial" panose="020B0604020202020204" pitchFamily="34" charset="0"/>
                </a:rPr>
                <a:t>ational d’</a:t>
              </a:r>
              <a:r>
                <a:rPr lang="fr-FR" sz="700" b="1" dirty="0">
                  <a:solidFill>
                    <a:srgbClr val="020251"/>
                  </a:solidFill>
                  <a:latin typeface="Arial" panose="020B0604020202020204" pitchFamily="34" charset="0"/>
                  <a:cs typeface="Arial" panose="020B0604020202020204" pitchFamily="34" charset="0"/>
                </a:rPr>
                <a:t>A</a:t>
              </a:r>
              <a:r>
                <a:rPr lang="fr-FR" sz="700" dirty="0">
                  <a:solidFill>
                    <a:srgbClr val="020251"/>
                  </a:solidFill>
                  <a:latin typeface="Arial" panose="020B0604020202020204" pitchFamily="34" charset="0"/>
                  <a:cs typeface="Arial" panose="020B0604020202020204" pitchFamily="34" charset="0"/>
                </a:rPr>
                <a:t>pprovisionnement </a:t>
              </a:r>
              <a:r>
                <a:rPr lang="fr-FR" sz="700" b="1" dirty="0">
                  <a:solidFill>
                    <a:srgbClr val="020251"/>
                  </a:solidFill>
                  <a:latin typeface="Arial" panose="020B0604020202020204" pitchFamily="34" charset="0"/>
                  <a:cs typeface="Arial" panose="020B0604020202020204" pitchFamily="34" charset="0"/>
                </a:rPr>
                <a:t>M</a:t>
              </a:r>
              <a:r>
                <a:rPr lang="fr-FR" sz="700" dirty="0">
                  <a:solidFill>
                    <a:srgbClr val="020251"/>
                  </a:solidFill>
                  <a:latin typeface="Arial" panose="020B0604020202020204" pitchFamily="34" charset="0"/>
                  <a:cs typeface="Arial" panose="020B0604020202020204" pitchFamily="34" charset="0"/>
                </a:rPr>
                <a:t>utualisé en </a:t>
              </a:r>
              <a:r>
                <a:rPr lang="fr-FR" sz="700" b="1" dirty="0">
                  <a:solidFill>
                    <a:srgbClr val="020251"/>
                  </a:solidFill>
                  <a:latin typeface="Arial" panose="020B0604020202020204" pitchFamily="34" charset="0"/>
                  <a:cs typeface="Arial" panose="020B0604020202020204" pitchFamily="34" charset="0"/>
                </a:rPr>
                <a:t>I</a:t>
              </a:r>
              <a:r>
                <a:rPr lang="fr-FR" sz="700" dirty="0">
                  <a:solidFill>
                    <a:srgbClr val="020251"/>
                  </a:solidFill>
                  <a:latin typeface="Arial" panose="020B0604020202020204" pitchFamily="34" charset="0"/>
                  <a:cs typeface="Arial" panose="020B0604020202020204" pitchFamily="34" charset="0"/>
                </a:rPr>
                <a:t>magerie </a:t>
              </a:r>
              <a:r>
                <a:rPr lang="fr-FR" sz="700" b="1" dirty="0">
                  <a:solidFill>
                    <a:srgbClr val="020251"/>
                  </a:solidFill>
                  <a:latin typeface="Arial" panose="020B0604020202020204" pitchFamily="34" charset="0"/>
                  <a:cs typeface="Arial" panose="020B0604020202020204" pitchFamily="34" charset="0"/>
                </a:rPr>
                <a:t>S</a:t>
              </a:r>
              <a:r>
                <a:rPr lang="fr-FR" sz="700" dirty="0">
                  <a:solidFill>
                    <a:srgbClr val="020251"/>
                  </a:solidFill>
                  <a:latin typeface="Arial" panose="020B0604020202020204" pitchFamily="34" charset="0"/>
                  <a:cs typeface="Arial" panose="020B0604020202020204" pitchFamily="34" charset="0"/>
                </a:rPr>
                <a:t>patiale</a:t>
              </a:r>
            </a:p>
          </p:txBody>
        </p:sp>
      </p:grpSp>
      <p:grpSp>
        <p:nvGrpSpPr>
          <p:cNvPr id="30" name="Groupe 29">
            <a:extLst>
              <a:ext uri="{FF2B5EF4-FFF2-40B4-BE49-F238E27FC236}">
                <a16:creationId xmlns:a16="http://schemas.microsoft.com/office/drawing/2014/main" id="{DE6B05E6-1581-4F21-386D-6EC42B28BF48}"/>
              </a:ext>
            </a:extLst>
          </p:cNvPr>
          <p:cNvGrpSpPr/>
          <p:nvPr/>
        </p:nvGrpSpPr>
        <p:grpSpPr>
          <a:xfrm>
            <a:off x="950497" y="1051725"/>
            <a:ext cx="1478289" cy="1509423"/>
            <a:chOff x="9623805" y="3668921"/>
            <a:chExt cx="2156209" cy="2638007"/>
          </a:xfrm>
        </p:grpSpPr>
        <p:pic>
          <p:nvPicPr>
            <p:cNvPr id="22" name="Image 21" descr="Une image contenant extérieur&#10;&#10;Description générée automatiquement">
              <a:extLst>
                <a:ext uri="{FF2B5EF4-FFF2-40B4-BE49-F238E27FC236}">
                  <a16:creationId xmlns:a16="http://schemas.microsoft.com/office/drawing/2014/main" id="{7A7E72ED-F5DB-85C5-3628-6C83EE119C3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801911" y="3668921"/>
              <a:ext cx="1800000" cy="1800000"/>
            </a:xfrm>
            <a:prstGeom prst="ellipse">
              <a:avLst/>
            </a:prstGeom>
          </p:spPr>
        </p:pic>
        <p:sp>
          <p:nvSpPr>
            <p:cNvPr id="48" name="ZoneTexte 47">
              <a:extLst>
                <a:ext uri="{FF2B5EF4-FFF2-40B4-BE49-F238E27FC236}">
                  <a16:creationId xmlns:a16="http://schemas.microsoft.com/office/drawing/2014/main" id="{DADDCBE6-2000-8BC5-4FD0-44335E31A043}"/>
                </a:ext>
              </a:extLst>
            </p:cNvPr>
            <p:cNvSpPr txBox="1"/>
            <p:nvPr/>
          </p:nvSpPr>
          <p:spPr>
            <a:xfrm>
              <a:off x="9623805" y="5500080"/>
              <a:ext cx="2156209" cy="806848"/>
            </a:xfrm>
            <a:prstGeom prst="rect">
              <a:avLst/>
            </a:prstGeom>
            <a:noFill/>
          </p:spPr>
          <p:txBody>
            <a:bodyPr wrap="none" rtlCol="0">
              <a:spAutoFit/>
            </a:bodyPr>
            <a:lstStyle/>
            <a:p>
              <a:pPr algn="ctr" defTabSz="914375">
                <a:defRPr/>
              </a:pPr>
              <a:r>
                <a:rPr lang="en-GB" sz="1200" dirty="0">
                  <a:solidFill>
                    <a:srgbClr val="020251"/>
                  </a:solidFill>
                  <a:latin typeface="Arial" panose="020B0604020202020204"/>
                </a:rPr>
                <a:t>Railway</a:t>
              </a:r>
              <a:r>
                <a:rPr lang="fr-FR" sz="1200" dirty="0">
                  <a:solidFill>
                    <a:srgbClr val="020251"/>
                  </a:solidFill>
                  <a:latin typeface="Arial" panose="020B0604020202020204"/>
                </a:rPr>
                <a:t> monitoring</a:t>
              </a:r>
              <a:br>
                <a:rPr lang="fr-FR" sz="1200" dirty="0">
                  <a:solidFill>
                    <a:srgbClr val="020251"/>
                  </a:solidFill>
                  <a:latin typeface="Arial" panose="020B0604020202020204"/>
                </a:rPr>
              </a:br>
              <a:r>
                <a:rPr lang="fr-FR" sz="1200" dirty="0">
                  <a:solidFill>
                    <a:srgbClr val="00ACEE"/>
                  </a:solidFill>
                  <a:latin typeface="Arial" panose="020B0604020202020204"/>
                </a:rPr>
                <a:t>(SNCF-CNES)</a:t>
              </a:r>
            </a:p>
          </p:txBody>
        </p:sp>
      </p:grpSp>
      <p:grpSp>
        <p:nvGrpSpPr>
          <p:cNvPr id="31" name="Groupe 30">
            <a:extLst>
              <a:ext uri="{FF2B5EF4-FFF2-40B4-BE49-F238E27FC236}">
                <a16:creationId xmlns:a16="http://schemas.microsoft.com/office/drawing/2014/main" id="{E492AF64-190A-2B86-206A-9DDA034294BE}"/>
              </a:ext>
            </a:extLst>
          </p:cNvPr>
          <p:cNvGrpSpPr/>
          <p:nvPr/>
        </p:nvGrpSpPr>
        <p:grpSpPr>
          <a:xfrm>
            <a:off x="1138336" y="4773226"/>
            <a:ext cx="1981144" cy="1820617"/>
            <a:chOff x="9400635" y="1186379"/>
            <a:chExt cx="2602552" cy="2616186"/>
          </a:xfrm>
        </p:grpSpPr>
        <p:pic>
          <p:nvPicPr>
            <p:cNvPr id="51" name="Image 50">
              <a:extLst>
                <a:ext uri="{FF2B5EF4-FFF2-40B4-BE49-F238E27FC236}">
                  <a16:creationId xmlns:a16="http://schemas.microsoft.com/office/drawing/2014/main" id="{DE54D2EF-F933-83E6-0B27-807B6E5F27B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005" r="2005"/>
            <a:stretch/>
          </p:blipFill>
          <p:spPr>
            <a:xfrm>
              <a:off x="9801911" y="1186379"/>
              <a:ext cx="1800000" cy="1800000"/>
            </a:xfrm>
            <a:prstGeom prst="ellipse">
              <a:avLst/>
            </a:prstGeom>
          </p:spPr>
        </p:pic>
        <p:sp>
          <p:nvSpPr>
            <p:cNvPr id="56" name="ZoneTexte 55">
              <a:extLst>
                <a:ext uri="{FF2B5EF4-FFF2-40B4-BE49-F238E27FC236}">
                  <a16:creationId xmlns:a16="http://schemas.microsoft.com/office/drawing/2014/main" id="{AA8854F5-6402-958C-C6D6-24AE1A80BE66}"/>
                </a:ext>
              </a:extLst>
            </p:cNvPr>
            <p:cNvSpPr txBox="1"/>
            <p:nvPr/>
          </p:nvSpPr>
          <p:spPr>
            <a:xfrm>
              <a:off x="9400635" y="3017540"/>
              <a:ext cx="2602552" cy="785025"/>
            </a:xfrm>
            <a:prstGeom prst="rect">
              <a:avLst/>
            </a:prstGeom>
            <a:noFill/>
          </p:spPr>
          <p:txBody>
            <a:bodyPr wrap="square" rtlCol="0">
              <a:spAutoFit/>
            </a:bodyPr>
            <a:lstStyle/>
            <a:p>
              <a:pPr algn="ctr" defTabSz="914375">
                <a:defRPr/>
              </a:pPr>
              <a:r>
                <a:rPr lang="en-GB" sz="1200" dirty="0">
                  <a:solidFill>
                    <a:srgbClr val="020251"/>
                  </a:solidFill>
                  <a:latin typeface="Arial" panose="020B0604020202020204"/>
                </a:rPr>
                <a:t>Theia land cover map</a:t>
              </a:r>
              <a:r>
                <a:rPr lang="fr-FR" sz="1166" dirty="0">
                  <a:solidFill>
                    <a:srgbClr val="000000"/>
                  </a:solidFill>
                  <a:latin typeface="Arial" panose="020B0604020202020204"/>
                </a:rPr>
                <a:t/>
              </a:r>
              <a:br>
                <a:rPr lang="fr-FR" sz="1166" dirty="0">
                  <a:solidFill>
                    <a:srgbClr val="000000"/>
                  </a:solidFill>
                  <a:latin typeface="Arial" panose="020B0604020202020204"/>
                </a:rPr>
              </a:br>
              <a:r>
                <a:rPr lang="fr-FR" sz="875" u="sng" dirty="0">
                  <a:solidFill>
                    <a:srgbClr val="00ACEE"/>
                  </a:solidFill>
                  <a:latin typeface="Arial" panose="020B0604020202020204"/>
                </a:rPr>
                <a:t>http://www.theia-land.fr/fr/ces-occupation-sols </a:t>
              </a:r>
              <a:endParaRPr lang="fr-FR" sz="1166" dirty="0">
                <a:solidFill>
                  <a:srgbClr val="000000"/>
                </a:solidFill>
                <a:latin typeface="Arial" panose="020B0604020202020204"/>
              </a:endParaRPr>
            </a:p>
          </p:txBody>
        </p:sp>
      </p:grpSp>
      <p:grpSp>
        <p:nvGrpSpPr>
          <p:cNvPr id="29" name="Groupe 28">
            <a:extLst>
              <a:ext uri="{FF2B5EF4-FFF2-40B4-BE49-F238E27FC236}">
                <a16:creationId xmlns:a16="http://schemas.microsoft.com/office/drawing/2014/main" id="{6996B20D-8100-7C9E-27AF-090D7A1EEC46}"/>
              </a:ext>
            </a:extLst>
          </p:cNvPr>
          <p:cNvGrpSpPr/>
          <p:nvPr/>
        </p:nvGrpSpPr>
        <p:grpSpPr>
          <a:xfrm>
            <a:off x="289438" y="2792909"/>
            <a:ext cx="1907924" cy="1520385"/>
            <a:chOff x="725813" y="4441316"/>
            <a:chExt cx="1908000" cy="1520445"/>
          </a:xfrm>
        </p:grpSpPr>
        <p:pic>
          <p:nvPicPr>
            <p:cNvPr id="57" name="Image 56">
              <a:extLst>
                <a:ext uri="{FF2B5EF4-FFF2-40B4-BE49-F238E27FC236}">
                  <a16:creationId xmlns:a16="http://schemas.microsoft.com/office/drawing/2014/main" id="{97759932-F067-5FB9-854C-BA33362DF2A9}"/>
                </a:ext>
              </a:extLst>
            </p:cNvPr>
            <p:cNvPicPr>
              <a:picLocks noChangeAspect="1"/>
            </p:cNvPicPr>
            <p:nvPr/>
          </p:nvPicPr>
          <p:blipFill>
            <a:blip r:embed="rId10"/>
            <a:stretch>
              <a:fillRect/>
            </a:stretch>
          </p:blipFill>
          <p:spPr>
            <a:xfrm>
              <a:off x="725813" y="4441316"/>
              <a:ext cx="1908000" cy="990411"/>
            </a:xfrm>
            <a:prstGeom prst="rect">
              <a:avLst/>
            </a:prstGeom>
          </p:spPr>
        </p:pic>
        <p:sp>
          <p:nvSpPr>
            <p:cNvPr id="58" name="ZoneTexte 57">
              <a:extLst>
                <a:ext uri="{FF2B5EF4-FFF2-40B4-BE49-F238E27FC236}">
                  <a16:creationId xmlns:a16="http://schemas.microsoft.com/office/drawing/2014/main" id="{3B5BFF12-3564-C8E0-9FF7-0E3D11E2EB0E}"/>
                </a:ext>
              </a:extLst>
            </p:cNvPr>
            <p:cNvSpPr txBox="1"/>
            <p:nvPr/>
          </p:nvSpPr>
          <p:spPr>
            <a:xfrm>
              <a:off x="786841" y="5500078"/>
              <a:ext cx="1785945" cy="461683"/>
            </a:xfrm>
            <a:prstGeom prst="rect">
              <a:avLst/>
            </a:prstGeom>
            <a:noFill/>
          </p:spPr>
          <p:txBody>
            <a:bodyPr wrap="none" rtlCol="0">
              <a:spAutoFit/>
            </a:bodyPr>
            <a:lstStyle/>
            <a:p>
              <a:pPr algn="ctr" defTabSz="914375">
                <a:defRPr/>
              </a:pPr>
              <a:r>
                <a:rPr lang="en-GB" sz="1200" dirty="0">
                  <a:solidFill>
                    <a:srgbClr val="000000"/>
                  </a:solidFill>
                  <a:latin typeface="Arial" panose="020B0604020202020204"/>
                </a:rPr>
                <a:t>IASI-based NH3 maps</a:t>
              </a:r>
            </a:p>
            <a:p>
              <a:pPr algn="ctr" defTabSz="914375">
                <a:defRPr/>
              </a:pPr>
              <a:r>
                <a:rPr lang="en-GB" sz="1200" dirty="0">
                  <a:solidFill>
                    <a:srgbClr val="000000"/>
                  </a:solidFill>
                  <a:latin typeface="Arial" panose="020B0604020202020204"/>
                </a:rPr>
                <a:t>Van Damme et al, 2018</a:t>
              </a:r>
            </a:p>
          </p:txBody>
        </p:sp>
      </p:grpSp>
      <p:sp>
        <p:nvSpPr>
          <p:cNvPr id="59" name="ZoneTexte 58">
            <a:extLst>
              <a:ext uri="{FF2B5EF4-FFF2-40B4-BE49-F238E27FC236}">
                <a16:creationId xmlns:a16="http://schemas.microsoft.com/office/drawing/2014/main" id="{A42EC66E-AA3C-CB48-DCCC-1634FF63C933}"/>
              </a:ext>
            </a:extLst>
          </p:cNvPr>
          <p:cNvSpPr txBox="1"/>
          <p:nvPr/>
        </p:nvSpPr>
        <p:spPr>
          <a:xfrm>
            <a:off x="5128928" y="3380000"/>
            <a:ext cx="1972911" cy="46166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none" rtlCol="0">
            <a:spAutoFit/>
          </a:bodyPr>
          <a:lstStyle/>
          <a:p>
            <a:pPr algn="ctr" defTabSz="1097250">
              <a:defRPr/>
            </a:pPr>
            <a:r>
              <a:rPr lang="en-GB" sz="2400" b="1" dirty="0">
                <a:solidFill>
                  <a:prstClr val="white"/>
                </a:solidFill>
                <a:effectLst>
                  <a:outerShdw blurRad="50800" dist="38100" dir="2700000" algn="tl" rotWithShape="0">
                    <a:prstClr val="black">
                      <a:alpha val="84000"/>
                    </a:prstClr>
                  </a:outerShdw>
                </a:effectLst>
                <a:latin typeface="Arial Black" panose="020B0604020202020204" pitchFamily="34" charset="0"/>
                <a:cs typeface="Arial Black" panose="020B0604020202020204" pitchFamily="34" charset="0"/>
              </a:rPr>
              <a:t>Data Terra</a:t>
            </a:r>
            <a:endParaRPr lang="fr-FR" sz="2400" b="1" kern="0" dirty="0">
              <a:solidFill>
                <a:prstClr val="white"/>
              </a:solidFill>
              <a:effectLst>
                <a:outerShdw blurRad="50800" dist="38100" dir="2700000" algn="tl" rotWithShape="0">
                  <a:prstClr val="black">
                    <a:alpha val="84000"/>
                  </a:prstClr>
                </a:outerShdw>
              </a:effectLst>
              <a:latin typeface="Arial Black" panose="020B0604020202020204" pitchFamily="34" charset="0"/>
              <a:cs typeface="Arial Black" panose="020B0604020202020204" pitchFamily="34" charset="0"/>
            </a:endParaRPr>
          </a:p>
        </p:txBody>
      </p:sp>
      <p:sp>
        <p:nvSpPr>
          <p:cNvPr id="25" name="ZoneTexte 24"/>
          <p:cNvSpPr txBox="1"/>
          <p:nvPr/>
        </p:nvSpPr>
        <p:spPr>
          <a:xfrm>
            <a:off x="10017684" y="4752949"/>
            <a:ext cx="2087431" cy="271741"/>
          </a:xfrm>
          <a:prstGeom prst="rect">
            <a:avLst/>
          </a:prstGeom>
          <a:noFill/>
        </p:spPr>
        <p:txBody>
          <a:bodyPr wrap="none" rtlCol="0">
            <a:spAutoFit/>
          </a:bodyPr>
          <a:lstStyle/>
          <a:p>
            <a:pPr defTabSz="829214"/>
            <a:r>
              <a:rPr lang="fr-FR" sz="1166" dirty="0">
                <a:solidFill>
                  <a:srgbClr val="000000"/>
                </a:solidFill>
                <a:latin typeface="Arial" panose="020B0604020202020204"/>
              </a:rPr>
              <a:t>Aviso multi-mission </a:t>
            </a:r>
            <a:r>
              <a:rPr lang="fr-FR" sz="1166" dirty="0" err="1">
                <a:solidFill>
                  <a:srgbClr val="000000"/>
                </a:solidFill>
                <a:latin typeface="Arial" panose="020B0604020202020204"/>
              </a:rPr>
              <a:t>products</a:t>
            </a:r>
            <a:endParaRPr lang="fr-FR" sz="1166" dirty="0">
              <a:solidFill>
                <a:srgbClr val="000000"/>
              </a:solidFill>
              <a:latin typeface="Arial" panose="020B0604020202020204"/>
            </a:endParaRPr>
          </a:p>
        </p:txBody>
      </p:sp>
      <p:pic>
        <p:nvPicPr>
          <p:cNvPr id="26" name="Image 2_0" descr="Tibet_LaetitiaLemrabet.png"/>
          <p:cNvPicPr/>
          <p:nvPr/>
        </p:nvPicPr>
        <p:blipFill>
          <a:blip r:embed="rId11" cstate="screen">
            <a:extLst>
              <a:ext uri="{28A0092B-C50C-407E-A947-70E740481C1C}">
                <a14:useLocalDpi xmlns:a14="http://schemas.microsoft.com/office/drawing/2010/main"/>
              </a:ext>
            </a:extLst>
          </a:blip>
          <a:stretch/>
        </p:blipFill>
        <p:spPr>
          <a:xfrm>
            <a:off x="9635128" y="1679224"/>
            <a:ext cx="2370605" cy="2672287"/>
          </a:xfrm>
          <a:prstGeom prst="rect">
            <a:avLst/>
          </a:prstGeom>
          <a:ln w="0">
            <a:noFill/>
          </a:ln>
        </p:spPr>
      </p:pic>
      <p:pic>
        <p:nvPicPr>
          <p:cNvPr id="1030" name="Picture 6" descr="Accueil">
            <a:extLst>
              <a:ext uri="{FF2B5EF4-FFF2-40B4-BE49-F238E27FC236}">
                <a16:creationId xmlns:a16="http://schemas.microsoft.com/office/drawing/2014/main" id="{0E2F6575-1DDD-8A9B-441E-47D921D29660}"/>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728840" y="4351510"/>
            <a:ext cx="2146232" cy="88392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13"/>
          <a:stretch>
            <a:fillRect/>
          </a:stretch>
        </p:blipFill>
        <p:spPr>
          <a:xfrm>
            <a:off x="9226209" y="5064126"/>
            <a:ext cx="2779525" cy="1457390"/>
          </a:xfrm>
          <a:prstGeom prst="rect">
            <a:avLst/>
          </a:prstGeom>
        </p:spPr>
      </p:pic>
      <p:sp>
        <p:nvSpPr>
          <p:cNvPr id="3" name="ZoneTexte 2"/>
          <p:cNvSpPr txBox="1"/>
          <p:nvPr/>
        </p:nvSpPr>
        <p:spPr>
          <a:xfrm>
            <a:off x="2925290" y="651991"/>
            <a:ext cx="6094020" cy="923330"/>
          </a:xfrm>
          <a:prstGeom prst="rect">
            <a:avLst/>
          </a:prstGeom>
          <a:noFill/>
        </p:spPr>
        <p:txBody>
          <a:bodyPr wrap="square" rtlCol="0">
            <a:spAutoFit/>
          </a:bodyPr>
          <a:lstStyle/>
          <a:p>
            <a:pPr defTabSz="829214"/>
            <a:r>
              <a:rPr lang="fr-FR" b="1" dirty="0" err="1" smtClean="0">
                <a:solidFill>
                  <a:srgbClr val="FF0000"/>
                </a:solidFill>
                <a:latin typeface="Arial" panose="020B0604020202020204"/>
              </a:rPr>
              <a:t>Gathers</a:t>
            </a:r>
            <a:r>
              <a:rPr lang="fr-FR" b="1" dirty="0" smtClean="0">
                <a:solidFill>
                  <a:srgbClr val="FF0000"/>
                </a:solidFill>
                <a:latin typeface="Arial" panose="020B0604020202020204"/>
              </a:rPr>
              <a:t> data and services for the 4 Earth System </a:t>
            </a:r>
            <a:r>
              <a:rPr lang="fr-FR" b="1" dirty="0" err="1" smtClean="0">
                <a:solidFill>
                  <a:srgbClr val="FF0000"/>
                </a:solidFill>
                <a:latin typeface="Arial" panose="020B0604020202020204"/>
              </a:rPr>
              <a:t>Compartments</a:t>
            </a:r>
            <a:r>
              <a:rPr lang="fr-FR" b="1" dirty="0" smtClean="0">
                <a:solidFill>
                  <a:srgbClr val="FF0000"/>
                </a:solidFill>
                <a:latin typeface="Arial" panose="020B0604020202020204"/>
              </a:rPr>
              <a:t> (Ocean, </a:t>
            </a:r>
            <a:r>
              <a:rPr lang="fr-FR" b="1" dirty="0" err="1" smtClean="0">
                <a:solidFill>
                  <a:srgbClr val="FF0000"/>
                </a:solidFill>
                <a:latin typeface="Arial" panose="020B0604020202020204"/>
              </a:rPr>
              <a:t>Atmosphere</a:t>
            </a:r>
            <a:r>
              <a:rPr lang="fr-FR" b="1" dirty="0" smtClean="0">
                <a:solidFill>
                  <a:srgbClr val="FF0000"/>
                </a:solidFill>
                <a:latin typeface="Arial" panose="020B0604020202020204"/>
              </a:rPr>
              <a:t>, Solid Earth, Land surfaces &amp; in </a:t>
            </a:r>
            <a:r>
              <a:rPr lang="fr-FR" b="1" dirty="0" err="1" smtClean="0">
                <a:solidFill>
                  <a:srgbClr val="FF0000"/>
                </a:solidFill>
                <a:latin typeface="Arial" panose="020B0604020202020204"/>
              </a:rPr>
              <a:t>progress</a:t>
            </a:r>
            <a:r>
              <a:rPr lang="fr-FR" b="1" dirty="0" smtClean="0">
                <a:solidFill>
                  <a:srgbClr val="FF0000"/>
                </a:solidFill>
                <a:latin typeface="Arial" panose="020B0604020202020204"/>
              </a:rPr>
              <a:t> : </a:t>
            </a:r>
            <a:r>
              <a:rPr lang="fr-FR" b="1" dirty="0" err="1" smtClean="0">
                <a:solidFill>
                  <a:srgbClr val="FF0000"/>
                </a:solidFill>
                <a:latin typeface="Arial" panose="020B0604020202020204"/>
              </a:rPr>
              <a:t>Biodiversity</a:t>
            </a:r>
            <a:r>
              <a:rPr lang="fr-FR" b="1" dirty="0" smtClean="0">
                <a:solidFill>
                  <a:srgbClr val="FF0000"/>
                </a:solidFill>
                <a:latin typeface="Arial" panose="020B0604020202020204"/>
              </a:rPr>
              <a:t>)</a:t>
            </a:r>
            <a:endParaRPr lang="fr-FR" dirty="0">
              <a:solidFill>
                <a:srgbClr val="FF0000"/>
              </a:solidFill>
              <a:latin typeface="Arial" panose="020B0604020202020204"/>
            </a:endParaRPr>
          </a:p>
        </p:txBody>
      </p:sp>
    </p:spTree>
    <p:extLst>
      <p:ext uri="{BB962C8B-B14F-4D97-AF65-F5344CB8AC3E}">
        <p14:creationId xmlns:p14="http://schemas.microsoft.com/office/powerpoint/2010/main" val="46377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B9AC791-1C2F-CCC8-394D-ED600F9F47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69462" cy="6857999"/>
          </a:xfrm>
          <a:prstGeom prst="rect">
            <a:avLst/>
          </a:prstGeom>
        </p:spPr>
      </p:pic>
      <p:sp>
        <p:nvSpPr>
          <p:cNvPr id="8" name="Sous-titre 1">
            <a:extLst>
              <a:ext uri="{FF2B5EF4-FFF2-40B4-BE49-F238E27FC236}">
                <a16:creationId xmlns:a16="http://schemas.microsoft.com/office/drawing/2014/main" id="{4BB3107B-2331-F2B6-588D-70E4208C43B6}"/>
              </a:ext>
            </a:extLst>
          </p:cNvPr>
          <p:cNvSpPr>
            <a:spLocks noGrp="1"/>
          </p:cNvSpPr>
          <p:nvPr>
            <p:ph type="subTitle" idx="1"/>
          </p:nvPr>
        </p:nvSpPr>
        <p:spPr>
          <a:xfrm>
            <a:off x="6481717" y="3432918"/>
            <a:ext cx="2194769" cy="323165"/>
          </a:xfrm>
        </p:spPr>
        <p:txBody>
          <a:bodyPr wrap="square"/>
          <a:lstStyle/>
          <a:p>
            <a:pPr algn="l"/>
            <a:r>
              <a:rPr lang="fr-FR" dirty="0">
                <a:solidFill>
                  <a:schemeClr val="bg1"/>
                </a:solidFill>
              </a:rPr>
              <a:t>cnes.fr </a:t>
            </a:r>
          </a:p>
        </p:txBody>
      </p:sp>
      <p:sp>
        <p:nvSpPr>
          <p:cNvPr id="9" name="Titre 2">
            <a:extLst>
              <a:ext uri="{FF2B5EF4-FFF2-40B4-BE49-F238E27FC236}">
                <a16:creationId xmlns:a16="http://schemas.microsoft.com/office/drawing/2014/main" id="{FF7DEFC0-9F9A-0770-CC15-082712904157}"/>
              </a:ext>
            </a:extLst>
          </p:cNvPr>
          <p:cNvSpPr>
            <a:spLocks noGrp="1"/>
          </p:cNvSpPr>
          <p:nvPr>
            <p:ph type="title"/>
          </p:nvPr>
        </p:nvSpPr>
        <p:spPr>
          <a:xfrm>
            <a:off x="6481717" y="2746875"/>
            <a:ext cx="5589631" cy="609398"/>
          </a:xfrm>
        </p:spPr>
        <p:txBody>
          <a:bodyPr/>
          <a:lstStyle/>
          <a:p>
            <a:pPr algn="l"/>
            <a:r>
              <a:rPr lang="en-GB" dirty="0">
                <a:solidFill>
                  <a:schemeClr val="bg1"/>
                </a:solidFill>
              </a:rPr>
              <a:t>FIND US ON</a:t>
            </a:r>
            <a:r>
              <a:rPr lang="fr-FR" dirty="0">
                <a:solidFill>
                  <a:schemeClr val="bg1"/>
                </a:solidFill>
              </a:rPr>
              <a:t> </a:t>
            </a:r>
          </a:p>
        </p:txBody>
      </p:sp>
      <p:pic>
        <p:nvPicPr>
          <p:cNvPr id="10" name="Picture 2" descr="Charte graphique de la communication gouvernementale en France — Wikipédia">
            <a:extLst>
              <a:ext uri="{FF2B5EF4-FFF2-40B4-BE49-F238E27FC236}">
                <a16:creationId xmlns:a16="http://schemas.microsoft.com/office/drawing/2014/main" id="{07611F59-8BED-4844-2401-E0EFA171F70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7052" y="256681"/>
            <a:ext cx="797833"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0053EE19-F10F-E048-E5A0-8D34E6FFC24D}"/>
              </a:ext>
            </a:extLst>
          </p:cNvPr>
          <p:cNvGrpSpPr>
            <a:grpSpLocks noChangeAspect="1"/>
          </p:cNvGrpSpPr>
          <p:nvPr/>
        </p:nvGrpSpPr>
        <p:grpSpPr>
          <a:xfrm>
            <a:off x="11112302" y="255276"/>
            <a:ext cx="660098" cy="722811"/>
            <a:chOff x="8286168" y="962823"/>
            <a:chExt cx="613392" cy="671667"/>
          </a:xfrm>
        </p:grpSpPr>
        <p:sp>
          <p:nvSpPr>
            <p:cNvPr id="12" name="Forme libre 11">
              <a:extLst>
                <a:ext uri="{FF2B5EF4-FFF2-40B4-BE49-F238E27FC236}">
                  <a16:creationId xmlns:a16="http://schemas.microsoft.com/office/drawing/2014/main" id="{98DA17BD-DB1E-C8B1-513A-8C784C75B7D4}"/>
                </a:ext>
              </a:extLst>
            </p:cNvPr>
            <p:cNvSpPr/>
            <p:nvPr/>
          </p:nvSpPr>
          <p:spPr>
            <a:xfrm>
              <a:off x="8462093" y="962823"/>
              <a:ext cx="264809" cy="356823"/>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solidFill>
              <a:schemeClr val="bg1"/>
            </a:solidFill>
            <a:ln w="9525" cap="flat">
              <a:noFill/>
              <a:prstDash val="solid"/>
              <a:miter/>
            </a:ln>
          </p:spPr>
          <p:txBody>
            <a:bodyPr rtlCol="0" anchor="ctr"/>
            <a:lstStyle/>
            <a:p>
              <a:endParaRPr lang="fr-FR" dirty="0"/>
            </a:p>
          </p:txBody>
        </p:sp>
        <p:sp>
          <p:nvSpPr>
            <p:cNvPr id="13" name="Forme libre 12">
              <a:extLst>
                <a:ext uri="{FF2B5EF4-FFF2-40B4-BE49-F238E27FC236}">
                  <a16:creationId xmlns:a16="http://schemas.microsoft.com/office/drawing/2014/main" id="{1C5CB607-2FDE-D69C-4323-2C39A0A8EF12}"/>
                </a:ext>
              </a:extLst>
            </p:cNvPr>
            <p:cNvSpPr/>
            <p:nvPr/>
          </p:nvSpPr>
          <p:spPr>
            <a:xfrm>
              <a:off x="8600401" y="1065242"/>
              <a:ext cx="122632" cy="111227"/>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solidFill>
              <a:schemeClr val="bg1"/>
            </a:solidFill>
            <a:ln w="9525" cap="flat">
              <a:noFill/>
              <a:prstDash val="solid"/>
              <a:miter/>
            </a:ln>
          </p:spPr>
          <p:txBody>
            <a:bodyPr rtlCol="0" anchor="ctr"/>
            <a:lstStyle/>
            <a:p>
              <a:endParaRPr lang="fr-FR" dirty="0"/>
            </a:p>
          </p:txBody>
        </p:sp>
        <p:sp>
          <p:nvSpPr>
            <p:cNvPr id="14" name="Forme libre 13">
              <a:extLst>
                <a:ext uri="{FF2B5EF4-FFF2-40B4-BE49-F238E27FC236}">
                  <a16:creationId xmlns:a16="http://schemas.microsoft.com/office/drawing/2014/main" id="{68E4CEE6-671B-2B09-B706-99244BE24FA8}"/>
                </a:ext>
              </a:extLst>
            </p:cNvPr>
            <p:cNvSpPr/>
            <p:nvPr/>
          </p:nvSpPr>
          <p:spPr>
            <a:xfrm>
              <a:off x="8438914" y="1357628"/>
              <a:ext cx="142938" cy="138919"/>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solidFill>
              <a:schemeClr val="bg1"/>
            </a:solidFill>
            <a:ln w="9525" cap="flat">
              <a:noFill/>
              <a:prstDash val="solid"/>
              <a:miter/>
            </a:ln>
          </p:spPr>
          <p:txBody>
            <a:bodyPr rtlCol="0" anchor="ctr"/>
            <a:lstStyle/>
            <a:p>
              <a:endParaRPr lang="fr-FR" dirty="0"/>
            </a:p>
          </p:txBody>
        </p:sp>
        <p:sp>
          <p:nvSpPr>
            <p:cNvPr id="15" name="Forme libre 14">
              <a:extLst>
                <a:ext uri="{FF2B5EF4-FFF2-40B4-BE49-F238E27FC236}">
                  <a16:creationId xmlns:a16="http://schemas.microsoft.com/office/drawing/2014/main" id="{2A153E98-8FDE-7BAC-08F2-7327BA7CE76E}"/>
                </a:ext>
              </a:extLst>
            </p:cNvPr>
            <p:cNvSpPr/>
            <p:nvPr/>
          </p:nvSpPr>
          <p:spPr>
            <a:xfrm>
              <a:off x="8286168" y="1361487"/>
              <a:ext cx="132041" cy="135061"/>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solidFill>
              <a:schemeClr val="bg1"/>
            </a:solidFill>
            <a:ln w="9525" cap="flat">
              <a:noFill/>
              <a:prstDash val="solid"/>
              <a:miter/>
            </a:ln>
          </p:spPr>
          <p:txBody>
            <a:bodyPr rtlCol="0" anchor="ctr"/>
            <a:lstStyle/>
            <a:p>
              <a:endParaRPr lang="fr-FR" dirty="0"/>
            </a:p>
          </p:txBody>
        </p:sp>
        <p:sp>
          <p:nvSpPr>
            <p:cNvPr id="16" name="Forme libre 15">
              <a:extLst>
                <a:ext uri="{FF2B5EF4-FFF2-40B4-BE49-F238E27FC236}">
                  <a16:creationId xmlns:a16="http://schemas.microsoft.com/office/drawing/2014/main" id="{BC2DCEAD-4557-D5B1-A9BA-3BA74E5E8635}"/>
                </a:ext>
              </a:extLst>
            </p:cNvPr>
            <p:cNvSpPr/>
            <p:nvPr/>
          </p:nvSpPr>
          <p:spPr>
            <a:xfrm>
              <a:off x="8600742" y="1357628"/>
              <a:ext cx="144398" cy="138897"/>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solidFill>
              <a:schemeClr val="bg1"/>
            </a:solidFill>
            <a:ln w="9525" cap="flat">
              <a:noFill/>
              <a:prstDash val="solid"/>
              <a:miter/>
            </a:ln>
          </p:spPr>
          <p:txBody>
            <a:bodyPr rtlCol="0" anchor="ctr"/>
            <a:lstStyle/>
            <a:p>
              <a:endParaRPr lang="fr-FR" dirty="0"/>
            </a:p>
          </p:txBody>
        </p:sp>
        <p:sp>
          <p:nvSpPr>
            <p:cNvPr id="17" name="Forme libre 16">
              <a:extLst>
                <a:ext uri="{FF2B5EF4-FFF2-40B4-BE49-F238E27FC236}">
                  <a16:creationId xmlns:a16="http://schemas.microsoft.com/office/drawing/2014/main" id="{BD71D466-5F1C-5C4B-9D19-6243C5E56E91}"/>
                </a:ext>
              </a:extLst>
            </p:cNvPr>
            <p:cNvSpPr/>
            <p:nvPr/>
          </p:nvSpPr>
          <p:spPr>
            <a:xfrm>
              <a:off x="8763977" y="1361487"/>
              <a:ext cx="135583" cy="134401"/>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solidFill>
              <a:schemeClr val="bg1"/>
            </a:solidFill>
            <a:ln w="9525" cap="flat">
              <a:noFill/>
              <a:prstDash val="solid"/>
              <a:miter/>
            </a:ln>
          </p:spPr>
          <p:txBody>
            <a:bodyPr rtlCol="0" anchor="ctr"/>
            <a:lstStyle/>
            <a:p>
              <a:endParaRPr lang="fr-FR" dirty="0"/>
            </a:p>
          </p:txBody>
        </p:sp>
        <p:sp>
          <p:nvSpPr>
            <p:cNvPr id="18" name="Forme libre 17">
              <a:extLst>
                <a:ext uri="{FF2B5EF4-FFF2-40B4-BE49-F238E27FC236}">
                  <a16:creationId xmlns:a16="http://schemas.microsoft.com/office/drawing/2014/main" id="{44E58732-7678-0E50-F1AC-40C600C35E36}"/>
                </a:ext>
              </a:extLst>
            </p:cNvPr>
            <p:cNvSpPr/>
            <p:nvPr/>
          </p:nvSpPr>
          <p:spPr>
            <a:xfrm>
              <a:off x="8289119" y="1534643"/>
              <a:ext cx="33486" cy="31126"/>
            </a:xfrm>
            <a:custGeom>
              <a:avLst/>
              <a:gdLst>
                <a:gd name="connsiteX0" fmla="*/ 136398 w 140493"/>
                <a:gd name="connsiteY0" fmla="*/ 191 h 130587"/>
                <a:gd name="connsiteX1" fmla="*/ 140494 w 140493"/>
                <a:gd name="connsiteY1" fmla="*/ 4286 h 130587"/>
                <a:gd name="connsiteX2" fmla="*/ 140494 w 140493"/>
                <a:gd name="connsiteY2" fmla="*/ 22574 h 130587"/>
                <a:gd name="connsiteX3" fmla="*/ 136398 w 140493"/>
                <a:gd name="connsiteY3" fmla="*/ 26861 h 130587"/>
                <a:gd name="connsiteX4" fmla="*/ 53435 w 140493"/>
                <a:gd name="connsiteY4" fmla="*/ 26861 h 130587"/>
                <a:gd name="connsiteX5" fmla="*/ 41434 w 140493"/>
                <a:gd name="connsiteY5" fmla="*/ 28004 h 130587"/>
                <a:gd name="connsiteX6" fmla="*/ 33909 w 140493"/>
                <a:gd name="connsiteY6" fmla="*/ 32099 h 130587"/>
                <a:gd name="connsiteX7" fmla="*/ 29909 w 140493"/>
                <a:gd name="connsiteY7" fmla="*/ 39815 h 130587"/>
                <a:gd name="connsiteX8" fmla="*/ 28670 w 140493"/>
                <a:gd name="connsiteY8" fmla="*/ 52102 h 130587"/>
                <a:gd name="connsiteX9" fmla="*/ 28670 w 140493"/>
                <a:gd name="connsiteY9" fmla="*/ 78581 h 130587"/>
                <a:gd name="connsiteX10" fmla="*/ 29909 w 140493"/>
                <a:gd name="connsiteY10" fmla="*/ 90964 h 130587"/>
                <a:gd name="connsiteX11" fmla="*/ 33909 w 140493"/>
                <a:gd name="connsiteY11" fmla="*/ 98774 h 130587"/>
                <a:gd name="connsiteX12" fmla="*/ 41434 w 140493"/>
                <a:gd name="connsiteY12" fmla="*/ 102965 h 130587"/>
                <a:gd name="connsiteX13" fmla="*/ 53435 w 140493"/>
                <a:gd name="connsiteY13" fmla="*/ 104108 h 130587"/>
                <a:gd name="connsiteX14" fmla="*/ 136398 w 140493"/>
                <a:gd name="connsiteY14" fmla="*/ 104108 h 130587"/>
                <a:gd name="connsiteX15" fmla="*/ 140494 w 140493"/>
                <a:gd name="connsiteY15" fmla="*/ 108204 h 130587"/>
                <a:gd name="connsiteX16" fmla="*/ 140494 w 140493"/>
                <a:gd name="connsiteY16" fmla="*/ 126492 h 130587"/>
                <a:gd name="connsiteX17" fmla="*/ 136398 w 140493"/>
                <a:gd name="connsiteY17" fmla="*/ 130588 h 130587"/>
                <a:gd name="connsiteX18" fmla="*/ 52292 w 140493"/>
                <a:gd name="connsiteY18" fmla="*/ 130588 h 130587"/>
                <a:gd name="connsiteX19" fmla="*/ 28194 w 140493"/>
                <a:gd name="connsiteY19" fmla="*/ 127921 h 130587"/>
                <a:gd name="connsiteX20" fmla="*/ 12097 w 140493"/>
                <a:gd name="connsiteY20" fmla="*/ 119444 h 130587"/>
                <a:gd name="connsiteX21" fmla="*/ 2953 w 140493"/>
                <a:gd name="connsiteY21" fmla="*/ 104204 h 130587"/>
                <a:gd name="connsiteX22" fmla="*/ 0 w 140493"/>
                <a:gd name="connsiteY22" fmla="*/ 81344 h 130587"/>
                <a:gd name="connsiteX23" fmla="*/ 0 w 140493"/>
                <a:gd name="connsiteY23" fmla="*/ 49340 h 130587"/>
                <a:gd name="connsiteX24" fmla="*/ 2953 w 140493"/>
                <a:gd name="connsiteY24" fmla="*/ 26575 h 130587"/>
                <a:gd name="connsiteX25" fmla="*/ 12097 w 140493"/>
                <a:gd name="connsiteY25" fmla="*/ 11335 h 130587"/>
                <a:gd name="connsiteX26" fmla="*/ 28194 w 140493"/>
                <a:gd name="connsiteY26" fmla="*/ 2762 h 130587"/>
                <a:gd name="connsiteX27" fmla="*/ 52292 w 140493"/>
                <a:gd name="connsiteY27" fmla="*/ 0 h 130587"/>
                <a:gd name="connsiteX28" fmla="*/ 136398 w 140493"/>
                <a:gd name="connsiteY2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493" h="130587">
                  <a:moveTo>
                    <a:pt x="136398" y="191"/>
                  </a:moveTo>
                  <a:cubicBezTo>
                    <a:pt x="139160" y="191"/>
                    <a:pt x="140494" y="1619"/>
                    <a:pt x="140494" y="4286"/>
                  </a:cubicBezTo>
                  <a:lnTo>
                    <a:pt x="140494" y="22574"/>
                  </a:lnTo>
                  <a:cubicBezTo>
                    <a:pt x="140494" y="25432"/>
                    <a:pt x="139065" y="26861"/>
                    <a:pt x="136398" y="26861"/>
                  </a:cubicBezTo>
                  <a:lnTo>
                    <a:pt x="53435" y="26861"/>
                  </a:lnTo>
                  <a:cubicBezTo>
                    <a:pt x="48578" y="26861"/>
                    <a:pt x="44577" y="27242"/>
                    <a:pt x="41434" y="28004"/>
                  </a:cubicBezTo>
                  <a:cubicBezTo>
                    <a:pt x="38291" y="28861"/>
                    <a:pt x="35719" y="30194"/>
                    <a:pt x="33909" y="32099"/>
                  </a:cubicBezTo>
                  <a:cubicBezTo>
                    <a:pt x="32099" y="34004"/>
                    <a:pt x="30671" y="36576"/>
                    <a:pt x="29909" y="39815"/>
                  </a:cubicBezTo>
                  <a:cubicBezTo>
                    <a:pt x="29051" y="43053"/>
                    <a:pt x="28670" y="47244"/>
                    <a:pt x="28670" y="52102"/>
                  </a:cubicBezTo>
                  <a:lnTo>
                    <a:pt x="28670" y="78581"/>
                  </a:lnTo>
                  <a:cubicBezTo>
                    <a:pt x="28670" y="83534"/>
                    <a:pt x="29051" y="87630"/>
                    <a:pt x="29909" y="90964"/>
                  </a:cubicBezTo>
                  <a:cubicBezTo>
                    <a:pt x="30671" y="94202"/>
                    <a:pt x="32004" y="96869"/>
                    <a:pt x="33909" y="98774"/>
                  </a:cubicBezTo>
                  <a:cubicBezTo>
                    <a:pt x="35719" y="100775"/>
                    <a:pt x="38291" y="102108"/>
                    <a:pt x="41434" y="102965"/>
                  </a:cubicBezTo>
                  <a:cubicBezTo>
                    <a:pt x="44577" y="103727"/>
                    <a:pt x="48578" y="104108"/>
                    <a:pt x="53435" y="104108"/>
                  </a:cubicBezTo>
                  <a:lnTo>
                    <a:pt x="136398" y="104108"/>
                  </a:lnTo>
                  <a:cubicBezTo>
                    <a:pt x="139160" y="104108"/>
                    <a:pt x="140494" y="105537"/>
                    <a:pt x="140494" y="108204"/>
                  </a:cubicBezTo>
                  <a:lnTo>
                    <a:pt x="140494" y="126492"/>
                  </a:lnTo>
                  <a:cubicBezTo>
                    <a:pt x="140494" y="129254"/>
                    <a:pt x="139065" y="130588"/>
                    <a:pt x="136398" y="130588"/>
                  </a:cubicBezTo>
                  <a:lnTo>
                    <a:pt x="52292" y="130588"/>
                  </a:lnTo>
                  <a:cubicBezTo>
                    <a:pt x="42863" y="130588"/>
                    <a:pt x="34766" y="129730"/>
                    <a:pt x="28194" y="127921"/>
                  </a:cubicBezTo>
                  <a:cubicBezTo>
                    <a:pt x="21622" y="126206"/>
                    <a:pt x="16288" y="123349"/>
                    <a:pt x="12097" y="119444"/>
                  </a:cubicBezTo>
                  <a:cubicBezTo>
                    <a:pt x="7906" y="115538"/>
                    <a:pt x="4858" y="110490"/>
                    <a:pt x="2953" y="104204"/>
                  </a:cubicBezTo>
                  <a:cubicBezTo>
                    <a:pt x="953" y="97917"/>
                    <a:pt x="0" y="90297"/>
                    <a:pt x="0" y="81344"/>
                  </a:cubicBezTo>
                  <a:lnTo>
                    <a:pt x="0" y="49340"/>
                  </a:lnTo>
                  <a:cubicBezTo>
                    <a:pt x="0" y="40386"/>
                    <a:pt x="953" y="32766"/>
                    <a:pt x="2953" y="26575"/>
                  </a:cubicBezTo>
                  <a:cubicBezTo>
                    <a:pt x="4858" y="20384"/>
                    <a:pt x="7906" y="15335"/>
                    <a:pt x="12097" y="11335"/>
                  </a:cubicBezTo>
                  <a:cubicBezTo>
                    <a:pt x="16288" y="7429"/>
                    <a:pt x="21622" y="4572"/>
                    <a:pt x="28194" y="2762"/>
                  </a:cubicBezTo>
                  <a:cubicBezTo>
                    <a:pt x="34766" y="953"/>
                    <a:pt x="42863" y="0"/>
                    <a:pt x="52292" y="0"/>
                  </a:cubicBezTo>
                  <a:lnTo>
                    <a:pt x="136398" y="0"/>
                  </a:lnTo>
                  <a:close/>
                </a:path>
              </a:pathLst>
            </a:custGeom>
            <a:solidFill>
              <a:schemeClr val="bg1"/>
            </a:solidFill>
            <a:ln w="9525" cap="flat">
              <a:noFill/>
              <a:prstDash val="solid"/>
              <a:miter/>
            </a:ln>
          </p:spPr>
          <p:txBody>
            <a:bodyPr rtlCol="0" anchor="ctr"/>
            <a:lstStyle/>
            <a:p>
              <a:endParaRPr lang="fr-FR" dirty="0"/>
            </a:p>
          </p:txBody>
        </p:sp>
        <p:sp>
          <p:nvSpPr>
            <p:cNvPr id="19" name="Forme libre 18">
              <a:extLst>
                <a:ext uri="{FF2B5EF4-FFF2-40B4-BE49-F238E27FC236}">
                  <a16:creationId xmlns:a16="http://schemas.microsoft.com/office/drawing/2014/main" id="{25F111E4-331D-83AF-9458-894AC39185F9}"/>
                </a:ext>
              </a:extLst>
            </p:cNvPr>
            <p:cNvSpPr/>
            <p:nvPr/>
          </p:nvSpPr>
          <p:spPr>
            <a:xfrm>
              <a:off x="8331755" y="1534667"/>
              <a:ext cx="33032" cy="31126"/>
            </a:xfrm>
            <a:custGeom>
              <a:avLst/>
              <a:gdLst>
                <a:gd name="connsiteX0" fmla="*/ 134302 w 138588"/>
                <a:gd name="connsiteY0" fmla="*/ 95 h 130587"/>
                <a:gd name="connsiteX1" fmla="*/ 138589 w 138588"/>
                <a:gd name="connsiteY1" fmla="*/ 4191 h 130587"/>
                <a:gd name="connsiteX2" fmla="*/ 138589 w 138588"/>
                <a:gd name="connsiteY2" fmla="*/ 21907 h 130587"/>
                <a:gd name="connsiteX3" fmla="*/ 134302 w 138588"/>
                <a:gd name="connsiteY3" fmla="*/ 26003 h 130587"/>
                <a:gd name="connsiteX4" fmla="*/ 52768 w 138588"/>
                <a:gd name="connsiteY4" fmla="*/ 26003 h 130587"/>
                <a:gd name="connsiteX5" fmla="*/ 40767 w 138588"/>
                <a:gd name="connsiteY5" fmla="*/ 27241 h 130587"/>
                <a:gd name="connsiteX6" fmla="*/ 33147 w 138588"/>
                <a:gd name="connsiteY6" fmla="*/ 31337 h 130587"/>
                <a:gd name="connsiteX7" fmla="*/ 29146 w 138588"/>
                <a:gd name="connsiteY7" fmla="*/ 39148 h 130587"/>
                <a:gd name="connsiteX8" fmla="*/ 28003 w 138588"/>
                <a:gd name="connsiteY8" fmla="*/ 51340 h 130587"/>
                <a:gd name="connsiteX9" fmla="*/ 28003 w 138588"/>
                <a:gd name="connsiteY9" fmla="*/ 53149 h 130587"/>
                <a:gd name="connsiteX10" fmla="*/ 133350 w 138588"/>
                <a:gd name="connsiteY10" fmla="*/ 53149 h 130587"/>
                <a:gd name="connsiteX11" fmla="*/ 137446 w 138588"/>
                <a:gd name="connsiteY11" fmla="*/ 57245 h 130587"/>
                <a:gd name="connsiteX12" fmla="*/ 137446 w 138588"/>
                <a:gd name="connsiteY12" fmla="*/ 71914 h 130587"/>
                <a:gd name="connsiteX13" fmla="*/ 133350 w 138588"/>
                <a:gd name="connsiteY13" fmla="*/ 76105 h 130587"/>
                <a:gd name="connsiteX14" fmla="*/ 28003 w 138588"/>
                <a:gd name="connsiteY14" fmla="*/ 76105 h 130587"/>
                <a:gd name="connsiteX15" fmla="*/ 28003 w 138588"/>
                <a:gd name="connsiteY15" fmla="*/ 79248 h 130587"/>
                <a:gd name="connsiteX16" fmla="*/ 29146 w 138588"/>
                <a:gd name="connsiteY16" fmla="*/ 91535 h 130587"/>
                <a:gd name="connsiteX17" fmla="*/ 33147 w 138588"/>
                <a:gd name="connsiteY17" fmla="*/ 99346 h 130587"/>
                <a:gd name="connsiteX18" fmla="*/ 40767 w 138588"/>
                <a:gd name="connsiteY18" fmla="*/ 103537 h 130587"/>
                <a:gd name="connsiteX19" fmla="*/ 52768 w 138588"/>
                <a:gd name="connsiteY19" fmla="*/ 104680 h 130587"/>
                <a:gd name="connsiteX20" fmla="*/ 134302 w 138588"/>
                <a:gd name="connsiteY20" fmla="*/ 104680 h 130587"/>
                <a:gd name="connsiteX21" fmla="*/ 138589 w 138588"/>
                <a:gd name="connsiteY21" fmla="*/ 108776 h 130587"/>
                <a:gd name="connsiteX22" fmla="*/ 138589 w 138588"/>
                <a:gd name="connsiteY22" fmla="*/ 126492 h 130587"/>
                <a:gd name="connsiteX23" fmla="*/ 134302 w 138588"/>
                <a:gd name="connsiteY23" fmla="*/ 130588 h 130587"/>
                <a:gd name="connsiteX24" fmla="*/ 52197 w 138588"/>
                <a:gd name="connsiteY24" fmla="*/ 130588 h 130587"/>
                <a:gd name="connsiteX25" fmla="*/ 28099 w 138588"/>
                <a:gd name="connsiteY25" fmla="*/ 127921 h 130587"/>
                <a:gd name="connsiteX26" fmla="*/ 12001 w 138588"/>
                <a:gd name="connsiteY26" fmla="*/ 119444 h 130587"/>
                <a:gd name="connsiteX27" fmla="*/ 2857 w 138588"/>
                <a:gd name="connsiteY27" fmla="*/ 104204 h 130587"/>
                <a:gd name="connsiteX28" fmla="*/ 0 w 138588"/>
                <a:gd name="connsiteY28" fmla="*/ 81344 h 130587"/>
                <a:gd name="connsiteX29" fmla="*/ 0 w 138588"/>
                <a:gd name="connsiteY29" fmla="*/ 49339 h 130587"/>
                <a:gd name="connsiteX30" fmla="*/ 2857 w 138588"/>
                <a:gd name="connsiteY30" fmla="*/ 26575 h 130587"/>
                <a:gd name="connsiteX31" fmla="*/ 12001 w 138588"/>
                <a:gd name="connsiteY31" fmla="*/ 11335 h 130587"/>
                <a:gd name="connsiteX32" fmla="*/ 28099 w 138588"/>
                <a:gd name="connsiteY32" fmla="*/ 2762 h 130587"/>
                <a:gd name="connsiteX33" fmla="*/ 52197 w 138588"/>
                <a:gd name="connsiteY33" fmla="*/ 0 h 130587"/>
                <a:gd name="connsiteX34" fmla="*/ 134302 w 138588"/>
                <a:gd name="connsiteY34"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588" h="130587">
                  <a:moveTo>
                    <a:pt x="134302" y="95"/>
                  </a:moveTo>
                  <a:cubicBezTo>
                    <a:pt x="137160" y="95"/>
                    <a:pt x="138589" y="1524"/>
                    <a:pt x="138589" y="4191"/>
                  </a:cubicBezTo>
                  <a:lnTo>
                    <a:pt x="138589" y="21907"/>
                  </a:lnTo>
                  <a:cubicBezTo>
                    <a:pt x="138589" y="24670"/>
                    <a:pt x="137160" y="26003"/>
                    <a:pt x="134302" y="26003"/>
                  </a:cubicBezTo>
                  <a:lnTo>
                    <a:pt x="52768" y="26003"/>
                  </a:lnTo>
                  <a:cubicBezTo>
                    <a:pt x="47911" y="26003"/>
                    <a:pt x="43910" y="26384"/>
                    <a:pt x="40767" y="27241"/>
                  </a:cubicBezTo>
                  <a:cubicBezTo>
                    <a:pt x="37624" y="28004"/>
                    <a:pt x="35052" y="29432"/>
                    <a:pt x="33147" y="31337"/>
                  </a:cubicBezTo>
                  <a:cubicBezTo>
                    <a:pt x="31242" y="33338"/>
                    <a:pt x="29908" y="35814"/>
                    <a:pt x="29146" y="39148"/>
                  </a:cubicBezTo>
                  <a:cubicBezTo>
                    <a:pt x="28480" y="42481"/>
                    <a:pt x="28003" y="46482"/>
                    <a:pt x="28003" y="51340"/>
                  </a:cubicBezTo>
                  <a:lnTo>
                    <a:pt x="28003" y="53149"/>
                  </a:lnTo>
                  <a:lnTo>
                    <a:pt x="133350" y="53149"/>
                  </a:lnTo>
                  <a:cubicBezTo>
                    <a:pt x="136017" y="53149"/>
                    <a:pt x="137446" y="54578"/>
                    <a:pt x="137446" y="57245"/>
                  </a:cubicBezTo>
                  <a:lnTo>
                    <a:pt x="137446" y="71914"/>
                  </a:lnTo>
                  <a:cubicBezTo>
                    <a:pt x="137446" y="74676"/>
                    <a:pt x="136017" y="76105"/>
                    <a:pt x="133350" y="76105"/>
                  </a:cubicBezTo>
                  <a:lnTo>
                    <a:pt x="28003" y="76105"/>
                  </a:lnTo>
                  <a:lnTo>
                    <a:pt x="28003" y="79248"/>
                  </a:lnTo>
                  <a:cubicBezTo>
                    <a:pt x="28003" y="84106"/>
                    <a:pt x="28384" y="88202"/>
                    <a:pt x="29146" y="91535"/>
                  </a:cubicBezTo>
                  <a:cubicBezTo>
                    <a:pt x="29908" y="94774"/>
                    <a:pt x="31242" y="97441"/>
                    <a:pt x="33147" y="99346"/>
                  </a:cubicBezTo>
                  <a:cubicBezTo>
                    <a:pt x="35052" y="101346"/>
                    <a:pt x="37624" y="102679"/>
                    <a:pt x="40767" y="103537"/>
                  </a:cubicBezTo>
                  <a:cubicBezTo>
                    <a:pt x="44005" y="104299"/>
                    <a:pt x="48006" y="104680"/>
                    <a:pt x="52768" y="104680"/>
                  </a:cubicBezTo>
                  <a:lnTo>
                    <a:pt x="134302" y="104680"/>
                  </a:lnTo>
                  <a:cubicBezTo>
                    <a:pt x="137160" y="104680"/>
                    <a:pt x="138589" y="106109"/>
                    <a:pt x="138589" y="108776"/>
                  </a:cubicBezTo>
                  <a:lnTo>
                    <a:pt x="138589" y="126492"/>
                  </a:lnTo>
                  <a:cubicBezTo>
                    <a:pt x="138589" y="129254"/>
                    <a:pt x="137160" y="130588"/>
                    <a:pt x="134302" y="130588"/>
                  </a:cubicBezTo>
                  <a:lnTo>
                    <a:pt x="52197" y="130588"/>
                  </a:lnTo>
                  <a:cubicBezTo>
                    <a:pt x="42767" y="130588"/>
                    <a:pt x="34766" y="129730"/>
                    <a:pt x="28099" y="127921"/>
                  </a:cubicBezTo>
                  <a:cubicBezTo>
                    <a:pt x="21526" y="126206"/>
                    <a:pt x="16097" y="123349"/>
                    <a:pt x="12001" y="119444"/>
                  </a:cubicBezTo>
                  <a:cubicBezTo>
                    <a:pt x="7810" y="115538"/>
                    <a:pt x="4763" y="110490"/>
                    <a:pt x="2857" y="104204"/>
                  </a:cubicBezTo>
                  <a:cubicBezTo>
                    <a:pt x="952" y="97917"/>
                    <a:pt x="0" y="90297"/>
                    <a:pt x="0" y="81344"/>
                  </a:cubicBezTo>
                  <a:lnTo>
                    <a:pt x="0" y="49339"/>
                  </a:lnTo>
                  <a:cubicBezTo>
                    <a:pt x="0" y="40386"/>
                    <a:pt x="952" y="32766"/>
                    <a:pt x="2857" y="26575"/>
                  </a:cubicBezTo>
                  <a:cubicBezTo>
                    <a:pt x="4763" y="20384"/>
                    <a:pt x="7810" y="15335"/>
                    <a:pt x="12001" y="11335"/>
                  </a:cubicBezTo>
                  <a:cubicBezTo>
                    <a:pt x="16192" y="7429"/>
                    <a:pt x="21526" y="4572"/>
                    <a:pt x="28099" y="2762"/>
                  </a:cubicBezTo>
                  <a:cubicBezTo>
                    <a:pt x="34671" y="953"/>
                    <a:pt x="42672" y="0"/>
                    <a:pt x="52197" y="0"/>
                  </a:cubicBezTo>
                  <a:lnTo>
                    <a:pt x="134302" y="0"/>
                  </a:lnTo>
                  <a:close/>
                </a:path>
              </a:pathLst>
            </a:custGeom>
            <a:solidFill>
              <a:schemeClr val="bg1"/>
            </a:solidFill>
            <a:ln w="9525" cap="flat">
              <a:noFill/>
              <a:prstDash val="solid"/>
              <a:miter/>
            </a:ln>
          </p:spPr>
          <p:txBody>
            <a:bodyPr rtlCol="0" anchor="ctr"/>
            <a:lstStyle/>
            <a:p>
              <a:endParaRPr lang="fr-FR" dirty="0"/>
            </a:p>
          </p:txBody>
        </p:sp>
        <p:sp>
          <p:nvSpPr>
            <p:cNvPr id="20" name="Forme libre 19">
              <a:extLst>
                <a:ext uri="{FF2B5EF4-FFF2-40B4-BE49-F238E27FC236}">
                  <a16:creationId xmlns:a16="http://schemas.microsoft.com/office/drawing/2014/main" id="{E879F18B-FF6E-A63C-07AA-0F1E8E55F7C8}"/>
                </a:ext>
              </a:extLst>
            </p:cNvPr>
            <p:cNvSpPr/>
            <p:nvPr/>
          </p:nvSpPr>
          <p:spPr>
            <a:xfrm>
              <a:off x="8374664" y="1534689"/>
              <a:ext cx="37551" cy="31148"/>
            </a:xfrm>
            <a:custGeom>
              <a:avLst/>
              <a:gdLst>
                <a:gd name="connsiteX0" fmla="*/ 33147 w 157543"/>
                <a:gd name="connsiteY0" fmla="*/ 0 h 130683"/>
                <a:gd name="connsiteX1" fmla="*/ 40576 w 157543"/>
                <a:gd name="connsiteY1" fmla="*/ 381 h 130683"/>
                <a:gd name="connsiteX2" fmla="*/ 45815 w 157543"/>
                <a:gd name="connsiteY2" fmla="*/ 1905 h 130683"/>
                <a:gd name="connsiteX3" fmla="*/ 50101 w 157543"/>
                <a:gd name="connsiteY3" fmla="*/ 5239 h 130683"/>
                <a:gd name="connsiteX4" fmla="*/ 54769 w 157543"/>
                <a:gd name="connsiteY4" fmla="*/ 10954 h 130683"/>
                <a:gd name="connsiteX5" fmla="*/ 124111 w 157543"/>
                <a:gd name="connsiteY5" fmla="*/ 102013 h 130683"/>
                <a:gd name="connsiteX6" fmla="*/ 126587 w 157543"/>
                <a:gd name="connsiteY6" fmla="*/ 103346 h 130683"/>
                <a:gd name="connsiteX7" fmla="*/ 128302 w 157543"/>
                <a:gd name="connsiteY7" fmla="*/ 103346 h 130683"/>
                <a:gd name="connsiteX8" fmla="*/ 129826 w 157543"/>
                <a:gd name="connsiteY8" fmla="*/ 101441 h 130683"/>
                <a:gd name="connsiteX9" fmla="*/ 129826 w 157543"/>
                <a:gd name="connsiteY9" fmla="*/ 4096 h 130683"/>
                <a:gd name="connsiteX10" fmla="*/ 133921 w 157543"/>
                <a:gd name="connsiteY10" fmla="*/ 0 h 130683"/>
                <a:gd name="connsiteX11" fmla="*/ 153448 w 157543"/>
                <a:gd name="connsiteY11" fmla="*/ 0 h 130683"/>
                <a:gd name="connsiteX12" fmla="*/ 157543 w 157543"/>
                <a:gd name="connsiteY12" fmla="*/ 4096 h 130683"/>
                <a:gd name="connsiteX13" fmla="*/ 157543 w 157543"/>
                <a:gd name="connsiteY13" fmla="*/ 111157 h 130683"/>
                <a:gd name="connsiteX14" fmla="*/ 153448 w 157543"/>
                <a:gd name="connsiteY14" fmla="*/ 126587 h 130683"/>
                <a:gd name="connsiteX15" fmla="*/ 140779 w 157543"/>
                <a:gd name="connsiteY15" fmla="*/ 130683 h 130683"/>
                <a:gd name="connsiteX16" fmla="*/ 124778 w 157543"/>
                <a:gd name="connsiteY16" fmla="*/ 130683 h 130683"/>
                <a:gd name="connsiteX17" fmla="*/ 117634 w 157543"/>
                <a:gd name="connsiteY17" fmla="*/ 130302 h 130683"/>
                <a:gd name="connsiteX18" fmla="*/ 112490 w 157543"/>
                <a:gd name="connsiteY18" fmla="*/ 128778 h 130683"/>
                <a:gd name="connsiteX19" fmla="*/ 108109 w 157543"/>
                <a:gd name="connsiteY19" fmla="*/ 125539 h 130683"/>
                <a:gd name="connsiteX20" fmla="*/ 103156 w 157543"/>
                <a:gd name="connsiteY20" fmla="*/ 119634 h 130683"/>
                <a:gd name="connsiteX21" fmla="*/ 33623 w 157543"/>
                <a:gd name="connsiteY21" fmla="*/ 28670 h 130683"/>
                <a:gd name="connsiteX22" fmla="*/ 31242 w 157543"/>
                <a:gd name="connsiteY22" fmla="*/ 27432 h 130683"/>
                <a:gd name="connsiteX23" fmla="*/ 29528 w 157543"/>
                <a:gd name="connsiteY23" fmla="*/ 27432 h 130683"/>
                <a:gd name="connsiteX24" fmla="*/ 28004 w 157543"/>
                <a:gd name="connsiteY24" fmla="*/ 29242 h 130683"/>
                <a:gd name="connsiteX25" fmla="*/ 28004 w 157543"/>
                <a:gd name="connsiteY25" fmla="*/ 126587 h 130683"/>
                <a:gd name="connsiteX26" fmla="*/ 23908 w 157543"/>
                <a:gd name="connsiteY26" fmla="*/ 130683 h 130683"/>
                <a:gd name="connsiteX27" fmla="*/ 4286 w 157543"/>
                <a:gd name="connsiteY27" fmla="*/ 130683 h 130683"/>
                <a:gd name="connsiteX28" fmla="*/ 0 w 157543"/>
                <a:gd name="connsiteY28" fmla="*/ 126587 h 130683"/>
                <a:gd name="connsiteX29" fmla="*/ 0 w 157543"/>
                <a:gd name="connsiteY29" fmla="*/ 19526 h 130683"/>
                <a:gd name="connsiteX30" fmla="*/ 4096 w 157543"/>
                <a:gd name="connsiteY30" fmla="*/ 4096 h 130683"/>
                <a:gd name="connsiteX31" fmla="*/ 16764 w 157543"/>
                <a:gd name="connsiteY31" fmla="*/ 95 h 130683"/>
                <a:gd name="connsiteX32" fmla="*/ 33147 w 157543"/>
                <a:gd name="connsiteY32" fmla="*/ 95 h 1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543" h="130683">
                  <a:moveTo>
                    <a:pt x="33147" y="0"/>
                  </a:moveTo>
                  <a:cubicBezTo>
                    <a:pt x="36100" y="0"/>
                    <a:pt x="38576" y="190"/>
                    <a:pt x="40576" y="381"/>
                  </a:cubicBezTo>
                  <a:cubicBezTo>
                    <a:pt x="42577" y="571"/>
                    <a:pt x="44291" y="1143"/>
                    <a:pt x="45815" y="1905"/>
                  </a:cubicBezTo>
                  <a:cubicBezTo>
                    <a:pt x="47339" y="2762"/>
                    <a:pt x="48768" y="3905"/>
                    <a:pt x="50101" y="5239"/>
                  </a:cubicBezTo>
                  <a:cubicBezTo>
                    <a:pt x="51530" y="6667"/>
                    <a:pt x="53054" y="8572"/>
                    <a:pt x="54769" y="10954"/>
                  </a:cubicBezTo>
                  <a:lnTo>
                    <a:pt x="124111" y="102013"/>
                  </a:lnTo>
                  <a:cubicBezTo>
                    <a:pt x="124682" y="102870"/>
                    <a:pt x="125444" y="103346"/>
                    <a:pt x="126587" y="103346"/>
                  </a:cubicBezTo>
                  <a:lnTo>
                    <a:pt x="128302" y="103346"/>
                  </a:lnTo>
                  <a:cubicBezTo>
                    <a:pt x="129254" y="103346"/>
                    <a:pt x="129826" y="102679"/>
                    <a:pt x="129826" y="101441"/>
                  </a:cubicBezTo>
                  <a:lnTo>
                    <a:pt x="129826" y="4096"/>
                  </a:lnTo>
                  <a:cubicBezTo>
                    <a:pt x="129826" y="1333"/>
                    <a:pt x="131159" y="0"/>
                    <a:pt x="133921" y="0"/>
                  </a:cubicBezTo>
                  <a:lnTo>
                    <a:pt x="153448" y="0"/>
                  </a:lnTo>
                  <a:cubicBezTo>
                    <a:pt x="156210" y="0"/>
                    <a:pt x="157543" y="1429"/>
                    <a:pt x="157543" y="4096"/>
                  </a:cubicBezTo>
                  <a:lnTo>
                    <a:pt x="157543" y="111157"/>
                  </a:lnTo>
                  <a:cubicBezTo>
                    <a:pt x="157543" y="118777"/>
                    <a:pt x="156115" y="123920"/>
                    <a:pt x="153448" y="126587"/>
                  </a:cubicBezTo>
                  <a:cubicBezTo>
                    <a:pt x="150685" y="129254"/>
                    <a:pt x="146495" y="130683"/>
                    <a:pt x="140779" y="130683"/>
                  </a:cubicBezTo>
                  <a:lnTo>
                    <a:pt x="124778" y="130683"/>
                  </a:lnTo>
                  <a:cubicBezTo>
                    <a:pt x="121920" y="130683"/>
                    <a:pt x="119539" y="130588"/>
                    <a:pt x="117634" y="130302"/>
                  </a:cubicBezTo>
                  <a:cubicBezTo>
                    <a:pt x="115729" y="130016"/>
                    <a:pt x="114014" y="129540"/>
                    <a:pt x="112490" y="128778"/>
                  </a:cubicBezTo>
                  <a:cubicBezTo>
                    <a:pt x="111062" y="128016"/>
                    <a:pt x="109538" y="126968"/>
                    <a:pt x="108109" y="125539"/>
                  </a:cubicBezTo>
                  <a:cubicBezTo>
                    <a:pt x="106680" y="124111"/>
                    <a:pt x="105061" y="122110"/>
                    <a:pt x="103156" y="119634"/>
                  </a:cubicBezTo>
                  <a:lnTo>
                    <a:pt x="33623" y="28670"/>
                  </a:lnTo>
                  <a:cubicBezTo>
                    <a:pt x="32861" y="27813"/>
                    <a:pt x="32004" y="27432"/>
                    <a:pt x="31242" y="27432"/>
                  </a:cubicBezTo>
                  <a:lnTo>
                    <a:pt x="29528" y="27432"/>
                  </a:lnTo>
                  <a:cubicBezTo>
                    <a:pt x="28575" y="27432"/>
                    <a:pt x="28004" y="28004"/>
                    <a:pt x="28004" y="29242"/>
                  </a:cubicBezTo>
                  <a:lnTo>
                    <a:pt x="28004" y="126587"/>
                  </a:lnTo>
                  <a:cubicBezTo>
                    <a:pt x="28004" y="129349"/>
                    <a:pt x="26670" y="130683"/>
                    <a:pt x="23908" y="130683"/>
                  </a:cubicBezTo>
                  <a:lnTo>
                    <a:pt x="4286" y="130683"/>
                  </a:lnTo>
                  <a:cubicBezTo>
                    <a:pt x="1429" y="130683"/>
                    <a:pt x="0" y="129349"/>
                    <a:pt x="0" y="126587"/>
                  </a:cubicBezTo>
                  <a:lnTo>
                    <a:pt x="0" y="19526"/>
                  </a:lnTo>
                  <a:cubicBezTo>
                    <a:pt x="0" y="11906"/>
                    <a:pt x="1333" y="6763"/>
                    <a:pt x="4096" y="4096"/>
                  </a:cubicBezTo>
                  <a:cubicBezTo>
                    <a:pt x="6763" y="1429"/>
                    <a:pt x="11049" y="95"/>
                    <a:pt x="16764" y="95"/>
                  </a:cubicBezTo>
                  <a:lnTo>
                    <a:pt x="33147" y="95"/>
                  </a:lnTo>
                  <a:close/>
                </a:path>
              </a:pathLst>
            </a:custGeom>
            <a:solidFill>
              <a:schemeClr val="bg1"/>
            </a:solidFill>
            <a:ln w="9525" cap="flat">
              <a:noFill/>
              <a:prstDash val="solid"/>
              <a:miter/>
            </a:ln>
          </p:spPr>
          <p:txBody>
            <a:bodyPr rtlCol="0" anchor="ctr"/>
            <a:lstStyle/>
            <a:p>
              <a:endParaRPr lang="fr-FR" dirty="0"/>
            </a:p>
          </p:txBody>
        </p:sp>
        <p:sp>
          <p:nvSpPr>
            <p:cNvPr id="21" name="Forme libre 20">
              <a:extLst>
                <a:ext uri="{FF2B5EF4-FFF2-40B4-BE49-F238E27FC236}">
                  <a16:creationId xmlns:a16="http://schemas.microsoft.com/office/drawing/2014/main" id="{9973943E-BAD6-C15A-B8CA-5EAE77FAAB49}"/>
                </a:ext>
              </a:extLst>
            </p:cNvPr>
            <p:cNvSpPr/>
            <p:nvPr/>
          </p:nvSpPr>
          <p:spPr>
            <a:xfrm>
              <a:off x="8420978" y="1534689"/>
              <a:ext cx="36756" cy="31104"/>
            </a:xfrm>
            <a:custGeom>
              <a:avLst/>
              <a:gdLst>
                <a:gd name="connsiteX0" fmla="*/ 149923 w 154209"/>
                <a:gd name="connsiteY0" fmla="*/ 0 h 130492"/>
                <a:gd name="connsiteX1" fmla="*/ 154210 w 154209"/>
                <a:gd name="connsiteY1" fmla="*/ 4096 h 130492"/>
                <a:gd name="connsiteX2" fmla="*/ 154210 w 154209"/>
                <a:gd name="connsiteY2" fmla="*/ 22384 h 130492"/>
                <a:gd name="connsiteX3" fmla="*/ 149923 w 154209"/>
                <a:gd name="connsiteY3" fmla="*/ 26670 h 130492"/>
                <a:gd name="connsiteX4" fmla="*/ 91345 w 154209"/>
                <a:gd name="connsiteY4" fmla="*/ 26670 h 130492"/>
                <a:gd name="connsiteX5" fmla="*/ 91345 w 154209"/>
                <a:gd name="connsiteY5" fmla="*/ 126397 h 130492"/>
                <a:gd name="connsiteX6" fmla="*/ 87249 w 154209"/>
                <a:gd name="connsiteY6" fmla="*/ 130492 h 130492"/>
                <a:gd name="connsiteX7" fmla="*/ 66961 w 154209"/>
                <a:gd name="connsiteY7" fmla="*/ 130492 h 130492"/>
                <a:gd name="connsiteX8" fmla="*/ 62865 w 154209"/>
                <a:gd name="connsiteY8" fmla="*/ 126397 h 130492"/>
                <a:gd name="connsiteX9" fmla="*/ 62865 w 154209"/>
                <a:gd name="connsiteY9" fmla="*/ 26670 h 130492"/>
                <a:gd name="connsiteX10" fmla="*/ 4286 w 154209"/>
                <a:gd name="connsiteY10" fmla="*/ 26670 h 130492"/>
                <a:gd name="connsiteX11" fmla="*/ 0 w 154209"/>
                <a:gd name="connsiteY11" fmla="*/ 22384 h 130492"/>
                <a:gd name="connsiteX12" fmla="*/ 0 w 154209"/>
                <a:gd name="connsiteY12" fmla="*/ 4096 h 130492"/>
                <a:gd name="connsiteX13" fmla="*/ 4286 w 154209"/>
                <a:gd name="connsiteY13" fmla="*/ 0 h 130492"/>
                <a:gd name="connsiteX14" fmla="*/ 149923 w 154209"/>
                <a:gd name="connsiteY14"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209" h="130492">
                  <a:moveTo>
                    <a:pt x="149923" y="0"/>
                  </a:moveTo>
                  <a:cubicBezTo>
                    <a:pt x="152781" y="0"/>
                    <a:pt x="154210" y="1429"/>
                    <a:pt x="154210" y="4096"/>
                  </a:cubicBezTo>
                  <a:lnTo>
                    <a:pt x="154210" y="22384"/>
                  </a:lnTo>
                  <a:cubicBezTo>
                    <a:pt x="154210" y="25241"/>
                    <a:pt x="152781" y="26670"/>
                    <a:pt x="149923" y="26670"/>
                  </a:cubicBezTo>
                  <a:lnTo>
                    <a:pt x="91345" y="26670"/>
                  </a:lnTo>
                  <a:lnTo>
                    <a:pt x="91345" y="126397"/>
                  </a:lnTo>
                  <a:cubicBezTo>
                    <a:pt x="91345" y="129159"/>
                    <a:pt x="89916" y="130492"/>
                    <a:pt x="87249" y="130492"/>
                  </a:cubicBezTo>
                  <a:lnTo>
                    <a:pt x="66961" y="130492"/>
                  </a:lnTo>
                  <a:cubicBezTo>
                    <a:pt x="64198" y="130492"/>
                    <a:pt x="62865" y="129159"/>
                    <a:pt x="62865" y="126397"/>
                  </a:cubicBezTo>
                  <a:lnTo>
                    <a:pt x="62865" y="26670"/>
                  </a:lnTo>
                  <a:lnTo>
                    <a:pt x="4286" y="26670"/>
                  </a:lnTo>
                  <a:cubicBezTo>
                    <a:pt x="1429" y="26670"/>
                    <a:pt x="0" y="25241"/>
                    <a:pt x="0" y="22384"/>
                  </a:cubicBezTo>
                  <a:lnTo>
                    <a:pt x="0" y="4096"/>
                  </a:lnTo>
                  <a:cubicBezTo>
                    <a:pt x="0" y="1333"/>
                    <a:pt x="1429" y="0"/>
                    <a:pt x="4286" y="0"/>
                  </a:cubicBezTo>
                  <a:lnTo>
                    <a:pt x="149923" y="0"/>
                  </a:lnTo>
                  <a:close/>
                </a:path>
              </a:pathLst>
            </a:custGeom>
            <a:solidFill>
              <a:schemeClr val="bg1"/>
            </a:solidFill>
            <a:ln w="9525" cap="flat">
              <a:noFill/>
              <a:prstDash val="solid"/>
              <a:miter/>
            </a:ln>
          </p:spPr>
          <p:txBody>
            <a:bodyPr rtlCol="0" anchor="ctr"/>
            <a:lstStyle/>
            <a:p>
              <a:endParaRPr lang="fr-FR" dirty="0"/>
            </a:p>
          </p:txBody>
        </p:sp>
        <p:sp>
          <p:nvSpPr>
            <p:cNvPr id="22" name="Forme libre 21">
              <a:extLst>
                <a:ext uri="{FF2B5EF4-FFF2-40B4-BE49-F238E27FC236}">
                  <a16:creationId xmlns:a16="http://schemas.microsoft.com/office/drawing/2014/main" id="{92A0ECB3-5D5E-47AF-E87F-50AEE1B4E4E7}"/>
                </a:ext>
              </a:extLst>
            </p:cNvPr>
            <p:cNvSpPr/>
            <p:nvPr/>
          </p:nvSpPr>
          <p:spPr>
            <a:xfrm>
              <a:off x="8466430" y="1534689"/>
              <a:ext cx="35924" cy="31126"/>
            </a:xfrm>
            <a:custGeom>
              <a:avLst/>
              <a:gdLst>
                <a:gd name="connsiteX0" fmla="*/ 28670 w 150718"/>
                <a:gd name="connsiteY0" fmla="*/ 66580 h 130587"/>
                <a:gd name="connsiteX1" fmla="*/ 100108 w 150718"/>
                <a:gd name="connsiteY1" fmla="*/ 66580 h 130587"/>
                <a:gd name="connsiteX2" fmla="*/ 113538 w 150718"/>
                <a:gd name="connsiteY2" fmla="*/ 62484 h 130587"/>
                <a:gd name="connsiteX3" fmla="*/ 117443 w 150718"/>
                <a:gd name="connsiteY3" fmla="*/ 50006 h 130587"/>
                <a:gd name="connsiteX4" fmla="*/ 117443 w 150718"/>
                <a:gd name="connsiteY4" fmla="*/ 42196 h 130587"/>
                <a:gd name="connsiteX5" fmla="*/ 113538 w 150718"/>
                <a:gd name="connsiteY5" fmla="*/ 29718 h 130587"/>
                <a:gd name="connsiteX6" fmla="*/ 100108 w 150718"/>
                <a:gd name="connsiteY6" fmla="*/ 25622 h 130587"/>
                <a:gd name="connsiteX7" fmla="*/ 31052 w 150718"/>
                <a:gd name="connsiteY7" fmla="*/ 25622 h 130587"/>
                <a:gd name="connsiteX8" fmla="*/ 28670 w 150718"/>
                <a:gd name="connsiteY8" fmla="*/ 27813 h 130587"/>
                <a:gd name="connsiteX9" fmla="*/ 28670 w 150718"/>
                <a:gd name="connsiteY9" fmla="*/ 66580 h 130587"/>
                <a:gd name="connsiteX10" fmla="*/ 105823 w 150718"/>
                <a:gd name="connsiteY10" fmla="*/ 0 h 130587"/>
                <a:gd name="connsiteX11" fmla="*/ 136588 w 150718"/>
                <a:gd name="connsiteY11" fmla="*/ 9715 h 130587"/>
                <a:gd name="connsiteX12" fmla="*/ 145923 w 150718"/>
                <a:gd name="connsiteY12" fmla="*/ 38481 h 130587"/>
                <a:gd name="connsiteX13" fmla="*/ 145923 w 150718"/>
                <a:gd name="connsiteY13" fmla="*/ 49149 h 130587"/>
                <a:gd name="connsiteX14" fmla="*/ 139351 w 150718"/>
                <a:gd name="connsiteY14" fmla="*/ 74485 h 130587"/>
                <a:gd name="connsiteX15" fmla="*/ 118110 w 150718"/>
                <a:gd name="connsiteY15" fmla="*/ 86392 h 130587"/>
                <a:gd name="connsiteX16" fmla="*/ 150019 w 150718"/>
                <a:gd name="connsiteY16" fmla="*/ 125921 h 130587"/>
                <a:gd name="connsiteX17" fmla="*/ 150590 w 150718"/>
                <a:gd name="connsiteY17" fmla="*/ 128683 h 130587"/>
                <a:gd name="connsiteX18" fmla="*/ 147638 w 150718"/>
                <a:gd name="connsiteY18" fmla="*/ 130588 h 130587"/>
                <a:gd name="connsiteX19" fmla="*/ 123539 w 150718"/>
                <a:gd name="connsiteY19" fmla="*/ 130588 h 130587"/>
                <a:gd name="connsiteX20" fmla="*/ 120205 w 150718"/>
                <a:gd name="connsiteY20" fmla="*/ 130016 h 130587"/>
                <a:gd name="connsiteX21" fmla="*/ 118301 w 150718"/>
                <a:gd name="connsiteY21" fmla="*/ 128111 h 130587"/>
                <a:gd name="connsiteX22" fmla="*/ 88773 w 150718"/>
                <a:gd name="connsiteY22" fmla="*/ 89345 h 130587"/>
                <a:gd name="connsiteX23" fmla="*/ 28575 w 150718"/>
                <a:gd name="connsiteY23" fmla="*/ 89345 h 130587"/>
                <a:gd name="connsiteX24" fmla="*/ 28575 w 150718"/>
                <a:gd name="connsiteY24" fmla="*/ 126492 h 130587"/>
                <a:gd name="connsiteX25" fmla="*/ 24479 w 150718"/>
                <a:gd name="connsiteY25" fmla="*/ 130588 h 130587"/>
                <a:gd name="connsiteX26" fmla="*/ 4286 w 150718"/>
                <a:gd name="connsiteY26" fmla="*/ 130588 h 130587"/>
                <a:gd name="connsiteX27" fmla="*/ 0 w 150718"/>
                <a:gd name="connsiteY27" fmla="*/ 126492 h 130587"/>
                <a:gd name="connsiteX28" fmla="*/ 0 w 150718"/>
                <a:gd name="connsiteY28" fmla="*/ 5620 h 130587"/>
                <a:gd name="connsiteX29" fmla="*/ 5525 w 150718"/>
                <a:gd name="connsiteY29" fmla="*/ 0 h 130587"/>
                <a:gd name="connsiteX30" fmla="*/ 105823 w 150718"/>
                <a:gd name="connsiteY30"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718" h="130587">
                  <a:moveTo>
                    <a:pt x="28670" y="66580"/>
                  </a:moveTo>
                  <a:lnTo>
                    <a:pt x="100108" y="66580"/>
                  </a:lnTo>
                  <a:cubicBezTo>
                    <a:pt x="106394" y="66580"/>
                    <a:pt x="110871" y="65246"/>
                    <a:pt x="113538" y="62484"/>
                  </a:cubicBezTo>
                  <a:cubicBezTo>
                    <a:pt x="116110" y="59722"/>
                    <a:pt x="117443" y="55531"/>
                    <a:pt x="117443" y="50006"/>
                  </a:cubicBezTo>
                  <a:lnTo>
                    <a:pt x="117443" y="42196"/>
                  </a:lnTo>
                  <a:cubicBezTo>
                    <a:pt x="117443" y="36576"/>
                    <a:pt x="116110" y="32385"/>
                    <a:pt x="113538" y="29718"/>
                  </a:cubicBezTo>
                  <a:cubicBezTo>
                    <a:pt x="110871" y="27051"/>
                    <a:pt x="106394" y="25622"/>
                    <a:pt x="100108" y="25622"/>
                  </a:cubicBezTo>
                  <a:lnTo>
                    <a:pt x="31052" y="25622"/>
                  </a:lnTo>
                  <a:cubicBezTo>
                    <a:pt x="29432" y="25622"/>
                    <a:pt x="28670" y="26289"/>
                    <a:pt x="28670" y="27813"/>
                  </a:cubicBezTo>
                  <a:lnTo>
                    <a:pt x="28670" y="66580"/>
                  </a:lnTo>
                  <a:close/>
                  <a:moveTo>
                    <a:pt x="105823" y="0"/>
                  </a:moveTo>
                  <a:cubicBezTo>
                    <a:pt x="120110" y="0"/>
                    <a:pt x="130397" y="3238"/>
                    <a:pt x="136588" y="9715"/>
                  </a:cubicBezTo>
                  <a:cubicBezTo>
                    <a:pt x="142875" y="16192"/>
                    <a:pt x="145923" y="25813"/>
                    <a:pt x="145923" y="38481"/>
                  </a:cubicBezTo>
                  <a:lnTo>
                    <a:pt x="145923" y="49149"/>
                  </a:lnTo>
                  <a:cubicBezTo>
                    <a:pt x="145923" y="59817"/>
                    <a:pt x="143732" y="68294"/>
                    <a:pt x="139351" y="74485"/>
                  </a:cubicBezTo>
                  <a:cubicBezTo>
                    <a:pt x="134969" y="80772"/>
                    <a:pt x="127921" y="84677"/>
                    <a:pt x="118110" y="86392"/>
                  </a:cubicBezTo>
                  <a:lnTo>
                    <a:pt x="150019" y="125921"/>
                  </a:lnTo>
                  <a:cubicBezTo>
                    <a:pt x="150686" y="126492"/>
                    <a:pt x="150876" y="127445"/>
                    <a:pt x="150590" y="128683"/>
                  </a:cubicBezTo>
                  <a:cubicBezTo>
                    <a:pt x="150304" y="129921"/>
                    <a:pt x="149352" y="130588"/>
                    <a:pt x="147638" y="130588"/>
                  </a:cubicBezTo>
                  <a:lnTo>
                    <a:pt x="123539" y="130588"/>
                  </a:lnTo>
                  <a:cubicBezTo>
                    <a:pt x="121920" y="130588"/>
                    <a:pt x="120777" y="130397"/>
                    <a:pt x="120205" y="130016"/>
                  </a:cubicBezTo>
                  <a:cubicBezTo>
                    <a:pt x="119539" y="129635"/>
                    <a:pt x="118967" y="129064"/>
                    <a:pt x="118301" y="128111"/>
                  </a:cubicBezTo>
                  <a:lnTo>
                    <a:pt x="88773" y="89345"/>
                  </a:lnTo>
                  <a:lnTo>
                    <a:pt x="28575" y="89345"/>
                  </a:lnTo>
                  <a:lnTo>
                    <a:pt x="28575" y="126492"/>
                  </a:lnTo>
                  <a:cubicBezTo>
                    <a:pt x="28575" y="129254"/>
                    <a:pt x="27146" y="130588"/>
                    <a:pt x="24479" y="130588"/>
                  </a:cubicBezTo>
                  <a:lnTo>
                    <a:pt x="4286" y="130588"/>
                  </a:lnTo>
                  <a:cubicBezTo>
                    <a:pt x="1429" y="130588"/>
                    <a:pt x="0" y="129254"/>
                    <a:pt x="0" y="126492"/>
                  </a:cubicBezTo>
                  <a:lnTo>
                    <a:pt x="0" y="5620"/>
                  </a:lnTo>
                  <a:cubicBezTo>
                    <a:pt x="0" y="1810"/>
                    <a:pt x="1810" y="0"/>
                    <a:pt x="5525" y="0"/>
                  </a:cubicBezTo>
                  <a:lnTo>
                    <a:pt x="105823" y="0"/>
                  </a:lnTo>
                  <a:close/>
                </a:path>
              </a:pathLst>
            </a:custGeom>
            <a:solidFill>
              <a:schemeClr val="bg1"/>
            </a:solidFill>
            <a:ln w="9525" cap="flat">
              <a:noFill/>
              <a:prstDash val="solid"/>
              <a:miter/>
            </a:ln>
          </p:spPr>
          <p:txBody>
            <a:bodyPr rtlCol="0" anchor="ctr"/>
            <a:lstStyle/>
            <a:p>
              <a:endParaRPr lang="fr-FR" dirty="0"/>
            </a:p>
          </p:txBody>
        </p:sp>
        <p:sp>
          <p:nvSpPr>
            <p:cNvPr id="23" name="Forme libre 22">
              <a:extLst>
                <a:ext uri="{FF2B5EF4-FFF2-40B4-BE49-F238E27FC236}">
                  <a16:creationId xmlns:a16="http://schemas.microsoft.com/office/drawing/2014/main" id="{C210FC70-5402-C727-4E55-CAE259FBA35A}"/>
                </a:ext>
              </a:extLst>
            </p:cNvPr>
            <p:cNvSpPr/>
            <p:nvPr/>
          </p:nvSpPr>
          <p:spPr>
            <a:xfrm>
              <a:off x="8510270" y="1534667"/>
              <a:ext cx="33032" cy="31126"/>
            </a:xfrm>
            <a:custGeom>
              <a:avLst/>
              <a:gdLst>
                <a:gd name="connsiteX0" fmla="*/ 134303 w 138588"/>
                <a:gd name="connsiteY0" fmla="*/ 95 h 130587"/>
                <a:gd name="connsiteX1" fmla="*/ 138589 w 138588"/>
                <a:gd name="connsiteY1" fmla="*/ 4191 h 130587"/>
                <a:gd name="connsiteX2" fmla="*/ 138589 w 138588"/>
                <a:gd name="connsiteY2" fmla="*/ 21907 h 130587"/>
                <a:gd name="connsiteX3" fmla="*/ 134303 w 138588"/>
                <a:gd name="connsiteY3" fmla="*/ 26003 h 130587"/>
                <a:gd name="connsiteX4" fmla="*/ 52769 w 138588"/>
                <a:gd name="connsiteY4" fmla="*/ 26003 h 130587"/>
                <a:gd name="connsiteX5" fmla="*/ 40767 w 138588"/>
                <a:gd name="connsiteY5" fmla="*/ 27241 h 130587"/>
                <a:gd name="connsiteX6" fmla="*/ 33147 w 138588"/>
                <a:gd name="connsiteY6" fmla="*/ 31337 h 130587"/>
                <a:gd name="connsiteX7" fmla="*/ 29146 w 138588"/>
                <a:gd name="connsiteY7" fmla="*/ 39148 h 130587"/>
                <a:gd name="connsiteX8" fmla="*/ 28004 w 138588"/>
                <a:gd name="connsiteY8" fmla="*/ 51340 h 130587"/>
                <a:gd name="connsiteX9" fmla="*/ 28004 w 138588"/>
                <a:gd name="connsiteY9" fmla="*/ 53149 h 130587"/>
                <a:gd name="connsiteX10" fmla="*/ 133350 w 138588"/>
                <a:gd name="connsiteY10" fmla="*/ 53149 h 130587"/>
                <a:gd name="connsiteX11" fmla="*/ 137446 w 138588"/>
                <a:gd name="connsiteY11" fmla="*/ 57245 h 130587"/>
                <a:gd name="connsiteX12" fmla="*/ 137446 w 138588"/>
                <a:gd name="connsiteY12" fmla="*/ 71914 h 130587"/>
                <a:gd name="connsiteX13" fmla="*/ 133350 w 138588"/>
                <a:gd name="connsiteY13" fmla="*/ 76105 h 130587"/>
                <a:gd name="connsiteX14" fmla="*/ 28004 w 138588"/>
                <a:gd name="connsiteY14" fmla="*/ 76105 h 130587"/>
                <a:gd name="connsiteX15" fmla="*/ 28004 w 138588"/>
                <a:gd name="connsiteY15" fmla="*/ 79248 h 130587"/>
                <a:gd name="connsiteX16" fmla="*/ 29146 w 138588"/>
                <a:gd name="connsiteY16" fmla="*/ 91535 h 130587"/>
                <a:gd name="connsiteX17" fmla="*/ 33147 w 138588"/>
                <a:gd name="connsiteY17" fmla="*/ 99346 h 130587"/>
                <a:gd name="connsiteX18" fmla="*/ 40767 w 138588"/>
                <a:gd name="connsiteY18" fmla="*/ 103537 h 130587"/>
                <a:gd name="connsiteX19" fmla="*/ 52769 w 138588"/>
                <a:gd name="connsiteY19" fmla="*/ 104680 h 130587"/>
                <a:gd name="connsiteX20" fmla="*/ 134303 w 138588"/>
                <a:gd name="connsiteY20" fmla="*/ 104680 h 130587"/>
                <a:gd name="connsiteX21" fmla="*/ 138589 w 138588"/>
                <a:gd name="connsiteY21" fmla="*/ 108776 h 130587"/>
                <a:gd name="connsiteX22" fmla="*/ 138589 w 138588"/>
                <a:gd name="connsiteY22" fmla="*/ 126492 h 130587"/>
                <a:gd name="connsiteX23" fmla="*/ 134303 w 138588"/>
                <a:gd name="connsiteY23" fmla="*/ 130588 h 130587"/>
                <a:gd name="connsiteX24" fmla="*/ 52197 w 138588"/>
                <a:gd name="connsiteY24" fmla="*/ 130588 h 130587"/>
                <a:gd name="connsiteX25" fmla="*/ 28099 w 138588"/>
                <a:gd name="connsiteY25" fmla="*/ 127921 h 130587"/>
                <a:gd name="connsiteX26" fmla="*/ 12002 w 138588"/>
                <a:gd name="connsiteY26" fmla="*/ 119444 h 130587"/>
                <a:gd name="connsiteX27" fmla="*/ 2858 w 138588"/>
                <a:gd name="connsiteY27" fmla="*/ 104204 h 130587"/>
                <a:gd name="connsiteX28" fmla="*/ 0 w 138588"/>
                <a:gd name="connsiteY28" fmla="*/ 81344 h 130587"/>
                <a:gd name="connsiteX29" fmla="*/ 0 w 138588"/>
                <a:gd name="connsiteY29" fmla="*/ 49339 h 130587"/>
                <a:gd name="connsiteX30" fmla="*/ 2858 w 138588"/>
                <a:gd name="connsiteY30" fmla="*/ 26575 h 130587"/>
                <a:gd name="connsiteX31" fmla="*/ 12002 w 138588"/>
                <a:gd name="connsiteY31" fmla="*/ 11335 h 130587"/>
                <a:gd name="connsiteX32" fmla="*/ 28099 w 138588"/>
                <a:gd name="connsiteY32" fmla="*/ 2762 h 130587"/>
                <a:gd name="connsiteX33" fmla="*/ 52197 w 138588"/>
                <a:gd name="connsiteY33" fmla="*/ 0 h 130587"/>
                <a:gd name="connsiteX34" fmla="*/ 134303 w 138588"/>
                <a:gd name="connsiteY34"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588" h="130587">
                  <a:moveTo>
                    <a:pt x="134303" y="95"/>
                  </a:moveTo>
                  <a:cubicBezTo>
                    <a:pt x="137160" y="95"/>
                    <a:pt x="138589" y="1524"/>
                    <a:pt x="138589" y="4191"/>
                  </a:cubicBezTo>
                  <a:lnTo>
                    <a:pt x="138589" y="21907"/>
                  </a:lnTo>
                  <a:cubicBezTo>
                    <a:pt x="138589" y="24670"/>
                    <a:pt x="137160" y="26003"/>
                    <a:pt x="134303" y="26003"/>
                  </a:cubicBezTo>
                  <a:lnTo>
                    <a:pt x="52769" y="26003"/>
                  </a:lnTo>
                  <a:cubicBezTo>
                    <a:pt x="47911" y="26003"/>
                    <a:pt x="43910" y="26384"/>
                    <a:pt x="40767" y="27241"/>
                  </a:cubicBezTo>
                  <a:cubicBezTo>
                    <a:pt x="37624" y="28004"/>
                    <a:pt x="35052" y="29432"/>
                    <a:pt x="33147" y="31337"/>
                  </a:cubicBezTo>
                  <a:cubicBezTo>
                    <a:pt x="31242" y="33338"/>
                    <a:pt x="29909" y="35814"/>
                    <a:pt x="29146" y="39148"/>
                  </a:cubicBezTo>
                  <a:cubicBezTo>
                    <a:pt x="28480" y="42481"/>
                    <a:pt x="28004" y="46482"/>
                    <a:pt x="28004" y="51340"/>
                  </a:cubicBezTo>
                  <a:lnTo>
                    <a:pt x="28004" y="53149"/>
                  </a:lnTo>
                  <a:lnTo>
                    <a:pt x="133350" y="53149"/>
                  </a:lnTo>
                  <a:cubicBezTo>
                    <a:pt x="136017" y="53149"/>
                    <a:pt x="137446" y="54578"/>
                    <a:pt x="137446" y="57245"/>
                  </a:cubicBezTo>
                  <a:lnTo>
                    <a:pt x="137446" y="71914"/>
                  </a:lnTo>
                  <a:cubicBezTo>
                    <a:pt x="137446" y="74676"/>
                    <a:pt x="136017" y="76105"/>
                    <a:pt x="133350" y="76105"/>
                  </a:cubicBezTo>
                  <a:lnTo>
                    <a:pt x="28004" y="76105"/>
                  </a:lnTo>
                  <a:lnTo>
                    <a:pt x="28004" y="79248"/>
                  </a:lnTo>
                  <a:cubicBezTo>
                    <a:pt x="28004" y="84106"/>
                    <a:pt x="28385" y="88202"/>
                    <a:pt x="29146" y="91535"/>
                  </a:cubicBezTo>
                  <a:cubicBezTo>
                    <a:pt x="29909" y="94774"/>
                    <a:pt x="31242" y="97441"/>
                    <a:pt x="33147" y="99346"/>
                  </a:cubicBezTo>
                  <a:cubicBezTo>
                    <a:pt x="35052" y="101346"/>
                    <a:pt x="37624" y="102679"/>
                    <a:pt x="40767" y="103537"/>
                  </a:cubicBezTo>
                  <a:cubicBezTo>
                    <a:pt x="44006" y="104299"/>
                    <a:pt x="48006" y="104680"/>
                    <a:pt x="52769" y="104680"/>
                  </a:cubicBezTo>
                  <a:lnTo>
                    <a:pt x="134303" y="104680"/>
                  </a:lnTo>
                  <a:cubicBezTo>
                    <a:pt x="137160" y="104680"/>
                    <a:pt x="138589" y="106109"/>
                    <a:pt x="138589" y="108776"/>
                  </a:cubicBezTo>
                  <a:lnTo>
                    <a:pt x="138589" y="126492"/>
                  </a:lnTo>
                  <a:cubicBezTo>
                    <a:pt x="138589" y="129254"/>
                    <a:pt x="137160" y="130588"/>
                    <a:pt x="134303" y="130588"/>
                  </a:cubicBezTo>
                  <a:lnTo>
                    <a:pt x="52197" y="130588"/>
                  </a:lnTo>
                  <a:cubicBezTo>
                    <a:pt x="42767" y="130588"/>
                    <a:pt x="34766" y="129730"/>
                    <a:pt x="28099" y="127921"/>
                  </a:cubicBezTo>
                  <a:cubicBezTo>
                    <a:pt x="21527" y="126206"/>
                    <a:pt x="16097" y="123349"/>
                    <a:pt x="12002" y="119444"/>
                  </a:cubicBezTo>
                  <a:cubicBezTo>
                    <a:pt x="7811" y="115538"/>
                    <a:pt x="4763" y="110490"/>
                    <a:pt x="2858" y="104204"/>
                  </a:cubicBezTo>
                  <a:cubicBezTo>
                    <a:pt x="953" y="97917"/>
                    <a:pt x="0" y="90297"/>
                    <a:pt x="0" y="81344"/>
                  </a:cubicBezTo>
                  <a:lnTo>
                    <a:pt x="0" y="49339"/>
                  </a:lnTo>
                  <a:cubicBezTo>
                    <a:pt x="0" y="40386"/>
                    <a:pt x="953" y="32766"/>
                    <a:pt x="2858" y="26575"/>
                  </a:cubicBezTo>
                  <a:cubicBezTo>
                    <a:pt x="4763" y="20384"/>
                    <a:pt x="7811" y="15335"/>
                    <a:pt x="12002" y="11335"/>
                  </a:cubicBezTo>
                  <a:cubicBezTo>
                    <a:pt x="16193" y="7429"/>
                    <a:pt x="21527" y="4572"/>
                    <a:pt x="28099" y="2762"/>
                  </a:cubicBezTo>
                  <a:cubicBezTo>
                    <a:pt x="34671" y="953"/>
                    <a:pt x="42672" y="0"/>
                    <a:pt x="52197" y="0"/>
                  </a:cubicBezTo>
                  <a:lnTo>
                    <a:pt x="134303" y="0"/>
                  </a:lnTo>
                  <a:close/>
                </a:path>
              </a:pathLst>
            </a:custGeom>
            <a:solidFill>
              <a:schemeClr val="bg1"/>
            </a:solidFill>
            <a:ln w="9525" cap="flat">
              <a:noFill/>
              <a:prstDash val="solid"/>
              <a:miter/>
            </a:ln>
          </p:spPr>
          <p:txBody>
            <a:bodyPr rtlCol="0" anchor="ctr"/>
            <a:lstStyle/>
            <a:p>
              <a:endParaRPr lang="fr-FR" dirty="0"/>
            </a:p>
          </p:txBody>
        </p:sp>
        <p:sp>
          <p:nvSpPr>
            <p:cNvPr id="24" name="Forme libre 23">
              <a:extLst>
                <a:ext uri="{FF2B5EF4-FFF2-40B4-BE49-F238E27FC236}">
                  <a16:creationId xmlns:a16="http://schemas.microsoft.com/office/drawing/2014/main" id="{FBAD6E8E-51E1-A272-FAAA-DAF001EAF37A}"/>
                </a:ext>
              </a:extLst>
            </p:cNvPr>
            <p:cNvSpPr/>
            <p:nvPr/>
          </p:nvSpPr>
          <p:spPr>
            <a:xfrm>
              <a:off x="8572795" y="1534689"/>
              <a:ext cx="37573" cy="31148"/>
            </a:xfrm>
            <a:custGeom>
              <a:avLst/>
              <a:gdLst>
                <a:gd name="connsiteX0" fmla="*/ 33338 w 157638"/>
                <a:gd name="connsiteY0" fmla="*/ 0 h 130683"/>
                <a:gd name="connsiteX1" fmla="*/ 40767 w 157638"/>
                <a:gd name="connsiteY1" fmla="*/ 381 h 130683"/>
                <a:gd name="connsiteX2" fmla="*/ 46006 w 157638"/>
                <a:gd name="connsiteY2" fmla="*/ 1905 h 130683"/>
                <a:gd name="connsiteX3" fmla="*/ 50292 w 157638"/>
                <a:gd name="connsiteY3" fmla="*/ 5239 h 130683"/>
                <a:gd name="connsiteX4" fmla="*/ 54959 w 157638"/>
                <a:gd name="connsiteY4" fmla="*/ 10954 h 130683"/>
                <a:gd name="connsiteX5" fmla="*/ 124301 w 157638"/>
                <a:gd name="connsiteY5" fmla="*/ 102013 h 130683"/>
                <a:gd name="connsiteX6" fmla="*/ 126682 w 157638"/>
                <a:gd name="connsiteY6" fmla="*/ 103346 h 130683"/>
                <a:gd name="connsiteX7" fmla="*/ 128397 w 157638"/>
                <a:gd name="connsiteY7" fmla="*/ 103346 h 130683"/>
                <a:gd name="connsiteX8" fmla="*/ 129921 w 157638"/>
                <a:gd name="connsiteY8" fmla="*/ 101441 h 130683"/>
                <a:gd name="connsiteX9" fmla="*/ 129921 w 157638"/>
                <a:gd name="connsiteY9" fmla="*/ 4096 h 130683"/>
                <a:gd name="connsiteX10" fmla="*/ 134017 w 157638"/>
                <a:gd name="connsiteY10" fmla="*/ 0 h 130683"/>
                <a:gd name="connsiteX11" fmla="*/ 153543 w 157638"/>
                <a:gd name="connsiteY11" fmla="*/ 0 h 130683"/>
                <a:gd name="connsiteX12" fmla="*/ 157639 w 157638"/>
                <a:gd name="connsiteY12" fmla="*/ 4096 h 130683"/>
                <a:gd name="connsiteX13" fmla="*/ 157639 w 157638"/>
                <a:gd name="connsiteY13" fmla="*/ 111157 h 130683"/>
                <a:gd name="connsiteX14" fmla="*/ 153543 w 157638"/>
                <a:gd name="connsiteY14" fmla="*/ 126587 h 130683"/>
                <a:gd name="connsiteX15" fmla="*/ 140875 w 157638"/>
                <a:gd name="connsiteY15" fmla="*/ 130683 h 130683"/>
                <a:gd name="connsiteX16" fmla="*/ 124778 w 157638"/>
                <a:gd name="connsiteY16" fmla="*/ 130683 h 130683"/>
                <a:gd name="connsiteX17" fmla="*/ 117634 w 157638"/>
                <a:gd name="connsiteY17" fmla="*/ 130302 h 130683"/>
                <a:gd name="connsiteX18" fmla="*/ 112490 w 157638"/>
                <a:gd name="connsiteY18" fmla="*/ 128778 h 130683"/>
                <a:gd name="connsiteX19" fmla="*/ 108109 w 157638"/>
                <a:gd name="connsiteY19" fmla="*/ 125539 h 130683"/>
                <a:gd name="connsiteX20" fmla="*/ 103156 w 157638"/>
                <a:gd name="connsiteY20" fmla="*/ 119634 h 130683"/>
                <a:gd name="connsiteX21" fmla="*/ 33623 w 157638"/>
                <a:gd name="connsiteY21" fmla="*/ 28670 h 130683"/>
                <a:gd name="connsiteX22" fmla="*/ 31242 w 157638"/>
                <a:gd name="connsiteY22" fmla="*/ 27432 h 130683"/>
                <a:gd name="connsiteX23" fmla="*/ 29528 w 157638"/>
                <a:gd name="connsiteY23" fmla="*/ 27432 h 130683"/>
                <a:gd name="connsiteX24" fmla="*/ 28004 w 157638"/>
                <a:gd name="connsiteY24" fmla="*/ 29242 h 130683"/>
                <a:gd name="connsiteX25" fmla="*/ 28004 w 157638"/>
                <a:gd name="connsiteY25" fmla="*/ 126587 h 130683"/>
                <a:gd name="connsiteX26" fmla="*/ 23908 w 157638"/>
                <a:gd name="connsiteY26" fmla="*/ 130683 h 130683"/>
                <a:gd name="connsiteX27" fmla="*/ 4286 w 157638"/>
                <a:gd name="connsiteY27" fmla="*/ 130683 h 130683"/>
                <a:gd name="connsiteX28" fmla="*/ 0 w 157638"/>
                <a:gd name="connsiteY28" fmla="*/ 126587 h 130683"/>
                <a:gd name="connsiteX29" fmla="*/ 0 w 157638"/>
                <a:gd name="connsiteY29" fmla="*/ 19526 h 130683"/>
                <a:gd name="connsiteX30" fmla="*/ 4096 w 157638"/>
                <a:gd name="connsiteY30" fmla="*/ 4096 h 130683"/>
                <a:gd name="connsiteX31" fmla="*/ 16764 w 157638"/>
                <a:gd name="connsiteY31" fmla="*/ 95 h 130683"/>
                <a:gd name="connsiteX32" fmla="*/ 33338 w 157638"/>
                <a:gd name="connsiteY32" fmla="*/ 95 h 1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638" h="130683">
                  <a:moveTo>
                    <a:pt x="33338" y="0"/>
                  </a:moveTo>
                  <a:cubicBezTo>
                    <a:pt x="36290" y="0"/>
                    <a:pt x="38767" y="190"/>
                    <a:pt x="40767" y="381"/>
                  </a:cubicBezTo>
                  <a:cubicBezTo>
                    <a:pt x="42767" y="571"/>
                    <a:pt x="44482" y="1143"/>
                    <a:pt x="46006" y="1905"/>
                  </a:cubicBezTo>
                  <a:cubicBezTo>
                    <a:pt x="47530" y="2762"/>
                    <a:pt x="48959" y="3905"/>
                    <a:pt x="50292" y="5239"/>
                  </a:cubicBezTo>
                  <a:cubicBezTo>
                    <a:pt x="51626" y="6667"/>
                    <a:pt x="53245" y="8572"/>
                    <a:pt x="54959" y="10954"/>
                  </a:cubicBezTo>
                  <a:lnTo>
                    <a:pt x="124301" y="102013"/>
                  </a:lnTo>
                  <a:cubicBezTo>
                    <a:pt x="124873" y="102870"/>
                    <a:pt x="125635" y="103346"/>
                    <a:pt x="126682" y="103346"/>
                  </a:cubicBezTo>
                  <a:lnTo>
                    <a:pt x="128397" y="103346"/>
                  </a:lnTo>
                  <a:cubicBezTo>
                    <a:pt x="129350" y="103346"/>
                    <a:pt x="129921" y="102679"/>
                    <a:pt x="129921" y="101441"/>
                  </a:cubicBezTo>
                  <a:lnTo>
                    <a:pt x="129921" y="4096"/>
                  </a:lnTo>
                  <a:cubicBezTo>
                    <a:pt x="129921" y="1333"/>
                    <a:pt x="131254" y="0"/>
                    <a:pt x="134017" y="0"/>
                  </a:cubicBezTo>
                  <a:lnTo>
                    <a:pt x="153543" y="0"/>
                  </a:lnTo>
                  <a:cubicBezTo>
                    <a:pt x="156305" y="0"/>
                    <a:pt x="157639" y="1429"/>
                    <a:pt x="157639" y="4096"/>
                  </a:cubicBezTo>
                  <a:lnTo>
                    <a:pt x="157639" y="111157"/>
                  </a:lnTo>
                  <a:cubicBezTo>
                    <a:pt x="157639" y="118777"/>
                    <a:pt x="156210" y="123920"/>
                    <a:pt x="153543" y="126587"/>
                  </a:cubicBezTo>
                  <a:cubicBezTo>
                    <a:pt x="150781" y="129254"/>
                    <a:pt x="146590" y="130683"/>
                    <a:pt x="140875" y="130683"/>
                  </a:cubicBezTo>
                  <a:lnTo>
                    <a:pt x="124778" y="130683"/>
                  </a:lnTo>
                  <a:cubicBezTo>
                    <a:pt x="121920" y="130683"/>
                    <a:pt x="119539" y="130588"/>
                    <a:pt x="117634" y="130302"/>
                  </a:cubicBezTo>
                  <a:cubicBezTo>
                    <a:pt x="115729" y="130016"/>
                    <a:pt x="114014" y="129540"/>
                    <a:pt x="112490" y="128778"/>
                  </a:cubicBezTo>
                  <a:cubicBezTo>
                    <a:pt x="111062" y="128016"/>
                    <a:pt x="109538" y="126968"/>
                    <a:pt x="108109" y="125539"/>
                  </a:cubicBezTo>
                  <a:cubicBezTo>
                    <a:pt x="106680" y="124111"/>
                    <a:pt x="105061" y="122110"/>
                    <a:pt x="103156" y="119634"/>
                  </a:cubicBezTo>
                  <a:lnTo>
                    <a:pt x="33623" y="28670"/>
                  </a:lnTo>
                  <a:cubicBezTo>
                    <a:pt x="32861" y="27813"/>
                    <a:pt x="32004" y="27432"/>
                    <a:pt x="31242" y="27432"/>
                  </a:cubicBezTo>
                  <a:lnTo>
                    <a:pt x="29528" y="27432"/>
                  </a:lnTo>
                  <a:cubicBezTo>
                    <a:pt x="28575" y="27432"/>
                    <a:pt x="28004" y="28004"/>
                    <a:pt x="28004" y="29242"/>
                  </a:cubicBezTo>
                  <a:lnTo>
                    <a:pt x="28004" y="126587"/>
                  </a:lnTo>
                  <a:cubicBezTo>
                    <a:pt x="28004" y="129349"/>
                    <a:pt x="26670" y="130683"/>
                    <a:pt x="23908" y="130683"/>
                  </a:cubicBezTo>
                  <a:lnTo>
                    <a:pt x="4286" y="130683"/>
                  </a:lnTo>
                  <a:cubicBezTo>
                    <a:pt x="1429" y="130683"/>
                    <a:pt x="0" y="129349"/>
                    <a:pt x="0" y="126587"/>
                  </a:cubicBezTo>
                  <a:lnTo>
                    <a:pt x="0" y="19526"/>
                  </a:lnTo>
                  <a:cubicBezTo>
                    <a:pt x="0" y="11906"/>
                    <a:pt x="1334" y="6763"/>
                    <a:pt x="4096" y="4096"/>
                  </a:cubicBezTo>
                  <a:cubicBezTo>
                    <a:pt x="6763" y="1429"/>
                    <a:pt x="11049" y="95"/>
                    <a:pt x="16764" y="95"/>
                  </a:cubicBezTo>
                  <a:lnTo>
                    <a:pt x="33338" y="95"/>
                  </a:lnTo>
                  <a:close/>
                </a:path>
              </a:pathLst>
            </a:custGeom>
            <a:solidFill>
              <a:schemeClr val="bg1"/>
            </a:solidFill>
            <a:ln w="9525" cap="flat">
              <a:noFill/>
              <a:prstDash val="solid"/>
              <a:miter/>
            </a:ln>
          </p:spPr>
          <p:txBody>
            <a:bodyPr rtlCol="0" anchor="ctr"/>
            <a:lstStyle/>
            <a:p>
              <a:endParaRPr lang="fr-FR" dirty="0"/>
            </a:p>
          </p:txBody>
        </p:sp>
        <p:sp>
          <p:nvSpPr>
            <p:cNvPr id="25" name="Forme libre 24">
              <a:extLst>
                <a:ext uri="{FF2B5EF4-FFF2-40B4-BE49-F238E27FC236}">
                  <a16:creationId xmlns:a16="http://schemas.microsoft.com/office/drawing/2014/main" id="{567693C2-0A94-50AA-993A-8CBAA91BA7FA}"/>
                </a:ext>
              </a:extLst>
            </p:cNvPr>
            <p:cNvSpPr/>
            <p:nvPr/>
          </p:nvSpPr>
          <p:spPr>
            <a:xfrm>
              <a:off x="8618778" y="1534689"/>
              <a:ext cx="41977" cy="31126"/>
            </a:xfrm>
            <a:custGeom>
              <a:avLst/>
              <a:gdLst>
                <a:gd name="connsiteX0" fmla="*/ 56159 w 176114"/>
                <a:gd name="connsiteY0" fmla="*/ 82391 h 130587"/>
                <a:gd name="connsiteX1" fmla="*/ 120262 w 176114"/>
                <a:gd name="connsiteY1" fmla="*/ 82391 h 130587"/>
                <a:gd name="connsiteX2" fmla="*/ 90639 w 176114"/>
                <a:gd name="connsiteY2" fmla="*/ 27718 h 130587"/>
                <a:gd name="connsiteX3" fmla="*/ 88544 w 176114"/>
                <a:gd name="connsiteY3" fmla="*/ 26479 h 130587"/>
                <a:gd name="connsiteX4" fmla="*/ 87401 w 176114"/>
                <a:gd name="connsiteY4" fmla="*/ 26479 h 130587"/>
                <a:gd name="connsiteX5" fmla="*/ 85401 w 176114"/>
                <a:gd name="connsiteY5" fmla="*/ 27718 h 130587"/>
                <a:gd name="connsiteX6" fmla="*/ 56159 w 176114"/>
                <a:gd name="connsiteY6" fmla="*/ 82391 h 130587"/>
                <a:gd name="connsiteX7" fmla="*/ 92354 w 176114"/>
                <a:gd name="connsiteY7" fmla="*/ 0 h 130587"/>
                <a:gd name="connsiteX8" fmla="*/ 104260 w 176114"/>
                <a:gd name="connsiteY8" fmla="*/ 2857 h 130587"/>
                <a:gd name="connsiteX9" fmla="*/ 113785 w 176114"/>
                <a:gd name="connsiteY9" fmla="*/ 14192 h 130587"/>
                <a:gd name="connsiteX10" fmla="*/ 175507 w 176114"/>
                <a:gd name="connsiteY10" fmla="*/ 126301 h 130587"/>
                <a:gd name="connsiteX11" fmla="*/ 175984 w 176114"/>
                <a:gd name="connsiteY11" fmla="*/ 129349 h 130587"/>
                <a:gd name="connsiteX12" fmla="*/ 173317 w 176114"/>
                <a:gd name="connsiteY12" fmla="*/ 130588 h 130587"/>
                <a:gd name="connsiteX13" fmla="*/ 149599 w 176114"/>
                <a:gd name="connsiteY13" fmla="*/ 130588 h 130587"/>
                <a:gd name="connsiteX14" fmla="*/ 145313 w 176114"/>
                <a:gd name="connsiteY14" fmla="*/ 128111 h 130587"/>
                <a:gd name="connsiteX15" fmla="*/ 132073 w 176114"/>
                <a:gd name="connsiteY15" fmla="*/ 104013 h 130587"/>
                <a:gd name="connsiteX16" fmla="*/ 44443 w 176114"/>
                <a:gd name="connsiteY16" fmla="*/ 104013 h 130587"/>
                <a:gd name="connsiteX17" fmla="*/ 31585 w 176114"/>
                <a:gd name="connsiteY17" fmla="*/ 128111 h 130587"/>
                <a:gd name="connsiteX18" fmla="*/ 27298 w 176114"/>
                <a:gd name="connsiteY18" fmla="*/ 130588 h 130587"/>
                <a:gd name="connsiteX19" fmla="*/ 3010 w 176114"/>
                <a:gd name="connsiteY19" fmla="*/ 130588 h 130587"/>
                <a:gd name="connsiteX20" fmla="*/ 152 w 176114"/>
                <a:gd name="connsiteY20" fmla="*/ 129349 h 130587"/>
                <a:gd name="connsiteX21" fmla="*/ 628 w 176114"/>
                <a:gd name="connsiteY21" fmla="*/ 126301 h 130587"/>
                <a:gd name="connsiteX22" fmla="*/ 61779 w 176114"/>
                <a:gd name="connsiteY22" fmla="*/ 14192 h 130587"/>
                <a:gd name="connsiteX23" fmla="*/ 70923 w 176114"/>
                <a:gd name="connsiteY23" fmla="*/ 2857 h 130587"/>
                <a:gd name="connsiteX24" fmla="*/ 81305 w 176114"/>
                <a:gd name="connsiteY24" fmla="*/ 0 h 130587"/>
                <a:gd name="connsiteX25" fmla="*/ 92354 w 176114"/>
                <a:gd name="connsiteY25"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114" h="130587">
                  <a:moveTo>
                    <a:pt x="56159" y="82391"/>
                  </a:moveTo>
                  <a:lnTo>
                    <a:pt x="120262" y="82391"/>
                  </a:lnTo>
                  <a:lnTo>
                    <a:pt x="90639" y="27718"/>
                  </a:lnTo>
                  <a:cubicBezTo>
                    <a:pt x="90163" y="26860"/>
                    <a:pt x="89401" y="26479"/>
                    <a:pt x="88544" y="26479"/>
                  </a:cubicBezTo>
                  <a:lnTo>
                    <a:pt x="87401" y="26479"/>
                  </a:lnTo>
                  <a:cubicBezTo>
                    <a:pt x="86544" y="26479"/>
                    <a:pt x="85877" y="26956"/>
                    <a:pt x="85401" y="27718"/>
                  </a:cubicBezTo>
                  <a:lnTo>
                    <a:pt x="56159" y="82391"/>
                  </a:lnTo>
                  <a:close/>
                  <a:moveTo>
                    <a:pt x="92354" y="0"/>
                  </a:moveTo>
                  <a:cubicBezTo>
                    <a:pt x="97117" y="0"/>
                    <a:pt x="101022" y="952"/>
                    <a:pt x="104260" y="2857"/>
                  </a:cubicBezTo>
                  <a:cubicBezTo>
                    <a:pt x="107499" y="4858"/>
                    <a:pt x="110642" y="8572"/>
                    <a:pt x="113785" y="14192"/>
                  </a:cubicBezTo>
                  <a:lnTo>
                    <a:pt x="175507" y="126301"/>
                  </a:lnTo>
                  <a:cubicBezTo>
                    <a:pt x="176079" y="127540"/>
                    <a:pt x="176269" y="128588"/>
                    <a:pt x="175984" y="129349"/>
                  </a:cubicBezTo>
                  <a:cubicBezTo>
                    <a:pt x="175698" y="130112"/>
                    <a:pt x="174745" y="130588"/>
                    <a:pt x="173317" y="130588"/>
                  </a:cubicBezTo>
                  <a:lnTo>
                    <a:pt x="149599" y="130588"/>
                  </a:lnTo>
                  <a:cubicBezTo>
                    <a:pt x="147504" y="130588"/>
                    <a:pt x="146075" y="129730"/>
                    <a:pt x="145313" y="128111"/>
                  </a:cubicBezTo>
                  <a:lnTo>
                    <a:pt x="132073" y="104013"/>
                  </a:lnTo>
                  <a:lnTo>
                    <a:pt x="44443" y="104013"/>
                  </a:lnTo>
                  <a:lnTo>
                    <a:pt x="31585" y="128111"/>
                  </a:lnTo>
                  <a:cubicBezTo>
                    <a:pt x="30727" y="129730"/>
                    <a:pt x="29299" y="130588"/>
                    <a:pt x="27298" y="130588"/>
                  </a:cubicBezTo>
                  <a:lnTo>
                    <a:pt x="3010" y="130588"/>
                  </a:lnTo>
                  <a:cubicBezTo>
                    <a:pt x="1390" y="130588"/>
                    <a:pt x="438" y="130207"/>
                    <a:pt x="152" y="129349"/>
                  </a:cubicBezTo>
                  <a:cubicBezTo>
                    <a:pt x="-134" y="128492"/>
                    <a:pt x="-39" y="127540"/>
                    <a:pt x="628" y="126301"/>
                  </a:cubicBezTo>
                  <a:lnTo>
                    <a:pt x="61779" y="14192"/>
                  </a:lnTo>
                  <a:cubicBezTo>
                    <a:pt x="64922" y="8572"/>
                    <a:pt x="67970" y="4858"/>
                    <a:pt x="70923" y="2857"/>
                  </a:cubicBezTo>
                  <a:cubicBezTo>
                    <a:pt x="73876" y="952"/>
                    <a:pt x="77400" y="0"/>
                    <a:pt x="81305" y="0"/>
                  </a:cubicBezTo>
                  <a:lnTo>
                    <a:pt x="92354" y="0"/>
                  </a:lnTo>
                  <a:close/>
                </a:path>
              </a:pathLst>
            </a:custGeom>
            <a:solidFill>
              <a:schemeClr val="bg1"/>
            </a:solidFill>
            <a:ln w="9525" cap="flat">
              <a:noFill/>
              <a:prstDash val="solid"/>
              <a:miter/>
            </a:ln>
          </p:spPr>
          <p:txBody>
            <a:bodyPr rtlCol="0" anchor="ctr"/>
            <a:lstStyle/>
            <a:p>
              <a:endParaRPr lang="fr-FR" dirty="0"/>
            </a:p>
          </p:txBody>
        </p:sp>
        <p:sp>
          <p:nvSpPr>
            <p:cNvPr id="26" name="Forme libre 25">
              <a:extLst>
                <a:ext uri="{FF2B5EF4-FFF2-40B4-BE49-F238E27FC236}">
                  <a16:creationId xmlns:a16="http://schemas.microsoft.com/office/drawing/2014/main" id="{8095A215-76C6-F486-B776-85165F69D3BA}"/>
                </a:ext>
              </a:extLst>
            </p:cNvPr>
            <p:cNvSpPr/>
            <p:nvPr/>
          </p:nvSpPr>
          <p:spPr>
            <a:xfrm>
              <a:off x="8661472" y="1534689"/>
              <a:ext cx="36756" cy="31104"/>
            </a:xfrm>
            <a:custGeom>
              <a:avLst/>
              <a:gdLst>
                <a:gd name="connsiteX0" fmla="*/ 149923 w 154209"/>
                <a:gd name="connsiteY0" fmla="*/ 0 h 130492"/>
                <a:gd name="connsiteX1" fmla="*/ 154210 w 154209"/>
                <a:gd name="connsiteY1" fmla="*/ 4096 h 130492"/>
                <a:gd name="connsiteX2" fmla="*/ 154210 w 154209"/>
                <a:gd name="connsiteY2" fmla="*/ 22384 h 130492"/>
                <a:gd name="connsiteX3" fmla="*/ 149923 w 154209"/>
                <a:gd name="connsiteY3" fmla="*/ 26670 h 130492"/>
                <a:gd name="connsiteX4" fmla="*/ 91345 w 154209"/>
                <a:gd name="connsiteY4" fmla="*/ 26670 h 130492"/>
                <a:gd name="connsiteX5" fmla="*/ 91345 w 154209"/>
                <a:gd name="connsiteY5" fmla="*/ 126397 h 130492"/>
                <a:gd name="connsiteX6" fmla="*/ 87249 w 154209"/>
                <a:gd name="connsiteY6" fmla="*/ 130492 h 130492"/>
                <a:gd name="connsiteX7" fmla="*/ 66961 w 154209"/>
                <a:gd name="connsiteY7" fmla="*/ 130492 h 130492"/>
                <a:gd name="connsiteX8" fmla="*/ 62865 w 154209"/>
                <a:gd name="connsiteY8" fmla="*/ 126397 h 130492"/>
                <a:gd name="connsiteX9" fmla="*/ 62865 w 154209"/>
                <a:gd name="connsiteY9" fmla="*/ 26670 h 130492"/>
                <a:gd name="connsiteX10" fmla="*/ 4286 w 154209"/>
                <a:gd name="connsiteY10" fmla="*/ 26670 h 130492"/>
                <a:gd name="connsiteX11" fmla="*/ 0 w 154209"/>
                <a:gd name="connsiteY11" fmla="*/ 22384 h 130492"/>
                <a:gd name="connsiteX12" fmla="*/ 0 w 154209"/>
                <a:gd name="connsiteY12" fmla="*/ 4096 h 130492"/>
                <a:gd name="connsiteX13" fmla="*/ 4286 w 154209"/>
                <a:gd name="connsiteY13" fmla="*/ 0 h 130492"/>
                <a:gd name="connsiteX14" fmla="*/ 149923 w 154209"/>
                <a:gd name="connsiteY14"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209" h="130492">
                  <a:moveTo>
                    <a:pt x="149923" y="0"/>
                  </a:moveTo>
                  <a:cubicBezTo>
                    <a:pt x="152781" y="0"/>
                    <a:pt x="154210" y="1429"/>
                    <a:pt x="154210" y="4096"/>
                  </a:cubicBezTo>
                  <a:lnTo>
                    <a:pt x="154210" y="22384"/>
                  </a:lnTo>
                  <a:cubicBezTo>
                    <a:pt x="154210" y="25241"/>
                    <a:pt x="152781" y="26670"/>
                    <a:pt x="149923" y="26670"/>
                  </a:cubicBezTo>
                  <a:lnTo>
                    <a:pt x="91345" y="26670"/>
                  </a:lnTo>
                  <a:lnTo>
                    <a:pt x="91345" y="126397"/>
                  </a:lnTo>
                  <a:cubicBezTo>
                    <a:pt x="91345" y="129159"/>
                    <a:pt x="89916" y="130492"/>
                    <a:pt x="87249" y="130492"/>
                  </a:cubicBezTo>
                  <a:lnTo>
                    <a:pt x="66961" y="130492"/>
                  </a:lnTo>
                  <a:cubicBezTo>
                    <a:pt x="64198" y="130492"/>
                    <a:pt x="62865" y="129159"/>
                    <a:pt x="62865" y="126397"/>
                  </a:cubicBezTo>
                  <a:lnTo>
                    <a:pt x="62865" y="26670"/>
                  </a:lnTo>
                  <a:lnTo>
                    <a:pt x="4286" y="26670"/>
                  </a:lnTo>
                  <a:cubicBezTo>
                    <a:pt x="1429" y="26670"/>
                    <a:pt x="0" y="25241"/>
                    <a:pt x="0" y="22384"/>
                  </a:cubicBezTo>
                  <a:lnTo>
                    <a:pt x="0" y="4096"/>
                  </a:lnTo>
                  <a:cubicBezTo>
                    <a:pt x="0" y="1333"/>
                    <a:pt x="1429" y="0"/>
                    <a:pt x="4286" y="0"/>
                  </a:cubicBezTo>
                  <a:lnTo>
                    <a:pt x="149923" y="0"/>
                  </a:lnTo>
                  <a:close/>
                </a:path>
              </a:pathLst>
            </a:custGeom>
            <a:solidFill>
              <a:schemeClr val="bg1"/>
            </a:solidFill>
            <a:ln w="9525" cap="flat">
              <a:noFill/>
              <a:prstDash val="solid"/>
              <a:miter/>
            </a:ln>
          </p:spPr>
          <p:txBody>
            <a:bodyPr rtlCol="0" anchor="ctr"/>
            <a:lstStyle/>
            <a:p>
              <a:endParaRPr lang="fr-FR" dirty="0"/>
            </a:p>
          </p:txBody>
        </p:sp>
        <p:sp>
          <p:nvSpPr>
            <p:cNvPr id="27" name="Forme libre 26">
              <a:extLst>
                <a:ext uri="{FF2B5EF4-FFF2-40B4-BE49-F238E27FC236}">
                  <a16:creationId xmlns:a16="http://schemas.microsoft.com/office/drawing/2014/main" id="{76EAB434-E2B1-32C4-7C87-DBFE5080DACC}"/>
                </a:ext>
              </a:extLst>
            </p:cNvPr>
            <p:cNvSpPr/>
            <p:nvPr/>
          </p:nvSpPr>
          <p:spPr>
            <a:xfrm>
              <a:off x="8706924" y="1534689"/>
              <a:ext cx="6811" cy="31126"/>
            </a:xfrm>
            <a:custGeom>
              <a:avLst/>
              <a:gdLst>
                <a:gd name="connsiteX0" fmla="*/ 24479 w 28575"/>
                <a:gd name="connsiteY0" fmla="*/ 0 h 130587"/>
                <a:gd name="connsiteX1" fmla="*/ 28575 w 28575"/>
                <a:gd name="connsiteY1" fmla="*/ 4096 h 130587"/>
                <a:gd name="connsiteX2" fmla="*/ 28575 w 28575"/>
                <a:gd name="connsiteY2" fmla="*/ 126492 h 130587"/>
                <a:gd name="connsiteX3" fmla="*/ 24479 w 28575"/>
                <a:gd name="connsiteY3" fmla="*/ 130588 h 130587"/>
                <a:gd name="connsiteX4" fmla="*/ 4286 w 28575"/>
                <a:gd name="connsiteY4" fmla="*/ 130588 h 130587"/>
                <a:gd name="connsiteX5" fmla="*/ 0 w 28575"/>
                <a:gd name="connsiteY5" fmla="*/ 126492 h 130587"/>
                <a:gd name="connsiteX6" fmla="*/ 0 w 28575"/>
                <a:gd name="connsiteY6" fmla="*/ 4096 h 130587"/>
                <a:gd name="connsiteX7" fmla="*/ 4286 w 28575"/>
                <a:gd name="connsiteY7" fmla="*/ 0 h 130587"/>
                <a:gd name="connsiteX8" fmla="*/ 24479 w 28575"/>
                <a:gd name="connsiteY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30587">
                  <a:moveTo>
                    <a:pt x="24479" y="0"/>
                  </a:moveTo>
                  <a:cubicBezTo>
                    <a:pt x="27241" y="0"/>
                    <a:pt x="28575" y="1429"/>
                    <a:pt x="28575" y="4096"/>
                  </a:cubicBezTo>
                  <a:lnTo>
                    <a:pt x="28575" y="126492"/>
                  </a:lnTo>
                  <a:cubicBezTo>
                    <a:pt x="28575" y="129254"/>
                    <a:pt x="27146" y="130588"/>
                    <a:pt x="24479" y="130588"/>
                  </a:cubicBezTo>
                  <a:lnTo>
                    <a:pt x="4286" y="130588"/>
                  </a:lnTo>
                  <a:cubicBezTo>
                    <a:pt x="1428" y="130588"/>
                    <a:pt x="0" y="129254"/>
                    <a:pt x="0" y="126492"/>
                  </a:cubicBezTo>
                  <a:lnTo>
                    <a:pt x="0" y="4096"/>
                  </a:lnTo>
                  <a:cubicBezTo>
                    <a:pt x="0" y="1333"/>
                    <a:pt x="1428" y="0"/>
                    <a:pt x="4286" y="0"/>
                  </a:cubicBezTo>
                  <a:lnTo>
                    <a:pt x="24479" y="0"/>
                  </a:lnTo>
                  <a:close/>
                </a:path>
              </a:pathLst>
            </a:custGeom>
            <a:solidFill>
              <a:schemeClr val="bg1"/>
            </a:solidFill>
            <a:ln w="9525" cap="flat">
              <a:noFill/>
              <a:prstDash val="solid"/>
              <a:miter/>
            </a:ln>
          </p:spPr>
          <p:txBody>
            <a:bodyPr rtlCol="0" anchor="ctr"/>
            <a:lstStyle/>
            <a:p>
              <a:endParaRPr lang="fr-FR" dirty="0"/>
            </a:p>
          </p:txBody>
        </p:sp>
        <p:sp>
          <p:nvSpPr>
            <p:cNvPr id="28" name="Forme libre 27">
              <a:extLst>
                <a:ext uri="{FF2B5EF4-FFF2-40B4-BE49-F238E27FC236}">
                  <a16:creationId xmlns:a16="http://schemas.microsoft.com/office/drawing/2014/main" id="{824C9D1E-2208-99E4-A2D2-5013E6026785}"/>
                </a:ext>
              </a:extLst>
            </p:cNvPr>
            <p:cNvSpPr/>
            <p:nvPr/>
          </p:nvSpPr>
          <p:spPr>
            <a:xfrm>
              <a:off x="8724020" y="1534689"/>
              <a:ext cx="38641" cy="31126"/>
            </a:xfrm>
            <a:custGeom>
              <a:avLst/>
              <a:gdLst>
                <a:gd name="connsiteX0" fmla="*/ 28670 w 162115"/>
                <a:gd name="connsiteY0" fmla="*/ 79248 h 130587"/>
                <a:gd name="connsiteX1" fmla="*/ 29909 w 162115"/>
                <a:gd name="connsiteY1" fmla="*/ 91535 h 130587"/>
                <a:gd name="connsiteX2" fmla="*/ 33909 w 162115"/>
                <a:gd name="connsiteY2" fmla="*/ 99346 h 130587"/>
                <a:gd name="connsiteX3" fmla="*/ 41434 w 162115"/>
                <a:gd name="connsiteY3" fmla="*/ 103537 h 130587"/>
                <a:gd name="connsiteX4" fmla="*/ 53436 w 162115"/>
                <a:gd name="connsiteY4" fmla="*/ 104680 h 130587"/>
                <a:gd name="connsiteX5" fmla="*/ 108871 w 162115"/>
                <a:gd name="connsiteY5" fmla="*/ 104680 h 130587"/>
                <a:gd name="connsiteX6" fmla="*/ 120872 w 162115"/>
                <a:gd name="connsiteY6" fmla="*/ 103537 h 130587"/>
                <a:gd name="connsiteX7" fmla="*/ 128397 w 162115"/>
                <a:gd name="connsiteY7" fmla="*/ 99346 h 130587"/>
                <a:gd name="connsiteX8" fmla="*/ 132398 w 162115"/>
                <a:gd name="connsiteY8" fmla="*/ 91535 h 130587"/>
                <a:gd name="connsiteX9" fmla="*/ 133636 w 162115"/>
                <a:gd name="connsiteY9" fmla="*/ 79248 h 130587"/>
                <a:gd name="connsiteX10" fmla="*/ 133636 w 162115"/>
                <a:gd name="connsiteY10" fmla="*/ 51245 h 130587"/>
                <a:gd name="connsiteX11" fmla="*/ 132398 w 162115"/>
                <a:gd name="connsiteY11" fmla="*/ 39052 h 130587"/>
                <a:gd name="connsiteX12" fmla="*/ 128397 w 162115"/>
                <a:gd name="connsiteY12" fmla="*/ 31242 h 130587"/>
                <a:gd name="connsiteX13" fmla="*/ 120872 w 162115"/>
                <a:gd name="connsiteY13" fmla="*/ 27146 h 130587"/>
                <a:gd name="connsiteX14" fmla="*/ 108871 w 162115"/>
                <a:gd name="connsiteY14" fmla="*/ 25908 h 130587"/>
                <a:gd name="connsiteX15" fmla="*/ 53436 w 162115"/>
                <a:gd name="connsiteY15" fmla="*/ 25908 h 130587"/>
                <a:gd name="connsiteX16" fmla="*/ 41434 w 162115"/>
                <a:gd name="connsiteY16" fmla="*/ 27146 h 130587"/>
                <a:gd name="connsiteX17" fmla="*/ 33909 w 162115"/>
                <a:gd name="connsiteY17" fmla="*/ 31242 h 130587"/>
                <a:gd name="connsiteX18" fmla="*/ 29909 w 162115"/>
                <a:gd name="connsiteY18" fmla="*/ 39052 h 130587"/>
                <a:gd name="connsiteX19" fmla="*/ 28670 w 162115"/>
                <a:gd name="connsiteY19" fmla="*/ 51245 h 130587"/>
                <a:gd name="connsiteX20" fmla="*/ 28670 w 162115"/>
                <a:gd name="connsiteY20" fmla="*/ 79248 h 130587"/>
                <a:gd name="connsiteX21" fmla="*/ 109919 w 162115"/>
                <a:gd name="connsiteY21" fmla="*/ 0 h 130587"/>
                <a:gd name="connsiteX22" fmla="*/ 134017 w 162115"/>
                <a:gd name="connsiteY22" fmla="*/ 2762 h 130587"/>
                <a:gd name="connsiteX23" fmla="*/ 150209 w 162115"/>
                <a:gd name="connsiteY23" fmla="*/ 11335 h 130587"/>
                <a:gd name="connsiteX24" fmla="*/ 159258 w 162115"/>
                <a:gd name="connsiteY24" fmla="*/ 26575 h 130587"/>
                <a:gd name="connsiteX25" fmla="*/ 162116 w 162115"/>
                <a:gd name="connsiteY25" fmla="*/ 49339 h 130587"/>
                <a:gd name="connsiteX26" fmla="*/ 162116 w 162115"/>
                <a:gd name="connsiteY26" fmla="*/ 81343 h 130587"/>
                <a:gd name="connsiteX27" fmla="*/ 159258 w 162115"/>
                <a:gd name="connsiteY27" fmla="*/ 104204 h 130587"/>
                <a:gd name="connsiteX28" fmla="*/ 150209 w 162115"/>
                <a:gd name="connsiteY28" fmla="*/ 119443 h 130587"/>
                <a:gd name="connsiteX29" fmla="*/ 134017 w 162115"/>
                <a:gd name="connsiteY29" fmla="*/ 127921 h 130587"/>
                <a:gd name="connsiteX30" fmla="*/ 109919 w 162115"/>
                <a:gd name="connsiteY30" fmla="*/ 130588 h 130587"/>
                <a:gd name="connsiteX31" fmla="*/ 52292 w 162115"/>
                <a:gd name="connsiteY31" fmla="*/ 130588 h 130587"/>
                <a:gd name="connsiteX32" fmla="*/ 28194 w 162115"/>
                <a:gd name="connsiteY32" fmla="*/ 127921 h 130587"/>
                <a:gd name="connsiteX33" fmla="*/ 12097 w 162115"/>
                <a:gd name="connsiteY33" fmla="*/ 119443 h 130587"/>
                <a:gd name="connsiteX34" fmla="*/ 2953 w 162115"/>
                <a:gd name="connsiteY34" fmla="*/ 104204 h 130587"/>
                <a:gd name="connsiteX35" fmla="*/ 0 w 162115"/>
                <a:gd name="connsiteY35" fmla="*/ 81343 h 130587"/>
                <a:gd name="connsiteX36" fmla="*/ 0 w 162115"/>
                <a:gd name="connsiteY36" fmla="*/ 49339 h 130587"/>
                <a:gd name="connsiteX37" fmla="*/ 2953 w 162115"/>
                <a:gd name="connsiteY37" fmla="*/ 26575 h 130587"/>
                <a:gd name="connsiteX38" fmla="*/ 12097 w 162115"/>
                <a:gd name="connsiteY38" fmla="*/ 11335 h 130587"/>
                <a:gd name="connsiteX39" fmla="*/ 28194 w 162115"/>
                <a:gd name="connsiteY39" fmla="*/ 2762 h 130587"/>
                <a:gd name="connsiteX40" fmla="*/ 52292 w 162115"/>
                <a:gd name="connsiteY40" fmla="*/ 0 h 130587"/>
                <a:gd name="connsiteX41" fmla="*/ 109919 w 162115"/>
                <a:gd name="connsiteY41"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2115" h="130587">
                  <a:moveTo>
                    <a:pt x="28670" y="79248"/>
                  </a:moveTo>
                  <a:cubicBezTo>
                    <a:pt x="28670" y="84106"/>
                    <a:pt x="29051" y="88201"/>
                    <a:pt x="29909" y="91535"/>
                  </a:cubicBezTo>
                  <a:cubicBezTo>
                    <a:pt x="30766" y="94774"/>
                    <a:pt x="32099" y="97441"/>
                    <a:pt x="33909" y="99346"/>
                  </a:cubicBezTo>
                  <a:cubicBezTo>
                    <a:pt x="35719" y="101346"/>
                    <a:pt x="38291" y="102679"/>
                    <a:pt x="41434" y="103537"/>
                  </a:cubicBezTo>
                  <a:cubicBezTo>
                    <a:pt x="44577" y="104299"/>
                    <a:pt x="48578" y="104680"/>
                    <a:pt x="53436" y="104680"/>
                  </a:cubicBezTo>
                  <a:lnTo>
                    <a:pt x="108871" y="104680"/>
                  </a:lnTo>
                  <a:cubicBezTo>
                    <a:pt x="113729" y="104680"/>
                    <a:pt x="117729" y="104299"/>
                    <a:pt x="120872" y="103537"/>
                  </a:cubicBezTo>
                  <a:cubicBezTo>
                    <a:pt x="124016" y="102679"/>
                    <a:pt x="126588" y="101346"/>
                    <a:pt x="128397" y="99346"/>
                  </a:cubicBezTo>
                  <a:cubicBezTo>
                    <a:pt x="130207" y="97441"/>
                    <a:pt x="131540" y="94774"/>
                    <a:pt x="132398" y="91535"/>
                  </a:cubicBezTo>
                  <a:cubicBezTo>
                    <a:pt x="133255" y="88201"/>
                    <a:pt x="133636" y="84106"/>
                    <a:pt x="133636" y="79248"/>
                  </a:cubicBezTo>
                  <a:lnTo>
                    <a:pt x="133636" y="51245"/>
                  </a:lnTo>
                  <a:cubicBezTo>
                    <a:pt x="133636" y="46387"/>
                    <a:pt x="133255" y="42291"/>
                    <a:pt x="132398" y="39052"/>
                  </a:cubicBezTo>
                  <a:cubicBezTo>
                    <a:pt x="131540" y="35719"/>
                    <a:pt x="130302" y="33147"/>
                    <a:pt x="128397" y="31242"/>
                  </a:cubicBezTo>
                  <a:cubicBezTo>
                    <a:pt x="126492" y="29337"/>
                    <a:pt x="124016" y="27908"/>
                    <a:pt x="120872" y="27146"/>
                  </a:cubicBezTo>
                  <a:cubicBezTo>
                    <a:pt x="117634" y="26289"/>
                    <a:pt x="113729" y="25908"/>
                    <a:pt x="108871" y="25908"/>
                  </a:cubicBezTo>
                  <a:lnTo>
                    <a:pt x="53436" y="25908"/>
                  </a:lnTo>
                  <a:cubicBezTo>
                    <a:pt x="48578" y="25908"/>
                    <a:pt x="44577" y="26289"/>
                    <a:pt x="41434" y="27146"/>
                  </a:cubicBezTo>
                  <a:cubicBezTo>
                    <a:pt x="38291" y="27908"/>
                    <a:pt x="35719" y="29337"/>
                    <a:pt x="33909" y="31242"/>
                  </a:cubicBezTo>
                  <a:cubicBezTo>
                    <a:pt x="32099" y="33242"/>
                    <a:pt x="30671" y="35719"/>
                    <a:pt x="29909" y="39052"/>
                  </a:cubicBezTo>
                  <a:cubicBezTo>
                    <a:pt x="29051" y="42386"/>
                    <a:pt x="28670" y="46387"/>
                    <a:pt x="28670" y="51245"/>
                  </a:cubicBezTo>
                  <a:lnTo>
                    <a:pt x="28670" y="79248"/>
                  </a:lnTo>
                  <a:close/>
                  <a:moveTo>
                    <a:pt x="109919" y="0"/>
                  </a:moveTo>
                  <a:cubicBezTo>
                    <a:pt x="119349" y="0"/>
                    <a:pt x="127445" y="952"/>
                    <a:pt x="134017" y="2762"/>
                  </a:cubicBezTo>
                  <a:cubicBezTo>
                    <a:pt x="140684" y="4572"/>
                    <a:pt x="146114" y="7429"/>
                    <a:pt x="150209" y="11335"/>
                  </a:cubicBezTo>
                  <a:cubicBezTo>
                    <a:pt x="154400" y="15240"/>
                    <a:pt x="157353" y="20288"/>
                    <a:pt x="159258" y="26575"/>
                  </a:cubicBezTo>
                  <a:cubicBezTo>
                    <a:pt x="161163" y="32766"/>
                    <a:pt x="162116" y="40386"/>
                    <a:pt x="162116" y="49339"/>
                  </a:cubicBezTo>
                  <a:lnTo>
                    <a:pt x="162116" y="81343"/>
                  </a:lnTo>
                  <a:cubicBezTo>
                    <a:pt x="162116" y="90297"/>
                    <a:pt x="161163" y="97917"/>
                    <a:pt x="159258" y="104204"/>
                  </a:cubicBezTo>
                  <a:cubicBezTo>
                    <a:pt x="157449" y="110490"/>
                    <a:pt x="154400" y="115538"/>
                    <a:pt x="150209" y="119443"/>
                  </a:cubicBezTo>
                  <a:cubicBezTo>
                    <a:pt x="146018" y="123349"/>
                    <a:pt x="140589" y="126206"/>
                    <a:pt x="134017" y="127921"/>
                  </a:cubicBezTo>
                  <a:cubicBezTo>
                    <a:pt x="127349" y="129635"/>
                    <a:pt x="119349" y="130588"/>
                    <a:pt x="109919" y="130588"/>
                  </a:cubicBezTo>
                  <a:lnTo>
                    <a:pt x="52292" y="130588"/>
                  </a:lnTo>
                  <a:cubicBezTo>
                    <a:pt x="42863" y="130588"/>
                    <a:pt x="34766" y="129730"/>
                    <a:pt x="28194" y="127921"/>
                  </a:cubicBezTo>
                  <a:cubicBezTo>
                    <a:pt x="21622" y="126206"/>
                    <a:pt x="16288" y="123349"/>
                    <a:pt x="12097" y="119443"/>
                  </a:cubicBezTo>
                  <a:cubicBezTo>
                    <a:pt x="7906" y="115538"/>
                    <a:pt x="4858" y="110490"/>
                    <a:pt x="2953" y="104204"/>
                  </a:cubicBezTo>
                  <a:cubicBezTo>
                    <a:pt x="953" y="97917"/>
                    <a:pt x="0" y="90297"/>
                    <a:pt x="0" y="81343"/>
                  </a:cubicBezTo>
                  <a:lnTo>
                    <a:pt x="0" y="49339"/>
                  </a:lnTo>
                  <a:cubicBezTo>
                    <a:pt x="0" y="40386"/>
                    <a:pt x="953" y="32766"/>
                    <a:pt x="2953" y="26575"/>
                  </a:cubicBezTo>
                  <a:cubicBezTo>
                    <a:pt x="4858" y="20383"/>
                    <a:pt x="7906" y="15335"/>
                    <a:pt x="12097" y="11335"/>
                  </a:cubicBezTo>
                  <a:cubicBezTo>
                    <a:pt x="16288" y="7429"/>
                    <a:pt x="21622" y="4572"/>
                    <a:pt x="28194" y="2762"/>
                  </a:cubicBezTo>
                  <a:cubicBezTo>
                    <a:pt x="34766" y="952"/>
                    <a:pt x="42863" y="0"/>
                    <a:pt x="52292" y="0"/>
                  </a:cubicBezTo>
                  <a:lnTo>
                    <a:pt x="109919" y="0"/>
                  </a:lnTo>
                  <a:close/>
                </a:path>
              </a:pathLst>
            </a:custGeom>
            <a:solidFill>
              <a:schemeClr val="bg1"/>
            </a:solidFill>
            <a:ln w="9525" cap="flat">
              <a:noFill/>
              <a:prstDash val="solid"/>
              <a:miter/>
            </a:ln>
          </p:spPr>
          <p:txBody>
            <a:bodyPr rtlCol="0" anchor="ctr"/>
            <a:lstStyle/>
            <a:p>
              <a:endParaRPr lang="fr-FR" dirty="0"/>
            </a:p>
          </p:txBody>
        </p:sp>
        <p:sp>
          <p:nvSpPr>
            <p:cNvPr id="29" name="Forme libre 28">
              <a:extLst>
                <a:ext uri="{FF2B5EF4-FFF2-40B4-BE49-F238E27FC236}">
                  <a16:creationId xmlns:a16="http://schemas.microsoft.com/office/drawing/2014/main" id="{6B35B0AA-344B-01F3-B4C8-58BE75DA270B}"/>
                </a:ext>
              </a:extLst>
            </p:cNvPr>
            <p:cNvSpPr/>
            <p:nvPr/>
          </p:nvSpPr>
          <p:spPr>
            <a:xfrm>
              <a:off x="8772922" y="1534689"/>
              <a:ext cx="37573" cy="31148"/>
            </a:xfrm>
            <a:custGeom>
              <a:avLst/>
              <a:gdLst>
                <a:gd name="connsiteX0" fmla="*/ 33242 w 157638"/>
                <a:gd name="connsiteY0" fmla="*/ 0 h 130683"/>
                <a:gd name="connsiteX1" fmla="*/ 40671 w 157638"/>
                <a:gd name="connsiteY1" fmla="*/ 381 h 130683"/>
                <a:gd name="connsiteX2" fmla="*/ 45911 w 157638"/>
                <a:gd name="connsiteY2" fmla="*/ 1905 h 130683"/>
                <a:gd name="connsiteX3" fmla="*/ 50196 w 157638"/>
                <a:gd name="connsiteY3" fmla="*/ 5239 h 130683"/>
                <a:gd name="connsiteX4" fmla="*/ 54864 w 157638"/>
                <a:gd name="connsiteY4" fmla="*/ 10954 h 130683"/>
                <a:gd name="connsiteX5" fmla="*/ 124206 w 157638"/>
                <a:gd name="connsiteY5" fmla="*/ 102013 h 130683"/>
                <a:gd name="connsiteX6" fmla="*/ 126682 w 157638"/>
                <a:gd name="connsiteY6" fmla="*/ 103346 h 130683"/>
                <a:gd name="connsiteX7" fmla="*/ 128397 w 157638"/>
                <a:gd name="connsiteY7" fmla="*/ 103346 h 130683"/>
                <a:gd name="connsiteX8" fmla="*/ 129921 w 157638"/>
                <a:gd name="connsiteY8" fmla="*/ 101441 h 130683"/>
                <a:gd name="connsiteX9" fmla="*/ 129921 w 157638"/>
                <a:gd name="connsiteY9" fmla="*/ 4096 h 130683"/>
                <a:gd name="connsiteX10" fmla="*/ 134017 w 157638"/>
                <a:gd name="connsiteY10" fmla="*/ 0 h 130683"/>
                <a:gd name="connsiteX11" fmla="*/ 153543 w 157638"/>
                <a:gd name="connsiteY11" fmla="*/ 0 h 130683"/>
                <a:gd name="connsiteX12" fmla="*/ 157639 w 157638"/>
                <a:gd name="connsiteY12" fmla="*/ 4096 h 130683"/>
                <a:gd name="connsiteX13" fmla="*/ 157639 w 157638"/>
                <a:gd name="connsiteY13" fmla="*/ 111157 h 130683"/>
                <a:gd name="connsiteX14" fmla="*/ 153543 w 157638"/>
                <a:gd name="connsiteY14" fmla="*/ 126587 h 130683"/>
                <a:gd name="connsiteX15" fmla="*/ 140875 w 157638"/>
                <a:gd name="connsiteY15" fmla="*/ 130683 h 130683"/>
                <a:gd name="connsiteX16" fmla="*/ 124777 w 157638"/>
                <a:gd name="connsiteY16" fmla="*/ 130683 h 130683"/>
                <a:gd name="connsiteX17" fmla="*/ 117634 w 157638"/>
                <a:gd name="connsiteY17" fmla="*/ 130302 h 130683"/>
                <a:gd name="connsiteX18" fmla="*/ 112490 w 157638"/>
                <a:gd name="connsiteY18" fmla="*/ 128778 h 130683"/>
                <a:gd name="connsiteX19" fmla="*/ 108109 w 157638"/>
                <a:gd name="connsiteY19" fmla="*/ 125539 h 130683"/>
                <a:gd name="connsiteX20" fmla="*/ 103155 w 157638"/>
                <a:gd name="connsiteY20" fmla="*/ 119634 h 130683"/>
                <a:gd name="connsiteX21" fmla="*/ 33623 w 157638"/>
                <a:gd name="connsiteY21" fmla="*/ 28670 h 130683"/>
                <a:gd name="connsiteX22" fmla="*/ 31242 w 157638"/>
                <a:gd name="connsiteY22" fmla="*/ 27432 h 130683"/>
                <a:gd name="connsiteX23" fmla="*/ 29527 w 157638"/>
                <a:gd name="connsiteY23" fmla="*/ 27432 h 130683"/>
                <a:gd name="connsiteX24" fmla="*/ 28004 w 157638"/>
                <a:gd name="connsiteY24" fmla="*/ 29242 h 130683"/>
                <a:gd name="connsiteX25" fmla="*/ 28004 w 157638"/>
                <a:gd name="connsiteY25" fmla="*/ 126587 h 130683"/>
                <a:gd name="connsiteX26" fmla="*/ 23907 w 157638"/>
                <a:gd name="connsiteY26" fmla="*/ 130683 h 130683"/>
                <a:gd name="connsiteX27" fmla="*/ 4286 w 157638"/>
                <a:gd name="connsiteY27" fmla="*/ 130683 h 130683"/>
                <a:gd name="connsiteX28" fmla="*/ 0 w 157638"/>
                <a:gd name="connsiteY28" fmla="*/ 126587 h 130683"/>
                <a:gd name="connsiteX29" fmla="*/ 0 w 157638"/>
                <a:gd name="connsiteY29" fmla="*/ 19526 h 130683"/>
                <a:gd name="connsiteX30" fmla="*/ 4096 w 157638"/>
                <a:gd name="connsiteY30" fmla="*/ 4096 h 130683"/>
                <a:gd name="connsiteX31" fmla="*/ 16764 w 157638"/>
                <a:gd name="connsiteY31" fmla="*/ 95 h 130683"/>
                <a:gd name="connsiteX32" fmla="*/ 33242 w 157638"/>
                <a:gd name="connsiteY32" fmla="*/ 95 h 1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638" h="130683">
                  <a:moveTo>
                    <a:pt x="33242" y="0"/>
                  </a:moveTo>
                  <a:cubicBezTo>
                    <a:pt x="36195" y="0"/>
                    <a:pt x="38671" y="190"/>
                    <a:pt x="40671" y="381"/>
                  </a:cubicBezTo>
                  <a:cubicBezTo>
                    <a:pt x="42672" y="571"/>
                    <a:pt x="44386" y="1143"/>
                    <a:pt x="45911" y="1905"/>
                  </a:cubicBezTo>
                  <a:cubicBezTo>
                    <a:pt x="47434" y="2762"/>
                    <a:pt x="48863" y="3905"/>
                    <a:pt x="50196" y="5239"/>
                  </a:cubicBezTo>
                  <a:cubicBezTo>
                    <a:pt x="51530" y="6667"/>
                    <a:pt x="53149" y="8572"/>
                    <a:pt x="54864" y="10954"/>
                  </a:cubicBezTo>
                  <a:lnTo>
                    <a:pt x="124206" y="102013"/>
                  </a:lnTo>
                  <a:cubicBezTo>
                    <a:pt x="124777" y="102870"/>
                    <a:pt x="125539" y="103346"/>
                    <a:pt x="126682" y="103346"/>
                  </a:cubicBezTo>
                  <a:lnTo>
                    <a:pt x="128397" y="103346"/>
                  </a:lnTo>
                  <a:cubicBezTo>
                    <a:pt x="129349" y="103346"/>
                    <a:pt x="129921" y="102679"/>
                    <a:pt x="129921" y="101441"/>
                  </a:cubicBezTo>
                  <a:lnTo>
                    <a:pt x="129921" y="4096"/>
                  </a:lnTo>
                  <a:cubicBezTo>
                    <a:pt x="129921" y="1333"/>
                    <a:pt x="131254" y="0"/>
                    <a:pt x="134017" y="0"/>
                  </a:cubicBezTo>
                  <a:lnTo>
                    <a:pt x="153543" y="0"/>
                  </a:lnTo>
                  <a:cubicBezTo>
                    <a:pt x="156305" y="0"/>
                    <a:pt x="157639" y="1429"/>
                    <a:pt x="157639" y="4096"/>
                  </a:cubicBezTo>
                  <a:lnTo>
                    <a:pt x="157639" y="111157"/>
                  </a:lnTo>
                  <a:cubicBezTo>
                    <a:pt x="157639" y="118777"/>
                    <a:pt x="156210" y="123920"/>
                    <a:pt x="153543" y="126587"/>
                  </a:cubicBezTo>
                  <a:cubicBezTo>
                    <a:pt x="150780" y="129254"/>
                    <a:pt x="146589" y="130683"/>
                    <a:pt x="140875" y="130683"/>
                  </a:cubicBezTo>
                  <a:lnTo>
                    <a:pt x="124777" y="130683"/>
                  </a:lnTo>
                  <a:cubicBezTo>
                    <a:pt x="121920" y="130683"/>
                    <a:pt x="119539" y="130588"/>
                    <a:pt x="117634" y="130302"/>
                  </a:cubicBezTo>
                  <a:cubicBezTo>
                    <a:pt x="115728" y="130016"/>
                    <a:pt x="114014" y="129540"/>
                    <a:pt x="112490" y="128778"/>
                  </a:cubicBezTo>
                  <a:cubicBezTo>
                    <a:pt x="111061" y="128016"/>
                    <a:pt x="109538" y="126968"/>
                    <a:pt x="108109" y="125539"/>
                  </a:cubicBezTo>
                  <a:cubicBezTo>
                    <a:pt x="106680" y="124111"/>
                    <a:pt x="105060" y="122110"/>
                    <a:pt x="103155" y="119634"/>
                  </a:cubicBezTo>
                  <a:lnTo>
                    <a:pt x="33623" y="28670"/>
                  </a:lnTo>
                  <a:cubicBezTo>
                    <a:pt x="32861" y="27813"/>
                    <a:pt x="32004" y="27432"/>
                    <a:pt x="31242" y="27432"/>
                  </a:cubicBezTo>
                  <a:lnTo>
                    <a:pt x="29527" y="27432"/>
                  </a:lnTo>
                  <a:cubicBezTo>
                    <a:pt x="28575" y="27432"/>
                    <a:pt x="28004" y="28004"/>
                    <a:pt x="28004" y="29242"/>
                  </a:cubicBezTo>
                  <a:lnTo>
                    <a:pt x="28004" y="126587"/>
                  </a:lnTo>
                  <a:cubicBezTo>
                    <a:pt x="28004" y="129349"/>
                    <a:pt x="26670" y="130683"/>
                    <a:pt x="23907" y="130683"/>
                  </a:cubicBezTo>
                  <a:lnTo>
                    <a:pt x="4286" y="130683"/>
                  </a:lnTo>
                  <a:cubicBezTo>
                    <a:pt x="1428" y="130683"/>
                    <a:pt x="0" y="129349"/>
                    <a:pt x="0" y="126587"/>
                  </a:cubicBezTo>
                  <a:lnTo>
                    <a:pt x="0" y="19526"/>
                  </a:lnTo>
                  <a:cubicBezTo>
                    <a:pt x="0" y="11906"/>
                    <a:pt x="1333" y="6763"/>
                    <a:pt x="4096" y="4096"/>
                  </a:cubicBezTo>
                  <a:cubicBezTo>
                    <a:pt x="6762" y="1429"/>
                    <a:pt x="11049" y="95"/>
                    <a:pt x="16764" y="95"/>
                  </a:cubicBezTo>
                  <a:lnTo>
                    <a:pt x="33242" y="95"/>
                  </a:lnTo>
                  <a:close/>
                </a:path>
              </a:pathLst>
            </a:custGeom>
            <a:solidFill>
              <a:schemeClr val="bg1"/>
            </a:solidFill>
            <a:ln w="9525" cap="flat">
              <a:noFill/>
              <a:prstDash val="solid"/>
              <a:miter/>
            </a:ln>
          </p:spPr>
          <p:txBody>
            <a:bodyPr rtlCol="0" anchor="ctr"/>
            <a:lstStyle/>
            <a:p>
              <a:endParaRPr lang="fr-FR" dirty="0"/>
            </a:p>
          </p:txBody>
        </p:sp>
        <p:sp>
          <p:nvSpPr>
            <p:cNvPr id="30" name="Forme libre 29">
              <a:extLst>
                <a:ext uri="{FF2B5EF4-FFF2-40B4-BE49-F238E27FC236}">
                  <a16:creationId xmlns:a16="http://schemas.microsoft.com/office/drawing/2014/main" id="{9B984491-EE40-B5C3-700D-89C751AA0B2A}"/>
                </a:ext>
              </a:extLst>
            </p:cNvPr>
            <p:cNvSpPr/>
            <p:nvPr/>
          </p:nvSpPr>
          <p:spPr>
            <a:xfrm>
              <a:off x="8818883" y="1534689"/>
              <a:ext cx="41977" cy="31126"/>
            </a:xfrm>
            <a:custGeom>
              <a:avLst/>
              <a:gdLst>
                <a:gd name="connsiteX0" fmla="*/ 56254 w 176114"/>
                <a:gd name="connsiteY0" fmla="*/ 82391 h 130587"/>
                <a:gd name="connsiteX1" fmla="*/ 120358 w 176114"/>
                <a:gd name="connsiteY1" fmla="*/ 82391 h 130587"/>
                <a:gd name="connsiteX2" fmla="*/ 90734 w 176114"/>
                <a:gd name="connsiteY2" fmla="*/ 27718 h 130587"/>
                <a:gd name="connsiteX3" fmla="*/ 88639 w 176114"/>
                <a:gd name="connsiteY3" fmla="*/ 26479 h 130587"/>
                <a:gd name="connsiteX4" fmla="*/ 87496 w 176114"/>
                <a:gd name="connsiteY4" fmla="*/ 26479 h 130587"/>
                <a:gd name="connsiteX5" fmla="*/ 85496 w 176114"/>
                <a:gd name="connsiteY5" fmla="*/ 27718 h 130587"/>
                <a:gd name="connsiteX6" fmla="*/ 56254 w 176114"/>
                <a:gd name="connsiteY6" fmla="*/ 82391 h 130587"/>
                <a:gd name="connsiteX7" fmla="*/ 92354 w 176114"/>
                <a:gd name="connsiteY7" fmla="*/ 0 h 130587"/>
                <a:gd name="connsiteX8" fmla="*/ 104260 w 176114"/>
                <a:gd name="connsiteY8" fmla="*/ 2857 h 130587"/>
                <a:gd name="connsiteX9" fmla="*/ 113785 w 176114"/>
                <a:gd name="connsiteY9" fmla="*/ 14192 h 130587"/>
                <a:gd name="connsiteX10" fmla="*/ 175507 w 176114"/>
                <a:gd name="connsiteY10" fmla="*/ 126301 h 130587"/>
                <a:gd name="connsiteX11" fmla="*/ 175983 w 176114"/>
                <a:gd name="connsiteY11" fmla="*/ 129349 h 130587"/>
                <a:gd name="connsiteX12" fmla="*/ 173317 w 176114"/>
                <a:gd name="connsiteY12" fmla="*/ 130588 h 130587"/>
                <a:gd name="connsiteX13" fmla="*/ 149599 w 176114"/>
                <a:gd name="connsiteY13" fmla="*/ 130588 h 130587"/>
                <a:gd name="connsiteX14" fmla="*/ 145313 w 176114"/>
                <a:gd name="connsiteY14" fmla="*/ 128111 h 130587"/>
                <a:gd name="connsiteX15" fmla="*/ 132073 w 176114"/>
                <a:gd name="connsiteY15" fmla="*/ 104013 h 130587"/>
                <a:gd name="connsiteX16" fmla="*/ 44443 w 176114"/>
                <a:gd name="connsiteY16" fmla="*/ 104013 h 130587"/>
                <a:gd name="connsiteX17" fmla="*/ 31585 w 176114"/>
                <a:gd name="connsiteY17" fmla="*/ 128111 h 130587"/>
                <a:gd name="connsiteX18" fmla="*/ 27298 w 176114"/>
                <a:gd name="connsiteY18" fmla="*/ 130588 h 130587"/>
                <a:gd name="connsiteX19" fmla="*/ 3010 w 176114"/>
                <a:gd name="connsiteY19" fmla="*/ 130588 h 130587"/>
                <a:gd name="connsiteX20" fmla="*/ 152 w 176114"/>
                <a:gd name="connsiteY20" fmla="*/ 129349 h 130587"/>
                <a:gd name="connsiteX21" fmla="*/ 628 w 176114"/>
                <a:gd name="connsiteY21" fmla="*/ 126301 h 130587"/>
                <a:gd name="connsiteX22" fmla="*/ 61779 w 176114"/>
                <a:gd name="connsiteY22" fmla="*/ 14192 h 130587"/>
                <a:gd name="connsiteX23" fmla="*/ 70923 w 176114"/>
                <a:gd name="connsiteY23" fmla="*/ 2857 h 130587"/>
                <a:gd name="connsiteX24" fmla="*/ 81305 w 176114"/>
                <a:gd name="connsiteY24" fmla="*/ 0 h 130587"/>
                <a:gd name="connsiteX25" fmla="*/ 92354 w 176114"/>
                <a:gd name="connsiteY25"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114" h="130587">
                  <a:moveTo>
                    <a:pt x="56254" y="82391"/>
                  </a:moveTo>
                  <a:lnTo>
                    <a:pt x="120358" y="82391"/>
                  </a:lnTo>
                  <a:lnTo>
                    <a:pt x="90734" y="27718"/>
                  </a:lnTo>
                  <a:cubicBezTo>
                    <a:pt x="90258" y="26860"/>
                    <a:pt x="89496" y="26479"/>
                    <a:pt x="88639" y="26479"/>
                  </a:cubicBezTo>
                  <a:lnTo>
                    <a:pt x="87496" y="26479"/>
                  </a:lnTo>
                  <a:cubicBezTo>
                    <a:pt x="86639" y="26479"/>
                    <a:pt x="85972" y="26956"/>
                    <a:pt x="85496" y="27718"/>
                  </a:cubicBezTo>
                  <a:lnTo>
                    <a:pt x="56254" y="82391"/>
                  </a:lnTo>
                  <a:close/>
                  <a:moveTo>
                    <a:pt x="92354" y="0"/>
                  </a:moveTo>
                  <a:cubicBezTo>
                    <a:pt x="97117" y="0"/>
                    <a:pt x="101022" y="952"/>
                    <a:pt x="104260" y="2857"/>
                  </a:cubicBezTo>
                  <a:cubicBezTo>
                    <a:pt x="107499" y="4858"/>
                    <a:pt x="110642" y="8572"/>
                    <a:pt x="113785" y="14192"/>
                  </a:cubicBezTo>
                  <a:lnTo>
                    <a:pt x="175507" y="126301"/>
                  </a:lnTo>
                  <a:cubicBezTo>
                    <a:pt x="176079" y="127540"/>
                    <a:pt x="176269" y="128588"/>
                    <a:pt x="175983" y="129349"/>
                  </a:cubicBezTo>
                  <a:cubicBezTo>
                    <a:pt x="175698" y="130112"/>
                    <a:pt x="174745" y="130588"/>
                    <a:pt x="173317" y="130588"/>
                  </a:cubicBezTo>
                  <a:lnTo>
                    <a:pt x="149599" y="130588"/>
                  </a:lnTo>
                  <a:cubicBezTo>
                    <a:pt x="147504" y="130588"/>
                    <a:pt x="146075" y="129730"/>
                    <a:pt x="145313" y="128111"/>
                  </a:cubicBezTo>
                  <a:lnTo>
                    <a:pt x="132073" y="104013"/>
                  </a:lnTo>
                  <a:lnTo>
                    <a:pt x="44443" y="104013"/>
                  </a:lnTo>
                  <a:lnTo>
                    <a:pt x="31585" y="128111"/>
                  </a:lnTo>
                  <a:cubicBezTo>
                    <a:pt x="30727" y="129730"/>
                    <a:pt x="29299" y="130588"/>
                    <a:pt x="27298" y="130588"/>
                  </a:cubicBezTo>
                  <a:lnTo>
                    <a:pt x="3010" y="130588"/>
                  </a:lnTo>
                  <a:cubicBezTo>
                    <a:pt x="1390" y="130588"/>
                    <a:pt x="438" y="130207"/>
                    <a:pt x="152" y="129349"/>
                  </a:cubicBezTo>
                  <a:cubicBezTo>
                    <a:pt x="-134" y="128492"/>
                    <a:pt x="-38" y="127540"/>
                    <a:pt x="628" y="126301"/>
                  </a:cubicBezTo>
                  <a:lnTo>
                    <a:pt x="61779" y="14192"/>
                  </a:lnTo>
                  <a:cubicBezTo>
                    <a:pt x="64922" y="8572"/>
                    <a:pt x="67970" y="4858"/>
                    <a:pt x="70923" y="2857"/>
                  </a:cubicBezTo>
                  <a:cubicBezTo>
                    <a:pt x="73876" y="952"/>
                    <a:pt x="77400" y="0"/>
                    <a:pt x="81305" y="0"/>
                  </a:cubicBezTo>
                  <a:lnTo>
                    <a:pt x="92354" y="0"/>
                  </a:lnTo>
                  <a:close/>
                </a:path>
              </a:pathLst>
            </a:custGeom>
            <a:solidFill>
              <a:schemeClr val="bg1"/>
            </a:solidFill>
            <a:ln w="9525" cap="flat">
              <a:noFill/>
              <a:prstDash val="solid"/>
              <a:miter/>
            </a:ln>
          </p:spPr>
          <p:txBody>
            <a:bodyPr rtlCol="0" anchor="ctr"/>
            <a:lstStyle/>
            <a:p>
              <a:endParaRPr lang="fr-FR" dirty="0"/>
            </a:p>
          </p:txBody>
        </p:sp>
        <p:sp>
          <p:nvSpPr>
            <p:cNvPr id="31" name="Forme libre 30">
              <a:extLst>
                <a:ext uri="{FF2B5EF4-FFF2-40B4-BE49-F238E27FC236}">
                  <a16:creationId xmlns:a16="http://schemas.microsoft.com/office/drawing/2014/main" id="{CB67F01B-5A72-ACCC-0FA9-D3549733BC55}"/>
                </a:ext>
              </a:extLst>
            </p:cNvPr>
            <p:cNvSpPr/>
            <p:nvPr/>
          </p:nvSpPr>
          <p:spPr>
            <a:xfrm>
              <a:off x="8867389" y="1534667"/>
              <a:ext cx="31694" cy="31126"/>
            </a:xfrm>
            <a:custGeom>
              <a:avLst/>
              <a:gdLst>
                <a:gd name="connsiteX0" fmla="*/ 24479 w 132969"/>
                <a:gd name="connsiteY0" fmla="*/ 95 h 130587"/>
                <a:gd name="connsiteX1" fmla="*/ 28575 w 132969"/>
                <a:gd name="connsiteY1" fmla="*/ 4191 h 130587"/>
                <a:gd name="connsiteX2" fmla="*/ 28575 w 132969"/>
                <a:gd name="connsiteY2" fmla="*/ 78581 h 130587"/>
                <a:gd name="connsiteX3" fmla="*/ 29813 w 132969"/>
                <a:gd name="connsiteY3" fmla="*/ 90964 h 130587"/>
                <a:gd name="connsiteX4" fmla="*/ 33814 w 132969"/>
                <a:gd name="connsiteY4" fmla="*/ 98774 h 130587"/>
                <a:gd name="connsiteX5" fmla="*/ 41338 w 132969"/>
                <a:gd name="connsiteY5" fmla="*/ 102965 h 130587"/>
                <a:gd name="connsiteX6" fmla="*/ 53340 w 132969"/>
                <a:gd name="connsiteY6" fmla="*/ 104108 h 130587"/>
                <a:gd name="connsiteX7" fmla="*/ 128873 w 132969"/>
                <a:gd name="connsiteY7" fmla="*/ 104108 h 130587"/>
                <a:gd name="connsiteX8" fmla="*/ 132969 w 132969"/>
                <a:gd name="connsiteY8" fmla="*/ 108204 h 130587"/>
                <a:gd name="connsiteX9" fmla="*/ 132969 w 132969"/>
                <a:gd name="connsiteY9" fmla="*/ 126492 h 130587"/>
                <a:gd name="connsiteX10" fmla="*/ 128873 w 132969"/>
                <a:gd name="connsiteY10" fmla="*/ 130588 h 130587"/>
                <a:gd name="connsiteX11" fmla="*/ 52197 w 132969"/>
                <a:gd name="connsiteY11" fmla="*/ 130588 h 130587"/>
                <a:gd name="connsiteX12" fmla="*/ 28099 w 132969"/>
                <a:gd name="connsiteY12" fmla="*/ 127921 h 130587"/>
                <a:gd name="connsiteX13" fmla="*/ 12002 w 132969"/>
                <a:gd name="connsiteY13" fmla="*/ 119444 h 130587"/>
                <a:gd name="connsiteX14" fmla="*/ 2857 w 132969"/>
                <a:gd name="connsiteY14" fmla="*/ 104204 h 130587"/>
                <a:gd name="connsiteX15" fmla="*/ 0 w 132969"/>
                <a:gd name="connsiteY15" fmla="*/ 81344 h 130587"/>
                <a:gd name="connsiteX16" fmla="*/ 0 w 132969"/>
                <a:gd name="connsiteY16" fmla="*/ 4096 h 130587"/>
                <a:gd name="connsiteX17" fmla="*/ 4286 w 132969"/>
                <a:gd name="connsiteY17" fmla="*/ 0 h 130587"/>
                <a:gd name="connsiteX18" fmla="*/ 24479 w 132969"/>
                <a:gd name="connsiteY1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969" h="130587">
                  <a:moveTo>
                    <a:pt x="24479" y="95"/>
                  </a:moveTo>
                  <a:cubicBezTo>
                    <a:pt x="27241" y="95"/>
                    <a:pt x="28575" y="1524"/>
                    <a:pt x="28575" y="4191"/>
                  </a:cubicBezTo>
                  <a:lnTo>
                    <a:pt x="28575" y="78581"/>
                  </a:lnTo>
                  <a:cubicBezTo>
                    <a:pt x="28575" y="83534"/>
                    <a:pt x="28956" y="87630"/>
                    <a:pt x="29813" y="90964"/>
                  </a:cubicBezTo>
                  <a:cubicBezTo>
                    <a:pt x="30575" y="94202"/>
                    <a:pt x="31909" y="96869"/>
                    <a:pt x="33814" y="98774"/>
                  </a:cubicBezTo>
                  <a:cubicBezTo>
                    <a:pt x="35719" y="100774"/>
                    <a:pt x="38195" y="102108"/>
                    <a:pt x="41338" y="102965"/>
                  </a:cubicBezTo>
                  <a:cubicBezTo>
                    <a:pt x="44577" y="103727"/>
                    <a:pt x="48482" y="104108"/>
                    <a:pt x="53340" y="104108"/>
                  </a:cubicBezTo>
                  <a:lnTo>
                    <a:pt x="128873" y="104108"/>
                  </a:lnTo>
                  <a:cubicBezTo>
                    <a:pt x="131540" y="104108"/>
                    <a:pt x="132969" y="105537"/>
                    <a:pt x="132969" y="108204"/>
                  </a:cubicBezTo>
                  <a:lnTo>
                    <a:pt x="132969" y="126492"/>
                  </a:lnTo>
                  <a:cubicBezTo>
                    <a:pt x="132969" y="129254"/>
                    <a:pt x="131540" y="130588"/>
                    <a:pt x="128873" y="130588"/>
                  </a:cubicBezTo>
                  <a:lnTo>
                    <a:pt x="52197" y="130588"/>
                  </a:lnTo>
                  <a:cubicBezTo>
                    <a:pt x="42767" y="130588"/>
                    <a:pt x="34766" y="129730"/>
                    <a:pt x="28099" y="127921"/>
                  </a:cubicBezTo>
                  <a:cubicBezTo>
                    <a:pt x="21527" y="126206"/>
                    <a:pt x="16097" y="123349"/>
                    <a:pt x="12002" y="119444"/>
                  </a:cubicBezTo>
                  <a:cubicBezTo>
                    <a:pt x="7811" y="115538"/>
                    <a:pt x="4763" y="110490"/>
                    <a:pt x="2857" y="104204"/>
                  </a:cubicBezTo>
                  <a:cubicBezTo>
                    <a:pt x="857" y="97917"/>
                    <a:pt x="0" y="90297"/>
                    <a:pt x="0" y="81344"/>
                  </a:cubicBezTo>
                  <a:lnTo>
                    <a:pt x="0" y="4096"/>
                  </a:lnTo>
                  <a:cubicBezTo>
                    <a:pt x="0" y="1334"/>
                    <a:pt x="1428" y="0"/>
                    <a:pt x="4286" y="0"/>
                  </a:cubicBezTo>
                  <a:lnTo>
                    <a:pt x="24479" y="0"/>
                  </a:lnTo>
                  <a:close/>
                </a:path>
              </a:pathLst>
            </a:custGeom>
            <a:solidFill>
              <a:schemeClr val="bg1"/>
            </a:solidFill>
            <a:ln w="9525" cap="flat">
              <a:noFill/>
              <a:prstDash val="solid"/>
              <a:miter/>
            </a:ln>
          </p:spPr>
          <p:txBody>
            <a:bodyPr rtlCol="0" anchor="ctr"/>
            <a:lstStyle/>
            <a:p>
              <a:endParaRPr lang="fr-FR" dirty="0"/>
            </a:p>
          </p:txBody>
        </p:sp>
        <p:sp>
          <p:nvSpPr>
            <p:cNvPr id="32" name="Forme libre 31">
              <a:extLst>
                <a:ext uri="{FF2B5EF4-FFF2-40B4-BE49-F238E27FC236}">
                  <a16:creationId xmlns:a16="http://schemas.microsoft.com/office/drawing/2014/main" id="{28A5DAE9-ED23-9A5E-5F7C-797970310A04}"/>
                </a:ext>
              </a:extLst>
            </p:cNvPr>
            <p:cNvSpPr/>
            <p:nvPr/>
          </p:nvSpPr>
          <p:spPr>
            <a:xfrm>
              <a:off x="8288347" y="1603320"/>
              <a:ext cx="35757" cy="31126"/>
            </a:xfrm>
            <a:custGeom>
              <a:avLst/>
              <a:gdLst>
                <a:gd name="connsiteX0" fmla="*/ 28670 w 150018"/>
                <a:gd name="connsiteY0" fmla="*/ 102299 h 130587"/>
                <a:gd name="connsiteX1" fmla="*/ 31052 w 150018"/>
                <a:gd name="connsiteY1" fmla="*/ 104680 h 130587"/>
                <a:gd name="connsiteX2" fmla="*/ 92202 w 150018"/>
                <a:gd name="connsiteY2" fmla="*/ 104680 h 130587"/>
                <a:gd name="connsiteX3" fmla="*/ 106013 w 150018"/>
                <a:gd name="connsiteY3" fmla="*/ 103156 h 130587"/>
                <a:gd name="connsiteX4" fmla="*/ 115062 w 150018"/>
                <a:gd name="connsiteY4" fmla="*/ 98298 h 130587"/>
                <a:gd name="connsiteX5" fmla="*/ 120015 w 150018"/>
                <a:gd name="connsiteY5" fmla="*/ 89345 h 130587"/>
                <a:gd name="connsiteX6" fmla="*/ 121539 w 150018"/>
                <a:gd name="connsiteY6" fmla="*/ 75533 h 130587"/>
                <a:gd name="connsiteX7" fmla="*/ 121539 w 150018"/>
                <a:gd name="connsiteY7" fmla="*/ 54959 h 130587"/>
                <a:gd name="connsiteX8" fmla="*/ 120015 w 150018"/>
                <a:gd name="connsiteY8" fmla="*/ 41148 h 130587"/>
                <a:gd name="connsiteX9" fmla="*/ 115062 w 150018"/>
                <a:gd name="connsiteY9" fmla="*/ 32195 h 130587"/>
                <a:gd name="connsiteX10" fmla="*/ 106013 w 150018"/>
                <a:gd name="connsiteY10" fmla="*/ 27337 h 130587"/>
                <a:gd name="connsiteX11" fmla="*/ 92202 w 150018"/>
                <a:gd name="connsiteY11" fmla="*/ 25813 h 130587"/>
                <a:gd name="connsiteX12" fmla="*/ 31052 w 150018"/>
                <a:gd name="connsiteY12" fmla="*/ 25813 h 130587"/>
                <a:gd name="connsiteX13" fmla="*/ 28670 w 150018"/>
                <a:gd name="connsiteY13" fmla="*/ 28480 h 130587"/>
                <a:gd name="connsiteX14" fmla="*/ 28670 w 150018"/>
                <a:gd name="connsiteY14" fmla="*/ 102299 h 130587"/>
                <a:gd name="connsiteX15" fmla="*/ 92964 w 150018"/>
                <a:gd name="connsiteY15" fmla="*/ 95 h 130587"/>
                <a:gd name="connsiteX16" fmla="*/ 118872 w 150018"/>
                <a:gd name="connsiteY16" fmla="*/ 3143 h 130587"/>
                <a:gd name="connsiteX17" fmla="*/ 136588 w 150018"/>
                <a:gd name="connsiteY17" fmla="*/ 12668 h 130587"/>
                <a:gd name="connsiteX18" fmla="*/ 146780 w 150018"/>
                <a:gd name="connsiteY18" fmla="*/ 29051 h 130587"/>
                <a:gd name="connsiteX19" fmla="*/ 150019 w 150018"/>
                <a:gd name="connsiteY19" fmla="*/ 52673 h 130587"/>
                <a:gd name="connsiteX20" fmla="*/ 150019 w 150018"/>
                <a:gd name="connsiteY20" fmla="*/ 78010 h 130587"/>
                <a:gd name="connsiteX21" fmla="*/ 146780 w 150018"/>
                <a:gd name="connsiteY21" fmla="*/ 101537 h 130587"/>
                <a:gd name="connsiteX22" fmla="*/ 136588 w 150018"/>
                <a:gd name="connsiteY22" fmla="*/ 117920 h 130587"/>
                <a:gd name="connsiteX23" fmla="*/ 118872 w 150018"/>
                <a:gd name="connsiteY23" fmla="*/ 127445 h 130587"/>
                <a:gd name="connsiteX24" fmla="*/ 92964 w 150018"/>
                <a:gd name="connsiteY24" fmla="*/ 130588 h 130587"/>
                <a:gd name="connsiteX25" fmla="*/ 5620 w 150018"/>
                <a:gd name="connsiteY25" fmla="*/ 130588 h 130587"/>
                <a:gd name="connsiteX26" fmla="*/ 0 w 150018"/>
                <a:gd name="connsiteY26" fmla="*/ 124968 h 130587"/>
                <a:gd name="connsiteX27" fmla="*/ 0 w 150018"/>
                <a:gd name="connsiteY27" fmla="*/ 5620 h 130587"/>
                <a:gd name="connsiteX28" fmla="*/ 5620 w 150018"/>
                <a:gd name="connsiteY28" fmla="*/ 0 h 130587"/>
                <a:gd name="connsiteX29" fmla="*/ 92964 w 150018"/>
                <a:gd name="connsiteY29"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018" h="130587">
                  <a:moveTo>
                    <a:pt x="28670" y="102299"/>
                  </a:moveTo>
                  <a:cubicBezTo>
                    <a:pt x="28670" y="103918"/>
                    <a:pt x="29432" y="104680"/>
                    <a:pt x="31052" y="104680"/>
                  </a:cubicBezTo>
                  <a:lnTo>
                    <a:pt x="92202" y="104680"/>
                  </a:lnTo>
                  <a:cubicBezTo>
                    <a:pt x="97631" y="104680"/>
                    <a:pt x="102299" y="104108"/>
                    <a:pt x="106013" y="103156"/>
                  </a:cubicBezTo>
                  <a:cubicBezTo>
                    <a:pt x="109728" y="102203"/>
                    <a:pt x="112776" y="100584"/>
                    <a:pt x="115062" y="98298"/>
                  </a:cubicBezTo>
                  <a:cubicBezTo>
                    <a:pt x="117348" y="96107"/>
                    <a:pt x="118967" y="93059"/>
                    <a:pt x="120015" y="89345"/>
                  </a:cubicBezTo>
                  <a:cubicBezTo>
                    <a:pt x="120968" y="85630"/>
                    <a:pt x="121539" y="81058"/>
                    <a:pt x="121539" y="75533"/>
                  </a:cubicBezTo>
                  <a:lnTo>
                    <a:pt x="121539" y="54959"/>
                  </a:lnTo>
                  <a:cubicBezTo>
                    <a:pt x="121539" y="49530"/>
                    <a:pt x="121063" y="44863"/>
                    <a:pt x="120015" y="41148"/>
                  </a:cubicBezTo>
                  <a:cubicBezTo>
                    <a:pt x="119063" y="37433"/>
                    <a:pt x="117348" y="34385"/>
                    <a:pt x="115062" y="32195"/>
                  </a:cubicBezTo>
                  <a:cubicBezTo>
                    <a:pt x="112776" y="30004"/>
                    <a:pt x="109728" y="28289"/>
                    <a:pt x="106013" y="27337"/>
                  </a:cubicBezTo>
                  <a:cubicBezTo>
                    <a:pt x="102203" y="26384"/>
                    <a:pt x="97631" y="25813"/>
                    <a:pt x="92202" y="25813"/>
                  </a:cubicBezTo>
                  <a:lnTo>
                    <a:pt x="31052" y="25813"/>
                  </a:lnTo>
                  <a:cubicBezTo>
                    <a:pt x="29432" y="25813"/>
                    <a:pt x="28670" y="26670"/>
                    <a:pt x="28670" y="28480"/>
                  </a:cubicBezTo>
                  <a:lnTo>
                    <a:pt x="28670" y="102299"/>
                  </a:lnTo>
                  <a:close/>
                  <a:moveTo>
                    <a:pt x="92964" y="95"/>
                  </a:moveTo>
                  <a:cubicBezTo>
                    <a:pt x="103061" y="95"/>
                    <a:pt x="111728" y="1143"/>
                    <a:pt x="118872" y="3143"/>
                  </a:cubicBezTo>
                  <a:cubicBezTo>
                    <a:pt x="126016" y="5239"/>
                    <a:pt x="132017" y="8382"/>
                    <a:pt x="136588" y="12668"/>
                  </a:cubicBezTo>
                  <a:cubicBezTo>
                    <a:pt x="141161" y="16954"/>
                    <a:pt x="144590" y="22384"/>
                    <a:pt x="146780" y="29051"/>
                  </a:cubicBezTo>
                  <a:cubicBezTo>
                    <a:pt x="148971" y="35719"/>
                    <a:pt x="150019" y="43529"/>
                    <a:pt x="150019" y="52673"/>
                  </a:cubicBezTo>
                  <a:lnTo>
                    <a:pt x="150019" y="78010"/>
                  </a:lnTo>
                  <a:cubicBezTo>
                    <a:pt x="150019" y="87059"/>
                    <a:pt x="148971" y="94964"/>
                    <a:pt x="146780" y="101537"/>
                  </a:cubicBezTo>
                  <a:cubicBezTo>
                    <a:pt x="144590" y="108204"/>
                    <a:pt x="141256" y="113633"/>
                    <a:pt x="136588" y="117920"/>
                  </a:cubicBezTo>
                  <a:cubicBezTo>
                    <a:pt x="132017" y="122206"/>
                    <a:pt x="126111" y="125444"/>
                    <a:pt x="118872" y="127445"/>
                  </a:cubicBezTo>
                  <a:cubicBezTo>
                    <a:pt x="111633" y="129540"/>
                    <a:pt x="102965" y="130588"/>
                    <a:pt x="92964" y="130588"/>
                  </a:cubicBezTo>
                  <a:lnTo>
                    <a:pt x="5620" y="130588"/>
                  </a:lnTo>
                  <a:cubicBezTo>
                    <a:pt x="1905" y="130588"/>
                    <a:pt x="0" y="128683"/>
                    <a:pt x="0" y="124968"/>
                  </a:cubicBezTo>
                  <a:lnTo>
                    <a:pt x="0" y="5620"/>
                  </a:lnTo>
                  <a:cubicBezTo>
                    <a:pt x="0" y="1810"/>
                    <a:pt x="1905" y="0"/>
                    <a:pt x="5620" y="0"/>
                  </a:cubicBezTo>
                  <a:lnTo>
                    <a:pt x="92964" y="0"/>
                  </a:lnTo>
                  <a:close/>
                </a:path>
              </a:pathLst>
            </a:custGeom>
            <a:solidFill>
              <a:schemeClr val="bg1"/>
            </a:solidFill>
            <a:ln w="9525" cap="flat">
              <a:noFill/>
              <a:prstDash val="solid"/>
              <a:miter/>
            </a:ln>
          </p:spPr>
          <p:txBody>
            <a:bodyPr rtlCol="0" anchor="ctr"/>
            <a:lstStyle/>
            <a:p>
              <a:endParaRPr lang="fr-FR" dirty="0"/>
            </a:p>
          </p:txBody>
        </p:sp>
        <p:sp>
          <p:nvSpPr>
            <p:cNvPr id="33" name="Forme libre 32">
              <a:extLst>
                <a:ext uri="{FF2B5EF4-FFF2-40B4-BE49-F238E27FC236}">
                  <a16:creationId xmlns:a16="http://schemas.microsoft.com/office/drawing/2014/main" id="{EE2234F0-813B-C610-3A63-D1A61A46EB56}"/>
                </a:ext>
              </a:extLst>
            </p:cNvPr>
            <p:cNvSpPr/>
            <p:nvPr/>
          </p:nvSpPr>
          <p:spPr>
            <a:xfrm>
              <a:off x="8328418" y="1601117"/>
              <a:ext cx="6357" cy="13872"/>
            </a:xfrm>
            <a:custGeom>
              <a:avLst/>
              <a:gdLst>
                <a:gd name="connsiteX0" fmla="*/ 22574 w 26669"/>
                <a:gd name="connsiteY0" fmla="*/ 95 h 58197"/>
                <a:gd name="connsiteX1" fmla="*/ 26670 w 26669"/>
                <a:gd name="connsiteY1" fmla="*/ 4191 h 58197"/>
                <a:gd name="connsiteX2" fmla="*/ 26670 w 26669"/>
                <a:gd name="connsiteY2" fmla="*/ 20003 h 58197"/>
                <a:gd name="connsiteX3" fmla="*/ 26479 w 26669"/>
                <a:gd name="connsiteY3" fmla="*/ 24098 h 58197"/>
                <a:gd name="connsiteX4" fmla="*/ 25336 w 26669"/>
                <a:gd name="connsiteY4" fmla="*/ 28766 h 58197"/>
                <a:gd name="connsiteX5" fmla="*/ 18478 w 26669"/>
                <a:gd name="connsiteY5" fmla="*/ 54102 h 58197"/>
                <a:gd name="connsiteX6" fmla="*/ 16669 w 26669"/>
                <a:gd name="connsiteY6" fmla="*/ 57341 h 58197"/>
                <a:gd name="connsiteX7" fmla="*/ 13430 w 26669"/>
                <a:gd name="connsiteY7" fmla="*/ 58198 h 58197"/>
                <a:gd name="connsiteX8" fmla="*/ 6001 w 26669"/>
                <a:gd name="connsiteY8" fmla="*/ 58198 h 58197"/>
                <a:gd name="connsiteX9" fmla="*/ 2476 w 26669"/>
                <a:gd name="connsiteY9" fmla="*/ 54102 h 58197"/>
                <a:gd name="connsiteX10" fmla="*/ 7525 w 26669"/>
                <a:gd name="connsiteY10" fmla="*/ 26289 h 58197"/>
                <a:gd name="connsiteX11" fmla="*/ 4286 w 26669"/>
                <a:gd name="connsiteY11" fmla="*/ 26289 h 58197"/>
                <a:gd name="connsiteX12" fmla="*/ 0 w 26669"/>
                <a:gd name="connsiteY12" fmla="*/ 22193 h 58197"/>
                <a:gd name="connsiteX13" fmla="*/ 0 w 26669"/>
                <a:gd name="connsiteY13" fmla="*/ 4096 h 58197"/>
                <a:gd name="connsiteX14" fmla="*/ 4286 w 26669"/>
                <a:gd name="connsiteY14" fmla="*/ 0 h 58197"/>
                <a:gd name="connsiteX15" fmla="*/ 22574 w 26669"/>
                <a:gd name="connsiteY15" fmla="*/ 0 h 5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69" h="58197">
                  <a:moveTo>
                    <a:pt x="22574" y="95"/>
                  </a:moveTo>
                  <a:cubicBezTo>
                    <a:pt x="25241" y="95"/>
                    <a:pt x="26670" y="1429"/>
                    <a:pt x="26670" y="4191"/>
                  </a:cubicBezTo>
                  <a:lnTo>
                    <a:pt x="26670" y="20003"/>
                  </a:lnTo>
                  <a:cubicBezTo>
                    <a:pt x="26670" y="21622"/>
                    <a:pt x="26575" y="22955"/>
                    <a:pt x="26479" y="24098"/>
                  </a:cubicBezTo>
                  <a:cubicBezTo>
                    <a:pt x="26384" y="25241"/>
                    <a:pt x="26003" y="26765"/>
                    <a:pt x="25336" y="28766"/>
                  </a:cubicBezTo>
                  <a:lnTo>
                    <a:pt x="18478" y="54102"/>
                  </a:lnTo>
                  <a:cubicBezTo>
                    <a:pt x="17907" y="55721"/>
                    <a:pt x="17335" y="56769"/>
                    <a:pt x="16669" y="57341"/>
                  </a:cubicBezTo>
                  <a:cubicBezTo>
                    <a:pt x="16002" y="57912"/>
                    <a:pt x="14954" y="58198"/>
                    <a:pt x="13430" y="58198"/>
                  </a:cubicBezTo>
                  <a:lnTo>
                    <a:pt x="6001" y="58198"/>
                  </a:lnTo>
                  <a:cubicBezTo>
                    <a:pt x="2953" y="58198"/>
                    <a:pt x="1809" y="56864"/>
                    <a:pt x="2476" y="54102"/>
                  </a:cubicBezTo>
                  <a:lnTo>
                    <a:pt x="7525" y="26289"/>
                  </a:lnTo>
                  <a:lnTo>
                    <a:pt x="4286" y="26289"/>
                  </a:lnTo>
                  <a:cubicBezTo>
                    <a:pt x="1429" y="26289"/>
                    <a:pt x="0" y="24860"/>
                    <a:pt x="0" y="22193"/>
                  </a:cubicBezTo>
                  <a:lnTo>
                    <a:pt x="0" y="4096"/>
                  </a:lnTo>
                  <a:cubicBezTo>
                    <a:pt x="0" y="1334"/>
                    <a:pt x="1429" y="0"/>
                    <a:pt x="4286" y="0"/>
                  </a:cubicBezTo>
                  <a:lnTo>
                    <a:pt x="22574" y="0"/>
                  </a:lnTo>
                  <a:close/>
                </a:path>
              </a:pathLst>
            </a:custGeom>
            <a:solidFill>
              <a:schemeClr val="bg1"/>
            </a:solidFill>
            <a:ln w="9525" cap="flat">
              <a:noFill/>
              <a:prstDash val="solid"/>
              <a:miter/>
            </a:ln>
          </p:spPr>
          <p:txBody>
            <a:bodyPr rtlCol="0" anchor="ctr"/>
            <a:lstStyle/>
            <a:p>
              <a:endParaRPr lang="fr-FR" dirty="0"/>
            </a:p>
          </p:txBody>
        </p:sp>
        <p:sp>
          <p:nvSpPr>
            <p:cNvPr id="34" name="Forme libre 33">
              <a:extLst>
                <a:ext uri="{FF2B5EF4-FFF2-40B4-BE49-F238E27FC236}">
                  <a16:creationId xmlns:a16="http://schemas.microsoft.com/office/drawing/2014/main" id="{34D3F533-F29A-5429-FDBE-3CE76E0D3824}"/>
                </a:ext>
              </a:extLst>
            </p:cNvPr>
            <p:cNvSpPr/>
            <p:nvPr/>
          </p:nvSpPr>
          <p:spPr>
            <a:xfrm>
              <a:off x="8339044" y="1593740"/>
              <a:ext cx="33032" cy="40729"/>
            </a:xfrm>
            <a:custGeom>
              <a:avLst/>
              <a:gdLst>
                <a:gd name="connsiteX0" fmla="*/ 99822 w 138588"/>
                <a:gd name="connsiteY0" fmla="*/ 0 h 170878"/>
                <a:gd name="connsiteX1" fmla="*/ 102775 w 138588"/>
                <a:gd name="connsiteY1" fmla="*/ 953 h 170878"/>
                <a:gd name="connsiteX2" fmla="*/ 102394 w 138588"/>
                <a:gd name="connsiteY2" fmla="*/ 3620 h 170878"/>
                <a:gd name="connsiteX3" fmla="*/ 83344 w 138588"/>
                <a:gd name="connsiteY3" fmla="*/ 31052 h 170878"/>
                <a:gd name="connsiteX4" fmla="*/ 80963 w 138588"/>
                <a:gd name="connsiteY4" fmla="*/ 33719 h 170878"/>
                <a:gd name="connsiteX5" fmla="*/ 77724 w 138588"/>
                <a:gd name="connsiteY5" fmla="*/ 34576 h 170878"/>
                <a:gd name="connsiteX6" fmla="*/ 63627 w 138588"/>
                <a:gd name="connsiteY6" fmla="*/ 34576 h 170878"/>
                <a:gd name="connsiteX7" fmla="*/ 60579 w 138588"/>
                <a:gd name="connsiteY7" fmla="*/ 33623 h 170878"/>
                <a:gd name="connsiteX8" fmla="*/ 60770 w 138588"/>
                <a:gd name="connsiteY8" fmla="*/ 31052 h 170878"/>
                <a:gd name="connsiteX9" fmla="*/ 77343 w 138588"/>
                <a:gd name="connsiteY9" fmla="*/ 3620 h 170878"/>
                <a:gd name="connsiteX10" fmla="*/ 83153 w 138588"/>
                <a:gd name="connsiteY10" fmla="*/ 95 h 170878"/>
                <a:gd name="connsiteX11" fmla="*/ 99822 w 138588"/>
                <a:gd name="connsiteY11" fmla="*/ 95 h 170878"/>
                <a:gd name="connsiteX12" fmla="*/ 134303 w 138588"/>
                <a:gd name="connsiteY12" fmla="*/ 40291 h 170878"/>
                <a:gd name="connsiteX13" fmla="*/ 138589 w 138588"/>
                <a:gd name="connsiteY13" fmla="*/ 44387 h 170878"/>
                <a:gd name="connsiteX14" fmla="*/ 138589 w 138588"/>
                <a:gd name="connsiteY14" fmla="*/ 62103 h 170878"/>
                <a:gd name="connsiteX15" fmla="*/ 134303 w 138588"/>
                <a:gd name="connsiteY15" fmla="*/ 66199 h 170878"/>
                <a:gd name="connsiteX16" fmla="*/ 52769 w 138588"/>
                <a:gd name="connsiteY16" fmla="*/ 66199 h 170878"/>
                <a:gd name="connsiteX17" fmla="*/ 40767 w 138588"/>
                <a:gd name="connsiteY17" fmla="*/ 67437 h 170878"/>
                <a:gd name="connsiteX18" fmla="*/ 33052 w 138588"/>
                <a:gd name="connsiteY18" fmla="*/ 71533 h 170878"/>
                <a:gd name="connsiteX19" fmla="*/ 29051 w 138588"/>
                <a:gd name="connsiteY19" fmla="*/ 79343 h 170878"/>
                <a:gd name="connsiteX20" fmla="*/ 27908 w 138588"/>
                <a:gd name="connsiteY20" fmla="*/ 91535 h 170878"/>
                <a:gd name="connsiteX21" fmla="*/ 27908 w 138588"/>
                <a:gd name="connsiteY21" fmla="*/ 93440 h 170878"/>
                <a:gd name="connsiteX22" fmla="*/ 133255 w 138588"/>
                <a:gd name="connsiteY22" fmla="*/ 93440 h 170878"/>
                <a:gd name="connsiteX23" fmla="*/ 137350 w 138588"/>
                <a:gd name="connsiteY23" fmla="*/ 97536 h 170878"/>
                <a:gd name="connsiteX24" fmla="*/ 137350 w 138588"/>
                <a:gd name="connsiteY24" fmla="*/ 112204 h 170878"/>
                <a:gd name="connsiteX25" fmla="*/ 133255 w 138588"/>
                <a:gd name="connsiteY25" fmla="*/ 116396 h 170878"/>
                <a:gd name="connsiteX26" fmla="*/ 27908 w 138588"/>
                <a:gd name="connsiteY26" fmla="*/ 116396 h 170878"/>
                <a:gd name="connsiteX27" fmla="*/ 27908 w 138588"/>
                <a:gd name="connsiteY27" fmla="*/ 119539 h 170878"/>
                <a:gd name="connsiteX28" fmla="*/ 29051 w 138588"/>
                <a:gd name="connsiteY28" fmla="*/ 131826 h 170878"/>
                <a:gd name="connsiteX29" fmla="*/ 33052 w 138588"/>
                <a:gd name="connsiteY29" fmla="*/ 139637 h 170878"/>
                <a:gd name="connsiteX30" fmla="*/ 40767 w 138588"/>
                <a:gd name="connsiteY30" fmla="*/ 143732 h 170878"/>
                <a:gd name="connsiteX31" fmla="*/ 52769 w 138588"/>
                <a:gd name="connsiteY31" fmla="*/ 144971 h 170878"/>
                <a:gd name="connsiteX32" fmla="*/ 134303 w 138588"/>
                <a:gd name="connsiteY32" fmla="*/ 144971 h 170878"/>
                <a:gd name="connsiteX33" fmla="*/ 138589 w 138588"/>
                <a:gd name="connsiteY33" fmla="*/ 149066 h 170878"/>
                <a:gd name="connsiteX34" fmla="*/ 138589 w 138588"/>
                <a:gd name="connsiteY34" fmla="*/ 166783 h 170878"/>
                <a:gd name="connsiteX35" fmla="*/ 134303 w 138588"/>
                <a:gd name="connsiteY35" fmla="*/ 170879 h 170878"/>
                <a:gd name="connsiteX36" fmla="*/ 52197 w 138588"/>
                <a:gd name="connsiteY36" fmla="*/ 170879 h 170878"/>
                <a:gd name="connsiteX37" fmla="*/ 28099 w 138588"/>
                <a:gd name="connsiteY37" fmla="*/ 168212 h 170878"/>
                <a:gd name="connsiteX38" fmla="*/ 12001 w 138588"/>
                <a:gd name="connsiteY38" fmla="*/ 159734 h 170878"/>
                <a:gd name="connsiteX39" fmla="*/ 2857 w 138588"/>
                <a:gd name="connsiteY39" fmla="*/ 144494 h 170878"/>
                <a:gd name="connsiteX40" fmla="*/ 0 w 138588"/>
                <a:gd name="connsiteY40" fmla="*/ 121634 h 170878"/>
                <a:gd name="connsiteX41" fmla="*/ 0 w 138588"/>
                <a:gd name="connsiteY41" fmla="*/ 89630 h 170878"/>
                <a:gd name="connsiteX42" fmla="*/ 2857 w 138588"/>
                <a:gd name="connsiteY42" fmla="*/ 66866 h 170878"/>
                <a:gd name="connsiteX43" fmla="*/ 12001 w 138588"/>
                <a:gd name="connsiteY43" fmla="*/ 51626 h 170878"/>
                <a:gd name="connsiteX44" fmla="*/ 28099 w 138588"/>
                <a:gd name="connsiteY44" fmla="*/ 43053 h 170878"/>
                <a:gd name="connsiteX45" fmla="*/ 52197 w 138588"/>
                <a:gd name="connsiteY45" fmla="*/ 40291 h 170878"/>
                <a:gd name="connsiteX46" fmla="*/ 134303 w 138588"/>
                <a:gd name="connsiteY46" fmla="*/ 40291 h 17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588" h="170878">
                  <a:moveTo>
                    <a:pt x="99822" y="0"/>
                  </a:moveTo>
                  <a:cubicBezTo>
                    <a:pt x="101155" y="0"/>
                    <a:pt x="102203" y="286"/>
                    <a:pt x="102775" y="953"/>
                  </a:cubicBezTo>
                  <a:cubicBezTo>
                    <a:pt x="103346" y="1619"/>
                    <a:pt x="103251" y="2477"/>
                    <a:pt x="102394" y="3620"/>
                  </a:cubicBezTo>
                  <a:lnTo>
                    <a:pt x="83344" y="31052"/>
                  </a:lnTo>
                  <a:cubicBezTo>
                    <a:pt x="82582" y="32290"/>
                    <a:pt x="81820" y="33147"/>
                    <a:pt x="80963" y="33719"/>
                  </a:cubicBezTo>
                  <a:cubicBezTo>
                    <a:pt x="80105" y="34290"/>
                    <a:pt x="79057" y="34576"/>
                    <a:pt x="77724" y="34576"/>
                  </a:cubicBezTo>
                  <a:lnTo>
                    <a:pt x="63627" y="34576"/>
                  </a:lnTo>
                  <a:cubicBezTo>
                    <a:pt x="62198" y="34576"/>
                    <a:pt x="61246" y="34290"/>
                    <a:pt x="60579" y="33623"/>
                  </a:cubicBezTo>
                  <a:cubicBezTo>
                    <a:pt x="60007" y="33052"/>
                    <a:pt x="60007" y="32099"/>
                    <a:pt x="60770" y="31052"/>
                  </a:cubicBezTo>
                  <a:lnTo>
                    <a:pt x="77343" y="3620"/>
                  </a:lnTo>
                  <a:cubicBezTo>
                    <a:pt x="78676" y="1238"/>
                    <a:pt x="80581" y="95"/>
                    <a:pt x="83153" y="95"/>
                  </a:cubicBezTo>
                  <a:lnTo>
                    <a:pt x="99822" y="95"/>
                  </a:lnTo>
                  <a:close/>
                  <a:moveTo>
                    <a:pt x="134303" y="40291"/>
                  </a:moveTo>
                  <a:cubicBezTo>
                    <a:pt x="137160" y="40291"/>
                    <a:pt x="138589" y="41720"/>
                    <a:pt x="138589" y="44387"/>
                  </a:cubicBezTo>
                  <a:lnTo>
                    <a:pt x="138589" y="62103"/>
                  </a:lnTo>
                  <a:cubicBezTo>
                    <a:pt x="138589" y="64865"/>
                    <a:pt x="137160" y="66199"/>
                    <a:pt x="134303" y="66199"/>
                  </a:cubicBezTo>
                  <a:lnTo>
                    <a:pt x="52769" y="66199"/>
                  </a:lnTo>
                  <a:cubicBezTo>
                    <a:pt x="47911" y="66199"/>
                    <a:pt x="43910" y="66580"/>
                    <a:pt x="40767" y="67437"/>
                  </a:cubicBezTo>
                  <a:cubicBezTo>
                    <a:pt x="37529" y="68199"/>
                    <a:pt x="35052" y="69628"/>
                    <a:pt x="33052" y="71533"/>
                  </a:cubicBezTo>
                  <a:cubicBezTo>
                    <a:pt x="31147" y="73533"/>
                    <a:pt x="29813" y="76105"/>
                    <a:pt x="29051" y="79343"/>
                  </a:cubicBezTo>
                  <a:cubicBezTo>
                    <a:pt x="28384" y="82677"/>
                    <a:pt x="27908" y="86678"/>
                    <a:pt x="27908" y="91535"/>
                  </a:cubicBezTo>
                  <a:lnTo>
                    <a:pt x="27908" y="93440"/>
                  </a:lnTo>
                  <a:lnTo>
                    <a:pt x="133255" y="93440"/>
                  </a:lnTo>
                  <a:cubicBezTo>
                    <a:pt x="135922" y="93440"/>
                    <a:pt x="137350" y="94869"/>
                    <a:pt x="137350" y="97536"/>
                  </a:cubicBezTo>
                  <a:lnTo>
                    <a:pt x="137350" y="112204"/>
                  </a:lnTo>
                  <a:cubicBezTo>
                    <a:pt x="137350" y="114967"/>
                    <a:pt x="135922" y="116396"/>
                    <a:pt x="133255" y="116396"/>
                  </a:cubicBezTo>
                  <a:lnTo>
                    <a:pt x="27908" y="116396"/>
                  </a:lnTo>
                  <a:lnTo>
                    <a:pt x="27908" y="119539"/>
                  </a:lnTo>
                  <a:cubicBezTo>
                    <a:pt x="27908" y="124396"/>
                    <a:pt x="28289" y="128492"/>
                    <a:pt x="29051" y="131826"/>
                  </a:cubicBezTo>
                  <a:cubicBezTo>
                    <a:pt x="29813" y="135065"/>
                    <a:pt x="31147" y="137732"/>
                    <a:pt x="33052" y="139637"/>
                  </a:cubicBezTo>
                  <a:cubicBezTo>
                    <a:pt x="34957" y="141637"/>
                    <a:pt x="37529" y="142970"/>
                    <a:pt x="40767" y="143732"/>
                  </a:cubicBezTo>
                  <a:cubicBezTo>
                    <a:pt x="43910" y="144494"/>
                    <a:pt x="47911" y="144971"/>
                    <a:pt x="52769" y="144971"/>
                  </a:cubicBezTo>
                  <a:lnTo>
                    <a:pt x="134303" y="144971"/>
                  </a:lnTo>
                  <a:cubicBezTo>
                    <a:pt x="137160" y="144971"/>
                    <a:pt x="138589" y="146400"/>
                    <a:pt x="138589" y="149066"/>
                  </a:cubicBezTo>
                  <a:lnTo>
                    <a:pt x="138589" y="166783"/>
                  </a:lnTo>
                  <a:cubicBezTo>
                    <a:pt x="138589" y="169545"/>
                    <a:pt x="137160" y="170879"/>
                    <a:pt x="134303" y="170879"/>
                  </a:cubicBezTo>
                  <a:lnTo>
                    <a:pt x="52197" y="170879"/>
                  </a:lnTo>
                  <a:cubicBezTo>
                    <a:pt x="42767" y="170879"/>
                    <a:pt x="34766" y="170021"/>
                    <a:pt x="28099" y="168212"/>
                  </a:cubicBezTo>
                  <a:cubicBezTo>
                    <a:pt x="21526" y="166497"/>
                    <a:pt x="16097" y="163640"/>
                    <a:pt x="12001" y="159734"/>
                  </a:cubicBezTo>
                  <a:cubicBezTo>
                    <a:pt x="7811" y="155829"/>
                    <a:pt x="4763" y="150781"/>
                    <a:pt x="2857" y="144494"/>
                  </a:cubicBezTo>
                  <a:cubicBezTo>
                    <a:pt x="953" y="138208"/>
                    <a:pt x="0" y="130588"/>
                    <a:pt x="0" y="121634"/>
                  </a:cubicBezTo>
                  <a:lnTo>
                    <a:pt x="0" y="89630"/>
                  </a:lnTo>
                  <a:cubicBezTo>
                    <a:pt x="0" y="80677"/>
                    <a:pt x="953" y="73057"/>
                    <a:pt x="2857" y="66866"/>
                  </a:cubicBezTo>
                  <a:cubicBezTo>
                    <a:pt x="4763" y="60674"/>
                    <a:pt x="7811" y="55626"/>
                    <a:pt x="12001" y="51626"/>
                  </a:cubicBezTo>
                  <a:cubicBezTo>
                    <a:pt x="16192" y="47720"/>
                    <a:pt x="21526" y="44863"/>
                    <a:pt x="28099" y="43053"/>
                  </a:cubicBezTo>
                  <a:cubicBezTo>
                    <a:pt x="34671" y="41243"/>
                    <a:pt x="42672" y="40291"/>
                    <a:pt x="52197" y="40291"/>
                  </a:cubicBezTo>
                  <a:lnTo>
                    <a:pt x="134303" y="40291"/>
                  </a:lnTo>
                  <a:close/>
                </a:path>
              </a:pathLst>
            </a:custGeom>
            <a:solidFill>
              <a:schemeClr val="bg1"/>
            </a:solidFill>
            <a:ln w="9525" cap="flat">
              <a:noFill/>
              <a:prstDash val="solid"/>
              <a:miter/>
            </a:ln>
          </p:spPr>
          <p:txBody>
            <a:bodyPr rtlCol="0" anchor="ctr"/>
            <a:lstStyle/>
            <a:p>
              <a:endParaRPr lang="fr-FR" dirty="0"/>
            </a:p>
          </p:txBody>
        </p:sp>
        <p:sp>
          <p:nvSpPr>
            <p:cNvPr id="35" name="Forme libre 34">
              <a:extLst>
                <a:ext uri="{FF2B5EF4-FFF2-40B4-BE49-F238E27FC236}">
                  <a16:creationId xmlns:a16="http://schemas.microsoft.com/office/drawing/2014/main" id="{D20C46F6-7868-F895-A905-43FD9F6255F1}"/>
                </a:ext>
              </a:extLst>
            </p:cNvPr>
            <p:cNvSpPr/>
            <p:nvPr/>
          </p:nvSpPr>
          <p:spPr>
            <a:xfrm>
              <a:off x="8375096" y="1603343"/>
              <a:ext cx="36756" cy="31104"/>
            </a:xfrm>
            <a:custGeom>
              <a:avLst/>
              <a:gdLst>
                <a:gd name="connsiteX0" fmla="*/ 149923 w 154209"/>
                <a:gd name="connsiteY0" fmla="*/ 0 h 130492"/>
                <a:gd name="connsiteX1" fmla="*/ 154210 w 154209"/>
                <a:gd name="connsiteY1" fmla="*/ 4096 h 130492"/>
                <a:gd name="connsiteX2" fmla="*/ 154210 w 154209"/>
                <a:gd name="connsiteY2" fmla="*/ 22384 h 130492"/>
                <a:gd name="connsiteX3" fmla="*/ 149923 w 154209"/>
                <a:gd name="connsiteY3" fmla="*/ 26670 h 130492"/>
                <a:gd name="connsiteX4" fmla="*/ 91345 w 154209"/>
                <a:gd name="connsiteY4" fmla="*/ 26670 h 130492"/>
                <a:gd name="connsiteX5" fmla="*/ 91345 w 154209"/>
                <a:gd name="connsiteY5" fmla="*/ 126397 h 130492"/>
                <a:gd name="connsiteX6" fmla="*/ 87249 w 154209"/>
                <a:gd name="connsiteY6" fmla="*/ 130493 h 130492"/>
                <a:gd name="connsiteX7" fmla="*/ 66961 w 154209"/>
                <a:gd name="connsiteY7" fmla="*/ 130493 h 130492"/>
                <a:gd name="connsiteX8" fmla="*/ 62865 w 154209"/>
                <a:gd name="connsiteY8" fmla="*/ 126397 h 130492"/>
                <a:gd name="connsiteX9" fmla="*/ 62865 w 154209"/>
                <a:gd name="connsiteY9" fmla="*/ 26670 h 130492"/>
                <a:gd name="connsiteX10" fmla="*/ 4286 w 154209"/>
                <a:gd name="connsiteY10" fmla="*/ 26670 h 130492"/>
                <a:gd name="connsiteX11" fmla="*/ 0 w 154209"/>
                <a:gd name="connsiteY11" fmla="*/ 22384 h 130492"/>
                <a:gd name="connsiteX12" fmla="*/ 0 w 154209"/>
                <a:gd name="connsiteY12" fmla="*/ 4096 h 130492"/>
                <a:gd name="connsiteX13" fmla="*/ 4286 w 154209"/>
                <a:gd name="connsiteY13" fmla="*/ 0 h 130492"/>
                <a:gd name="connsiteX14" fmla="*/ 149923 w 154209"/>
                <a:gd name="connsiteY14"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209" h="130492">
                  <a:moveTo>
                    <a:pt x="149923" y="0"/>
                  </a:moveTo>
                  <a:cubicBezTo>
                    <a:pt x="152781" y="0"/>
                    <a:pt x="154210" y="1429"/>
                    <a:pt x="154210" y="4096"/>
                  </a:cubicBezTo>
                  <a:lnTo>
                    <a:pt x="154210" y="22384"/>
                  </a:lnTo>
                  <a:cubicBezTo>
                    <a:pt x="154210" y="25241"/>
                    <a:pt x="152781" y="26670"/>
                    <a:pt x="149923" y="26670"/>
                  </a:cubicBezTo>
                  <a:lnTo>
                    <a:pt x="91345" y="26670"/>
                  </a:lnTo>
                  <a:lnTo>
                    <a:pt x="91345" y="126397"/>
                  </a:lnTo>
                  <a:cubicBezTo>
                    <a:pt x="91345" y="129159"/>
                    <a:pt x="89916" y="130493"/>
                    <a:pt x="87249" y="130493"/>
                  </a:cubicBezTo>
                  <a:lnTo>
                    <a:pt x="66961" y="130493"/>
                  </a:lnTo>
                  <a:cubicBezTo>
                    <a:pt x="64198" y="130493"/>
                    <a:pt x="62865" y="129159"/>
                    <a:pt x="62865" y="126397"/>
                  </a:cubicBezTo>
                  <a:lnTo>
                    <a:pt x="62865" y="26670"/>
                  </a:lnTo>
                  <a:lnTo>
                    <a:pt x="4286" y="26670"/>
                  </a:lnTo>
                  <a:cubicBezTo>
                    <a:pt x="1429" y="26670"/>
                    <a:pt x="0" y="25241"/>
                    <a:pt x="0" y="22384"/>
                  </a:cubicBezTo>
                  <a:lnTo>
                    <a:pt x="0" y="4096"/>
                  </a:lnTo>
                  <a:cubicBezTo>
                    <a:pt x="0" y="1334"/>
                    <a:pt x="1429" y="0"/>
                    <a:pt x="4286" y="0"/>
                  </a:cubicBezTo>
                  <a:lnTo>
                    <a:pt x="149923" y="0"/>
                  </a:lnTo>
                  <a:close/>
                </a:path>
              </a:pathLst>
            </a:custGeom>
            <a:solidFill>
              <a:schemeClr val="bg1"/>
            </a:solidFill>
            <a:ln w="9525" cap="flat">
              <a:noFill/>
              <a:prstDash val="solid"/>
              <a:miter/>
            </a:ln>
          </p:spPr>
          <p:txBody>
            <a:bodyPr rtlCol="0" anchor="ctr"/>
            <a:lstStyle/>
            <a:p>
              <a:endParaRPr lang="fr-FR" dirty="0"/>
            </a:p>
          </p:txBody>
        </p:sp>
        <p:sp>
          <p:nvSpPr>
            <p:cNvPr id="36" name="Forme libre 35">
              <a:extLst>
                <a:ext uri="{FF2B5EF4-FFF2-40B4-BE49-F238E27FC236}">
                  <a16:creationId xmlns:a16="http://schemas.microsoft.com/office/drawing/2014/main" id="{7E0AA18D-3D9D-8F22-0AF1-82DCD79A0E90}"/>
                </a:ext>
              </a:extLst>
            </p:cNvPr>
            <p:cNvSpPr/>
            <p:nvPr/>
          </p:nvSpPr>
          <p:spPr>
            <a:xfrm>
              <a:off x="8415939" y="1603342"/>
              <a:ext cx="37710" cy="31148"/>
            </a:xfrm>
            <a:custGeom>
              <a:avLst/>
              <a:gdLst>
                <a:gd name="connsiteX0" fmla="*/ 24670 w 158210"/>
                <a:gd name="connsiteY0" fmla="*/ 0 h 130683"/>
                <a:gd name="connsiteX1" fmla="*/ 28765 w 158210"/>
                <a:gd name="connsiteY1" fmla="*/ 4096 h 130683"/>
                <a:gd name="connsiteX2" fmla="*/ 28765 w 158210"/>
                <a:gd name="connsiteY2" fmla="*/ 78581 h 130683"/>
                <a:gd name="connsiteX3" fmla="*/ 30004 w 158210"/>
                <a:gd name="connsiteY3" fmla="*/ 90964 h 130683"/>
                <a:gd name="connsiteX4" fmla="*/ 34004 w 158210"/>
                <a:gd name="connsiteY4" fmla="*/ 98774 h 130683"/>
                <a:gd name="connsiteX5" fmla="*/ 41529 w 158210"/>
                <a:gd name="connsiteY5" fmla="*/ 102965 h 130683"/>
                <a:gd name="connsiteX6" fmla="*/ 53530 w 158210"/>
                <a:gd name="connsiteY6" fmla="*/ 104108 h 130683"/>
                <a:gd name="connsiteX7" fmla="*/ 105156 w 158210"/>
                <a:gd name="connsiteY7" fmla="*/ 104108 h 130683"/>
                <a:gd name="connsiteX8" fmla="*/ 117157 w 158210"/>
                <a:gd name="connsiteY8" fmla="*/ 102965 h 130683"/>
                <a:gd name="connsiteX9" fmla="*/ 124682 w 158210"/>
                <a:gd name="connsiteY9" fmla="*/ 98774 h 130683"/>
                <a:gd name="connsiteX10" fmla="*/ 128588 w 158210"/>
                <a:gd name="connsiteY10" fmla="*/ 90964 h 130683"/>
                <a:gd name="connsiteX11" fmla="*/ 129730 w 158210"/>
                <a:gd name="connsiteY11" fmla="*/ 78581 h 130683"/>
                <a:gd name="connsiteX12" fmla="*/ 129730 w 158210"/>
                <a:gd name="connsiteY12" fmla="*/ 4191 h 130683"/>
                <a:gd name="connsiteX13" fmla="*/ 133826 w 158210"/>
                <a:gd name="connsiteY13" fmla="*/ 95 h 130683"/>
                <a:gd name="connsiteX14" fmla="*/ 154114 w 158210"/>
                <a:gd name="connsiteY14" fmla="*/ 95 h 130683"/>
                <a:gd name="connsiteX15" fmla="*/ 158210 w 158210"/>
                <a:gd name="connsiteY15" fmla="*/ 4191 h 130683"/>
                <a:gd name="connsiteX16" fmla="*/ 158210 w 158210"/>
                <a:gd name="connsiteY16" fmla="*/ 81439 h 130683"/>
                <a:gd name="connsiteX17" fmla="*/ 155448 w 158210"/>
                <a:gd name="connsiteY17" fmla="*/ 104299 h 130683"/>
                <a:gd name="connsiteX18" fmla="*/ 146399 w 158210"/>
                <a:gd name="connsiteY18" fmla="*/ 119539 h 130683"/>
                <a:gd name="connsiteX19" fmla="*/ 130207 w 158210"/>
                <a:gd name="connsiteY19" fmla="*/ 128016 h 130683"/>
                <a:gd name="connsiteX20" fmla="*/ 106013 w 158210"/>
                <a:gd name="connsiteY20" fmla="*/ 130683 h 130683"/>
                <a:gd name="connsiteX21" fmla="*/ 52292 w 158210"/>
                <a:gd name="connsiteY21" fmla="*/ 130683 h 130683"/>
                <a:gd name="connsiteX22" fmla="*/ 28194 w 158210"/>
                <a:gd name="connsiteY22" fmla="*/ 128016 h 130683"/>
                <a:gd name="connsiteX23" fmla="*/ 12097 w 158210"/>
                <a:gd name="connsiteY23" fmla="*/ 119539 h 130683"/>
                <a:gd name="connsiteX24" fmla="*/ 2953 w 158210"/>
                <a:gd name="connsiteY24" fmla="*/ 104299 h 130683"/>
                <a:gd name="connsiteX25" fmla="*/ 0 w 158210"/>
                <a:gd name="connsiteY25" fmla="*/ 81439 h 130683"/>
                <a:gd name="connsiteX26" fmla="*/ 0 w 158210"/>
                <a:gd name="connsiteY26" fmla="*/ 4191 h 130683"/>
                <a:gd name="connsiteX27" fmla="*/ 4286 w 158210"/>
                <a:gd name="connsiteY27" fmla="*/ 95 h 130683"/>
                <a:gd name="connsiteX28" fmla="*/ 24670 w 158210"/>
                <a:gd name="connsiteY28" fmla="*/ 95 h 1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8210" h="130683">
                  <a:moveTo>
                    <a:pt x="24670" y="0"/>
                  </a:moveTo>
                  <a:cubicBezTo>
                    <a:pt x="27432" y="0"/>
                    <a:pt x="28765" y="1429"/>
                    <a:pt x="28765" y="4096"/>
                  </a:cubicBezTo>
                  <a:lnTo>
                    <a:pt x="28765" y="78581"/>
                  </a:lnTo>
                  <a:cubicBezTo>
                    <a:pt x="28765" y="83534"/>
                    <a:pt x="29146" y="87630"/>
                    <a:pt x="30004" y="90964"/>
                  </a:cubicBezTo>
                  <a:cubicBezTo>
                    <a:pt x="30766" y="94202"/>
                    <a:pt x="32099" y="96869"/>
                    <a:pt x="34004" y="98774"/>
                  </a:cubicBezTo>
                  <a:cubicBezTo>
                    <a:pt x="35909" y="100774"/>
                    <a:pt x="38386" y="102108"/>
                    <a:pt x="41529" y="102965"/>
                  </a:cubicBezTo>
                  <a:cubicBezTo>
                    <a:pt x="44768" y="103727"/>
                    <a:pt x="48673" y="104108"/>
                    <a:pt x="53530" y="104108"/>
                  </a:cubicBezTo>
                  <a:lnTo>
                    <a:pt x="105156" y="104108"/>
                  </a:lnTo>
                  <a:cubicBezTo>
                    <a:pt x="110014" y="104108"/>
                    <a:pt x="114014" y="103727"/>
                    <a:pt x="117157" y="102965"/>
                  </a:cubicBezTo>
                  <a:cubicBezTo>
                    <a:pt x="120396" y="102108"/>
                    <a:pt x="122872" y="100774"/>
                    <a:pt x="124682" y="98774"/>
                  </a:cubicBezTo>
                  <a:cubicBezTo>
                    <a:pt x="126587" y="96869"/>
                    <a:pt x="127921" y="94202"/>
                    <a:pt x="128588" y="90964"/>
                  </a:cubicBezTo>
                  <a:cubicBezTo>
                    <a:pt x="129349" y="87630"/>
                    <a:pt x="129730" y="83534"/>
                    <a:pt x="129730" y="78581"/>
                  </a:cubicBezTo>
                  <a:lnTo>
                    <a:pt x="129730" y="4191"/>
                  </a:lnTo>
                  <a:cubicBezTo>
                    <a:pt x="129730" y="1429"/>
                    <a:pt x="131159" y="95"/>
                    <a:pt x="133826" y="95"/>
                  </a:cubicBezTo>
                  <a:lnTo>
                    <a:pt x="154114" y="95"/>
                  </a:lnTo>
                  <a:cubicBezTo>
                    <a:pt x="156877" y="95"/>
                    <a:pt x="158210" y="1524"/>
                    <a:pt x="158210" y="4191"/>
                  </a:cubicBezTo>
                  <a:lnTo>
                    <a:pt x="158210" y="81439"/>
                  </a:lnTo>
                  <a:cubicBezTo>
                    <a:pt x="158210" y="90392"/>
                    <a:pt x="157258" y="98012"/>
                    <a:pt x="155448" y="104299"/>
                  </a:cubicBezTo>
                  <a:cubicBezTo>
                    <a:pt x="153543" y="110585"/>
                    <a:pt x="150590" y="115634"/>
                    <a:pt x="146399" y="119539"/>
                  </a:cubicBezTo>
                  <a:cubicBezTo>
                    <a:pt x="142208" y="123444"/>
                    <a:pt x="136874" y="126302"/>
                    <a:pt x="130207" y="128016"/>
                  </a:cubicBezTo>
                  <a:cubicBezTo>
                    <a:pt x="123539" y="129730"/>
                    <a:pt x="115538" y="130683"/>
                    <a:pt x="106013" y="130683"/>
                  </a:cubicBezTo>
                  <a:lnTo>
                    <a:pt x="52292" y="130683"/>
                  </a:lnTo>
                  <a:cubicBezTo>
                    <a:pt x="42863" y="130683"/>
                    <a:pt x="34862" y="129826"/>
                    <a:pt x="28194" y="128016"/>
                  </a:cubicBezTo>
                  <a:cubicBezTo>
                    <a:pt x="21622" y="126302"/>
                    <a:pt x="16193" y="123444"/>
                    <a:pt x="12097" y="119539"/>
                  </a:cubicBezTo>
                  <a:cubicBezTo>
                    <a:pt x="7906" y="115634"/>
                    <a:pt x="4858" y="110585"/>
                    <a:pt x="2953" y="104299"/>
                  </a:cubicBezTo>
                  <a:cubicBezTo>
                    <a:pt x="953" y="98012"/>
                    <a:pt x="0" y="90392"/>
                    <a:pt x="0" y="81439"/>
                  </a:cubicBezTo>
                  <a:lnTo>
                    <a:pt x="0" y="4191"/>
                  </a:lnTo>
                  <a:cubicBezTo>
                    <a:pt x="0" y="1429"/>
                    <a:pt x="1429" y="95"/>
                    <a:pt x="4286" y="95"/>
                  </a:cubicBezTo>
                  <a:lnTo>
                    <a:pt x="24670" y="95"/>
                  </a:lnTo>
                  <a:close/>
                </a:path>
              </a:pathLst>
            </a:custGeom>
            <a:solidFill>
              <a:schemeClr val="bg1"/>
            </a:solidFill>
            <a:ln w="9525" cap="flat">
              <a:noFill/>
              <a:prstDash val="solid"/>
              <a:miter/>
            </a:ln>
          </p:spPr>
          <p:txBody>
            <a:bodyPr rtlCol="0" anchor="ctr"/>
            <a:lstStyle/>
            <a:p>
              <a:endParaRPr lang="fr-FR" dirty="0"/>
            </a:p>
          </p:txBody>
        </p:sp>
        <p:sp>
          <p:nvSpPr>
            <p:cNvPr id="37" name="Forme libre 36">
              <a:extLst>
                <a:ext uri="{FF2B5EF4-FFF2-40B4-BE49-F238E27FC236}">
                  <a16:creationId xmlns:a16="http://schemas.microsoft.com/office/drawing/2014/main" id="{FF972239-09DD-8E1D-4867-CAB4ED5E6696}"/>
                </a:ext>
              </a:extLst>
            </p:cNvPr>
            <p:cNvSpPr/>
            <p:nvPr/>
          </p:nvSpPr>
          <p:spPr>
            <a:xfrm>
              <a:off x="8459325" y="1603318"/>
              <a:ext cx="35757" cy="31126"/>
            </a:xfrm>
            <a:custGeom>
              <a:avLst/>
              <a:gdLst>
                <a:gd name="connsiteX0" fmla="*/ 28575 w 150018"/>
                <a:gd name="connsiteY0" fmla="*/ 102299 h 130587"/>
                <a:gd name="connsiteX1" fmla="*/ 30956 w 150018"/>
                <a:gd name="connsiteY1" fmla="*/ 104680 h 130587"/>
                <a:gd name="connsiteX2" fmla="*/ 92107 w 150018"/>
                <a:gd name="connsiteY2" fmla="*/ 104680 h 130587"/>
                <a:gd name="connsiteX3" fmla="*/ 105918 w 150018"/>
                <a:gd name="connsiteY3" fmla="*/ 103156 h 130587"/>
                <a:gd name="connsiteX4" fmla="*/ 114967 w 150018"/>
                <a:gd name="connsiteY4" fmla="*/ 98298 h 130587"/>
                <a:gd name="connsiteX5" fmla="*/ 119920 w 150018"/>
                <a:gd name="connsiteY5" fmla="*/ 89345 h 130587"/>
                <a:gd name="connsiteX6" fmla="*/ 121444 w 150018"/>
                <a:gd name="connsiteY6" fmla="*/ 75533 h 130587"/>
                <a:gd name="connsiteX7" fmla="*/ 121444 w 150018"/>
                <a:gd name="connsiteY7" fmla="*/ 54959 h 130587"/>
                <a:gd name="connsiteX8" fmla="*/ 119920 w 150018"/>
                <a:gd name="connsiteY8" fmla="*/ 41148 h 130587"/>
                <a:gd name="connsiteX9" fmla="*/ 114967 w 150018"/>
                <a:gd name="connsiteY9" fmla="*/ 32195 h 130587"/>
                <a:gd name="connsiteX10" fmla="*/ 105918 w 150018"/>
                <a:gd name="connsiteY10" fmla="*/ 27337 h 130587"/>
                <a:gd name="connsiteX11" fmla="*/ 92107 w 150018"/>
                <a:gd name="connsiteY11" fmla="*/ 25813 h 130587"/>
                <a:gd name="connsiteX12" fmla="*/ 30956 w 150018"/>
                <a:gd name="connsiteY12" fmla="*/ 25813 h 130587"/>
                <a:gd name="connsiteX13" fmla="*/ 28575 w 150018"/>
                <a:gd name="connsiteY13" fmla="*/ 28480 h 130587"/>
                <a:gd name="connsiteX14" fmla="*/ 28575 w 150018"/>
                <a:gd name="connsiteY14" fmla="*/ 102299 h 130587"/>
                <a:gd name="connsiteX15" fmla="*/ 92964 w 150018"/>
                <a:gd name="connsiteY15" fmla="*/ 95 h 130587"/>
                <a:gd name="connsiteX16" fmla="*/ 118872 w 150018"/>
                <a:gd name="connsiteY16" fmla="*/ 3143 h 130587"/>
                <a:gd name="connsiteX17" fmla="*/ 136589 w 150018"/>
                <a:gd name="connsiteY17" fmla="*/ 12668 h 130587"/>
                <a:gd name="connsiteX18" fmla="*/ 146780 w 150018"/>
                <a:gd name="connsiteY18" fmla="*/ 29051 h 130587"/>
                <a:gd name="connsiteX19" fmla="*/ 150019 w 150018"/>
                <a:gd name="connsiteY19" fmla="*/ 52673 h 130587"/>
                <a:gd name="connsiteX20" fmla="*/ 150019 w 150018"/>
                <a:gd name="connsiteY20" fmla="*/ 78010 h 130587"/>
                <a:gd name="connsiteX21" fmla="*/ 146780 w 150018"/>
                <a:gd name="connsiteY21" fmla="*/ 101537 h 130587"/>
                <a:gd name="connsiteX22" fmla="*/ 136589 w 150018"/>
                <a:gd name="connsiteY22" fmla="*/ 117920 h 130587"/>
                <a:gd name="connsiteX23" fmla="*/ 118872 w 150018"/>
                <a:gd name="connsiteY23" fmla="*/ 127445 h 130587"/>
                <a:gd name="connsiteX24" fmla="*/ 92964 w 150018"/>
                <a:gd name="connsiteY24" fmla="*/ 130588 h 130587"/>
                <a:gd name="connsiteX25" fmla="*/ 5620 w 150018"/>
                <a:gd name="connsiteY25" fmla="*/ 130588 h 130587"/>
                <a:gd name="connsiteX26" fmla="*/ 0 w 150018"/>
                <a:gd name="connsiteY26" fmla="*/ 124968 h 130587"/>
                <a:gd name="connsiteX27" fmla="*/ 0 w 150018"/>
                <a:gd name="connsiteY27" fmla="*/ 5620 h 130587"/>
                <a:gd name="connsiteX28" fmla="*/ 5620 w 150018"/>
                <a:gd name="connsiteY28" fmla="*/ 0 h 130587"/>
                <a:gd name="connsiteX29" fmla="*/ 92964 w 150018"/>
                <a:gd name="connsiteY29"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018" h="130587">
                  <a:moveTo>
                    <a:pt x="28575" y="102299"/>
                  </a:moveTo>
                  <a:cubicBezTo>
                    <a:pt x="28575" y="103918"/>
                    <a:pt x="29337" y="104680"/>
                    <a:pt x="30956" y="104680"/>
                  </a:cubicBezTo>
                  <a:lnTo>
                    <a:pt x="92107" y="104680"/>
                  </a:lnTo>
                  <a:cubicBezTo>
                    <a:pt x="97536" y="104680"/>
                    <a:pt x="102203" y="104108"/>
                    <a:pt x="105918" y="103156"/>
                  </a:cubicBezTo>
                  <a:cubicBezTo>
                    <a:pt x="109633" y="102203"/>
                    <a:pt x="112586" y="100584"/>
                    <a:pt x="114967" y="98298"/>
                  </a:cubicBezTo>
                  <a:cubicBezTo>
                    <a:pt x="117253" y="96107"/>
                    <a:pt x="118872" y="93059"/>
                    <a:pt x="119920" y="89345"/>
                  </a:cubicBezTo>
                  <a:cubicBezTo>
                    <a:pt x="120872" y="85630"/>
                    <a:pt x="121444" y="81058"/>
                    <a:pt x="121444" y="75533"/>
                  </a:cubicBezTo>
                  <a:lnTo>
                    <a:pt x="121444" y="54959"/>
                  </a:lnTo>
                  <a:cubicBezTo>
                    <a:pt x="121444" y="49530"/>
                    <a:pt x="120968" y="44863"/>
                    <a:pt x="119920" y="41148"/>
                  </a:cubicBezTo>
                  <a:cubicBezTo>
                    <a:pt x="118967" y="37433"/>
                    <a:pt x="117253" y="34385"/>
                    <a:pt x="114967" y="32195"/>
                  </a:cubicBezTo>
                  <a:cubicBezTo>
                    <a:pt x="112681" y="30004"/>
                    <a:pt x="109633" y="28289"/>
                    <a:pt x="105918" y="27337"/>
                  </a:cubicBezTo>
                  <a:cubicBezTo>
                    <a:pt x="102108" y="26384"/>
                    <a:pt x="97536" y="25813"/>
                    <a:pt x="92107" y="25813"/>
                  </a:cubicBezTo>
                  <a:lnTo>
                    <a:pt x="30956" y="25813"/>
                  </a:lnTo>
                  <a:cubicBezTo>
                    <a:pt x="29337" y="25813"/>
                    <a:pt x="28575" y="26670"/>
                    <a:pt x="28575" y="28480"/>
                  </a:cubicBezTo>
                  <a:lnTo>
                    <a:pt x="28575" y="102299"/>
                  </a:lnTo>
                  <a:close/>
                  <a:moveTo>
                    <a:pt x="92964" y="95"/>
                  </a:moveTo>
                  <a:cubicBezTo>
                    <a:pt x="103061" y="95"/>
                    <a:pt x="111728" y="1143"/>
                    <a:pt x="118872" y="3143"/>
                  </a:cubicBezTo>
                  <a:cubicBezTo>
                    <a:pt x="126016" y="5239"/>
                    <a:pt x="132017" y="8382"/>
                    <a:pt x="136589" y="12668"/>
                  </a:cubicBezTo>
                  <a:cubicBezTo>
                    <a:pt x="141161" y="16954"/>
                    <a:pt x="144590" y="22384"/>
                    <a:pt x="146780" y="29051"/>
                  </a:cubicBezTo>
                  <a:cubicBezTo>
                    <a:pt x="148971" y="35719"/>
                    <a:pt x="150019" y="43529"/>
                    <a:pt x="150019" y="52673"/>
                  </a:cubicBezTo>
                  <a:lnTo>
                    <a:pt x="150019" y="78010"/>
                  </a:lnTo>
                  <a:cubicBezTo>
                    <a:pt x="150019" y="87059"/>
                    <a:pt x="148971" y="94964"/>
                    <a:pt x="146780" y="101537"/>
                  </a:cubicBezTo>
                  <a:cubicBezTo>
                    <a:pt x="144590" y="108204"/>
                    <a:pt x="141161" y="113633"/>
                    <a:pt x="136589" y="117920"/>
                  </a:cubicBezTo>
                  <a:cubicBezTo>
                    <a:pt x="132017" y="122206"/>
                    <a:pt x="126111" y="125444"/>
                    <a:pt x="118872" y="127445"/>
                  </a:cubicBezTo>
                  <a:cubicBezTo>
                    <a:pt x="111633" y="129540"/>
                    <a:pt x="102966" y="130588"/>
                    <a:pt x="92964" y="130588"/>
                  </a:cubicBezTo>
                  <a:lnTo>
                    <a:pt x="5620" y="130588"/>
                  </a:lnTo>
                  <a:cubicBezTo>
                    <a:pt x="1905" y="130588"/>
                    <a:pt x="0" y="128683"/>
                    <a:pt x="0" y="124968"/>
                  </a:cubicBezTo>
                  <a:lnTo>
                    <a:pt x="0" y="5620"/>
                  </a:lnTo>
                  <a:cubicBezTo>
                    <a:pt x="0" y="1810"/>
                    <a:pt x="1905" y="0"/>
                    <a:pt x="5620" y="0"/>
                  </a:cubicBezTo>
                  <a:lnTo>
                    <a:pt x="92964" y="0"/>
                  </a:lnTo>
                  <a:close/>
                </a:path>
              </a:pathLst>
            </a:custGeom>
            <a:solidFill>
              <a:schemeClr val="bg1"/>
            </a:solidFill>
            <a:ln w="9525" cap="flat">
              <a:noFill/>
              <a:prstDash val="solid"/>
              <a:miter/>
            </a:ln>
          </p:spPr>
          <p:txBody>
            <a:bodyPr rtlCol="0" anchor="ctr"/>
            <a:lstStyle/>
            <a:p>
              <a:endParaRPr lang="fr-FR" dirty="0"/>
            </a:p>
          </p:txBody>
        </p:sp>
        <p:sp>
          <p:nvSpPr>
            <p:cNvPr id="38" name="Forme libre 37">
              <a:extLst>
                <a:ext uri="{FF2B5EF4-FFF2-40B4-BE49-F238E27FC236}">
                  <a16:creationId xmlns:a16="http://schemas.microsoft.com/office/drawing/2014/main" id="{62AA5B3C-C2D3-39ED-8AC5-DEDC2C98A8BA}"/>
                </a:ext>
              </a:extLst>
            </p:cNvPr>
            <p:cNvSpPr/>
            <p:nvPr/>
          </p:nvSpPr>
          <p:spPr>
            <a:xfrm>
              <a:off x="8500100" y="1603342"/>
              <a:ext cx="33032" cy="31126"/>
            </a:xfrm>
            <a:custGeom>
              <a:avLst/>
              <a:gdLst>
                <a:gd name="connsiteX0" fmla="*/ 134303 w 138588"/>
                <a:gd name="connsiteY0" fmla="*/ 0 h 130587"/>
                <a:gd name="connsiteX1" fmla="*/ 138589 w 138588"/>
                <a:gd name="connsiteY1" fmla="*/ 4096 h 130587"/>
                <a:gd name="connsiteX2" fmla="*/ 138589 w 138588"/>
                <a:gd name="connsiteY2" fmla="*/ 21812 h 130587"/>
                <a:gd name="connsiteX3" fmla="*/ 134303 w 138588"/>
                <a:gd name="connsiteY3" fmla="*/ 25908 h 130587"/>
                <a:gd name="connsiteX4" fmla="*/ 52768 w 138588"/>
                <a:gd name="connsiteY4" fmla="*/ 25908 h 130587"/>
                <a:gd name="connsiteX5" fmla="*/ 40767 w 138588"/>
                <a:gd name="connsiteY5" fmla="*/ 27146 h 130587"/>
                <a:gd name="connsiteX6" fmla="*/ 33147 w 138588"/>
                <a:gd name="connsiteY6" fmla="*/ 31242 h 130587"/>
                <a:gd name="connsiteX7" fmla="*/ 29146 w 138588"/>
                <a:gd name="connsiteY7" fmla="*/ 39053 h 130587"/>
                <a:gd name="connsiteX8" fmla="*/ 28004 w 138588"/>
                <a:gd name="connsiteY8" fmla="*/ 51245 h 130587"/>
                <a:gd name="connsiteX9" fmla="*/ 28004 w 138588"/>
                <a:gd name="connsiteY9" fmla="*/ 53149 h 130587"/>
                <a:gd name="connsiteX10" fmla="*/ 133350 w 138588"/>
                <a:gd name="connsiteY10" fmla="*/ 53149 h 130587"/>
                <a:gd name="connsiteX11" fmla="*/ 137446 w 138588"/>
                <a:gd name="connsiteY11" fmla="*/ 57245 h 130587"/>
                <a:gd name="connsiteX12" fmla="*/ 137446 w 138588"/>
                <a:gd name="connsiteY12" fmla="*/ 71914 h 130587"/>
                <a:gd name="connsiteX13" fmla="*/ 133350 w 138588"/>
                <a:gd name="connsiteY13" fmla="*/ 76105 h 130587"/>
                <a:gd name="connsiteX14" fmla="*/ 28004 w 138588"/>
                <a:gd name="connsiteY14" fmla="*/ 76105 h 130587"/>
                <a:gd name="connsiteX15" fmla="*/ 28004 w 138588"/>
                <a:gd name="connsiteY15" fmla="*/ 79248 h 130587"/>
                <a:gd name="connsiteX16" fmla="*/ 29146 w 138588"/>
                <a:gd name="connsiteY16" fmla="*/ 91535 h 130587"/>
                <a:gd name="connsiteX17" fmla="*/ 33147 w 138588"/>
                <a:gd name="connsiteY17" fmla="*/ 99346 h 130587"/>
                <a:gd name="connsiteX18" fmla="*/ 40767 w 138588"/>
                <a:gd name="connsiteY18" fmla="*/ 103441 h 130587"/>
                <a:gd name="connsiteX19" fmla="*/ 52768 w 138588"/>
                <a:gd name="connsiteY19" fmla="*/ 104680 h 130587"/>
                <a:gd name="connsiteX20" fmla="*/ 134303 w 138588"/>
                <a:gd name="connsiteY20" fmla="*/ 104680 h 130587"/>
                <a:gd name="connsiteX21" fmla="*/ 138589 w 138588"/>
                <a:gd name="connsiteY21" fmla="*/ 108776 h 130587"/>
                <a:gd name="connsiteX22" fmla="*/ 138589 w 138588"/>
                <a:gd name="connsiteY22" fmla="*/ 126492 h 130587"/>
                <a:gd name="connsiteX23" fmla="*/ 134303 w 138588"/>
                <a:gd name="connsiteY23" fmla="*/ 130588 h 130587"/>
                <a:gd name="connsiteX24" fmla="*/ 52197 w 138588"/>
                <a:gd name="connsiteY24" fmla="*/ 130588 h 130587"/>
                <a:gd name="connsiteX25" fmla="*/ 28099 w 138588"/>
                <a:gd name="connsiteY25" fmla="*/ 127921 h 130587"/>
                <a:gd name="connsiteX26" fmla="*/ 12001 w 138588"/>
                <a:gd name="connsiteY26" fmla="*/ 119444 h 130587"/>
                <a:gd name="connsiteX27" fmla="*/ 2857 w 138588"/>
                <a:gd name="connsiteY27" fmla="*/ 104204 h 130587"/>
                <a:gd name="connsiteX28" fmla="*/ 0 w 138588"/>
                <a:gd name="connsiteY28" fmla="*/ 81344 h 130587"/>
                <a:gd name="connsiteX29" fmla="*/ 0 w 138588"/>
                <a:gd name="connsiteY29" fmla="*/ 49339 h 130587"/>
                <a:gd name="connsiteX30" fmla="*/ 2857 w 138588"/>
                <a:gd name="connsiteY30" fmla="*/ 26575 h 130587"/>
                <a:gd name="connsiteX31" fmla="*/ 12001 w 138588"/>
                <a:gd name="connsiteY31" fmla="*/ 11335 h 130587"/>
                <a:gd name="connsiteX32" fmla="*/ 28099 w 138588"/>
                <a:gd name="connsiteY32" fmla="*/ 2762 h 130587"/>
                <a:gd name="connsiteX33" fmla="*/ 52197 w 138588"/>
                <a:gd name="connsiteY33" fmla="*/ 0 h 130587"/>
                <a:gd name="connsiteX34" fmla="*/ 134303 w 138588"/>
                <a:gd name="connsiteY34"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588" h="130587">
                  <a:moveTo>
                    <a:pt x="134303" y="0"/>
                  </a:moveTo>
                  <a:cubicBezTo>
                    <a:pt x="137160" y="0"/>
                    <a:pt x="138589" y="1429"/>
                    <a:pt x="138589" y="4096"/>
                  </a:cubicBezTo>
                  <a:lnTo>
                    <a:pt x="138589" y="21812"/>
                  </a:lnTo>
                  <a:cubicBezTo>
                    <a:pt x="138589" y="24574"/>
                    <a:pt x="137160" y="25908"/>
                    <a:pt x="134303" y="25908"/>
                  </a:cubicBezTo>
                  <a:lnTo>
                    <a:pt x="52768" y="25908"/>
                  </a:lnTo>
                  <a:cubicBezTo>
                    <a:pt x="47911" y="25908"/>
                    <a:pt x="43910" y="26289"/>
                    <a:pt x="40767" y="27146"/>
                  </a:cubicBezTo>
                  <a:cubicBezTo>
                    <a:pt x="37624" y="27908"/>
                    <a:pt x="35052" y="29337"/>
                    <a:pt x="33147" y="31242"/>
                  </a:cubicBezTo>
                  <a:cubicBezTo>
                    <a:pt x="31242" y="33242"/>
                    <a:pt x="29908" y="35814"/>
                    <a:pt x="29146" y="39053"/>
                  </a:cubicBezTo>
                  <a:cubicBezTo>
                    <a:pt x="28480" y="42386"/>
                    <a:pt x="28004" y="46387"/>
                    <a:pt x="28004" y="51245"/>
                  </a:cubicBezTo>
                  <a:lnTo>
                    <a:pt x="28004" y="53149"/>
                  </a:lnTo>
                  <a:lnTo>
                    <a:pt x="133350" y="53149"/>
                  </a:lnTo>
                  <a:cubicBezTo>
                    <a:pt x="136017" y="53149"/>
                    <a:pt x="137446" y="54578"/>
                    <a:pt x="137446" y="57245"/>
                  </a:cubicBezTo>
                  <a:lnTo>
                    <a:pt x="137446" y="71914"/>
                  </a:lnTo>
                  <a:cubicBezTo>
                    <a:pt x="137446" y="74676"/>
                    <a:pt x="136017" y="76105"/>
                    <a:pt x="133350" y="76105"/>
                  </a:cubicBezTo>
                  <a:lnTo>
                    <a:pt x="28004" y="76105"/>
                  </a:lnTo>
                  <a:lnTo>
                    <a:pt x="28004" y="79248"/>
                  </a:lnTo>
                  <a:cubicBezTo>
                    <a:pt x="28004" y="84106"/>
                    <a:pt x="28384" y="88202"/>
                    <a:pt x="29146" y="91535"/>
                  </a:cubicBezTo>
                  <a:cubicBezTo>
                    <a:pt x="29908" y="94774"/>
                    <a:pt x="31242" y="97441"/>
                    <a:pt x="33147" y="99346"/>
                  </a:cubicBezTo>
                  <a:cubicBezTo>
                    <a:pt x="35052" y="101346"/>
                    <a:pt x="37624" y="102679"/>
                    <a:pt x="40767" y="103441"/>
                  </a:cubicBezTo>
                  <a:cubicBezTo>
                    <a:pt x="44005" y="104204"/>
                    <a:pt x="48006" y="104680"/>
                    <a:pt x="52768" y="104680"/>
                  </a:cubicBezTo>
                  <a:lnTo>
                    <a:pt x="134303" y="104680"/>
                  </a:lnTo>
                  <a:cubicBezTo>
                    <a:pt x="137160" y="104680"/>
                    <a:pt x="138589" y="106109"/>
                    <a:pt x="138589" y="108776"/>
                  </a:cubicBezTo>
                  <a:lnTo>
                    <a:pt x="138589" y="126492"/>
                  </a:lnTo>
                  <a:cubicBezTo>
                    <a:pt x="138589" y="129254"/>
                    <a:pt x="137160" y="130588"/>
                    <a:pt x="134303" y="130588"/>
                  </a:cubicBezTo>
                  <a:lnTo>
                    <a:pt x="52197" y="130588"/>
                  </a:lnTo>
                  <a:cubicBezTo>
                    <a:pt x="42767" y="130588"/>
                    <a:pt x="34766" y="129730"/>
                    <a:pt x="28099" y="127921"/>
                  </a:cubicBezTo>
                  <a:cubicBezTo>
                    <a:pt x="21526" y="126206"/>
                    <a:pt x="16097" y="123349"/>
                    <a:pt x="12001" y="119444"/>
                  </a:cubicBezTo>
                  <a:cubicBezTo>
                    <a:pt x="7810" y="115538"/>
                    <a:pt x="4763" y="110490"/>
                    <a:pt x="2857" y="104204"/>
                  </a:cubicBezTo>
                  <a:cubicBezTo>
                    <a:pt x="953" y="97917"/>
                    <a:pt x="0" y="90297"/>
                    <a:pt x="0" y="81344"/>
                  </a:cubicBezTo>
                  <a:lnTo>
                    <a:pt x="0" y="49339"/>
                  </a:lnTo>
                  <a:cubicBezTo>
                    <a:pt x="0" y="40386"/>
                    <a:pt x="953" y="32766"/>
                    <a:pt x="2857" y="26575"/>
                  </a:cubicBezTo>
                  <a:cubicBezTo>
                    <a:pt x="4763" y="20384"/>
                    <a:pt x="7810" y="15335"/>
                    <a:pt x="12001" y="11335"/>
                  </a:cubicBezTo>
                  <a:cubicBezTo>
                    <a:pt x="16192" y="7429"/>
                    <a:pt x="21526" y="4572"/>
                    <a:pt x="28099" y="2762"/>
                  </a:cubicBezTo>
                  <a:cubicBezTo>
                    <a:pt x="34671" y="953"/>
                    <a:pt x="42672" y="0"/>
                    <a:pt x="52197" y="0"/>
                  </a:cubicBezTo>
                  <a:lnTo>
                    <a:pt x="134303" y="0"/>
                  </a:lnTo>
                  <a:close/>
                </a:path>
              </a:pathLst>
            </a:custGeom>
            <a:solidFill>
              <a:schemeClr val="bg1"/>
            </a:solidFill>
            <a:ln w="9525" cap="flat">
              <a:noFill/>
              <a:prstDash val="solid"/>
              <a:miter/>
            </a:ln>
          </p:spPr>
          <p:txBody>
            <a:bodyPr rtlCol="0" anchor="ctr"/>
            <a:lstStyle/>
            <a:p>
              <a:endParaRPr lang="fr-FR" dirty="0"/>
            </a:p>
          </p:txBody>
        </p:sp>
        <p:sp>
          <p:nvSpPr>
            <p:cNvPr id="39" name="Forme libre 38">
              <a:extLst>
                <a:ext uri="{FF2B5EF4-FFF2-40B4-BE49-F238E27FC236}">
                  <a16:creationId xmlns:a16="http://schemas.microsoft.com/office/drawing/2014/main" id="{A7888904-0A43-78B4-F465-F685B33D8E86}"/>
                </a:ext>
              </a:extLst>
            </p:cNvPr>
            <p:cNvSpPr/>
            <p:nvPr/>
          </p:nvSpPr>
          <p:spPr>
            <a:xfrm>
              <a:off x="8537536" y="1603342"/>
              <a:ext cx="33532" cy="31126"/>
            </a:xfrm>
            <a:custGeom>
              <a:avLst/>
              <a:gdLst>
                <a:gd name="connsiteX0" fmla="*/ 131826 w 140684"/>
                <a:gd name="connsiteY0" fmla="*/ 0 h 130587"/>
                <a:gd name="connsiteX1" fmla="*/ 135922 w 140684"/>
                <a:gd name="connsiteY1" fmla="*/ 4096 h 130587"/>
                <a:gd name="connsiteX2" fmla="*/ 135922 w 140684"/>
                <a:gd name="connsiteY2" fmla="*/ 21812 h 130587"/>
                <a:gd name="connsiteX3" fmla="*/ 131826 w 140684"/>
                <a:gd name="connsiteY3" fmla="*/ 25908 h 130587"/>
                <a:gd name="connsiteX4" fmla="*/ 38386 w 140684"/>
                <a:gd name="connsiteY4" fmla="*/ 25908 h 130587"/>
                <a:gd name="connsiteX5" fmla="*/ 30766 w 140684"/>
                <a:gd name="connsiteY5" fmla="*/ 28670 h 130587"/>
                <a:gd name="connsiteX6" fmla="*/ 28480 w 140684"/>
                <a:gd name="connsiteY6" fmla="*/ 36290 h 130587"/>
                <a:gd name="connsiteX7" fmla="*/ 28480 w 140684"/>
                <a:gd name="connsiteY7" fmla="*/ 42672 h 130587"/>
                <a:gd name="connsiteX8" fmla="*/ 38195 w 140684"/>
                <a:gd name="connsiteY8" fmla="*/ 53149 h 130587"/>
                <a:gd name="connsiteX9" fmla="*/ 108109 w 140684"/>
                <a:gd name="connsiteY9" fmla="*/ 53149 h 130587"/>
                <a:gd name="connsiteX10" fmla="*/ 132493 w 140684"/>
                <a:gd name="connsiteY10" fmla="*/ 61436 h 130587"/>
                <a:gd name="connsiteX11" fmla="*/ 140684 w 140684"/>
                <a:gd name="connsiteY11" fmla="*/ 85249 h 130587"/>
                <a:gd name="connsiteX12" fmla="*/ 140684 w 140684"/>
                <a:gd name="connsiteY12" fmla="*/ 100108 h 130587"/>
                <a:gd name="connsiteX13" fmla="*/ 132683 w 140684"/>
                <a:gd name="connsiteY13" fmla="*/ 122206 h 130587"/>
                <a:gd name="connsiteX14" fmla="*/ 107728 w 140684"/>
                <a:gd name="connsiteY14" fmla="*/ 130588 h 130587"/>
                <a:gd name="connsiteX15" fmla="*/ 4477 w 140684"/>
                <a:gd name="connsiteY15" fmla="*/ 130588 h 130587"/>
                <a:gd name="connsiteX16" fmla="*/ 190 w 140684"/>
                <a:gd name="connsiteY16" fmla="*/ 126492 h 130587"/>
                <a:gd name="connsiteX17" fmla="*/ 190 w 140684"/>
                <a:gd name="connsiteY17" fmla="*/ 108776 h 130587"/>
                <a:gd name="connsiteX18" fmla="*/ 4477 w 140684"/>
                <a:gd name="connsiteY18" fmla="*/ 104680 h 130587"/>
                <a:gd name="connsiteX19" fmla="*/ 102394 w 140684"/>
                <a:gd name="connsiteY19" fmla="*/ 104680 h 130587"/>
                <a:gd name="connsiteX20" fmla="*/ 110014 w 140684"/>
                <a:gd name="connsiteY20" fmla="*/ 101918 h 130587"/>
                <a:gd name="connsiteX21" fmla="*/ 112300 w 140684"/>
                <a:gd name="connsiteY21" fmla="*/ 94202 h 130587"/>
                <a:gd name="connsiteX22" fmla="*/ 112300 w 140684"/>
                <a:gd name="connsiteY22" fmla="*/ 86582 h 130587"/>
                <a:gd name="connsiteX23" fmla="*/ 102584 w 140684"/>
                <a:gd name="connsiteY23" fmla="*/ 76200 h 130587"/>
                <a:gd name="connsiteX24" fmla="*/ 32671 w 140684"/>
                <a:gd name="connsiteY24" fmla="*/ 76200 h 130587"/>
                <a:gd name="connsiteX25" fmla="*/ 8192 w 140684"/>
                <a:gd name="connsiteY25" fmla="*/ 67913 h 130587"/>
                <a:gd name="connsiteX26" fmla="*/ 0 w 140684"/>
                <a:gd name="connsiteY26" fmla="*/ 44101 h 130587"/>
                <a:gd name="connsiteX27" fmla="*/ 0 w 140684"/>
                <a:gd name="connsiteY27" fmla="*/ 30480 h 130587"/>
                <a:gd name="connsiteX28" fmla="*/ 8001 w 140684"/>
                <a:gd name="connsiteY28" fmla="*/ 8477 h 130587"/>
                <a:gd name="connsiteX29" fmla="*/ 32956 w 140684"/>
                <a:gd name="connsiteY29" fmla="*/ 95 h 130587"/>
                <a:gd name="connsiteX30" fmla="*/ 131826 w 140684"/>
                <a:gd name="connsiteY30" fmla="*/ 95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684" h="130587">
                  <a:moveTo>
                    <a:pt x="131826" y="0"/>
                  </a:moveTo>
                  <a:cubicBezTo>
                    <a:pt x="134588" y="0"/>
                    <a:pt x="135922" y="1429"/>
                    <a:pt x="135922" y="4096"/>
                  </a:cubicBezTo>
                  <a:lnTo>
                    <a:pt x="135922" y="21812"/>
                  </a:lnTo>
                  <a:cubicBezTo>
                    <a:pt x="135922" y="24574"/>
                    <a:pt x="134588" y="25908"/>
                    <a:pt x="131826" y="25908"/>
                  </a:cubicBezTo>
                  <a:lnTo>
                    <a:pt x="38386" y="25908"/>
                  </a:lnTo>
                  <a:cubicBezTo>
                    <a:pt x="34766" y="25908"/>
                    <a:pt x="32195" y="26861"/>
                    <a:pt x="30766" y="28670"/>
                  </a:cubicBezTo>
                  <a:cubicBezTo>
                    <a:pt x="29242" y="30575"/>
                    <a:pt x="28480" y="33147"/>
                    <a:pt x="28480" y="36290"/>
                  </a:cubicBezTo>
                  <a:lnTo>
                    <a:pt x="28480" y="42672"/>
                  </a:lnTo>
                  <a:cubicBezTo>
                    <a:pt x="28480" y="49625"/>
                    <a:pt x="31718" y="53149"/>
                    <a:pt x="38195" y="53149"/>
                  </a:cubicBezTo>
                  <a:lnTo>
                    <a:pt x="108109" y="53149"/>
                  </a:lnTo>
                  <a:cubicBezTo>
                    <a:pt x="118872" y="53149"/>
                    <a:pt x="127063" y="55912"/>
                    <a:pt x="132493" y="61436"/>
                  </a:cubicBezTo>
                  <a:cubicBezTo>
                    <a:pt x="137922" y="66961"/>
                    <a:pt x="140684" y="74866"/>
                    <a:pt x="140684" y="85249"/>
                  </a:cubicBezTo>
                  <a:lnTo>
                    <a:pt x="140684" y="100108"/>
                  </a:lnTo>
                  <a:cubicBezTo>
                    <a:pt x="140684" y="109156"/>
                    <a:pt x="138017" y="116586"/>
                    <a:pt x="132683" y="122206"/>
                  </a:cubicBezTo>
                  <a:cubicBezTo>
                    <a:pt x="127349" y="127826"/>
                    <a:pt x="118967" y="130588"/>
                    <a:pt x="107728" y="130588"/>
                  </a:cubicBezTo>
                  <a:lnTo>
                    <a:pt x="4477" y="130588"/>
                  </a:lnTo>
                  <a:cubicBezTo>
                    <a:pt x="1619" y="130588"/>
                    <a:pt x="190" y="129254"/>
                    <a:pt x="190" y="126492"/>
                  </a:cubicBezTo>
                  <a:lnTo>
                    <a:pt x="190" y="108776"/>
                  </a:lnTo>
                  <a:cubicBezTo>
                    <a:pt x="190" y="106013"/>
                    <a:pt x="1619" y="104680"/>
                    <a:pt x="4477" y="104680"/>
                  </a:cubicBezTo>
                  <a:lnTo>
                    <a:pt x="102394" y="104680"/>
                  </a:lnTo>
                  <a:cubicBezTo>
                    <a:pt x="106013" y="104680"/>
                    <a:pt x="108585" y="103727"/>
                    <a:pt x="110014" y="101918"/>
                  </a:cubicBezTo>
                  <a:cubicBezTo>
                    <a:pt x="111538" y="100013"/>
                    <a:pt x="112300" y="97441"/>
                    <a:pt x="112300" y="94202"/>
                  </a:cubicBezTo>
                  <a:lnTo>
                    <a:pt x="112300" y="86582"/>
                  </a:lnTo>
                  <a:cubicBezTo>
                    <a:pt x="112300" y="79629"/>
                    <a:pt x="109061" y="76200"/>
                    <a:pt x="102584" y="76200"/>
                  </a:cubicBezTo>
                  <a:lnTo>
                    <a:pt x="32671" y="76200"/>
                  </a:lnTo>
                  <a:cubicBezTo>
                    <a:pt x="21812" y="76200"/>
                    <a:pt x="13716" y="73438"/>
                    <a:pt x="8192" y="67913"/>
                  </a:cubicBezTo>
                  <a:cubicBezTo>
                    <a:pt x="2762" y="62389"/>
                    <a:pt x="0" y="54388"/>
                    <a:pt x="0" y="44101"/>
                  </a:cubicBezTo>
                  <a:lnTo>
                    <a:pt x="0" y="30480"/>
                  </a:lnTo>
                  <a:cubicBezTo>
                    <a:pt x="0" y="21431"/>
                    <a:pt x="2667" y="14097"/>
                    <a:pt x="8001" y="8477"/>
                  </a:cubicBezTo>
                  <a:cubicBezTo>
                    <a:pt x="13335" y="2857"/>
                    <a:pt x="21622" y="95"/>
                    <a:pt x="32956" y="95"/>
                  </a:cubicBezTo>
                  <a:lnTo>
                    <a:pt x="131826" y="95"/>
                  </a:lnTo>
                  <a:close/>
                </a:path>
              </a:pathLst>
            </a:custGeom>
            <a:solidFill>
              <a:schemeClr val="bg1"/>
            </a:solidFill>
            <a:ln w="9525" cap="flat">
              <a:noFill/>
              <a:prstDash val="solid"/>
              <a:miter/>
            </a:ln>
          </p:spPr>
          <p:txBody>
            <a:bodyPr rtlCol="0" anchor="ctr"/>
            <a:lstStyle/>
            <a:p>
              <a:endParaRPr lang="fr-FR" dirty="0"/>
            </a:p>
          </p:txBody>
        </p:sp>
        <p:sp>
          <p:nvSpPr>
            <p:cNvPr id="40" name="Forme libre 39">
              <a:extLst>
                <a:ext uri="{FF2B5EF4-FFF2-40B4-BE49-F238E27FC236}">
                  <a16:creationId xmlns:a16="http://schemas.microsoft.com/office/drawing/2014/main" id="{BCC8DC8F-C2C5-2517-761D-B4D2ACCD9A49}"/>
                </a:ext>
              </a:extLst>
            </p:cNvPr>
            <p:cNvSpPr/>
            <p:nvPr/>
          </p:nvSpPr>
          <p:spPr>
            <a:xfrm>
              <a:off x="8590117" y="1603346"/>
              <a:ext cx="33578" cy="31126"/>
            </a:xfrm>
            <a:custGeom>
              <a:avLst/>
              <a:gdLst>
                <a:gd name="connsiteX0" fmla="*/ 132016 w 140874"/>
                <a:gd name="connsiteY0" fmla="*/ 0 h 130587"/>
                <a:gd name="connsiteX1" fmla="*/ 136112 w 140874"/>
                <a:gd name="connsiteY1" fmla="*/ 4096 h 130587"/>
                <a:gd name="connsiteX2" fmla="*/ 136112 w 140874"/>
                <a:gd name="connsiteY2" fmla="*/ 21812 h 130587"/>
                <a:gd name="connsiteX3" fmla="*/ 132016 w 140874"/>
                <a:gd name="connsiteY3" fmla="*/ 25908 h 130587"/>
                <a:gd name="connsiteX4" fmla="*/ 38576 w 140874"/>
                <a:gd name="connsiteY4" fmla="*/ 25908 h 130587"/>
                <a:gd name="connsiteX5" fmla="*/ 30956 w 140874"/>
                <a:gd name="connsiteY5" fmla="*/ 28670 h 130587"/>
                <a:gd name="connsiteX6" fmla="*/ 28670 w 140874"/>
                <a:gd name="connsiteY6" fmla="*/ 36290 h 130587"/>
                <a:gd name="connsiteX7" fmla="*/ 28670 w 140874"/>
                <a:gd name="connsiteY7" fmla="*/ 42672 h 130587"/>
                <a:gd name="connsiteX8" fmla="*/ 38386 w 140874"/>
                <a:gd name="connsiteY8" fmla="*/ 53149 h 130587"/>
                <a:gd name="connsiteX9" fmla="*/ 108299 w 140874"/>
                <a:gd name="connsiteY9" fmla="*/ 53149 h 130587"/>
                <a:gd name="connsiteX10" fmla="*/ 132683 w 140874"/>
                <a:gd name="connsiteY10" fmla="*/ 61436 h 130587"/>
                <a:gd name="connsiteX11" fmla="*/ 140875 w 140874"/>
                <a:gd name="connsiteY11" fmla="*/ 85249 h 130587"/>
                <a:gd name="connsiteX12" fmla="*/ 140875 w 140874"/>
                <a:gd name="connsiteY12" fmla="*/ 100108 h 130587"/>
                <a:gd name="connsiteX13" fmla="*/ 132874 w 140874"/>
                <a:gd name="connsiteY13" fmla="*/ 122206 h 130587"/>
                <a:gd name="connsiteX14" fmla="*/ 107918 w 140874"/>
                <a:gd name="connsiteY14" fmla="*/ 130588 h 130587"/>
                <a:gd name="connsiteX15" fmla="*/ 4572 w 140874"/>
                <a:gd name="connsiteY15" fmla="*/ 130588 h 130587"/>
                <a:gd name="connsiteX16" fmla="*/ 286 w 140874"/>
                <a:gd name="connsiteY16" fmla="*/ 126492 h 130587"/>
                <a:gd name="connsiteX17" fmla="*/ 286 w 140874"/>
                <a:gd name="connsiteY17" fmla="*/ 108776 h 130587"/>
                <a:gd name="connsiteX18" fmla="*/ 4572 w 140874"/>
                <a:gd name="connsiteY18" fmla="*/ 104680 h 130587"/>
                <a:gd name="connsiteX19" fmla="*/ 102489 w 140874"/>
                <a:gd name="connsiteY19" fmla="*/ 104680 h 130587"/>
                <a:gd name="connsiteX20" fmla="*/ 110109 w 140874"/>
                <a:gd name="connsiteY20" fmla="*/ 101918 h 130587"/>
                <a:gd name="connsiteX21" fmla="*/ 112300 w 140874"/>
                <a:gd name="connsiteY21" fmla="*/ 94202 h 130587"/>
                <a:gd name="connsiteX22" fmla="*/ 112300 w 140874"/>
                <a:gd name="connsiteY22" fmla="*/ 86582 h 130587"/>
                <a:gd name="connsiteX23" fmla="*/ 102584 w 140874"/>
                <a:gd name="connsiteY23" fmla="*/ 76200 h 130587"/>
                <a:gd name="connsiteX24" fmla="*/ 32671 w 140874"/>
                <a:gd name="connsiteY24" fmla="*/ 76200 h 130587"/>
                <a:gd name="connsiteX25" fmla="*/ 8191 w 140874"/>
                <a:gd name="connsiteY25" fmla="*/ 67913 h 130587"/>
                <a:gd name="connsiteX26" fmla="*/ 0 w 140874"/>
                <a:gd name="connsiteY26" fmla="*/ 44101 h 130587"/>
                <a:gd name="connsiteX27" fmla="*/ 0 w 140874"/>
                <a:gd name="connsiteY27" fmla="*/ 30480 h 130587"/>
                <a:gd name="connsiteX28" fmla="*/ 8001 w 140874"/>
                <a:gd name="connsiteY28" fmla="*/ 8477 h 130587"/>
                <a:gd name="connsiteX29" fmla="*/ 32956 w 140874"/>
                <a:gd name="connsiteY29" fmla="*/ 95 h 130587"/>
                <a:gd name="connsiteX30" fmla="*/ 132016 w 140874"/>
                <a:gd name="connsiteY30" fmla="*/ 95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874" h="130587">
                  <a:moveTo>
                    <a:pt x="132016" y="0"/>
                  </a:moveTo>
                  <a:cubicBezTo>
                    <a:pt x="134779" y="0"/>
                    <a:pt x="136112" y="1429"/>
                    <a:pt x="136112" y="4096"/>
                  </a:cubicBezTo>
                  <a:lnTo>
                    <a:pt x="136112" y="21812"/>
                  </a:lnTo>
                  <a:cubicBezTo>
                    <a:pt x="136112" y="24574"/>
                    <a:pt x="134683" y="25908"/>
                    <a:pt x="132016" y="25908"/>
                  </a:cubicBezTo>
                  <a:lnTo>
                    <a:pt x="38576" y="25908"/>
                  </a:lnTo>
                  <a:cubicBezTo>
                    <a:pt x="34957" y="25908"/>
                    <a:pt x="32385" y="26861"/>
                    <a:pt x="30956" y="28670"/>
                  </a:cubicBezTo>
                  <a:cubicBezTo>
                    <a:pt x="29432" y="30575"/>
                    <a:pt x="28670" y="33147"/>
                    <a:pt x="28670" y="36290"/>
                  </a:cubicBezTo>
                  <a:lnTo>
                    <a:pt x="28670" y="42672"/>
                  </a:lnTo>
                  <a:cubicBezTo>
                    <a:pt x="28670" y="49625"/>
                    <a:pt x="31909" y="53149"/>
                    <a:pt x="38386" y="53149"/>
                  </a:cubicBezTo>
                  <a:lnTo>
                    <a:pt x="108299" y="53149"/>
                  </a:lnTo>
                  <a:cubicBezTo>
                    <a:pt x="119063" y="53149"/>
                    <a:pt x="127254" y="55912"/>
                    <a:pt x="132683" y="61436"/>
                  </a:cubicBezTo>
                  <a:cubicBezTo>
                    <a:pt x="138113" y="66961"/>
                    <a:pt x="140875" y="74866"/>
                    <a:pt x="140875" y="85249"/>
                  </a:cubicBezTo>
                  <a:lnTo>
                    <a:pt x="140875" y="100108"/>
                  </a:lnTo>
                  <a:cubicBezTo>
                    <a:pt x="140875" y="109156"/>
                    <a:pt x="138208" y="116586"/>
                    <a:pt x="132874" y="122206"/>
                  </a:cubicBezTo>
                  <a:cubicBezTo>
                    <a:pt x="127540" y="127826"/>
                    <a:pt x="119158" y="130588"/>
                    <a:pt x="107918" y="130588"/>
                  </a:cubicBezTo>
                  <a:lnTo>
                    <a:pt x="4572" y="130588"/>
                  </a:lnTo>
                  <a:cubicBezTo>
                    <a:pt x="1714" y="130588"/>
                    <a:pt x="286" y="129254"/>
                    <a:pt x="286" y="126492"/>
                  </a:cubicBezTo>
                  <a:lnTo>
                    <a:pt x="286" y="108776"/>
                  </a:lnTo>
                  <a:cubicBezTo>
                    <a:pt x="286" y="106013"/>
                    <a:pt x="1714" y="104680"/>
                    <a:pt x="4572" y="104680"/>
                  </a:cubicBezTo>
                  <a:lnTo>
                    <a:pt x="102489" y="104680"/>
                  </a:lnTo>
                  <a:cubicBezTo>
                    <a:pt x="106108" y="104680"/>
                    <a:pt x="108680" y="103727"/>
                    <a:pt x="110109" y="101918"/>
                  </a:cubicBezTo>
                  <a:cubicBezTo>
                    <a:pt x="111633" y="100013"/>
                    <a:pt x="112300" y="97441"/>
                    <a:pt x="112300" y="94202"/>
                  </a:cubicBezTo>
                  <a:lnTo>
                    <a:pt x="112300" y="86582"/>
                  </a:lnTo>
                  <a:cubicBezTo>
                    <a:pt x="112300" y="79629"/>
                    <a:pt x="109061" y="76200"/>
                    <a:pt x="102584" y="76200"/>
                  </a:cubicBezTo>
                  <a:lnTo>
                    <a:pt x="32671" y="76200"/>
                  </a:lnTo>
                  <a:cubicBezTo>
                    <a:pt x="21812" y="76200"/>
                    <a:pt x="13716" y="73438"/>
                    <a:pt x="8191" y="67913"/>
                  </a:cubicBezTo>
                  <a:cubicBezTo>
                    <a:pt x="2762" y="62389"/>
                    <a:pt x="0" y="54388"/>
                    <a:pt x="0" y="44101"/>
                  </a:cubicBezTo>
                  <a:lnTo>
                    <a:pt x="0" y="30480"/>
                  </a:lnTo>
                  <a:cubicBezTo>
                    <a:pt x="0" y="21431"/>
                    <a:pt x="2667" y="14097"/>
                    <a:pt x="8001" y="8477"/>
                  </a:cubicBezTo>
                  <a:cubicBezTo>
                    <a:pt x="13335" y="2857"/>
                    <a:pt x="21717" y="95"/>
                    <a:pt x="32956" y="95"/>
                  </a:cubicBezTo>
                  <a:lnTo>
                    <a:pt x="132016" y="95"/>
                  </a:lnTo>
                  <a:close/>
                </a:path>
              </a:pathLst>
            </a:custGeom>
            <a:solidFill>
              <a:schemeClr val="bg1"/>
            </a:solidFill>
            <a:ln w="9525" cap="flat">
              <a:noFill/>
              <a:prstDash val="solid"/>
              <a:miter/>
            </a:ln>
          </p:spPr>
          <p:txBody>
            <a:bodyPr rtlCol="0" anchor="ctr"/>
            <a:lstStyle/>
            <a:p>
              <a:endParaRPr lang="fr-FR" dirty="0"/>
            </a:p>
          </p:txBody>
        </p:sp>
        <p:sp>
          <p:nvSpPr>
            <p:cNvPr id="41" name="Forme libre 40">
              <a:extLst>
                <a:ext uri="{FF2B5EF4-FFF2-40B4-BE49-F238E27FC236}">
                  <a16:creationId xmlns:a16="http://schemas.microsoft.com/office/drawing/2014/main" id="{13F4278A-2D37-FFA2-2C09-0974C9441977}"/>
                </a:ext>
              </a:extLst>
            </p:cNvPr>
            <p:cNvSpPr/>
            <p:nvPr/>
          </p:nvSpPr>
          <p:spPr>
            <a:xfrm>
              <a:off x="8628622" y="1603321"/>
              <a:ext cx="34736" cy="31126"/>
            </a:xfrm>
            <a:custGeom>
              <a:avLst/>
              <a:gdLst>
                <a:gd name="connsiteX0" fmla="*/ 28480 w 145732"/>
                <a:gd name="connsiteY0" fmla="*/ 66199 h 130587"/>
                <a:gd name="connsiteX1" fmla="*/ 99917 w 145732"/>
                <a:gd name="connsiteY1" fmla="*/ 66199 h 130587"/>
                <a:gd name="connsiteX2" fmla="*/ 113347 w 145732"/>
                <a:gd name="connsiteY2" fmla="*/ 62103 h 130587"/>
                <a:gd name="connsiteX3" fmla="*/ 117253 w 145732"/>
                <a:gd name="connsiteY3" fmla="*/ 49625 h 130587"/>
                <a:gd name="connsiteX4" fmla="*/ 117253 w 145732"/>
                <a:gd name="connsiteY4" fmla="*/ 42577 h 130587"/>
                <a:gd name="connsiteX5" fmla="*/ 113347 w 145732"/>
                <a:gd name="connsiteY5" fmla="*/ 30099 h 130587"/>
                <a:gd name="connsiteX6" fmla="*/ 99917 w 145732"/>
                <a:gd name="connsiteY6" fmla="*/ 26003 h 130587"/>
                <a:gd name="connsiteX7" fmla="*/ 30861 w 145732"/>
                <a:gd name="connsiteY7" fmla="*/ 26003 h 130587"/>
                <a:gd name="connsiteX8" fmla="*/ 28480 w 145732"/>
                <a:gd name="connsiteY8" fmla="*/ 28194 h 130587"/>
                <a:gd name="connsiteX9" fmla="*/ 28480 w 145732"/>
                <a:gd name="connsiteY9" fmla="*/ 66199 h 130587"/>
                <a:gd name="connsiteX10" fmla="*/ 105632 w 145732"/>
                <a:gd name="connsiteY10" fmla="*/ 95 h 130587"/>
                <a:gd name="connsiteX11" fmla="*/ 136398 w 145732"/>
                <a:gd name="connsiteY11" fmla="*/ 9811 h 130587"/>
                <a:gd name="connsiteX12" fmla="*/ 145733 w 145732"/>
                <a:gd name="connsiteY12" fmla="*/ 38481 h 130587"/>
                <a:gd name="connsiteX13" fmla="*/ 145733 w 145732"/>
                <a:gd name="connsiteY13" fmla="*/ 52292 h 130587"/>
                <a:gd name="connsiteX14" fmla="*/ 136398 w 145732"/>
                <a:gd name="connsiteY14" fmla="*/ 80963 h 130587"/>
                <a:gd name="connsiteX15" fmla="*/ 105632 w 145732"/>
                <a:gd name="connsiteY15" fmla="*/ 90678 h 130587"/>
                <a:gd name="connsiteX16" fmla="*/ 28480 w 145732"/>
                <a:gd name="connsiteY16" fmla="*/ 90678 h 130587"/>
                <a:gd name="connsiteX17" fmla="*/ 28480 w 145732"/>
                <a:gd name="connsiteY17" fmla="*/ 126492 h 130587"/>
                <a:gd name="connsiteX18" fmla="*/ 24384 w 145732"/>
                <a:gd name="connsiteY18" fmla="*/ 130588 h 130587"/>
                <a:gd name="connsiteX19" fmla="*/ 4286 w 145732"/>
                <a:gd name="connsiteY19" fmla="*/ 130588 h 130587"/>
                <a:gd name="connsiteX20" fmla="*/ 0 w 145732"/>
                <a:gd name="connsiteY20" fmla="*/ 126492 h 130587"/>
                <a:gd name="connsiteX21" fmla="*/ 0 w 145732"/>
                <a:gd name="connsiteY21" fmla="*/ 5620 h 130587"/>
                <a:gd name="connsiteX22" fmla="*/ 5620 w 145732"/>
                <a:gd name="connsiteY22" fmla="*/ 0 h 130587"/>
                <a:gd name="connsiteX23" fmla="*/ 105632 w 145732"/>
                <a:gd name="connsiteY23"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732" h="130587">
                  <a:moveTo>
                    <a:pt x="28480" y="66199"/>
                  </a:moveTo>
                  <a:lnTo>
                    <a:pt x="99917" y="66199"/>
                  </a:lnTo>
                  <a:cubicBezTo>
                    <a:pt x="106204" y="66199"/>
                    <a:pt x="110680" y="64770"/>
                    <a:pt x="113347" y="62103"/>
                  </a:cubicBezTo>
                  <a:cubicBezTo>
                    <a:pt x="115919" y="59341"/>
                    <a:pt x="117253" y="55245"/>
                    <a:pt x="117253" y="49625"/>
                  </a:cubicBezTo>
                  <a:lnTo>
                    <a:pt x="117253" y="42577"/>
                  </a:lnTo>
                  <a:cubicBezTo>
                    <a:pt x="117253" y="36957"/>
                    <a:pt x="115919" y="32766"/>
                    <a:pt x="113347" y="30099"/>
                  </a:cubicBezTo>
                  <a:cubicBezTo>
                    <a:pt x="110680" y="27337"/>
                    <a:pt x="106204" y="26003"/>
                    <a:pt x="99917" y="26003"/>
                  </a:cubicBezTo>
                  <a:lnTo>
                    <a:pt x="30861" y="26003"/>
                  </a:lnTo>
                  <a:cubicBezTo>
                    <a:pt x="29242" y="26003"/>
                    <a:pt x="28480" y="26765"/>
                    <a:pt x="28480" y="28194"/>
                  </a:cubicBezTo>
                  <a:lnTo>
                    <a:pt x="28480" y="66199"/>
                  </a:lnTo>
                  <a:close/>
                  <a:moveTo>
                    <a:pt x="105632" y="95"/>
                  </a:moveTo>
                  <a:cubicBezTo>
                    <a:pt x="119920" y="95"/>
                    <a:pt x="130207" y="3334"/>
                    <a:pt x="136398" y="9811"/>
                  </a:cubicBezTo>
                  <a:cubicBezTo>
                    <a:pt x="142685" y="16288"/>
                    <a:pt x="145733" y="25908"/>
                    <a:pt x="145733" y="38481"/>
                  </a:cubicBezTo>
                  <a:lnTo>
                    <a:pt x="145733" y="52292"/>
                  </a:lnTo>
                  <a:cubicBezTo>
                    <a:pt x="145733" y="64961"/>
                    <a:pt x="142685" y="74581"/>
                    <a:pt x="136398" y="80963"/>
                  </a:cubicBezTo>
                  <a:cubicBezTo>
                    <a:pt x="130207" y="87440"/>
                    <a:pt x="119920" y="90678"/>
                    <a:pt x="105632" y="90678"/>
                  </a:cubicBezTo>
                  <a:lnTo>
                    <a:pt x="28480" y="90678"/>
                  </a:lnTo>
                  <a:lnTo>
                    <a:pt x="28480" y="126492"/>
                  </a:lnTo>
                  <a:cubicBezTo>
                    <a:pt x="28480" y="129254"/>
                    <a:pt x="27051" y="130588"/>
                    <a:pt x="24384" y="130588"/>
                  </a:cubicBezTo>
                  <a:lnTo>
                    <a:pt x="4286" y="130588"/>
                  </a:lnTo>
                  <a:cubicBezTo>
                    <a:pt x="1429" y="130588"/>
                    <a:pt x="0" y="129254"/>
                    <a:pt x="0" y="126492"/>
                  </a:cubicBezTo>
                  <a:lnTo>
                    <a:pt x="0" y="5620"/>
                  </a:lnTo>
                  <a:cubicBezTo>
                    <a:pt x="0" y="1810"/>
                    <a:pt x="1905" y="0"/>
                    <a:pt x="5620" y="0"/>
                  </a:cubicBezTo>
                  <a:lnTo>
                    <a:pt x="105632" y="0"/>
                  </a:lnTo>
                  <a:close/>
                </a:path>
              </a:pathLst>
            </a:custGeom>
            <a:solidFill>
              <a:schemeClr val="bg1"/>
            </a:solidFill>
            <a:ln w="9525" cap="flat">
              <a:noFill/>
              <a:prstDash val="solid"/>
              <a:miter/>
            </a:ln>
          </p:spPr>
          <p:txBody>
            <a:bodyPr rtlCol="0" anchor="ctr"/>
            <a:lstStyle/>
            <a:p>
              <a:endParaRPr lang="fr-FR" dirty="0"/>
            </a:p>
          </p:txBody>
        </p:sp>
        <p:sp>
          <p:nvSpPr>
            <p:cNvPr id="42" name="Forme libre 41">
              <a:extLst>
                <a:ext uri="{FF2B5EF4-FFF2-40B4-BE49-F238E27FC236}">
                  <a16:creationId xmlns:a16="http://schemas.microsoft.com/office/drawing/2014/main" id="{D27C01D9-5C5C-74AE-5026-681CA7A9823B}"/>
                </a:ext>
              </a:extLst>
            </p:cNvPr>
            <p:cNvSpPr/>
            <p:nvPr/>
          </p:nvSpPr>
          <p:spPr>
            <a:xfrm>
              <a:off x="8660869" y="1603345"/>
              <a:ext cx="41977" cy="31126"/>
            </a:xfrm>
            <a:custGeom>
              <a:avLst/>
              <a:gdLst>
                <a:gd name="connsiteX0" fmla="*/ 56159 w 176114"/>
                <a:gd name="connsiteY0" fmla="*/ 82487 h 130587"/>
                <a:gd name="connsiteX1" fmla="*/ 120262 w 176114"/>
                <a:gd name="connsiteY1" fmla="*/ 82487 h 130587"/>
                <a:gd name="connsiteX2" fmla="*/ 90639 w 176114"/>
                <a:gd name="connsiteY2" fmla="*/ 27813 h 130587"/>
                <a:gd name="connsiteX3" fmla="*/ 88544 w 176114"/>
                <a:gd name="connsiteY3" fmla="*/ 26575 h 130587"/>
                <a:gd name="connsiteX4" fmla="*/ 87401 w 176114"/>
                <a:gd name="connsiteY4" fmla="*/ 26575 h 130587"/>
                <a:gd name="connsiteX5" fmla="*/ 85401 w 176114"/>
                <a:gd name="connsiteY5" fmla="*/ 27813 h 130587"/>
                <a:gd name="connsiteX6" fmla="*/ 56159 w 176114"/>
                <a:gd name="connsiteY6" fmla="*/ 82487 h 130587"/>
                <a:gd name="connsiteX7" fmla="*/ 92354 w 176114"/>
                <a:gd name="connsiteY7" fmla="*/ 0 h 130587"/>
                <a:gd name="connsiteX8" fmla="*/ 104260 w 176114"/>
                <a:gd name="connsiteY8" fmla="*/ 2857 h 130587"/>
                <a:gd name="connsiteX9" fmla="*/ 113785 w 176114"/>
                <a:gd name="connsiteY9" fmla="*/ 14192 h 130587"/>
                <a:gd name="connsiteX10" fmla="*/ 175507 w 176114"/>
                <a:gd name="connsiteY10" fmla="*/ 126302 h 130587"/>
                <a:gd name="connsiteX11" fmla="*/ 175984 w 176114"/>
                <a:gd name="connsiteY11" fmla="*/ 129349 h 130587"/>
                <a:gd name="connsiteX12" fmla="*/ 173316 w 176114"/>
                <a:gd name="connsiteY12" fmla="*/ 130588 h 130587"/>
                <a:gd name="connsiteX13" fmla="*/ 149599 w 176114"/>
                <a:gd name="connsiteY13" fmla="*/ 130588 h 130587"/>
                <a:gd name="connsiteX14" fmla="*/ 145313 w 176114"/>
                <a:gd name="connsiteY14" fmla="*/ 128111 h 130587"/>
                <a:gd name="connsiteX15" fmla="*/ 132073 w 176114"/>
                <a:gd name="connsiteY15" fmla="*/ 104013 h 130587"/>
                <a:gd name="connsiteX16" fmla="*/ 44443 w 176114"/>
                <a:gd name="connsiteY16" fmla="*/ 104013 h 130587"/>
                <a:gd name="connsiteX17" fmla="*/ 31584 w 176114"/>
                <a:gd name="connsiteY17" fmla="*/ 128111 h 130587"/>
                <a:gd name="connsiteX18" fmla="*/ 27298 w 176114"/>
                <a:gd name="connsiteY18" fmla="*/ 130588 h 130587"/>
                <a:gd name="connsiteX19" fmla="*/ 3010 w 176114"/>
                <a:gd name="connsiteY19" fmla="*/ 130588 h 130587"/>
                <a:gd name="connsiteX20" fmla="*/ 152 w 176114"/>
                <a:gd name="connsiteY20" fmla="*/ 129349 h 130587"/>
                <a:gd name="connsiteX21" fmla="*/ 628 w 176114"/>
                <a:gd name="connsiteY21" fmla="*/ 126302 h 130587"/>
                <a:gd name="connsiteX22" fmla="*/ 61779 w 176114"/>
                <a:gd name="connsiteY22" fmla="*/ 14192 h 130587"/>
                <a:gd name="connsiteX23" fmla="*/ 70923 w 176114"/>
                <a:gd name="connsiteY23" fmla="*/ 2857 h 130587"/>
                <a:gd name="connsiteX24" fmla="*/ 81305 w 176114"/>
                <a:gd name="connsiteY24" fmla="*/ 0 h 130587"/>
                <a:gd name="connsiteX25" fmla="*/ 92354 w 176114"/>
                <a:gd name="connsiteY25"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114" h="130587">
                  <a:moveTo>
                    <a:pt x="56159" y="82487"/>
                  </a:moveTo>
                  <a:lnTo>
                    <a:pt x="120262" y="82487"/>
                  </a:lnTo>
                  <a:lnTo>
                    <a:pt x="90639" y="27813"/>
                  </a:lnTo>
                  <a:cubicBezTo>
                    <a:pt x="90163" y="26956"/>
                    <a:pt x="89401" y="26575"/>
                    <a:pt x="88544" y="26575"/>
                  </a:cubicBezTo>
                  <a:lnTo>
                    <a:pt x="87401" y="26575"/>
                  </a:lnTo>
                  <a:cubicBezTo>
                    <a:pt x="86544" y="26575"/>
                    <a:pt x="85877" y="27051"/>
                    <a:pt x="85401" y="27813"/>
                  </a:cubicBezTo>
                  <a:lnTo>
                    <a:pt x="56159" y="82487"/>
                  </a:lnTo>
                  <a:close/>
                  <a:moveTo>
                    <a:pt x="92354" y="0"/>
                  </a:moveTo>
                  <a:cubicBezTo>
                    <a:pt x="97116" y="0"/>
                    <a:pt x="101022" y="953"/>
                    <a:pt x="104260" y="2857"/>
                  </a:cubicBezTo>
                  <a:cubicBezTo>
                    <a:pt x="107499" y="4858"/>
                    <a:pt x="110642" y="8572"/>
                    <a:pt x="113785" y="14192"/>
                  </a:cubicBezTo>
                  <a:lnTo>
                    <a:pt x="175507" y="126302"/>
                  </a:lnTo>
                  <a:cubicBezTo>
                    <a:pt x="176079" y="127540"/>
                    <a:pt x="176269" y="128588"/>
                    <a:pt x="175984" y="129349"/>
                  </a:cubicBezTo>
                  <a:cubicBezTo>
                    <a:pt x="175698" y="130112"/>
                    <a:pt x="174745" y="130588"/>
                    <a:pt x="173316" y="130588"/>
                  </a:cubicBezTo>
                  <a:lnTo>
                    <a:pt x="149599" y="130588"/>
                  </a:lnTo>
                  <a:cubicBezTo>
                    <a:pt x="147504" y="130588"/>
                    <a:pt x="146075" y="129730"/>
                    <a:pt x="145313" y="128111"/>
                  </a:cubicBezTo>
                  <a:lnTo>
                    <a:pt x="132073" y="104013"/>
                  </a:lnTo>
                  <a:lnTo>
                    <a:pt x="44443" y="104013"/>
                  </a:lnTo>
                  <a:lnTo>
                    <a:pt x="31584" y="128111"/>
                  </a:lnTo>
                  <a:cubicBezTo>
                    <a:pt x="30727" y="129730"/>
                    <a:pt x="29298" y="130588"/>
                    <a:pt x="27298" y="130588"/>
                  </a:cubicBezTo>
                  <a:lnTo>
                    <a:pt x="3010" y="130588"/>
                  </a:lnTo>
                  <a:cubicBezTo>
                    <a:pt x="1390" y="130588"/>
                    <a:pt x="438" y="130207"/>
                    <a:pt x="152" y="129349"/>
                  </a:cubicBezTo>
                  <a:cubicBezTo>
                    <a:pt x="-134" y="128492"/>
                    <a:pt x="-39" y="127540"/>
                    <a:pt x="628" y="126302"/>
                  </a:cubicBezTo>
                  <a:lnTo>
                    <a:pt x="61779" y="14192"/>
                  </a:lnTo>
                  <a:cubicBezTo>
                    <a:pt x="64922" y="8572"/>
                    <a:pt x="67970" y="4858"/>
                    <a:pt x="70923" y="2857"/>
                  </a:cubicBezTo>
                  <a:cubicBezTo>
                    <a:pt x="73875" y="953"/>
                    <a:pt x="77399" y="0"/>
                    <a:pt x="81305" y="0"/>
                  </a:cubicBezTo>
                  <a:lnTo>
                    <a:pt x="92354" y="0"/>
                  </a:lnTo>
                  <a:close/>
                </a:path>
              </a:pathLst>
            </a:custGeom>
            <a:solidFill>
              <a:schemeClr val="bg1"/>
            </a:solidFill>
            <a:ln w="9525" cap="flat">
              <a:noFill/>
              <a:prstDash val="solid"/>
              <a:miter/>
            </a:ln>
          </p:spPr>
          <p:txBody>
            <a:bodyPr rtlCol="0" anchor="ctr"/>
            <a:lstStyle/>
            <a:p>
              <a:endParaRPr lang="fr-FR" dirty="0"/>
            </a:p>
          </p:txBody>
        </p:sp>
        <p:sp>
          <p:nvSpPr>
            <p:cNvPr id="43" name="Forme libre 42">
              <a:extLst>
                <a:ext uri="{FF2B5EF4-FFF2-40B4-BE49-F238E27FC236}">
                  <a16:creationId xmlns:a16="http://schemas.microsoft.com/office/drawing/2014/main" id="{9B711937-A06F-3E20-2A2F-FB1524E1DE7E}"/>
                </a:ext>
              </a:extLst>
            </p:cNvPr>
            <p:cNvSpPr/>
            <p:nvPr/>
          </p:nvSpPr>
          <p:spPr>
            <a:xfrm>
              <a:off x="8698613" y="1603345"/>
              <a:ext cx="36756" cy="31104"/>
            </a:xfrm>
            <a:custGeom>
              <a:avLst/>
              <a:gdLst>
                <a:gd name="connsiteX0" fmla="*/ 149923 w 154209"/>
                <a:gd name="connsiteY0" fmla="*/ 0 h 130492"/>
                <a:gd name="connsiteX1" fmla="*/ 154210 w 154209"/>
                <a:gd name="connsiteY1" fmla="*/ 4096 h 130492"/>
                <a:gd name="connsiteX2" fmla="*/ 154210 w 154209"/>
                <a:gd name="connsiteY2" fmla="*/ 22384 h 130492"/>
                <a:gd name="connsiteX3" fmla="*/ 149923 w 154209"/>
                <a:gd name="connsiteY3" fmla="*/ 26670 h 130492"/>
                <a:gd name="connsiteX4" fmla="*/ 91345 w 154209"/>
                <a:gd name="connsiteY4" fmla="*/ 26670 h 130492"/>
                <a:gd name="connsiteX5" fmla="*/ 91345 w 154209"/>
                <a:gd name="connsiteY5" fmla="*/ 126397 h 130492"/>
                <a:gd name="connsiteX6" fmla="*/ 87249 w 154209"/>
                <a:gd name="connsiteY6" fmla="*/ 130493 h 130492"/>
                <a:gd name="connsiteX7" fmla="*/ 66961 w 154209"/>
                <a:gd name="connsiteY7" fmla="*/ 130493 h 130492"/>
                <a:gd name="connsiteX8" fmla="*/ 62865 w 154209"/>
                <a:gd name="connsiteY8" fmla="*/ 126397 h 130492"/>
                <a:gd name="connsiteX9" fmla="*/ 62865 w 154209"/>
                <a:gd name="connsiteY9" fmla="*/ 26670 h 130492"/>
                <a:gd name="connsiteX10" fmla="*/ 4286 w 154209"/>
                <a:gd name="connsiteY10" fmla="*/ 26670 h 130492"/>
                <a:gd name="connsiteX11" fmla="*/ 0 w 154209"/>
                <a:gd name="connsiteY11" fmla="*/ 22384 h 130492"/>
                <a:gd name="connsiteX12" fmla="*/ 0 w 154209"/>
                <a:gd name="connsiteY12" fmla="*/ 4096 h 130492"/>
                <a:gd name="connsiteX13" fmla="*/ 4286 w 154209"/>
                <a:gd name="connsiteY13" fmla="*/ 0 h 130492"/>
                <a:gd name="connsiteX14" fmla="*/ 149923 w 154209"/>
                <a:gd name="connsiteY14"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209" h="130492">
                  <a:moveTo>
                    <a:pt x="149923" y="0"/>
                  </a:moveTo>
                  <a:cubicBezTo>
                    <a:pt x="152781" y="0"/>
                    <a:pt x="154210" y="1429"/>
                    <a:pt x="154210" y="4096"/>
                  </a:cubicBezTo>
                  <a:lnTo>
                    <a:pt x="154210" y="22384"/>
                  </a:lnTo>
                  <a:cubicBezTo>
                    <a:pt x="154210" y="25241"/>
                    <a:pt x="152781" y="26670"/>
                    <a:pt x="149923" y="26670"/>
                  </a:cubicBezTo>
                  <a:lnTo>
                    <a:pt x="91345" y="26670"/>
                  </a:lnTo>
                  <a:lnTo>
                    <a:pt x="91345" y="126397"/>
                  </a:lnTo>
                  <a:cubicBezTo>
                    <a:pt x="91345" y="129159"/>
                    <a:pt x="89916" y="130493"/>
                    <a:pt x="87249" y="130493"/>
                  </a:cubicBezTo>
                  <a:lnTo>
                    <a:pt x="66961" y="130493"/>
                  </a:lnTo>
                  <a:cubicBezTo>
                    <a:pt x="64198" y="130493"/>
                    <a:pt x="62865" y="129159"/>
                    <a:pt x="62865" y="126397"/>
                  </a:cubicBezTo>
                  <a:lnTo>
                    <a:pt x="62865" y="26670"/>
                  </a:lnTo>
                  <a:lnTo>
                    <a:pt x="4286" y="26670"/>
                  </a:lnTo>
                  <a:cubicBezTo>
                    <a:pt x="1429" y="26670"/>
                    <a:pt x="0" y="25241"/>
                    <a:pt x="0" y="22384"/>
                  </a:cubicBezTo>
                  <a:lnTo>
                    <a:pt x="0" y="4096"/>
                  </a:lnTo>
                  <a:cubicBezTo>
                    <a:pt x="0" y="1334"/>
                    <a:pt x="1429" y="0"/>
                    <a:pt x="4286" y="0"/>
                  </a:cubicBezTo>
                  <a:lnTo>
                    <a:pt x="149923" y="0"/>
                  </a:lnTo>
                  <a:close/>
                </a:path>
              </a:pathLst>
            </a:custGeom>
            <a:solidFill>
              <a:schemeClr val="bg1"/>
            </a:solidFill>
            <a:ln w="9525" cap="flat">
              <a:noFill/>
              <a:prstDash val="solid"/>
              <a:miter/>
            </a:ln>
          </p:spPr>
          <p:txBody>
            <a:bodyPr rtlCol="0" anchor="ctr"/>
            <a:lstStyle/>
            <a:p>
              <a:endParaRPr lang="fr-FR" dirty="0"/>
            </a:p>
          </p:txBody>
        </p:sp>
        <p:sp>
          <p:nvSpPr>
            <p:cNvPr id="44" name="Forme libre 43">
              <a:extLst>
                <a:ext uri="{FF2B5EF4-FFF2-40B4-BE49-F238E27FC236}">
                  <a16:creationId xmlns:a16="http://schemas.microsoft.com/office/drawing/2014/main" id="{0206069E-71F1-2E65-10DA-7148127F6754}"/>
                </a:ext>
              </a:extLst>
            </p:cNvPr>
            <p:cNvSpPr/>
            <p:nvPr/>
          </p:nvSpPr>
          <p:spPr>
            <a:xfrm>
              <a:off x="8739137" y="1603345"/>
              <a:ext cx="6811" cy="31126"/>
            </a:xfrm>
            <a:custGeom>
              <a:avLst/>
              <a:gdLst>
                <a:gd name="connsiteX0" fmla="*/ 24479 w 28575"/>
                <a:gd name="connsiteY0" fmla="*/ 0 h 130587"/>
                <a:gd name="connsiteX1" fmla="*/ 28575 w 28575"/>
                <a:gd name="connsiteY1" fmla="*/ 4096 h 130587"/>
                <a:gd name="connsiteX2" fmla="*/ 28575 w 28575"/>
                <a:gd name="connsiteY2" fmla="*/ 126492 h 130587"/>
                <a:gd name="connsiteX3" fmla="*/ 24479 w 28575"/>
                <a:gd name="connsiteY3" fmla="*/ 130588 h 130587"/>
                <a:gd name="connsiteX4" fmla="*/ 4286 w 28575"/>
                <a:gd name="connsiteY4" fmla="*/ 130588 h 130587"/>
                <a:gd name="connsiteX5" fmla="*/ 0 w 28575"/>
                <a:gd name="connsiteY5" fmla="*/ 126492 h 130587"/>
                <a:gd name="connsiteX6" fmla="*/ 0 w 28575"/>
                <a:gd name="connsiteY6" fmla="*/ 4096 h 130587"/>
                <a:gd name="connsiteX7" fmla="*/ 4286 w 28575"/>
                <a:gd name="connsiteY7" fmla="*/ 0 h 130587"/>
                <a:gd name="connsiteX8" fmla="*/ 24479 w 28575"/>
                <a:gd name="connsiteY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30587">
                  <a:moveTo>
                    <a:pt x="24479" y="0"/>
                  </a:moveTo>
                  <a:cubicBezTo>
                    <a:pt x="27241" y="0"/>
                    <a:pt x="28575" y="1429"/>
                    <a:pt x="28575" y="4096"/>
                  </a:cubicBezTo>
                  <a:lnTo>
                    <a:pt x="28575" y="126492"/>
                  </a:lnTo>
                  <a:cubicBezTo>
                    <a:pt x="28575" y="129254"/>
                    <a:pt x="27241" y="130588"/>
                    <a:pt x="24479" y="130588"/>
                  </a:cubicBezTo>
                  <a:lnTo>
                    <a:pt x="4286" y="130588"/>
                  </a:lnTo>
                  <a:cubicBezTo>
                    <a:pt x="1428" y="130588"/>
                    <a:pt x="0" y="129254"/>
                    <a:pt x="0" y="126492"/>
                  </a:cubicBezTo>
                  <a:lnTo>
                    <a:pt x="0" y="4096"/>
                  </a:lnTo>
                  <a:cubicBezTo>
                    <a:pt x="0" y="1334"/>
                    <a:pt x="1428" y="0"/>
                    <a:pt x="4286" y="0"/>
                  </a:cubicBezTo>
                  <a:lnTo>
                    <a:pt x="24479" y="0"/>
                  </a:lnTo>
                  <a:close/>
                </a:path>
              </a:pathLst>
            </a:custGeom>
            <a:solidFill>
              <a:schemeClr val="bg1"/>
            </a:solidFill>
            <a:ln w="9525" cap="flat">
              <a:noFill/>
              <a:prstDash val="solid"/>
              <a:miter/>
            </a:ln>
          </p:spPr>
          <p:txBody>
            <a:bodyPr rtlCol="0" anchor="ctr"/>
            <a:lstStyle/>
            <a:p>
              <a:endParaRPr lang="fr-FR" dirty="0"/>
            </a:p>
          </p:txBody>
        </p:sp>
        <p:sp>
          <p:nvSpPr>
            <p:cNvPr id="45" name="Forme libre 44">
              <a:extLst>
                <a:ext uri="{FF2B5EF4-FFF2-40B4-BE49-F238E27FC236}">
                  <a16:creationId xmlns:a16="http://schemas.microsoft.com/office/drawing/2014/main" id="{E51D60D6-E339-3A05-1CE4-98BB8213550A}"/>
                </a:ext>
              </a:extLst>
            </p:cNvPr>
            <p:cNvSpPr/>
            <p:nvPr/>
          </p:nvSpPr>
          <p:spPr>
            <a:xfrm>
              <a:off x="8749406" y="1603345"/>
              <a:ext cx="41977" cy="31126"/>
            </a:xfrm>
            <a:custGeom>
              <a:avLst/>
              <a:gdLst>
                <a:gd name="connsiteX0" fmla="*/ 56159 w 176114"/>
                <a:gd name="connsiteY0" fmla="*/ 82487 h 130587"/>
                <a:gd name="connsiteX1" fmla="*/ 120262 w 176114"/>
                <a:gd name="connsiteY1" fmla="*/ 82487 h 130587"/>
                <a:gd name="connsiteX2" fmla="*/ 90639 w 176114"/>
                <a:gd name="connsiteY2" fmla="*/ 27813 h 130587"/>
                <a:gd name="connsiteX3" fmla="*/ 88544 w 176114"/>
                <a:gd name="connsiteY3" fmla="*/ 26575 h 130587"/>
                <a:gd name="connsiteX4" fmla="*/ 87401 w 176114"/>
                <a:gd name="connsiteY4" fmla="*/ 26575 h 130587"/>
                <a:gd name="connsiteX5" fmla="*/ 85401 w 176114"/>
                <a:gd name="connsiteY5" fmla="*/ 27813 h 130587"/>
                <a:gd name="connsiteX6" fmla="*/ 56159 w 176114"/>
                <a:gd name="connsiteY6" fmla="*/ 82487 h 130587"/>
                <a:gd name="connsiteX7" fmla="*/ 92354 w 176114"/>
                <a:gd name="connsiteY7" fmla="*/ 0 h 130587"/>
                <a:gd name="connsiteX8" fmla="*/ 104260 w 176114"/>
                <a:gd name="connsiteY8" fmla="*/ 2857 h 130587"/>
                <a:gd name="connsiteX9" fmla="*/ 113785 w 176114"/>
                <a:gd name="connsiteY9" fmla="*/ 14192 h 130587"/>
                <a:gd name="connsiteX10" fmla="*/ 175507 w 176114"/>
                <a:gd name="connsiteY10" fmla="*/ 126302 h 130587"/>
                <a:gd name="connsiteX11" fmla="*/ 175984 w 176114"/>
                <a:gd name="connsiteY11" fmla="*/ 129349 h 130587"/>
                <a:gd name="connsiteX12" fmla="*/ 173316 w 176114"/>
                <a:gd name="connsiteY12" fmla="*/ 130588 h 130587"/>
                <a:gd name="connsiteX13" fmla="*/ 149599 w 176114"/>
                <a:gd name="connsiteY13" fmla="*/ 130588 h 130587"/>
                <a:gd name="connsiteX14" fmla="*/ 145313 w 176114"/>
                <a:gd name="connsiteY14" fmla="*/ 128111 h 130587"/>
                <a:gd name="connsiteX15" fmla="*/ 132073 w 176114"/>
                <a:gd name="connsiteY15" fmla="*/ 104013 h 130587"/>
                <a:gd name="connsiteX16" fmla="*/ 44443 w 176114"/>
                <a:gd name="connsiteY16" fmla="*/ 104013 h 130587"/>
                <a:gd name="connsiteX17" fmla="*/ 31584 w 176114"/>
                <a:gd name="connsiteY17" fmla="*/ 128111 h 130587"/>
                <a:gd name="connsiteX18" fmla="*/ 27298 w 176114"/>
                <a:gd name="connsiteY18" fmla="*/ 130588 h 130587"/>
                <a:gd name="connsiteX19" fmla="*/ 3009 w 176114"/>
                <a:gd name="connsiteY19" fmla="*/ 130588 h 130587"/>
                <a:gd name="connsiteX20" fmla="*/ 152 w 176114"/>
                <a:gd name="connsiteY20" fmla="*/ 129349 h 130587"/>
                <a:gd name="connsiteX21" fmla="*/ 628 w 176114"/>
                <a:gd name="connsiteY21" fmla="*/ 126302 h 130587"/>
                <a:gd name="connsiteX22" fmla="*/ 61779 w 176114"/>
                <a:gd name="connsiteY22" fmla="*/ 14192 h 130587"/>
                <a:gd name="connsiteX23" fmla="*/ 70922 w 176114"/>
                <a:gd name="connsiteY23" fmla="*/ 2857 h 130587"/>
                <a:gd name="connsiteX24" fmla="*/ 81305 w 176114"/>
                <a:gd name="connsiteY24" fmla="*/ 0 h 130587"/>
                <a:gd name="connsiteX25" fmla="*/ 92354 w 176114"/>
                <a:gd name="connsiteY25"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114" h="130587">
                  <a:moveTo>
                    <a:pt x="56159" y="82487"/>
                  </a:moveTo>
                  <a:lnTo>
                    <a:pt x="120262" y="82487"/>
                  </a:lnTo>
                  <a:lnTo>
                    <a:pt x="90639" y="27813"/>
                  </a:lnTo>
                  <a:cubicBezTo>
                    <a:pt x="90163" y="26956"/>
                    <a:pt x="89401" y="26575"/>
                    <a:pt x="88544" y="26575"/>
                  </a:cubicBezTo>
                  <a:lnTo>
                    <a:pt x="87401" y="26575"/>
                  </a:lnTo>
                  <a:cubicBezTo>
                    <a:pt x="86544" y="26575"/>
                    <a:pt x="85877" y="27051"/>
                    <a:pt x="85401" y="27813"/>
                  </a:cubicBezTo>
                  <a:lnTo>
                    <a:pt x="56159" y="82487"/>
                  </a:lnTo>
                  <a:close/>
                  <a:moveTo>
                    <a:pt x="92354" y="0"/>
                  </a:moveTo>
                  <a:cubicBezTo>
                    <a:pt x="97116" y="0"/>
                    <a:pt x="101022" y="953"/>
                    <a:pt x="104260" y="2857"/>
                  </a:cubicBezTo>
                  <a:cubicBezTo>
                    <a:pt x="107499" y="4858"/>
                    <a:pt x="110642" y="8572"/>
                    <a:pt x="113785" y="14192"/>
                  </a:cubicBezTo>
                  <a:lnTo>
                    <a:pt x="175507" y="126302"/>
                  </a:lnTo>
                  <a:cubicBezTo>
                    <a:pt x="176079" y="127540"/>
                    <a:pt x="176269" y="128588"/>
                    <a:pt x="175984" y="129349"/>
                  </a:cubicBezTo>
                  <a:cubicBezTo>
                    <a:pt x="175697" y="130112"/>
                    <a:pt x="174745" y="130588"/>
                    <a:pt x="173316" y="130588"/>
                  </a:cubicBezTo>
                  <a:lnTo>
                    <a:pt x="149599" y="130588"/>
                  </a:lnTo>
                  <a:cubicBezTo>
                    <a:pt x="147504" y="130588"/>
                    <a:pt x="146075" y="129730"/>
                    <a:pt x="145313" y="128111"/>
                  </a:cubicBezTo>
                  <a:lnTo>
                    <a:pt x="132073" y="104013"/>
                  </a:lnTo>
                  <a:lnTo>
                    <a:pt x="44443" y="104013"/>
                  </a:lnTo>
                  <a:lnTo>
                    <a:pt x="31584" y="128111"/>
                  </a:lnTo>
                  <a:cubicBezTo>
                    <a:pt x="30727" y="129730"/>
                    <a:pt x="29298" y="130588"/>
                    <a:pt x="27298" y="130588"/>
                  </a:cubicBezTo>
                  <a:lnTo>
                    <a:pt x="3009" y="130588"/>
                  </a:lnTo>
                  <a:cubicBezTo>
                    <a:pt x="1390" y="130588"/>
                    <a:pt x="438" y="130207"/>
                    <a:pt x="152" y="129349"/>
                  </a:cubicBezTo>
                  <a:cubicBezTo>
                    <a:pt x="-134" y="128492"/>
                    <a:pt x="-39" y="127540"/>
                    <a:pt x="628" y="126302"/>
                  </a:cubicBezTo>
                  <a:lnTo>
                    <a:pt x="61779" y="14192"/>
                  </a:lnTo>
                  <a:cubicBezTo>
                    <a:pt x="64922" y="8572"/>
                    <a:pt x="67970" y="4858"/>
                    <a:pt x="70922" y="2857"/>
                  </a:cubicBezTo>
                  <a:cubicBezTo>
                    <a:pt x="73875" y="953"/>
                    <a:pt x="77399" y="0"/>
                    <a:pt x="81305" y="0"/>
                  </a:cubicBezTo>
                  <a:lnTo>
                    <a:pt x="92354" y="0"/>
                  </a:lnTo>
                  <a:close/>
                </a:path>
              </a:pathLst>
            </a:custGeom>
            <a:solidFill>
              <a:schemeClr val="bg1"/>
            </a:solidFill>
            <a:ln w="9525" cap="flat">
              <a:noFill/>
              <a:prstDash val="solid"/>
              <a:miter/>
            </a:ln>
          </p:spPr>
          <p:txBody>
            <a:bodyPr rtlCol="0" anchor="ctr"/>
            <a:lstStyle/>
            <a:p>
              <a:endParaRPr lang="fr-FR" dirty="0"/>
            </a:p>
          </p:txBody>
        </p:sp>
        <p:sp>
          <p:nvSpPr>
            <p:cNvPr id="46" name="Forme libre 45">
              <a:extLst>
                <a:ext uri="{FF2B5EF4-FFF2-40B4-BE49-F238E27FC236}">
                  <a16:creationId xmlns:a16="http://schemas.microsoft.com/office/drawing/2014/main" id="{090AC051-5A2E-4A1E-4835-591E375C4DFD}"/>
                </a:ext>
              </a:extLst>
            </p:cNvPr>
            <p:cNvSpPr/>
            <p:nvPr/>
          </p:nvSpPr>
          <p:spPr>
            <a:xfrm>
              <a:off x="8792944" y="1603345"/>
              <a:ext cx="31716" cy="31126"/>
            </a:xfrm>
            <a:custGeom>
              <a:avLst/>
              <a:gdLst>
                <a:gd name="connsiteX0" fmla="*/ 24574 w 133063"/>
                <a:gd name="connsiteY0" fmla="*/ 0 h 130587"/>
                <a:gd name="connsiteX1" fmla="*/ 28670 w 133063"/>
                <a:gd name="connsiteY1" fmla="*/ 4096 h 130587"/>
                <a:gd name="connsiteX2" fmla="*/ 28670 w 133063"/>
                <a:gd name="connsiteY2" fmla="*/ 78581 h 130587"/>
                <a:gd name="connsiteX3" fmla="*/ 29908 w 133063"/>
                <a:gd name="connsiteY3" fmla="*/ 90964 h 130587"/>
                <a:gd name="connsiteX4" fmla="*/ 33909 w 133063"/>
                <a:gd name="connsiteY4" fmla="*/ 98774 h 130587"/>
                <a:gd name="connsiteX5" fmla="*/ 41434 w 133063"/>
                <a:gd name="connsiteY5" fmla="*/ 102965 h 130587"/>
                <a:gd name="connsiteX6" fmla="*/ 53435 w 133063"/>
                <a:gd name="connsiteY6" fmla="*/ 104108 h 130587"/>
                <a:gd name="connsiteX7" fmla="*/ 128968 w 133063"/>
                <a:gd name="connsiteY7" fmla="*/ 104108 h 130587"/>
                <a:gd name="connsiteX8" fmla="*/ 133064 w 133063"/>
                <a:gd name="connsiteY8" fmla="*/ 108204 h 130587"/>
                <a:gd name="connsiteX9" fmla="*/ 133064 w 133063"/>
                <a:gd name="connsiteY9" fmla="*/ 126492 h 130587"/>
                <a:gd name="connsiteX10" fmla="*/ 128968 w 133063"/>
                <a:gd name="connsiteY10" fmla="*/ 130588 h 130587"/>
                <a:gd name="connsiteX11" fmla="*/ 52292 w 133063"/>
                <a:gd name="connsiteY11" fmla="*/ 130588 h 130587"/>
                <a:gd name="connsiteX12" fmla="*/ 28194 w 133063"/>
                <a:gd name="connsiteY12" fmla="*/ 127921 h 130587"/>
                <a:gd name="connsiteX13" fmla="*/ 12096 w 133063"/>
                <a:gd name="connsiteY13" fmla="*/ 119444 h 130587"/>
                <a:gd name="connsiteX14" fmla="*/ 2953 w 133063"/>
                <a:gd name="connsiteY14" fmla="*/ 104204 h 130587"/>
                <a:gd name="connsiteX15" fmla="*/ 0 w 133063"/>
                <a:gd name="connsiteY15" fmla="*/ 81344 h 130587"/>
                <a:gd name="connsiteX16" fmla="*/ 0 w 133063"/>
                <a:gd name="connsiteY16" fmla="*/ 4096 h 130587"/>
                <a:gd name="connsiteX17" fmla="*/ 4286 w 133063"/>
                <a:gd name="connsiteY17" fmla="*/ 0 h 130587"/>
                <a:gd name="connsiteX18" fmla="*/ 24574 w 133063"/>
                <a:gd name="connsiteY18"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63" h="130587">
                  <a:moveTo>
                    <a:pt x="24574" y="0"/>
                  </a:moveTo>
                  <a:cubicBezTo>
                    <a:pt x="27337" y="0"/>
                    <a:pt x="28670" y="1429"/>
                    <a:pt x="28670" y="4096"/>
                  </a:cubicBezTo>
                  <a:lnTo>
                    <a:pt x="28670" y="78581"/>
                  </a:lnTo>
                  <a:cubicBezTo>
                    <a:pt x="28670" y="83534"/>
                    <a:pt x="29051" y="87630"/>
                    <a:pt x="29908" y="90964"/>
                  </a:cubicBezTo>
                  <a:cubicBezTo>
                    <a:pt x="30670" y="94202"/>
                    <a:pt x="32004" y="96869"/>
                    <a:pt x="33909" y="98774"/>
                  </a:cubicBezTo>
                  <a:cubicBezTo>
                    <a:pt x="35814" y="100774"/>
                    <a:pt x="38290" y="102108"/>
                    <a:pt x="41434" y="102965"/>
                  </a:cubicBezTo>
                  <a:cubicBezTo>
                    <a:pt x="44672" y="103727"/>
                    <a:pt x="48577" y="104108"/>
                    <a:pt x="53435" y="104108"/>
                  </a:cubicBezTo>
                  <a:lnTo>
                    <a:pt x="128968" y="104108"/>
                  </a:lnTo>
                  <a:cubicBezTo>
                    <a:pt x="131635" y="104108"/>
                    <a:pt x="133064" y="105537"/>
                    <a:pt x="133064" y="108204"/>
                  </a:cubicBezTo>
                  <a:lnTo>
                    <a:pt x="133064" y="126492"/>
                  </a:lnTo>
                  <a:cubicBezTo>
                    <a:pt x="133064" y="129254"/>
                    <a:pt x="131635" y="130588"/>
                    <a:pt x="128968" y="130588"/>
                  </a:cubicBezTo>
                  <a:lnTo>
                    <a:pt x="52292" y="130588"/>
                  </a:lnTo>
                  <a:cubicBezTo>
                    <a:pt x="42863" y="130588"/>
                    <a:pt x="34861" y="129730"/>
                    <a:pt x="28194" y="127921"/>
                  </a:cubicBezTo>
                  <a:cubicBezTo>
                    <a:pt x="21621" y="126206"/>
                    <a:pt x="16192" y="123349"/>
                    <a:pt x="12096" y="119444"/>
                  </a:cubicBezTo>
                  <a:cubicBezTo>
                    <a:pt x="7905" y="115538"/>
                    <a:pt x="4857" y="110490"/>
                    <a:pt x="2953" y="104204"/>
                  </a:cubicBezTo>
                  <a:cubicBezTo>
                    <a:pt x="952" y="97917"/>
                    <a:pt x="0" y="90297"/>
                    <a:pt x="0" y="81344"/>
                  </a:cubicBezTo>
                  <a:lnTo>
                    <a:pt x="0" y="4096"/>
                  </a:lnTo>
                  <a:cubicBezTo>
                    <a:pt x="0" y="1334"/>
                    <a:pt x="1428" y="0"/>
                    <a:pt x="4286" y="0"/>
                  </a:cubicBezTo>
                  <a:lnTo>
                    <a:pt x="24574" y="0"/>
                  </a:lnTo>
                  <a:close/>
                </a:path>
              </a:pathLst>
            </a:custGeom>
            <a:solidFill>
              <a:schemeClr val="bg1"/>
            </a:solidFill>
            <a:ln w="9525" cap="flat">
              <a:noFill/>
              <a:prstDash val="solid"/>
              <a:miter/>
            </a:ln>
          </p:spPr>
          <p:txBody>
            <a:bodyPr rtlCol="0" anchor="ctr"/>
            <a:lstStyle/>
            <a:p>
              <a:endParaRPr lang="fr-FR" dirty="0"/>
            </a:p>
          </p:txBody>
        </p:sp>
        <p:sp>
          <p:nvSpPr>
            <p:cNvPr id="47" name="Forme libre 46">
              <a:extLst>
                <a:ext uri="{FF2B5EF4-FFF2-40B4-BE49-F238E27FC236}">
                  <a16:creationId xmlns:a16="http://schemas.microsoft.com/office/drawing/2014/main" id="{A5D7083D-6C3F-6727-711D-1EAADB2B915E}"/>
                </a:ext>
              </a:extLst>
            </p:cNvPr>
            <p:cNvSpPr/>
            <p:nvPr/>
          </p:nvSpPr>
          <p:spPr>
            <a:xfrm>
              <a:off x="8828130" y="1603345"/>
              <a:ext cx="33032" cy="31126"/>
            </a:xfrm>
            <a:custGeom>
              <a:avLst/>
              <a:gdLst>
                <a:gd name="connsiteX0" fmla="*/ 134302 w 138588"/>
                <a:gd name="connsiteY0" fmla="*/ 0 h 130587"/>
                <a:gd name="connsiteX1" fmla="*/ 138589 w 138588"/>
                <a:gd name="connsiteY1" fmla="*/ 4096 h 130587"/>
                <a:gd name="connsiteX2" fmla="*/ 138589 w 138588"/>
                <a:gd name="connsiteY2" fmla="*/ 21812 h 130587"/>
                <a:gd name="connsiteX3" fmla="*/ 134302 w 138588"/>
                <a:gd name="connsiteY3" fmla="*/ 25908 h 130587"/>
                <a:gd name="connsiteX4" fmla="*/ 52768 w 138588"/>
                <a:gd name="connsiteY4" fmla="*/ 25908 h 130587"/>
                <a:gd name="connsiteX5" fmla="*/ 40767 w 138588"/>
                <a:gd name="connsiteY5" fmla="*/ 27146 h 130587"/>
                <a:gd name="connsiteX6" fmla="*/ 33147 w 138588"/>
                <a:gd name="connsiteY6" fmla="*/ 31242 h 130587"/>
                <a:gd name="connsiteX7" fmla="*/ 29146 w 138588"/>
                <a:gd name="connsiteY7" fmla="*/ 39053 h 130587"/>
                <a:gd name="connsiteX8" fmla="*/ 28003 w 138588"/>
                <a:gd name="connsiteY8" fmla="*/ 51245 h 130587"/>
                <a:gd name="connsiteX9" fmla="*/ 28003 w 138588"/>
                <a:gd name="connsiteY9" fmla="*/ 53149 h 130587"/>
                <a:gd name="connsiteX10" fmla="*/ 133350 w 138588"/>
                <a:gd name="connsiteY10" fmla="*/ 53149 h 130587"/>
                <a:gd name="connsiteX11" fmla="*/ 137446 w 138588"/>
                <a:gd name="connsiteY11" fmla="*/ 57245 h 130587"/>
                <a:gd name="connsiteX12" fmla="*/ 137446 w 138588"/>
                <a:gd name="connsiteY12" fmla="*/ 71914 h 130587"/>
                <a:gd name="connsiteX13" fmla="*/ 133350 w 138588"/>
                <a:gd name="connsiteY13" fmla="*/ 76105 h 130587"/>
                <a:gd name="connsiteX14" fmla="*/ 28003 w 138588"/>
                <a:gd name="connsiteY14" fmla="*/ 76105 h 130587"/>
                <a:gd name="connsiteX15" fmla="*/ 28003 w 138588"/>
                <a:gd name="connsiteY15" fmla="*/ 79248 h 130587"/>
                <a:gd name="connsiteX16" fmla="*/ 29146 w 138588"/>
                <a:gd name="connsiteY16" fmla="*/ 91535 h 130587"/>
                <a:gd name="connsiteX17" fmla="*/ 33147 w 138588"/>
                <a:gd name="connsiteY17" fmla="*/ 99346 h 130587"/>
                <a:gd name="connsiteX18" fmla="*/ 40767 w 138588"/>
                <a:gd name="connsiteY18" fmla="*/ 103441 h 130587"/>
                <a:gd name="connsiteX19" fmla="*/ 52768 w 138588"/>
                <a:gd name="connsiteY19" fmla="*/ 104680 h 130587"/>
                <a:gd name="connsiteX20" fmla="*/ 134302 w 138588"/>
                <a:gd name="connsiteY20" fmla="*/ 104680 h 130587"/>
                <a:gd name="connsiteX21" fmla="*/ 138589 w 138588"/>
                <a:gd name="connsiteY21" fmla="*/ 108776 h 130587"/>
                <a:gd name="connsiteX22" fmla="*/ 138589 w 138588"/>
                <a:gd name="connsiteY22" fmla="*/ 126492 h 130587"/>
                <a:gd name="connsiteX23" fmla="*/ 134302 w 138588"/>
                <a:gd name="connsiteY23" fmla="*/ 130588 h 130587"/>
                <a:gd name="connsiteX24" fmla="*/ 52197 w 138588"/>
                <a:gd name="connsiteY24" fmla="*/ 130588 h 130587"/>
                <a:gd name="connsiteX25" fmla="*/ 28098 w 138588"/>
                <a:gd name="connsiteY25" fmla="*/ 127921 h 130587"/>
                <a:gd name="connsiteX26" fmla="*/ 12001 w 138588"/>
                <a:gd name="connsiteY26" fmla="*/ 119444 h 130587"/>
                <a:gd name="connsiteX27" fmla="*/ 2857 w 138588"/>
                <a:gd name="connsiteY27" fmla="*/ 104204 h 130587"/>
                <a:gd name="connsiteX28" fmla="*/ 0 w 138588"/>
                <a:gd name="connsiteY28" fmla="*/ 81344 h 130587"/>
                <a:gd name="connsiteX29" fmla="*/ 0 w 138588"/>
                <a:gd name="connsiteY29" fmla="*/ 49339 h 130587"/>
                <a:gd name="connsiteX30" fmla="*/ 2857 w 138588"/>
                <a:gd name="connsiteY30" fmla="*/ 26575 h 130587"/>
                <a:gd name="connsiteX31" fmla="*/ 12001 w 138588"/>
                <a:gd name="connsiteY31" fmla="*/ 11335 h 130587"/>
                <a:gd name="connsiteX32" fmla="*/ 28098 w 138588"/>
                <a:gd name="connsiteY32" fmla="*/ 2762 h 130587"/>
                <a:gd name="connsiteX33" fmla="*/ 52197 w 138588"/>
                <a:gd name="connsiteY33" fmla="*/ 0 h 130587"/>
                <a:gd name="connsiteX34" fmla="*/ 134302 w 138588"/>
                <a:gd name="connsiteY34" fmla="*/ 0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588" h="130587">
                  <a:moveTo>
                    <a:pt x="134302" y="0"/>
                  </a:moveTo>
                  <a:cubicBezTo>
                    <a:pt x="137160" y="0"/>
                    <a:pt x="138589" y="1429"/>
                    <a:pt x="138589" y="4096"/>
                  </a:cubicBezTo>
                  <a:lnTo>
                    <a:pt x="138589" y="21812"/>
                  </a:lnTo>
                  <a:cubicBezTo>
                    <a:pt x="138589" y="24574"/>
                    <a:pt x="137160" y="25908"/>
                    <a:pt x="134302" y="25908"/>
                  </a:cubicBezTo>
                  <a:lnTo>
                    <a:pt x="52768" y="25908"/>
                  </a:lnTo>
                  <a:cubicBezTo>
                    <a:pt x="47910" y="25908"/>
                    <a:pt x="43910" y="26289"/>
                    <a:pt x="40767" y="27146"/>
                  </a:cubicBezTo>
                  <a:cubicBezTo>
                    <a:pt x="37623" y="27908"/>
                    <a:pt x="35052" y="29337"/>
                    <a:pt x="33147" y="31242"/>
                  </a:cubicBezTo>
                  <a:cubicBezTo>
                    <a:pt x="31242" y="33242"/>
                    <a:pt x="29908" y="35814"/>
                    <a:pt x="29146" y="39053"/>
                  </a:cubicBezTo>
                  <a:cubicBezTo>
                    <a:pt x="28480" y="42386"/>
                    <a:pt x="28003" y="46387"/>
                    <a:pt x="28003" y="51245"/>
                  </a:cubicBezTo>
                  <a:lnTo>
                    <a:pt x="28003" y="53149"/>
                  </a:lnTo>
                  <a:lnTo>
                    <a:pt x="133350" y="53149"/>
                  </a:lnTo>
                  <a:cubicBezTo>
                    <a:pt x="136017" y="53149"/>
                    <a:pt x="137446" y="54578"/>
                    <a:pt x="137446" y="57245"/>
                  </a:cubicBezTo>
                  <a:lnTo>
                    <a:pt x="137446" y="71914"/>
                  </a:lnTo>
                  <a:cubicBezTo>
                    <a:pt x="137446" y="74676"/>
                    <a:pt x="136017" y="76105"/>
                    <a:pt x="133350" y="76105"/>
                  </a:cubicBezTo>
                  <a:lnTo>
                    <a:pt x="28003" y="76105"/>
                  </a:lnTo>
                  <a:lnTo>
                    <a:pt x="28003" y="79248"/>
                  </a:lnTo>
                  <a:cubicBezTo>
                    <a:pt x="28003" y="84106"/>
                    <a:pt x="28384" y="88202"/>
                    <a:pt x="29146" y="91535"/>
                  </a:cubicBezTo>
                  <a:cubicBezTo>
                    <a:pt x="29908" y="94774"/>
                    <a:pt x="31242" y="97441"/>
                    <a:pt x="33147" y="99346"/>
                  </a:cubicBezTo>
                  <a:cubicBezTo>
                    <a:pt x="35052" y="101346"/>
                    <a:pt x="37623" y="102679"/>
                    <a:pt x="40767" y="103441"/>
                  </a:cubicBezTo>
                  <a:cubicBezTo>
                    <a:pt x="44005" y="104204"/>
                    <a:pt x="48006" y="104680"/>
                    <a:pt x="52768" y="104680"/>
                  </a:cubicBezTo>
                  <a:lnTo>
                    <a:pt x="134302" y="104680"/>
                  </a:lnTo>
                  <a:cubicBezTo>
                    <a:pt x="137160" y="104680"/>
                    <a:pt x="138589" y="106109"/>
                    <a:pt x="138589" y="108776"/>
                  </a:cubicBezTo>
                  <a:lnTo>
                    <a:pt x="138589" y="126492"/>
                  </a:lnTo>
                  <a:cubicBezTo>
                    <a:pt x="138589" y="129254"/>
                    <a:pt x="137160" y="130588"/>
                    <a:pt x="134302" y="130588"/>
                  </a:cubicBezTo>
                  <a:lnTo>
                    <a:pt x="52197" y="130588"/>
                  </a:lnTo>
                  <a:cubicBezTo>
                    <a:pt x="42767" y="130588"/>
                    <a:pt x="34766" y="129730"/>
                    <a:pt x="28098" y="127921"/>
                  </a:cubicBezTo>
                  <a:cubicBezTo>
                    <a:pt x="21526" y="126206"/>
                    <a:pt x="16097" y="123349"/>
                    <a:pt x="12001" y="119444"/>
                  </a:cubicBezTo>
                  <a:cubicBezTo>
                    <a:pt x="7810" y="115538"/>
                    <a:pt x="4763" y="110490"/>
                    <a:pt x="2857" y="104204"/>
                  </a:cubicBezTo>
                  <a:cubicBezTo>
                    <a:pt x="952" y="97917"/>
                    <a:pt x="0" y="90297"/>
                    <a:pt x="0" y="81344"/>
                  </a:cubicBezTo>
                  <a:lnTo>
                    <a:pt x="0" y="49339"/>
                  </a:lnTo>
                  <a:cubicBezTo>
                    <a:pt x="0" y="40386"/>
                    <a:pt x="952" y="32766"/>
                    <a:pt x="2857" y="26575"/>
                  </a:cubicBezTo>
                  <a:cubicBezTo>
                    <a:pt x="4763" y="20384"/>
                    <a:pt x="7810" y="15335"/>
                    <a:pt x="12001" y="11335"/>
                  </a:cubicBezTo>
                  <a:cubicBezTo>
                    <a:pt x="16192" y="7429"/>
                    <a:pt x="21526" y="4572"/>
                    <a:pt x="28098" y="2762"/>
                  </a:cubicBezTo>
                  <a:cubicBezTo>
                    <a:pt x="34671" y="953"/>
                    <a:pt x="42672" y="0"/>
                    <a:pt x="52197" y="0"/>
                  </a:cubicBezTo>
                  <a:lnTo>
                    <a:pt x="134302" y="0"/>
                  </a:lnTo>
                  <a:close/>
                </a:path>
              </a:pathLst>
            </a:custGeom>
            <a:solidFill>
              <a:schemeClr val="bg1"/>
            </a:solidFill>
            <a:ln w="9525" cap="flat">
              <a:noFill/>
              <a:prstDash val="solid"/>
              <a:miter/>
            </a:ln>
          </p:spPr>
          <p:txBody>
            <a:bodyPr rtlCol="0" anchor="ctr"/>
            <a:lstStyle/>
            <a:p>
              <a:endParaRPr lang="fr-FR" dirty="0"/>
            </a:p>
          </p:txBody>
        </p:sp>
        <p:sp>
          <p:nvSpPr>
            <p:cNvPr id="48" name="Forme libre 47">
              <a:extLst>
                <a:ext uri="{FF2B5EF4-FFF2-40B4-BE49-F238E27FC236}">
                  <a16:creationId xmlns:a16="http://schemas.microsoft.com/office/drawing/2014/main" id="{452DB761-CBC6-2AEE-2BDB-40E18D456C51}"/>
                </a:ext>
              </a:extLst>
            </p:cNvPr>
            <p:cNvSpPr/>
            <p:nvPr/>
          </p:nvSpPr>
          <p:spPr>
            <a:xfrm>
              <a:off x="8865518" y="1603345"/>
              <a:ext cx="33578" cy="31126"/>
            </a:xfrm>
            <a:custGeom>
              <a:avLst/>
              <a:gdLst>
                <a:gd name="connsiteX0" fmla="*/ 132016 w 140874"/>
                <a:gd name="connsiteY0" fmla="*/ 0 h 130587"/>
                <a:gd name="connsiteX1" fmla="*/ 136112 w 140874"/>
                <a:gd name="connsiteY1" fmla="*/ 4096 h 130587"/>
                <a:gd name="connsiteX2" fmla="*/ 136112 w 140874"/>
                <a:gd name="connsiteY2" fmla="*/ 21812 h 130587"/>
                <a:gd name="connsiteX3" fmla="*/ 132016 w 140874"/>
                <a:gd name="connsiteY3" fmla="*/ 25908 h 130587"/>
                <a:gd name="connsiteX4" fmla="*/ 38576 w 140874"/>
                <a:gd name="connsiteY4" fmla="*/ 25908 h 130587"/>
                <a:gd name="connsiteX5" fmla="*/ 30956 w 140874"/>
                <a:gd name="connsiteY5" fmla="*/ 28670 h 130587"/>
                <a:gd name="connsiteX6" fmla="*/ 28670 w 140874"/>
                <a:gd name="connsiteY6" fmla="*/ 36290 h 130587"/>
                <a:gd name="connsiteX7" fmla="*/ 28670 w 140874"/>
                <a:gd name="connsiteY7" fmla="*/ 42672 h 130587"/>
                <a:gd name="connsiteX8" fmla="*/ 38386 w 140874"/>
                <a:gd name="connsiteY8" fmla="*/ 53149 h 130587"/>
                <a:gd name="connsiteX9" fmla="*/ 108299 w 140874"/>
                <a:gd name="connsiteY9" fmla="*/ 53149 h 130587"/>
                <a:gd name="connsiteX10" fmla="*/ 132683 w 140874"/>
                <a:gd name="connsiteY10" fmla="*/ 61436 h 130587"/>
                <a:gd name="connsiteX11" fmla="*/ 140875 w 140874"/>
                <a:gd name="connsiteY11" fmla="*/ 85249 h 130587"/>
                <a:gd name="connsiteX12" fmla="*/ 140875 w 140874"/>
                <a:gd name="connsiteY12" fmla="*/ 100108 h 130587"/>
                <a:gd name="connsiteX13" fmla="*/ 132874 w 140874"/>
                <a:gd name="connsiteY13" fmla="*/ 122206 h 130587"/>
                <a:gd name="connsiteX14" fmla="*/ 107918 w 140874"/>
                <a:gd name="connsiteY14" fmla="*/ 130588 h 130587"/>
                <a:gd name="connsiteX15" fmla="*/ 4572 w 140874"/>
                <a:gd name="connsiteY15" fmla="*/ 130588 h 130587"/>
                <a:gd name="connsiteX16" fmla="*/ 286 w 140874"/>
                <a:gd name="connsiteY16" fmla="*/ 126492 h 130587"/>
                <a:gd name="connsiteX17" fmla="*/ 286 w 140874"/>
                <a:gd name="connsiteY17" fmla="*/ 108776 h 130587"/>
                <a:gd name="connsiteX18" fmla="*/ 4572 w 140874"/>
                <a:gd name="connsiteY18" fmla="*/ 104680 h 130587"/>
                <a:gd name="connsiteX19" fmla="*/ 102489 w 140874"/>
                <a:gd name="connsiteY19" fmla="*/ 104680 h 130587"/>
                <a:gd name="connsiteX20" fmla="*/ 110109 w 140874"/>
                <a:gd name="connsiteY20" fmla="*/ 101918 h 130587"/>
                <a:gd name="connsiteX21" fmla="*/ 112300 w 140874"/>
                <a:gd name="connsiteY21" fmla="*/ 94202 h 130587"/>
                <a:gd name="connsiteX22" fmla="*/ 112300 w 140874"/>
                <a:gd name="connsiteY22" fmla="*/ 86582 h 130587"/>
                <a:gd name="connsiteX23" fmla="*/ 102584 w 140874"/>
                <a:gd name="connsiteY23" fmla="*/ 76200 h 130587"/>
                <a:gd name="connsiteX24" fmla="*/ 32671 w 140874"/>
                <a:gd name="connsiteY24" fmla="*/ 76200 h 130587"/>
                <a:gd name="connsiteX25" fmla="*/ 8191 w 140874"/>
                <a:gd name="connsiteY25" fmla="*/ 67913 h 130587"/>
                <a:gd name="connsiteX26" fmla="*/ 0 w 140874"/>
                <a:gd name="connsiteY26" fmla="*/ 44101 h 130587"/>
                <a:gd name="connsiteX27" fmla="*/ 0 w 140874"/>
                <a:gd name="connsiteY27" fmla="*/ 30480 h 130587"/>
                <a:gd name="connsiteX28" fmla="*/ 8001 w 140874"/>
                <a:gd name="connsiteY28" fmla="*/ 8477 h 130587"/>
                <a:gd name="connsiteX29" fmla="*/ 32957 w 140874"/>
                <a:gd name="connsiteY29" fmla="*/ 95 h 130587"/>
                <a:gd name="connsiteX30" fmla="*/ 132016 w 140874"/>
                <a:gd name="connsiteY30" fmla="*/ 95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874" h="130587">
                  <a:moveTo>
                    <a:pt x="132016" y="0"/>
                  </a:moveTo>
                  <a:cubicBezTo>
                    <a:pt x="134779" y="0"/>
                    <a:pt x="136112" y="1429"/>
                    <a:pt x="136112" y="4096"/>
                  </a:cubicBezTo>
                  <a:lnTo>
                    <a:pt x="136112" y="21812"/>
                  </a:lnTo>
                  <a:cubicBezTo>
                    <a:pt x="136112" y="24574"/>
                    <a:pt x="134684" y="25908"/>
                    <a:pt x="132016" y="25908"/>
                  </a:cubicBezTo>
                  <a:lnTo>
                    <a:pt x="38576" y="25908"/>
                  </a:lnTo>
                  <a:cubicBezTo>
                    <a:pt x="34957" y="25908"/>
                    <a:pt x="32385" y="26861"/>
                    <a:pt x="30956" y="28670"/>
                  </a:cubicBezTo>
                  <a:cubicBezTo>
                    <a:pt x="29433" y="30575"/>
                    <a:pt x="28670" y="33147"/>
                    <a:pt x="28670" y="36290"/>
                  </a:cubicBezTo>
                  <a:lnTo>
                    <a:pt x="28670" y="42672"/>
                  </a:lnTo>
                  <a:cubicBezTo>
                    <a:pt x="28670" y="49625"/>
                    <a:pt x="31909" y="53149"/>
                    <a:pt x="38386" y="53149"/>
                  </a:cubicBezTo>
                  <a:lnTo>
                    <a:pt x="108299" y="53149"/>
                  </a:lnTo>
                  <a:cubicBezTo>
                    <a:pt x="119063" y="53149"/>
                    <a:pt x="127254" y="55912"/>
                    <a:pt x="132683" y="61436"/>
                  </a:cubicBezTo>
                  <a:cubicBezTo>
                    <a:pt x="138113" y="66961"/>
                    <a:pt x="140875" y="74866"/>
                    <a:pt x="140875" y="85249"/>
                  </a:cubicBezTo>
                  <a:lnTo>
                    <a:pt x="140875" y="100108"/>
                  </a:lnTo>
                  <a:cubicBezTo>
                    <a:pt x="140875" y="109156"/>
                    <a:pt x="138208" y="116586"/>
                    <a:pt x="132874" y="122206"/>
                  </a:cubicBezTo>
                  <a:cubicBezTo>
                    <a:pt x="127540" y="127826"/>
                    <a:pt x="119158" y="130588"/>
                    <a:pt x="107918" y="130588"/>
                  </a:cubicBezTo>
                  <a:lnTo>
                    <a:pt x="4572" y="130588"/>
                  </a:lnTo>
                  <a:cubicBezTo>
                    <a:pt x="1714" y="130588"/>
                    <a:pt x="286" y="129254"/>
                    <a:pt x="286" y="126492"/>
                  </a:cubicBezTo>
                  <a:lnTo>
                    <a:pt x="286" y="108776"/>
                  </a:lnTo>
                  <a:cubicBezTo>
                    <a:pt x="286" y="106013"/>
                    <a:pt x="1714" y="104680"/>
                    <a:pt x="4572" y="104680"/>
                  </a:cubicBezTo>
                  <a:lnTo>
                    <a:pt x="102489" y="104680"/>
                  </a:lnTo>
                  <a:cubicBezTo>
                    <a:pt x="106109" y="104680"/>
                    <a:pt x="108680" y="103727"/>
                    <a:pt x="110109" y="101918"/>
                  </a:cubicBezTo>
                  <a:cubicBezTo>
                    <a:pt x="111633" y="100013"/>
                    <a:pt x="112300" y="97441"/>
                    <a:pt x="112300" y="94202"/>
                  </a:cubicBezTo>
                  <a:lnTo>
                    <a:pt x="112300" y="86582"/>
                  </a:lnTo>
                  <a:cubicBezTo>
                    <a:pt x="112300" y="79629"/>
                    <a:pt x="109061" y="76200"/>
                    <a:pt x="102584" y="76200"/>
                  </a:cubicBezTo>
                  <a:lnTo>
                    <a:pt x="32671" y="76200"/>
                  </a:lnTo>
                  <a:cubicBezTo>
                    <a:pt x="21812" y="76200"/>
                    <a:pt x="13716" y="73438"/>
                    <a:pt x="8191" y="67913"/>
                  </a:cubicBezTo>
                  <a:cubicBezTo>
                    <a:pt x="2762" y="62389"/>
                    <a:pt x="0" y="54388"/>
                    <a:pt x="0" y="44101"/>
                  </a:cubicBezTo>
                  <a:lnTo>
                    <a:pt x="0" y="30480"/>
                  </a:lnTo>
                  <a:cubicBezTo>
                    <a:pt x="0" y="21431"/>
                    <a:pt x="2667" y="14097"/>
                    <a:pt x="8001" y="8477"/>
                  </a:cubicBezTo>
                  <a:cubicBezTo>
                    <a:pt x="13335" y="2857"/>
                    <a:pt x="21622" y="95"/>
                    <a:pt x="32957" y="95"/>
                  </a:cubicBezTo>
                  <a:lnTo>
                    <a:pt x="132016" y="95"/>
                  </a:lnTo>
                  <a:close/>
                </a:path>
              </a:pathLst>
            </a:custGeom>
            <a:solidFill>
              <a:schemeClr val="bg1"/>
            </a:solidFill>
            <a:ln w="9525" cap="flat">
              <a:noFill/>
              <a:prstDash val="solid"/>
              <a:miter/>
            </a:ln>
          </p:spPr>
          <p:txBody>
            <a:bodyPr rtlCol="0" anchor="ctr"/>
            <a:lstStyle/>
            <a:p>
              <a:endParaRPr lang="fr-FR" dirty="0"/>
            </a:p>
          </p:txBody>
        </p:sp>
      </p:grpSp>
      <p:cxnSp>
        <p:nvCxnSpPr>
          <p:cNvPr id="49" name="Connecteur droit 48">
            <a:extLst>
              <a:ext uri="{FF2B5EF4-FFF2-40B4-BE49-F238E27FC236}">
                <a16:creationId xmlns:a16="http://schemas.microsoft.com/office/drawing/2014/main" id="{CD1C72DD-8E01-0A06-8CB2-625906D21045}"/>
              </a:ext>
            </a:extLst>
          </p:cNvPr>
          <p:cNvCxnSpPr>
            <a:cxnSpLocks/>
          </p:cNvCxnSpPr>
          <p:nvPr/>
        </p:nvCxnSpPr>
        <p:spPr>
          <a:xfrm>
            <a:off x="6096000" y="2033981"/>
            <a:ext cx="0" cy="27900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0" name="Groupe 49">
            <a:extLst>
              <a:ext uri="{FF2B5EF4-FFF2-40B4-BE49-F238E27FC236}">
                <a16:creationId xmlns:a16="http://schemas.microsoft.com/office/drawing/2014/main" id="{17771BC5-AAFA-C6D3-6BD7-B31150BCE0D6}"/>
              </a:ext>
            </a:extLst>
          </p:cNvPr>
          <p:cNvGrpSpPr>
            <a:grpSpLocks noChangeAspect="1"/>
          </p:cNvGrpSpPr>
          <p:nvPr/>
        </p:nvGrpSpPr>
        <p:grpSpPr>
          <a:xfrm>
            <a:off x="6481717" y="4020819"/>
            <a:ext cx="4175223" cy="590939"/>
            <a:chOff x="4164378" y="3882640"/>
            <a:chExt cx="8970482" cy="1269635"/>
          </a:xfrm>
        </p:grpSpPr>
        <p:sp>
          <p:nvSpPr>
            <p:cNvPr id="51" name="Twitter">
              <a:extLst>
                <a:ext uri="{FF2B5EF4-FFF2-40B4-BE49-F238E27FC236}">
                  <a16:creationId xmlns:a16="http://schemas.microsoft.com/office/drawing/2014/main" id="{871FDCCC-24C0-8B89-6D16-24855897911C}"/>
                </a:ext>
              </a:extLst>
            </p:cNvPr>
            <p:cNvSpPr/>
            <p:nvPr/>
          </p:nvSpPr>
          <p:spPr>
            <a:xfrm>
              <a:off x="6089640" y="3882706"/>
              <a:ext cx="1270499" cy="12695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6"/>
                    <a:pt x="0" y="10800"/>
                  </a:cubicBezTo>
                  <a:cubicBezTo>
                    <a:pt x="0" y="16766"/>
                    <a:pt x="4836" y="21600"/>
                    <a:pt x="10800" y="21600"/>
                  </a:cubicBezTo>
                  <a:cubicBezTo>
                    <a:pt x="16764" y="21600"/>
                    <a:pt x="21600" y="16764"/>
                    <a:pt x="21600" y="10800"/>
                  </a:cubicBezTo>
                  <a:cubicBezTo>
                    <a:pt x="21600" y="4836"/>
                    <a:pt x="16766" y="0"/>
                    <a:pt x="10800" y="0"/>
                  </a:cubicBezTo>
                  <a:close/>
                  <a:moveTo>
                    <a:pt x="16211" y="8025"/>
                  </a:moveTo>
                  <a:cubicBezTo>
                    <a:pt x="16216" y="8144"/>
                    <a:pt x="16220" y="8265"/>
                    <a:pt x="16220" y="8386"/>
                  </a:cubicBezTo>
                  <a:cubicBezTo>
                    <a:pt x="16220" y="12075"/>
                    <a:pt x="13412" y="16329"/>
                    <a:pt x="8277" y="16329"/>
                  </a:cubicBezTo>
                  <a:cubicBezTo>
                    <a:pt x="6699" y="16329"/>
                    <a:pt x="5232" y="15867"/>
                    <a:pt x="3996" y="15074"/>
                  </a:cubicBezTo>
                  <a:cubicBezTo>
                    <a:pt x="4215" y="15100"/>
                    <a:pt x="4437" y="15113"/>
                    <a:pt x="4663" y="15113"/>
                  </a:cubicBezTo>
                  <a:cubicBezTo>
                    <a:pt x="5970" y="15113"/>
                    <a:pt x="7175" y="14667"/>
                    <a:pt x="8131" y="13918"/>
                  </a:cubicBezTo>
                  <a:cubicBezTo>
                    <a:pt x="7520" y="13907"/>
                    <a:pt x="6957" y="13699"/>
                    <a:pt x="6502" y="13356"/>
                  </a:cubicBezTo>
                  <a:cubicBezTo>
                    <a:pt x="6047" y="13013"/>
                    <a:pt x="5701" y="12534"/>
                    <a:pt x="5523" y="11980"/>
                  </a:cubicBezTo>
                  <a:cubicBezTo>
                    <a:pt x="5693" y="12013"/>
                    <a:pt x="5867" y="12031"/>
                    <a:pt x="6047" y="12031"/>
                  </a:cubicBezTo>
                  <a:cubicBezTo>
                    <a:pt x="6302" y="12031"/>
                    <a:pt x="6549" y="11996"/>
                    <a:pt x="6783" y="11933"/>
                  </a:cubicBezTo>
                  <a:cubicBezTo>
                    <a:pt x="5506" y="11676"/>
                    <a:pt x="4544" y="10548"/>
                    <a:pt x="4544" y="9195"/>
                  </a:cubicBezTo>
                  <a:cubicBezTo>
                    <a:pt x="4544" y="9184"/>
                    <a:pt x="4544" y="9172"/>
                    <a:pt x="4544" y="9161"/>
                  </a:cubicBezTo>
                  <a:cubicBezTo>
                    <a:pt x="4732" y="9265"/>
                    <a:pt x="4933" y="9349"/>
                    <a:pt x="5145" y="9409"/>
                  </a:cubicBezTo>
                  <a:cubicBezTo>
                    <a:pt x="5358" y="9468"/>
                    <a:pt x="5580" y="9503"/>
                    <a:pt x="5809" y="9510"/>
                  </a:cubicBezTo>
                  <a:cubicBezTo>
                    <a:pt x="5060" y="9010"/>
                    <a:pt x="4566" y="8156"/>
                    <a:pt x="4566" y="7186"/>
                  </a:cubicBezTo>
                  <a:cubicBezTo>
                    <a:pt x="4566" y="6675"/>
                    <a:pt x="4704" y="6194"/>
                    <a:pt x="4944" y="5782"/>
                  </a:cubicBezTo>
                  <a:cubicBezTo>
                    <a:pt x="5633" y="6627"/>
                    <a:pt x="6491" y="7328"/>
                    <a:pt x="7468" y="7831"/>
                  </a:cubicBezTo>
                  <a:cubicBezTo>
                    <a:pt x="8444" y="8335"/>
                    <a:pt x="9538" y="8642"/>
                    <a:pt x="10699" y="8700"/>
                  </a:cubicBezTo>
                  <a:cubicBezTo>
                    <a:pt x="10651" y="8496"/>
                    <a:pt x="10627" y="8283"/>
                    <a:pt x="10627" y="8064"/>
                  </a:cubicBezTo>
                  <a:cubicBezTo>
                    <a:pt x="10627" y="6523"/>
                    <a:pt x="11877" y="5273"/>
                    <a:pt x="13418" y="5273"/>
                  </a:cubicBezTo>
                  <a:cubicBezTo>
                    <a:pt x="14221" y="5273"/>
                    <a:pt x="14946" y="5611"/>
                    <a:pt x="15456" y="6153"/>
                  </a:cubicBezTo>
                  <a:cubicBezTo>
                    <a:pt x="15774" y="6091"/>
                    <a:pt x="16083" y="6001"/>
                    <a:pt x="16379" y="5887"/>
                  </a:cubicBezTo>
                  <a:cubicBezTo>
                    <a:pt x="16676" y="5773"/>
                    <a:pt x="16960" y="5635"/>
                    <a:pt x="17230" y="5475"/>
                  </a:cubicBezTo>
                  <a:cubicBezTo>
                    <a:pt x="17125" y="5801"/>
                    <a:pt x="16962" y="6101"/>
                    <a:pt x="16754" y="6363"/>
                  </a:cubicBezTo>
                  <a:cubicBezTo>
                    <a:pt x="16545" y="6624"/>
                    <a:pt x="16291" y="6847"/>
                    <a:pt x="16002" y="7020"/>
                  </a:cubicBezTo>
                  <a:cubicBezTo>
                    <a:pt x="16285" y="6986"/>
                    <a:pt x="16561" y="6932"/>
                    <a:pt x="16828" y="6858"/>
                  </a:cubicBezTo>
                  <a:cubicBezTo>
                    <a:pt x="17096" y="6784"/>
                    <a:pt x="17356" y="6691"/>
                    <a:pt x="17606" y="6580"/>
                  </a:cubicBezTo>
                  <a:cubicBezTo>
                    <a:pt x="17418" y="6860"/>
                    <a:pt x="17206" y="7123"/>
                    <a:pt x="16972" y="7365"/>
                  </a:cubicBezTo>
                  <a:cubicBezTo>
                    <a:pt x="16739" y="7607"/>
                    <a:pt x="16484" y="7828"/>
                    <a:pt x="16211" y="8025"/>
                  </a:cubicBezTo>
                  <a:close/>
                </a:path>
              </a:pathLst>
            </a:custGeom>
            <a:solidFill>
              <a:schemeClr val="bg1"/>
            </a:solidFill>
            <a:ln w="12700">
              <a:miter lim="400000"/>
            </a:ln>
          </p:spPr>
          <p:txBody>
            <a:bodyPr lIns="50800" tIns="50800" rIns="50800" bIns="50800" anchor="ctr"/>
            <a:lstStyle/>
            <a:p>
              <a:endParaRPr dirty="0"/>
            </a:p>
          </p:txBody>
        </p:sp>
        <p:sp>
          <p:nvSpPr>
            <p:cNvPr id="52" name="Linkedin">
              <a:extLst>
                <a:ext uri="{FF2B5EF4-FFF2-40B4-BE49-F238E27FC236}">
                  <a16:creationId xmlns:a16="http://schemas.microsoft.com/office/drawing/2014/main" id="{3A97FC03-248A-FFE1-3BA2-132E1F54B318}"/>
                </a:ext>
              </a:extLst>
            </p:cNvPr>
            <p:cNvSpPr/>
            <p:nvPr/>
          </p:nvSpPr>
          <p:spPr>
            <a:xfrm>
              <a:off x="9940030" y="3882706"/>
              <a:ext cx="1270499" cy="12695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6"/>
                    <a:pt x="0" y="10800"/>
                  </a:cubicBezTo>
                  <a:cubicBezTo>
                    <a:pt x="0" y="16766"/>
                    <a:pt x="4836" y="21600"/>
                    <a:pt x="10800" y="21600"/>
                  </a:cubicBezTo>
                  <a:cubicBezTo>
                    <a:pt x="16766" y="21600"/>
                    <a:pt x="21600" y="16764"/>
                    <a:pt x="21600" y="10800"/>
                  </a:cubicBezTo>
                  <a:cubicBezTo>
                    <a:pt x="21600" y="4836"/>
                    <a:pt x="16764" y="0"/>
                    <a:pt x="10800" y="0"/>
                  </a:cubicBezTo>
                  <a:close/>
                  <a:moveTo>
                    <a:pt x="7579" y="16623"/>
                  </a:moveTo>
                  <a:lnTo>
                    <a:pt x="5161" y="16623"/>
                  </a:lnTo>
                  <a:lnTo>
                    <a:pt x="5161" y="8845"/>
                  </a:lnTo>
                  <a:lnTo>
                    <a:pt x="7579" y="8845"/>
                  </a:lnTo>
                  <a:lnTo>
                    <a:pt x="7579" y="16623"/>
                  </a:lnTo>
                  <a:close/>
                  <a:moveTo>
                    <a:pt x="6369" y="7781"/>
                  </a:moveTo>
                  <a:cubicBezTo>
                    <a:pt x="5594" y="7781"/>
                    <a:pt x="4967" y="7154"/>
                    <a:pt x="4967" y="6379"/>
                  </a:cubicBezTo>
                  <a:cubicBezTo>
                    <a:pt x="4967" y="5606"/>
                    <a:pt x="5594" y="4978"/>
                    <a:pt x="6369" y="4978"/>
                  </a:cubicBezTo>
                  <a:cubicBezTo>
                    <a:pt x="7142" y="4978"/>
                    <a:pt x="7770" y="5606"/>
                    <a:pt x="7770" y="6379"/>
                  </a:cubicBezTo>
                  <a:cubicBezTo>
                    <a:pt x="7770" y="7154"/>
                    <a:pt x="7142" y="7781"/>
                    <a:pt x="6369" y="7781"/>
                  </a:cubicBezTo>
                  <a:close/>
                  <a:moveTo>
                    <a:pt x="16631" y="16623"/>
                  </a:moveTo>
                  <a:lnTo>
                    <a:pt x="14216" y="16623"/>
                  </a:lnTo>
                  <a:lnTo>
                    <a:pt x="14216" y="12841"/>
                  </a:lnTo>
                  <a:cubicBezTo>
                    <a:pt x="14216" y="11939"/>
                    <a:pt x="14200" y="10779"/>
                    <a:pt x="12959" y="10779"/>
                  </a:cubicBezTo>
                  <a:cubicBezTo>
                    <a:pt x="11701" y="10779"/>
                    <a:pt x="11508" y="11761"/>
                    <a:pt x="11508" y="12776"/>
                  </a:cubicBezTo>
                  <a:lnTo>
                    <a:pt x="11508" y="16623"/>
                  </a:lnTo>
                  <a:lnTo>
                    <a:pt x="9092" y="16623"/>
                  </a:lnTo>
                  <a:lnTo>
                    <a:pt x="9092" y="8845"/>
                  </a:lnTo>
                  <a:lnTo>
                    <a:pt x="11411" y="8845"/>
                  </a:lnTo>
                  <a:lnTo>
                    <a:pt x="11411" y="9908"/>
                  </a:lnTo>
                  <a:lnTo>
                    <a:pt x="11444" y="9908"/>
                  </a:lnTo>
                  <a:cubicBezTo>
                    <a:pt x="11766" y="9296"/>
                    <a:pt x="12555" y="8651"/>
                    <a:pt x="13730" y="8651"/>
                  </a:cubicBezTo>
                  <a:cubicBezTo>
                    <a:pt x="16179" y="8651"/>
                    <a:pt x="16630" y="10262"/>
                    <a:pt x="16630" y="12356"/>
                  </a:cubicBezTo>
                  <a:lnTo>
                    <a:pt x="16631" y="16623"/>
                  </a:lnTo>
                  <a:close/>
                </a:path>
              </a:pathLst>
            </a:custGeom>
            <a:solidFill>
              <a:schemeClr val="bg1"/>
            </a:solidFill>
            <a:ln w="12700">
              <a:miter lim="400000"/>
            </a:ln>
          </p:spPr>
          <p:txBody>
            <a:bodyPr lIns="50800" tIns="50800" rIns="50800" bIns="50800" anchor="ctr"/>
            <a:lstStyle/>
            <a:p>
              <a:endParaRPr dirty="0"/>
            </a:p>
          </p:txBody>
        </p:sp>
        <p:sp>
          <p:nvSpPr>
            <p:cNvPr id="53" name="Facebook">
              <a:extLst>
                <a:ext uri="{FF2B5EF4-FFF2-40B4-BE49-F238E27FC236}">
                  <a16:creationId xmlns:a16="http://schemas.microsoft.com/office/drawing/2014/main" id="{90E30EF7-60F9-1191-4944-94F5A7E6EBCF}"/>
                </a:ext>
              </a:extLst>
            </p:cNvPr>
            <p:cNvSpPr/>
            <p:nvPr/>
          </p:nvSpPr>
          <p:spPr>
            <a:xfrm>
              <a:off x="4164378" y="3882706"/>
              <a:ext cx="1270500" cy="12695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6"/>
                    <a:pt x="0" y="10800"/>
                  </a:cubicBezTo>
                  <a:cubicBezTo>
                    <a:pt x="0" y="16766"/>
                    <a:pt x="4836" y="21600"/>
                    <a:pt x="10800" y="21600"/>
                  </a:cubicBezTo>
                  <a:cubicBezTo>
                    <a:pt x="16764" y="21600"/>
                    <a:pt x="21600" y="16764"/>
                    <a:pt x="21600" y="10800"/>
                  </a:cubicBezTo>
                  <a:cubicBezTo>
                    <a:pt x="21600" y="4836"/>
                    <a:pt x="16764" y="0"/>
                    <a:pt x="10800" y="0"/>
                  </a:cubicBezTo>
                  <a:close/>
                  <a:moveTo>
                    <a:pt x="14267" y="6270"/>
                  </a:moveTo>
                  <a:cubicBezTo>
                    <a:pt x="13868" y="6266"/>
                    <a:pt x="13469" y="6261"/>
                    <a:pt x="13072" y="6271"/>
                  </a:cubicBezTo>
                  <a:cubicBezTo>
                    <a:pt x="12890" y="6276"/>
                    <a:pt x="12707" y="6296"/>
                    <a:pt x="12531" y="6333"/>
                  </a:cubicBezTo>
                  <a:cubicBezTo>
                    <a:pt x="12189" y="6408"/>
                    <a:pt x="11988" y="6634"/>
                    <a:pt x="11920" y="6972"/>
                  </a:cubicBezTo>
                  <a:cubicBezTo>
                    <a:pt x="11892" y="7108"/>
                    <a:pt x="11877" y="7250"/>
                    <a:pt x="11875" y="7389"/>
                  </a:cubicBezTo>
                  <a:cubicBezTo>
                    <a:pt x="11871" y="7899"/>
                    <a:pt x="11874" y="8409"/>
                    <a:pt x="11874" y="8919"/>
                  </a:cubicBezTo>
                  <a:cubicBezTo>
                    <a:pt x="11874" y="8934"/>
                    <a:pt x="11875" y="8950"/>
                    <a:pt x="11877" y="8973"/>
                  </a:cubicBezTo>
                  <a:cubicBezTo>
                    <a:pt x="11908" y="8973"/>
                    <a:pt x="11936" y="8973"/>
                    <a:pt x="11964" y="8973"/>
                  </a:cubicBezTo>
                  <a:cubicBezTo>
                    <a:pt x="12698" y="8973"/>
                    <a:pt x="13433" y="8973"/>
                    <a:pt x="14167" y="8973"/>
                  </a:cubicBezTo>
                  <a:cubicBezTo>
                    <a:pt x="14263" y="8973"/>
                    <a:pt x="14265" y="8973"/>
                    <a:pt x="14253" y="9064"/>
                  </a:cubicBezTo>
                  <a:cubicBezTo>
                    <a:pt x="14201" y="9465"/>
                    <a:pt x="14147" y="9865"/>
                    <a:pt x="14097" y="10267"/>
                  </a:cubicBezTo>
                  <a:cubicBezTo>
                    <a:pt x="14054" y="10602"/>
                    <a:pt x="14012" y="10937"/>
                    <a:pt x="13971" y="11272"/>
                  </a:cubicBezTo>
                  <a:cubicBezTo>
                    <a:pt x="13956" y="11400"/>
                    <a:pt x="13959" y="11400"/>
                    <a:pt x="13830" y="11400"/>
                  </a:cubicBezTo>
                  <a:cubicBezTo>
                    <a:pt x="13207" y="11400"/>
                    <a:pt x="12583" y="11400"/>
                    <a:pt x="11960" y="11400"/>
                  </a:cubicBezTo>
                  <a:cubicBezTo>
                    <a:pt x="11934" y="11400"/>
                    <a:pt x="11908" y="11400"/>
                    <a:pt x="11874" y="11400"/>
                  </a:cubicBezTo>
                  <a:cubicBezTo>
                    <a:pt x="11874" y="11436"/>
                    <a:pt x="11874" y="11467"/>
                    <a:pt x="11874" y="11496"/>
                  </a:cubicBezTo>
                  <a:cubicBezTo>
                    <a:pt x="11874" y="13484"/>
                    <a:pt x="11874" y="15471"/>
                    <a:pt x="11874" y="17458"/>
                  </a:cubicBezTo>
                  <a:cubicBezTo>
                    <a:pt x="11874" y="17508"/>
                    <a:pt x="11872" y="17557"/>
                    <a:pt x="11872" y="17606"/>
                  </a:cubicBezTo>
                  <a:cubicBezTo>
                    <a:pt x="11451" y="17606"/>
                    <a:pt x="11030" y="17606"/>
                    <a:pt x="10610" y="17606"/>
                  </a:cubicBezTo>
                  <a:cubicBezTo>
                    <a:pt x="10189" y="17606"/>
                    <a:pt x="9769" y="17606"/>
                    <a:pt x="9349" y="17606"/>
                  </a:cubicBezTo>
                  <a:cubicBezTo>
                    <a:pt x="9350" y="17573"/>
                    <a:pt x="9352" y="17539"/>
                    <a:pt x="9352" y="17506"/>
                  </a:cubicBezTo>
                  <a:cubicBezTo>
                    <a:pt x="9352" y="15496"/>
                    <a:pt x="9352" y="13487"/>
                    <a:pt x="9352" y="11477"/>
                  </a:cubicBezTo>
                  <a:cubicBezTo>
                    <a:pt x="9352" y="11452"/>
                    <a:pt x="9352" y="11429"/>
                    <a:pt x="9352" y="11400"/>
                  </a:cubicBezTo>
                  <a:cubicBezTo>
                    <a:pt x="9318" y="11400"/>
                    <a:pt x="9291" y="11400"/>
                    <a:pt x="9265" y="11400"/>
                  </a:cubicBezTo>
                  <a:cubicBezTo>
                    <a:pt x="8625" y="11400"/>
                    <a:pt x="7984" y="11400"/>
                    <a:pt x="7342" y="11400"/>
                  </a:cubicBezTo>
                  <a:cubicBezTo>
                    <a:pt x="7253" y="11400"/>
                    <a:pt x="7252" y="11400"/>
                    <a:pt x="7252" y="11313"/>
                  </a:cubicBezTo>
                  <a:cubicBezTo>
                    <a:pt x="7252" y="10561"/>
                    <a:pt x="7253" y="9808"/>
                    <a:pt x="7250" y="9056"/>
                  </a:cubicBezTo>
                  <a:cubicBezTo>
                    <a:pt x="7250" y="8987"/>
                    <a:pt x="7271" y="8969"/>
                    <a:pt x="7337" y="8971"/>
                  </a:cubicBezTo>
                  <a:cubicBezTo>
                    <a:pt x="7977" y="8973"/>
                    <a:pt x="8618" y="8973"/>
                    <a:pt x="9260" y="8973"/>
                  </a:cubicBezTo>
                  <a:cubicBezTo>
                    <a:pt x="9287" y="8973"/>
                    <a:pt x="9313" y="8973"/>
                    <a:pt x="9350" y="8973"/>
                  </a:cubicBezTo>
                  <a:cubicBezTo>
                    <a:pt x="9350" y="8947"/>
                    <a:pt x="9350" y="8924"/>
                    <a:pt x="9350" y="8901"/>
                  </a:cubicBezTo>
                  <a:cubicBezTo>
                    <a:pt x="9352" y="8275"/>
                    <a:pt x="9347" y="7651"/>
                    <a:pt x="9355" y="7025"/>
                  </a:cubicBezTo>
                  <a:cubicBezTo>
                    <a:pt x="9362" y="6521"/>
                    <a:pt x="9460" y="6034"/>
                    <a:pt x="9679" y="5578"/>
                  </a:cubicBezTo>
                  <a:cubicBezTo>
                    <a:pt x="9976" y="4959"/>
                    <a:pt x="10444" y="4516"/>
                    <a:pt x="11081" y="4251"/>
                  </a:cubicBezTo>
                  <a:cubicBezTo>
                    <a:pt x="11506" y="4075"/>
                    <a:pt x="11951" y="3993"/>
                    <a:pt x="12408" y="3999"/>
                  </a:cubicBezTo>
                  <a:cubicBezTo>
                    <a:pt x="12933" y="4007"/>
                    <a:pt x="13457" y="4030"/>
                    <a:pt x="13982" y="4050"/>
                  </a:cubicBezTo>
                  <a:cubicBezTo>
                    <a:pt x="14080" y="4053"/>
                    <a:pt x="14177" y="4070"/>
                    <a:pt x="14275" y="4075"/>
                  </a:cubicBezTo>
                  <a:cubicBezTo>
                    <a:pt x="14329" y="4078"/>
                    <a:pt x="14347" y="4097"/>
                    <a:pt x="14347" y="4151"/>
                  </a:cubicBezTo>
                  <a:cubicBezTo>
                    <a:pt x="14345" y="4463"/>
                    <a:pt x="14345" y="4774"/>
                    <a:pt x="14345" y="5086"/>
                  </a:cubicBezTo>
                  <a:cubicBezTo>
                    <a:pt x="14345" y="5454"/>
                    <a:pt x="14343" y="5820"/>
                    <a:pt x="14347" y="6188"/>
                  </a:cubicBezTo>
                  <a:cubicBezTo>
                    <a:pt x="14350" y="6250"/>
                    <a:pt x="14330" y="6270"/>
                    <a:pt x="14267" y="6270"/>
                  </a:cubicBezTo>
                  <a:close/>
                </a:path>
              </a:pathLst>
            </a:custGeom>
            <a:solidFill>
              <a:schemeClr val="bg1"/>
            </a:solidFill>
            <a:ln w="12700">
              <a:miter lim="400000"/>
            </a:ln>
          </p:spPr>
          <p:txBody>
            <a:bodyPr lIns="50800" tIns="50800" rIns="50800" bIns="50800" anchor="ctr"/>
            <a:lstStyle/>
            <a:p>
              <a:endParaRPr dirty="0"/>
            </a:p>
          </p:txBody>
        </p:sp>
        <p:sp>
          <p:nvSpPr>
            <p:cNvPr id="54" name="Instagram">
              <a:extLst>
                <a:ext uri="{FF2B5EF4-FFF2-40B4-BE49-F238E27FC236}">
                  <a16:creationId xmlns:a16="http://schemas.microsoft.com/office/drawing/2014/main" id="{C42AB050-BD65-B42A-518A-ACC66764E2B2}"/>
                </a:ext>
              </a:extLst>
            </p:cNvPr>
            <p:cNvSpPr/>
            <p:nvPr/>
          </p:nvSpPr>
          <p:spPr>
            <a:xfrm>
              <a:off x="8014901" y="3882640"/>
              <a:ext cx="1270367" cy="1269635"/>
            </a:xfrm>
            <a:custGeom>
              <a:avLst/>
              <a:gdLst/>
              <a:ahLst/>
              <a:cxnLst>
                <a:cxn ang="0">
                  <a:pos x="wd2" y="hd2"/>
                </a:cxn>
                <a:cxn ang="5400000">
                  <a:pos x="wd2" y="hd2"/>
                </a:cxn>
                <a:cxn ang="10800000">
                  <a:pos x="wd2" y="hd2"/>
                </a:cxn>
                <a:cxn ang="16200000">
                  <a:pos x="wd2" y="hd2"/>
                </a:cxn>
              </a:cxnLst>
              <a:rect l="0" t="0" r="r" b="b"/>
              <a:pathLst>
                <a:path w="21600" h="21600" extrusionOk="0">
                  <a:moveTo>
                    <a:pt x="10794" y="0"/>
                  </a:moveTo>
                  <a:cubicBezTo>
                    <a:pt x="4828" y="0"/>
                    <a:pt x="0" y="4837"/>
                    <a:pt x="0" y="10800"/>
                  </a:cubicBezTo>
                  <a:cubicBezTo>
                    <a:pt x="0" y="16764"/>
                    <a:pt x="4830" y="21600"/>
                    <a:pt x="10794" y="21600"/>
                  </a:cubicBezTo>
                  <a:cubicBezTo>
                    <a:pt x="16758" y="21600"/>
                    <a:pt x="21600" y="16763"/>
                    <a:pt x="21600" y="10800"/>
                  </a:cubicBezTo>
                  <a:cubicBezTo>
                    <a:pt x="21600" y="4837"/>
                    <a:pt x="16758" y="0"/>
                    <a:pt x="10794" y="0"/>
                  </a:cubicBezTo>
                  <a:close/>
                  <a:moveTo>
                    <a:pt x="8105" y="4185"/>
                  </a:moveTo>
                  <a:lnTo>
                    <a:pt x="13483" y="4185"/>
                  </a:lnTo>
                  <a:cubicBezTo>
                    <a:pt x="14513" y="4185"/>
                    <a:pt x="15449" y="4609"/>
                    <a:pt x="16129" y="5289"/>
                  </a:cubicBezTo>
                  <a:cubicBezTo>
                    <a:pt x="16808" y="5969"/>
                    <a:pt x="17230" y="6906"/>
                    <a:pt x="17230" y="7935"/>
                  </a:cubicBezTo>
                  <a:lnTo>
                    <a:pt x="17230" y="13665"/>
                  </a:lnTo>
                  <a:cubicBezTo>
                    <a:pt x="17230" y="14695"/>
                    <a:pt x="16808" y="15629"/>
                    <a:pt x="16128" y="16306"/>
                  </a:cubicBezTo>
                  <a:cubicBezTo>
                    <a:pt x="15449" y="16983"/>
                    <a:pt x="14512" y="17402"/>
                    <a:pt x="13483" y="17402"/>
                  </a:cubicBezTo>
                  <a:lnTo>
                    <a:pt x="8105" y="17402"/>
                  </a:lnTo>
                  <a:cubicBezTo>
                    <a:pt x="7075" y="17402"/>
                    <a:pt x="6138" y="16982"/>
                    <a:pt x="5459" y="16305"/>
                  </a:cubicBezTo>
                  <a:cubicBezTo>
                    <a:pt x="4779" y="15628"/>
                    <a:pt x="4357" y="14694"/>
                    <a:pt x="4357" y="13665"/>
                  </a:cubicBezTo>
                  <a:lnTo>
                    <a:pt x="4357" y="7935"/>
                  </a:lnTo>
                  <a:cubicBezTo>
                    <a:pt x="4357" y="6905"/>
                    <a:pt x="4780" y="5968"/>
                    <a:pt x="5459" y="5288"/>
                  </a:cubicBezTo>
                  <a:cubicBezTo>
                    <a:pt x="6139" y="4608"/>
                    <a:pt x="7076" y="4185"/>
                    <a:pt x="8105" y="4185"/>
                  </a:cubicBezTo>
                  <a:close/>
                  <a:moveTo>
                    <a:pt x="8105" y="5182"/>
                  </a:moveTo>
                  <a:cubicBezTo>
                    <a:pt x="7372" y="5182"/>
                    <a:pt x="6685" y="5469"/>
                    <a:pt x="6163" y="5992"/>
                  </a:cubicBezTo>
                  <a:cubicBezTo>
                    <a:pt x="5640" y="6515"/>
                    <a:pt x="5353" y="7203"/>
                    <a:pt x="5353" y="7935"/>
                  </a:cubicBezTo>
                  <a:lnTo>
                    <a:pt x="5353" y="13665"/>
                  </a:lnTo>
                  <a:cubicBezTo>
                    <a:pt x="5353" y="14397"/>
                    <a:pt x="5641" y="15085"/>
                    <a:pt x="6163" y="15608"/>
                  </a:cubicBezTo>
                  <a:cubicBezTo>
                    <a:pt x="6685" y="16131"/>
                    <a:pt x="7372" y="16418"/>
                    <a:pt x="8105" y="16418"/>
                  </a:cubicBezTo>
                  <a:lnTo>
                    <a:pt x="13483" y="16418"/>
                  </a:lnTo>
                  <a:cubicBezTo>
                    <a:pt x="14215" y="16418"/>
                    <a:pt x="14902" y="16131"/>
                    <a:pt x="15425" y="15608"/>
                  </a:cubicBezTo>
                  <a:cubicBezTo>
                    <a:pt x="15948" y="15085"/>
                    <a:pt x="16247" y="14397"/>
                    <a:pt x="16247" y="13665"/>
                  </a:cubicBezTo>
                  <a:lnTo>
                    <a:pt x="16247" y="7935"/>
                  </a:lnTo>
                  <a:cubicBezTo>
                    <a:pt x="16247" y="7203"/>
                    <a:pt x="15948" y="6515"/>
                    <a:pt x="15425" y="5992"/>
                  </a:cubicBezTo>
                  <a:cubicBezTo>
                    <a:pt x="14902" y="5470"/>
                    <a:pt x="14213" y="5182"/>
                    <a:pt x="13483" y="5182"/>
                  </a:cubicBezTo>
                  <a:lnTo>
                    <a:pt x="8105" y="5182"/>
                  </a:lnTo>
                  <a:close/>
                  <a:moveTo>
                    <a:pt x="14417" y="6316"/>
                  </a:moveTo>
                  <a:cubicBezTo>
                    <a:pt x="14881" y="6316"/>
                    <a:pt x="15251" y="6688"/>
                    <a:pt x="15251" y="7150"/>
                  </a:cubicBezTo>
                  <a:cubicBezTo>
                    <a:pt x="15251" y="7613"/>
                    <a:pt x="14879" y="7985"/>
                    <a:pt x="14417" y="7985"/>
                  </a:cubicBezTo>
                  <a:cubicBezTo>
                    <a:pt x="13954" y="7985"/>
                    <a:pt x="13582" y="7613"/>
                    <a:pt x="13582" y="7150"/>
                  </a:cubicBezTo>
                  <a:cubicBezTo>
                    <a:pt x="13582" y="6688"/>
                    <a:pt x="13954" y="6316"/>
                    <a:pt x="14417" y="6316"/>
                  </a:cubicBezTo>
                  <a:close/>
                  <a:moveTo>
                    <a:pt x="10819" y="7200"/>
                  </a:moveTo>
                  <a:cubicBezTo>
                    <a:pt x="12775" y="7200"/>
                    <a:pt x="14354" y="8794"/>
                    <a:pt x="14354" y="10750"/>
                  </a:cubicBezTo>
                  <a:cubicBezTo>
                    <a:pt x="14354" y="12706"/>
                    <a:pt x="12775" y="14288"/>
                    <a:pt x="10819" y="14288"/>
                  </a:cubicBezTo>
                  <a:cubicBezTo>
                    <a:pt x="8862" y="14288"/>
                    <a:pt x="7271" y="12706"/>
                    <a:pt x="7271" y="10750"/>
                  </a:cubicBezTo>
                  <a:cubicBezTo>
                    <a:pt x="7271" y="8794"/>
                    <a:pt x="8862" y="7200"/>
                    <a:pt x="10819" y="7200"/>
                  </a:cubicBezTo>
                  <a:close/>
                  <a:moveTo>
                    <a:pt x="10794" y="8421"/>
                  </a:moveTo>
                  <a:cubicBezTo>
                    <a:pt x="9890" y="8428"/>
                    <a:pt x="9033" y="8965"/>
                    <a:pt x="8665" y="9853"/>
                  </a:cubicBezTo>
                  <a:cubicBezTo>
                    <a:pt x="8174" y="11038"/>
                    <a:pt x="8739" y="12402"/>
                    <a:pt x="9922" y="12893"/>
                  </a:cubicBezTo>
                  <a:cubicBezTo>
                    <a:pt x="11106" y="13383"/>
                    <a:pt x="12457" y="12820"/>
                    <a:pt x="12948" y="11635"/>
                  </a:cubicBezTo>
                  <a:cubicBezTo>
                    <a:pt x="13438" y="10450"/>
                    <a:pt x="12873" y="9086"/>
                    <a:pt x="11690" y="8595"/>
                  </a:cubicBezTo>
                  <a:cubicBezTo>
                    <a:pt x="11394" y="8473"/>
                    <a:pt x="11095" y="8418"/>
                    <a:pt x="10794" y="8421"/>
                  </a:cubicBezTo>
                  <a:close/>
                </a:path>
              </a:pathLst>
            </a:custGeom>
            <a:solidFill>
              <a:schemeClr val="bg1"/>
            </a:solidFill>
            <a:ln w="12700">
              <a:miter lim="400000"/>
            </a:ln>
          </p:spPr>
          <p:txBody>
            <a:bodyPr lIns="50800" tIns="50800" rIns="50800" bIns="50800" anchor="ctr"/>
            <a:lstStyle/>
            <a:p>
              <a:endParaRPr dirty="0"/>
            </a:p>
          </p:txBody>
        </p:sp>
        <p:sp>
          <p:nvSpPr>
            <p:cNvPr id="55" name="Forme libre 54">
              <a:extLst>
                <a:ext uri="{FF2B5EF4-FFF2-40B4-BE49-F238E27FC236}">
                  <a16:creationId xmlns:a16="http://schemas.microsoft.com/office/drawing/2014/main" id="{ED6D3C1D-375B-4503-E371-7A595694ECBB}"/>
                </a:ext>
              </a:extLst>
            </p:cNvPr>
            <p:cNvSpPr/>
            <p:nvPr/>
          </p:nvSpPr>
          <p:spPr>
            <a:xfrm>
              <a:off x="11865292" y="3882673"/>
              <a:ext cx="1269568" cy="1269568"/>
            </a:xfrm>
            <a:custGeom>
              <a:avLst/>
              <a:gdLst>
                <a:gd name="connsiteX0" fmla="*/ 755033 w 1269568"/>
                <a:gd name="connsiteY0" fmla="*/ 484462 h 1269568"/>
                <a:gd name="connsiteX1" fmla="*/ 755033 w 1269568"/>
                <a:gd name="connsiteY1" fmla="*/ 697862 h 1269568"/>
                <a:gd name="connsiteX2" fmla="*/ 825037 w 1269568"/>
                <a:gd name="connsiteY2" fmla="*/ 697862 h 1269568"/>
                <a:gd name="connsiteX3" fmla="*/ 825037 w 1269568"/>
                <a:gd name="connsiteY3" fmla="*/ 484462 h 1269568"/>
                <a:gd name="connsiteX4" fmla="*/ 755033 w 1269568"/>
                <a:gd name="connsiteY4" fmla="*/ 484462 h 1269568"/>
                <a:gd name="connsiteX5" fmla="*/ 563086 w 1269568"/>
                <a:gd name="connsiteY5" fmla="*/ 483334 h 1269568"/>
                <a:gd name="connsiteX6" fmla="*/ 563086 w 1269568"/>
                <a:gd name="connsiteY6" fmla="*/ 696733 h 1269568"/>
                <a:gd name="connsiteX7" fmla="*/ 634220 w 1269568"/>
                <a:gd name="connsiteY7" fmla="*/ 696733 h 1269568"/>
                <a:gd name="connsiteX8" fmla="*/ 634220 w 1269568"/>
                <a:gd name="connsiteY8" fmla="*/ 483334 h 1269568"/>
                <a:gd name="connsiteX9" fmla="*/ 563086 w 1269568"/>
                <a:gd name="connsiteY9" fmla="*/ 483334 h 1269568"/>
                <a:gd name="connsiteX10" fmla="*/ 370010 w 1269568"/>
                <a:gd name="connsiteY10" fmla="*/ 338810 h 1269568"/>
                <a:gd name="connsiteX11" fmla="*/ 945852 w 1269568"/>
                <a:gd name="connsiteY11" fmla="*/ 338810 h 1269568"/>
                <a:gd name="connsiteX12" fmla="*/ 945852 w 1269568"/>
                <a:gd name="connsiteY12" fmla="*/ 347843 h 1269568"/>
                <a:gd name="connsiteX13" fmla="*/ 945852 w 1269568"/>
                <a:gd name="connsiteY13" fmla="*/ 715929 h 1269568"/>
                <a:gd name="connsiteX14" fmla="*/ 940206 w 1269568"/>
                <a:gd name="connsiteY14" fmla="*/ 729479 h 1269568"/>
                <a:gd name="connsiteX15" fmla="*/ 830683 w 1269568"/>
                <a:gd name="connsiteY15" fmla="*/ 837871 h 1269568"/>
                <a:gd name="connsiteX16" fmla="*/ 818263 w 1269568"/>
                <a:gd name="connsiteY16" fmla="*/ 843517 h 1269568"/>
                <a:gd name="connsiteX17" fmla="*/ 642123 w 1269568"/>
                <a:gd name="connsiteY17" fmla="*/ 843517 h 1269568"/>
                <a:gd name="connsiteX18" fmla="*/ 628574 w 1269568"/>
                <a:gd name="connsiteY18" fmla="*/ 849162 h 1269568"/>
                <a:gd name="connsiteX19" fmla="*/ 543892 w 1269568"/>
                <a:gd name="connsiteY19" fmla="*/ 933845 h 1269568"/>
                <a:gd name="connsiteX20" fmla="*/ 538246 w 1269568"/>
                <a:gd name="connsiteY20" fmla="*/ 939492 h 1269568"/>
                <a:gd name="connsiteX21" fmla="*/ 538246 w 1269568"/>
                <a:gd name="connsiteY21" fmla="*/ 843517 h 1269568"/>
                <a:gd name="connsiteX22" fmla="*/ 370010 w 1269568"/>
                <a:gd name="connsiteY22" fmla="*/ 843517 h 1269568"/>
                <a:gd name="connsiteX23" fmla="*/ 370010 w 1269568"/>
                <a:gd name="connsiteY23" fmla="*/ 338810 h 1269568"/>
                <a:gd name="connsiteX24" fmla="*/ 306781 w 1269568"/>
                <a:gd name="connsiteY24" fmla="*/ 265418 h 1269568"/>
                <a:gd name="connsiteX25" fmla="*/ 296618 w 1269568"/>
                <a:gd name="connsiteY25" fmla="*/ 273321 h 1269568"/>
                <a:gd name="connsiteX26" fmla="*/ 253712 w 1269568"/>
                <a:gd name="connsiteY26" fmla="*/ 402038 h 1269568"/>
                <a:gd name="connsiteX27" fmla="*/ 251454 w 1269568"/>
                <a:gd name="connsiteY27" fmla="*/ 417847 h 1269568"/>
                <a:gd name="connsiteX28" fmla="*/ 251454 w 1269568"/>
                <a:gd name="connsiteY28" fmla="*/ 951911 h 1269568"/>
                <a:gd name="connsiteX29" fmla="*/ 251454 w 1269568"/>
                <a:gd name="connsiteY29" fmla="*/ 962074 h 1269568"/>
                <a:gd name="connsiteX30" fmla="*/ 443401 w 1269568"/>
                <a:gd name="connsiteY30" fmla="*/ 962074 h 1269568"/>
                <a:gd name="connsiteX31" fmla="*/ 443401 w 1269568"/>
                <a:gd name="connsiteY31" fmla="*/ 1056918 h 1269568"/>
                <a:gd name="connsiteX32" fmla="*/ 445659 w 1269568"/>
                <a:gd name="connsiteY32" fmla="*/ 1056918 h 1269568"/>
                <a:gd name="connsiteX33" fmla="*/ 556311 w 1269568"/>
                <a:gd name="connsiteY33" fmla="*/ 1056918 h 1269568"/>
                <a:gd name="connsiteX34" fmla="*/ 566474 w 1269568"/>
                <a:gd name="connsiteY34" fmla="*/ 1051272 h 1269568"/>
                <a:gd name="connsiteX35" fmla="*/ 648898 w 1269568"/>
                <a:gd name="connsiteY35" fmla="*/ 968848 h 1269568"/>
                <a:gd name="connsiteX36" fmla="*/ 668093 w 1269568"/>
                <a:gd name="connsiteY36" fmla="*/ 960944 h 1269568"/>
                <a:gd name="connsiteX37" fmla="*/ 792294 w 1269568"/>
                <a:gd name="connsiteY37" fmla="*/ 960944 h 1269568"/>
                <a:gd name="connsiteX38" fmla="*/ 808101 w 1269568"/>
                <a:gd name="connsiteY38" fmla="*/ 954169 h 1269568"/>
                <a:gd name="connsiteX39" fmla="*/ 1011340 w 1269568"/>
                <a:gd name="connsiteY39" fmla="*/ 750931 h 1269568"/>
                <a:gd name="connsiteX40" fmla="*/ 1018114 w 1269568"/>
                <a:gd name="connsiteY40" fmla="*/ 735124 h 1269568"/>
                <a:gd name="connsiteX41" fmla="*/ 1018114 w 1269568"/>
                <a:gd name="connsiteY41" fmla="*/ 275580 h 1269568"/>
                <a:gd name="connsiteX42" fmla="*/ 1018114 w 1269568"/>
                <a:gd name="connsiteY42" fmla="*/ 265418 h 1269568"/>
                <a:gd name="connsiteX43" fmla="*/ 1010210 w 1269568"/>
                <a:gd name="connsiteY43" fmla="*/ 265418 h 1269568"/>
                <a:gd name="connsiteX44" fmla="*/ 306781 w 1269568"/>
                <a:gd name="connsiteY44" fmla="*/ 265418 h 1269568"/>
                <a:gd name="connsiteX45" fmla="*/ 634784 w 1269568"/>
                <a:gd name="connsiteY45" fmla="*/ 0 h 1269568"/>
                <a:gd name="connsiteX46" fmla="*/ 1269568 w 1269568"/>
                <a:gd name="connsiteY46" fmla="*/ 634784 h 1269568"/>
                <a:gd name="connsiteX47" fmla="*/ 634784 w 1269568"/>
                <a:gd name="connsiteY47" fmla="*/ 1269568 h 1269568"/>
                <a:gd name="connsiteX48" fmla="*/ 0 w 1269568"/>
                <a:gd name="connsiteY48" fmla="*/ 634784 h 1269568"/>
                <a:gd name="connsiteX49" fmla="*/ 634784 w 1269568"/>
                <a:gd name="connsiteY49" fmla="*/ 0 h 126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69568" h="1269568">
                  <a:moveTo>
                    <a:pt x="755033" y="484462"/>
                  </a:moveTo>
                  <a:cubicBezTo>
                    <a:pt x="755033" y="555596"/>
                    <a:pt x="755033" y="626729"/>
                    <a:pt x="755033" y="697862"/>
                  </a:cubicBezTo>
                  <a:cubicBezTo>
                    <a:pt x="778744" y="697862"/>
                    <a:pt x="801325" y="697862"/>
                    <a:pt x="825037" y="697862"/>
                  </a:cubicBezTo>
                  <a:cubicBezTo>
                    <a:pt x="825037" y="625600"/>
                    <a:pt x="825037" y="554466"/>
                    <a:pt x="825037" y="484462"/>
                  </a:cubicBezTo>
                  <a:cubicBezTo>
                    <a:pt x="801325" y="484462"/>
                    <a:pt x="777615" y="484462"/>
                    <a:pt x="755033" y="484462"/>
                  </a:cubicBezTo>
                  <a:close/>
                  <a:moveTo>
                    <a:pt x="563086" y="483334"/>
                  </a:moveTo>
                  <a:cubicBezTo>
                    <a:pt x="563086" y="554468"/>
                    <a:pt x="563086" y="625601"/>
                    <a:pt x="563086" y="696733"/>
                  </a:cubicBezTo>
                  <a:cubicBezTo>
                    <a:pt x="586797" y="696733"/>
                    <a:pt x="610508" y="696733"/>
                    <a:pt x="634220" y="696733"/>
                  </a:cubicBezTo>
                  <a:cubicBezTo>
                    <a:pt x="634220" y="625601"/>
                    <a:pt x="634220" y="554468"/>
                    <a:pt x="634220" y="483334"/>
                  </a:cubicBezTo>
                  <a:cubicBezTo>
                    <a:pt x="609379" y="483334"/>
                    <a:pt x="586797" y="483334"/>
                    <a:pt x="563086" y="483334"/>
                  </a:cubicBezTo>
                  <a:close/>
                  <a:moveTo>
                    <a:pt x="370010" y="338810"/>
                  </a:moveTo>
                  <a:cubicBezTo>
                    <a:pt x="561957" y="338810"/>
                    <a:pt x="753905" y="338810"/>
                    <a:pt x="945852" y="338810"/>
                  </a:cubicBezTo>
                  <a:cubicBezTo>
                    <a:pt x="945852" y="342197"/>
                    <a:pt x="945852" y="344455"/>
                    <a:pt x="945852" y="347843"/>
                  </a:cubicBezTo>
                  <a:cubicBezTo>
                    <a:pt x="945852" y="470914"/>
                    <a:pt x="945852" y="592857"/>
                    <a:pt x="945852" y="715929"/>
                  </a:cubicBezTo>
                  <a:cubicBezTo>
                    <a:pt x="945852" y="721575"/>
                    <a:pt x="944722" y="724961"/>
                    <a:pt x="940206" y="729479"/>
                  </a:cubicBezTo>
                  <a:cubicBezTo>
                    <a:pt x="904074" y="765610"/>
                    <a:pt x="866815" y="801741"/>
                    <a:pt x="830683" y="837871"/>
                  </a:cubicBezTo>
                  <a:cubicBezTo>
                    <a:pt x="828425" y="841259"/>
                    <a:pt x="822779" y="843517"/>
                    <a:pt x="818263" y="843517"/>
                  </a:cubicBezTo>
                  <a:cubicBezTo>
                    <a:pt x="759549" y="843517"/>
                    <a:pt x="700836" y="843517"/>
                    <a:pt x="642123" y="843517"/>
                  </a:cubicBezTo>
                  <a:cubicBezTo>
                    <a:pt x="636478" y="843517"/>
                    <a:pt x="633090" y="844647"/>
                    <a:pt x="628574" y="849162"/>
                  </a:cubicBezTo>
                  <a:cubicBezTo>
                    <a:pt x="600347" y="877390"/>
                    <a:pt x="572119" y="905619"/>
                    <a:pt x="543892" y="933845"/>
                  </a:cubicBezTo>
                  <a:cubicBezTo>
                    <a:pt x="542762" y="936104"/>
                    <a:pt x="540504" y="937233"/>
                    <a:pt x="538246" y="939492"/>
                  </a:cubicBezTo>
                  <a:cubicBezTo>
                    <a:pt x="538246" y="906747"/>
                    <a:pt x="538246" y="875132"/>
                    <a:pt x="538246" y="843517"/>
                  </a:cubicBezTo>
                  <a:cubicBezTo>
                    <a:pt x="481791" y="843517"/>
                    <a:pt x="426465" y="843517"/>
                    <a:pt x="370010" y="843517"/>
                  </a:cubicBezTo>
                  <a:cubicBezTo>
                    <a:pt x="370010" y="675282"/>
                    <a:pt x="370010" y="507046"/>
                    <a:pt x="370010" y="338810"/>
                  </a:cubicBezTo>
                  <a:close/>
                  <a:moveTo>
                    <a:pt x="306781" y="265418"/>
                  </a:moveTo>
                  <a:cubicBezTo>
                    <a:pt x="301134" y="265418"/>
                    <a:pt x="298876" y="267676"/>
                    <a:pt x="296618" y="273321"/>
                  </a:cubicBezTo>
                  <a:cubicBezTo>
                    <a:pt x="281940" y="316228"/>
                    <a:pt x="267261" y="359134"/>
                    <a:pt x="253712" y="402038"/>
                  </a:cubicBezTo>
                  <a:cubicBezTo>
                    <a:pt x="252584" y="407684"/>
                    <a:pt x="251454" y="412201"/>
                    <a:pt x="251454" y="417847"/>
                  </a:cubicBezTo>
                  <a:cubicBezTo>
                    <a:pt x="251454" y="596245"/>
                    <a:pt x="251454" y="773513"/>
                    <a:pt x="251454" y="951911"/>
                  </a:cubicBezTo>
                  <a:cubicBezTo>
                    <a:pt x="251454" y="955299"/>
                    <a:pt x="251454" y="957557"/>
                    <a:pt x="251454" y="962074"/>
                  </a:cubicBezTo>
                  <a:cubicBezTo>
                    <a:pt x="315813" y="962074"/>
                    <a:pt x="379043" y="962074"/>
                    <a:pt x="443401" y="962074"/>
                  </a:cubicBezTo>
                  <a:cubicBezTo>
                    <a:pt x="443401" y="994817"/>
                    <a:pt x="443401" y="1025303"/>
                    <a:pt x="443401" y="1056918"/>
                  </a:cubicBezTo>
                  <a:cubicBezTo>
                    <a:pt x="444531" y="1056918"/>
                    <a:pt x="445659" y="1058046"/>
                    <a:pt x="445659" y="1056918"/>
                  </a:cubicBezTo>
                  <a:cubicBezTo>
                    <a:pt x="482920" y="1056918"/>
                    <a:pt x="519050" y="1056918"/>
                    <a:pt x="556311" y="1056918"/>
                  </a:cubicBezTo>
                  <a:cubicBezTo>
                    <a:pt x="559699" y="1056918"/>
                    <a:pt x="564214" y="1053530"/>
                    <a:pt x="566474" y="1051272"/>
                  </a:cubicBezTo>
                  <a:cubicBezTo>
                    <a:pt x="593572" y="1024173"/>
                    <a:pt x="621799" y="997075"/>
                    <a:pt x="648898" y="968848"/>
                  </a:cubicBezTo>
                  <a:cubicBezTo>
                    <a:pt x="654542" y="963202"/>
                    <a:pt x="660189" y="960944"/>
                    <a:pt x="668093" y="960944"/>
                  </a:cubicBezTo>
                  <a:cubicBezTo>
                    <a:pt x="709869" y="960944"/>
                    <a:pt x="750517" y="960944"/>
                    <a:pt x="792294" y="960944"/>
                  </a:cubicBezTo>
                  <a:cubicBezTo>
                    <a:pt x="799069" y="960944"/>
                    <a:pt x="803585" y="958686"/>
                    <a:pt x="808101" y="954169"/>
                  </a:cubicBezTo>
                  <a:cubicBezTo>
                    <a:pt x="875847" y="886423"/>
                    <a:pt x="943593" y="818677"/>
                    <a:pt x="1011340" y="750931"/>
                  </a:cubicBezTo>
                  <a:cubicBezTo>
                    <a:pt x="1015856" y="746415"/>
                    <a:pt x="1018114" y="741898"/>
                    <a:pt x="1018114" y="735124"/>
                  </a:cubicBezTo>
                  <a:cubicBezTo>
                    <a:pt x="1018114" y="581566"/>
                    <a:pt x="1018114" y="429138"/>
                    <a:pt x="1018114" y="275580"/>
                  </a:cubicBezTo>
                  <a:cubicBezTo>
                    <a:pt x="1018114" y="272192"/>
                    <a:pt x="1018114" y="268806"/>
                    <a:pt x="1018114" y="265418"/>
                  </a:cubicBezTo>
                  <a:cubicBezTo>
                    <a:pt x="1014726" y="265418"/>
                    <a:pt x="1012468" y="265418"/>
                    <a:pt x="1010210" y="265418"/>
                  </a:cubicBezTo>
                  <a:cubicBezTo>
                    <a:pt x="775357" y="265418"/>
                    <a:pt x="541632" y="265418"/>
                    <a:pt x="306781" y="265418"/>
                  </a:cubicBezTo>
                  <a:close/>
                  <a:moveTo>
                    <a:pt x="634784" y="0"/>
                  </a:moveTo>
                  <a:cubicBezTo>
                    <a:pt x="985366" y="0"/>
                    <a:pt x="1269568" y="284202"/>
                    <a:pt x="1269568" y="634784"/>
                  </a:cubicBezTo>
                  <a:cubicBezTo>
                    <a:pt x="1269568" y="985366"/>
                    <a:pt x="985366" y="1269568"/>
                    <a:pt x="634784" y="1269568"/>
                  </a:cubicBezTo>
                  <a:cubicBezTo>
                    <a:pt x="284202" y="1269568"/>
                    <a:pt x="0" y="985366"/>
                    <a:pt x="0" y="634784"/>
                  </a:cubicBezTo>
                  <a:cubicBezTo>
                    <a:pt x="0" y="284202"/>
                    <a:pt x="284202" y="0"/>
                    <a:pt x="634784" y="0"/>
                  </a:cubicBezTo>
                  <a:close/>
                </a:path>
              </a:pathLst>
            </a:cu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grpSp>
    </p:spTree>
    <p:extLst>
      <p:ext uri="{BB962C8B-B14F-4D97-AF65-F5344CB8AC3E}">
        <p14:creationId xmlns:p14="http://schemas.microsoft.com/office/powerpoint/2010/main" val="205997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2BBF3A2-FB13-A900-F5B0-7FC63D15B4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 y="0"/>
            <a:ext cx="12203389" cy="5040000"/>
          </a:xfrm>
          <a:prstGeom prst="rect">
            <a:avLst/>
          </a:prstGeom>
        </p:spPr>
      </p:pic>
      <p:sp>
        <p:nvSpPr>
          <p:cNvPr id="7" name="ZoneTexte 6">
            <a:extLst>
              <a:ext uri="{FF2B5EF4-FFF2-40B4-BE49-F238E27FC236}">
                <a16:creationId xmlns:a16="http://schemas.microsoft.com/office/drawing/2014/main" id="{29AA5B61-91B0-9878-3B4C-B31617107309}"/>
              </a:ext>
            </a:extLst>
          </p:cNvPr>
          <p:cNvSpPr txBox="1"/>
          <p:nvPr/>
        </p:nvSpPr>
        <p:spPr>
          <a:xfrm>
            <a:off x="331341"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Ariane 5</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11" name="Espace réservé du numéro de diapositive 3">
            <a:extLst>
              <a:ext uri="{FF2B5EF4-FFF2-40B4-BE49-F238E27FC236}">
                <a16:creationId xmlns:a16="http://schemas.microsoft.com/office/drawing/2014/main" id="{0BC401B9-AEF5-217E-BD00-5F5715B57FE3}"/>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3</a:t>
            </a:fld>
            <a:endParaRPr lang="fr-FR" dirty="0"/>
          </a:p>
        </p:txBody>
      </p:sp>
      <p:sp>
        <p:nvSpPr>
          <p:cNvPr id="18" name="ZoneTexte 17">
            <a:extLst>
              <a:ext uri="{FF2B5EF4-FFF2-40B4-BE49-F238E27FC236}">
                <a16:creationId xmlns:a16="http://schemas.microsoft.com/office/drawing/2014/main" id="{CF7D7B9A-3EA8-A98B-C8CE-AB5DA5481524}"/>
              </a:ext>
            </a:extLst>
          </p:cNvPr>
          <p:cNvSpPr txBox="1"/>
          <p:nvPr/>
        </p:nvSpPr>
        <p:spPr>
          <a:xfrm>
            <a:off x="2036155"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ELA 4 / Ariane 6</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19" name="ZoneTexte 18">
            <a:extLst>
              <a:ext uri="{FF2B5EF4-FFF2-40B4-BE49-F238E27FC236}">
                <a16:creationId xmlns:a16="http://schemas.microsoft.com/office/drawing/2014/main" id="{543EEF6F-1714-6BC6-A303-E74373A8A3A5}"/>
              </a:ext>
            </a:extLst>
          </p:cNvPr>
          <p:cNvSpPr txBox="1"/>
          <p:nvPr/>
        </p:nvSpPr>
        <p:spPr>
          <a:xfrm>
            <a:off x="3740969"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THEMIS, CALLISTO,</a:t>
            </a:r>
          </a:p>
          <a:p>
            <a:pPr algn="ctr">
              <a:defRPr sz="2000" b="1">
                <a:solidFill>
                  <a:srgbClr val="17467A"/>
                </a:solidFill>
              </a:defRPr>
            </a:pPr>
            <a:r>
              <a:rPr lang="fr-FR" sz="900" b="1" dirty="0">
                <a:solidFill>
                  <a:schemeClr val="accent1"/>
                </a:solidFill>
                <a:latin typeface="Arial Black" panose="020B0604020202020204" pitchFamily="34" charset="0"/>
                <a:cs typeface="Arial Black" panose="020B0604020202020204" pitchFamily="34" charset="0"/>
              </a:rPr>
              <a:t>PROMETHEUS</a:t>
            </a:r>
          </a:p>
          <a:p>
            <a:pPr algn="ctr">
              <a:defRPr sz="2000" b="1">
                <a:solidFill>
                  <a:srgbClr val="17467A"/>
                </a:solidFill>
              </a:defRPr>
            </a:pP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20" name="ZoneTexte 19">
            <a:extLst>
              <a:ext uri="{FF2B5EF4-FFF2-40B4-BE49-F238E27FC236}">
                <a16:creationId xmlns:a16="http://schemas.microsoft.com/office/drawing/2014/main" id="{506EEC18-12FE-2920-3782-7F10F408A360}"/>
              </a:ext>
            </a:extLst>
          </p:cNvPr>
          <p:cNvSpPr txBox="1"/>
          <p:nvPr/>
        </p:nvSpPr>
        <p:spPr>
          <a:xfrm>
            <a:off x="10560222"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CONSTELLATIONS</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32" name="ZoneTexte 31">
            <a:extLst>
              <a:ext uri="{FF2B5EF4-FFF2-40B4-BE49-F238E27FC236}">
                <a16:creationId xmlns:a16="http://schemas.microsoft.com/office/drawing/2014/main" id="{BE613EBA-8248-6BA9-52EA-8569795B37AF}"/>
              </a:ext>
            </a:extLst>
          </p:cNvPr>
          <p:cNvSpPr txBox="1"/>
          <p:nvPr/>
        </p:nvSpPr>
        <p:spPr>
          <a:xfrm>
            <a:off x="8855411"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CSO</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33" name="ZoneTexte 32">
            <a:extLst>
              <a:ext uri="{FF2B5EF4-FFF2-40B4-BE49-F238E27FC236}">
                <a16:creationId xmlns:a16="http://schemas.microsoft.com/office/drawing/2014/main" id="{4D264BFA-90DD-1213-0721-6B981896A722}"/>
              </a:ext>
            </a:extLst>
          </p:cNvPr>
          <p:cNvSpPr txBox="1"/>
          <p:nvPr/>
        </p:nvSpPr>
        <p:spPr>
          <a:xfrm>
            <a:off x="7150597"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defRPr sz="2000" b="1">
                <a:solidFill>
                  <a:srgbClr val="17467A"/>
                </a:solidFill>
              </a:defRPr>
            </a:pPr>
            <a:r>
              <a:rPr lang="fr-FR" sz="900" b="1" dirty="0">
                <a:solidFill>
                  <a:schemeClr val="accent1"/>
                </a:solidFill>
                <a:latin typeface="Arial Black" panose="020B0604020202020204" pitchFamily="34" charset="0"/>
                <a:cs typeface="Arial Black" panose="020B0604020202020204" pitchFamily="34" charset="0"/>
              </a:rPr>
              <a:t>CERES</a:t>
            </a: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34" name="ZoneTexte 33">
            <a:extLst>
              <a:ext uri="{FF2B5EF4-FFF2-40B4-BE49-F238E27FC236}">
                <a16:creationId xmlns:a16="http://schemas.microsoft.com/office/drawing/2014/main" id="{84A78954-2031-71C2-1F39-ACFBB4E86EC8}"/>
              </a:ext>
            </a:extLst>
          </p:cNvPr>
          <p:cNvSpPr txBox="1"/>
          <p:nvPr/>
        </p:nvSpPr>
        <p:spPr>
          <a:xfrm>
            <a:off x="5445783"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Syracuse</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p:txBody>
      </p:sp>
      <p:pic>
        <p:nvPicPr>
          <p:cNvPr id="35" name="Image 34">
            <a:extLst>
              <a:ext uri="{FF2B5EF4-FFF2-40B4-BE49-F238E27FC236}">
                <a16:creationId xmlns:a16="http://schemas.microsoft.com/office/drawing/2014/main" id="{1704CC9E-6FB9-9029-517C-091F9C1EB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341" y="5252687"/>
            <a:ext cx="1080000" cy="1080000"/>
          </a:xfrm>
          <a:prstGeom prst="rect">
            <a:avLst/>
          </a:prstGeom>
        </p:spPr>
      </p:pic>
      <p:pic>
        <p:nvPicPr>
          <p:cNvPr id="36" name="Image 35">
            <a:extLst>
              <a:ext uri="{FF2B5EF4-FFF2-40B4-BE49-F238E27FC236}">
                <a16:creationId xmlns:a16="http://schemas.microsoft.com/office/drawing/2014/main" id="{EB84DC40-ACED-C540-2FDC-32D1D03E32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30969" y="5252687"/>
            <a:ext cx="1080000" cy="1080000"/>
          </a:xfrm>
          <a:prstGeom prst="rect">
            <a:avLst/>
          </a:prstGeom>
        </p:spPr>
      </p:pic>
      <p:pic>
        <p:nvPicPr>
          <p:cNvPr id="37" name="Image 36">
            <a:extLst>
              <a:ext uri="{FF2B5EF4-FFF2-40B4-BE49-F238E27FC236}">
                <a16:creationId xmlns:a16="http://schemas.microsoft.com/office/drawing/2014/main" id="{C2BA612E-65A3-90D1-2F0A-8681D68A972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26155" y="5252687"/>
            <a:ext cx="1080000" cy="1080000"/>
          </a:xfrm>
          <a:prstGeom prst="rect">
            <a:avLst/>
          </a:prstGeom>
        </p:spPr>
      </p:pic>
      <p:pic>
        <p:nvPicPr>
          <p:cNvPr id="40" name="Image 39">
            <a:extLst>
              <a:ext uri="{FF2B5EF4-FFF2-40B4-BE49-F238E27FC236}">
                <a16:creationId xmlns:a16="http://schemas.microsoft.com/office/drawing/2014/main" id="{384DFB40-CB1B-3924-BE98-5DCD42894D6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35783" y="5252687"/>
            <a:ext cx="1080000" cy="1080000"/>
          </a:xfrm>
          <a:prstGeom prst="rect">
            <a:avLst/>
          </a:prstGeom>
        </p:spPr>
      </p:pic>
      <p:pic>
        <p:nvPicPr>
          <p:cNvPr id="42" name="Image 41">
            <a:extLst>
              <a:ext uri="{FF2B5EF4-FFF2-40B4-BE49-F238E27FC236}">
                <a16:creationId xmlns:a16="http://schemas.microsoft.com/office/drawing/2014/main" id="{99DE6755-89F5-FBCC-65F2-0350B29783D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240597" y="5252687"/>
            <a:ext cx="1080000" cy="1080000"/>
          </a:xfrm>
          <a:prstGeom prst="rect">
            <a:avLst/>
          </a:prstGeom>
        </p:spPr>
      </p:pic>
      <p:pic>
        <p:nvPicPr>
          <p:cNvPr id="46" name="Image 45">
            <a:extLst>
              <a:ext uri="{FF2B5EF4-FFF2-40B4-BE49-F238E27FC236}">
                <a16:creationId xmlns:a16="http://schemas.microsoft.com/office/drawing/2014/main" id="{978C60C6-2826-18B4-0E74-6B9BAE46CD3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945411" y="5252687"/>
            <a:ext cx="1080000" cy="1080000"/>
          </a:xfrm>
          <a:prstGeom prst="rect">
            <a:avLst/>
          </a:prstGeom>
        </p:spPr>
      </p:pic>
      <p:pic>
        <p:nvPicPr>
          <p:cNvPr id="52" name="Image 51">
            <a:extLst>
              <a:ext uri="{FF2B5EF4-FFF2-40B4-BE49-F238E27FC236}">
                <a16:creationId xmlns:a16="http://schemas.microsoft.com/office/drawing/2014/main" id="{4C19336B-059C-8588-37EE-DA35F4E81B5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50222" y="5252687"/>
            <a:ext cx="1080000" cy="1080000"/>
          </a:xfrm>
          <a:prstGeom prst="rect">
            <a:avLst/>
          </a:prstGeom>
        </p:spPr>
      </p:pic>
      <p:sp>
        <p:nvSpPr>
          <p:cNvPr id="53" name="Espace réservé du texte 1">
            <a:extLst>
              <a:ext uri="{FF2B5EF4-FFF2-40B4-BE49-F238E27FC236}">
                <a16:creationId xmlns:a16="http://schemas.microsoft.com/office/drawing/2014/main" id="{F0B5B51B-E4F3-005E-26BD-011CA69B8078}"/>
              </a:ext>
            </a:extLst>
          </p:cNvPr>
          <p:cNvSpPr>
            <a:spLocks noGrp="1"/>
          </p:cNvSpPr>
          <p:nvPr>
            <p:ph type="body" sz="quarter" idx="13"/>
          </p:nvPr>
        </p:nvSpPr>
        <p:spPr>
          <a:xfrm>
            <a:off x="360000" y="161925"/>
            <a:ext cx="8601075" cy="276225"/>
          </a:xfrm>
        </p:spPr>
        <p:txBody>
          <a:bodyPr/>
          <a:lstStyle/>
          <a:p>
            <a:r>
              <a:rPr lang="en-GB" sz="1600" b="1" dirty="0">
                <a:solidFill>
                  <a:schemeClr val="bg1"/>
                </a:solidFill>
                <a:latin typeface="Arial Black" panose="020B0604020202020204" pitchFamily="34" charset="0"/>
                <a:cs typeface="Arial Black" panose="020B0604020202020204" pitchFamily="34" charset="0"/>
              </a:rPr>
              <a:t>STRENGTHEN OUR STRATEGIC INDEPENDENCE</a:t>
            </a:r>
          </a:p>
        </p:txBody>
      </p:sp>
      <p:cxnSp>
        <p:nvCxnSpPr>
          <p:cNvPr id="54" name="Connecteur droit 53">
            <a:extLst>
              <a:ext uri="{FF2B5EF4-FFF2-40B4-BE49-F238E27FC236}">
                <a16:creationId xmlns:a16="http://schemas.microsoft.com/office/drawing/2014/main" id="{F7A963FF-1828-5AB0-9D18-2B42081D6041}"/>
              </a:ext>
            </a:extLst>
          </p:cNvPr>
          <p:cNvCxnSpPr/>
          <p:nvPr/>
        </p:nvCxnSpPr>
        <p:spPr>
          <a:xfrm>
            <a:off x="360000" y="591266"/>
            <a:ext cx="96846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Groupe 54">
            <a:extLst>
              <a:ext uri="{FF2B5EF4-FFF2-40B4-BE49-F238E27FC236}">
                <a16:creationId xmlns:a16="http://schemas.microsoft.com/office/drawing/2014/main" id="{3A401802-E016-1D2A-5F90-75071DE176F6}"/>
              </a:ext>
            </a:extLst>
          </p:cNvPr>
          <p:cNvGrpSpPr>
            <a:grpSpLocks noChangeAspect="1"/>
          </p:cNvGrpSpPr>
          <p:nvPr/>
        </p:nvGrpSpPr>
        <p:grpSpPr>
          <a:xfrm>
            <a:off x="10388825" y="293687"/>
            <a:ext cx="1458000" cy="359116"/>
            <a:chOff x="5548537" y="438150"/>
            <a:chExt cx="2558456" cy="630164"/>
          </a:xfrm>
          <a:solidFill>
            <a:schemeClr val="bg1"/>
          </a:solidFill>
        </p:grpSpPr>
        <p:sp>
          <p:nvSpPr>
            <p:cNvPr id="56" name="Forme libre 55">
              <a:extLst>
                <a:ext uri="{FF2B5EF4-FFF2-40B4-BE49-F238E27FC236}">
                  <a16:creationId xmlns:a16="http://schemas.microsoft.com/office/drawing/2014/main" id="{5E7BBDBB-F46C-FC5F-CF83-477BB3153648}"/>
                </a:ext>
              </a:extLst>
            </p:cNvPr>
            <p:cNvSpPr/>
            <p:nvPr/>
          </p:nvSpPr>
          <p:spPr>
            <a:xfrm>
              <a:off x="7376415" y="958895"/>
              <a:ext cx="61276" cy="61276"/>
            </a:xfrm>
            <a:custGeom>
              <a:avLst/>
              <a:gdLst>
                <a:gd name="connsiteX0" fmla="*/ 0 w 217741"/>
                <a:gd name="connsiteY0" fmla="*/ 108871 h 217741"/>
                <a:gd name="connsiteX1" fmla="*/ 108871 w 217741"/>
                <a:gd name="connsiteY1" fmla="*/ 0 h 217741"/>
                <a:gd name="connsiteX2" fmla="*/ 217741 w 217741"/>
                <a:gd name="connsiteY2" fmla="*/ 108871 h 217741"/>
                <a:gd name="connsiteX3" fmla="*/ 108871 w 217741"/>
                <a:gd name="connsiteY3" fmla="*/ 217741 h 217741"/>
                <a:gd name="connsiteX4" fmla="*/ 0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0" y="108871"/>
                  </a:moveTo>
                  <a:cubicBezTo>
                    <a:pt x="0" y="48673"/>
                    <a:pt x="48768" y="0"/>
                    <a:pt x="108871" y="0"/>
                  </a:cubicBezTo>
                  <a:cubicBezTo>
                    <a:pt x="169069" y="0"/>
                    <a:pt x="217741" y="48768"/>
                    <a:pt x="217741" y="108871"/>
                  </a:cubicBezTo>
                  <a:cubicBezTo>
                    <a:pt x="217741" y="169069"/>
                    <a:pt x="168973" y="217741"/>
                    <a:pt x="108871" y="217741"/>
                  </a:cubicBezTo>
                  <a:cubicBezTo>
                    <a:pt x="48768" y="217741"/>
                    <a:pt x="0" y="169069"/>
                    <a:pt x="0" y="108871"/>
                  </a:cubicBezTo>
                </a:path>
              </a:pathLst>
            </a:custGeom>
            <a:grpFill/>
            <a:ln w="9525" cap="flat">
              <a:noFill/>
              <a:prstDash val="solid"/>
              <a:miter/>
            </a:ln>
          </p:spPr>
          <p:txBody>
            <a:bodyPr rtlCol="0" anchor="ctr"/>
            <a:lstStyle/>
            <a:p>
              <a:endParaRPr lang="fr-FR" dirty="0"/>
            </a:p>
          </p:txBody>
        </p:sp>
        <p:sp>
          <p:nvSpPr>
            <p:cNvPr id="68" name="Forme libre 67">
              <a:extLst>
                <a:ext uri="{FF2B5EF4-FFF2-40B4-BE49-F238E27FC236}">
                  <a16:creationId xmlns:a16="http://schemas.microsoft.com/office/drawing/2014/main" id="{395DDA78-9FAD-52F7-CFF8-16360A0E6763}"/>
                </a:ext>
              </a:extLst>
            </p:cNvPr>
            <p:cNvSpPr/>
            <p:nvPr/>
          </p:nvSpPr>
          <p:spPr>
            <a:xfrm>
              <a:off x="7634094" y="970769"/>
              <a:ext cx="37501" cy="37527"/>
            </a:xfrm>
            <a:custGeom>
              <a:avLst/>
              <a:gdLst>
                <a:gd name="connsiteX0" fmla="*/ 133255 w 133254"/>
                <a:gd name="connsiteY0" fmla="*/ 66675 h 133350"/>
                <a:gd name="connsiteX1" fmla="*/ 66580 w 133254"/>
                <a:gd name="connsiteY1" fmla="*/ 133350 h 133350"/>
                <a:gd name="connsiteX2" fmla="*/ 0 w 133254"/>
                <a:gd name="connsiteY2" fmla="*/ 66675 h 133350"/>
                <a:gd name="connsiteX3" fmla="*/ 66580 w 133254"/>
                <a:gd name="connsiteY3" fmla="*/ 0 h 133350"/>
                <a:gd name="connsiteX4" fmla="*/ 133255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133255" y="66675"/>
                  </a:moveTo>
                  <a:cubicBezTo>
                    <a:pt x="133255" y="103441"/>
                    <a:pt x="103441" y="133350"/>
                    <a:pt x="66580" y="133350"/>
                  </a:cubicBezTo>
                  <a:cubicBezTo>
                    <a:pt x="29813" y="133350"/>
                    <a:pt x="0" y="103537"/>
                    <a:pt x="0" y="66675"/>
                  </a:cubicBezTo>
                  <a:cubicBezTo>
                    <a:pt x="0" y="29908"/>
                    <a:pt x="29813" y="0"/>
                    <a:pt x="66580" y="0"/>
                  </a:cubicBezTo>
                  <a:cubicBezTo>
                    <a:pt x="103346" y="0"/>
                    <a:pt x="133255" y="29908"/>
                    <a:pt x="133255" y="66675"/>
                  </a:cubicBezTo>
                </a:path>
              </a:pathLst>
            </a:custGeom>
            <a:grpFill/>
            <a:ln w="9525" cap="flat">
              <a:noFill/>
              <a:prstDash val="solid"/>
              <a:miter/>
            </a:ln>
          </p:spPr>
          <p:txBody>
            <a:bodyPr rtlCol="0" anchor="ctr"/>
            <a:lstStyle/>
            <a:p>
              <a:endParaRPr lang="fr-FR" dirty="0"/>
            </a:p>
          </p:txBody>
        </p:sp>
        <p:sp>
          <p:nvSpPr>
            <p:cNvPr id="70" name="Forme libre 69">
              <a:extLst>
                <a:ext uri="{FF2B5EF4-FFF2-40B4-BE49-F238E27FC236}">
                  <a16:creationId xmlns:a16="http://schemas.microsoft.com/office/drawing/2014/main" id="{EEF19E1C-11E6-3E09-471B-8D772E896DD1}"/>
                </a:ext>
              </a:extLst>
            </p:cNvPr>
            <p:cNvSpPr/>
            <p:nvPr/>
          </p:nvSpPr>
          <p:spPr>
            <a:xfrm>
              <a:off x="7865880" y="976399"/>
              <a:ext cx="26269" cy="26269"/>
            </a:xfrm>
            <a:custGeom>
              <a:avLst/>
              <a:gdLst>
                <a:gd name="connsiteX0" fmla="*/ 93345 w 93344"/>
                <a:gd name="connsiteY0" fmla="*/ 46672 h 93344"/>
                <a:gd name="connsiteX1" fmla="*/ 46673 w 93344"/>
                <a:gd name="connsiteY1" fmla="*/ 93345 h 93344"/>
                <a:gd name="connsiteX2" fmla="*/ 0 w 93344"/>
                <a:gd name="connsiteY2" fmla="*/ 46672 h 93344"/>
                <a:gd name="connsiteX3" fmla="*/ 46673 w 93344"/>
                <a:gd name="connsiteY3" fmla="*/ 0 h 93344"/>
                <a:gd name="connsiteX4" fmla="*/ 93345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93345" y="46672"/>
                  </a:moveTo>
                  <a:cubicBezTo>
                    <a:pt x="93345" y="72390"/>
                    <a:pt x="72485" y="93345"/>
                    <a:pt x="46673" y="93345"/>
                  </a:cubicBezTo>
                  <a:cubicBezTo>
                    <a:pt x="20955" y="93345"/>
                    <a:pt x="0" y="72485"/>
                    <a:pt x="0" y="46672"/>
                  </a:cubicBezTo>
                  <a:cubicBezTo>
                    <a:pt x="0" y="20955"/>
                    <a:pt x="20860" y="0"/>
                    <a:pt x="46673" y="0"/>
                  </a:cubicBezTo>
                  <a:cubicBezTo>
                    <a:pt x="72390" y="0"/>
                    <a:pt x="93345" y="20955"/>
                    <a:pt x="93345" y="46672"/>
                  </a:cubicBezTo>
                </a:path>
              </a:pathLst>
            </a:custGeom>
            <a:grpFill/>
            <a:ln w="9525" cap="flat">
              <a:noFill/>
              <a:prstDash val="solid"/>
              <a:miter/>
            </a:ln>
          </p:spPr>
          <p:txBody>
            <a:bodyPr rtlCol="0" anchor="ctr"/>
            <a:lstStyle/>
            <a:p>
              <a:endParaRPr lang="fr-FR" dirty="0"/>
            </a:p>
          </p:txBody>
        </p:sp>
        <p:sp>
          <p:nvSpPr>
            <p:cNvPr id="71" name="Forme libre 70">
              <a:extLst>
                <a:ext uri="{FF2B5EF4-FFF2-40B4-BE49-F238E27FC236}">
                  <a16:creationId xmlns:a16="http://schemas.microsoft.com/office/drawing/2014/main" id="{5FB5E04A-2486-8654-AEFF-9DCF6228DC92}"/>
                </a:ext>
              </a:extLst>
            </p:cNvPr>
            <p:cNvSpPr/>
            <p:nvPr/>
          </p:nvSpPr>
          <p:spPr>
            <a:xfrm>
              <a:off x="8088605" y="980339"/>
              <a:ext cx="18388" cy="18388"/>
            </a:xfrm>
            <a:custGeom>
              <a:avLst/>
              <a:gdLst>
                <a:gd name="connsiteX0" fmla="*/ 65341 w 65341"/>
                <a:gd name="connsiteY0" fmla="*/ 32671 h 65341"/>
                <a:gd name="connsiteX1" fmla="*/ 32671 w 65341"/>
                <a:gd name="connsiteY1" fmla="*/ 65341 h 65341"/>
                <a:gd name="connsiteX2" fmla="*/ 0 w 65341"/>
                <a:gd name="connsiteY2" fmla="*/ 32671 h 65341"/>
                <a:gd name="connsiteX3" fmla="*/ 32671 w 65341"/>
                <a:gd name="connsiteY3" fmla="*/ 0 h 65341"/>
                <a:gd name="connsiteX4" fmla="*/ 65341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65341" y="32671"/>
                  </a:moveTo>
                  <a:cubicBezTo>
                    <a:pt x="65341" y="50768"/>
                    <a:pt x="50673" y="65341"/>
                    <a:pt x="32671" y="65341"/>
                  </a:cubicBezTo>
                  <a:cubicBezTo>
                    <a:pt x="14668" y="65341"/>
                    <a:pt x="0" y="50768"/>
                    <a:pt x="0" y="32671"/>
                  </a:cubicBezTo>
                  <a:cubicBezTo>
                    <a:pt x="0" y="14668"/>
                    <a:pt x="14573" y="0"/>
                    <a:pt x="32671" y="0"/>
                  </a:cubicBezTo>
                  <a:cubicBezTo>
                    <a:pt x="50673" y="0"/>
                    <a:pt x="65341" y="14668"/>
                    <a:pt x="65341" y="32671"/>
                  </a:cubicBezTo>
                </a:path>
              </a:pathLst>
            </a:custGeom>
            <a:grpFill/>
            <a:ln w="9525" cap="flat">
              <a:noFill/>
              <a:prstDash val="solid"/>
              <a:miter/>
            </a:ln>
          </p:spPr>
          <p:txBody>
            <a:bodyPr rtlCol="0" anchor="ctr"/>
            <a:lstStyle/>
            <a:p>
              <a:endParaRPr lang="fr-FR" dirty="0"/>
            </a:p>
          </p:txBody>
        </p:sp>
        <p:sp>
          <p:nvSpPr>
            <p:cNvPr id="72" name="Forme libre 71">
              <a:extLst>
                <a:ext uri="{FF2B5EF4-FFF2-40B4-BE49-F238E27FC236}">
                  <a16:creationId xmlns:a16="http://schemas.microsoft.com/office/drawing/2014/main" id="{66BEC9B9-9E38-8FE0-C5AA-56346BF7C7DF}"/>
                </a:ext>
              </a:extLst>
            </p:cNvPr>
            <p:cNvSpPr/>
            <p:nvPr/>
          </p:nvSpPr>
          <p:spPr>
            <a:xfrm>
              <a:off x="6217837" y="958895"/>
              <a:ext cx="61276" cy="61276"/>
            </a:xfrm>
            <a:custGeom>
              <a:avLst/>
              <a:gdLst>
                <a:gd name="connsiteX0" fmla="*/ 217742 w 217741"/>
                <a:gd name="connsiteY0" fmla="*/ 108871 h 217741"/>
                <a:gd name="connsiteX1" fmla="*/ 108871 w 217741"/>
                <a:gd name="connsiteY1" fmla="*/ 217741 h 217741"/>
                <a:gd name="connsiteX2" fmla="*/ 0 w 217741"/>
                <a:gd name="connsiteY2" fmla="*/ 108871 h 217741"/>
                <a:gd name="connsiteX3" fmla="*/ 108871 w 217741"/>
                <a:gd name="connsiteY3" fmla="*/ 0 h 217741"/>
                <a:gd name="connsiteX4" fmla="*/ 217742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217742" y="108871"/>
                  </a:moveTo>
                  <a:cubicBezTo>
                    <a:pt x="217742" y="169069"/>
                    <a:pt x="168974" y="217741"/>
                    <a:pt x="108871" y="217741"/>
                  </a:cubicBezTo>
                  <a:cubicBezTo>
                    <a:pt x="48673" y="217741"/>
                    <a:pt x="0" y="168973"/>
                    <a:pt x="0" y="108871"/>
                  </a:cubicBezTo>
                  <a:cubicBezTo>
                    <a:pt x="0" y="48673"/>
                    <a:pt x="48768" y="0"/>
                    <a:pt x="108871" y="0"/>
                  </a:cubicBezTo>
                  <a:cubicBezTo>
                    <a:pt x="168974" y="0"/>
                    <a:pt x="217742" y="48673"/>
                    <a:pt x="217742" y="108871"/>
                  </a:cubicBezTo>
                </a:path>
              </a:pathLst>
            </a:custGeom>
            <a:grpFill/>
            <a:ln w="9525" cap="flat">
              <a:noFill/>
              <a:prstDash val="solid"/>
              <a:miter/>
            </a:ln>
          </p:spPr>
          <p:txBody>
            <a:bodyPr rtlCol="0" anchor="ctr"/>
            <a:lstStyle/>
            <a:p>
              <a:endParaRPr lang="fr-FR" dirty="0"/>
            </a:p>
          </p:txBody>
        </p:sp>
        <p:sp>
          <p:nvSpPr>
            <p:cNvPr id="73" name="Forme libre 72">
              <a:extLst>
                <a:ext uri="{FF2B5EF4-FFF2-40B4-BE49-F238E27FC236}">
                  <a16:creationId xmlns:a16="http://schemas.microsoft.com/office/drawing/2014/main" id="{937A4025-1A50-9EE2-224F-F2B9E81E3353}"/>
                </a:ext>
              </a:extLst>
            </p:cNvPr>
            <p:cNvSpPr/>
            <p:nvPr/>
          </p:nvSpPr>
          <p:spPr>
            <a:xfrm>
              <a:off x="5983961" y="970769"/>
              <a:ext cx="37501" cy="37527"/>
            </a:xfrm>
            <a:custGeom>
              <a:avLst/>
              <a:gdLst>
                <a:gd name="connsiteX0" fmla="*/ 0 w 133254"/>
                <a:gd name="connsiteY0" fmla="*/ 66675 h 133350"/>
                <a:gd name="connsiteX1" fmla="*/ 66675 w 133254"/>
                <a:gd name="connsiteY1" fmla="*/ 0 h 133350"/>
                <a:gd name="connsiteX2" fmla="*/ 133255 w 133254"/>
                <a:gd name="connsiteY2" fmla="*/ 66675 h 133350"/>
                <a:gd name="connsiteX3" fmla="*/ 66675 w 133254"/>
                <a:gd name="connsiteY3" fmla="*/ 133350 h 133350"/>
                <a:gd name="connsiteX4" fmla="*/ 0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0" y="66675"/>
                  </a:moveTo>
                  <a:cubicBezTo>
                    <a:pt x="0" y="29908"/>
                    <a:pt x="29813" y="0"/>
                    <a:pt x="66675" y="0"/>
                  </a:cubicBezTo>
                  <a:cubicBezTo>
                    <a:pt x="103442" y="0"/>
                    <a:pt x="133255" y="29813"/>
                    <a:pt x="133255" y="66675"/>
                  </a:cubicBezTo>
                  <a:cubicBezTo>
                    <a:pt x="133255" y="103441"/>
                    <a:pt x="103442" y="133350"/>
                    <a:pt x="66675" y="133350"/>
                  </a:cubicBezTo>
                  <a:cubicBezTo>
                    <a:pt x="29813" y="133350"/>
                    <a:pt x="0" y="103441"/>
                    <a:pt x="0" y="66675"/>
                  </a:cubicBezTo>
                </a:path>
              </a:pathLst>
            </a:custGeom>
            <a:grpFill/>
            <a:ln w="9525" cap="flat">
              <a:noFill/>
              <a:prstDash val="solid"/>
              <a:miter/>
            </a:ln>
          </p:spPr>
          <p:txBody>
            <a:bodyPr rtlCol="0" anchor="ctr"/>
            <a:lstStyle/>
            <a:p>
              <a:endParaRPr lang="fr-FR" dirty="0"/>
            </a:p>
          </p:txBody>
        </p:sp>
        <p:sp>
          <p:nvSpPr>
            <p:cNvPr id="74" name="Forme libre 73">
              <a:extLst>
                <a:ext uri="{FF2B5EF4-FFF2-40B4-BE49-F238E27FC236}">
                  <a16:creationId xmlns:a16="http://schemas.microsoft.com/office/drawing/2014/main" id="{EE9102B4-28C2-70F9-E1E4-9C97862CE740}"/>
                </a:ext>
              </a:extLst>
            </p:cNvPr>
            <p:cNvSpPr/>
            <p:nvPr/>
          </p:nvSpPr>
          <p:spPr>
            <a:xfrm>
              <a:off x="5763409" y="976399"/>
              <a:ext cx="26269" cy="26269"/>
            </a:xfrm>
            <a:custGeom>
              <a:avLst/>
              <a:gdLst>
                <a:gd name="connsiteX0" fmla="*/ 0 w 93344"/>
                <a:gd name="connsiteY0" fmla="*/ 46672 h 93344"/>
                <a:gd name="connsiteX1" fmla="*/ 46673 w 93344"/>
                <a:gd name="connsiteY1" fmla="*/ 0 h 93344"/>
                <a:gd name="connsiteX2" fmla="*/ 93345 w 93344"/>
                <a:gd name="connsiteY2" fmla="*/ 46672 h 93344"/>
                <a:gd name="connsiteX3" fmla="*/ 46673 w 93344"/>
                <a:gd name="connsiteY3" fmla="*/ 93345 h 93344"/>
                <a:gd name="connsiteX4" fmla="*/ 0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0" y="46672"/>
                  </a:moveTo>
                  <a:cubicBezTo>
                    <a:pt x="0" y="20955"/>
                    <a:pt x="20860" y="0"/>
                    <a:pt x="46673" y="0"/>
                  </a:cubicBezTo>
                  <a:cubicBezTo>
                    <a:pt x="72390" y="0"/>
                    <a:pt x="93345" y="20859"/>
                    <a:pt x="93345" y="46672"/>
                  </a:cubicBezTo>
                  <a:cubicBezTo>
                    <a:pt x="93345" y="72390"/>
                    <a:pt x="72485" y="93345"/>
                    <a:pt x="46673" y="93345"/>
                  </a:cubicBezTo>
                  <a:cubicBezTo>
                    <a:pt x="20860" y="93345"/>
                    <a:pt x="0" y="72390"/>
                    <a:pt x="0" y="46672"/>
                  </a:cubicBezTo>
                </a:path>
              </a:pathLst>
            </a:custGeom>
            <a:grpFill/>
            <a:ln w="9525" cap="flat">
              <a:noFill/>
              <a:prstDash val="solid"/>
              <a:miter/>
            </a:ln>
          </p:spPr>
          <p:txBody>
            <a:bodyPr rtlCol="0" anchor="ctr"/>
            <a:lstStyle/>
            <a:p>
              <a:endParaRPr lang="fr-FR" dirty="0"/>
            </a:p>
          </p:txBody>
        </p:sp>
        <p:sp>
          <p:nvSpPr>
            <p:cNvPr id="75" name="Forme libre 74">
              <a:extLst>
                <a:ext uri="{FF2B5EF4-FFF2-40B4-BE49-F238E27FC236}">
                  <a16:creationId xmlns:a16="http://schemas.microsoft.com/office/drawing/2014/main" id="{4CF160D8-B9B0-E11C-B85C-ABC805A46CAD}"/>
                </a:ext>
              </a:extLst>
            </p:cNvPr>
            <p:cNvSpPr/>
            <p:nvPr/>
          </p:nvSpPr>
          <p:spPr>
            <a:xfrm>
              <a:off x="5548537" y="980339"/>
              <a:ext cx="18388" cy="18388"/>
            </a:xfrm>
            <a:custGeom>
              <a:avLst/>
              <a:gdLst>
                <a:gd name="connsiteX0" fmla="*/ 0 w 65341"/>
                <a:gd name="connsiteY0" fmla="*/ 32671 h 65341"/>
                <a:gd name="connsiteX1" fmla="*/ 32671 w 65341"/>
                <a:gd name="connsiteY1" fmla="*/ 0 h 65341"/>
                <a:gd name="connsiteX2" fmla="*/ 65341 w 65341"/>
                <a:gd name="connsiteY2" fmla="*/ 32671 h 65341"/>
                <a:gd name="connsiteX3" fmla="*/ 32671 w 65341"/>
                <a:gd name="connsiteY3" fmla="*/ 65341 h 65341"/>
                <a:gd name="connsiteX4" fmla="*/ 0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0" y="32671"/>
                  </a:moveTo>
                  <a:cubicBezTo>
                    <a:pt x="0" y="14668"/>
                    <a:pt x="14573" y="0"/>
                    <a:pt x="32671" y="0"/>
                  </a:cubicBezTo>
                  <a:cubicBezTo>
                    <a:pt x="50673" y="0"/>
                    <a:pt x="65341" y="14573"/>
                    <a:pt x="65341" y="32671"/>
                  </a:cubicBezTo>
                  <a:cubicBezTo>
                    <a:pt x="65341" y="50768"/>
                    <a:pt x="50768" y="65341"/>
                    <a:pt x="32671" y="65341"/>
                  </a:cubicBezTo>
                  <a:cubicBezTo>
                    <a:pt x="14669" y="65341"/>
                    <a:pt x="0" y="50768"/>
                    <a:pt x="0" y="32671"/>
                  </a:cubicBezTo>
                </a:path>
              </a:pathLst>
            </a:custGeom>
            <a:grpFill/>
            <a:ln w="9525" cap="flat">
              <a:noFill/>
              <a:prstDash val="solid"/>
              <a:miter/>
            </a:ln>
          </p:spPr>
          <p:txBody>
            <a:bodyPr rtlCol="0" anchor="ctr"/>
            <a:lstStyle/>
            <a:p>
              <a:endParaRPr lang="fr-FR" dirty="0"/>
            </a:p>
          </p:txBody>
        </p:sp>
        <p:sp>
          <p:nvSpPr>
            <p:cNvPr id="76" name="Forme libre 75">
              <a:extLst>
                <a:ext uri="{FF2B5EF4-FFF2-40B4-BE49-F238E27FC236}">
                  <a16:creationId xmlns:a16="http://schemas.microsoft.com/office/drawing/2014/main" id="{53C55DCD-4468-522D-A49C-0D074E6886A5}"/>
                </a:ext>
              </a:extLst>
            </p:cNvPr>
            <p:cNvSpPr/>
            <p:nvPr/>
          </p:nvSpPr>
          <p:spPr>
            <a:xfrm>
              <a:off x="6673366" y="438150"/>
              <a:ext cx="312657" cy="421297"/>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grpFill/>
            <a:ln w="9525" cap="flat">
              <a:noFill/>
              <a:prstDash val="solid"/>
              <a:miter/>
            </a:ln>
          </p:spPr>
          <p:txBody>
            <a:bodyPr rtlCol="0" anchor="ctr"/>
            <a:lstStyle/>
            <a:p>
              <a:endParaRPr lang="fr-FR" dirty="0"/>
            </a:p>
          </p:txBody>
        </p:sp>
        <p:sp>
          <p:nvSpPr>
            <p:cNvPr id="77" name="Forme libre 76">
              <a:extLst>
                <a:ext uri="{FF2B5EF4-FFF2-40B4-BE49-F238E27FC236}">
                  <a16:creationId xmlns:a16="http://schemas.microsoft.com/office/drawing/2014/main" id="{DA7FC3DA-7C01-7CB2-DD53-8B9D2F16DE88}"/>
                </a:ext>
              </a:extLst>
            </p:cNvPr>
            <p:cNvSpPr/>
            <p:nvPr/>
          </p:nvSpPr>
          <p:spPr>
            <a:xfrm>
              <a:off x="6836664" y="559076"/>
              <a:ext cx="144791" cy="131325"/>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grpFill/>
            <a:ln w="9525" cap="flat">
              <a:noFill/>
              <a:prstDash val="solid"/>
              <a:miter/>
            </a:ln>
          </p:spPr>
          <p:txBody>
            <a:bodyPr rtlCol="0" anchor="ctr"/>
            <a:lstStyle/>
            <a:p>
              <a:endParaRPr lang="fr-FR" dirty="0"/>
            </a:p>
          </p:txBody>
        </p:sp>
        <p:sp>
          <p:nvSpPr>
            <p:cNvPr id="78" name="Forme libre 77">
              <a:extLst>
                <a:ext uri="{FF2B5EF4-FFF2-40B4-BE49-F238E27FC236}">
                  <a16:creationId xmlns:a16="http://schemas.microsoft.com/office/drawing/2014/main" id="{78EC3AD6-3F71-55E7-0E7B-F125A76D236E}"/>
                </a:ext>
              </a:extLst>
            </p:cNvPr>
            <p:cNvSpPr/>
            <p:nvPr/>
          </p:nvSpPr>
          <p:spPr>
            <a:xfrm>
              <a:off x="6645999" y="904292"/>
              <a:ext cx="168766" cy="164021"/>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grpFill/>
            <a:ln w="9525" cap="flat">
              <a:noFill/>
              <a:prstDash val="solid"/>
              <a:miter/>
            </a:ln>
          </p:spPr>
          <p:txBody>
            <a:bodyPr rtlCol="0" anchor="ctr"/>
            <a:lstStyle/>
            <a:p>
              <a:endParaRPr lang="fr-FR" dirty="0"/>
            </a:p>
          </p:txBody>
        </p:sp>
        <p:sp>
          <p:nvSpPr>
            <p:cNvPr id="79" name="Forme libre 78">
              <a:extLst>
                <a:ext uri="{FF2B5EF4-FFF2-40B4-BE49-F238E27FC236}">
                  <a16:creationId xmlns:a16="http://schemas.microsoft.com/office/drawing/2014/main" id="{580FE471-B00E-E572-66B5-A860232CDD41}"/>
                </a:ext>
              </a:extLst>
            </p:cNvPr>
            <p:cNvSpPr/>
            <p:nvPr/>
          </p:nvSpPr>
          <p:spPr>
            <a:xfrm>
              <a:off x="6465652" y="908849"/>
              <a:ext cx="155899" cy="159465"/>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grpFill/>
            <a:ln w="9525" cap="flat">
              <a:noFill/>
              <a:prstDash val="solid"/>
              <a:miter/>
            </a:ln>
          </p:spPr>
          <p:txBody>
            <a:bodyPr rtlCol="0" anchor="ctr"/>
            <a:lstStyle/>
            <a:p>
              <a:endParaRPr lang="fr-FR" dirty="0"/>
            </a:p>
          </p:txBody>
        </p:sp>
        <p:sp>
          <p:nvSpPr>
            <p:cNvPr id="80" name="Forme libre 79">
              <a:extLst>
                <a:ext uri="{FF2B5EF4-FFF2-40B4-BE49-F238E27FC236}">
                  <a16:creationId xmlns:a16="http://schemas.microsoft.com/office/drawing/2014/main" id="{FF2674FD-5197-B75E-589C-04901F201351}"/>
                </a:ext>
              </a:extLst>
            </p:cNvPr>
            <p:cNvSpPr/>
            <p:nvPr/>
          </p:nvSpPr>
          <p:spPr>
            <a:xfrm>
              <a:off x="6837067" y="904292"/>
              <a:ext cx="170489" cy="163995"/>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grpFill/>
            <a:ln w="9525" cap="flat">
              <a:noFill/>
              <a:prstDash val="solid"/>
              <a:miter/>
            </a:ln>
          </p:spPr>
          <p:txBody>
            <a:bodyPr rtlCol="0" anchor="ctr"/>
            <a:lstStyle/>
            <a:p>
              <a:endParaRPr lang="fr-FR" dirty="0"/>
            </a:p>
          </p:txBody>
        </p:sp>
        <p:sp>
          <p:nvSpPr>
            <p:cNvPr id="81" name="Forme libre 80">
              <a:extLst>
                <a:ext uri="{FF2B5EF4-FFF2-40B4-BE49-F238E27FC236}">
                  <a16:creationId xmlns:a16="http://schemas.microsoft.com/office/drawing/2014/main" id="{38FCC8EC-D059-62C6-F53B-FEC39137BB07}"/>
                </a:ext>
              </a:extLst>
            </p:cNvPr>
            <p:cNvSpPr/>
            <p:nvPr/>
          </p:nvSpPr>
          <p:spPr>
            <a:xfrm>
              <a:off x="7029796" y="908849"/>
              <a:ext cx="160081" cy="158686"/>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grpFill/>
            <a:ln w="9525" cap="flat">
              <a:noFill/>
              <a:prstDash val="solid"/>
              <a:miter/>
            </a:ln>
          </p:spPr>
          <p:txBody>
            <a:bodyPr rtlCol="0" anchor="ctr"/>
            <a:lstStyle/>
            <a:p>
              <a:endParaRPr lang="fr-FR" dirty="0"/>
            </a:p>
          </p:txBody>
        </p:sp>
      </p:grpSp>
      <p:sp>
        <p:nvSpPr>
          <p:cNvPr id="82" name="Rectangle 81">
            <a:extLst>
              <a:ext uri="{FF2B5EF4-FFF2-40B4-BE49-F238E27FC236}">
                <a16:creationId xmlns:a16="http://schemas.microsoft.com/office/drawing/2014/main" id="{06897AB3-650C-3286-B670-201068DCEE9F}"/>
              </a:ext>
            </a:extLst>
          </p:cNvPr>
          <p:cNvSpPr/>
          <p:nvPr/>
        </p:nvSpPr>
        <p:spPr>
          <a:xfrm>
            <a:off x="0" y="6572250"/>
            <a:ext cx="12192000" cy="285750"/>
          </a:xfrm>
          <a:prstGeom prst="rect">
            <a:avLst/>
          </a:prstGeom>
          <a:gradFill flip="none" rotWithShape="1">
            <a:gsLst>
              <a:gs pos="100000">
                <a:srgbClr val="44C39D"/>
              </a:gs>
              <a:gs pos="48000">
                <a:srgbClr val="005191"/>
              </a:gs>
              <a:gs pos="0">
                <a:srgbClr val="02025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3" name="Espace réservé du numéro de diapositive 5">
            <a:extLst>
              <a:ext uri="{FF2B5EF4-FFF2-40B4-BE49-F238E27FC236}">
                <a16:creationId xmlns:a16="http://schemas.microsoft.com/office/drawing/2014/main" id="{07483BDF-B7C1-C12C-58FA-91D60D19EE15}"/>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3</a:t>
            </a:fld>
            <a:endParaRPr lang="fr-FR" dirty="0"/>
          </a:p>
        </p:txBody>
      </p:sp>
      <p:cxnSp>
        <p:nvCxnSpPr>
          <p:cNvPr id="84" name="Connecteur droit 83">
            <a:extLst>
              <a:ext uri="{FF2B5EF4-FFF2-40B4-BE49-F238E27FC236}">
                <a16:creationId xmlns:a16="http://schemas.microsoft.com/office/drawing/2014/main" id="{1BB5AB24-6E34-EED8-A2B4-4E30327F4DF3}"/>
              </a:ext>
            </a:extLst>
          </p:cNvPr>
          <p:cNvCxnSpPr/>
          <p:nvPr/>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ZoneTexte 84">
            <a:extLst>
              <a:ext uri="{FF2B5EF4-FFF2-40B4-BE49-F238E27FC236}">
                <a16:creationId xmlns:a16="http://schemas.microsoft.com/office/drawing/2014/main" id="{B257C0E3-95F3-535C-9176-7ABC32B12496}"/>
              </a:ext>
            </a:extLst>
          </p:cNvPr>
          <p:cNvSpPr txBox="1"/>
          <p:nvPr/>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
        <p:nvSpPr>
          <p:cNvPr id="2" name="ZoneTexte 1">
            <a:extLst>
              <a:ext uri="{FF2B5EF4-FFF2-40B4-BE49-F238E27FC236}">
                <a16:creationId xmlns:a16="http://schemas.microsoft.com/office/drawing/2014/main" id="{0ACC3589-913E-E83B-CD94-75733BB41D8E}"/>
              </a:ext>
            </a:extLst>
          </p:cNvPr>
          <p:cNvSpPr txBox="1"/>
          <p:nvPr/>
        </p:nvSpPr>
        <p:spPr>
          <a:xfrm rot="16200000">
            <a:off x="11753419" y="4274119"/>
            <a:ext cx="707886" cy="153888"/>
          </a:xfrm>
          <a:prstGeom prst="rect">
            <a:avLst/>
          </a:prstGeom>
          <a:noFill/>
        </p:spPr>
        <p:txBody>
          <a:bodyPr wrap="none" lIns="0" rtlCol="0">
            <a:spAutoFit/>
          </a:bodyPr>
          <a:lstStyle/>
          <a:p>
            <a:r>
              <a:rPr lang="fr-FR" sz="400" dirty="0">
                <a:solidFill>
                  <a:schemeClr val="bg1"/>
                </a:solidFill>
                <a:effectLst/>
                <a:latin typeface="Arial" panose="020B0604020202020204" pitchFamily="34" charset="0"/>
                <a:cs typeface="Arial" panose="020B0604020202020204" pitchFamily="34" charset="0"/>
              </a:rPr>
              <a:t>© CNES/ill.D.Ducros, 2019</a:t>
            </a:r>
          </a:p>
        </p:txBody>
      </p:sp>
      <p:sp>
        <p:nvSpPr>
          <p:cNvPr id="3" name="ZoneTexte 2">
            <a:extLst>
              <a:ext uri="{FF2B5EF4-FFF2-40B4-BE49-F238E27FC236}">
                <a16:creationId xmlns:a16="http://schemas.microsoft.com/office/drawing/2014/main" id="{F70970EF-F09F-A18A-4A62-6287283DC104}"/>
              </a:ext>
            </a:extLst>
          </p:cNvPr>
          <p:cNvSpPr txBox="1"/>
          <p:nvPr/>
        </p:nvSpPr>
        <p:spPr>
          <a:xfrm>
            <a:off x="421341" y="6301696"/>
            <a:ext cx="1115049" cy="215444"/>
          </a:xfrm>
          <a:prstGeom prst="rect">
            <a:avLst/>
          </a:prstGeom>
          <a:noFill/>
        </p:spPr>
        <p:txBody>
          <a:bodyPr wrap="none" lIns="0" rtlCol="0">
            <a:spAutoFit/>
          </a:bodyPr>
          <a:lstStyle/>
          <a:p>
            <a:r>
              <a:rPr lang="en-GB" sz="400" dirty="0">
                <a:effectLst/>
                <a:latin typeface="Arial" panose="020B0604020202020204" pitchFamily="34" charset="0"/>
                <a:cs typeface="Arial" panose="020B0604020202020204" pitchFamily="34" charset="0"/>
              </a:rPr>
              <a:t>© CNES/ESA/Arianespace/</a:t>
            </a:r>
          </a:p>
          <a:p>
            <a:r>
              <a:rPr lang="en-GB" sz="400" dirty="0">
                <a:effectLst/>
                <a:latin typeface="Arial" panose="020B0604020202020204" pitchFamily="34" charset="0"/>
                <a:cs typeface="Arial" panose="020B0604020202020204" pitchFamily="34" charset="0"/>
              </a:rPr>
              <a:t>CSG video and photo dept./P Baudon, 2022 </a:t>
            </a:r>
          </a:p>
        </p:txBody>
      </p:sp>
      <p:sp>
        <p:nvSpPr>
          <p:cNvPr id="4" name="ZoneTexte 3">
            <a:extLst>
              <a:ext uri="{FF2B5EF4-FFF2-40B4-BE49-F238E27FC236}">
                <a16:creationId xmlns:a16="http://schemas.microsoft.com/office/drawing/2014/main" id="{6EA7C866-E4A6-F5B9-D991-E099E8D978AD}"/>
              </a:ext>
            </a:extLst>
          </p:cNvPr>
          <p:cNvSpPr txBox="1"/>
          <p:nvPr/>
        </p:nvSpPr>
        <p:spPr>
          <a:xfrm>
            <a:off x="2144698" y="6308666"/>
            <a:ext cx="1129476" cy="215444"/>
          </a:xfrm>
          <a:prstGeom prst="rect">
            <a:avLst/>
          </a:prstGeom>
          <a:noFill/>
        </p:spPr>
        <p:txBody>
          <a:bodyPr wrap="none" lIns="0" rtlCol="0">
            <a:spAutoFit/>
          </a:bodyPr>
          <a:lstStyle/>
          <a:p>
            <a:r>
              <a:rPr lang="fr-FR" sz="400" dirty="0">
                <a:effectLst/>
                <a:latin typeface="Arial" panose="020B0604020202020204" pitchFamily="34" charset="0"/>
                <a:cs typeface="Arial" panose="020B0604020202020204" pitchFamily="34" charset="0"/>
              </a:rPr>
              <a:t>©</a:t>
            </a:r>
            <a:r>
              <a:rPr lang="en-GB" sz="400" dirty="0">
                <a:effectLst/>
                <a:latin typeface="Arial" panose="020B0604020202020204" pitchFamily="34" charset="0"/>
                <a:cs typeface="Arial" panose="020B0604020202020204" pitchFamily="34" charset="0"/>
              </a:rPr>
              <a:t> CNES/ESA/Arianespace/</a:t>
            </a:r>
          </a:p>
          <a:p>
            <a:r>
              <a:rPr lang="en-GB" sz="400" dirty="0">
                <a:latin typeface="Arial" panose="020B0604020202020204" pitchFamily="34" charset="0"/>
                <a:cs typeface="Arial" panose="020B0604020202020204" pitchFamily="34" charset="0"/>
              </a:rPr>
              <a:t>CSG video and photo dept./P.Baudon</a:t>
            </a:r>
            <a:r>
              <a:rPr lang="en-GB" sz="400" dirty="0">
                <a:effectLst/>
                <a:latin typeface="Arial" panose="020B0604020202020204" pitchFamily="34" charset="0"/>
                <a:cs typeface="Arial" panose="020B0604020202020204" pitchFamily="34" charset="0"/>
              </a:rPr>
              <a:t>, 2022</a:t>
            </a:r>
          </a:p>
        </p:txBody>
      </p:sp>
      <p:sp>
        <p:nvSpPr>
          <p:cNvPr id="13" name="ZoneTexte 12">
            <a:extLst>
              <a:ext uri="{FF2B5EF4-FFF2-40B4-BE49-F238E27FC236}">
                <a16:creationId xmlns:a16="http://schemas.microsoft.com/office/drawing/2014/main" id="{8167018E-01E3-6703-2C5A-31D364D3D6B2}"/>
              </a:ext>
            </a:extLst>
          </p:cNvPr>
          <p:cNvSpPr txBox="1"/>
          <p:nvPr/>
        </p:nvSpPr>
        <p:spPr>
          <a:xfrm>
            <a:off x="3838819" y="6308666"/>
            <a:ext cx="430567"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 2020</a:t>
            </a:r>
          </a:p>
        </p:txBody>
      </p:sp>
      <p:sp>
        <p:nvSpPr>
          <p:cNvPr id="14" name="ZoneTexte 13">
            <a:extLst>
              <a:ext uri="{FF2B5EF4-FFF2-40B4-BE49-F238E27FC236}">
                <a16:creationId xmlns:a16="http://schemas.microsoft.com/office/drawing/2014/main" id="{9548B0A9-AA96-F1A7-A263-B9A3B5E0B714}"/>
              </a:ext>
            </a:extLst>
          </p:cNvPr>
          <p:cNvSpPr txBox="1"/>
          <p:nvPr/>
        </p:nvSpPr>
        <p:spPr>
          <a:xfrm>
            <a:off x="5540028" y="6308666"/>
            <a:ext cx="930704"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Thales Alenia Space/E.Briot, 2016</a:t>
            </a:r>
          </a:p>
        </p:txBody>
      </p:sp>
      <p:sp>
        <p:nvSpPr>
          <p:cNvPr id="15" name="ZoneTexte 14">
            <a:extLst>
              <a:ext uri="{FF2B5EF4-FFF2-40B4-BE49-F238E27FC236}">
                <a16:creationId xmlns:a16="http://schemas.microsoft.com/office/drawing/2014/main" id="{E597B244-2C09-32D6-55DF-90C24CDF5E01}"/>
              </a:ext>
            </a:extLst>
          </p:cNvPr>
          <p:cNvSpPr txBox="1"/>
          <p:nvPr/>
        </p:nvSpPr>
        <p:spPr>
          <a:xfrm>
            <a:off x="7248325" y="6308666"/>
            <a:ext cx="807272"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CNES/Mira Production, 2020</a:t>
            </a:r>
          </a:p>
        </p:txBody>
      </p:sp>
      <p:sp>
        <p:nvSpPr>
          <p:cNvPr id="16" name="ZoneTexte 15">
            <a:extLst>
              <a:ext uri="{FF2B5EF4-FFF2-40B4-BE49-F238E27FC236}">
                <a16:creationId xmlns:a16="http://schemas.microsoft.com/office/drawing/2014/main" id="{5909AB49-5A78-F768-9C98-BEF601CE06B6}"/>
              </a:ext>
            </a:extLst>
          </p:cNvPr>
          <p:cNvSpPr txBox="1"/>
          <p:nvPr/>
        </p:nvSpPr>
        <p:spPr>
          <a:xfrm>
            <a:off x="8956623" y="6308666"/>
            <a:ext cx="996427"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CNES/Mira Production/R.Parot, 2019</a:t>
            </a:r>
          </a:p>
        </p:txBody>
      </p:sp>
      <p:sp>
        <p:nvSpPr>
          <p:cNvPr id="17" name="ZoneTexte 16">
            <a:extLst>
              <a:ext uri="{FF2B5EF4-FFF2-40B4-BE49-F238E27FC236}">
                <a16:creationId xmlns:a16="http://schemas.microsoft.com/office/drawing/2014/main" id="{0E8F01E3-E7E8-6A1F-A965-3AEADA5A9DD7}"/>
              </a:ext>
            </a:extLst>
          </p:cNvPr>
          <p:cNvSpPr txBox="1"/>
          <p:nvPr/>
        </p:nvSpPr>
        <p:spPr>
          <a:xfrm>
            <a:off x="10657832" y="6308666"/>
            <a:ext cx="653384"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CNES/ill.P.carril, 2022</a:t>
            </a:r>
          </a:p>
        </p:txBody>
      </p:sp>
    </p:spTree>
    <p:extLst>
      <p:ext uri="{BB962C8B-B14F-4D97-AF65-F5344CB8AC3E}">
        <p14:creationId xmlns:p14="http://schemas.microsoft.com/office/powerpoint/2010/main" val="114956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076B030-9913-6E01-4B56-512A8F314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 y="0"/>
            <a:ext cx="12203389" cy="5040000"/>
          </a:xfrm>
          <a:prstGeom prst="rect">
            <a:avLst/>
          </a:prstGeom>
        </p:spPr>
      </p:pic>
      <p:sp>
        <p:nvSpPr>
          <p:cNvPr id="3" name="ZoneTexte 2">
            <a:extLst>
              <a:ext uri="{FF2B5EF4-FFF2-40B4-BE49-F238E27FC236}">
                <a16:creationId xmlns:a16="http://schemas.microsoft.com/office/drawing/2014/main" id="{89FA8596-0BA6-4E72-F62A-B4F31100ABB7}"/>
              </a:ext>
            </a:extLst>
          </p:cNvPr>
          <p:cNvSpPr txBox="1"/>
          <p:nvPr/>
        </p:nvSpPr>
        <p:spPr>
          <a:xfrm>
            <a:off x="331341"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France 2030</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4" name="ZoneTexte 3">
            <a:extLst>
              <a:ext uri="{FF2B5EF4-FFF2-40B4-BE49-F238E27FC236}">
                <a16:creationId xmlns:a16="http://schemas.microsoft.com/office/drawing/2014/main" id="{FF437234-5346-1CC7-2E26-C893C4285751}"/>
              </a:ext>
            </a:extLst>
          </p:cNvPr>
          <p:cNvSpPr txBox="1"/>
          <p:nvPr/>
        </p:nvSpPr>
        <p:spPr>
          <a:xfrm>
            <a:off x="2036155" y="4724077"/>
            <a:ext cx="1260000" cy="21345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CONNECT’ BY CNES</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5" name="ZoneTexte 4">
            <a:extLst>
              <a:ext uri="{FF2B5EF4-FFF2-40B4-BE49-F238E27FC236}">
                <a16:creationId xmlns:a16="http://schemas.microsoft.com/office/drawing/2014/main" id="{68281D51-CDF8-7028-B917-172AE101E8EF}"/>
              </a:ext>
            </a:extLst>
          </p:cNvPr>
          <p:cNvSpPr txBox="1"/>
          <p:nvPr/>
        </p:nvSpPr>
        <p:spPr>
          <a:xfrm>
            <a:off x="3740969" y="4724077"/>
            <a:ext cx="1260000" cy="1857565"/>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R&amp;T / GSTP</a:t>
            </a:r>
            <a:endParaRPr lang="fr-FR" sz="900" b="1"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6" name="ZoneTexte 5">
            <a:extLst>
              <a:ext uri="{FF2B5EF4-FFF2-40B4-BE49-F238E27FC236}">
                <a16:creationId xmlns:a16="http://schemas.microsoft.com/office/drawing/2014/main" id="{4B68816D-3F98-5CF4-CBDB-7605823AF8F3}"/>
              </a:ext>
            </a:extLst>
          </p:cNvPr>
          <p:cNvSpPr txBox="1"/>
          <p:nvPr/>
        </p:nvSpPr>
        <p:spPr>
          <a:xfrm>
            <a:off x="10560222"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ARTES</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11" name="ZoneTexte 10">
            <a:extLst>
              <a:ext uri="{FF2B5EF4-FFF2-40B4-BE49-F238E27FC236}">
                <a16:creationId xmlns:a16="http://schemas.microsoft.com/office/drawing/2014/main" id="{20240ADD-FF50-C1C9-C709-69200413427C}"/>
              </a:ext>
            </a:extLst>
          </p:cNvPr>
          <p:cNvSpPr txBox="1"/>
          <p:nvPr/>
        </p:nvSpPr>
        <p:spPr>
          <a:xfrm>
            <a:off x="8855411" y="4724077"/>
            <a:ext cx="1260000" cy="21345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CO3D / SPACE</a:t>
            </a:r>
          </a:p>
          <a:p>
            <a:pPr algn="ctr"/>
            <a:r>
              <a:rPr lang="fr-FR" sz="900" b="1" cap="all" dirty="0">
                <a:solidFill>
                  <a:schemeClr val="accent1"/>
                </a:solidFill>
                <a:latin typeface="Arial Black" panose="020B0604020202020204" pitchFamily="34" charset="0"/>
                <a:cs typeface="Arial Black" panose="020B0604020202020204" pitchFamily="34" charset="0"/>
              </a:rPr>
              <a:t>INSPIRE ONESAT</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18" name="ZoneTexte 17">
            <a:extLst>
              <a:ext uri="{FF2B5EF4-FFF2-40B4-BE49-F238E27FC236}">
                <a16:creationId xmlns:a16="http://schemas.microsoft.com/office/drawing/2014/main" id="{60D23125-D58D-4684-EBFE-5B8DB587F458}"/>
              </a:ext>
            </a:extLst>
          </p:cNvPr>
          <p:cNvSpPr txBox="1"/>
          <p:nvPr/>
        </p:nvSpPr>
        <p:spPr>
          <a:xfrm>
            <a:off x="7150597"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defRPr sz="2000" b="1">
                <a:solidFill>
                  <a:srgbClr val="17467A"/>
                </a:solidFill>
              </a:defRPr>
            </a:pPr>
            <a:r>
              <a:rPr lang="fr-FR" sz="900" b="1" dirty="0">
                <a:solidFill>
                  <a:schemeClr val="accent1"/>
                </a:solidFill>
                <a:latin typeface="Arial Black" panose="020B0604020202020204" pitchFamily="34" charset="0"/>
                <a:cs typeface="Arial Black" panose="020B0604020202020204" pitchFamily="34" charset="0"/>
              </a:rPr>
              <a:t>KINEIS</a:t>
            </a: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19" name="ZoneTexte 18">
            <a:extLst>
              <a:ext uri="{FF2B5EF4-FFF2-40B4-BE49-F238E27FC236}">
                <a16:creationId xmlns:a16="http://schemas.microsoft.com/office/drawing/2014/main" id="{E1FDD14F-047C-B8F4-5BAE-B0837B71445D}"/>
              </a:ext>
            </a:extLst>
          </p:cNvPr>
          <p:cNvSpPr txBox="1"/>
          <p:nvPr/>
        </p:nvSpPr>
        <p:spPr>
          <a:xfrm>
            <a:off x="5445783" y="4719061"/>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NɛSS</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p:txBody>
      </p:sp>
      <p:pic>
        <p:nvPicPr>
          <p:cNvPr id="32" name="Image 31">
            <a:extLst>
              <a:ext uri="{FF2B5EF4-FFF2-40B4-BE49-F238E27FC236}">
                <a16:creationId xmlns:a16="http://schemas.microsoft.com/office/drawing/2014/main" id="{8E39A697-AF52-4C5E-61ED-2A81BC2781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30969" y="5252687"/>
            <a:ext cx="1080000" cy="1080000"/>
          </a:xfrm>
          <a:prstGeom prst="rect">
            <a:avLst/>
          </a:prstGeom>
        </p:spPr>
      </p:pic>
      <p:pic>
        <p:nvPicPr>
          <p:cNvPr id="34" name="Image 33">
            <a:extLst>
              <a:ext uri="{FF2B5EF4-FFF2-40B4-BE49-F238E27FC236}">
                <a16:creationId xmlns:a16="http://schemas.microsoft.com/office/drawing/2014/main" id="{A7C4FB53-2753-6988-31AB-61CE51A30D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35783" y="5252687"/>
            <a:ext cx="1080000" cy="1080000"/>
          </a:xfrm>
          <a:prstGeom prst="rect">
            <a:avLst/>
          </a:prstGeom>
        </p:spPr>
      </p:pic>
      <p:pic>
        <p:nvPicPr>
          <p:cNvPr id="35" name="Image 34">
            <a:extLst>
              <a:ext uri="{FF2B5EF4-FFF2-40B4-BE49-F238E27FC236}">
                <a16:creationId xmlns:a16="http://schemas.microsoft.com/office/drawing/2014/main" id="{82EED66F-D663-F106-EC60-DEC1787A61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240597" y="5252687"/>
            <a:ext cx="1080000" cy="1080000"/>
          </a:xfrm>
          <a:prstGeom prst="rect">
            <a:avLst/>
          </a:prstGeom>
        </p:spPr>
      </p:pic>
      <p:pic>
        <p:nvPicPr>
          <p:cNvPr id="37" name="Image 36">
            <a:extLst>
              <a:ext uri="{FF2B5EF4-FFF2-40B4-BE49-F238E27FC236}">
                <a16:creationId xmlns:a16="http://schemas.microsoft.com/office/drawing/2014/main" id="{0925807F-ECA5-CB74-019E-89E6567F3AA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650222" y="5252687"/>
            <a:ext cx="1080000" cy="1080000"/>
          </a:xfrm>
          <a:prstGeom prst="rect">
            <a:avLst/>
          </a:prstGeom>
        </p:spPr>
      </p:pic>
      <p:sp>
        <p:nvSpPr>
          <p:cNvPr id="39" name="Espace réservé du numéro de diapositive 3">
            <a:extLst>
              <a:ext uri="{FF2B5EF4-FFF2-40B4-BE49-F238E27FC236}">
                <a16:creationId xmlns:a16="http://schemas.microsoft.com/office/drawing/2014/main" id="{0FD7730A-A2C5-9652-3C44-BDEB75E61DD0}"/>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4</a:t>
            </a:fld>
            <a:endParaRPr lang="fr-FR" dirty="0"/>
          </a:p>
        </p:txBody>
      </p:sp>
      <p:sp>
        <p:nvSpPr>
          <p:cNvPr id="40" name="Espace réservé du numéro de diapositive 5">
            <a:extLst>
              <a:ext uri="{FF2B5EF4-FFF2-40B4-BE49-F238E27FC236}">
                <a16:creationId xmlns:a16="http://schemas.microsoft.com/office/drawing/2014/main" id="{70C7A3E2-4CAE-9675-E1D2-F656CBA501D3}"/>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4</a:t>
            </a:fld>
            <a:endParaRPr lang="fr-FR" dirty="0"/>
          </a:p>
        </p:txBody>
      </p:sp>
      <p:sp>
        <p:nvSpPr>
          <p:cNvPr id="2" name="Espace réservé du texte 1">
            <a:extLst>
              <a:ext uri="{FF2B5EF4-FFF2-40B4-BE49-F238E27FC236}">
                <a16:creationId xmlns:a16="http://schemas.microsoft.com/office/drawing/2014/main" id="{DA35ABEC-8327-0C20-28E7-B6C053950409}"/>
              </a:ext>
            </a:extLst>
          </p:cNvPr>
          <p:cNvSpPr>
            <a:spLocks noGrp="1"/>
          </p:cNvSpPr>
          <p:nvPr>
            <p:ph type="body" sz="quarter" idx="13"/>
          </p:nvPr>
        </p:nvSpPr>
        <p:spPr/>
        <p:txBody>
          <a:bodyPr/>
          <a:lstStyle/>
          <a:p>
            <a:r>
              <a:rPr lang="en-GB" sz="1600" b="1" dirty="0">
                <a:solidFill>
                  <a:schemeClr val="bg1"/>
                </a:solidFill>
                <a:latin typeface="Arial Black" panose="020B0604020202020204" pitchFamily="34" charset="0"/>
                <a:cs typeface="Arial Black" panose="020B0604020202020204" pitchFamily="34" charset="0"/>
              </a:rPr>
              <a:t>SUSTAIN A COMPETITIVE SPACE ECOSYSTEM</a:t>
            </a:r>
          </a:p>
        </p:txBody>
      </p:sp>
      <p:cxnSp>
        <p:nvCxnSpPr>
          <p:cNvPr id="47" name="Connecteur droit 46">
            <a:extLst>
              <a:ext uri="{FF2B5EF4-FFF2-40B4-BE49-F238E27FC236}">
                <a16:creationId xmlns:a16="http://schemas.microsoft.com/office/drawing/2014/main" id="{A8E3B30F-F388-0291-EA4F-810440EEB2FA}"/>
              </a:ext>
            </a:extLst>
          </p:cNvPr>
          <p:cNvCxnSpPr/>
          <p:nvPr/>
        </p:nvCxnSpPr>
        <p:spPr>
          <a:xfrm>
            <a:off x="360000" y="591266"/>
            <a:ext cx="96846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8" name="Groupe 47">
            <a:extLst>
              <a:ext uri="{FF2B5EF4-FFF2-40B4-BE49-F238E27FC236}">
                <a16:creationId xmlns:a16="http://schemas.microsoft.com/office/drawing/2014/main" id="{8A39E2BB-34BC-A99C-2ED4-D9D044FDB5B6}"/>
              </a:ext>
            </a:extLst>
          </p:cNvPr>
          <p:cNvGrpSpPr>
            <a:grpSpLocks noChangeAspect="1"/>
          </p:cNvGrpSpPr>
          <p:nvPr/>
        </p:nvGrpSpPr>
        <p:grpSpPr>
          <a:xfrm>
            <a:off x="10388825" y="293687"/>
            <a:ext cx="1458000" cy="359116"/>
            <a:chOff x="5548537" y="438150"/>
            <a:chExt cx="2558456" cy="630164"/>
          </a:xfrm>
          <a:solidFill>
            <a:schemeClr val="bg1"/>
          </a:solidFill>
        </p:grpSpPr>
        <p:sp>
          <p:nvSpPr>
            <p:cNvPr id="49" name="Forme libre 48">
              <a:extLst>
                <a:ext uri="{FF2B5EF4-FFF2-40B4-BE49-F238E27FC236}">
                  <a16:creationId xmlns:a16="http://schemas.microsoft.com/office/drawing/2014/main" id="{C63FD1C0-6270-D164-AD19-70B15A4CD8A3}"/>
                </a:ext>
              </a:extLst>
            </p:cNvPr>
            <p:cNvSpPr/>
            <p:nvPr/>
          </p:nvSpPr>
          <p:spPr>
            <a:xfrm>
              <a:off x="7376415" y="958895"/>
              <a:ext cx="61276" cy="61276"/>
            </a:xfrm>
            <a:custGeom>
              <a:avLst/>
              <a:gdLst>
                <a:gd name="connsiteX0" fmla="*/ 0 w 217741"/>
                <a:gd name="connsiteY0" fmla="*/ 108871 h 217741"/>
                <a:gd name="connsiteX1" fmla="*/ 108871 w 217741"/>
                <a:gd name="connsiteY1" fmla="*/ 0 h 217741"/>
                <a:gd name="connsiteX2" fmla="*/ 217741 w 217741"/>
                <a:gd name="connsiteY2" fmla="*/ 108871 h 217741"/>
                <a:gd name="connsiteX3" fmla="*/ 108871 w 217741"/>
                <a:gd name="connsiteY3" fmla="*/ 217741 h 217741"/>
                <a:gd name="connsiteX4" fmla="*/ 0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0" y="108871"/>
                  </a:moveTo>
                  <a:cubicBezTo>
                    <a:pt x="0" y="48673"/>
                    <a:pt x="48768" y="0"/>
                    <a:pt x="108871" y="0"/>
                  </a:cubicBezTo>
                  <a:cubicBezTo>
                    <a:pt x="169069" y="0"/>
                    <a:pt x="217741" y="48768"/>
                    <a:pt x="217741" y="108871"/>
                  </a:cubicBezTo>
                  <a:cubicBezTo>
                    <a:pt x="217741" y="169069"/>
                    <a:pt x="168973" y="217741"/>
                    <a:pt x="108871" y="217741"/>
                  </a:cubicBezTo>
                  <a:cubicBezTo>
                    <a:pt x="48768" y="217741"/>
                    <a:pt x="0" y="169069"/>
                    <a:pt x="0" y="108871"/>
                  </a:cubicBezTo>
                </a:path>
              </a:pathLst>
            </a:custGeom>
            <a:grpFill/>
            <a:ln w="9525" cap="flat">
              <a:noFill/>
              <a:prstDash val="solid"/>
              <a:miter/>
            </a:ln>
          </p:spPr>
          <p:txBody>
            <a:bodyPr rtlCol="0" anchor="ctr"/>
            <a:lstStyle/>
            <a:p>
              <a:endParaRPr lang="fr-FR" dirty="0"/>
            </a:p>
          </p:txBody>
        </p:sp>
        <p:sp>
          <p:nvSpPr>
            <p:cNvPr id="50" name="Forme libre 49">
              <a:extLst>
                <a:ext uri="{FF2B5EF4-FFF2-40B4-BE49-F238E27FC236}">
                  <a16:creationId xmlns:a16="http://schemas.microsoft.com/office/drawing/2014/main" id="{CC21184F-60C8-2E7E-3565-9AB41F20549E}"/>
                </a:ext>
              </a:extLst>
            </p:cNvPr>
            <p:cNvSpPr/>
            <p:nvPr/>
          </p:nvSpPr>
          <p:spPr>
            <a:xfrm>
              <a:off x="7634094" y="970769"/>
              <a:ext cx="37501" cy="37527"/>
            </a:xfrm>
            <a:custGeom>
              <a:avLst/>
              <a:gdLst>
                <a:gd name="connsiteX0" fmla="*/ 133255 w 133254"/>
                <a:gd name="connsiteY0" fmla="*/ 66675 h 133350"/>
                <a:gd name="connsiteX1" fmla="*/ 66580 w 133254"/>
                <a:gd name="connsiteY1" fmla="*/ 133350 h 133350"/>
                <a:gd name="connsiteX2" fmla="*/ 0 w 133254"/>
                <a:gd name="connsiteY2" fmla="*/ 66675 h 133350"/>
                <a:gd name="connsiteX3" fmla="*/ 66580 w 133254"/>
                <a:gd name="connsiteY3" fmla="*/ 0 h 133350"/>
                <a:gd name="connsiteX4" fmla="*/ 133255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133255" y="66675"/>
                  </a:moveTo>
                  <a:cubicBezTo>
                    <a:pt x="133255" y="103441"/>
                    <a:pt x="103441" y="133350"/>
                    <a:pt x="66580" y="133350"/>
                  </a:cubicBezTo>
                  <a:cubicBezTo>
                    <a:pt x="29813" y="133350"/>
                    <a:pt x="0" y="103537"/>
                    <a:pt x="0" y="66675"/>
                  </a:cubicBezTo>
                  <a:cubicBezTo>
                    <a:pt x="0" y="29908"/>
                    <a:pt x="29813" y="0"/>
                    <a:pt x="66580" y="0"/>
                  </a:cubicBezTo>
                  <a:cubicBezTo>
                    <a:pt x="103346" y="0"/>
                    <a:pt x="133255" y="29908"/>
                    <a:pt x="133255" y="66675"/>
                  </a:cubicBezTo>
                </a:path>
              </a:pathLst>
            </a:custGeom>
            <a:grpFill/>
            <a:ln w="9525" cap="flat">
              <a:noFill/>
              <a:prstDash val="solid"/>
              <a:miter/>
            </a:ln>
          </p:spPr>
          <p:txBody>
            <a:bodyPr rtlCol="0" anchor="ctr"/>
            <a:lstStyle/>
            <a:p>
              <a:endParaRPr lang="fr-FR" dirty="0"/>
            </a:p>
          </p:txBody>
        </p:sp>
        <p:sp>
          <p:nvSpPr>
            <p:cNvPr id="57" name="Forme libre 56">
              <a:extLst>
                <a:ext uri="{FF2B5EF4-FFF2-40B4-BE49-F238E27FC236}">
                  <a16:creationId xmlns:a16="http://schemas.microsoft.com/office/drawing/2014/main" id="{2061B775-CD55-6A80-6C35-B26000D5ED40}"/>
                </a:ext>
              </a:extLst>
            </p:cNvPr>
            <p:cNvSpPr/>
            <p:nvPr/>
          </p:nvSpPr>
          <p:spPr>
            <a:xfrm>
              <a:off x="7865880" y="976399"/>
              <a:ext cx="26269" cy="26269"/>
            </a:xfrm>
            <a:custGeom>
              <a:avLst/>
              <a:gdLst>
                <a:gd name="connsiteX0" fmla="*/ 93345 w 93344"/>
                <a:gd name="connsiteY0" fmla="*/ 46672 h 93344"/>
                <a:gd name="connsiteX1" fmla="*/ 46673 w 93344"/>
                <a:gd name="connsiteY1" fmla="*/ 93345 h 93344"/>
                <a:gd name="connsiteX2" fmla="*/ 0 w 93344"/>
                <a:gd name="connsiteY2" fmla="*/ 46672 h 93344"/>
                <a:gd name="connsiteX3" fmla="*/ 46673 w 93344"/>
                <a:gd name="connsiteY3" fmla="*/ 0 h 93344"/>
                <a:gd name="connsiteX4" fmla="*/ 93345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93345" y="46672"/>
                  </a:moveTo>
                  <a:cubicBezTo>
                    <a:pt x="93345" y="72390"/>
                    <a:pt x="72485" y="93345"/>
                    <a:pt x="46673" y="93345"/>
                  </a:cubicBezTo>
                  <a:cubicBezTo>
                    <a:pt x="20955" y="93345"/>
                    <a:pt x="0" y="72485"/>
                    <a:pt x="0" y="46672"/>
                  </a:cubicBezTo>
                  <a:cubicBezTo>
                    <a:pt x="0" y="20955"/>
                    <a:pt x="20860" y="0"/>
                    <a:pt x="46673" y="0"/>
                  </a:cubicBezTo>
                  <a:cubicBezTo>
                    <a:pt x="72390" y="0"/>
                    <a:pt x="93345" y="20955"/>
                    <a:pt x="93345" y="46672"/>
                  </a:cubicBezTo>
                </a:path>
              </a:pathLst>
            </a:custGeom>
            <a:grpFill/>
            <a:ln w="9525" cap="flat">
              <a:noFill/>
              <a:prstDash val="solid"/>
              <a:miter/>
            </a:ln>
          </p:spPr>
          <p:txBody>
            <a:bodyPr rtlCol="0" anchor="ctr"/>
            <a:lstStyle/>
            <a:p>
              <a:endParaRPr lang="fr-FR" dirty="0"/>
            </a:p>
          </p:txBody>
        </p:sp>
        <p:sp>
          <p:nvSpPr>
            <p:cNvPr id="58" name="Forme libre 57">
              <a:extLst>
                <a:ext uri="{FF2B5EF4-FFF2-40B4-BE49-F238E27FC236}">
                  <a16:creationId xmlns:a16="http://schemas.microsoft.com/office/drawing/2014/main" id="{8B4986DD-D44F-3D8E-2500-95E5AE0A27E0}"/>
                </a:ext>
              </a:extLst>
            </p:cNvPr>
            <p:cNvSpPr/>
            <p:nvPr/>
          </p:nvSpPr>
          <p:spPr>
            <a:xfrm>
              <a:off x="8088605" y="980339"/>
              <a:ext cx="18388" cy="18388"/>
            </a:xfrm>
            <a:custGeom>
              <a:avLst/>
              <a:gdLst>
                <a:gd name="connsiteX0" fmla="*/ 65341 w 65341"/>
                <a:gd name="connsiteY0" fmla="*/ 32671 h 65341"/>
                <a:gd name="connsiteX1" fmla="*/ 32671 w 65341"/>
                <a:gd name="connsiteY1" fmla="*/ 65341 h 65341"/>
                <a:gd name="connsiteX2" fmla="*/ 0 w 65341"/>
                <a:gd name="connsiteY2" fmla="*/ 32671 h 65341"/>
                <a:gd name="connsiteX3" fmla="*/ 32671 w 65341"/>
                <a:gd name="connsiteY3" fmla="*/ 0 h 65341"/>
                <a:gd name="connsiteX4" fmla="*/ 65341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65341" y="32671"/>
                  </a:moveTo>
                  <a:cubicBezTo>
                    <a:pt x="65341" y="50768"/>
                    <a:pt x="50673" y="65341"/>
                    <a:pt x="32671" y="65341"/>
                  </a:cubicBezTo>
                  <a:cubicBezTo>
                    <a:pt x="14668" y="65341"/>
                    <a:pt x="0" y="50768"/>
                    <a:pt x="0" y="32671"/>
                  </a:cubicBezTo>
                  <a:cubicBezTo>
                    <a:pt x="0" y="14668"/>
                    <a:pt x="14573" y="0"/>
                    <a:pt x="32671" y="0"/>
                  </a:cubicBezTo>
                  <a:cubicBezTo>
                    <a:pt x="50673" y="0"/>
                    <a:pt x="65341" y="14668"/>
                    <a:pt x="65341" y="32671"/>
                  </a:cubicBezTo>
                </a:path>
              </a:pathLst>
            </a:custGeom>
            <a:grpFill/>
            <a:ln w="9525" cap="flat">
              <a:noFill/>
              <a:prstDash val="solid"/>
              <a:miter/>
            </a:ln>
          </p:spPr>
          <p:txBody>
            <a:bodyPr rtlCol="0" anchor="ctr"/>
            <a:lstStyle/>
            <a:p>
              <a:endParaRPr lang="fr-FR" dirty="0"/>
            </a:p>
          </p:txBody>
        </p:sp>
        <p:sp>
          <p:nvSpPr>
            <p:cNvPr id="59" name="Forme libre 58">
              <a:extLst>
                <a:ext uri="{FF2B5EF4-FFF2-40B4-BE49-F238E27FC236}">
                  <a16:creationId xmlns:a16="http://schemas.microsoft.com/office/drawing/2014/main" id="{5E1900C8-7EF1-F711-EF9B-43726EB04E1C}"/>
                </a:ext>
              </a:extLst>
            </p:cNvPr>
            <p:cNvSpPr/>
            <p:nvPr/>
          </p:nvSpPr>
          <p:spPr>
            <a:xfrm>
              <a:off x="6217837" y="958895"/>
              <a:ext cx="61276" cy="61276"/>
            </a:xfrm>
            <a:custGeom>
              <a:avLst/>
              <a:gdLst>
                <a:gd name="connsiteX0" fmla="*/ 217742 w 217741"/>
                <a:gd name="connsiteY0" fmla="*/ 108871 h 217741"/>
                <a:gd name="connsiteX1" fmla="*/ 108871 w 217741"/>
                <a:gd name="connsiteY1" fmla="*/ 217741 h 217741"/>
                <a:gd name="connsiteX2" fmla="*/ 0 w 217741"/>
                <a:gd name="connsiteY2" fmla="*/ 108871 h 217741"/>
                <a:gd name="connsiteX3" fmla="*/ 108871 w 217741"/>
                <a:gd name="connsiteY3" fmla="*/ 0 h 217741"/>
                <a:gd name="connsiteX4" fmla="*/ 217742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217742" y="108871"/>
                  </a:moveTo>
                  <a:cubicBezTo>
                    <a:pt x="217742" y="169069"/>
                    <a:pt x="168974" y="217741"/>
                    <a:pt x="108871" y="217741"/>
                  </a:cubicBezTo>
                  <a:cubicBezTo>
                    <a:pt x="48673" y="217741"/>
                    <a:pt x="0" y="168973"/>
                    <a:pt x="0" y="108871"/>
                  </a:cubicBezTo>
                  <a:cubicBezTo>
                    <a:pt x="0" y="48673"/>
                    <a:pt x="48768" y="0"/>
                    <a:pt x="108871" y="0"/>
                  </a:cubicBezTo>
                  <a:cubicBezTo>
                    <a:pt x="168974" y="0"/>
                    <a:pt x="217742" y="48673"/>
                    <a:pt x="217742" y="108871"/>
                  </a:cubicBezTo>
                </a:path>
              </a:pathLst>
            </a:custGeom>
            <a:grpFill/>
            <a:ln w="9525" cap="flat">
              <a:noFill/>
              <a:prstDash val="solid"/>
              <a:miter/>
            </a:ln>
          </p:spPr>
          <p:txBody>
            <a:bodyPr rtlCol="0" anchor="ctr"/>
            <a:lstStyle/>
            <a:p>
              <a:endParaRPr lang="fr-FR" dirty="0"/>
            </a:p>
          </p:txBody>
        </p:sp>
        <p:sp>
          <p:nvSpPr>
            <p:cNvPr id="60" name="Forme libre 59">
              <a:extLst>
                <a:ext uri="{FF2B5EF4-FFF2-40B4-BE49-F238E27FC236}">
                  <a16:creationId xmlns:a16="http://schemas.microsoft.com/office/drawing/2014/main" id="{6CD6C238-1B6A-07CB-C7D6-0627FC1961FB}"/>
                </a:ext>
              </a:extLst>
            </p:cNvPr>
            <p:cNvSpPr/>
            <p:nvPr/>
          </p:nvSpPr>
          <p:spPr>
            <a:xfrm>
              <a:off x="5983961" y="970769"/>
              <a:ext cx="37501" cy="37527"/>
            </a:xfrm>
            <a:custGeom>
              <a:avLst/>
              <a:gdLst>
                <a:gd name="connsiteX0" fmla="*/ 0 w 133254"/>
                <a:gd name="connsiteY0" fmla="*/ 66675 h 133350"/>
                <a:gd name="connsiteX1" fmla="*/ 66675 w 133254"/>
                <a:gd name="connsiteY1" fmla="*/ 0 h 133350"/>
                <a:gd name="connsiteX2" fmla="*/ 133255 w 133254"/>
                <a:gd name="connsiteY2" fmla="*/ 66675 h 133350"/>
                <a:gd name="connsiteX3" fmla="*/ 66675 w 133254"/>
                <a:gd name="connsiteY3" fmla="*/ 133350 h 133350"/>
                <a:gd name="connsiteX4" fmla="*/ 0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0" y="66675"/>
                  </a:moveTo>
                  <a:cubicBezTo>
                    <a:pt x="0" y="29908"/>
                    <a:pt x="29813" y="0"/>
                    <a:pt x="66675" y="0"/>
                  </a:cubicBezTo>
                  <a:cubicBezTo>
                    <a:pt x="103442" y="0"/>
                    <a:pt x="133255" y="29813"/>
                    <a:pt x="133255" y="66675"/>
                  </a:cubicBezTo>
                  <a:cubicBezTo>
                    <a:pt x="133255" y="103441"/>
                    <a:pt x="103442" y="133350"/>
                    <a:pt x="66675" y="133350"/>
                  </a:cubicBezTo>
                  <a:cubicBezTo>
                    <a:pt x="29813" y="133350"/>
                    <a:pt x="0" y="103441"/>
                    <a:pt x="0" y="66675"/>
                  </a:cubicBezTo>
                </a:path>
              </a:pathLst>
            </a:custGeom>
            <a:grpFill/>
            <a:ln w="9525" cap="flat">
              <a:noFill/>
              <a:prstDash val="solid"/>
              <a:miter/>
            </a:ln>
          </p:spPr>
          <p:txBody>
            <a:bodyPr rtlCol="0" anchor="ctr"/>
            <a:lstStyle/>
            <a:p>
              <a:endParaRPr lang="fr-FR" dirty="0"/>
            </a:p>
          </p:txBody>
        </p:sp>
        <p:sp>
          <p:nvSpPr>
            <p:cNvPr id="61" name="Forme libre 60">
              <a:extLst>
                <a:ext uri="{FF2B5EF4-FFF2-40B4-BE49-F238E27FC236}">
                  <a16:creationId xmlns:a16="http://schemas.microsoft.com/office/drawing/2014/main" id="{2ACB76AC-5650-4D13-D198-BD29EE528B2E}"/>
                </a:ext>
              </a:extLst>
            </p:cNvPr>
            <p:cNvSpPr/>
            <p:nvPr/>
          </p:nvSpPr>
          <p:spPr>
            <a:xfrm>
              <a:off x="5763409" y="976399"/>
              <a:ext cx="26269" cy="26269"/>
            </a:xfrm>
            <a:custGeom>
              <a:avLst/>
              <a:gdLst>
                <a:gd name="connsiteX0" fmla="*/ 0 w 93344"/>
                <a:gd name="connsiteY0" fmla="*/ 46672 h 93344"/>
                <a:gd name="connsiteX1" fmla="*/ 46673 w 93344"/>
                <a:gd name="connsiteY1" fmla="*/ 0 h 93344"/>
                <a:gd name="connsiteX2" fmla="*/ 93345 w 93344"/>
                <a:gd name="connsiteY2" fmla="*/ 46672 h 93344"/>
                <a:gd name="connsiteX3" fmla="*/ 46673 w 93344"/>
                <a:gd name="connsiteY3" fmla="*/ 93345 h 93344"/>
                <a:gd name="connsiteX4" fmla="*/ 0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0" y="46672"/>
                  </a:moveTo>
                  <a:cubicBezTo>
                    <a:pt x="0" y="20955"/>
                    <a:pt x="20860" y="0"/>
                    <a:pt x="46673" y="0"/>
                  </a:cubicBezTo>
                  <a:cubicBezTo>
                    <a:pt x="72390" y="0"/>
                    <a:pt x="93345" y="20859"/>
                    <a:pt x="93345" y="46672"/>
                  </a:cubicBezTo>
                  <a:cubicBezTo>
                    <a:pt x="93345" y="72390"/>
                    <a:pt x="72485" y="93345"/>
                    <a:pt x="46673" y="93345"/>
                  </a:cubicBezTo>
                  <a:cubicBezTo>
                    <a:pt x="20860" y="93345"/>
                    <a:pt x="0" y="72390"/>
                    <a:pt x="0" y="46672"/>
                  </a:cubicBezTo>
                </a:path>
              </a:pathLst>
            </a:custGeom>
            <a:grpFill/>
            <a:ln w="9525" cap="flat">
              <a:noFill/>
              <a:prstDash val="solid"/>
              <a:miter/>
            </a:ln>
          </p:spPr>
          <p:txBody>
            <a:bodyPr rtlCol="0" anchor="ctr"/>
            <a:lstStyle/>
            <a:p>
              <a:endParaRPr lang="fr-FR" dirty="0"/>
            </a:p>
          </p:txBody>
        </p:sp>
        <p:sp>
          <p:nvSpPr>
            <p:cNvPr id="62" name="Forme libre 61">
              <a:extLst>
                <a:ext uri="{FF2B5EF4-FFF2-40B4-BE49-F238E27FC236}">
                  <a16:creationId xmlns:a16="http://schemas.microsoft.com/office/drawing/2014/main" id="{FC018546-AC96-F73B-8609-E1364813CF1D}"/>
                </a:ext>
              </a:extLst>
            </p:cNvPr>
            <p:cNvSpPr/>
            <p:nvPr/>
          </p:nvSpPr>
          <p:spPr>
            <a:xfrm>
              <a:off x="5548537" y="980339"/>
              <a:ext cx="18388" cy="18388"/>
            </a:xfrm>
            <a:custGeom>
              <a:avLst/>
              <a:gdLst>
                <a:gd name="connsiteX0" fmla="*/ 0 w 65341"/>
                <a:gd name="connsiteY0" fmla="*/ 32671 h 65341"/>
                <a:gd name="connsiteX1" fmla="*/ 32671 w 65341"/>
                <a:gd name="connsiteY1" fmla="*/ 0 h 65341"/>
                <a:gd name="connsiteX2" fmla="*/ 65341 w 65341"/>
                <a:gd name="connsiteY2" fmla="*/ 32671 h 65341"/>
                <a:gd name="connsiteX3" fmla="*/ 32671 w 65341"/>
                <a:gd name="connsiteY3" fmla="*/ 65341 h 65341"/>
                <a:gd name="connsiteX4" fmla="*/ 0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0" y="32671"/>
                  </a:moveTo>
                  <a:cubicBezTo>
                    <a:pt x="0" y="14668"/>
                    <a:pt x="14573" y="0"/>
                    <a:pt x="32671" y="0"/>
                  </a:cubicBezTo>
                  <a:cubicBezTo>
                    <a:pt x="50673" y="0"/>
                    <a:pt x="65341" y="14573"/>
                    <a:pt x="65341" y="32671"/>
                  </a:cubicBezTo>
                  <a:cubicBezTo>
                    <a:pt x="65341" y="50768"/>
                    <a:pt x="50768" y="65341"/>
                    <a:pt x="32671" y="65341"/>
                  </a:cubicBezTo>
                  <a:cubicBezTo>
                    <a:pt x="14669" y="65341"/>
                    <a:pt x="0" y="50768"/>
                    <a:pt x="0" y="32671"/>
                  </a:cubicBezTo>
                </a:path>
              </a:pathLst>
            </a:custGeom>
            <a:grpFill/>
            <a:ln w="9525" cap="flat">
              <a:noFill/>
              <a:prstDash val="solid"/>
              <a:miter/>
            </a:ln>
          </p:spPr>
          <p:txBody>
            <a:bodyPr rtlCol="0" anchor="ctr"/>
            <a:lstStyle/>
            <a:p>
              <a:endParaRPr lang="fr-FR" dirty="0"/>
            </a:p>
          </p:txBody>
        </p:sp>
        <p:sp>
          <p:nvSpPr>
            <p:cNvPr id="63" name="Forme libre 62">
              <a:extLst>
                <a:ext uri="{FF2B5EF4-FFF2-40B4-BE49-F238E27FC236}">
                  <a16:creationId xmlns:a16="http://schemas.microsoft.com/office/drawing/2014/main" id="{1FF468BB-668C-A56F-1DCF-F0EED7352ADE}"/>
                </a:ext>
              </a:extLst>
            </p:cNvPr>
            <p:cNvSpPr/>
            <p:nvPr/>
          </p:nvSpPr>
          <p:spPr>
            <a:xfrm>
              <a:off x="6673366" y="438150"/>
              <a:ext cx="312657" cy="421297"/>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grpFill/>
            <a:ln w="9525" cap="flat">
              <a:noFill/>
              <a:prstDash val="solid"/>
              <a:miter/>
            </a:ln>
          </p:spPr>
          <p:txBody>
            <a:bodyPr rtlCol="0" anchor="ctr"/>
            <a:lstStyle/>
            <a:p>
              <a:endParaRPr lang="fr-FR" dirty="0"/>
            </a:p>
          </p:txBody>
        </p:sp>
        <p:sp>
          <p:nvSpPr>
            <p:cNvPr id="64" name="Forme libre 63">
              <a:extLst>
                <a:ext uri="{FF2B5EF4-FFF2-40B4-BE49-F238E27FC236}">
                  <a16:creationId xmlns:a16="http://schemas.microsoft.com/office/drawing/2014/main" id="{8575683B-54E7-3990-1CEE-F1028F5EF0A7}"/>
                </a:ext>
              </a:extLst>
            </p:cNvPr>
            <p:cNvSpPr/>
            <p:nvPr/>
          </p:nvSpPr>
          <p:spPr>
            <a:xfrm>
              <a:off x="6836664" y="559076"/>
              <a:ext cx="144791" cy="131325"/>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grpFill/>
            <a:ln w="9525" cap="flat">
              <a:noFill/>
              <a:prstDash val="solid"/>
              <a:miter/>
            </a:ln>
          </p:spPr>
          <p:txBody>
            <a:bodyPr rtlCol="0" anchor="ctr"/>
            <a:lstStyle/>
            <a:p>
              <a:endParaRPr lang="fr-FR" dirty="0"/>
            </a:p>
          </p:txBody>
        </p:sp>
        <p:sp>
          <p:nvSpPr>
            <p:cNvPr id="65" name="Forme libre 64">
              <a:extLst>
                <a:ext uri="{FF2B5EF4-FFF2-40B4-BE49-F238E27FC236}">
                  <a16:creationId xmlns:a16="http://schemas.microsoft.com/office/drawing/2014/main" id="{6CAECD7D-B3D3-4B6E-4B47-C0E384F9CEB5}"/>
                </a:ext>
              </a:extLst>
            </p:cNvPr>
            <p:cNvSpPr/>
            <p:nvPr/>
          </p:nvSpPr>
          <p:spPr>
            <a:xfrm>
              <a:off x="6645999" y="904292"/>
              <a:ext cx="168766" cy="164021"/>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grpFill/>
            <a:ln w="9525" cap="flat">
              <a:noFill/>
              <a:prstDash val="solid"/>
              <a:miter/>
            </a:ln>
          </p:spPr>
          <p:txBody>
            <a:bodyPr rtlCol="0" anchor="ctr"/>
            <a:lstStyle/>
            <a:p>
              <a:endParaRPr lang="fr-FR" dirty="0"/>
            </a:p>
          </p:txBody>
        </p:sp>
        <p:sp>
          <p:nvSpPr>
            <p:cNvPr id="66" name="Forme libre 65">
              <a:extLst>
                <a:ext uri="{FF2B5EF4-FFF2-40B4-BE49-F238E27FC236}">
                  <a16:creationId xmlns:a16="http://schemas.microsoft.com/office/drawing/2014/main" id="{24D6C729-6412-31B3-97B4-7BBDBF9108B4}"/>
                </a:ext>
              </a:extLst>
            </p:cNvPr>
            <p:cNvSpPr/>
            <p:nvPr/>
          </p:nvSpPr>
          <p:spPr>
            <a:xfrm>
              <a:off x="6465652" y="908849"/>
              <a:ext cx="155899" cy="159465"/>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grpFill/>
            <a:ln w="9525" cap="flat">
              <a:noFill/>
              <a:prstDash val="solid"/>
              <a:miter/>
            </a:ln>
          </p:spPr>
          <p:txBody>
            <a:bodyPr rtlCol="0" anchor="ctr"/>
            <a:lstStyle/>
            <a:p>
              <a:endParaRPr lang="fr-FR" dirty="0"/>
            </a:p>
          </p:txBody>
        </p:sp>
        <p:sp>
          <p:nvSpPr>
            <p:cNvPr id="67" name="Forme libre 66">
              <a:extLst>
                <a:ext uri="{FF2B5EF4-FFF2-40B4-BE49-F238E27FC236}">
                  <a16:creationId xmlns:a16="http://schemas.microsoft.com/office/drawing/2014/main" id="{71D16893-92B9-5ACB-0CF3-3B1739E0455F}"/>
                </a:ext>
              </a:extLst>
            </p:cNvPr>
            <p:cNvSpPr/>
            <p:nvPr/>
          </p:nvSpPr>
          <p:spPr>
            <a:xfrm>
              <a:off x="6837067" y="904292"/>
              <a:ext cx="170489" cy="163995"/>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grpFill/>
            <a:ln w="9525" cap="flat">
              <a:noFill/>
              <a:prstDash val="solid"/>
              <a:miter/>
            </a:ln>
          </p:spPr>
          <p:txBody>
            <a:bodyPr rtlCol="0" anchor="ctr"/>
            <a:lstStyle/>
            <a:p>
              <a:endParaRPr lang="fr-FR" dirty="0"/>
            </a:p>
          </p:txBody>
        </p:sp>
        <p:sp>
          <p:nvSpPr>
            <p:cNvPr id="69" name="Forme libre 68">
              <a:extLst>
                <a:ext uri="{FF2B5EF4-FFF2-40B4-BE49-F238E27FC236}">
                  <a16:creationId xmlns:a16="http://schemas.microsoft.com/office/drawing/2014/main" id="{F473187E-D652-42AA-35C4-0FE4312CD8DE}"/>
                </a:ext>
              </a:extLst>
            </p:cNvPr>
            <p:cNvSpPr/>
            <p:nvPr/>
          </p:nvSpPr>
          <p:spPr>
            <a:xfrm>
              <a:off x="7029796" y="908849"/>
              <a:ext cx="160081" cy="158686"/>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grpFill/>
            <a:ln w="9525" cap="flat">
              <a:noFill/>
              <a:prstDash val="solid"/>
              <a:miter/>
            </a:ln>
          </p:spPr>
          <p:txBody>
            <a:bodyPr rtlCol="0" anchor="ctr"/>
            <a:lstStyle/>
            <a:p>
              <a:endParaRPr lang="fr-FR" dirty="0"/>
            </a:p>
          </p:txBody>
        </p:sp>
      </p:grpSp>
      <p:sp>
        <p:nvSpPr>
          <p:cNvPr id="43" name="Rectangle 42">
            <a:extLst>
              <a:ext uri="{FF2B5EF4-FFF2-40B4-BE49-F238E27FC236}">
                <a16:creationId xmlns:a16="http://schemas.microsoft.com/office/drawing/2014/main" id="{626D5C6D-70FD-3DDE-A0D7-1C66C4387E77}"/>
              </a:ext>
            </a:extLst>
          </p:cNvPr>
          <p:cNvSpPr/>
          <p:nvPr/>
        </p:nvSpPr>
        <p:spPr>
          <a:xfrm>
            <a:off x="0" y="6572250"/>
            <a:ext cx="12192000" cy="285750"/>
          </a:xfrm>
          <a:prstGeom prst="rect">
            <a:avLst/>
          </a:prstGeom>
          <a:gradFill flip="none" rotWithShape="1">
            <a:gsLst>
              <a:gs pos="100000">
                <a:srgbClr val="44C39D"/>
              </a:gs>
              <a:gs pos="48000">
                <a:srgbClr val="005191"/>
              </a:gs>
              <a:gs pos="0">
                <a:srgbClr val="02025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Espace réservé du numéro de diapositive 3">
            <a:extLst>
              <a:ext uri="{FF2B5EF4-FFF2-40B4-BE49-F238E27FC236}">
                <a16:creationId xmlns:a16="http://schemas.microsoft.com/office/drawing/2014/main" id="{E543E6F0-677C-9AB3-DFB9-65948FF07EDD}"/>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4</a:t>
            </a:fld>
            <a:endParaRPr lang="fr-FR" dirty="0"/>
          </a:p>
        </p:txBody>
      </p:sp>
      <p:sp>
        <p:nvSpPr>
          <p:cNvPr id="70" name="Espace réservé du numéro de diapositive 5">
            <a:extLst>
              <a:ext uri="{FF2B5EF4-FFF2-40B4-BE49-F238E27FC236}">
                <a16:creationId xmlns:a16="http://schemas.microsoft.com/office/drawing/2014/main" id="{EAEC9A25-EDD6-0878-A8D5-6B18AFB8A3B0}"/>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4</a:t>
            </a:fld>
            <a:endParaRPr lang="fr-FR" dirty="0"/>
          </a:p>
        </p:txBody>
      </p:sp>
      <p:cxnSp>
        <p:nvCxnSpPr>
          <p:cNvPr id="71" name="Connecteur droit 70">
            <a:extLst>
              <a:ext uri="{FF2B5EF4-FFF2-40B4-BE49-F238E27FC236}">
                <a16:creationId xmlns:a16="http://schemas.microsoft.com/office/drawing/2014/main" id="{B463A0AD-982B-049A-AEBA-24DD19E2F959}"/>
              </a:ext>
            </a:extLst>
          </p:cNvPr>
          <p:cNvCxnSpPr/>
          <p:nvPr/>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74419A3E-F8D2-E9C1-23F9-AE46E18BF6FF}"/>
              </a:ext>
            </a:extLst>
          </p:cNvPr>
          <p:cNvSpPr txBox="1"/>
          <p:nvPr/>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
        <p:nvSpPr>
          <p:cNvPr id="7" name="ZoneTexte 6">
            <a:extLst>
              <a:ext uri="{FF2B5EF4-FFF2-40B4-BE49-F238E27FC236}">
                <a16:creationId xmlns:a16="http://schemas.microsoft.com/office/drawing/2014/main" id="{94B46B3C-7E94-86FC-5D5E-3AD08181B7FD}"/>
              </a:ext>
            </a:extLst>
          </p:cNvPr>
          <p:cNvSpPr txBox="1"/>
          <p:nvPr/>
        </p:nvSpPr>
        <p:spPr>
          <a:xfrm rot="16200000">
            <a:off x="11738995" y="4252854"/>
            <a:ext cx="736740" cy="153888"/>
          </a:xfrm>
          <a:prstGeom prst="rect">
            <a:avLst/>
          </a:prstGeom>
          <a:noFill/>
        </p:spPr>
        <p:txBody>
          <a:bodyPr wrap="none" lIns="0" rtlCol="0">
            <a:spAutoFit/>
          </a:bodyPr>
          <a:lstStyle/>
          <a:p>
            <a:r>
              <a:rPr lang="fr-FR" sz="400" dirty="0">
                <a:solidFill>
                  <a:schemeClr val="bg1"/>
                </a:solidFill>
                <a:effectLst/>
                <a:latin typeface="Arial" panose="020B0604020202020204" pitchFamily="34" charset="0"/>
                <a:cs typeface="Arial" panose="020B0604020202020204" pitchFamily="34" charset="0"/>
              </a:rPr>
              <a:t>© CNES/N. Tronquart, 2019</a:t>
            </a:r>
          </a:p>
        </p:txBody>
      </p:sp>
      <p:sp>
        <p:nvSpPr>
          <p:cNvPr id="21" name="ZoneTexte 20">
            <a:extLst>
              <a:ext uri="{FF2B5EF4-FFF2-40B4-BE49-F238E27FC236}">
                <a16:creationId xmlns:a16="http://schemas.microsoft.com/office/drawing/2014/main" id="{C1A2B4A5-CFDA-A224-306A-6E5DFF5C2EE0}"/>
              </a:ext>
            </a:extLst>
          </p:cNvPr>
          <p:cNvSpPr txBox="1"/>
          <p:nvPr/>
        </p:nvSpPr>
        <p:spPr>
          <a:xfrm>
            <a:off x="2144698" y="6308666"/>
            <a:ext cx="688650" cy="153888"/>
          </a:xfrm>
          <a:prstGeom prst="rect">
            <a:avLst/>
          </a:prstGeom>
          <a:noFill/>
        </p:spPr>
        <p:txBody>
          <a:bodyPr wrap="none" lIns="0" rtlCol="0">
            <a:spAutoFit/>
          </a:bodyPr>
          <a:lstStyle/>
          <a:p>
            <a:r>
              <a:rPr lang="fr-FR" sz="400" dirty="0">
                <a:solidFill>
                  <a:srgbClr val="000000"/>
                </a:solidFill>
                <a:latin typeface="Arial" panose="020B0604020202020204" pitchFamily="34" charset="0"/>
                <a:cs typeface="Arial" panose="020B0604020202020204" pitchFamily="34" charset="0"/>
              </a:rPr>
              <a:t>© CNES/</a:t>
            </a:r>
            <a:r>
              <a:rPr lang="fr-FR" sz="400" dirty="0" err="1">
                <a:solidFill>
                  <a:srgbClr val="000000"/>
                </a:solidFill>
                <a:latin typeface="Arial" panose="020B0604020202020204" pitchFamily="34" charset="0"/>
                <a:cs typeface="Arial" panose="020B0604020202020204" pitchFamily="34" charset="0"/>
              </a:rPr>
              <a:t>E.Grimault</a:t>
            </a:r>
            <a:r>
              <a:rPr lang="fr-FR" sz="400" dirty="0">
                <a:solidFill>
                  <a:srgbClr val="000000"/>
                </a:solidFill>
                <a:latin typeface="Arial" panose="020B0604020202020204" pitchFamily="34" charset="0"/>
                <a:cs typeface="Arial" panose="020B0604020202020204" pitchFamily="34" charset="0"/>
              </a:rPr>
              <a:t>, 2022</a:t>
            </a:r>
          </a:p>
        </p:txBody>
      </p:sp>
      <p:sp>
        <p:nvSpPr>
          <p:cNvPr id="22" name="ZoneTexte 21">
            <a:extLst>
              <a:ext uri="{FF2B5EF4-FFF2-40B4-BE49-F238E27FC236}">
                <a16:creationId xmlns:a16="http://schemas.microsoft.com/office/drawing/2014/main" id="{875DD566-34FA-0C82-E5C5-CEE0FA498054}"/>
              </a:ext>
            </a:extLst>
          </p:cNvPr>
          <p:cNvSpPr txBox="1"/>
          <p:nvPr/>
        </p:nvSpPr>
        <p:spPr>
          <a:xfrm>
            <a:off x="3838819" y="6308666"/>
            <a:ext cx="297517" cy="153888"/>
          </a:xfrm>
          <a:prstGeom prst="rect">
            <a:avLst/>
          </a:prstGeom>
          <a:noFill/>
        </p:spPr>
        <p:txBody>
          <a:bodyPr wrap="none" lIns="0" rtlCol="0">
            <a:spAutoFit/>
          </a:bodyPr>
          <a:lstStyle/>
          <a:p>
            <a:r>
              <a:rPr lang="fr-FR" sz="400" u="none" strike="noStrike" dirty="0">
                <a:solidFill>
                  <a:srgbClr val="222222"/>
                </a:solidFill>
                <a:effectLst/>
                <a:latin typeface="Arial" panose="020B0604020202020204" pitchFamily="34" charset="0"/>
                <a:cs typeface="Arial" panose="020B0604020202020204" pitchFamily="34" charset="0"/>
              </a:rPr>
              <a:t>© Comat</a:t>
            </a:r>
            <a:endParaRPr lang="fr-FR" sz="100" dirty="0">
              <a:solidFill>
                <a:srgbClr val="000000"/>
              </a:solidFill>
              <a:effectLst/>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8A13D3E9-2D40-859C-C1DD-6818C2801CD5}"/>
              </a:ext>
            </a:extLst>
          </p:cNvPr>
          <p:cNvSpPr txBox="1"/>
          <p:nvPr/>
        </p:nvSpPr>
        <p:spPr>
          <a:xfrm>
            <a:off x="5540028" y="6308666"/>
            <a:ext cx="709490"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CNES/T.De Prada, 2022</a:t>
            </a:r>
          </a:p>
        </p:txBody>
      </p:sp>
      <p:sp>
        <p:nvSpPr>
          <p:cNvPr id="24" name="ZoneTexte 23">
            <a:extLst>
              <a:ext uri="{FF2B5EF4-FFF2-40B4-BE49-F238E27FC236}">
                <a16:creationId xmlns:a16="http://schemas.microsoft.com/office/drawing/2014/main" id="{B3F5AA4E-C2B0-5E0A-4B1E-9CD902D3582F}"/>
              </a:ext>
            </a:extLst>
          </p:cNvPr>
          <p:cNvSpPr txBox="1"/>
          <p:nvPr/>
        </p:nvSpPr>
        <p:spPr>
          <a:xfrm>
            <a:off x="7248325" y="6308666"/>
            <a:ext cx="696666"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CNES/ill.O.Sattler, 2022</a:t>
            </a:r>
          </a:p>
        </p:txBody>
      </p:sp>
      <p:sp>
        <p:nvSpPr>
          <p:cNvPr id="25" name="ZoneTexte 24">
            <a:extLst>
              <a:ext uri="{FF2B5EF4-FFF2-40B4-BE49-F238E27FC236}">
                <a16:creationId xmlns:a16="http://schemas.microsoft.com/office/drawing/2014/main" id="{29773D9E-9F8A-3177-85E1-B2B05CD9D94F}"/>
              </a:ext>
            </a:extLst>
          </p:cNvPr>
          <p:cNvSpPr txBox="1"/>
          <p:nvPr/>
        </p:nvSpPr>
        <p:spPr>
          <a:xfrm>
            <a:off x="8956623" y="6308666"/>
            <a:ext cx="291105"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a:t>
            </a:r>
            <a:r>
              <a:rPr lang="fr-FR" sz="400" dirty="0" smtClean="0">
                <a:solidFill>
                  <a:srgbClr val="000000"/>
                </a:solidFill>
                <a:effectLst/>
                <a:latin typeface="Arial" panose="020B0604020202020204" pitchFamily="34" charset="0"/>
                <a:cs typeface="Arial" panose="020B0604020202020204" pitchFamily="34" charset="0"/>
              </a:rPr>
              <a:t>Airbus</a:t>
            </a:r>
            <a:endParaRPr lang="fr-FR" sz="400" dirty="0">
              <a:solidFill>
                <a:srgbClr val="000000"/>
              </a:solidFill>
              <a:effectLst/>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1F6A817A-F918-266C-5705-7A2A91344173}"/>
              </a:ext>
            </a:extLst>
          </p:cNvPr>
          <p:cNvSpPr txBox="1"/>
          <p:nvPr/>
        </p:nvSpPr>
        <p:spPr>
          <a:xfrm>
            <a:off x="10657832" y="6308666"/>
            <a:ext cx="432170"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ESA.P.Carril</a:t>
            </a:r>
          </a:p>
        </p:txBody>
      </p:sp>
      <p:pic>
        <p:nvPicPr>
          <p:cNvPr id="51" name="Image 50"/>
          <p:cNvPicPr>
            <a:picLocks noChangeAspect="1"/>
          </p:cNvPicPr>
          <p:nvPr/>
        </p:nvPicPr>
        <p:blipFill rotWithShape="1">
          <a:blip r:embed="rId8">
            <a:extLst>
              <a:ext uri="{28A0092B-C50C-407E-A947-70E740481C1C}">
                <a14:useLocalDpi xmlns:a14="http://schemas.microsoft.com/office/drawing/2010/main" val="0"/>
              </a:ext>
            </a:extLst>
          </a:blip>
          <a:srcRect l="20909" r="20909"/>
          <a:stretch/>
        </p:blipFill>
        <p:spPr>
          <a:xfrm>
            <a:off x="412990" y="5248861"/>
            <a:ext cx="1083826" cy="1083826"/>
          </a:xfrm>
          <a:prstGeom prst="rect">
            <a:avLst/>
          </a:prstGeom>
        </p:spPr>
      </p:pic>
      <p:pic>
        <p:nvPicPr>
          <p:cNvPr id="52" name="Image 51"/>
          <p:cNvPicPr>
            <a:picLocks noChangeAspect="1"/>
          </p:cNvPicPr>
          <p:nvPr/>
        </p:nvPicPr>
        <p:blipFill rotWithShape="1">
          <a:blip r:embed="rId9" cstate="hqprint">
            <a:extLst>
              <a:ext uri="{28A0092B-C50C-407E-A947-70E740481C1C}">
                <a14:useLocalDpi xmlns:a14="http://schemas.microsoft.com/office/drawing/2010/main" val="0"/>
              </a:ext>
            </a:extLst>
          </a:blip>
          <a:srcRect l="18744" t="-304" r="14696" b="304"/>
          <a:stretch/>
        </p:blipFill>
        <p:spPr>
          <a:xfrm>
            <a:off x="2118991" y="5248861"/>
            <a:ext cx="1091488" cy="1091488"/>
          </a:xfrm>
          <a:prstGeom prst="rect">
            <a:avLst/>
          </a:prstGeom>
        </p:spPr>
      </p:pic>
      <p:pic>
        <p:nvPicPr>
          <p:cNvPr id="53" name="Image 52"/>
          <p:cNvPicPr>
            <a:picLocks noChangeAspect="1"/>
          </p:cNvPicPr>
          <p:nvPr/>
        </p:nvPicPr>
        <p:blipFill rotWithShape="1">
          <a:blip r:embed="rId10">
            <a:extLst>
              <a:ext uri="{28A0092B-C50C-407E-A947-70E740481C1C}">
                <a14:useLocalDpi xmlns:a14="http://schemas.microsoft.com/office/drawing/2010/main" val="0"/>
              </a:ext>
            </a:extLst>
          </a:blip>
          <a:srcRect l="2308" t="-411" r="21192" b="411"/>
          <a:stretch/>
        </p:blipFill>
        <p:spPr>
          <a:xfrm>
            <a:off x="8943986" y="5252687"/>
            <a:ext cx="1087662" cy="1087662"/>
          </a:xfrm>
          <a:prstGeom prst="rect">
            <a:avLst/>
          </a:prstGeom>
          <a:effectLst>
            <a:outerShdw blurRad="50800" dir="5400000" algn="ctr" rotWithShape="0">
              <a:srgbClr val="000000">
                <a:alpha val="43137"/>
              </a:srgbClr>
            </a:outerShdw>
          </a:effectLst>
        </p:spPr>
      </p:pic>
    </p:spTree>
    <p:extLst>
      <p:ext uri="{BB962C8B-B14F-4D97-AF65-F5344CB8AC3E}">
        <p14:creationId xmlns:p14="http://schemas.microsoft.com/office/powerpoint/2010/main" val="14493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076B030-9913-6E01-4B56-512A8F314BDF}"/>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7" y="2104"/>
            <a:ext cx="12193200" cy="5035791"/>
          </a:xfrm>
          <a:prstGeom prst="rect">
            <a:avLst/>
          </a:prstGeom>
        </p:spPr>
      </p:pic>
      <p:sp>
        <p:nvSpPr>
          <p:cNvPr id="3" name="ZoneTexte 2">
            <a:extLst>
              <a:ext uri="{FF2B5EF4-FFF2-40B4-BE49-F238E27FC236}">
                <a16:creationId xmlns:a16="http://schemas.microsoft.com/office/drawing/2014/main" id="{48B905B5-0F2A-CCA4-8A6E-18EDFC8B4BA9}"/>
              </a:ext>
            </a:extLst>
          </p:cNvPr>
          <p:cNvSpPr txBox="1"/>
          <p:nvPr/>
        </p:nvSpPr>
        <p:spPr>
          <a:xfrm>
            <a:off x="331341" y="4724077"/>
            <a:ext cx="1260000" cy="21345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COPERNICUS / </a:t>
            </a:r>
          </a:p>
          <a:p>
            <a:pPr algn="ctr"/>
            <a:r>
              <a:rPr lang="fr-FR" sz="900" b="1" cap="all" dirty="0">
                <a:solidFill>
                  <a:schemeClr val="accent1"/>
                </a:solidFill>
                <a:latin typeface="Arial Black" panose="020B0604020202020204" pitchFamily="34" charset="0"/>
                <a:cs typeface="Arial Black" panose="020B0604020202020204" pitchFamily="34" charset="0"/>
              </a:rPr>
              <a:t>FUTUREO</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4" name="ZoneTexte 3">
            <a:extLst>
              <a:ext uri="{FF2B5EF4-FFF2-40B4-BE49-F238E27FC236}">
                <a16:creationId xmlns:a16="http://schemas.microsoft.com/office/drawing/2014/main" id="{86D8B78B-6B4A-9A48-ACD0-1271412C0F21}"/>
              </a:ext>
            </a:extLst>
          </p:cNvPr>
          <p:cNvSpPr txBox="1"/>
          <p:nvPr/>
        </p:nvSpPr>
        <p:spPr>
          <a:xfrm>
            <a:off x="2036155"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PLEIADES</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5" name="ZoneTexte 4">
            <a:extLst>
              <a:ext uri="{FF2B5EF4-FFF2-40B4-BE49-F238E27FC236}">
                <a16:creationId xmlns:a16="http://schemas.microsoft.com/office/drawing/2014/main" id="{D932FAE5-AAF0-FEB8-AF1F-2EB755D79DCD}"/>
              </a:ext>
            </a:extLst>
          </p:cNvPr>
          <p:cNvSpPr txBox="1"/>
          <p:nvPr/>
        </p:nvSpPr>
        <p:spPr>
          <a:xfrm>
            <a:off x="3740969" y="4724077"/>
            <a:ext cx="1260000" cy="1857565"/>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MICROCARB</a:t>
            </a:r>
            <a:endParaRPr lang="fr-FR" sz="900" b="1"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6" name="ZoneTexte 5">
            <a:extLst>
              <a:ext uri="{FF2B5EF4-FFF2-40B4-BE49-F238E27FC236}">
                <a16:creationId xmlns:a16="http://schemas.microsoft.com/office/drawing/2014/main" id="{EEADEC57-B2FF-3072-B2D5-EB1CC97F57BC}"/>
              </a:ext>
            </a:extLst>
          </p:cNvPr>
          <p:cNvSpPr txBox="1"/>
          <p:nvPr/>
        </p:nvSpPr>
        <p:spPr>
          <a:xfrm>
            <a:off x="10560222"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SCO</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11" name="ZoneTexte 10">
            <a:extLst>
              <a:ext uri="{FF2B5EF4-FFF2-40B4-BE49-F238E27FC236}">
                <a16:creationId xmlns:a16="http://schemas.microsoft.com/office/drawing/2014/main" id="{D783D54E-A7C7-8D08-69CC-AC424D393443}"/>
              </a:ext>
            </a:extLst>
          </p:cNvPr>
          <p:cNvSpPr txBox="1"/>
          <p:nvPr/>
        </p:nvSpPr>
        <p:spPr>
          <a:xfrm>
            <a:off x="8855411"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SWOT</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12" name="ZoneTexte 11">
            <a:extLst>
              <a:ext uri="{FF2B5EF4-FFF2-40B4-BE49-F238E27FC236}">
                <a16:creationId xmlns:a16="http://schemas.microsoft.com/office/drawing/2014/main" id="{1211A469-631F-78DB-0757-44171FC5E2FA}"/>
              </a:ext>
            </a:extLst>
          </p:cNvPr>
          <p:cNvSpPr txBox="1"/>
          <p:nvPr/>
        </p:nvSpPr>
        <p:spPr>
          <a:xfrm>
            <a:off x="7150597"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defRPr sz="2000" b="1">
                <a:solidFill>
                  <a:srgbClr val="17467A"/>
                </a:solidFill>
              </a:defRPr>
            </a:pPr>
            <a:r>
              <a:rPr lang="fr-FR" sz="900" b="1" dirty="0">
                <a:solidFill>
                  <a:schemeClr val="accent1"/>
                </a:solidFill>
                <a:latin typeface="Arial Black" panose="020B0604020202020204" pitchFamily="34" charset="0"/>
                <a:cs typeface="Arial Black" panose="020B0604020202020204" pitchFamily="34" charset="0"/>
              </a:rPr>
              <a:t>BALLOONS</a:t>
            </a: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18" name="ZoneTexte 17">
            <a:extLst>
              <a:ext uri="{FF2B5EF4-FFF2-40B4-BE49-F238E27FC236}">
                <a16:creationId xmlns:a16="http://schemas.microsoft.com/office/drawing/2014/main" id="{C5828A0B-153E-DE66-716A-AC08A928D9B6}"/>
              </a:ext>
            </a:extLst>
          </p:cNvPr>
          <p:cNvSpPr txBox="1"/>
          <p:nvPr/>
        </p:nvSpPr>
        <p:spPr>
          <a:xfrm>
            <a:off x="5445783"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TRISHNA</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p:txBody>
      </p:sp>
      <p:pic>
        <p:nvPicPr>
          <p:cNvPr id="19" name="Image 18">
            <a:extLst>
              <a:ext uri="{FF2B5EF4-FFF2-40B4-BE49-F238E27FC236}">
                <a16:creationId xmlns:a16="http://schemas.microsoft.com/office/drawing/2014/main" id="{593DBB13-E863-1068-58A2-7E291D8668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1341" y="5252687"/>
            <a:ext cx="1080000" cy="1080000"/>
          </a:xfrm>
          <a:prstGeom prst="rect">
            <a:avLst/>
          </a:prstGeom>
        </p:spPr>
      </p:pic>
      <p:pic>
        <p:nvPicPr>
          <p:cNvPr id="32" name="Image 31">
            <a:extLst>
              <a:ext uri="{FF2B5EF4-FFF2-40B4-BE49-F238E27FC236}">
                <a16:creationId xmlns:a16="http://schemas.microsoft.com/office/drawing/2014/main" id="{BA37433B-C926-D6A3-A88E-181DB5A52FB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26155" y="5252687"/>
            <a:ext cx="1080000" cy="1080000"/>
          </a:xfrm>
          <a:prstGeom prst="rect">
            <a:avLst/>
          </a:prstGeom>
        </p:spPr>
      </p:pic>
      <p:pic>
        <p:nvPicPr>
          <p:cNvPr id="33" name="Image 32">
            <a:extLst>
              <a:ext uri="{FF2B5EF4-FFF2-40B4-BE49-F238E27FC236}">
                <a16:creationId xmlns:a16="http://schemas.microsoft.com/office/drawing/2014/main" id="{311453E8-3EAB-E6E5-C443-1243F638481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535783" y="5252687"/>
            <a:ext cx="1080000" cy="1080000"/>
          </a:xfrm>
          <a:prstGeom prst="rect">
            <a:avLst/>
          </a:prstGeom>
        </p:spPr>
      </p:pic>
      <p:pic>
        <p:nvPicPr>
          <p:cNvPr id="34" name="Image 33">
            <a:extLst>
              <a:ext uri="{FF2B5EF4-FFF2-40B4-BE49-F238E27FC236}">
                <a16:creationId xmlns:a16="http://schemas.microsoft.com/office/drawing/2014/main" id="{4DFCD6C4-49FD-2511-BE3C-4C369CDD9A0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40597" y="5252687"/>
            <a:ext cx="1080000" cy="1080000"/>
          </a:xfrm>
          <a:prstGeom prst="rect">
            <a:avLst/>
          </a:prstGeom>
        </p:spPr>
      </p:pic>
      <p:pic>
        <p:nvPicPr>
          <p:cNvPr id="35" name="Image 34">
            <a:extLst>
              <a:ext uri="{FF2B5EF4-FFF2-40B4-BE49-F238E27FC236}">
                <a16:creationId xmlns:a16="http://schemas.microsoft.com/office/drawing/2014/main" id="{8625EE26-7DA2-2A5B-A505-4E084551238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945411" y="5252687"/>
            <a:ext cx="1080000" cy="1080000"/>
          </a:xfrm>
          <a:prstGeom prst="rect">
            <a:avLst/>
          </a:prstGeom>
        </p:spPr>
      </p:pic>
      <p:sp>
        <p:nvSpPr>
          <p:cNvPr id="2" name="Espace réservé du texte 1">
            <a:extLst>
              <a:ext uri="{FF2B5EF4-FFF2-40B4-BE49-F238E27FC236}">
                <a16:creationId xmlns:a16="http://schemas.microsoft.com/office/drawing/2014/main" id="{DA35ABEC-8327-0C20-28E7-B6C053950409}"/>
              </a:ext>
            </a:extLst>
          </p:cNvPr>
          <p:cNvSpPr>
            <a:spLocks noGrp="1"/>
          </p:cNvSpPr>
          <p:nvPr>
            <p:ph type="body" sz="quarter" idx="13"/>
          </p:nvPr>
        </p:nvSpPr>
        <p:spPr/>
        <p:txBody>
          <a:bodyPr/>
          <a:lstStyle/>
          <a:p>
            <a:r>
              <a:rPr lang="en-GB" sz="1600" b="1" dirty="0">
                <a:solidFill>
                  <a:schemeClr val="bg1"/>
                </a:solidFill>
                <a:latin typeface="Arial Black" panose="020B0604020202020204" pitchFamily="34" charset="0"/>
                <a:cs typeface="Arial Black" panose="020B0604020202020204" pitchFamily="34" charset="0"/>
              </a:rPr>
              <a:t>WORK TOWARDS A SUSTAINABLE WORLD</a:t>
            </a:r>
          </a:p>
        </p:txBody>
      </p:sp>
      <p:cxnSp>
        <p:nvCxnSpPr>
          <p:cNvPr id="47" name="Connecteur droit 46">
            <a:extLst>
              <a:ext uri="{FF2B5EF4-FFF2-40B4-BE49-F238E27FC236}">
                <a16:creationId xmlns:a16="http://schemas.microsoft.com/office/drawing/2014/main" id="{A8E3B30F-F388-0291-EA4F-810440EEB2FA}"/>
              </a:ext>
            </a:extLst>
          </p:cNvPr>
          <p:cNvCxnSpPr/>
          <p:nvPr/>
        </p:nvCxnSpPr>
        <p:spPr>
          <a:xfrm>
            <a:off x="360000" y="591266"/>
            <a:ext cx="96846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8" name="Groupe 47">
            <a:extLst>
              <a:ext uri="{FF2B5EF4-FFF2-40B4-BE49-F238E27FC236}">
                <a16:creationId xmlns:a16="http://schemas.microsoft.com/office/drawing/2014/main" id="{8A39E2BB-34BC-A99C-2ED4-D9D044FDB5B6}"/>
              </a:ext>
            </a:extLst>
          </p:cNvPr>
          <p:cNvGrpSpPr>
            <a:grpSpLocks noChangeAspect="1"/>
          </p:cNvGrpSpPr>
          <p:nvPr/>
        </p:nvGrpSpPr>
        <p:grpSpPr>
          <a:xfrm>
            <a:off x="10388825" y="293687"/>
            <a:ext cx="1458000" cy="359116"/>
            <a:chOff x="5548537" y="438150"/>
            <a:chExt cx="2558456" cy="630164"/>
          </a:xfrm>
          <a:solidFill>
            <a:schemeClr val="bg1"/>
          </a:solidFill>
        </p:grpSpPr>
        <p:sp>
          <p:nvSpPr>
            <p:cNvPr id="49" name="Forme libre 48">
              <a:extLst>
                <a:ext uri="{FF2B5EF4-FFF2-40B4-BE49-F238E27FC236}">
                  <a16:creationId xmlns:a16="http://schemas.microsoft.com/office/drawing/2014/main" id="{C63FD1C0-6270-D164-AD19-70B15A4CD8A3}"/>
                </a:ext>
              </a:extLst>
            </p:cNvPr>
            <p:cNvSpPr/>
            <p:nvPr/>
          </p:nvSpPr>
          <p:spPr>
            <a:xfrm>
              <a:off x="7376415" y="958895"/>
              <a:ext cx="61276" cy="61276"/>
            </a:xfrm>
            <a:custGeom>
              <a:avLst/>
              <a:gdLst>
                <a:gd name="connsiteX0" fmla="*/ 0 w 217741"/>
                <a:gd name="connsiteY0" fmla="*/ 108871 h 217741"/>
                <a:gd name="connsiteX1" fmla="*/ 108871 w 217741"/>
                <a:gd name="connsiteY1" fmla="*/ 0 h 217741"/>
                <a:gd name="connsiteX2" fmla="*/ 217741 w 217741"/>
                <a:gd name="connsiteY2" fmla="*/ 108871 h 217741"/>
                <a:gd name="connsiteX3" fmla="*/ 108871 w 217741"/>
                <a:gd name="connsiteY3" fmla="*/ 217741 h 217741"/>
                <a:gd name="connsiteX4" fmla="*/ 0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0" y="108871"/>
                  </a:moveTo>
                  <a:cubicBezTo>
                    <a:pt x="0" y="48673"/>
                    <a:pt x="48768" y="0"/>
                    <a:pt x="108871" y="0"/>
                  </a:cubicBezTo>
                  <a:cubicBezTo>
                    <a:pt x="169069" y="0"/>
                    <a:pt x="217741" y="48768"/>
                    <a:pt x="217741" y="108871"/>
                  </a:cubicBezTo>
                  <a:cubicBezTo>
                    <a:pt x="217741" y="169069"/>
                    <a:pt x="168973" y="217741"/>
                    <a:pt x="108871" y="217741"/>
                  </a:cubicBezTo>
                  <a:cubicBezTo>
                    <a:pt x="48768" y="217741"/>
                    <a:pt x="0" y="169069"/>
                    <a:pt x="0" y="108871"/>
                  </a:cubicBezTo>
                </a:path>
              </a:pathLst>
            </a:custGeom>
            <a:grpFill/>
            <a:ln w="9525" cap="flat">
              <a:noFill/>
              <a:prstDash val="solid"/>
              <a:miter/>
            </a:ln>
          </p:spPr>
          <p:txBody>
            <a:bodyPr rtlCol="0" anchor="ctr"/>
            <a:lstStyle/>
            <a:p>
              <a:endParaRPr lang="fr-FR" dirty="0"/>
            </a:p>
          </p:txBody>
        </p:sp>
        <p:sp>
          <p:nvSpPr>
            <p:cNvPr id="50" name="Forme libre 49">
              <a:extLst>
                <a:ext uri="{FF2B5EF4-FFF2-40B4-BE49-F238E27FC236}">
                  <a16:creationId xmlns:a16="http://schemas.microsoft.com/office/drawing/2014/main" id="{CC21184F-60C8-2E7E-3565-9AB41F20549E}"/>
                </a:ext>
              </a:extLst>
            </p:cNvPr>
            <p:cNvSpPr/>
            <p:nvPr/>
          </p:nvSpPr>
          <p:spPr>
            <a:xfrm>
              <a:off x="7634094" y="970769"/>
              <a:ext cx="37501" cy="37527"/>
            </a:xfrm>
            <a:custGeom>
              <a:avLst/>
              <a:gdLst>
                <a:gd name="connsiteX0" fmla="*/ 133255 w 133254"/>
                <a:gd name="connsiteY0" fmla="*/ 66675 h 133350"/>
                <a:gd name="connsiteX1" fmla="*/ 66580 w 133254"/>
                <a:gd name="connsiteY1" fmla="*/ 133350 h 133350"/>
                <a:gd name="connsiteX2" fmla="*/ 0 w 133254"/>
                <a:gd name="connsiteY2" fmla="*/ 66675 h 133350"/>
                <a:gd name="connsiteX3" fmla="*/ 66580 w 133254"/>
                <a:gd name="connsiteY3" fmla="*/ 0 h 133350"/>
                <a:gd name="connsiteX4" fmla="*/ 133255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133255" y="66675"/>
                  </a:moveTo>
                  <a:cubicBezTo>
                    <a:pt x="133255" y="103441"/>
                    <a:pt x="103441" y="133350"/>
                    <a:pt x="66580" y="133350"/>
                  </a:cubicBezTo>
                  <a:cubicBezTo>
                    <a:pt x="29813" y="133350"/>
                    <a:pt x="0" y="103537"/>
                    <a:pt x="0" y="66675"/>
                  </a:cubicBezTo>
                  <a:cubicBezTo>
                    <a:pt x="0" y="29908"/>
                    <a:pt x="29813" y="0"/>
                    <a:pt x="66580" y="0"/>
                  </a:cubicBezTo>
                  <a:cubicBezTo>
                    <a:pt x="103346" y="0"/>
                    <a:pt x="133255" y="29908"/>
                    <a:pt x="133255" y="66675"/>
                  </a:cubicBezTo>
                </a:path>
              </a:pathLst>
            </a:custGeom>
            <a:grpFill/>
            <a:ln w="9525" cap="flat">
              <a:noFill/>
              <a:prstDash val="solid"/>
              <a:miter/>
            </a:ln>
          </p:spPr>
          <p:txBody>
            <a:bodyPr rtlCol="0" anchor="ctr"/>
            <a:lstStyle/>
            <a:p>
              <a:endParaRPr lang="fr-FR" dirty="0"/>
            </a:p>
          </p:txBody>
        </p:sp>
        <p:sp>
          <p:nvSpPr>
            <p:cNvPr id="57" name="Forme libre 56">
              <a:extLst>
                <a:ext uri="{FF2B5EF4-FFF2-40B4-BE49-F238E27FC236}">
                  <a16:creationId xmlns:a16="http://schemas.microsoft.com/office/drawing/2014/main" id="{2061B775-CD55-6A80-6C35-B26000D5ED40}"/>
                </a:ext>
              </a:extLst>
            </p:cNvPr>
            <p:cNvSpPr/>
            <p:nvPr/>
          </p:nvSpPr>
          <p:spPr>
            <a:xfrm>
              <a:off x="7865880" y="976399"/>
              <a:ext cx="26269" cy="26269"/>
            </a:xfrm>
            <a:custGeom>
              <a:avLst/>
              <a:gdLst>
                <a:gd name="connsiteX0" fmla="*/ 93345 w 93344"/>
                <a:gd name="connsiteY0" fmla="*/ 46672 h 93344"/>
                <a:gd name="connsiteX1" fmla="*/ 46673 w 93344"/>
                <a:gd name="connsiteY1" fmla="*/ 93345 h 93344"/>
                <a:gd name="connsiteX2" fmla="*/ 0 w 93344"/>
                <a:gd name="connsiteY2" fmla="*/ 46672 h 93344"/>
                <a:gd name="connsiteX3" fmla="*/ 46673 w 93344"/>
                <a:gd name="connsiteY3" fmla="*/ 0 h 93344"/>
                <a:gd name="connsiteX4" fmla="*/ 93345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93345" y="46672"/>
                  </a:moveTo>
                  <a:cubicBezTo>
                    <a:pt x="93345" y="72390"/>
                    <a:pt x="72485" y="93345"/>
                    <a:pt x="46673" y="93345"/>
                  </a:cubicBezTo>
                  <a:cubicBezTo>
                    <a:pt x="20955" y="93345"/>
                    <a:pt x="0" y="72485"/>
                    <a:pt x="0" y="46672"/>
                  </a:cubicBezTo>
                  <a:cubicBezTo>
                    <a:pt x="0" y="20955"/>
                    <a:pt x="20860" y="0"/>
                    <a:pt x="46673" y="0"/>
                  </a:cubicBezTo>
                  <a:cubicBezTo>
                    <a:pt x="72390" y="0"/>
                    <a:pt x="93345" y="20955"/>
                    <a:pt x="93345" y="46672"/>
                  </a:cubicBezTo>
                </a:path>
              </a:pathLst>
            </a:custGeom>
            <a:grpFill/>
            <a:ln w="9525" cap="flat">
              <a:noFill/>
              <a:prstDash val="solid"/>
              <a:miter/>
            </a:ln>
          </p:spPr>
          <p:txBody>
            <a:bodyPr rtlCol="0" anchor="ctr"/>
            <a:lstStyle/>
            <a:p>
              <a:endParaRPr lang="fr-FR" dirty="0"/>
            </a:p>
          </p:txBody>
        </p:sp>
        <p:sp>
          <p:nvSpPr>
            <p:cNvPr id="58" name="Forme libre 57">
              <a:extLst>
                <a:ext uri="{FF2B5EF4-FFF2-40B4-BE49-F238E27FC236}">
                  <a16:creationId xmlns:a16="http://schemas.microsoft.com/office/drawing/2014/main" id="{8B4986DD-D44F-3D8E-2500-95E5AE0A27E0}"/>
                </a:ext>
              </a:extLst>
            </p:cNvPr>
            <p:cNvSpPr/>
            <p:nvPr/>
          </p:nvSpPr>
          <p:spPr>
            <a:xfrm>
              <a:off x="8088605" y="980339"/>
              <a:ext cx="18388" cy="18388"/>
            </a:xfrm>
            <a:custGeom>
              <a:avLst/>
              <a:gdLst>
                <a:gd name="connsiteX0" fmla="*/ 65341 w 65341"/>
                <a:gd name="connsiteY0" fmla="*/ 32671 h 65341"/>
                <a:gd name="connsiteX1" fmla="*/ 32671 w 65341"/>
                <a:gd name="connsiteY1" fmla="*/ 65341 h 65341"/>
                <a:gd name="connsiteX2" fmla="*/ 0 w 65341"/>
                <a:gd name="connsiteY2" fmla="*/ 32671 h 65341"/>
                <a:gd name="connsiteX3" fmla="*/ 32671 w 65341"/>
                <a:gd name="connsiteY3" fmla="*/ 0 h 65341"/>
                <a:gd name="connsiteX4" fmla="*/ 65341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65341" y="32671"/>
                  </a:moveTo>
                  <a:cubicBezTo>
                    <a:pt x="65341" y="50768"/>
                    <a:pt x="50673" y="65341"/>
                    <a:pt x="32671" y="65341"/>
                  </a:cubicBezTo>
                  <a:cubicBezTo>
                    <a:pt x="14668" y="65341"/>
                    <a:pt x="0" y="50768"/>
                    <a:pt x="0" y="32671"/>
                  </a:cubicBezTo>
                  <a:cubicBezTo>
                    <a:pt x="0" y="14668"/>
                    <a:pt x="14573" y="0"/>
                    <a:pt x="32671" y="0"/>
                  </a:cubicBezTo>
                  <a:cubicBezTo>
                    <a:pt x="50673" y="0"/>
                    <a:pt x="65341" y="14668"/>
                    <a:pt x="65341" y="32671"/>
                  </a:cubicBezTo>
                </a:path>
              </a:pathLst>
            </a:custGeom>
            <a:grpFill/>
            <a:ln w="9525" cap="flat">
              <a:noFill/>
              <a:prstDash val="solid"/>
              <a:miter/>
            </a:ln>
          </p:spPr>
          <p:txBody>
            <a:bodyPr rtlCol="0" anchor="ctr"/>
            <a:lstStyle/>
            <a:p>
              <a:endParaRPr lang="fr-FR" dirty="0"/>
            </a:p>
          </p:txBody>
        </p:sp>
        <p:sp>
          <p:nvSpPr>
            <p:cNvPr id="59" name="Forme libre 58">
              <a:extLst>
                <a:ext uri="{FF2B5EF4-FFF2-40B4-BE49-F238E27FC236}">
                  <a16:creationId xmlns:a16="http://schemas.microsoft.com/office/drawing/2014/main" id="{5E1900C8-7EF1-F711-EF9B-43726EB04E1C}"/>
                </a:ext>
              </a:extLst>
            </p:cNvPr>
            <p:cNvSpPr/>
            <p:nvPr/>
          </p:nvSpPr>
          <p:spPr>
            <a:xfrm>
              <a:off x="6217837" y="958895"/>
              <a:ext cx="61276" cy="61276"/>
            </a:xfrm>
            <a:custGeom>
              <a:avLst/>
              <a:gdLst>
                <a:gd name="connsiteX0" fmla="*/ 217742 w 217741"/>
                <a:gd name="connsiteY0" fmla="*/ 108871 h 217741"/>
                <a:gd name="connsiteX1" fmla="*/ 108871 w 217741"/>
                <a:gd name="connsiteY1" fmla="*/ 217741 h 217741"/>
                <a:gd name="connsiteX2" fmla="*/ 0 w 217741"/>
                <a:gd name="connsiteY2" fmla="*/ 108871 h 217741"/>
                <a:gd name="connsiteX3" fmla="*/ 108871 w 217741"/>
                <a:gd name="connsiteY3" fmla="*/ 0 h 217741"/>
                <a:gd name="connsiteX4" fmla="*/ 217742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217742" y="108871"/>
                  </a:moveTo>
                  <a:cubicBezTo>
                    <a:pt x="217742" y="169069"/>
                    <a:pt x="168974" y="217741"/>
                    <a:pt x="108871" y="217741"/>
                  </a:cubicBezTo>
                  <a:cubicBezTo>
                    <a:pt x="48673" y="217741"/>
                    <a:pt x="0" y="168973"/>
                    <a:pt x="0" y="108871"/>
                  </a:cubicBezTo>
                  <a:cubicBezTo>
                    <a:pt x="0" y="48673"/>
                    <a:pt x="48768" y="0"/>
                    <a:pt x="108871" y="0"/>
                  </a:cubicBezTo>
                  <a:cubicBezTo>
                    <a:pt x="168974" y="0"/>
                    <a:pt x="217742" y="48673"/>
                    <a:pt x="217742" y="108871"/>
                  </a:cubicBezTo>
                </a:path>
              </a:pathLst>
            </a:custGeom>
            <a:grpFill/>
            <a:ln w="9525" cap="flat">
              <a:noFill/>
              <a:prstDash val="solid"/>
              <a:miter/>
            </a:ln>
          </p:spPr>
          <p:txBody>
            <a:bodyPr rtlCol="0" anchor="ctr"/>
            <a:lstStyle/>
            <a:p>
              <a:endParaRPr lang="fr-FR" dirty="0"/>
            </a:p>
          </p:txBody>
        </p:sp>
        <p:sp>
          <p:nvSpPr>
            <p:cNvPr id="60" name="Forme libre 59">
              <a:extLst>
                <a:ext uri="{FF2B5EF4-FFF2-40B4-BE49-F238E27FC236}">
                  <a16:creationId xmlns:a16="http://schemas.microsoft.com/office/drawing/2014/main" id="{6CD6C238-1B6A-07CB-C7D6-0627FC1961FB}"/>
                </a:ext>
              </a:extLst>
            </p:cNvPr>
            <p:cNvSpPr/>
            <p:nvPr/>
          </p:nvSpPr>
          <p:spPr>
            <a:xfrm>
              <a:off x="5983961" y="970769"/>
              <a:ext cx="37501" cy="37527"/>
            </a:xfrm>
            <a:custGeom>
              <a:avLst/>
              <a:gdLst>
                <a:gd name="connsiteX0" fmla="*/ 0 w 133254"/>
                <a:gd name="connsiteY0" fmla="*/ 66675 h 133350"/>
                <a:gd name="connsiteX1" fmla="*/ 66675 w 133254"/>
                <a:gd name="connsiteY1" fmla="*/ 0 h 133350"/>
                <a:gd name="connsiteX2" fmla="*/ 133255 w 133254"/>
                <a:gd name="connsiteY2" fmla="*/ 66675 h 133350"/>
                <a:gd name="connsiteX3" fmla="*/ 66675 w 133254"/>
                <a:gd name="connsiteY3" fmla="*/ 133350 h 133350"/>
                <a:gd name="connsiteX4" fmla="*/ 0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0" y="66675"/>
                  </a:moveTo>
                  <a:cubicBezTo>
                    <a:pt x="0" y="29908"/>
                    <a:pt x="29813" y="0"/>
                    <a:pt x="66675" y="0"/>
                  </a:cubicBezTo>
                  <a:cubicBezTo>
                    <a:pt x="103442" y="0"/>
                    <a:pt x="133255" y="29813"/>
                    <a:pt x="133255" y="66675"/>
                  </a:cubicBezTo>
                  <a:cubicBezTo>
                    <a:pt x="133255" y="103441"/>
                    <a:pt x="103442" y="133350"/>
                    <a:pt x="66675" y="133350"/>
                  </a:cubicBezTo>
                  <a:cubicBezTo>
                    <a:pt x="29813" y="133350"/>
                    <a:pt x="0" y="103441"/>
                    <a:pt x="0" y="66675"/>
                  </a:cubicBezTo>
                </a:path>
              </a:pathLst>
            </a:custGeom>
            <a:grpFill/>
            <a:ln w="9525" cap="flat">
              <a:noFill/>
              <a:prstDash val="solid"/>
              <a:miter/>
            </a:ln>
          </p:spPr>
          <p:txBody>
            <a:bodyPr rtlCol="0" anchor="ctr"/>
            <a:lstStyle/>
            <a:p>
              <a:endParaRPr lang="fr-FR" dirty="0"/>
            </a:p>
          </p:txBody>
        </p:sp>
        <p:sp>
          <p:nvSpPr>
            <p:cNvPr id="61" name="Forme libre 60">
              <a:extLst>
                <a:ext uri="{FF2B5EF4-FFF2-40B4-BE49-F238E27FC236}">
                  <a16:creationId xmlns:a16="http://schemas.microsoft.com/office/drawing/2014/main" id="{2ACB76AC-5650-4D13-D198-BD29EE528B2E}"/>
                </a:ext>
              </a:extLst>
            </p:cNvPr>
            <p:cNvSpPr/>
            <p:nvPr/>
          </p:nvSpPr>
          <p:spPr>
            <a:xfrm>
              <a:off x="5763409" y="976399"/>
              <a:ext cx="26269" cy="26269"/>
            </a:xfrm>
            <a:custGeom>
              <a:avLst/>
              <a:gdLst>
                <a:gd name="connsiteX0" fmla="*/ 0 w 93344"/>
                <a:gd name="connsiteY0" fmla="*/ 46672 h 93344"/>
                <a:gd name="connsiteX1" fmla="*/ 46673 w 93344"/>
                <a:gd name="connsiteY1" fmla="*/ 0 h 93344"/>
                <a:gd name="connsiteX2" fmla="*/ 93345 w 93344"/>
                <a:gd name="connsiteY2" fmla="*/ 46672 h 93344"/>
                <a:gd name="connsiteX3" fmla="*/ 46673 w 93344"/>
                <a:gd name="connsiteY3" fmla="*/ 93345 h 93344"/>
                <a:gd name="connsiteX4" fmla="*/ 0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0" y="46672"/>
                  </a:moveTo>
                  <a:cubicBezTo>
                    <a:pt x="0" y="20955"/>
                    <a:pt x="20860" y="0"/>
                    <a:pt x="46673" y="0"/>
                  </a:cubicBezTo>
                  <a:cubicBezTo>
                    <a:pt x="72390" y="0"/>
                    <a:pt x="93345" y="20859"/>
                    <a:pt x="93345" y="46672"/>
                  </a:cubicBezTo>
                  <a:cubicBezTo>
                    <a:pt x="93345" y="72390"/>
                    <a:pt x="72485" y="93345"/>
                    <a:pt x="46673" y="93345"/>
                  </a:cubicBezTo>
                  <a:cubicBezTo>
                    <a:pt x="20860" y="93345"/>
                    <a:pt x="0" y="72390"/>
                    <a:pt x="0" y="46672"/>
                  </a:cubicBezTo>
                </a:path>
              </a:pathLst>
            </a:custGeom>
            <a:grpFill/>
            <a:ln w="9525" cap="flat">
              <a:noFill/>
              <a:prstDash val="solid"/>
              <a:miter/>
            </a:ln>
          </p:spPr>
          <p:txBody>
            <a:bodyPr rtlCol="0" anchor="ctr"/>
            <a:lstStyle/>
            <a:p>
              <a:endParaRPr lang="fr-FR" dirty="0"/>
            </a:p>
          </p:txBody>
        </p:sp>
        <p:sp>
          <p:nvSpPr>
            <p:cNvPr id="62" name="Forme libre 61">
              <a:extLst>
                <a:ext uri="{FF2B5EF4-FFF2-40B4-BE49-F238E27FC236}">
                  <a16:creationId xmlns:a16="http://schemas.microsoft.com/office/drawing/2014/main" id="{FC018546-AC96-F73B-8609-E1364813CF1D}"/>
                </a:ext>
              </a:extLst>
            </p:cNvPr>
            <p:cNvSpPr/>
            <p:nvPr/>
          </p:nvSpPr>
          <p:spPr>
            <a:xfrm>
              <a:off x="5548537" y="980339"/>
              <a:ext cx="18388" cy="18388"/>
            </a:xfrm>
            <a:custGeom>
              <a:avLst/>
              <a:gdLst>
                <a:gd name="connsiteX0" fmla="*/ 0 w 65341"/>
                <a:gd name="connsiteY0" fmla="*/ 32671 h 65341"/>
                <a:gd name="connsiteX1" fmla="*/ 32671 w 65341"/>
                <a:gd name="connsiteY1" fmla="*/ 0 h 65341"/>
                <a:gd name="connsiteX2" fmla="*/ 65341 w 65341"/>
                <a:gd name="connsiteY2" fmla="*/ 32671 h 65341"/>
                <a:gd name="connsiteX3" fmla="*/ 32671 w 65341"/>
                <a:gd name="connsiteY3" fmla="*/ 65341 h 65341"/>
                <a:gd name="connsiteX4" fmla="*/ 0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0" y="32671"/>
                  </a:moveTo>
                  <a:cubicBezTo>
                    <a:pt x="0" y="14668"/>
                    <a:pt x="14573" y="0"/>
                    <a:pt x="32671" y="0"/>
                  </a:cubicBezTo>
                  <a:cubicBezTo>
                    <a:pt x="50673" y="0"/>
                    <a:pt x="65341" y="14573"/>
                    <a:pt x="65341" y="32671"/>
                  </a:cubicBezTo>
                  <a:cubicBezTo>
                    <a:pt x="65341" y="50768"/>
                    <a:pt x="50768" y="65341"/>
                    <a:pt x="32671" y="65341"/>
                  </a:cubicBezTo>
                  <a:cubicBezTo>
                    <a:pt x="14669" y="65341"/>
                    <a:pt x="0" y="50768"/>
                    <a:pt x="0" y="32671"/>
                  </a:cubicBezTo>
                </a:path>
              </a:pathLst>
            </a:custGeom>
            <a:grpFill/>
            <a:ln w="9525" cap="flat">
              <a:noFill/>
              <a:prstDash val="solid"/>
              <a:miter/>
            </a:ln>
          </p:spPr>
          <p:txBody>
            <a:bodyPr rtlCol="0" anchor="ctr"/>
            <a:lstStyle/>
            <a:p>
              <a:endParaRPr lang="fr-FR" dirty="0"/>
            </a:p>
          </p:txBody>
        </p:sp>
        <p:sp>
          <p:nvSpPr>
            <p:cNvPr id="63" name="Forme libre 62">
              <a:extLst>
                <a:ext uri="{FF2B5EF4-FFF2-40B4-BE49-F238E27FC236}">
                  <a16:creationId xmlns:a16="http://schemas.microsoft.com/office/drawing/2014/main" id="{1FF468BB-668C-A56F-1DCF-F0EED7352ADE}"/>
                </a:ext>
              </a:extLst>
            </p:cNvPr>
            <p:cNvSpPr/>
            <p:nvPr/>
          </p:nvSpPr>
          <p:spPr>
            <a:xfrm>
              <a:off x="6673366" y="438150"/>
              <a:ext cx="312657" cy="421297"/>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grpFill/>
            <a:ln w="9525" cap="flat">
              <a:noFill/>
              <a:prstDash val="solid"/>
              <a:miter/>
            </a:ln>
          </p:spPr>
          <p:txBody>
            <a:bodyPr rtlCol="0" anchor="ctr"/>
            <a:lstStyle/>
            <a:p>
              <a:endParaRPr lang="fr-FR" dirty="0"/>
            </a:p>
          </p:txBody>
        </p:sp>
        <p:sp>
          <p:nvSpPr>
            <p:cNvPr id="64" name="Forme libre 63">
              <a:extLst>
                <a:ext uri="{FF2B5EF4-FFF2-40B4-BE49-F238E27FC236}">
                  <a16:creationId xmlns:a16="http://schemas.microsoft.com/office/drawing/2014/main" id="{8575683B-54E7-3990-1CEE-F1028F5EF0A7}"/>
                </a:ext>
              </a:extLst>
            </p:cNvPr>
            <p:cNvSpPr/>
            <p:nvPr/>
          </p:nvSpPr>
          <p:spPr>
            <a:xfrm>
              <a:off x="6836664" y="559076"/>
              <a:ext cx="144791" cy="131325"/>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grpFill/>
            <a:ln w="9525" cap="flat">
              <a:noFill/>
              <a:prstDash val="solid"/>
              <a:miter/>
            </a:ln>
          </p:spPr>
          <p:txBody>
            <a:bodyPr rtlCol="0" anchor="ctr"/>
            <a:lstStyle/>
            <a:p>
              <a:endParaRPr lang="fr-FR" dirty="0"/>
            </a:p>
          </p:txBody>
        </p:sp>
        <p:sp>
          <p:nvSpPr>
            <p:cNvPr id="65" name="Forme libre 64">
              <a:extLst>
                <a:ext uri="{FF2B5EF4-FFF2-40B4-BE49-F238E27FC236}">
                  <a16:creationId xmlns:a16="http://schemas.microsoft.com/office/drawing/2014/main" id="{6CAECD7D-B3D3-4B6E-4B47-C0E384F9CEB5}"/>
                </a:ext>
              </a:extLst>
            </p:cNvPr>
            <p:cNvSpPr/>
            <p:nvPr/>
          </p:nvSpPr>
          <p:spPr>
            <a:xfrm>
              <a:off x="6645999" y="904292"/>
              <a:ext cx="168766" cy="164021"/>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grpFill/>
            <a:ln w="9525" cap="flat">
              <a:noFill/>
              <a:prstDash val="solid"/>
              <a:miter/>
            </a:ln>
          </p:spPr>
          <p:txBody>
            <a:bodyPr rtlCol="0" anchor="ctr"/>
            <a:lstStyle/>
            <a:p>
              <a:endParaRPr lang="fr-FR" dirty="0"/>
            </a:p>
          </p:txBody>
        </p:sp>
        <p:sp>
          <p:nvSpPr>
            <p:cNvPr id="66" name="Forme libre 65">
              <a:extLst>
                <a:ext uri="{FF2B5EF4-FFF2-40B4-BE49-F238E27FC236}">
                  <a16:creationId xmlns:a16="http://schemas.microsoft.com/office/drawing/2014/main" id="{24D6C729-6412-31B3-97B4-7BBDBF9108B4}"/>
                </a:ext>
              </a:extLst>
            </p:cNvPr>
            <p:cNvSpPr/>
            <p:nvPr/>
          </p:nvSpPr>
          <p:spPr>
            <a:xfrm>
              <a:off x="6465652" y="908849"/>
              <a:ext cx="155899" cy="159465"/>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grpFill/>
            <a:ln w="9525" cap="flat">
              <a:noFill/>
              <a:prstDash val="solid"/>
              <a:miter/>
            </a:ln>
          </p:spPr>
          <p:txBody>
            <a:bodyPr rtlCol="0" anchor="ctr"/>
            <a:lstStyle/>
            <a:p>
              <a:endParaRPr lang="fr-FR" dirty="0"/>
            </a:p>
          </p:txBody>
        </p:sp>
        <p:sp>
          <p:nvSpPr>
            <p:cNvPr id="67" name="Forme libre 66">
              <a:extLst>
                <a:ext uri="{FF2B5EF4-FFF2-40B4-BE49-F238E27FC236}">
                  <a16:creationId xmlns:a16="http://schemas.microsoft.com/office/drawing/2014/main" id="{71D16893-92B9-5ACB-0CF3-3B1739E0455F}"/>
                </a:ext>
              </a:extLst>
            </p:cNvPr>
            <p:cNvSpPr/>
            <p:nvPr/>
          </p:nvSpPr>
          <p:spPr>
            <a:xfrm>
              <a:off x="6837067" y="904292"/>
              <a:ext cx="170489" cy="163995"/>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grpFill/>
            <a:ln w="9525" cap="flat">
              <a:noFill/>
              <a:prstDash val="solid"/>
              <a:miter/>
            </a:ln>
          </p:spPr>
          <p:txBody>
            <a:bodyPr rtlCol="0" anchor="ctr"/>
            <a:lstStyle/>
            <a:p>
              <a:endParaRPr lang="fr-FR" dirty="0"/>
            </a:p>
          </p:txBody>
        </p:sp>
        <p:sp>
          <p:nvSpPr>
            <p:cNvPr id="69" name="Forme libre 68">
              <a:extLst>
                <a:ext uri="{FF2B5EF4-FFF2-40B4-BE49-F238E27FC236}">
                  <a16:creationId xmlns:a16="http://schemas.microsoft.com/office/drawing/2014/main" id="{F473187E-D652-42AA-35C4-0FE4312CD8DE}"/>
                </a:ext>
              </a:extLst>
            </p:cNvPr>
            <p:cNvSpPr/>
            <p:nvPr/>
          </p:nvSpPr>
          <p:spPr>
            <a:xfrm>
              <a:off x="7029796" y="908849"/>
              <a:ext cx="160081" cy="158686"/>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grpFill/>
            <a:ln w="9525" cap="flat">
              <a:noFill/>
              <a:prstDash val="solid"/>
              <a:miter/>
            </a:ln>
          </p:spPr>
          <p:txBody>
            <a:bodyPr rtlCol="0" anchor="ctr"/>
            <a:lstStyle/>
            <a:p>
              <a:endParaRPr lang="fr-FR" dirty="0"/>
            </a:p>
          </p:txBody>
        </p:sp>
      </p:grpSp>
      <p:sp>
        <p:nvSpPr>
          <p:cNvPr id="41" name="Espace réservé du numéro de diapositive 3">
            <a:extLst>
              <a:ext uri="{FF2B5EF4-FFF2-40B4-BE49-F238E27FC236}">
                <a16:creationId xmlns:a16="http://schemas.microsoft.com/office/drawing/2014/main" id="{63C9EC97-C35B-E41E-336D-6C6E3EBDBC1E}"/>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5</a:t>
            </a:fld>
            <a:endParaRPr lang="fr-FR" dirty="0"/>
          </a:p>
        </p:txBody>
      </p:sp>
      <p:sp>
        <p:nvSpPr>
          <p:cNvPr id="43" name="Rectangle 42">
            <a:extLst>
              <a:ext uri="{FF2B5EF4-FFF2-40B4-BE49-F238E27FC236}">
                <a16:creationId xmlns:a16="http://schemas.microsoft.com/office/drawing/2014/main" id="{626D5C6D-70FD-3DDE-A0D7-1C66C4387E77}"/>
              </a:ext>
            </a:extLst>
          </p:cNvPr>
          <p:cNvSpPr/>
          <p:nvPr/>
        </p:nvSpPr>
        <p:spPr>
          <a:xfrm>
            <a:off x="0" y="6572250"/>
            <a:ext cx="12192000" cy="285750"/>
          </a:xfrm>
          <a:prstGeom prst="rect">
            <a:avLst/>
          </a:prstGeom>
          <a:gradFill flip="none" rotWithShape="1">
            <a:gsLst>
              <a:gs pos="100000">
                <a:srgbClr val="44C39D"/>
              </a:gs>
              <a:gs pos="48000">
                <a:srgbClr val="005191"/>
              </a:gs>
              <a:gs pos="0">
                <a:srgbClr val="02025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space réservé du numéro de diapositive 5">
            <a:extLst>
              <a:ext uri="{FF2B5EF4-FFF2-40B4-BE49-F238E27FC236}">
                <a16:creationId xmlns:a16="http://schemas.microsoft.com/office/drawing/2014/main" id="{B4C77991-FC5C-E66F-8DDC-A25B3C5EE2F5}"/>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5</a:t>
            </a:fld>
            <a:endParaRPr lang="fr-FR" dirty="0"/>
          </a:p>
        </p:txBody>
      </p:sp>
      <p:cxnSp>
        <p:nvCxnSpPr>
          <p:cNvPr id="45" name="Connecteur droit 44">
            <a:extLst>
              <a:ext uri="{FF2B5EF4-FFF2-40B4-BE49-F238E27FC236}">
                <a16:creationId xmlns:a16="http://schemas.microsoft.com/office/drawing/2014/main" id="{4B5DD433-FE0E-441B-7973-F8657C6A5913}"/>
              </a:ext>
            </a:extLst>
          </p:cNvPr>
          <p:cNvCxnSpPr/>
          <p:nvPr/>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DE42CDDB-97A1-4ACE-F510-3982D7FBF81B}"/>
              </a:ext>
            </a:extLst>
          </p:cNvPr>
          <p:cNvSpPr txBox="1"/>
          <p:nvPr/>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
        <p:nvSpPr>
          <p:cNvPr id="7" name="ZoneTexte 6">
            <a:extLst>
              <a:ext uri="{FF2B5EF4-FFF2-40B4-BE49-F238E27FC236}">
                <a16:creationId xmlns:a16="http://schemas.microsoft.com/office/drawing/2014/main" id="{A4CEA291-D8EA-22E2-6E31-5338C51A52CF}"/>
              </a:ext>
            </a:extLst>
          </p:cNvPr>
          <p:cNvSpPr txBox="1"/>
          <p:nvPr/>
        </p:nvSpPr>
        <p:spPr>
          <a:xfrm rot="16200000">
            <a:off x="11670063" y="4203236"/>
            <a:ext cx="874598" cy="153888"/>
          </a:xfrm>
          <a:prstGeom prst="rect">
            <a:avLst/>
          </a:prstGeom>
          <a:noFill/>
        </p:spPr>
        <p:txBody>
          <a:bodyPr wrap="none" lIns="0" rtlCol="0">
            <a:spAutoFit/>
          </a:bodyPr>
          <a:lstStyle/>
          <a:p>
            <a:r>
              <a:rPr lang="fr-FR" sz="400" dirty="0">
                <a:solidFill>
                  <a:schemeClr val="bg1"/>
                </a:solidFill>
                <a:effectLst/>
                <a:latin typeface="Arial" panose="020B0604020202020204" pitchFamily="34" charset="0"/>
                <a:cs typeface="Arial" panose="020B0604020202020204" pitchFamily="34" charset="0"/>
              </a:rPr>
              <a:t>© Copernicus Sentinel Data, 2019</a:t>
            </a:r>
          </a:p>
        </p:txBody>
      </p:sp>
      <p:sp>
        <p:nvSpPr>
          <p:cNvPr id="21" name="ZoneTexte 20">
            <a:extLst>
              <a:ext uri="{FF2B5EF4-FFF2-40B4-BE49-F238E27FC236}">
                <a16:creationId xmlns:a16="http://schemas.microsoft.com/office/drawing/2014/main" id="{13CAE42E-D4FC-88F4-8703-22F13FE8235E}"/>
              </a:ext>
            </a:extLst>
          </p:cNvPr>
          <p:cNvSpPr txBox="1"/>
          <p:nvPr/>
        </p:nvSpPr>
        <p:spPr>
          <a:xfrm>
            <a:off x="421341" y="6301696"/>
            <a:ext cx="874598"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Copernicus Sentinel Data, 2022</a:t>
            </a:r>
          </a:p>
        </p:txBody>
      </p:sp>
      <p:sp>
        <p:nvSpPr>
          <p:cNvPr id="22" name="ZoneTexte 21">
            <a:extLst>
              <a:ext uri="{FF2B5EF4-FFF2-40B4-BE49-F238E27FC236}">
                <a16:creationId xmlns:a16="http://schemas.microsoft.com/office/drawing/2014/main" id="{ECF1AF69-794A-DC42-FE98-45A36E960A22}"/>
              </a:ext>
            </a:extLst>
          </p:cNvPr>
          <p:cNvSpPr txBox="1"/>
          <p:nvPr/>
        </p:nvSpPr>
        <p:spPr>
          <a:xfrm>
            <a:off x="2144698" y="6308666"/>
            <a:ext cx="707886"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CNES/ill.D.Ducros, 2018</a:t>
            </a:r>
          </a:p>
        </p:txBody>
      </p:sp>
      <p:sp>
        <p:nvSpPr>
          <p:cNvPr id="23" name="ZoneTexte 22">
            <a:extLst>
              <a:ext uri="{FF2B5EF4-FFF2-40B4-BE49-F238E27FC236}">
                <a16:creationId xmlns:a16="http://schemas.microsoft.com/office/drawing/2014/main" id="{529BFE06-B79C-FF19-DF3B-7D02A9817F6C}"/>
              </a:ext>
            </a:extLst>
          </p:cNvPr>
          <p:cNvSpPr txBox="1"/>
          <p:nvPr/>
        </p:nvSpPr>
        <p:spPr>
          <a:xfrm>
            <a:off x="3838819" y="6308666"/>
            <a:ext cx="688650"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a:t>
            </a:r>
            <a:r>
              <a:rPr lang="fr-FR" sz="400" dirty="0" smtClean="0">
                <a:solidFill>
                  <a:srgbClr val="000000"/>
                </a:solidFill>
                <a:latin typeface="Arial" panose="020B0604020202020204" pitchFamily="34" charset="0"/>
                <a:cs typeface="Arial" panose="020B0604020202020204" pitchFamily="34" charset="0"/>
              </a:rPr>
              <a:t>CNES/</a:t>
            </a:r>
            <a:r>
              <a:rPr lang="fr-FR" sz="400" dirty="0" err="1" smtClean="0">
                <a:solidFill>
                  <a:srgbClr val="000000"/>
                </a:solidFill>
                <a:latin typeface="Arial" panose="020B0604020202020204" pitchFamily="34" charset="0"/>
                <a:cs typeface="Arial" panose="020B0604020202020204" pitchFamily="34" charset="0"/>
              </a:rPr>
              <a:t>E.Grimault</a:t>
            </a:r>
            <a:r>
              <a:rPr lang="fr-FR" sz="400" smtClean="0">
                <a:solidFill>
                  <a:srgbClr val="000000"/>
                </a:solidFill>
                <a:latin typeface="Arial" panose="020B0604020202020204" pitchFamily="34" charset="0"/>
                <a:cs typeface="Arial" panose="020B0604020202020204" pitchFamily="34" charset="0"/>
              </a:rPr>
              <a:t>, 2022</a:t>
            </a:r>
            <a:endParaRPr lang="fr-FR" sz="400" dirty="0">
              <a:solidFill>
                <a:srgbClr val="000000"/>
              </a:solidFill>
              <a:effectLst/>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56E56E76-07F4-F3DC-07E0-A939195E355E}"/>
              </a:ext>
            </a:extLst>
          </p:cNvPr>
          <p:cNvSpPr txBox="1"/>
          <p:nvPr/>
        </p:nvSpPr>
        <p:spPr>
          <a:xfrm>
            <a:off x="5540028" y="6308666"/>
            <a:ext cx="674224"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CNES/Ill.M.Regy, 2021</a:t>
            </a:r>
          </a:p>
        </p:txBody>
      </p:sp>
      <p:sp>
        <p:nvSpPr>
          <p:cNvPr id="25" name="ZoneTexte 24">
            <a:extLst>
              <a:ext uri="{FF2B5EF4-FFF2-40B4-BE49-F238E27FC236}">
                <a16:creationId xmlns:a16="http://schemas.microsoft.com/office/drawing/2014/main" id="{FC266B54-343A-569E-91FB-997C795FA211}"/>
              </a:ext>
            </a:extLst>
          </p:cNvPr>
          <p:cNvSpPr txBox="1"/>
          <p:nvPr/>
        </p:nvSpPr>
        <p:spPr>
          <a:xfrm>
            <a:off x="7248325" y="6308666"/>
            <a:ext cx="677430"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CNES/M.Clavery, 2022</a:t>
            </a:r>
          </a:p>
        </p:txBody>
      </p:sp>
      <p:sp>
        <p:nvSpPr>
          <p:cNvPr id="26" name="ZoneTexte 25">
            <a:extLst>
              <a:ext uri="{FF2B5EF4-FFF2-40B4-BE49-F238E27FC236}">
                <a16:creationId xmlns:a16="http://schemas.microsoft.com/office/drawing/2014/main" id="{5F407EE6-677F-AA05-9A88-B27E9FEBDC01}"/>
              </a:ext>
            </a:extLst>
          </p:cNvPr>
          <p:cNvSpPr txBox="1"/>
          <p:nvPr/>
        </p:nvSpPr>
        <p:spPr>
          <a:xfrm>
            <a:off x="8956623" y="6308666"/>
            <a:ext cx="707886"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CNES/ill.D.Ducros, 2021</a:t>
            </a:r>
          </a:p>
        </p:txBody>
      </p:sp>
      <p:sp>
        <p:nvSpPr>
          <p:cNvPr id="27" name="ZoneTexte 26">
            <a:extLst>
              <a:ext uri="{FF2B5EF4-FFF2-40B4-BE49-F238E27FC236}">
                <a16:creationId xmlns:a16="http://schemas.microsoft.com/office/drawing/2014/main" id="{16D87859-682B-8B25-F65E-64BD4FAF93C9}"/>
              </a:ext>
            </a:extLst>
          </p:cNvPr>
          <p:cNvSpPr txBox="1"/>
          <p:nvPr/>
        </p:nvSpPr>
        <p:spPr>
          <a:xfrm>
            <a:off x="10657832" y="6308666"/>
            <a:ext cx="520335"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a:t>
            </a:r>
            <a:r>
              <a:rPr lang="fr-FR" sz="400" dirty="0" smtClean="0">
                <a:solidFill>
                  <a:srgbClr val="000000"/>
                </a:solidFill>
                <a:effectLst/>
                <a:latin typeface="Arial" panose="020B0604020202020204" pitchFamily="34" charset="0"/>
                <a:cs typeface="Arial" panose="020B0604020202020204" pitchFamily="34" charset="0"/>
              </a:rPr>
              <a:t>Airbus DS, 2015</a:t>
            </a:r>
            <a:endParaRPr lang="fr-FR" sz="400" dirty="0">
              <a:solidFill>
                <a:srgbClr val="000000"/>
              </a:solidFill>
              <a:effectLst/>
              <a:latin typeface="Arial" panose="020B0604020202020204" pitchFamily="34" charset="0"/>
              <a:cs typeface="Arial" panose="020B0604020202020204" pitchFamily="34" charset="0"/>
            </a:endParaRPr>
          </a:p>
        </p:txBody>
      </p:sp>
      <p:pic>
        <p:nvPicPr>
          <p:cNvPr id="52" name="Image 51"/>
          <p:cNvPicPr>
            <a:picLocks noChangeAspect="1"/>
          </p:cNvPicPr>
          <p:nvPr/>
        </p:nvPicPr>
        <p:blipFill rotWithShape="1">
          <a:blip r:embed="rId9">
            <a:extLst>
              <a:ext uri="{28A0092B-C50C-407E-A947-70E740481C1C}">
                <a14:useLocalDpi xmlns:a14="http://schemas.microsoft.com/office/drawing/2010/main" val="0"/>
              </a:ext>
            </a:extLst>
          </a:blip>
          <a:srcRect l="9493" r="23841"/>
          <a:stretch/>
        </p:blipFill>
        <p:spPr>
          <a:xfrm>
            <a:off x="3830902" y="5254792"/>
            <a:ext cx="1080133" cy="1080133"/>
          </a:xfrm>
          <a:prstGeom prst="rect">
            <a:avLst/>
          </a:prstGeom>
        </p:spPr>
      </p:pic>
      <p:pic>
        <p:nvPicPr>
          <p:cNvPr id="53" name="Image 52"/>
          <p:cNvPicPr>
            <a:picLocks noChangeAspect="1"/>
          </p:cNvPicPr>
          <p:nvPr/>
        </p:nvPicPr>
        <p:blipFill rotWithShape="1">
          <a:blip r:embed="rId10" cstate="print">
            <a:extLst>
              <a:ext uri="{28A0092B-C50C-407E-A947-70E740481C1C}">
                <a14:useLocalDpi xmlns:a14="http://schemas.microsoft.com/office/drawing/2010/main" val="0"/>
              </a:ext>
            </a:extLst>
          </a:blip>
          <a:srcRect l="37724" t="361" r="6046" b="-361"/>
          <a:stretch/>
        </p:blipFill>
        <p:spPr>
          <a:xfrm>
            <a:off x="10653774" y="5254911"/>
            <a:ext cx="1072896" cy="1072896"/>
          </a:xfrm>
          <a:prstGeom prst="rect">
            <a:avLst/>
          </a:prstGeom>
        </p:spPr>
      </p:pic>
    </p:spTree>
    <p:extLst>
      <p:ext uri="{BB962C8B-B14F-4D97-AF65-F5344CB8AC3E}">
        <p14:creationId xmlns:p14="http://schemas.microsoft.com/office/powerpoint/2010/main" val="145912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076B030-9913-6E01-4B56-512A8F314BDF}"/>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436" y="2104"/>
            <a:ext cx="12193200" cy="5035791"/>
          </a:xfrm>
          <a:prstGeom prst="rect">
            <a:avLst/>
          </a:prstGeom>
        </p:spPr>
      </p:pic>
      <p:sp>
        <p:nvSpPr>
          <p:cNvPr id="3" name="ZoneTexte 2">
            <a:extLst>
              <a:ext uri="{FF2B5EF4-FFF2-40B4-BE49-F238E27FC236}">
                <a16:creationId xmlns:a16="http://schemas.microsoft.com/office/drawing/2014/main" id="{EF663A8A-38FD-82F3-774C-B1B9A046D354}"/>
              </a:ext>
            </a:extLst>
          </p:cNvPr>
          <p:cNvSpPr txBox="1"/>
          <p:nvPr/>
        </p:nvSpPr>
        <p:spPr>
          <a:xfrm>
            <a:off x="331341"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SVOM</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4" name="ZoneTexte 3">
            <a:extLst>
              <a:ext uri="{FF2B5EF4-FFF2-40B4-BE49-F238E27FC236}">
                <a16:creationId xmlns:a16="http://schemas.microsoft.com/office/drawing/2014/main" id="{15DE2FE0-008D-A5E1-1316-EC1360D65345}"/>
              </a:ext>
            </a:extLst>
          </p:cNvPr>
          <p:cNvSpPr txBox="1"/>
          <p:nvPr/>
        </p:nvSpPr>
        <p:spPr>
          <a:xfrm>
            <a:off x="2036155"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PERSEVERANCE</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5" name="ZoneTexte 4">
            <a:extLst>
              <a:ext uri="{FF2B5EF4-FFF2-40B4-BE49-F238E27FC236}">
                <a16:creationId xmlns:a16="http://schemas.microsoft.com/office/drawing/2014/main" id="{DC7C062C-7F9F-CDC3-8F21-C27BF4AA8852}"/>
              </a:ext>
            </a:extLst>
          </p:cNvPr>
          <p:cNvSpPr txBox="1"/>
          <p:nvPr/>
        </p:nvSpPr>
        <p:spPr>
          <a:xfrm>
            <a:off x="3740969" y="4724077"/>
            <a:ext cx="1260000" cy="1857565"/>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SEIS / INSIGHT</a:t>
            </a:r>
            <a:endParaRPr lang="fr-FR" sz="900" b="1"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6" name="ZoneTexte 5">
            <a:extLst>
              <a:ext uri="{FF2B5EF4-FFF2-40B4-BE49-F238E27FC236}">
                <a16:creationId xmlns:a16="http://schemas.microsoft.com/office/drawing/2014/main" id="{AE080107-BB63-7DC6-9499-4E91557DEC68}"/>
              </a:ext>
            </a:extLst>
          </p:cNvPr>
          <p:cNvSpPr txBox="1"/>
          <p:nvPr/>
        </p:nvSpPr>
        <p:spPr>
          <a:xfrm>
            <a:off x="10560222"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JUICE</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7" name="ZoneTexte 6">
            <a:extLst>
              <a:ext uri="{FF2B5EF4-FFF2-40B4-BE49-F238E27FC236}">
                <a16:creationId xmlns:a16="http://schemas.microsoft.com/office/drawing/2014/main" id="{A2B5E45D-35AE-5714-E298-535684C91D2C}"/>
              </a:ext>
            </a:extLst>
          </p:cNvPr>
          <p:cNvSpPr txBox="1"/>
          <p:nvPr/>
        </p:nvSpPr>
        <p:spPr>
          <a:xfrm>
            <a:off x="8855411" y="4724077"/>
            <a:ext cx="1260000" cy="19960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GAIA</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9" name="ZoneTexte 8">
            <a:extLst>
              <a:ext uri="{FF2B5EF4-FFF2-40B4-BE49-F238E27FC236}">
                <a16:creationId xmlns:a16="http://schemas.microsoft.com/office/drawing/2014/main" id="{2483C1E5-EF56-697F-0725-C53C655794C3}"/>
              </a:ext>
            </a:extLst>
          </p:cNvPr>
          <p:cNvSpPr txBox="1"/>
          <p:nvPr/>
        </p:nvSpPr>
        <p:spPr>
          <a:xfrm>
            <a:off x="7150597" y="4724077"/>
            <a:ext cx="1260000" cy="21345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defRPr sz="2000" b="1">
                <a:solidFill>
                  <a:srgbClr val="17467A"/>
                </a:solidFill>
              </a:defRPr>
            </a:pPr>
            <a:r>
              <a:rPr lang="fr-FR" sz="900" b="1" dirty="0">
                <a:solidFill>
                  <a:schemeClr val="accent1"/>
                </a:solidFill>
                <a:latin typeface="Arial Black" panose="020B0604020202020204" pitchFamily="34" charset="0"/>
                <a:cs typeface="Arial Black" panose="020B0604020202020204" pitchFamily="34" charset="0"/>
              </a:rPr>
              <a:t>MIRI /</a:t>
            </a:r>
          </a:p>
          <a:p>
            <a:pPr algn="ctr">
              <a:defRPr sz="2000" b="1">
                <a:solidFill>
                  <a:srgbClr val="17467A"/>
                </a:solidFill>
              </a:defRPr>
            </a:pPr>
            <a:r>
              <a:rPr lang="fr-FR" sz="900" b="1" cap="all" dirty="0">
                <a:solidFill>
                  <a:schemeClr val="accent1"/>
                </a:solidFill>
                <a:latin typeface="Arial Black" panose="020B0604020202020204" pitchFamily="34" charset="0"/>
                <a:cs typeface="Arial Black" panose="020B0604020202020204" pitchFamily="34" charset="0"/>
              </a:rPr>
              <a:t>JAMES WEBB</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latin typeface="Arial Black" panose="020B0604020202020204" pitchFamily="34" charset="0"/>
              <a:cs typeface="Arial Black" panose="020B0604020202020204" pitchFamily="34" charset="0"/>
            </a:endParaRPr>
          </a:p>
          <a:p>
            <a:pPr algn="ctr">
              <a:defRPr sz="2000" b="1">
                <a:solidFill>
                  <a:srgbClr val="17467A"/>
                </a:solidFill>
              </a:defRPr>
            </a:pPr>
            <a:endParaRPr lang="fr-FR" sz="900" b="1" dirty="0">
              <a:solidFill>
                <a:srgbClr val="17467A"/>
              </a:solidFill>
              <a:latin typeface="Arial Black" panose="020B0604020202020204" pitchFamily="34" charset="0"/>
              <a:cs typeface="Arial Black" panose="020B0604020202020204" pitchFamily="34" charset="0"/>
            </a:endParaRPr>
          </a:p>
        </p:txBody>
      </p:sp>
      <p:sp>
        <p:nvSpPr>
          <p:cNvPr id="11" name="ZoneTexte 10">
            <a:extLst>
              <a:ext uri="{FF2B5EF4-FFF2-40B4-BE49-F238E27FC236}">
                <a16:creationId xmlns:a16="http://schemas.microsoft.com/office/drawing/2014/main" id="{31FCA989-D65F-8B40-D3C4-4CF22E980CBD}"/>
              </a:ext>
            </a:extLst>
          </p:cNvPr>
          <p:cNvSpPr txBox="1"/>
          <p:nvPr/>
        </p:nvSpPr>
        <p:spPr>
          <a:xfrm>
            <a:off x="5445783" y="4724077"/>
            <a:ext cx="1260000" cy="2134564"/>
          </a:xfrm>
          <a:prstGeom prst="rect">
            <a:avLst/>
          </a:prstGeom>
          <a:solidFill>
            <a:schemeClr val="bg1"/>
          </a:solidFill>
          <a:ln>
            <a:solidFill>
              <a:schemeClr val="bg1"/>
            </a:solidFill>
          </a:ln>
          <a:effectLst>
            <a:outerShdw blurRad="104555" sx="99000" sy="99000" algn="ctr" rotWithShape="0">
              <a:srgbClr val="000000"/>
            </a:outerShdw>
          </a:effectLst>
        </p:spPr>
        <p:txBody>
          <a:bodyPr wrap="square" lIns="0" tIns="108000" rIns="0" bIns="360000">
            <a:spAutoFit/>
          </a:bodyPr>
          <a:lstStyle/>
          <a:p>
            <a:pPr algn="ctr"/>
            <a:r>
              <a:rPr lang="fr-FR" sz="900" b="1" cap="all" dirty="0">
                <a:solidFill>
                  <a:schemeClr val="accent1"/>
                </a:solidFill>
                <a:latin typeface="Arial Black" panose="020B0604020202020204" pitchFamily="34" charset="0"/>
                <a:cs typeface="Arial Black" panose="020B0604020202020204" pitchFamily="34" charset="0"/>
              </a:rPr>
              <a:t>GATEWAY /</a:t>
            </a:r>
          </a:p>
          <a:p>
            <a:pPr algn="ctr"/>
            <a:r>
              <a:rPr lang="fr-FR" sz="900" b="1" cap="all" dirty="0">
                <a:solidFill>
                  <a:schemeClr val="accent1"/>
                </a:solidFill>
                <a:latin typeface="Arial Black" panose="020B0604020202020204" pitchFamily="34" charset="0"/>
                <a:cs typeface="Arial Black" panose="020B0604020202020204" pitchFamily="34" charset="0"/>
              </a:rPr>
              <a:t>ARTEMIS</a:t>
            </a: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a:p>
            <a:pPr algn="ctr"/>
            <a:endParaRPr lang="fr-FR" sz="900" b="1" cap="all" dirty="0">
              <a:solidFill>
                <a:schemeClr val="accent1"/>
              </a:solidFill>
              <a:latin typeface="Arial Black" panose="020B0604020202020204" pitchFamily="34" charset="0"/>
              <a:cs typeface="Arial Black" panose="020B0604020202020204" pitchFamily="34" charset="0"/>
            </a:endParaRPr>
          </a:p>
        </p:txBody>
      </p:sp>
      <p:pic>
        <p:nvPicPr>
          <p:cNvPr id="12" name="Image 11">
            <a:extLst>
              <a:ext uri="{FF2B5EF4-FFF2-40B4-BE49-F238E27FC236}">
                <a16:creationId xmlns:a16="http://schemas.microsoft.com/office/drawing/2014/main" id="{B3B93BB5-9323-B5E1-7E9B-771D2AA017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1341" y="5252687"/>
            <a:ext cx="1080000" cy="1080000"/>
          </a:xfrm>
          <a:prstGeom prst="rect">
            <a:avLst/>
          </a:prstGeom>
        </p:spPr>
      </p:pic>
      <p:pic>
        <p:nvPicPr>
          <p:cNvPr id="18" name="Image 17">
            <a:extLst>
              <a:ext uri="{FF2B5EF4-FFF2-40B4-BE49-F238E27FC236}">
                <a16:creationId xmlns:a16="http://schemas.microsoft.com/office/drawing/2014/main" id="{C9A3698D-C730-AD92-2738-4FE6AFCDDB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30969" y="5252687"/>
            <a:ext cx="1080000" cy="1080000"/>
          </a:xfrm>
          <a:prstGeom prst="rect">
            <a:avLst/>
          </a:prstGeom>
        </p:spPr>
      </p:pic>
      <p:pic>
        <p:nvPicPr>
          <p:cNvPr id="19" name="Image 18">
            <a:extLst>
              <a:ext uri="{FF2B5EF4-FFF2-40B4-BE49-F238E27FC236}">
                <a16:creationId xmlns:a16="http://schemas.microsoft.com/office/drawing/2014/main" id="{7CDE2FDA-8691-A45E-D3B8-102E38E19CB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26155" y="5252687"/>
            <a:ext cx="1080000" cy="1080000"/>
          </a:xfrm>
          <a:prstGeom prst="rect">
            <a:avLst/>
          </a:prstGeom>
        </p:spPr>
      </p:pic>
      <p:pic>
        <p:nvPicPr>
          <p:cNvPr id="20" name="Image 19">
            <a:extLst>
              <a:ext uri="{FF2B5EF4-FFF2-40B4-BE49-F238E27FC236}">
                <a16:creationId xmlns:a16="http://schemas.microsoft.com/office/drawing/2014/main" id="{CC90F4B3-9623-FC75-9DEE-42608EE05B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35783" y="5252687"/>
            <a:ext cx="1080000" cy="1080000"/>
          </a:xfrm>
          <a:prstGeom prst="rect">
            <a:avLst/>
          </a:prstGeom>
        </p:spPr>
      </p:pic>
      <p:pic>
        <p:nvPicPr>
          <p:cNvPr id="32" name="Image 31">
            <a:extLst>
              <a:ext uri="{FF2B5EF4-FFF2-40B4-BE49-F238E27FC236}">
                <a16:creationId xmlns:a16="http://schemas.microsoft.com/office/drawing/2014/main" id="{41A5A564-BAEC-4901-57D5-0503B997B74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240597" y="5252687"/>
            <a:ext cx="1080000" cy="1080000"/>
          </a:xfrm>
          <a:prstGeom prst="rect">
            <a:avLst/>
          </a:prstGeom>
        </p:spPr>
      </p:pic>
      <p:pic>
        <p:nvPicPr>
          <p:cNvPr id="33" name="Image 32">
            <a:extLst>
              <a:ext uri="{FF2B5EF4-FFF2-40B4-BE49-F238E27FC236}">
                <a16:creationId xmlns:a16="http://schemas.microsoft.com/office/drawing/2014/main" id="{1B574936-70DD-5127-C0A8-D90A7229D1E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945411" y="5252687"/>
            <a:ext cx="1080000" cy="1080000"/>
          </a:xfrm>
          <a:prstGeom prst="rect">
            <a:avLst/>
          </a:prstGeom>
        </p:spPr>
      </p:pic>
      <p:pic>
        <p:nvPicPr>
          <p:cNvPr id="34" name="Image 33">
            <a:extLst>
              <a:ext uri="{FF2B5EF4-FFF2-40B4-BE49-F238E27FC236}">
                <a16:creationId xmlns:a16="http://schemas.microsoft.com/office/drawing/2014/main" id="{8B9A73E0-1247-FE33-E76F-E9B87FF9861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50222" y="5252687"/>
            <a:ext cx="1080000" cy="1080000"/>
          </a:xfrm>
          <a:prstGeom prst="rect">
            <a:avLst/>
          </a:prstGeom>
        </p:spPr>
      </p:pic>
      <p:sp>
        <p:nvSpPr>
          <p:cNvPr id="2" name="Espace réservé du texte 1">
            <a:extLst>
              <a:ext uri="{FF2B5EF4-FFF2-40B4-BE49-F238E27FC236}">
                <a16:creationId xmlns:a16="http://schemas.microsoft.com/office/drawing/2014/main" id="{DA35ABEC-8327-0C20-28E7-B6C053950409}"/>
              </a:ext>
            </a:extLst>
          </p:cNvPr>
          <p:cNvSpPr>
            <a:spLocks noGrp="1"/>
          </p:cNvSpPr>
          <p:nvPr>
            <p:ph type="body" sz="quarter" idx="13"/>
          </p:nvPr>
        </p:nvSpPr>
        <p:spPr/>
        <p:txBody>
          <a:bodyPr/>
          <a:lstStyle/>
          <a:p>
            <a:r>
              <a:rPr lang="en-GB" sz="1600" b="1" dirty="0">
                <a:solidFill>
                  <a:schemeClr val="bg1"/>
                </a:solidFill>
                <a:latin typeface="Arial Black" panose="020B0604020202020204" pitchFamily="34" charset="0"/>
                <a:cs typeface="Arial Black" panose="020B0604020202020204" pitchFamily="34" charset="0"/>
              </a:rPr>
              <a:t>EXTEND OUR SCIENTIFIC excellence</a:t>
            </a:r>
          </a:p>
        </p:txBody>
      </p:sp>
      <p:cxnSp>
        <p:nvCxnSpPr>
          <p:cNvPr id="47" name="Connecteur droit 46">
            <a:extLst>
              <a:ext uri="{FF2B5EF4-FFF2-40B4-BE49-F238E27FC236}">
                <a16:creationId xmlns:a16="http://schemas.microsoft.com/office/drawing/2014/main" id="{A8E3B30F-F388-0291-EA4F-810440EEB2FA}"/>
              </a:ext>
            </a:extLst>
          </p:cNvPr>
          <p:cNvCxnSpPr/>
          <p:nvPr/>
        </p:nvCxnSpPr>
        <p:spPr>
          <a:xfrm>
            <a:off x="360000" y="591266"/>
            <a:ext cx="96846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8" name="Groupe 47">
            <a:extLst>
              <a:ext uri="{FF2B5EF4-FFF2-40B4-BE49-F238E27FC236}">
                <a16:creationId xmlns:a16="http://schemas.microsoft.com/office/drawing/2014/main" id="{8A39E2BB-34BC-A99C-2ED4-D9D044FDB5B6}"/>
              </a:ext>
            </a:extLst>
          </p:cNvPr>
          <p:cNvGrpSpPr>
            <a:grpSpLocks noChangeAspect="1"/>
          </p:cNvGrpSpPr>
          <p:nvPr/>
        </p:nvGrpSpPr>
        <p:grpSpPr>
          <a:xfrm>
            <a:off x="10388825" y="293687"/>
            <a:ext cx="1458000" cy="359116"/>
            <a:chOff x="5548537" y="438150"/>
            <a:chExt cx="2558456" cy="630164"/>
          </a:xfrm>
          <a:solidFill>
            <a:schemeClr val="bg1"/>
          </a:solidFill>
        </p:grpSpPr>
        <p:sp>
          <p:nvSpPr>
            <p:cNvPr id="49" name="Forme libre 48">
              <a:extLst>
                <a:ext uri="{FF2B5EF4-FFF2-40B4-BE49-F238E27FC236}">
                  <a16:creationId xmlns:a16="http://schemas.microsoft.com/office/drawing/2014/main" id="{C63FD1C0-6270-D164-AD19-70B15A4CD8A3}"/>
                </a:ext>
              </a:extLst>
            </p:cNvPr>
            <p:cNvSpPr/>
            <p:nvPr/>
          </p:nvSpPr>
          <p:spPr>
            <a:xfrm>
              <a:off x="7376415" y="958895"/>
              <a:ext cx="61276" cy="61276"/>
            </a:xfrm>
            <a:custGeom>
              <a:avLst/>
              <a:gdLst>
                <a:gd name="connsiteX0" fmla="*/ 0 w 217741"/>
                <a:gd name="connsiteY0" fmla="*/ 108871 h 217741"/>
                <a:gd name="connsiteX1" fmla="*/ 108871 w 217741"/>
                <a:gd name="connsiteY1" fmla="*/ 0 h 217741"/>
                <a:gd name="connsiteX2" fmla="*/ 217741 w 217741"/>
                <a:gd name="connsiteY2" fmla="*/ 108871 h 217741"/>
                <a:gd name="connsiteX3" fmla="*/ 108871 w 217741"/>
                <a:gd name="connsiteY3" fmla="*/ 217741 h 217741"/>
                <a:gd name="connsiteX4" fmla="*/ 0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0" y="108871"/>
                  </a:moveTo>
                  <a:cubicBezTo>
                    <a:pt x="0" y="48673"/>
                    <a:pt x="48768" y="0"/>
                    <a:pt x="108871" y="0"/>
                  </a:cubicBezTo>
                  <a:cubicBezTo>
                    <a:pt x="169069" y="0"/>
                    <a:pt x="217741" y="48768"/>
                    <a:pt x="217741" y="108871"/>
                  </a:cubicBezTo>
                  <a:cubicBezTo>
                    <a:pt x="217741" y="169069"/>
                    <a:pt x="168973" y="217741"/>
                    <a:pt x="108871" y="217741"/>
                  </a:cubicBezTo>
                  <a:cubicBezTo>
                    <a:pt x="48768" y="217741"/>
                    <a:pt x="0" y="169069"/>
                    <a:pt x="0" y="108871"/>
                  </a:cubicBezTo>
                </a:path>
              </a:pathLst>
            </a:custGeom>
            <a:grpFill/>
            <a:ln w="9525" cap="flat">
              <a:noFill/>
              <a:prstDash val="solid"/>
              <a:miter/>
            </a:ln>
          </p:spPr>
          <p:txBody>
            <a:bodyPr rtlCol="0" anchor="ctr"/>
            <a:lstStyle/>
            <a:p>
              <a:endParaRPr lang="fr-FR" dirty="0"/>
            </a:p>
          </p:txBody>
        </p:sp>
        <p:sp>
          <p:nvSpPr>
            <p:cNvPr id="50" name="Forme libre 49">
              <a:extLst>
                <a:ext uri="{FF2B5EF4-FFF2-40B4-BE49-F238E27FC236}">
                  <a16:creationId xmlns:a16="http://schemas.microsoft.com/office/drawing/2014/main" id="{CC21184F-60C8-2E7E-3565-9AB41F20549E}"/>
                </a:ext>
              </a:extLst>
            </p:cNvPr>
            <p:cNvSpPr/>
            <p:nvPr/>
          </p:nvSpPr>
          <p:spPr>
            <a:xfrm>
              <a:off x="7634094" y="970769"/>
              <a:ext cx="37501" cy="37527"/>
            </a:xfrm>
            <a:custGeom>
              <a:avLst/>
              <a:gdLst>
                <a:gd name="connsiteX0" fmla="*/ 133255 w 133254"/>
                <a:gd name="connsiteY0" fmla="*/ 66675 h 133350"/>
                <a:gd name="connsiteX1" fmla="*/ 66580 w 133254"/>
                <a:gd name="connsiteY1" fmla="*/ 133350 h 133350"/>
                <a:gd name="connsiteX2" fmla="*/ 0 w 133254"/>
                <a:gd name="connsiteY2" fmla="*/ 66675 h 133350"/>
                <a:gd name="connsiteX3" fmla="*/ 66580 w 133254"/>
                <a:gd name="connsiteY3" fmla="*/ 0 h 133350"/>
                <a:gd name="connsiteX4" fmla="*/ 133255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133255" y="66675"/>
                  </a:moveTo>
                  <a:cubicBezTo>
                    <a:pt x="133255" y="103441"/>
                    <a:pt x="103441" y="133350"/>
                    <a:pt x="66580" y="133350"/>
                  </a:cubicBezTo>
                  <a:cubicBezTo>
                    <a:pt x="29813" y="133350"/>
                    <a:pt x="0" y="103537"/>
                    <a:pt x="0" y="66675"/>
                  </a:cubicBezTo>
                  <a:cubicBezTo>
                    <a:pt x="0" y="29908"/>
                    <a:pt x="29813" y="0"/>
                    <a:pt x="66580" y="0"/>
                  </a:cubicBezTo>
                  <a:cubicBezTo>
                    <a:pt x="103346" y="0"/>
                    <a:pt x="133255" y="29908"/>
                    <a:pt x="133255" y="66675"/>
                  </a:cubicBezTo>
                </a:path>
              </a:pathLst>
            </a:custGeom>
            <a:grpFill/>
            <a:ln w="9525" cap="flat">
              <a:noFill/>
              <a:prstDash val="solid"/>
              <a:miter/>
            </a:ln>
          </p:spPr>
          <p:txBody>
            <a:bodyPr rtlCol="0" anchor="ctr"/>
            <a:lstStyle/>
            <a:p>
              <a:endParaRPr lang="fr-FR" dirty="0"/>
            </a:p>
          </p:txBody>
        </p:sp>
        <p:sp>
          <p:nvSpPr>
            <p:cNvPr id="57" name="Forme libre 56">
              <a:extLst>
                <a:ext uri="{FF2B5EF4-FFF2-40B4-BE49-F238E27FC236}">
                  <a16:creationId xmlns:a16="http://schemas.microsoft.com/office/drawing/2014/main" id="{2061B775-CD55-6A80-6C35-B26000D5ED40}"/>
                </a:ext>
              </a:extLst>
            </p:cNvPr>
            <p:cNvSpPr/>
            <p:nvPr/>
          </p:nvSpPr>
          <p:spPr>
            <a:xfrm>
              <a:off x="7865880" y="976399"/>
              <a:ext cx="26269" cy="26269"/>
            </a:xfrm>
            <a:custGeom>
              <a:avLst/>
              <a:gdLst>
                <a:gd name="connsiteX0" fmla="*/ 93345 w 93344"/>
                <a:gd name="connsiteY0" fmla="*/ 46672 h 93344"/>
                <a:gd name="connsiteX1" fmla="*/ 46673 w 93344"/>
                <a:gd name="connsiteY1" fmla="*/ 93345 h 93344"/>
                <a:gd name="connsiteX2" fmla="*/ 0 w 93344"/>
                <a:gd name="connsiteY2" fmla="*/ 46672 h 93344"/>
                <a:gd name="connsiteX3" fmla="*/ 46673 w 93344"/>
                <a:gd name="connsiteY3" fmla="*/ 0 h 93344"/>
                <a:gd name="connsiteX4" fmla="*/ 93345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93345" y="46672"/>
                  </a:moveTo>
                  <a:cubicBezTo>
                    <a:pt x="93345" y="72390"/>
                    <a:pt x="72485" y="93345"/>
                    <a:pt x="46673" y="93345"/>
                  </a:cubicBezTo>
                  <a:cubicBezTo>
                    <a:pt x="20955" y="93345"/>
                    <a:pt x="0" y="72485"/>
                    <a:pt x="0" y="46672"/>
                  </a:cubicBezTo>
                  <a:cubicBezTo>
                    <a:pt x="0" y="20955"/>
                    <a:pt x="20860" y="0"/>
                    <a:pt x="46673" y="0"/>
                  </a:cubicBezTo>
                  <a:cubicBezTo>
                    <a:pt x="72390" y="0"/>
                    <a:pt x="93345" y="20955"/>
                    <a:pt x="93345" y="46672"/>
                  </a:cubicBezTo>
                </a:path>
              </a:pathLst>
            </a:custGeom>
            <a:grpFill/>
            <a:ln w="9525" cap="flat">
              <a:noFill/>
              <a:prstDash val="solid"/>
              <a:miter/>
            </a:ln>
          </p:spPr>
          <p:txBody>
            <a:bodyPr rtlCol="0" anchor="ctr"/>
            <a:lstStyle/>
            <a:p>
              <a:endParaRPr lang="fr-FR" dirty="0"/>
            </a:p>
          </p:txBody>
        </p:sp>
        <p:sp>
          <p:nvSpPr>
            <p:cNvPr id="58" name="Forme libre 57">
              <a:extLst>
                <a:ext uri="{FF2B5EF4-FFF2-40B4-BE49-F238E27FC236}">
                  <a16:creationId xmlns:a16="http://schemas.microsoft.com/office/drawing/2014/main" id="{8B4986DD-D44F-3D8E-2500-95E5AE0A27E0}"/>
                </a:ext>
              </a:extLst>
            </p:cNvPr>
            <p:cNvSpPr/>
            <p:nvPr/>
          </p:nvSpPr>
          <p:spPr>
            <a:xfrm>
              <a:off x="8088605" y="980339"/>
              <a:ext cx="18388" cy="18388"/>
            </a:xfrm>
            <a:custGeom>
              <a:avLst/>
              <a:gdLst>
                <a:gd name="connsiteX0" fmla="*/ 65341 w 65341"/>
                <a:gd name="connsiteY0" fmla="*/ 32671 h 65341"/>
                <a:gd name="connsiteX1" fmla="*/ 32671 w 65341"/>
                <a:gd name="connsiteY1" fmla="*/ 65341 h 65341"/>
                <a:gd name="connsiteX2" fmla="*/ 0 w 65341"/>
                <a:gd name="connsiteY2" fmla="*/ 32671 h 65341"/>
                <a:gd name="connsiteX3" fmla="*/ 32671 w 65341"/>
                <a:gd name="connsiteY3" fmla="*/ 0 h 65341"/>
                <a:gd name="connsiteX4" fmla="*/ 65341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65341" y="32671"/>
                  </a:moveTo>
                  <a:cubicBezTo>
                    <a:pt x="65341" y="50768"/>
                    <a:pt x="50673" y="65341"/>
                    <a:pt x="32671" y="65341"/>
                  </a:cubicBezTo>
                  <a:cubicBezTo>
                    <a:pt x="14668" y="65341"/>
                    <a:pt x="0" y="50768"/>
                    <a:pt x="0" y="32671"/>
                  </a:cubicBezTo>
                  <a:cubicBezTo>
                    <a:pt x="0" y="14668"/>
                    <a:pt x="14573" y="0"/>
                    <a:pt x="32671" y="0"/>
                  </a:cubicBezTo>
                  <a:cubicBezTo>
                    <a:pt x="50673" y="0"/>
                    <a:pt x="65341" y="14668"/>
                    <a:pt x="65341" y="32671"/>
                  </a:cubicBezTo>
                </a:path>
              </a:pathLst>
            </a:custGeom>
            <a:grpFill/>
            <a:ln w="9525" cap="flat">
              <a:noFill/>
              <a:prstDash val="solid"/>
              <a:miter/>
            </a:ln>
          </p:spPr>
          <p:txBody>
            <a:bodyPr rtlCol="0" anchor="ctr"/>
            <a:lstStyle/>
            <a:p>
              <a:endParaRPr lang="fr-FR" dirty="0"/>
            </a:p>
          </p:txBody>
        </p:sp>
        <p:sp>
          <p:nvSpPr>
            <p:cNvPr id="59" name="Forme libre 58">
              <a:extLst>
                <a:ext uri="{FF2B5EF4-FFF2-40B4-BE49-F238E27FC236}">
                  <a16:creationId xmlns:a16="http://schemas.microsoft.com/office/drawing/2014/main" id="{5E1900C8-7EF1-F711-EF9B-43726EB04E1C}"/>
                </a:ext>
              </a:extLst>
            </p:cNvPr>
            <p:cNvSpPr/>
            <p:nvPr/>
          </p:nvSpPr>
          <p:spPr>
            <a:xfrm>
              <a:off x="6217837" y="958895"/>
              <a:ext cx="61276" cy="61276"/>
            </a:xfrm>
            <a:custGeom>
              <a:avLst/>
              <a:gdLst>
                <a:gd name="connsiteX0" fmla="*/ 217742 w 217741"/>
                <a:gd name="connsiteY0" fmla="*/ 108871 h 217741"/>
                <a:gd name="connsiteX1" fmla="*/ 108871 w 217741"/>
                <a:gd name="connsiteY1" fmla="*/ 217741 h 217741"/>
                <a:gd name="connsiteX2" fmla="*/ 0 w 217741"/>
                <a:gd name="connsiteY2" fmla="*/ 108871 h 217741"/>
                <a:gd name="connsiteX3" fmla="*/ 108871 w 217741"/>
                <a:gd name="connsiteY3" fmla="*/ 0 h 217741"/>
                <a:gd name="connsiteX4" fmla="*/ 217742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217742" y="108871"/>
                  </a:moveTo>
                  <a:cubicBezTo>
                    <a:pt x="217742" y="169069"/>
                    <a:pt x="168974" y="217741"/>
                    <a:pt x="108871" y="217741"/>
                  </a:cubicBezTo>
                  <a:cubicBezTo>
                    <a:pt x="48673" y="217741"/>
                    <a:pt x="0" y="168973"/>
                    <a:pt x="0" y="108871"/>
                  </a:cubicBezTo>
                  <a:cubicBezTo>
                    <a:pt x="0" y="48673"/>
                    <a:pt x="48768" y="0"/>
                    <a:pt x="108871" y="0"/>
                  </a:cubicBezTo>
                  <a:cubicBezTo>
                    <a:pt x="168974" y="0"/>
                    <a:pt x="217742" y="48673"/>
                    <a:pt x="217742" y="108871"/>
                  </a:cubicBezTo>
                </a:path>
              </a:pathLst>
            </a:custGeom>
            <a:grpFill/>
            <a:ln w="9525" cap="flat">
              <a:noFill/>
              <a:prstDash val="solid"/>
              <a:miter/>
            </a:ln>
          </p:spPr>
          <p:txBody>
            <a:bodyPr rtlCol="0" anchor="ctr"/>
            <a:lstStyle/>
            <a:p>
              <a:endParaRPr lang="fr-FR" dirty="0"/>
            </a:p>
          </p:txBody>
        </p:sp>
        <p:sp>
          <p:nvSpPr>
            <p:cNvPr id="60" name="Forme libre 59">
              <a:extLst>
                <a:ext uri="{FF2B5EF4-FFF2-40B4-BE49-F238E27FC236}">
                  <a16:creationId xmlns:a16="http://schemas.microsoft.com/office/drawing/2014/main" id="{6CD6C238-1B6A-07CB-C7D6-0627FC1961FB}"/>
                </a:ext>
              </a:extLst>
            </p:cNvPr>
            <p:cNvSpPr/>
            <p:nvPr/>
          </p:nvSpPr>
          <p:spPr>
            <a:xfrm>
              <a:off x="5983961" y="970769"/>
              <a:ext cx="37501" cy="37527"/>
            </a:xfrm>
            <a:custGeom>
              <a:avLst/>
              <a:gdLst>
                <a:gd name="connsiteX0" fmla="*/ 0 w 133254"/>
                <a:gd name="connsiteY0" fmla="*/ 66675 h 133350"/>
                <a:gd name="connsiteX1" fmla="*/ 66675 w 133254"/>
                <a:gd name="connsiteY1" fmla="*/ 0 h 133350"/>
                <a:gd name="connsiteX2" fmla="*/ 133255 w 133254"/>
                <a:gd name="connsiteY2" fmla="*/ 66675 h 133350"/>
                <a:gd name="connsiteX3" fmla="*/ 66675 w 133254"/>
                <a:gd name="connsiteY3" fmla="*/ 133350 h 133350"/>
                <a:gd name="connsiteX4" fmla="*/ 0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0" y="66675"/>
                  </a:moveTo>
                  <a:cubicBezTo>
                    <a:pt x="0" y="29908"/>
                    <a:pt x="29813" y="0"/>
                    <a:pt x="66675" y="0"/>
                  </a:cubicBezTo>
                  <a:cubicBezTo>
                    <a:pt x="103442" y="0"/>
                    <a:pt x="133255" y="29813"/>
                    <a:pt x="133255" y="66675"/>
                  </a:cubicBezTo>
                  <a:cubicBezTo>
                    <a:pt x="133255" y="103441"/>
                    <a:pt x="103442" y="133350"/>
                    <a:pt x="66675" y="133350"/>
                  </a:cubicBezTo>
                  <a:cubicBezTo>
                    <a:pt x="29813" y="133350"/>
                    <a:pt x="0" y="103441"/>
                    <a:pt x="0" y="66675"/>
                  </a:cubicBezTo>
                </a:path>
              </a:pathLst>
            </a:custGeom>
            <a:grpFill/>
            <a:ln w="9525" cap="flat">
              <a:noFill/>
              <a:prstDash val="solid"/>
              <a:miter/>
            </a:ln>
          </p:spPr>
          <p:txBody>
            <a:bodyPr rtlCol="0" anchor="ctr"/>
            <a:lstStyle/>
            <a:p>
              <a:endParaRPr lang="fr-FR" dirty="0"/>
            </a:p>
          </p:txBody>
        </p:sp>
        <p:sp>
          <p:nvSpPr>
            <p:cNvPr id="61" name="Forme libre 60">
              <a:extLst>
                <a:ext uri="{FF2B5EF4-FFF2-40B4-BE49-F238E27FC236}">
                  <a16:creationId xmlns:a16="http://schemas.microsoft.com/office/drawing/2014/main" id="{2ACB76AC-5650-4D13-D198-BD29EE528B2E}"/>
                </a:ext>
              </a:extLst>
            </p:cNvPr>
            <p:cNvSpPr/>
            <p:nvPr/>
          </p:nvSpPr>
          <p:spPr>
            <a:xfrm>
              <a:off x="5763409" y="976399"/>
              <a:ext cx="26269" cy="26269"/>
            </a:xfrm>
            <a:custGeom>
              <a:avLst/>
              <a:gdLst>
                <a:gd name="connsiteX0" fmla="*/ 0 w 93344"/>
                <a:gd name="connsiteY0" fmla="*/ 46672 h 93344"/>
                <a:gd name="connsiteX1" fmla="*/ 46673 w 93344"/>
                <a:gd name="connsiteY1" fmla="*/ 0 h 93344"/>
                <a:gd name="connsiteX2" fmla="*/ 93345 w 93344"/>
                <a:gd name="connsiteY2" fmla="*/ 46672 h 93344"/>
                <a:gd name="connsiteX3" fmla="*/ 46673 w 93344"/>
                <a:gd name="connsiteY3" fmla="*/ 93345 h 93344"/>
                <a:gd name="connsiteX4" fmla="*/ 0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0" y="46672"/>
                  </a:moveTo>
                  <a:cubicBezTo>
                    <a:pt x="0" y="20955"/>
                    <a:pt x="20860" y="0"/>
                    <a:pt x="46673" y="0"/>
                  </a:cubicBezTo>
                  <a:cubicBezTo>
                    <a:pt x="72390" y="0"/>
                    <a:pt x="93345" y="20859"/>
                    <a:pt x="93345" y="46672"/>
                  </a:cubicBezTo>
                  <a:cubicBezTo>
                    <a:pt x="93345" y="72390"/>
                    <a:pt x="72485" y="93345"/>
                    <a:pt x="46673" y="93345"/>
                  </a:cubicBezTo>
                  <a:cubicBezTo>
                    <a:pt x="20860" y="93345"/>
                    <a:pt x="0" y="72390"/>
                    <a:pt x="0" y="46672"/>
                  </a:cubicBezTo>
                </a:path>
              </a:pathLst>
            </a:custGeom>
            <a:grpFill/>
            <a:ln w="9525" cap="flat">
              <a:noFill/>
              <a:prstDash val="solid"/>
              <a:miter/>
            </a:ln>
          </p:spPr>
          <p:txBody>
            <a:bodyPr rtlCol="0" anchor="ctr"/>
            <a:lstStyle/>
            <a:p>
              <a:endParaRPr lang="fr-FR" dirty="0"/>
            </a:p>
          </p:txBody>
        </p:sp>
        <p:sp>
          <p:nvSpPr>
            <p:cNvPr id="62" name="Forme libre 61">
              <a:extLst>
                <a:ext uri="{FF2B5EF4-FFF2-40B4-BE49-F238E27FC236}">
                  <a16:creationId xmlns:a16="http://schemas.microsoft.com/office/drawing/2014/main" id="{FC018546-AC96-F73B-8609-E1364813CF1D}"/>
                </a:ext>
              </a:extLst>
            </p:cNvPr>
            <p:cNvSpPr/>
            <p:nvPr/>
          </p:nvSpPr>
          <p:spPr>
            <a:xfrm>
              <a:off x="5548537" y="980339"/>
              <a:ext cx="18388" cy="18388"/>
            </a:xfrm>
            <a:custGeom>
              <a:avLst/>
              <a:gdLst>
                <a:gd name="connsiteX0" fmla="*/ 0 w 65341"/>
                <a:gd name="connsiteY0" fmla="*/ 32671 h 65341"/>
                <a:gd name="connsiteX1" fmla="*/ 32671 w 65341"/>
                <a:gd name="connsiteY1" fmla="*/ 0 h 65341"/>
                <a:gd name="connsiteX2" fmla="*/ 65341 w 65341"/>
                <a:gd name="connsiteY2" fmla="*/ 32671 h 65341"/>
                <a:gd name="connsiteX3" fmla="*/ 32671 w 65341"/>
                <a:gd name="connsiteY3" fmla="*/ 65341 h 65341"/>
                <a:gd name="connsiteX4" fmla="*/ 0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0" y="32671"/>
                  </a:moveTo>
                  <a:cubicBezTo>
                    <a:pt x="0" y="14668"/>
                    <a:pt x="14573" y="0"/>
                    <a:pt x="32671" y="0"/>
                  </a:cubicBezTo>
                  <a:cubicBezTo>
                    <a:pt x="50673" y="0"/>
                    <a:pt x="65341" y="14573"/>
                    <a:pt x="65341" y="32671"/>
                  </a:cubicBezTo>
                  <a:cubicBezTo>
                    <a:pt x="65341" y="50768"/>
                    <a:pt x="50768" y="65341"/>
                    <a:pt x="32671" y="65341"/>
                  </a:cubicBezTo>
                  <a:cubicBezTo>
                    <a:pt x="14669" y="65341"/>
                    <a:pt x="0" y="50768"/>
                    <a:pt x="0" y="32671"/>
                  </a:cubicBezTo>
                </a:path>
              </a:pathLst>
            </a:custGeom>
            <a:grpFill/>
            <a:ln w="9525" cap="flat">
              <a:noFill/>
              <a:prstDash val="solid"/>
              <a:miter/>
            </a:ln>
          </p:spPr>
          <p:txBody>
            <a:bodyPr rtlCol="0" anchor="ctr"/>
            <a:lstStyle/>
            <a:p>
              <a:endParaRPr lang="fr-FR" dirty="0"/>
            </a:p>
          </p:txBody>
        </p:sp>
        <p:sp>
          <p:nvSpPr>
            <p:cNvPr id="63" name="Forme libre 62">
              <a:extLst>
                <a:ext uri="{FF2B5EF4-FFF2-40B4-BE49-F238E27FC236}">
                  <a16:creationId xmlns:a16="http://schemas.microsoft.com/office/drawing/2014/main" id="{1FF468BB-668C-A56F-1DCF-F0EED7352ADE}"/>
                </a:ext>
              </a:extLst>
            </p:cNvPr>
            <p:cNvSpPr/>
            <p:nvPr/>
          </p:nvSpPr>
          <p:spPr>
            <a:xfrm>
              <a:off x="6673366" y="438150"/>
              <a:ext cx="312657" cy="421297"/>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grpFill/>
            <a:ln w="9525" cap="flat">
              <a:noFill/>
              <a:prstDash val="solid"/>
              <a:miter/>
            </a:ln>
          </p:spPr>
          <p:txBody>
            <a:bodyPr rtlCol="0" anchor="ctr"/>
            <a:lstStyle/>
            <a:p>
              <a:endParaRPr lang="fr-FR" dirty="0"/>
            </a:p>
          </p:txBody>
        </p:sp>
        <p:sp>
          <p:nvSpPr>
            <p:cNvPr id="64" name="Forme libre 63">
              <a:extLst>
                <a:ext uri="{FF2B5EF4-FFF2-40B4-BE49-F238E27FC236}">
                  <a16:creationId xmlns:a16="http://schemas.microsoft.com/office/drawing/2014/main" id="{8575683B-54E7-3990-1CEE-F1028F5EF0A7}"/>
                </a:ext>
              </a:extLst>
            </p:cNvPr>
            <p:cNvSpPr/>
            <p:nvPr/>
          </p:nvSpPr>
          <p:spPr>
            <a:xfrm>
              <a:off x="6836664" y="559076"/>
              <a:ext cx="144791" cy="131325"/>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grpFill/>
            <a:ln w="9525" cap="flat">
              <a:noFill/>
              <a:prstDash val="solid"/>
              <a:miter/>
            </a:ln>
          </p:spPr>
          <p:txBody>
            <a:bodyPr rtlCol="0" anchor="ctr"/>
            <a:lstStyle/>
            <a:p>
              <a:endParaRPr lang="fr-FR" dirty="0"/>
            </a:p>
          </p:txBody>
        </p:sp>
        <p:sp>
          <p:nvSpPr>
            <p:cNvPr id="65" name="Forme libre 64">
              <a:extLst>
                <a:ext uri="{FF2B5EF4-FFF2-40B4-BE49-F238E27FC236}">
                  <a16:creationId xmlns:a16="http://schemas.microsoft.com/office/drawing/2014/main" id="{6CAECD7D-B3D3-4B6E-4B47-C0E384F9CEB5}"/>
                </a:ext>
              </a:extLst>
            </p:cNvPr>
            <p:cNvSpPr/>
            <p:nvPr/>
          </p:nvSpPr>
          <p:spPr>
            <a:xfrm>
              <a:off x="6645999" y="904292"/>
              <a:ext cx="168766" cy="164021"/>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grpFill/>
            <a:ln w="9525" cap="flat">
              <a:noFill/>
              <a:prstDash val="solid"/>
              <a:miter/>
            </a:ln>
          </p:spPr>
          <p:txBody>
            <a:bodyPr rtlCol="0" anchor="ctr"/>
            <a:lstStyle/>
            <a:p>
              <a:endParaRPr lang="fr-FR" dirty="0"/>
            </a:p>
          </p:txBody>
        </p:sp>
        <p:sp>
          <p:nvSpPr>
            <p:cNvPr id="66" name="Forme libre 65">
              <a:extLst>
                <a:ext uri="{FF2B5EF4-FFF2-40B4-BE49-F238E27FC236}">
                  <a16:creationId xmlns:a16="http://schemas.microsoft.com/office/drawing/2014/main" id="{24D6C729-6412-31B3-97B4-7BBDBF9108B4}"/>
                </a:ext>
              </a:extLst>
            </p:cNvPr>
            <p:cNvSpPr/>
            <p:nvPr/>
          </p:nvSpPr>
          <p:spPr>
            <a:xfrm>
              <a:off x="6465652" y="908849"/>
              <a:ext cx="155899" cy="159465"/>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grpFill/>
            <a:ln w="9525" cap="flat">
              <a:noFill/>
              <a:prstDash val="solid"/>
              <a:miter/>
            </a:ln>
          </p:spPr>
          <p:txBody>
            <a:bodyPr rtlCol="0" anchor="ctr"/>
            <a:lstStyle/>
            <a:p>
              <a:endParaRPr lang="fr-FR" dirty="0"/>
            </a:p>
          </p:txBody>
        </p:sp>
        <p:sp>
          <p:nvSpPr>
            <p:cNvPr id="67" name="Forme libre 66">
              <a:extLst>
                <a:ext uri="{FF2B5EF4-FFF2-40B4-BE49-F238E27FC236}">
                  <a16:creationId xmlns:a16="http://schemas.microsoft.com/office/drawing/2014/main" id="{71D16893-92B9-5ACB-0CF3-3B1739E0455F}"/>
                </a:ext>
              </a:extLst>
            </p:cNvPr>
            <p:cNvSpPr/>
            <p:nvPr/>
          </p:nvSpPr>
          <p:spPr>
            <a:xfrm>
              <a:off x="6837067" y="904292"/>
              <a:ext cx="170489" cy="163995"/>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grpFill/>
            <a:ln w="9525" cap="flat">
              <a:noFill/>
              <a:prstDash val="solid"/>
              <a:miter/>
            </a:ln>
          </p:spPr>
          <p:txBody>
            <a:bodyPr rtlCol="0" anchor="ctr"/>
            <a:lstStyle/>
            <a:p>
              <a:endParaRPr lang="fr-FR" dirty="0"/>
            </a:p>
          </p:txBody>
        </p:sp>
        <p:sp>
          <p:nvSpPr>
            <p:cNvPr id="69" name="Forme libre 68">
              <a:extLst>
                <a:ext uri="{FF2B5EF4-FFF2-40B4-BE49-F238E27FC236}">
                  <a16:creationId xmlns:a16="http://schemas.microsoft.com/office/drawing/2014/main" id="{F473187E-D652-42AA-35C4-0FE4312CD8DE}"/>
                </a:ext>
              </a:extLst>
            </p:cNvPr>
            <p:cNvSpPr/>
            <p:nvPr/>
          </p:nvSpPr>
          <p:spPr>
            <a:xfrm>
              <a:off x="7029796" y="908849"/>
              <a:ext cx="160081" cy="158686"/>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grpFill/>
            <a:ln w="9525" cap="flat">
              <a:noFill/>
              <a:prstDash val="solid"/>
              <a:miter/>
            </a:ln>
          </p:spPr>
          <p:txBody>
            <a:bodyPr rtlCol="0" anchor="ctr"/>
            <a:lstStyle/>
            <a:p>
              <a:endParaRPr lang="fr-FR" dirty="0"/>
            </a:p>
          </p:txBody>
        </p:sp>
      </p:grpSp>
      <p:sp>
        <p:nvSpPr>
          <p:cNvPr id="41" name="Espace réservé du numéro de diapositive 3">
            <a:extLst>
              <a:ext uri="{FF2B5EF4-FFF2-40B4-BE49-F238E27FC236}">
                <a16:creationId xmlns:a16="http://schemas.microsoft.com/office/drawing/2014/main" id="{63C9EC97-C35B-E41E-336D-6C6E3EBDBC1E}"/>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6</a:t>
            </a:fld>
            <a:endParaRPr lang="fr-FR" dirty="0"/>
          </a:p>
        </p:txBody>
      </p:sp>
      <p:sp>
        <p:nvSpPr>
          <p:cNvPr id="43" name="Rectangle 42">
            <a:extLst>
              <a:ext uri="{FF2B5EF4-FFF2-40B4-BE49-F238E27FC236}">
                <a16:creationId xmlns:a16="http://schemas.microsoft.com/office/drawing/2014/main" id="{626D5C6D-70FD-3DDE-A0D7-1C66C4387E77}"/>
              </a:ext>
            </a:extLst>
          </p:cNvPr>
          <p:cNvSpPr/>
          <p:nvPr/>
        </p:nvSpPr>
        <p:spPr>
          <a:xfrm>
            <a:off x="0" y="6572250"/>
            <a:ext cx="12192000" cy="285750"/>
          </a:xfrm>
          <a:prstGeom prst="rect">
            <a:avLst/>
          </a:prstGeom>
          <a:gradFill flip="none" rotWithShape="1">
            <a:gsLst>
              <a:gs pos="100000">
                <a:srgbClr val="44C39D"/>
              </a:gs>
              <a:gs pos="48000">
                <a:srgbClr val="005191"/>
              </a:gs>
              <a:gs pos="0">
                <a:srgbClr val="02025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space réservé du numéro de diapositive 5">
            <a:extLst>
              <a:ext uri="{FF2B5EF4-FFF2-40B4-BE49-F238E27FC236}">
                <a16:creationId xmlns:a16="http://schemas.microsoft.com/office/drawing/2014/main" id="{B4C77991-FC5C-E66F-8DDC-A25B3C5EE2F5}"/>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6</a:t>
            </a:fld>
            <a:endParaRPr lang="fr-FR" dirty="0"/>
          </a:p>
        </p:txBody>
      </p:sp>
      <p:cxnSp>
        <p:nvCxnSpPr>
          <p:cNvPr id="45" name="Connecteur droit 44">
            <a:extLst>
              <a:ext uri="{FF2B5EF4-FFF2-40B4-BE49-F238E27FC236}">
                <a16:creationId xmlns:a16="http://schemas.microsoft.com/office/drawing/2014/main" id="{4B5DD433-FE0E-441B-7973-F8657C6A5913}"/>
              </a:ext>
            </a:extLst>
          </p:cNvPr>
          <p:cNvCxnSpPr/>
          <p:nvPr/>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DE42CDDB-97A1-4ACE-F510-3982D7FBF81B}"/>
              </a:ext>
            </a:extLst>
          </p:cNvPr>
          <p:cNvSpPr txBox="1"/>
          <p:nvPr/>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
        <p:nvSpPr>
          <p:cNvPr id="10" name="ZoneTexte 9">
            <a:extLst>
              <a:ext uri="{FF2B5EF4-FFF2-40B4-BE49-F238E27FC236}">
                <a16:creationId xmlns:a16="http://schemas.microsoft.com/office/drawing/2014/main" id="{DAE583CA-98FC-6107-3A4B-9807A5315BE6}"/>
              </a:ext>
            </a:extLst>
          </p:cNvPr>
          <p:cNvSpPr txBox="1"/>
          <p:nvPr/>
        </p:nvSpPr>
        <p:spPr>
          <a:xfrm rot="16200000">
            <a:off x="11686893" y="4210322"/>
            <a:ext cx="840936" cy="153888"/>
          </a:xfrm>
          <a:prstGeom prst="rect">
            <a:avLst/>
          </a:prstGeom>
          <a:noFill/>
        </p:spPr>
        <p:txBody>
          <a:bodyPr wrap="none" lIns="0" rtlCol="0">
            <a:spAutoFit/>
          </a:bodyPr>
          <a:lstStyle/>
          <a:p>
            <a:r>
              <a:rPr lang="fr-FR" sz="400" dirty="0">
                <a:solidFill>
                  <a:schemeClr val="bg1"/>
                </a:solidFill>
                <a:effectLst/>
                <a:latin typeface="Arial" panose="020B0604020202020204" pitchFamily="34" charset="0"/>
                <a:cs typeface="Arial" panose="020B0604020202020204" pitchFamily="34" charset="0"/>
              </a:rPr>
              <a:t>© NASA/ESA/CSA/STScl/, 2022 </a:t>
            </a:r>
          </a:p>
        </p:txBody>
      </p:sp>
      <p:sp>
        <p:nvSpPr>
          <p:cNvPr id="23" name="ZoneTexte 22">
            <a:extLst>
              <a:ext uri="{FF2B5EF4-FFF2-40B4-BE49-F238E27FC236}">
                <a16:creationId xmlns:a16="http://schemas.microsoft.com/office/drawing/2014/main" id="{11385CA6-A072-8084-3CD6-D357C8274376}"/>
              </a:ext>
            </a:extLst>
          </p:cNvPr>
          <p:cNvSpPr txBox="1"/>
          <p:nvPr/>
        </p:nvSpPr>
        <p:spPr>
          <a:xfrm>
            <a:off x="421341" y="6301696"/>
            <a:ext cx="688650"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CNES/E.Grimault, 2022</a:t>
            </a:r>
          </a:p>
        </p:txBody>
      </p:sp>
      <p:sp>
        <p:nvSpPr>
          <p:cNvPr id="24" name="ZoneTexte 23">
            <a:extLst>
              <a:ext uri="{FF2B5EF4-FFF2-40B4-BE49-F238E27FC236}">
                <a16:creationId xmlns:a16="http://schemas.microsoft.com/office/drawing/2014/main" id="{1D9E4F25-FAAA-F7A6-3DA3-D5D3572E70D8}"/>
              </a:ext>
            </a:extLst>
          </p:cNvPr>
          <p:cNvSpPr txBox="1"/>
          <p:nvPr/>
        </p:nvSpPr>
        <p:spPr>
          <a:xfrm>
            <a:off x="2144698" y="6308666"/>
            <a:ext cx="877804"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NASA/JPL Caltech/MSSS, 2021</a:t>
            </a:r>
          </a:p>
        </p:txBody>
      </p:sp>
      <p:sp>
        <p:nvSpPr>
          <p:cNvPr id="25" name="ZoneTexte 24">
            <a:extLst>
              <a:ext uri="{FF2B5EF4-FFF2-40B4-BE49-F238E27FC236}">
                <a16:creationId xmlns:a16="http://schemas.microsoft.com/office/drawing/2014/main" id="{562C8926-93A2-4B94-6A90-E2361B5E7D40}"/>
              </a:ext>
            </a:extLst>
          </p:cNvPr>
          <p:cNvSpPr txBox="1"/>
          <p:nvPr/>
        </p:nvSpPr>
        <p:spPr>
          <a:xfrm>
            <a:off x="3838819" y="6308666"/>
            <a:ext cx="719108"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NASA/JPL Caltech, 2019</a:t>
            </a:r>
          </a:p>
        </p:txBody>
      </p:sp>
      <p:sp>
        <p:nvSpPr>
          <p:cNvPr id="26" name="ZoneTexte 25">
            <a:extLst>
              <a:ext uri="{FF2B5EF4-FFF2-40B4-BE49-F238E27FC236}">
                <a16:creationId xmlns:a16="http://schemas.microsoft.com/office/drawing/2014/main" id="{E5AD8CF9-9EC7-0943-0F71-ACD00E0AEC7B}"/>
              </a:ext>
            </a:extLst>
          </p:cNvPr>
          <p:cNvSpPr txBox="1"/>
          <p:nvPr/>
        </p:nvSpPr>
        <p:spPr>
          <a:xfrm>
            <a:off x="5540028" y="6308666"/>
            <a:ext cx="619721"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ESA/D.Ducros, 2022</a:t>
            </a:r>
          </a:p>
        </p:txBody>
      </p:sp>
      <p:sp>
        <p:nvSpPr>
          <p:cNvPr id="27" name="ZoneTexte 26">
            <a:extLst>
              <a:ext uri="{FF2B5EF4-FFF2-40B4-BE49-F238E27FC236}">
                <a16:creationId xmlns:a16="http://schemas.microsoft.com/office/drawing/2014/main" id="{74E789AA-44E7-8E84-80E5-77217E587462}"/>
              </a:ext>
            </a:extLst>
          </p:cNvPr>
          <p:cNvSpPr txBox="1"/>
          <p:nvPr/>
        </p:nvSpPr>
        <p:spPr>
          <a:xfrm>
            <a:off x="7248325" y="6308666"/>
            <a:ext cx="695062" cy="215444"/>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NASA GSFC/CIL/A.</a:t>
            </a:r>
          </a:p>
          <a:p>
            <a:r>
              <a:rPr lang="fr-FR" sz="400" dirty="0">
                <a:solidFill>
                  <a:srgbClr val="000000"/>
                </a:solidFill>
                <a:effectLst/>
                <a:latin typeface="Arial" panose="020B0604020202020204" pitchFamily="34" charset="0"/>
                <a:cs typeface="Arial" panose="020B0604020202020204" pitchFamily="34" charset="0"/>
              </a:rPr>
              <a:t>Manrique Gutierrez, 2021 </a:t>
            </a:r>
          </a:p>
        </p:txBody>
      </p:sp>
      <p:sp>
        <p:nvSpPr>
          <p:cNvPr id="28" name="ZoneTexte 27">
            <a:extLst>
              <a:ext uri="{FF2B5EF4-FFF2-40B4-BE49-F238E27FC236}">
                <a16:creationId xmlns:a16="http://schemas.microsoft.com/office/drawing/2014/main" id="{53808F46-6FA9-8F90-7C19-B44DB96C604F}"/>
              </a:ext>
            </a:extLst>
          </p:cNvPr>
          <p:cNvSpPr txBox="1"/>
          <p:nvPr/>
        </p:nvSpPr>
        <p:spPr>
          <a:xfrm>
            <a:off x="8956623" y="6308666"/>
            <a:ext cx="869790"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ESA/ATG medialab/Gaia/DPAC</a:t>
            </a:r>
          </a:p>
        </p:txBody>
      </p:sp>
      <p:sp>
        <p:nvSpPr>
          <p:cNvPr id="29" name="ZoneTexte 28">
            <a:extLst>
              <a:ext uri="{FF2B5EF4-FFF2-40B4-BE49-F238E27FC236}">
                <a16:creationId xmlns:a16="http://schemas.microsoft.com/office/drawing/2014/main" id="{2E108537-D9FE-D668-3510-B299ADEFADE5}"/>
              </a:ext>
            </a:extLst>
          </p:cNvPr>
          <p:cNvSpPr txBox="1"/>
          <p:nvPr/>
        </p:nvSpPr>
        <p:spPr>
          <a:xfrm>
            <a:off x="10657832" y="6308666"/>
            <a:ext cx="674224" cy="153888"/>
          </a:xfrm>
          <a:prstGeom prst="rect">
            <a:avLst/>
          </a:prstGeom>
          <a:noFill/>
        </p:spPr>
        <p:txBody>
          <a:bodyPr wrap="none" lIns="0" rtlCol="0">
            <a:spAutoFit/>
          </a:bodyPr>
          <a:lstStyle/>
          <a:p>
            <a:r>
              <a:rPr lang="fr-FR" sz="400" dirty="0">
                <a:solidFill>
                  <a:srgbClr val="000000"/>
                </a:solidFill>
                <a:effectLst/>
                <a:latin typeface="Arial" panose="020B0604020202020204" pitchFamily="34" charset="0"/>
                <a:cs typeface="Arial" panose="020B0604020202020204" pitchFamily="34" charset="0"/>
              </a:rPr>
              <a:t>© ESA-SJM Photography</a:t>
            </a:r>
          </a:p>
        </p:txBody>
      </p:sp>
    </p:spTree>
    <p:extLst>
      <p:ext uri="{BB962C8B-B14F-4D97-AF65-F5344CB8AC3E}">
        <p14:creationId xmlns:p14="http://schemas.microsoft.com/office/powerpoint/2010/main" val="235806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10">
            <a:extLst>
              <a:ext uri="{FF2B5EF4-FFF2-40B4-BE49-F238E27FC236}">
                <a16:creationId xmlns:a16="http://schemas.microsoft.com/office/drawing/2014/main" id="{0092F635-238D-8607-8A3C-EEF659E4D1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2" y="6617"/>
            <a:ext cx="12179291" cy="6844761"/>
          </a:xfrm>
          <a:prstGeom prst="rect">
            <a:avLst/>
          </a:prstGeom>
        </p:spPr>
      </p:pic>
      <p:sp>
        <p:nvSpPr>
          <p:cNvPr id="8" name="Espace réservé du titre 1">
            <a:extLst>
              <a:ext uri="{FF2B5EF4-FFF2-40B4-BE49-F238E27FC236}">
                <a16:creationId xmlns:a16="http://schemas.microsoft.com/office/drawing/2014/main" id="{5499ADD4-18EB-FA56-5C72-E58858E69BEC}"/>
              </a:ext>
            </a:extLst>
          </p:cNvPr>
          <p:cNvSpPr txBox="1">
            <a:spLocks/>
          </p:cNvSpPr>
          <p:nvPr/>
        </p:nvSpPr>
        <p:spPr>
          <a:xfrm>
            <a:off x="475480" y="5183545"/>
            <a:ext cx="8370113" cy="6924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400" b="0" kern="1200" cap="all" baseline="0">
                <a:solidFill>
                  <a:schemeClr val="accent1"/>
                </a:solidFill>
                <a:latin typeface="+mj-lt"/>
                <a:ea typeface="+mj-ea"/>
                <a:cs typeface="+mj-cs"/>
              </a:defRPr>
            </a:lvl1pPr>
          </a:lstStyle>
          <a:p>
            <a:pPr algn="l"/>
            <a:r>
              <a:rPr lang="en-GB" sz="2200" dirty="0">
                <a:solidFill>
                  <a:schemeClr val="bg1"/>
                </a:solidFill>
                <a:latin typeface="Arial" panose="020B0604020202020204" pitchFamily="34" charset="0"/>
                <a:cs typeface="Arial" panose="020B0604020202020204" pitchFamily="34" charset="0"/>
              </a:rPr>
              <a:t>Maintaining &amp; developing </a:t>
            </a:r>
          </a:p>
          <a:p>
            <a:pPr algn="l"/>
            <a:r>
              <a:rPr lang="en-GB" sz="2800" b="1" dirty="0">
                <a:solidFill>
                  <a:schemeClr val="bg1"/>
                </a:solidFill>
                <a:latin typeface="Arial Black" panose="020B0604020202020204" pitchFamily="34" charset="0"/>
                <a:cs typeface="Arial Black" panose="020B0604020202020204" pitchFamily="34" charset="0"/>
              </a:rPr>
              <a:t>Topflight technical expertise</a:t>
            </a:r>
          </a:p>
        </p:txBody>
      </p:sp>
      <p:cxnSp>
        <p:nvCxnSpPr>
          <p:cNvPr id="9" name="Connecteur droit 8">
            <a:extLst>
              <a:ext uri="{FF2B5EF4-FFF2-40B4-BE49-F238E27FC236}">
                <a16:creationId xmlns:a16="http://schemas.microsoft.com/office/drawing/2014/main" id="{614E452B-F1D4-2B2E-5B4B-642589C4293D}"/>
              </a:ext>
            </a:extLst>
          </p:cNvPr>
          <p:cNvCxnSpPr/>
          <p:nvPr/>
        </p:nvCxnSpPr>
        <p:spPr>
          <a:xfrm>
            <a:off x="359999" y="592670"/>
            <a:ext cx="9688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004C45A-25B6-D5D4-E0D9-945C911B15D3}"/>
              </a:ext>
            </a:extLst>
          </p:cNvPr>
          <p:cNvPicPr>
            <a:picLocks noChangeAspect="1"/>
          </p:cNvPicPr>
          <p:nvPr/>
        </p:nvPicPr>
        <p:blipFill>
          <a:blip r:embed="rId4">
            <a:lum bright="100000" contrast="-100000"/>
          </a:blip>
          <a:stretch>
            <a:fillRect/>
          </a:stretch>
        </p:blipFill>
        <p:spPr>
          <a:xfrm>
            <a:off x="10387011" y="291600"/>
            <a:ext cx="1458929" cy="360000"/>
          </a:xfrm>
          <a:prstGeom prst="rect">
            <a:avLst/>
          </a:prstGeom>
        </p:spPr>
      </p:pic>
      <p:sp>
        <p:nvSpPr>
          <p:cNvPr id="12" name="Espace réservé du texte 7">
            <a:extLst>
              <a:ext uri="{FF2B5EF4-FFF2-40B4-BE49-F238E27FC236}">
                <a16:creationId xmlns:a16="http://schemas.microsoft.com/office/drawing/2014/main" id="{648FD390-DB2C-1459-F151-7F3C06529135}"/>
              </a:ext>
            </a:extLst>
          </p:cNvPr>
          <p:cNvSpPr txBox="1">
            <a:spLocks/>
          </p:cNvSpPr>
          <p:nvPr/>
        </p:nvSpPr>
        <p:spPr>
          <a:xfrm>
            <a:off x="360000" y="161925"/>
            <a:ext cx="8601075" cy="276225"/>
          </a:xfrm>
          <a:prstGeom prst="rect">
            <a:avLst/>
          </a:prstGeom>
        </p:spPr>
        <p:txBody>
          <a:bodyPr lIns="0" anchor="ctr" anchorCtr="0">
            <a:noAutofit/>
          </a:bodyPr>
          <a:lstStyle>
            <a:lvl1pPr marL="0" indent="0" algn="l" defTabSz="914400" rtl="0" eaLnBrk="1" latinLnBrk="0" hangingPunct="1">
              <a:lnSpc>
                <a:spcPct val="100000"/>
              </a:lnSpc>
              <a:spcBef>
                <a:spcPts val="1200"/>
              </a:spcBef>
              <a:spcAft>
                <a:spcPts val="1200"/>
              </a:spcAft>
              <a:buFont typeface="Arial" panose="020B0604020202020204" pitchFamily="34" charset="0"/>
              <a:buNone/>
              <a:defRPr sz="1400" kern="1200" cap="all" baseline="0">
                <a:solidFill>
                  <a:schemeClr val="accent1"/>
                </a:solidFill>
                <a:latin typeface="+mn-lt"/>
                <a:ea typeface="+mn-ea"/>
                <a:cs typeface="Arial" panose="020B0604020202020204" pitchFamily="34" charset="0"/>
              </a:defRPr>
            </a:lvl1pPr>
            <a:lvl2pPr marL="361950" indent="-352425" algn="l" defTabSz="914400" rtl="0" eaLnBrk="1" latinLnBrk="0" hangingPunct="1">
              <a:lnSpc>
                <a:spcPct val="100000"/>
              </a:lnSpc>
              <a:spcBef>
                <a:spcPts val="500"/>
              </a:spcBef>
              <a:buClr>
                <a:schemeClr val="accent1"/>
              </a:buClr>
              <a:buFont typeface="Wingdings" panose="05000000000000000000" pitchFamily="2" charset="2"/>
              <a:buChar char="v"/>
              <a:defRPr sz="1600" b="1" kern="1200">
                <a:solidFill>
                  <a:schemeClr val="tx1"/>
                </a:solidFill>
                <a:latin typeface="+mn-lt"/>
                <a:ea typeface="+mn-ea"/>
                <a:cs typeface="Arial" panose="020B0604020202020204" pitchFamily="34" charset="0"/>
              </a:defRPr>
            </a:lvl2pPr>
            <a:lvl3pPr marL="1076325" indent="-314325"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1600" kern="1200">
                <a:solidFill>
                  <a:schemeClr val="bg2"/>
                </a:solidFill>
                <a:latin typeface="+mn-lt"/>
                <a:ea typeface="+mn-ea"/>
                <a:cs typeface="Arial" panose="020B0604020202020204" pitchFamily="34" charset="0"/>
              </a:defRPr>
            </a:lvl3pPr>
            <a:lvl4pPr marL="1524000" indent="-228600" algn="l" defTabSz="914400" rtl="0" eaLnBrk="1" latinLnBrk="0" hangingPunct="1">
              <a:lnSpc>
                <a:spcPct val="100000"/>
              </a:lnSpc>
              <a:spcBef>
                <a:spcPts val="300"/>
              </a:spcBef>
              <a:buClr>
                <a:schemeClr val="accent1"/>
              </a:buClr>
              <a:buFont typeface="Courier New" panose="02070309020205020404" pitchFamily="49" charset="0"/>
              <a:buChar char="o"/>
              <a:defRPr sz="1400" kern="1200">
                <a:solidFill>
                  <a:schemeClr val="bg2"/>
                </a:solidFill>
                <a:latin typeface="+mn-lt"/>
                <a:ea typeface="+mn-ea"/>
                <a:cs typeface="Arial" panose="020B0604020202020204" pitchFamily="34" charset="0"/>
              </a:defRPr>
            </a:lvl4pPr>
            <a:lvl5pPr marL="1971675" indent="-22860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bg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solidFill>
                  <a:schemeClr val="bg1"/>
                </a:solidFill>
                <a:latin typeface="Arial Black" panose="020B0604020202020204" pitchFamily="34" charset="0"/>
                <a:cs typeface="Arial Black" panose="020B0604020202020204" pitchFamily="34" charset="0"/>
              </a:rPr>
              <a:t>OUR MISSION</a:t>
            </a:r>
          </a:p>
        </p:txBody>
      </p:sp>
      <p:sp>
        <p:nvSpPr>
          <p:cNvPr id="2" name="Rectangle 1">
            <a:extLst>
              <a:ext uri="{FF2B5EF4-FFF2-40B4-BE49-F238E27FC236}">
                <a16:creationId xmlns:a16="http://schemas.microsoft.com/office/drawing/2014/main" id="{89C1D2F1-E50C-E915-60E1-909817348035}"/>
              </a:ext>
            </a:extLst>
          </p:cNvPr>
          <p:cNvSpPr/>
          <p:nvPr/>
        </p:nvSpPr>
        <p:spPr>
          <a:xfrm>
            <a:off x="0" y="6572250"/>
            <a:ext cx="12192000" cy="285750"/>
          </a:xfrm>
          <a:prstGeom prst="rect">
            <a:avLst/>
          </a:prstGeom>
          <a:gradFill flip="none" rotWithShape="1">
            <a:gsLst>
              <a:gs pos="100000">
                <a:srgbClr val="44C39D"/>
              </a:gs>
              <a:gs pos="48000">
                <a:srgbClr val="005191"/>
              </a:gs>
              <a:gs pos="0">
                <a:srgbClr val="02025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numéro de diapositive 5">
            <a:extLst>
              <a:ext uri="{FF2B5EF4-FFF2-40B4-BE49-F238E27FC236}">
                <a16:creationId xmlns:a16="http://schemas.microsoft.com/office/drawing/2014/main" id="{6B47ED05-D301-D0A1-3280-954E862B22CE}"/>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7</a:t>
            </a:fld>
            <a:endParaRPr lang="fr-FR" dirty="0"/>
          </a:p>
        </p:txBody>
      </p:sp>
      <p:cxnSp>
        <p:nvCxnSpPr>
          <p:cNvPr id="4" name="Connecteur droit 3">
            <a:extLst>
              <a:ext uri="{FF2B5EF4-FFF2-40B4-BE49-F238E27FC236}">
                <a16:creationId xmlns:a16="http://schemas.microsoft.com/office/drawing/2014/main" id="{1ECE8CF8-CBED-2ECD-3B78-B3A3EED7AC53}"/>
              </a:ext>
            </a:extLst>
          </p:cNvPr>
          <p:cNvCxnSpPr/>
          <p:nvPr/>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21A52829-8F12-1595-BFBF-183CFB42D2E1}"/>
              </a:ext>
            </a:extLst>
          </p:cNvPr>
          <p:cNvSpPr txBox="1"/>
          <p:nvPr/>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
        <p:nvSpPr>
          <p:cNvPr id="6" name="ZoneTexte 5">
            <a:extLst>
              <a:ext uri="{FF2B5EF4-FFF2-40B4-BE49-F238E27FC236}">
                <a16:creationId xmlns:a16="http://schemas.microsoft.com/office/drawing/2014/main" id="{A4BF8E7A-56E3-469B-50BE-2685EA4FD8CC}"/>
              </a:ext>
            </a:extLst>
          </p:cNvPr>
          <p:cNvSpPr txBox="1"/>
          <p:nvPr/>
        </p:nvSpPr>
        <p:spPr>
          <a:xfrm rot="16200000">
            <a:off x="11763037" y="5976000"/>
            <a:ext cx="688650" cy="153888"/>
          </a:xfrm>
          <a:prstGeom prst="rect">
            <a:avLst/>
          </a:prstGeom>
          <a:noFill/>
        </p:spPr>
        <p:txBody>
          <a:bodyPr wrap="none" lIns="0" rtlCol="0">
            <a:spAutoFit/>
          </a:bodyPr>
          <a:lstStyle/>
          <a:p>
            <a:r>
              <a:rPr lang="fr-FR" sz="400" dirty="0">
                <a:solidFill>
                  <a:schemeClr val="bg1"/>
                </a:solidFill>
                <a:effectLst/>
                <a:latin typeface="Arial" panose="020B0604020202020204" pitchFamily="34" charset="0"/>
                <a:cs typeface="Arial" panose="020B0604020202020204" pitchFamily="34" charset="0"/>
              </a:rPr>
              <a:t>© CNES.E.Grimault, 2021</a:t>
            </a:r>
          </a:p>
        </p:txBody>
      </p:sp>
    </p:spTree>
    <p:extLst>
      <p:ext uri="{BB962C8B-B14F-4D97-AF65-F5344CB8AC3E}">
        <p14:creationId xmlns:p14="http://schemas.microsoft.com/office/powerpoint/2010/main" val="121433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7F3D02-164C-E9E5-7BBB-2B2035DE34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369"/>
            <a:ext cx="12192000" cy="6851904"/>
          </a:xfrm>
          <a:prstGeom prst="rect">
            <a:avLst/>
          </a:prstGeom>
        </p:spPr>
      </p:pic>
      <p:sp>
        <p:nvSpPr>
          <p:cNvPr id="2" name="Espace réservé du texte 1">
            <a:extLst>
              <a:ext uri="{FF2B5EF4-FFF2-40B4-BE49-F238E27FC236}">
                <a16:creationId xmlns:a16="http://schemas.microsoft.com/office/drawing/2014/main" id="{DA35ABEC-8327-0C20-28E7-B6C053950409}"/>
              </a:ext>
            </a:extLst>
          </p:cNvPr>
          <p:cNvSpPr>
            <a:spLocks noGrp="1"/>
          </p:cNvSpPr>
          <p:nvPr>
            <p:ph type="body" sz="quarter" idx="13"/>
          </p:nvPr>
        </p:nvSpPr>
        <p:spPr/>
        <p:txBody>
          <a:bodyPr/>
          <a:lstStyle/>
          <a:p>
            <a:r>
              <a:rPr lang="en-GB" sz="1600" b="1" dirty="0">
                <a:solidFill>
                  <a:schemeClr val="bg1"/>
                </a:solidFill>
                <a:latin typeface="Arial Black" panose="020B0604020202020204" pitchFamily="34" charset="0"/>
                <a:cs typeface="Arial Black" panose="020B0604020202020204" pitchFamily="34" charset="0"/>
              </a:rPr>
              <a:t>International REACH</a:t>
            </a:r>
          </a:p>
        </p:txBody>
      </p:sp>
      <p:cxnSp>
        <p:nvCxnSpPr>
          <p:cNvPr id="6" name="Connecteur droit 5">
            <a:extLst>
              <a:ext uri="{FF2B5EF4-FFF2-40B4-BE49-F238E27FC236}">
                <a16:creationId xmlns:a16="http://schemas.microsoft.com/office/drawing/2014/main" id="{B86C00B6-09B6-D36C-7D9C-BDB3A0F4B5A5}"/>
              </a:ext>
            </a:extLst>
          </p:cNvPr>
          <p:cNvCxnSpPr/>
          <p:nvPr/>
        </p:nvCxnSpPr>
        <p:spPr>
          <a:xfrm>
            <a:off x="360000" y="591266"/>
            <a:ext cx="96846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FF73FFD2-A174-4053-5C6E-84DFE40488A7}"/>
              </a:ext>
            </a:extLst>
          </p:cNvPr>
          <p:cNvGrpSpPr>
            <a:grpSpLocks noChangeAspect="1"/>
          </p:cNvGrpSpPr>
          <p:nvPr/>
        </p:nvGrpSpPr>
        <p:grpSpPr>
          <a:xfrm>
            <a:off x="10388825" y="293687"/>
            <a:ext cx="1458000" cy="359116"/>
            <a:chOff x="5548537" y="438150"/>
            <a:chExt cx="2558456" cy="630164"/>
          </a:xfrm>
          <a:solidFill>
            <a:schemeClr val="bg1"/>
          </a:solidFill>
        </p:grpSpPr>
        <p:sp>
          <p:nvSpPr>
            <p:cNvPr id="21" name="Forme libre 20">
              <a:extLst>
                <a:ext uri="{FF2B5EF4-FFF2-40B4-BE49-F238E27FC236}">
                  <a16:creationId xmlns:a16="http://schemas.microsoft.com/office/drawing/2014/main" id="{FEF7E42B-56CA-8136-1F3F-4D9803FF17F7}"/>
                </a:ext>
              </a:extLst>
            </p:cNvPr>
            <p:cNvSpPr/>
            <p:nvPr/>
          </p:nvSpPr>
          <p:spPr>
            <a:xfrm>
              <a:off x="7376415" y="958895"/>
              <a:ext cx="61276" cy="61276"/>
            </a:xfrm>
            <a:custGeom>
              <a:avLst/>
              <a:gdLst>
                <a:gd name="connsiteX0" fmla="*/ 0 w 217741"/>
                <a:gd name="connsiteY0" fmla="*/ 108871 h 217741"/>
                <a:gd name="connsiteX1" fmla="*/ 108871 w 217741"/>
                <a:gd name="connsiteY1" fmla="*/ 0 h 217741"/>
                <a:gd name="connsiteX2" fmla="*/ 217741 w 217741"/>
                <a:gd name="connsiteY2" fmla="*/ 108871 h 217741"/>
                <a:gd name="connsiteX3" fmla="*/ 108871 w 217741"/>
                <a:gd name="connsiteY3" fmla="*/ 217741 h 217741"/>
                <a:gd name="connsiteX4" fmla="*/ 0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0" y="108871"/>
                  </a:moveTo>
                  <a:cubicBezTo>
                    <a:pt x="0" y="48673"/>
                    <a:pt x="48768" y="0"/>
                    <a:pt x="108871" y="0"/>
                  </a:cubicBezTo>
                  <a:cubicBezTo>
                    <a:pt x="169069" y="0"/>
                    <a:pt x="217741" y="48768"/>
                    <a:pt x="217741" y="108871"/>
                  </a:cubicBezTo>
                  <a:cubicBezTo>
                    <a:pt x="217741" y="169069"/>
                    <a:pt x="168973" y="217741"/>
                    <a:pt x="108871" y="217741"/>
                  </a:cubicBezTo>
                  <a:cubicBezTo>
                    <a:pt x="48768" y="217741"/>
                    <a:pt x="0" y="169069"/>
                    <a:pt x="0" y="108871"/>
                  </a:cubicBezTo>
                </a:path>
              </a:pathLst>
            </a:custGeom>
            <a:grpFill/>
            <a:ln w="9525" cap="flat">
              <a:noFill/>
              <a:prstDash val="solid"/>
              <a:miter/>
            </a:ln>
          </p:spPr>
          <p:txBody>
            <a:bodyPr rtlCol="0" anchor="ctr"/>
            <a:lstStyle/>
            <a:p>
              <a:endParaRPr lang="fr-FR" dirty="0"/>
            </a:p>
          </p:txBody>
        </p:sp>
        <p:sp>
          <p:nvSpPr>
            <p:cNvPr id="22" name="Forme libre 21">
              <a:extLst>
                <a:ext uri="{FF2B5EF4-FFF2-40B4-BE49-F238E27FC236}">
                  <a16:creationId xmlns:a16="http://schemas.microsoft.com/office/drawing/2014/main" id="{01043098-3914-404C-9ABF-F0074FF380D5}"/>
                </a:ext>
              </a:extLst>
            </p:cNvPr>
            <p:cNvSpPr/>
            <p:nvPr/>
          </p:nvSpPr>
          <p:spPr>
            <a:xfrm>
              <a:off x="7634094" y="970769"/>
              <a:ext cx="37501" cy="37527"/>
            </a:xfrm>
            <a:custGeom>
              <a:avLst/>
              <a:gdLst>
                <a:gd name="connsiteX0" fmla="*/ 133255 w 133254"/>
                <a:gd name="connsiteY0" fmla="*/ 66675 h 133350"/>
                <a:gd name="connsiteX1" fmla="*/ 66580 w 133254"/>
                <a:gd name="connsiteY1" fmla="*/ 133350 h 133350"/>
                <a:gd name="connsiteX2" fmla="*/ 0 w 133254"/>
                <a:gd name="connsiteY2" fmla="*/ 66675 h 133350"/>
                <a:gd name="connsiteX3" fmla="*/ 66580 w 133254"/>
                <a:gd name="connsiteY3" fmla="*/ 0 h 133350"/>
                <a:gd name="connsiteX4" fmla="*/ 133255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133255" y="66675"/>
                  </a:moveTo>
                  <a:cubicBezTo>
                    <a:pt x="133255" y="103441"/>
                    <a:pt x="103441" y="133350"/>
                    <a:pt x="66580" y="133350"/>
                  </a:cubicBezTo>
                  <a:cubicBezTo>
                    <a:pt x="29813" y="133350"/>
                    <a:pt x="0" y="103537"/>
                    <a:pt x="0" y="66675"/>
                  </a:cubicBezTo>
                  <a:cubicBezTo>
                    <a:pt x="0" y="29908"/>
                    <a:pt x="29813" y="0"/>
                    <a:pt x="66580" y="0"/>
                  </a:cubicBezTo>
                  <a:cubicBezTo>
                    <a:pt x="103346" y="0"/>
                    <a:pt x="133255" y="29908"/>
                    <a:pt x="133255" y="66675"/>
                  </a:cubicBezTo>
                </a:path>
              </a:pathLst>
            </a:custGeom>
            <a:grpFill/>
            <a:ln w="9525" cap="flat">
              <a:noFill/>
              <a:prstDash val="solid"/>
              <a:miter/>
            </a:ln>
          </p:spPr>
          <p:txBody>
            <a:bodyPr rtlCol="0" anchor="ctr"/>
            <a:lstStyle/>
            <a:p>
              <a:endParaRPr lang="fr-FR" dirty="0"/>
            </a:p>
          </p:txBody>
        </p:sp>
        <p:sp>
          <p:nvSpPr>
            <p:cNvPr id="23" name="Forme libre 22">
              <a:extLst>
                <a:ext uri="{FF2B5EF4-FFF2-40B4-BE49-F238E27FC236}">
                  <a16:creationId xmlns:a16="http://schemas.microsoft.com/office/drawing/2014/main" id="{8D916265-BD93-42BC-05B9-95658FBE1411}"/>
                </a:ext>
              </a:extLst>
            </p:cNvPr>
            <p:cNvSpPr/>
            <p:nvPr/>
          </p:nvSpPr>
          <p:spPr>
            <a:xfrm>
              <a:off x="7865880" y="976399"/>
              <a:ext cx="26269" cy="26269"/>
            </a:xfrm>
            <a:custGeom>
              <a:avLst/>
              <a:gdLst>
                <a:gd name="connsiteX0" fmla="*/ 93345 w 93344"/>
                <a:gd name="connsiteY0" fmla="*/ 46672 h 93344"/>
                <a:gd name="connsiteX1" fmla="*/ 46673 w 93344"/>
                <a:gd name="connsiteY1" fmla="*/ 93345 h 93344"/>
                <a:gd name="connsiteX2" fmla="*/ 0 w 93344"/>
                <a:gd name="connsiteY2" fmla="*/ 46672 h 93344"/>
                <a:gd name="connsiteX3" fmla="*/ 46673 w 93344"/>
                <a:gd name="connsiteY3" fmla="*/ 0 h 93344"/>
                <a:gd name="connsiteX4" fmla="*/ 93345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93345" y="46672"/>
                  </a:moveTo>
                  <a:cubicBezTo>
                    <a:pt x="93345" y="72390"/>
                    <a:pt x="72485" y="93345"/>
                    <a:pt x="46673" y="93345"/>
                  </a:cubicBezTo>
                  <a:cubicBezTo>
                    <a:pt x="20955" y="93345"/>
                    <a:pt x="0" y="72485"/>
                    <a:pt x="0" y="46672"/>
                  </a:cubicBezTo>
                  <a:cubicBezTo>
                    <a:pt x="0" y="20955"/>
                    <a:pt x="20860" y="0"/>
                    <a:pt x="46673" y="0"/>
                  </a:cubicBezTo>
                  <a:cubicBezTo>
                    <a:pt x="72390" y="0"/>
                    <a:pt x="93345" y="20955"/>
                    <a:pt x="93345" y="46672"/>
                  </a:cubicBezTo>
                </a:path>
              </a:pathLst>
            </a:custGeom>
            <a:grpFill/>
            <a:ln w="9525" cap="flat">
              <a:noFill/>
              <a:prstDash val="solid"/>
              <a:miter/>
            </a:ln>
          </p:spPr>
          <p:txBody>
            <a:bodyPr rtlCol="0" anchor="ctr"/>
            <a:lstStyle/>
            <a:p>
              <a:endParaRPr lang="fr-FR" dirty="0"/>
            </a:p>
          </p:txBody>
        </p:sp>
        <p:sp>
          <p:nvSpPr>
            <p:cNvPr id="24" name="Forme libre 23">
              <a:extLst>
                <a:ext uri="{FF2B5EF4-FFF2-40B4-BE49-F238E27FC236}">
                  <a16:creationId xmlns:a16="http://schemas.microsoft.com/office/drawing/2014/main" id="{1086D2CD-249E-309C-E886-6312955F7EF3}"/>
                </a:ext>
              </a:extLst>
            </p:cNvPr>
            <p:cNvSpPr/>
            <p:nvPr/>
          </p:nvSpPr>
          <p:spPr>
            <a:xfrm>
              <a:off x="8088605" y="980339"/>
              <a:ext cx="18388" cy="18388"/>
            </a:xfrm>
            <a:custGeom>
              <a:avLst/>
              <a:gdLst>
                <a:gd name="connsiteX0" fmla="*/ 65341 w 65341"/>
                <a:gd name="connsiteY0" fmla="*/ 32671 h 65341"/>
                <a:gd name="connsiteX1" fmla="*/ 32671 w 65341"/>
                <a:gd name="connsiteY1" fmla="*/ 65341 h 65341"/>
                <a:gd name="connsiteX2" fmla="*/ 0 w 65341"/>
                <a:gd name="connsiteY2" fmla="*/ 32671 h 65341"/>
                <a:gd name="connsiteX3" fmla="*/ 32671 w 65341"/>
                <a:gd name="connsiteY3" fmla="*/ 0 h 65341"/>
                <a:gd name="connsiteX4" fmla="*/ 65341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65341" y="32671"/>
                  </a:moveTo>
                  <a:cubicBezTo>
                    <a:pt x="65341" y="50768"/>
                    <a:pt x="50673" y="65341"/>
                    <a:pt x="32671" y="65341"/>
                  </a:cubicBezTo>
                  <a:cubicBezTo>
                    <a:pt x="14668" y="65341"/>
                    <a:pt x="0" y="50768"/>
                    <a:pt x="0" y="32671"/>
                  </a:cubicBezTo>
                  <a:cubicBezTo>
                    <a:pt x="0" y="14668"/>
                    <a:pt x="14573" y="0"/>
                    <a:pt x="32671" y="0"/>
                  </a:cubicBezTo>
                  <a:cubicBezTo>
                    <a:pt x="50673" y="0"/>
                    <a:pt x="65341" y="14668"/>
                    <a:pt x="65341" y="32671"/>
                  </a:cubicBezTo>
                </a:path>
              </a:pathLst>
            </a:custGeom>
            <a:grpFill/>
            <a:ln w="9525" cap="flat">
              <a:noFill/>
              <a:prstDash val="solid"/>
              <a:miter/>
            </a:ln>
          </p:spPr>
          <p:txBody>
            <a:bodyPr rtlCol="0" anchor="ctr"/>
            <a:lstStyle/>
            <a:p>
              <a:endParaRPr lang="fr-FR" dirty="0"/>
            </a:p>
          </p:txBody>
        </p:sp>
        <p:sp>
          <p:nvSpPr>
            <p:cNvPr id="25" name="Forme libre 24">
              <a:extLst>
                <a:ext uri="{FF2B5EF4-FFF2-40B4-BE49-F238E27FC236}">
                  <a16:creationId xmlns:a16="http://schemas.microsoft.com/office/drawing/2014/main" id="{0002B134-BA31-D2DE-9595-917590F9F9EA}"/>
                </a:ext>
              </a:extLst>
            </p:cNvPr>
            <p:cNvSpPr/>
            <p:nvPr/>
          </p:nvSpPr>
          <p:spPr>
            <a:xfrm>
              <a:off x="6217837" y="958895"/>
              <a:ext cx="61276" cy="61276"/>
            </a:xfrm>
            <a:custGeom>
              <a:avLst/>
              <a:gdLst>
                <a:gd name="connsiteX0" fmla="*/ 217742 w 217741"/>
                <a:gd name="connsiteY0" fmla="*/ 108871 h 217741"/>
                <a:gd name="connsiteX1" fmla="*/ 108871 w 217741"/>
                <a:gd name="connsiteY1" fmla="*/ 217741 h 217741"/>
                <a:gd name="connsiteX2" fmla="*/ 0 w 217741"/>
                <a:gd name="connsiteY2" fmla="*/ 108871 h 217741"/>
                <a:gd name="connsiteX3" fmla="*/ 108871 w 217741"/>
                <a:gd name="connsiteY3" fmla="*/ 0 h 217741"/>
                <a:gd name="connsiteX4" fmla="*/ 217742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217742" y="108871"/>
                  </a:moveTo>
                  <a:cubicBezTo>
                    <a:pt x="217742" y="169069"/>
                    <a:pt x="168974" y="217741"/>
                    <a:pt x="108871" y="217741"/>
                  </a:cubicBezTo>
                  <a:cubicBezTo>
                    <a:pt x="48673" y="217741"/>
                    <a:pt x="0" y="168973"/>
                    <a:pt x="0" y="108871"/>
                  </a:cubicBezTo>
                  <a:cubicBezTo>
                    <a:pt x="0" y="48673"/>
                    <a:pt x="48768" y="0"/>
                    <a:pt x="108871" y="0"/>
                  </a:cubicBezTo>
                  <a:cubicBezTo>
                    <a:pt x="168974" y="0"/>
                    <a:pt x="217742" y="48673"/>
                    <a:pt x="217742" y="108871"/>
                  </a:cubicBezTo>
                </a:path>
              </a:pathLst>
            </a:custGeom>
            <a:grpFill/>
            <a:ln w="9525" cap="flat">
              <a:noFill/>
              <a:prstDash val="solid"/>
              <a:miter/>
            </a:ln>
          </p:spPr>
          <p:txBody>
            <a:bodyPr rtlCol="0" anchor="ctr"/>
            <a:lstStyle/>
            <a:p>
              <a:endParaRPr lang="fr-FR" dirty="0"/>
            </a:p>
          </p:txBody>
        </p:sp>
        <p:sp>
          <p:nvSpPr>
            <p:cNvPr id="26" name="Forme libre 25">
              <a:extLst>
                <a:ext uri="{FF2B5EF4-FFF2-40B4-BE49-F238E27FC236}">
                  <a16:creationId xmlns:a16="http://schemas.microsoft.com/office/drawing/2014/main" id="{FF9EBC30-1E35-3F5E-B07D-E4C55E4E73BE}"/>
                </a:ext>
              </a:extLst>
            </p:cNvPr>
            <p:cNvSpPr/>
            <p:nvPr/>
          </p:nvSpPr>
          <p:spPr>
            <a:xfrm>
              <a:off x="5983961" y="970769"/>
              <a:ext cx="37501" cy="37527"/>
            </a:xfrm>
            <a:custGeom>
              <a:avLst/>
              <a:gdLst>
                <a:gd name="connsiteX0" fmla="*/ 0 w 133254"/>
                <a:gd name="connsiteY0" fmla="*/ 66675 h 133350"/>
                <a:gd name="connsiteX1" fmla="*/ 66675 w 133254"/>
                <a:gd name="connsiteY1" fmla="*/ 0 h 133350"/>
                <a:gd name="connsiteX2" fmla="*/ 133255 w 133254"/>
                <a:gd name="connsiteY2" fmla="*/ 66675 h 133350"/>
                <a:gd name="connsiteX3" fmla="*/ 66675 w 133254"/>
                <a:gd name="connsiteY3" fmla="*/ 133350 h 133350"/>
                <a:gd name="connsiteX4" fmla="*/ 0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0" y="66675"/>
                  </a:moveTo>
                  <a:cubicBezTo>
                    <a:pt x="0" y="29908"/>
                    <a:pt x="29813" y="0"/>
                    <a:pt x="66675" y="0"/>
                  </a:cubicBezTo>
                  <a:cubicBezTo>
                    <a:pt x="103442" y="0"/>
                    <a:pt x="133255" y="29813"/>
                    <a:pt x="133255" y="66675"/>
                  </a:cubicBezTo>
                  <a:cubicBezTo>
                    <a:pt x="133255" y="103441"/>
                    <a:pt x="103442" y="133350"/>
                    <a:pt x="66675" y="133350"/>
                  </a:cubicBezTo>
                  <a:cubicBezTo>
                    <a:pt x="29813" y="133350"/>
                    <a:pt x="0" y="103441"/>
                    <a:pt x="0" y="66675"/>
                  </a:cubicBezTo>
                </a:path>
              </a:pathLst>
            </a:custGeom>
            <a:grpFill/>
            <a:ln w="9525" cap="flat">
              <a:noFill/>
              <a:prstDash val="solid"/>
              <a:miter/>
            </a:ln>
          </p:spPr>
          <p:txBody>
            <a:bodyPr rtlCol="0" anchor="ctr"/>
            <a:lstStyle/>
            <a:p>
              <a:endParaRPr lang="fr-FR" dirty="0"/>
            </a:p>
          </p:txBody>
        </p:sp>
        <p:sp>
          <p:nvSpPr>
            <p:cNvPr id="27" name="Forme libre 26">
              <a:extLst>
                <a:ext uri="{FF2B5EF4-FFF2-40B4-BE49-F238E27FC236}">
                  <a16:creationId xmlns:a16="http://schemas.microsoft.com/office/drawing/2014/main" id="{5F957590-0697-4BE6-AAA4-EC243BE4D80C}"/>
                </a:ext>
              </a:extLst>
            </p:cNvPr>
            <p:cNvSpPr/>
            <p:nvPr/>
          </p:nvSpPr>
          <p:spPr>
            <a:xfrm>
              <a:off x="5763409" y="976399"/>
              <a:ext cx="26269" cy="26269"/>
            </a:xfrm>
            <a:custGeom>
              <a:avLst/>
              <a:gdLst>
                <a:gd name="connsiteX0" fmla="*/ 0 w 93344"/>
                <a:gd name="connsiteY0" fmla="*/ 46672 h 93344"/>
                <a:gd name="connsiteX1" fmla="*/ 46673 w 93344"/>
                <a:gd name="connsiteY1" fmla="*/ 0 h 93344"/>
                <a:gd name="connsiteX2" fmla="*/ 93345 w 93344"/>
                <a:gd name="connsiteY2" fmla="*/ 46672 h 93344"/>
                <a:gd name="connsiteX3" fmla="*/ 46673 w 93344"/>
                <a:gd name="connsiteY3" fmla="*/ 93345 h 93344"/>
                <a:gd name="connsiteX4" fmla="*/ 0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0" y="46672"/>
                  </a:moveTo>
                  <a:cubicBezTo>
                    <a:pt x="0" y="20955"/>
                    <a:pt x="20860" y="0"/>
                    <a:pt x="46673" y="0"/>
                  </a:cubicBezTo>
                  <a:cubicBezTo>
                    <a:pt x="72390" y="0"/>
                    <a:pt x="93345" y="20859"/>
                    <a:pt x="93345" y="46672"/>
                  </a:cubicBezTo>
                  <a:cubicBezTo>
                    <a:pt x="93345" y="72390"/>
                    <a:pt x="72485" y="93345"/>
                    <a:pt x="46673" y="93345"/>
                  </a:cubicBezTo>
                  <a:cubicBezTo>
                    <a:pt x="20860" y="93345"/>
                    <a:pt x="0" y="72390"/>
                    <a:pt x="0" y="46672"/>
                  </a:cubicBezTo>
                </a:path>
              </a:pathLst>
            </a:custGeom>
            <a:grpFill/>
            <a:ln w="9525" cap="flat">
              <a:noFill/>
              <a:prstDash val="solid"/>
              <a:miter/>
            </a:ln>
          </p:spPr>
          <p:txBody>
            <a:bodyPr rtlCol="0" anchor="ctr"/>
            <a:lstStyle/>
            <a:p>
              <a:endParaRPr lang="fr-FR" dirty="0"/>
            </a:p>
          </p:txBody>
        </p:sp>
        <p:sp>
          <p:nvSpPr>
            <p:cNvPr id="28" name="Forme libre 27">
              <a:extLst>
                <a:ext uri="{FF2B5EF4-FFF2-40B4-BE49-F238E27FC236}">
                  <a16:creationId xmlns:a16="http://schemas.microsoft.com/office/drawing/2014/main" id="{4C52BA65-EE11-DB8D-BD26-70169793AEF0}"/>
                </a:ext>
              </a:extLst>
            </p:cNvPr>
            <p:cNvSpPr/>
            <p:nvPr/>
          </p:nvSpPr>
          <p:spPr>
            <a:xfrm>
              <a:off x="5548537" y="980339"/>
              <a:ext cx="18388" cy="18388"/>
            </a:xfrm>
            <a:custGeom>
              <a:avLst/>
              <a:gdLst>
                <a:gd name="connsiteX0" fmla="*/ 0 w 65341"/>
                <a:gd name="connsiteY0" fmla="*/ 32671 h 65341"/>
                <a:gd name="connsiteX1" fmla="*/ 32671 w 65341"/>
                <a:gd name="connsiteY1" fmla="*/ 0 h 65341"/>
                <a:gd name="connsiteX2" fmla="*/ 65341 w 65341"/>
                <a:gd name="connsiteY2" fmla="*/ 32671 h 65341"/>
                <a:gd name="connsiteX3" fmla="*/ 32671 w 65341"/>
                <a:gd name="connsiteY3" fmla="*/ 65341 h 65341"/>
                <a:gd name="connsiteX4" fmla="*/ 0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0" y="32671"/>
                  </a:moveTo>
                  <a:cubicBezTo>
                    <a:pt x="0" y="14668"/>
                    <a:pt x="14573" y="0"/>
                    <a:pt x="32671" y="0"/>
                  </a:cubicBezTo>
                  <a:cubicBezTo>
                    <a:pt x="50673" y="0"/>
                    <a:pt x="65341" y="14573"/>
                    <a:pt x="65341" y="32671"/>
                  </a:cubicBezTo>
                  <a:cubicBezTo>
                    <a:pt x="65341" y="50768"/>
                    <a:pt x="50768" y="65341"/>
                    <a:pt x="32671" y="65341"/>
                  </a:cubicBezTo>
                  <a:cubicBezTo>
                    <a:pt x="14669" y="65341"/>
                    <a:pt x="0" y="50768"/>
                    <a:pt x="0" y="32671"/>
                  </a:cubicBezTo>
                </a:path>
              </a:pathLst>
            </a:custGeom>
            <a:grpFill/>
            <a:ln w="9525" cap="flat">
              <a:noFill/>
              <a:prstDash val="solid"/>
              <a:miter/>
            </a:ln>
          </p:spPr>
          <p:txBody>
            <a:bodyPr rtlCol="0" anchor="ctr"/>
            <a:lstStyle/>
            <a:p>
              <a:endParaRPr lang="fr-FR" dirty="0"/>
            </a:p>
          </p:txBody>
        </p:sp>
        <p:sp>
          <p:nvSpPr>
            <p:cNvPr id="29" name="Forme libre 28">
              <a:extLst>
                <a:ext uri="{FF2B5EF4-FFF2-40B4-BE49-F238E27FC236}">
                  <a16:creationId xmlns:a16="http://schemas.microsoft.com/office/drawing/2014/main" id="{472FCF07-3CB3-4CD9-7EE6-49E42086BA70}"/>
                </a:ext>
              </a:extLst>
            </p:cNvPr>
            <p:cNvSpPr/>
            <p:nvPr/>
          </p:nvSpPr>
          <p:spPr>
            <a:xfrm>
              <a:off x="6673366" y="438150"/>
              <a:ext cx="312657" cy="421297"/>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grpFill/>
            <a:ln w="9525" cap="flat">
              <a:noFill/>
              <a:prstDash val="solid"/>
              <a:miter/>
            </a:ln>
          </p:spPr>
          <p:txBody>
            <a:bodyPr rtlCol="0" anchor="ctr"/>
            <a:lstStyle/>
            <a:p>
              <a:endParaRPr lang="fr-FR" dirty="0"/>
            </a:p>
          </p:txBody>
        </p:sp>
        <p:sp>
          <p:nvSpPr>
            <p:cNvPr id="30" name="Forme libre 29">
              <a:extLst>
                <a:ext uri="{FF2B5EF4-FFF2-40B4-BE49-F238E27FC236}">
                  <a16:creationId xmlns:a16="http://schemas.microsoft.com/office/drawing/2014/main" id="{9AC8DC55-20FF-A748-4BDF-6BBA4A5BDC45}"/>
                </a:ext>
              </a:extLst>
            </p:cNvPr>
            <p:cNvSpPr/>
            <p:nvPr/>
          </p:nvSpPr>
          <p:spPr>
            <a:xfrm>
              <a:off x="6836664" y="559076"/>
              <a:ext cx="144791" cy="131325"/>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grpFill/>
            <a:ln w="9525" cap="flat">
              <a:noFill/>
              <a:prstDash val="solid"/>
              <a:miter/>
            </a:ln>
          </p:spPr>
          <p:txBody>
            <a:bodyPr rtlCol="0" anchor="ctr"/>
            <a:lstStyle/>
            <a:p>
              <a:endParaRPr lang="fr-FR" dirty="0"/>
            </a:p>
          </p:txBody>
        </p:sp>
        <p:sp>
          <p:nvSpPr>
            <p:cNvPr id="31" name="Forme libre 30">
              <a:extLst>
                <a:ext uri="{FF2B5EF4-FFF2-40B4-BE49-F238E27FC236}">
                  <a16:creationId xmlns:a16="http://schemas.microsoft.com/office/drawing/2014/main" id="{6EE0C1E6-AD18-14F8-08BC-450DBB917170}"/>
                </a:ext>
              </a:extLst>
            </p:cNvPr>
            <p:cNvSpPr/>
            <p:nvPr/>
          </p:nvSpPr>
          <p:spPr>
            <a:xfrm>
              <a:off x="6645999" y="904292"/>
              <a:ext cx="168766" cy="164021"/>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grpFill/>
            <a:ln w="9525" cap="flat">
              <a:noFill/>
              <a:prstDash val="solid"/>
              <a:miter/>
            </a:ln>
          </p:spPr>
          <p:txBody>
            <a:bodyPr rtlCol="0" anchor="ctr"/>
            <a:lstStyle/>
            <a:p>
              <a:endParaRPr lang="fr-FR" dirty="0"/>
            </a:p>
          </p:txBody>
        </p:sp>
        <p:sp>
          <p:nvSpPr>
            <p:cNvPr id="32" name="Forme libre 31">
              <a:extLst>
                <a:ext uri="{FF2B5EF4-FFF2-40B4-BE49-F238E27FC236}">
                  <a16:creationId xmlns:a16="http://schemas.microsoft.com/office/drawing/2014/main" id="{E72AEB43-BD70-37C5-8A53-ADDAFC6218FF}"/>
                </a:ext>
              </a:extLst>
            </p:cNvPr>
            <p:cNvSpPr/>
            <p:nvPr/>
          </p:nvSpPr>
          <p:spPr>
            <a:xfrm>
              <a:off x="6465652" y="908849"/>
              <a:ext cx="155899" cy="159465"/>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grpFill/>
            <a:ln w="9525" cap="flat">
              <a:noFill/>
              <a:prstDash val="solid"/>
              <a:miter/>
            </a:ln>
          </p:spPr>
          <p:txBody>
            <a:bodyPr rtlCol="0" anchor="ctr"/>
            <a:lstStyle/>
            <a:p>
              <a:endParaRPr lang="fr-FR" dirty="0"/>
            </a:p>
          </p:txBody>
        </p:sp>
        <p:sp>
          <p:nvSpPr>
            <p:cNvPr id="33" name="Forme libre 32">
              <a:extLst>
                <a:ext uri="{FF2B5EF4-FFF2-40B4-BE49-F238E27FC236}">
                  <a16:creationId xmlns:a16="http://schemas.microsoft.com/office/drawing/2014/main" id="{53D0D55C-FDF5-91AC-7799-A30DED47216E}"/>
                </a:ext>
              </a:extLst>
            </p:cNvPr>
            <p:cNvSpPr/>
            <p:nvPr/>
          </p:nvSpPr>
          <p:spPr>
            <a:xfrm>
              <a:off x="6837067" y="904292"/>
              <a:ext cx="170489" cy="163995"/>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grpFill/>
            <a:ln w="9525" cap="flat">
              <a:noFill/>
              <a:prstDash val="solid"/>
              <a:miter/>
            </a:ln>
          </p:spPr>
          <p:txBody>
            <a:bodyPr rtlCol="0" anchor="ctr"/>
            <a:lstStyle/>
            <a:p>
              <a:endParaRPr lang="fr-FR" dirty="0"/>
            </a:p>
          </p:txBody>
        </p:sp>
        <p:sp>
          <p:nvSpPr>
            <p:cNvPr id="34" name="Forme libre 33">
              <a:extLst>
                <a:ext uri="{FF2B5EF4-FFF2-40B4-BE49-F238E27FC236}">
                  <a16:creationId xmlns:a16="http://schemas.microsoft.com/office/drawing/2014/main" id="{9DC035DB-588A-C33C-338F-E7BAF99D8064}"/>
                </a:ext>
              </a:extLst>
            </p:cNvPr>
            <p:cNvSpPr/>
            <p:nvPr/>
          </p:nvSpPr>
          <p:spPr>
            <a:xfrm>
              <a:off x="7029796" y="908849"/>
              <a:ext cx="160081" cy="158686"/>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grpFill/>
            <a:ln w="9525" cap="flat">
              <a:noFill/>
              <a:prstDash val="solid"/>
              <a:miter/>
            </a:ln>
          </p:spPr>
          <p:txBody>
            <a:bodyPr rtlCol="0" anchor="ctr"/>
            <a:lstStyle/>
            <a:p>
              <a:endParaRPr lang="fr-FR" dirty="0"/>
            </a:p>
          </p:txBody>
        </p:sp>
      </p:grpSp>
      <p:sp>
        <p:nvSpPr>
          <p:cNvPr id="75" name="Rectangle 74">
            <a:extLst>
              <a:ext uri="{FF2B5EF4-FFF2-40B4-BE49-F238E27FC236}">
                <a16:creationId xmlns:a16="http://schemas.microsoft.com/office/drawing/2014/main" id="{9B8B863E-E01B-A5BE-123A-F65D20ED85C3}"/>
              </a:ext>
            </a:extLst>
          </p:cNvPr>
          <p:cNvSpPr/>
          <p:nvPr/>
        </p:nvSpPr>
        <p:spPr>
          <a:xfrm>
            <a:off x="8013877" y="1110918"/>
            <a:ext cx="1005403" cy="830997"/>
          </a:xfrm>
          <a:prstGeom prst="rect">
            <a:avLst/>
          </a:prstGeom>
        </p:spPr>
        <p:txBody>
          <a:bodyPr wrap="none">
            <a:spAutoFit/>
          </a:bodyPr>
          <a:lstStyle/>
          <a:p>
            <a:pPr lvl="0" algn="ctr">
              <a:defRPr/>
            </a:pPr>
            <a:r>
              <a:rPr lang="fr-FR" sz="4800" b="1" dirty="0">
                <a:solidFill>
                  <a:schemeClr val="bg1"/>
                </a:solidFill>
                <a:latin typeface="Arial Black" panose="020B0604020202020204" pitchFamily="34" charset="0"/>
                <a:cs typeface="Arial Black" panose="020B0604020202020204" pitchFamily="34" charset="0"/>
              </a:rPr>
              <a:t>44</a:t>
            </a:r>
            <a:endParaRPr lang="fr-FR" sz="4800" dirty="0">
              <a:solidFill>
                <a:schemeClr val="bg1"/>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C593B04A-CD62-1D4C-D6AE-8710860E361D}"/>
              </a:ext>
            </a:extLst>
          </p:cNvPr>
          <p:cNvSpPr/>
          <p:nvPr/>
        </p:nvSpPr>
        <p:spPr>
          <a:xfrm>
            <a:off x="8961075" y="1182626"/>
            <a:ext cx="1903085" cy="646331"/>
          </a:xfrm>
          <a:prstGeom prst="rect">
            <a:avLst/>
          </a:prstGeom>
        </p:spPr>
        <p:txBody>
          <a:bodyPr wrap="none">
            <a:spAutoFit/>
          </a:bodyPr>
          <a:lstStyle/>
          <a:p>
            <a:r>
              <a:rPr lang="en-GB" dirty="0">
                <a:solidFill>
                  <a:schemeClr val="bg1"/>
                </a:solidFill>
                <a:latin typeface="Arial" panose="020B0604020202020204" pitchFamily="34" charset="0"/>
                <a:cs typeface="Arial" panose="020B0604020202020204" pitchFamily="34" charset="0"/>
              </a:rPr>
              <a:t>countries around</a:t>
            </a:r>
          </a:p>
          <a:p>
            <a:r>
              <a:rPr lang="en-GB" dirty="0">
                <a:solidFill>
                  <a:schemeClr val="bg1"/>
                </a:solidFill>
                <a:latin typeface="Arial" panose="020B0604020202020204" pitchFamily="34" charset="0"/>
                <a:cs typeface="Arial" panose="020B0604020202020204" pitchFamily="34" charset="0"/>
              </a:rPr>
              <a:t>the world</a:t>
            </a:r>
            <a:endParaRPr lang="en-GB" dirty="0">
              <a:solidFill>
                <a:schemeClr val="bg1"/>
              </a:solidFill>
            </a:endParaRPr>
          </a:p>
        </p:txBody>
      </p:sp>
      <p:sp>
        <p:nvSpPr>
          <p:cNvPr id="35" name="Rectangle 34">
            <a:extLst>
              <a:ext uri="{FF2B5EF4-FFF2-40B4-BE49-F238E27FC236}">
                <a16:creationId xmlns:a16="http://schemas.microsoft.com/office/drawing/2014/main" id="{E5AC0FE0-F38E-C5B0-4571-46628288A28D}"/>
              </a:ext>
            </a:extLst>
          </p:cNvPr>
          <p:cNvSpPr/>
          <p:nvPr/>
        </p:nvSpPr>
        <p:spPr>
          <a:xfrm>
            <a:off x="6384488" y="1182626"/>
            <a:ext cx="1685077" cy="646331"/>
          </a:xfrm>
          <a:prstGeom prst="rect">
            <a:avLst/>
          </a:prstGeom>
        </p:spPr>
        <p:txBody>
          <a:bodyPr wrap="none">
            <a:spAutoFit/>
          </a:bodyPr>
          <a:lstStyle/>
          <a:p>
            <a:pPr algn="r"/>
            <a:r>
              <a:rPr lang="en-GB" dirty="0">
                <a:solidFill>
                  <a:schemeClr val="bg1"/>
                </a:solidFill>
                <a:latin typeface="Arial" panose="020B0604020202020204" pitchFamily="34" charset="0"/>
                <a:cs typeface="Arial" panose="020B0604020202020204" pitchFamily="34" charset="0"/>
              </a:rPr>
              <a:t>CNES</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is working with</a:t>
            </a:r>
            <a:endParaRPr lang="en-GB" dirty="0">
              <a:solidFill>
                <a:schemeClr val="bg1"/>
              </a:solidFill>
            </a:endParaRPr>
          </a:p>
        </p:txBody>
      </p:sp>
      <p:sp>
        <p:nvSpPr>
          <p:cNvPr id="17" name="Rectangle 16">
            <a:extLst>
              <a:ext uri="{FF2B5EF4-FFF2-40B4-BE49-F238E27FC236}">
                <a16:creationId xmlns:a16="http://schemas.microsoft.com/office/drawing/2014/main" id="{E0041692-1560-157A-7A12-7C668AF2FD5F}"/>
              </a:ext>
            </a:extLst>
          </p:cNvPr>
          <p:cNvSpPr/>
          <p:nvPr/>
        </p:nvSpPr>
        <p:spPr>
          <a:xfrm>
            <a:off x="0" y="6572250"/>
            <a:ext cx="12192000" cy="285750"/>
          </a:xfrm>
          <a:prstGeom prst="rect">
            <a:avLst/>
          </a:prstGeom>
          <a:gradFill flip="none" rotWithShape="1">
            <a:gsLst>
              <a:gs pos="100000">
                <a:srgbClr val="44C39D"/>
              </a:gs>
              <a:gs pos="48000">
                <a:srgbClr val="005191"/>
              </a:gs>
              <a:gs pos="0">
                <a:srgbClr val="02025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space réservé du numéro de diapositive 5">
            <a:extLst>
              <a:ext uri="{FF2B5EF4-FFF2-40B4-BE49-F238E27FC236}">
                <a16:creationId xmlns:a16="http://schemas.microsoft.com/office/drawing/2014/main" id="{53CBCEF7-35DC-08F0-6E3D-97ADEA84682C}"/>
              </a:ext>
            </a:extLst>
          </p:cNvPr>
          <p:cNvSpPr txBox="1">
            <a:spLocks/>
          </p:cNvSpPr>
          <p:nvPr/>
        </p:nvSpPr>
        <p:spPr>
          <a:xfrm>
            <a:off x="11035546" y="6626632"/>
            <a:ext cx="242053" cy="184666"/>
          </a:xfrm>
          <a:prstGeom prst="rect">
            <a:avLst/>
          </a:prstGeom>
        </p:spPr>
        <p:txBody>
          <a:bodyPr vert="horz" wrap="none" lIns="0" tIns="0" rIns="0" bIns="0" rtlCol="0" anchor="ctr">
            <a:spAutoFit/>
          </a:bodyP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5C832-BA88-44B2-B74D-EBDA7A9ACE5F}" type="slidenum">
              <a:rPr lang="fr-FR" smtClean="0"/>
              <a:pPr/>
              <a:t>8</a:t>
            </a:fld>
            <a:endParaRPr lang="fr-FR" dirty="0"/>
          </a:p>
        </p:txBody>
      </p:sp>
      <p:cxnSp>
        <p:nvCxnSpPr>
          <p:cNvPr id="19" name="Connecteur droit 18">
            <a:extLst>
              <a:ext uri="{FF2B5EF4-FFF2-40B4-BE49-F238E27FC236}">
                <a16:creationId xmlns:a16="http://schemas.microsoft.com/office/drawing/2014/main" id="{3EF73D5F-F6C7-655A-BD25-7F6B6CFD5383}"/>
              </a:ext>
            </a:extLst>
          </p:cNvPr>
          <p:cNvCxnSpPr/>
          <p:nvPr/>
        </p:nvCxnSpPr>
        <p:spPr>
          <a:xfrm>
            <a:off x="11353800" y="6648718"/>
            <a:ext cx="0" cy="140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CA17D15A-0458-0B2E-D372-EFBC76C207FE}"/>
              </a:ext>
            </a:extLst>
          </p:cNvPr>
          <p:cNvSpPr txBox="1"/>
          <p:nvPr/>
        </p:nvSpPr>
        <p:spPr>
          <a:xfrm>
            <a:off x="11430002" y="6649716"/>
            <a:ext cx="328616" cy="138499"/>
          </a:xfrm>
          <a:prstGeom prst="rect">
            <a:avLst/>
          </a:prstGeom>
          <a:noFill/>
        </p:spPr>
        <p:txBody>
          <a:bodyPr wrap="none" lIns="0" tIns="0" rIns="0" bIns="0" rtlCol="0" anchor="ctr" anchorCtr="0">
            <a:spAutoFit/>
          </a:bodyPr>
          <a:lstStyle/>
          <a:p>
            <a:r>
              <a:rPr lang="fr-FR" sz="900" b="1" dirty="0">
                <a:solidFill>
                  <a:schemeClr val="bg1"/>
                </a:solidFill>
              </a:rPr>
              <a:t>@ cnes</a:t>
            </a:r>
          </a:p>
        </p:txBody>
      </p:sp>
      <p:sp>
        <p:nvSpPr>
          <p:cNvPr id="36" name="Rectangle 35">
            <a:extLst>
              <a:ext uri="{FF2B5EF4-FFF2-40B4-BE49-F238E27FC236}">
                <a16:creationId xmlns:a16="http://schemas.microsoft.com/office/drawing/2014/main" id="{31C2F6D0-8758-5439-3306-6B997C1ACBF1}"/>
              </a:ext>
            </a:extLst>
          </p:cNvPr>
          <p:cNvSpPr/>
          <p:nvPr/>
        </p:nvSpPr>
        <p:spPr>
          <a:xfrm>
            <a:off x="6733343" y="1827689"/>
            <a:ext cx="1415772" cy="830997"/>
          </a:xfrm>
          <a:prstGeom prst="rect">
            <a:avLst/>
          </a:prstGeom>
        </p:spPr>
        <p:txBody>
          <a:bodyPr wrap="none">
            <a:spAutoFit/>
          </a:bodyPr>
          <a:lstStyle/>
          <a:p>
            <a:r>
              <a:rPr lang="fr-FR" sz="4800" b="1" dirty="0">
                <a:ln w="15875">
                  <a:noFill/>
                </a:ln>
                <a:solidFill>
                  <a:schemeClr val="bg1"/>
                </a:solidFill>
                <a:latin typeface="Arial Black" panose="020B0604020202020204" pitchFamily="34" charset="0"/>
                <a:cs typeface="Arial Black" panose="020B0604020202020204" pitchFamily="34" charset="0"/>
              </a:rPr>
              <a:t>129</a:t>
            </a:r>
            <a:endParaRPr lang="fr-FR" sz="4800" dirty="0">
              <a:ln w="15875">
                <a:noFill/>
              </a:ln>
              <a:solidFill>
                <a:schemeClr val="bg1"/>
              </a:solidFill>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5B7F9FA7-06BD-F9F6-D12A-56FFFFF528F4}"/>
              </a:ext>
            </a:extLst>
          </p:cNvPr>
          <p:cNvSpPr txBox="1"/>
          <p:nvPr/>
        </p:nvSpPr>
        <p:spPr>
          <a:xfrm>
            <a:off x="8013877" y="1898128"/>
            <a:ext cx="2897589" cy="646331"/>
          </a:xfrm>
          <a:prstGeom prst="rect">
            <a:avLst/>
          </a:prstGeom>
          <a:noFill/>
        </p:spPr>
        <p:txBody>
          <a:bodyPr wrap="square">
            <a:spAutoFit/>
          </a:bodyPr>
          <a:lstStyle/>
          <a:p>
            <a:r>
              <a:rPr lang="en-GB" dirty="0">
                <a:solidFill>
                  <a:schemeClr val="bg1"/>
                </a:solidFill>
                <a:latin typeface="Arial" panose="020B0604020202020204" pitchFamily="34" charset="0"/>
                <a:cs typeface="Arial" panose="020B0604020202020204" pitchFamily="34" charset="0"/>
              </a:rPr>
              <a:t>International agreements currently effective*</a:t>
            </a:r>
            <a:endParaRPr lang="en-GB" dirty="0">
              <a:solidFill>
                <a:schemeClr val="bg1"/>
              </a:solidFill>
            </a:endParaRPr>
          </a:p>
        </p:txBody>
      </p:sp>
      <p:sp>
        <p:nvSpPr>
          <p:cNvPr id="38" name="ZoneTexte 37">
            <a:extLst>
              <a:ext uri="{FF2B5EF4-FFF2-40B4-BE49-F238E27FC236}">
                <a16:creationId xmlns:a16="http://schemas.microsoft.com/office/drawing/2014/main" id="{20DAAA41-3CB6-FEFA-B23A-82FA94C4369A}"/>
              </a:ext>
            </a:extLst>
          </p:cNvPr>
          <p:cNvSpPr txBox="1"/>
          <p:nvPr/>
        </p:nvSpPr>
        <p:spPr>
          <a:xfrm>
            <a:off x="10399304" y="5856748"/>
            <a:ext cx="1734762" cy="184666"/>
          </a:xfrm>
          <a:prstGeom prst="rect">
            <a:avLst/>
          </a:prstGeom>
          <a:noFill/>
        </p:spPr>
        <p:txBody>
          <a:bodyPr wrap="square">
            <a:spAutoFit/>
          </a:bodyPr>
          <a:lstStyle/>
          <a:p>
            <a:pPr algn="r" defTabSz="761970">
              <a:spcBef>
                <a:spcPts val="833"/>
              </a:spcBef>
            </a:pPr>
            <a:r>
              <a:rPr lang="en-GB" sz="600" i="1" dirty="0">
                <a:solidFill>
                  <a:schemeClr val="bg1"/>
                </a:solidFill>
                <a:latin typeface="Arial" panose="020B0604020202020204" pitchFamily="34" charset="0"/>
                <a:cs typeface="Arial" panose="020B0604020202020204" pitchFamily="34" charset="0"/>
              </a:rPr>
              <a:t>* figures and map as of 1 January 2023</a:t>
            </a:r>
          </a:p>
        </p:txBody>
      </p:sp>
    </p:spTree>
    <p:extLst>
      <p:ext uri="{BB962C8B-B14F-4D97-AF65-F5344CB8AC3E}">
        <p14:creationId xmlns:p14="http://schemas.microsoft.com/office/powerpoint/2010/main" val="268714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F0A8E7DD-2183-E9C6-C439-F08ECF536DD1}"/>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a:stretch/>
        </p:blipFill>
        <p:spPr>
          <a:xfrm>
            <a:off x="0" y="0"/>
            <a:ext cx="12192000" cy="6576188"/>
          </a:xfrm>
          <a:prstGeom prst="rect">
            <a:avLst/>
          </a:prstGeom>
        </p:spPr>
      </p:pic>
      <p:pic>
        <p:nvPicPr>
          <p:cNvPr id="2" name="Image 1">
            <a:extLst>
              <a:ext uri="{FF2B5EF4-FFF2-40B4-BE49-F238E27FC236}">
                <a16:creationId xmlns:a16="http://schemas.microsoft.com/office/drawing/2014/main" id="{CFE9A9A9-0AF4-AA4F-FE9D-2049B5EF89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3213" y="2543321"/>
            <a:ext cx="13297042" cy="2155694"/>
          </a:xfrm>
          <a:prstGeom prst="rect">
            <a:avLst/>
          </a:prstGeom>
        </p:spPr>
      </p:pic>
      <p:sp>
        <p:nvSpPr>
          <p:cNvPr id="56" name="Espace réservé du texte 1">
            <a:extLst>
              <a:ext uri="{FF2B5EF4-FFF2-40B4-BE49-F238E27FC236}">
                <a16:creationId xmlns:a16="http://schemas.microsoft.com/office/drawing/2014/main" id="{89F27A20-8B6B-CC10-A7AC-50916C49ED77}"/>
              </a:ext>
            </a:extLst>
          </p:cNvPr>
          <p:cNvSpPr>
            <a:spLocks noGrp="1"/>
          </p:cNvSpPr>
          <p:nvPr>
            <p:ph type="body" sz="quarter" idx="13"/>
          </p:nvPr>
        </p:nvSpPr>
        <p:spPr>
          <a:xfrm>
            <a:off x="360000" y="161925"/>
            <a:ext cx="8601075" cy="276225"/>
          </a:xfrm>
        </p:spPr>
        <p:txBody>
          <a:bodyPr/>
          <a:lstStyle/>
          <a:p>
            <a:r>
              <a:rPr lang="en-GB" sz="1600" b="1" dirty="0">
                <a:solidFill>
                  <a:schemeClr val="bg1"/>
                </a:solidFill>
                <a:latin typeface="Arial Black" panose="020B0604020202020204" pitchFamily="34" charset="0"/>
                <a:cs typeface="Arial Black" panose="020B0604020202020204" pitchFamily="34" charset="0"/>
              </a:rPr>
              <a:t>SCIENCE &amp; EXPLORATION</a:t>
            </a:r>
            <a:endParaRPr lang="fr-FR" sz="1600" b="1" dirty="0">
              <a:solidFill>
                <a:schemeClr val="bg1"/>
              </a:solidFill>
              <a:latin typeface="Arial Black" panose="020B0604020202020204" pitchFamily="34" charset="0"/>
              <a:cs typeface="Arial Black" panose="020B0604020202020204" pitchFamily="34" charset="0"/>
            </a:endParaRPr>
          </a:p>
        </p:txBody>
      </p:sp>
      <p:sp>
        <p:nvSpPr>
          <p:cNvPr id="57" name="Espace réservé du numéro de diapositive 2">
            <a:extLst>
              <a:ext uri="{FF2B5EF4-FFF2-40B4-BE49-F238E27FC236}">
                <a16:creationId xmlns:a16="http://schemas.microsoft.com/office/drawing/2014/main" id="{47C8C558-5AAF-9347-F7D6-B02C0B2D84DA}"/>
              </a:ext>
            </a:extLst>
          </p:cNvPr>
          <p:cNvSpPr>
            <a:spLocks noGrp="1"/>
          </p:cNvSpPr>
          <p:nvPr>
            <p:ph type="sldNum" sz="quarter" idx="12"/>
          </p:nvPr>
        </p:nvSpPr>
        <p:spPr>
          <a:xfrm>
            <a:off x="11035546" y="6626632"/>
            <a:ext cx="242053" cy="184666"/>
          </a:xfrm>
        </p:spPr>
        <p:txBody>
          <a:bodyPr/>
          <a:lstStyle/>
          <a:p>
            <a:fld id="{1F15C832-BA88-44B2-B74D-EBDA7A9ACE5F}" type="slidenum">
              <a:rPr lang="fr-FR" smtClean="0"/>
              <a:pPr/>
              <a:t>9</a:t>
            </a:fld>
            <a:endParaRPr lang="fr-FR" dirty="0"/>
          </a:p>
        </p:txBody>
      </p:sp>
      <p:grpSp>
        <p:nvGrpSpPr>
          <p:cNvPr id="60" name="Groupe 59">
            <a:extLst>
              <a:ext uri="{FF2B5EF4-FFF2-40B4-BE49-F238E27FC236}">
                <a16:creationId xmlns:a16="http://schemas.microsoft.com/office/drawing/2014/main" id="{C5135822-107B-640C-B71D-27100E713CE8}"/>
              </a:ext>
            </a:extLst>
          </p:cNvPr>
          <p:cNvGrpSpPr>
            <a:grpSpLocks noChangeAspect="1"/>
          </p:cNvGrpSpPr>
          <p:nvPr/>
        </p:nvGrpSpPr>
        <p:grpSpPr>
          <a:xfrm>
            <a:off x="10388825" y="293687"/>
            <a:ext cx="1458000" cy="359116"/>
            <a:chOff x="5548537" y="438150"/>
            <a:chExt cx="2558456" cy="630164"/>
          </a:xfrm>
          <a:solidFill>
            <a:schemeClr val="bg1"/>
          </a:solidFill>
        </p:grpSpPr>
        <p:sp>
          <p:nvSpPr>
            <p:cNvPr id="63" name="Forme libre 62">
              <a:extLst>
                <a:ext uri="{FF2B5EF4-FFF2-40B4-BE49-F238E27FC236}">
                  <a16:creationId xmlns:a16="http://schemas.microsoft.com/office/drawing/2014/main" id="{ABD283AD-6376-2991-27D2-080FACDA5E54}"/>
                </a:ext>
              </a:extLst>
            </p:cNvPr>
            <p:cNvSpPr/>
            <p:nvPr/>
          </p:nvSpPr>
          <p:spPr>
            <a:xfrm>
              <a:off x="7376415" y="958895"/>
              <a:ext cx="61276" cy="61276"/>
            </a:xfrm>
            <a:custGeom>
              <a:avLst/>
              <a:gdLst>
                <a:gd name="connsiteX0" fmla="*/ 0 w 217741"/>
                <a:gd name="connsiteY0" fmla="*/ 108871 h 217741"/>
                <a:gd name="connsiteX1" fmla="*/ 108871 w 217741"/>
                <a:gd name="connsiteY1" fmla="*/ 0 h 217741"/>
                <a:gd name="connsiteX2" fmla="*/ 217741 w 217741"/>
                <a:gd name="connsiteY2" fmla="*/ 108871 h 217741"/>
                <a:gd name="connsiteX3" fmla="*/ 108871 w 217741"/>
                <a:gd name="connsiteY3" fmla="*/ 217741 h 217741"/>
                <a:gd name="connsiteX4" fmla="*/ 0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0" y="108871"/>
                  </a:moveTo>
                  <a:cubicBezTo>
                    <a:pt x="0" y="48673"/>
                    <a:pt x="48768" y="0"/>
                    <a:pt x="108871" y="0"/>
                  </a:cubicBezTo>
                  <a:cubicBezTo>
                    <a:pt x="169069" y="0"/>
                    <a:pt x="217741" y="48768"/>
                    <a:pt x="217741" y="108871"/>
                  </a:cubicBezTo>
                  <a:cubicBezTo>
                    <a:pt x="217741" y="169069"/>
                    <a:pt x="168973" y="217741"/>
                    <a:pt x="108871" y="217741"/>
                  </a:cubicBezTo>
                  <a:cubicBezTo>
                    <a:pt x="48768" y="217741"/>
                    <a:pt x="0" y="169069"/>
                    <a:pt x="0" y="108871"/>
                  </a:cubicBezTo>
                </a:path>
              </a:pathLst>
            </a:custGeom>
            <a:grpFill/>
            <a:ln w="9525" cap="flat">
              <a:noFill/>
              <a:prstDash val="solid"/>
              <a:miter/>
            </a:ln>
          </p:spPr>
          <p:txBody>
            <a:bodyPr rtlCol="0" anchor="ctr"/>
            <a:lstStyle/>
            <a:p>
              <a:endParaRPr lang="fr-FR" dirty="0"/>
            </a:p>
          </p:txBody>
        </p:sp>
        <p:sp>
          <p:nvSpPr>
            <p:cNvPr id="74" name="Forme libre 73">
              <a:extLst>
                <a:ext uri="{FF2B5EF4-FFF2-40B4-BE49-F238E27FC236}">
                  <a16:creationId xmlns:a16="http://schemas.microsoft.com/office/drawing/2014/main" id="{85304DBA-0E77-C6B8-31D5-A1ACA1ADE350}"/>
                </a:ext>
              </a:extLst>
            </p:cNvPr>
            <p:cNvSpPr/>
            <p:nvPr/>
          </p:nvSpPr>
          <p:spPr>
            <a:xfrm>
              <a:off x="7634094" y="970769"/>
              <a:ext cx="37501" cy="37527"/>
            </a:xfrm>
            <a:custGeom>
              <a:avLst/>
              <a:gdLst>
                <a:gd name="connsiteX0" fmla="*/ 133255 w 133254"/>
                <a:gd name="connsiteY0" fmla="*/ 66675 h 133350"/>
                <a:gd name="connsiteX1" fmla="*/ 66580 w 133254"/>
                <a:gd name="connsiteY1" fmla="*/ 133350 h 133350"/>
                <a:gd name="connsiteX2" fmla="*/ 0 w 133254"/>
                <a:gd name="connsiteY2" fmla="*/ 66675 h 133350"/>
                <a:gd name="connsiteX3" fmla="*/ 66580 w 133254"/>
                <a:gd name="connsiteY3" fmla="*/ 0 h 133350"/>
                <a:gd name="connsiteX4" fmla="*/ 133255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133255" y="66675"/>
                  </a:moveTo>
                  <a:cubicBezTo>
                    <a:pt x="133255" y="103441"/>
                    <a:pt x="103441" y="133350"/>
                    <a:pt x="66580" y="133350"/>
                  </a:cubicBezTo>
                  <a:cubicBezTo>
                    <a:pt x="29813" y="133350"/>
                    <a:pt x="0" y="103537"/>
                    <a:pt x="0" y="66675"/>
                  </a:cubicBezTo>
                  <a:cubicBezTo>
                    <a:pt x="0" y="29908"/>
                    <a:pt x="29813" y="0"/>
                    <a:pt x="66580" y="0"/>
                  </a:cubicBezTo>
                  <a:cubicBezTo>
                    <a:pt x="103346" y="0"/>
                    <a:pt x="133255" y="29908"/>
                    <a:pt x="133255" y="66675"/>
                  </a:cubicBezTo>
                </a:path>
              </a:pathLst>
            </a:custGeom>
            <a:grpFill/>
            <a:ln w="9525" cap="flat">
              <a:noFill/>
              <a:prstDash val="solid"/>
              <a:miter/>
            </a:ln>
          </p:spPr>
          <p:txBody>
            <a:bodyPr rtlCol="0" anchor="ctr"/>
            <a:lstStyle/>
            <a:p>
              <a:endParaRPr lang="fr-FR" dirty="0"/>
            </a:p>
          </p:txBody>
        </p:sp>
        <p:sp>
          <p:nvSpPr>
            <p:cNvPr id="83" name="Forme libre 82">
              <a:extLst>
                <a:ext uri="{FF2B5EF4-FFF2-40B4-BE49-F238E27FC236}">
                  <a16:creationId xmlns:a16="http://schemas.microsoft.com/office/drawing/2014/main" id="{CCC31737-59AA-AC3F-6531-7DCC1BBF3B95}"/>
                </a:ext>
              </a:extLst>
            </p:cNvPr>
            <p:cNvSpPr/>
            <p:nvPr/>
          </p:nvSpPr>
          <p:spPr>
            <a:xfrm>
              <a:off x="7865880" y="976399"/>
              <a:ext cx="26269" cy="26269"/>
            </a:xfrm>
            <a:custGeom>
              <a:avLst/>
              <a:gdLst>
                <a:gd name="connsiteX0" fmla="*/ 93345 w 93344"/>
                <a:gd name="connsiteY0" fmla="*/ 46672 h 93344"/>
                <a:gd name="connsiteX1" fmla="*/ 46673 w 93344"/>
                <a:gd name="connsiteY1" fmla="*/ 93345 h 93344"/>
                <a:gd name="connsiteX2" fmla="*/ 0 w 93344"/>
                <a:gd name="connsiteY2" fmla="*/ 46672 h 93344"/>
                <a:gd name="connsiteX3" fmla="*/ 46673 w 93344"/>
                <a:gd name="connsiteY3" fmla="*/ 0 h 93344"/>
                <a:gd name="connsiteX4" fmla="*/ 93345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93345" y="46672"/>
                  </a:moveTo>
                  <a:cubicBezTo>
                    <a:pt x="93345" y="72390"/>
                    <a:pt x="72485" y="93345"/>
                    <a:pt x="46673" y="93345"/>
                  </a:cubicBezTo>
                  <a:cubicBezTo>
                    <a:pt x="20955" y="93345"/>
                    <a:pt x="0" y="72485"/>
                    <a:pt x="0" y="46672"/>
                  </a:cubicBezTo>
                  <a:cubicBezTo>
                    <a:pt x="0" y="20955"/>
                    <a:pt x="20860" y="0"/>
                    <a:pt x="46673" y="0"/>
                  </a:cubicBezTo>
                  <a:cubicBezTo>
                    <a:pt x="72390" y="0"/>
                    <a:pt x="93345" y="20955"/>
                    <a:pt x="93345" y="46672"/>
                  </a:cubicBezTo>
                </a:path>
              </a:pathLst>
            </a:custGeom>
            <a:grpFill/>
            <a:ln w="9525" cap="flat">
              <a:noFill/>
              <a:prstDash val="solid"/>
              <a:miter/>
            </a:ln>
          </p:spPr>
          <p:txBody>
            <a:bodyPr rtlCol="0" anchor="ctr"/>
            <a:lstStyle/>
            <a:p>
              <a:endParaRPr lang="fr-FR" dirty="0"/>
            </a:p>
          </p:txBody>
        </p:sp>
        <p:sp>
          <p:nvSpPr>
            <p:cNvPr id="97" name="Forme libre 96">
              <a:extLst>
                <a:ext uri="{FF2B5EF4-FFF2-40B4-BE49-F238E27FC236}">
                  <a16:creationId xmlns:a16="http://schemas.microsoft.com/office/drawing/2014/main" id="{9E522F6B-64A2-34E2-62B9-E10B29CA2CAE}"/>
                </a:ext>
              </a:extLst>
            </p:cNvPr>
            <p:cNvSpPr/>
            <p:nvPr/>
          </p:nvSpPr>
          <p:spPr>
            <a:xfrm>
              <a:off x="8088605" y="980339"/>
              <a:ext cx="18388" cy="18388"/>
            </a:xfrm>
            <a:custGeom>
              <a:avLst/>
              <a:gdLst>
                <a:gd name="connsiteX0" fmla="*/ 65341 w 65341"/>
                <a:gd name="connsiteY0" fmla="*/ 32671 h 65341"/>
                <a:gd name="connsiteX1" fmla="*/ 32671 w 65341"/>
                <a:gd name="connsiteY1" fmla="*/ 65341 h 65341"/>
                <a:gd name="connsiteX2" fmla="*/ 0 w 65341"/>
                <a:gd name="connsiteY2" fmla="*/ 32671 h 65341"/>
                <a:gd name="connsiteX3" fmla="*/ 32671 w 65341"/>
                <a:gd name="connsiteY3" fmla="*/ 0 h 65341"/>
                <a:gd name="connsiteX4" fmla="*/ 65341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65341" y="32671"/>
                  </a:moveTo>
                  <a:cubicBezTo>
                    <a:pt x="65341" y="50768"/>
                    <a:pt x="50673" y="65341"/>
                    <a:pt x="32671" y="65341"/>
                  </a:cubicBezTo>
                  <a:cubicBezTo>
                    <a:pt x="14668" y="65341"/>
                    <a:pt x="0" y="50768"/>
                    <a:pt x="0" y="32671"/>
                  </a:cubicBezTo>
                  <a:cubicBezTo>
                    <a:pt x="0" y="14668"/>
                    <a:pt x="14573" y="0"/>
                    <a:pt x="32671" y="0"/>
                  </a:cubicBezTo>
                  <a:cubicBezTo>
                    <a:pt x="50673" y="0"/>
                    <a:pt x="65341" y="14668"/>
                    <a:pt x="65341" y="32671"/>
                  </a:cubicBezTo>
                </a:path>
              </a:pathLst>
            </a:custGeom>
            <a:grpFill/>
            <a:ln w="9525" cap="flat">
              <a:noFill/>
              <a:prstDash val="solid"/>
              <a:miter/>
            </a:ln>
          </p:spPr>
          <p:txBody>
            <a:bodyPr rtlCol="0" anchor="ctr"/>
            <a:lstStyle/>
            <a:p>
              <a:endParaRPr lang="fr-FR" dirty="0"/>
            </a:p>
          </p:txBody>
        </p:sp>
        <p:sp>
          <p:nvSpPr>
            <p:cNvPr id="98" name="Forme libre 97">
              <a:extLst>
                <a:ext uri="{FF2B5EF4-FFF2-40B4-BE49-F238E27FC236}">
                  <a16:creationId xmlns:a16="http://schemas.microsoft.com/office/drawing/2014/main" id="{7E023C6E-5767-D707-420E-FAF627CBD2E0}"/>
                </a:ext>
              </a:extLst>
            </p:cNvPr>
            <p:cNvSpPr/>
            <p:nvPr/>
          </p:nvSpPr>
          <p:spPr>
            <a:xfrm>
              <a:off x="6217837" y="958895"/>
              <a:ext cx="61276" cy="61276"/>
            </a:xfrm>
            <a:custGeom>
              <a:avLst/>
              <a:gdLst>
                <a:gd name="connsiteX0" fmla="*/ 217742 w 217741"/>
                <a:gd name="connsiteY0" fmla="*/ 108871 h 217741"/>
                <a:gd name="connsiteX1" fmla="*/ 108871 w 217741"/>
                <a:gd name="connsiteY1" fmla="*/ 217741 h 217741"/>
                <a:gd name="connsiteX2" fmla="*/ 0 w 217741"/>
                <a:gd name="connsiteY2" fmla="*/ 108871 h 217741"/>
                <a:gd name="connsiteX3" fmla="*/ 108871 w 217741"/>
                <a:gd name="connsiteY3" fmla="*/ 0 h 217741"/>
                <a:gd name="connsiteX4" fmla="*/ 217742 w 217741"/>
                <a:gd name="connsiteY4" fmla="*/ 108871 h 2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1" h="217741">
                  <a:moveTo>
                    <a:pt x="217742" y="108871"/>
                  </a:moveTo>
                  <a:cubicBezTo>
                    <a:pt x="217742" y="169069"/>
                    <a:pt x="168974" y="217741"/>
                    <a:pt x="108871" y="217741"/>
                  </a:cubicBezTo>
                  <a:cubicBezTo>
                    <a:pt x="48673" y="217741"/>
                    <a:pt x="0" y="168973"/>
                    <a:pt x="0" y="108871"/>
                  </a:cubicBezTo>
                  <a:cubicBezTo>
                    <a:pt x="0" y="48673"/>
                    <a:pt x="48768" y="0"/>
                    <a:pt x="108871" y="0"/>
                  </a:cubicBezTo>
                  <a:cubicBezTo>
                    <a:pt x="168974" y="0"/>
                    <a:pt x="217742" y="48673"/>
                    <a:pt x="217742" y="108871"/>
                  </a:cubicBezTo>
                </a:path>
              </a:pathLst>
            </a:custGeom>
            <a:grpFill/>
            <a:ln w="9525" cap="flat">
              <a:noFill/>
              <a:prstDash val="solid"/>
              <a:miter/>
            </a:ln>
          </p:spPr>
          <p:txBody>
            <a:bodyPr rtlCol="0" anchor="ctr"/>
            <a:lstStyle/>
            <a:p>
              <a:endParaRPr lang="fr-FR" dirty="0"/>
            </a:p>
          </p:txBody>
        </p:sp>
        <p:sp>
          <p:nvSpPr>
            <p:cNvPr id="100" name="Forme libre 99">
              <a:extLst>
                <a:ext uri="{FF2B5EF4-FFF2-40B4-BE49-F238E27FC236}">
                  <a16:creationId xmlns:a16="http://schemas.microsoft.com/office/drawing/2014/main" id="{C4E2A05A-71D3-C425-343F-255D8B3ED52B}"/>
                </a:ext>
              </a:extLst>
            </p:cNvPr>
            <p:cNvSpPr/>
            <p:nvPr/>
          </p:nvSpPr>
          <p:spPr>
            <a:xfrm>
              <a:off x="5983961" y="970769"/>
              <a:ext cx="37501" cy="37527"/>
            </a:xfrm>
            <a:custGeom>
              <a:avLst/>
              <a:gdLst>
                <a:gd name="connsiteX0" fmla="*/ 0 w 133254"/>
                <a:gd name="connsiteY0" fmla="*/ 66675 h 133350"/>
                <a:gd name="connsiteX1" fmla="*/ 66675 w 133254"/>
                <a:gd name="connsiteY1" fmla="*/ 0 h 133350"/>
                <a:gd name="connsiteX2" fmla="*/ 133255 w 133254"/>
                <a:gd name="connsiteY2" fmla="*/ 66675 h 133350"/>
                <a:gd name="connsiteX3" fmla="*/ 66675 w 133254"/>
                <a:gd name="connsiteY3" fmla="*/ 133350 h 133350"/>
                <a:gd name="connsiteX4" fmla="*/ 0 w 133254"/>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133350">
                  <a:moveTo>
                    <a:pt x="0" y="66675"/>
                  </a:moveTo>
                  <a:cubicBezTo>
                    <a:pt x="0" y="29908"/>
                    <a:pt x="29813" y="0"/>
                    <a:pt x="66675" y="0"/>
                  </a:cubicBezTo>
                  <a:cubicBezTo>
                    <a:pt x="103442" y="0"/>
                    <a:pt x="133255" y="29813"/>
                    <a:pt x="133255" y="66675"/>
                  </a:cubicBezTo>
                  <a:cubicBezTo>
                    <a:pt x="133255" y="103441"/>
                    <a:pt x="103442" y="133350"/>
                    <a:pt x="66675" y="133350"/>
                  </a:cubicBezTo>
                  <a:cubicBezTo>
                    <a:pt x="29813" y="133350"/>
                    <a:pt x="0" y="103441"/>
                    <a:pt x="0" y="66675"/>
                  </a:cubicBezTo>
                </a:path>
              </a:pathLst>
            </a:custGeom>
            <a:grpFill/>
            <a:ln w="9525" cap="flat">
              <a:noFill/>
              <a:prstDash val="solid"/>
              <a:miter/>
            </a:ln>
          </p:spPr>
          <p:txBody>
            <a:bodyPr rtlCol="0" anchor="ctr"/>
            <a:lstStyle/>
            <a:p>
              <a:endParaRPr lang="fr-FR" dirty="0"/>
            </a:p>
          </p:txBody>
        </p:sp>
        <p:sp>
          <p:nvSpPr>
            <p:cNvPr id="102" name="Forme libre 101">
              <a:extLst>
                <a:ext uri="{FF2B5EF4-FFF2-40B4-BE49-F238E27FC236}">
                  <a16:creationId xmlns:a16="http://schemas.microsoft.com/office/drawing/2014/main" id="{FD544863-8F55-DB55-58CC-645F97D881D3}"/>
                </a:ext>
              </a:extLst>
            </p:cNvPr>
            <p:cNvSpPr/>
            <p:nvPr/>
          </p:nvSpPr>
          <p:spPr>
            <a:xfrm>
              <a:off x="5763409" y="976399"/>
              <a:ext cx="26269" cy="26269"/>
            </a:xfrm>
            <a:custGeom>
              <a:avLst/>
              <a:gdLst>
                <a:gd name="connsiteX0" fmla="*/ 0 w 93344"/>
                <a:gd name="connsiteY0" fmla="*/ 46672 h 93344"/>
                <a:gd name="connsiteX1" fmla="*/ 46673 w 93344"/>
                <a:gd name="connsiteY1" fmla="*/ 0 h 93344"/>
                <a:gd name="connsiteX2" fmla="*/ 93345 w 93344"/>
                <a:gd name="connsiteY2" fmla="*/ 46672 h 93344"/>
                <a:gd name="connsiteX3" fmla="*/ 46673 w 93344"/>
                <a:gd name="connsiteY3" fmla="*/ 93345 h 93344"/>
                <a:gd name="connsiteX4" fmla="*/ 0 w 93344"/>
                <a:gd name="connsiteY4" fmla="*/ 46672 h 9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4" h="93344">
                  <a:moveTo>
                    <a:pt x="0" y="46672"/>
                  </a:moveTo>
                  <a:cubicBezTo>
                    <a:pt x="0" y="20955"/>
                    <a:pt x="20860" y="0"/>
                    <a:pt x="46673" y="0"/>
                  </a:cubicBezTo>
                  <a:cubicBezTo>
                    <a:pt x="72390" y="0"/>
                    <a:pt x="93345" y="20859"/>
                    <a:pt x="93345" y="46672"/>
                  </a:cubicBezTo>
                  <a:cubicBezTo>
                    <a:pt x="93345" y="72390"/>
                    <a:pt x="72485" y="93345"/>
                    <a:pt x="46673" y="93345"/>
                  </a:cubicBezTo>
                  <a:cubicBezTo>
                    <a:pt x="20860" y="93345"/>
                    <a:pt x="0" y="72390"/>
                    <a:pt x="0" y="46672"/>
                  </a:cubicBezTo>
                </a:path>
              </a:pathLst>
            </a:custGeom>
            <a:grpFill/>
            <a:ln w="9525" cap="flat">
              <a:noFill/>
              <a:prstDash val="solid"/>
              <a:miter/>
            </a:ln>
          </p:spPr>
          <p:txBody>
            <a:bodyPr rtlCol="0" anchor="ctr"/>
            <a:lstStyle/>
            <a:p>
              <a:endParaRPr lang="fr-FR" dirty="0"/>
            </a:p>
          </p:txBody>
        </p:sp>
        <p:sp>
          <p:nvSpPr>
            <p:cNvPr id="105" name="Forme libre 104">
              <a:extLst>
                <a:ext uri="{FF2B5EF4-FFF2-40B4-BE49-F238E27FC236}">
                  <a16:creationId xmlns:a16="http://schemas.microsoft.com/office/drawing/2014/main" id="{56754943-A09A-1E66-ABE5-8A8255ECF475}"/>
                </a:ext>
              </a:extLst>
            </p:cNvPr>
            <p:cNvSpPr/>
            <p:nvPr/>
          </p:nvSpPr>
          <p:spPr>
            <a:xfrm>
              <a:off x="5548537" y="980339"/>
              <a:ext cx="18388" cy="18388"/>
            </a:xfrm>
            <a:custGeom>
              <a:avLst/>
              <a:gdLst>
                <a:gd name="connsiteX0" fmla="*/ 0 w 65341"/>
                <a:gd name="connsiteY0" fmla="*/ 32671 h 65341"/>
                <a:gd name="connsiteX1" fmla="*/ 32671 w 65341"/>
                <a:gd name="connsiteY1" fmla="*/ 0 h 65341"/>
                <a:gd name="connsiteX2" fmla="*/ 65341 w 65341"/>
                <a:gd name="connsiteY2" fmla="*/ 32671 h 65341"/>
                <a:gd name="connsiteX3" fmla="*/ 32671 w 65341"/>
                <a:gd name="connsiteY3" fmla="*/ 65341 h 65341"/>
                <a:gd name="connsiteX4" fmla="*/ 0 w 65341"/>
                <a:gd name="connsiteY4" fmla="*/ 3267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341">
                  <a:moveTo>
                    <a:pt x="0" y="32671"/>
                  </a:moveTo>
                  <a:cubicBezTo>
                    <a:pt x="0" y="14668"/>
                    <a:pt x="14573" y="0"/>
                    <a:pt x="32671" y="0"/>
                  </a:cubicBezTo>
                  <a:cubicBezTo>
                    <a:pt x="50673" y="0"/>
                    <a:pt x="65341" y="14573"/>
                    <a:pt x="65341" y="32671"/>
                  </a:cubicBezTo>
                  <a:cubicBezTo>
                    <a:pt x="65341" y="50768"/>
                    <a:pt x="50768" y="65341"/>
                    <a:pt x="32671" y="65341"/>
                  </a:cubicBezTo>
                  <a:cubicBezTo>
                    <a:pt x="14669" y="65341"/>
                    <a:pt x="0" y="50768"/>
                    <a:pt x="0" y="32671"/>
                  </a:cubicBezTo>
                </a:path>
              </a:pathLst>
            </a:custGeom>
            <a:grpFill/>
            <a:ln w="9525" cap="flat">
              <a:noFill/>
              <a:prstDash val="solid"/>
              <a:miter/>
            </a:ln>
          </p:spPr>
          <p:txBody>
            <a:bodyPr rtlCol="0" anchor="ctr"/>
            <a:lstStyle/>
            <a:p>
              <a:endParaRPr lang="fr-FR" dirty="0"/>
            </a:p>
          </p:txBody>
        </p:sp>
        <p:sp>
          <p:nvSpPr>
            <p:cNvPr id="107" name="Forme libre 106">
              <a:extLst>
                <a:ext uri="{FF2B5EF4-FFF2-40B4-BE49-F238E27FC236}">
                  <a16:creationId xmlns:a16="http://schemas.microsoft.com/office/drawing/2014/main" id="{BBB73608-D3A9-B863-9A1E-1D0133753AD1}"/>
                </a:ext>
              </a:extLst>
            </p:cNvPr>
            <p:cNvSpPr/>
            <p:nvPr/>
          </p:nvSpPr>
          <p:spPr>
            <a:xfrm>
              <a:off x="6673366" y="438150"/>
              <a:ext cx="312657" cy="421297"/>
            </a:xfrm>
            <a:custGeom>
              <a:avLst/>
              <a:gdLst>
                <a:gd name="connsiteX0" fmla="*/ 877729 w 1110996"/>
                <a:gd name="connsiteY0" fmla="*/ 1240727 h 1497044"/>
                <a:gd name="connsiteX1" fmla="*/ 503682 w 1110996"/>
                <a:gd name="connsiteY1" fmla="*/ 833438 h 1497044"/>
                <a:gd name="connsiteX2" fmla="*/ 503682 w 1110996"/>
                <a:gd name="connsiteY2" fmla="*/ 0 h 1497044"/>
                <a:gd name="connsiteX3" fmla="*/ 444913 w 1110996"/>
                <a:gd name="connsiteY3" fmla="*/ 0 h 1497044"/>
                <a:gd name="connsiteX4" fmla="*/ 444913 w 1110996"/>
                <a:gd name="connsiteY4" fmla="*/ 444056 h 1497044"/>
                <a:gd name="connsiteX5" fmla="*/ 0 w 1110996"/>
                <a:gd name="connsiteY5" fmla="*/ 963644 h 1497044"/>
                <a:gd name="connsiteX6" fmla="*/ 576548 w 1110996"/>
                <a:gd name="connsiteY6" fmla="*/ 1497044 h 1497044"/>
                <a:gd name="connsiteX7" fmla="*/ 1110996 w 1110996"/>
                <a:gd name="connsiteY7" fmla="*/ 1161764 h 1497044"/>
                <a:gd name="connsiteX8" fmla="*/ 877729 w 1110996"/>
                <a:gd name="connsiteY8" fmla="*/ 1240727 h 14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996" h="1497044">
                  <a:moveTo>
                    <a:pt x="877729" y="1240727"/>
                  </a:moveTo>
                  <a:cubicBezTo>
                    <a:pt x="700850" y="1238155"/>
                    <a:pt x="503682" y="1084993"/>
                    <a:pt x="503682" y="833438"/>
                  </a:cubicBezTo>
                  <a:lnTo>
                    <a:pt x="503682" y="0"/>
                  </a:lnTo>
                  <a:lnTo>
                    <a:pt x="444913" y="0"/>
                  </a:lnTo>
                  <a:lnTo>
                    <a:pt x="444913" y="444056"/>
                  </a:lnTo>
                  <a:cubicBezTo>
                    <a:pt x="189929" y="499396"/>
                    <a:pt x="0" y="710660"/>
                    <a:pt x="0" y="963644"/>
                  </a:cubicBezTo>
                  <a:cubicBezTo>
                    <a:pt x="0" y="1258157"/>
                    <a:pt x="257842" y="1497044"/>
                    <a:pt x="576548" y="1497044"/>
                  </a:cubicBezTo>
                  <a:cubicBezTo>
                    <a:pt x="818769" y="1497044"/>
                    <a:pt x="1025557" y="1358265"/>
                    <a:pt x="1110996" y="1161764"/>
                  </a:cubicBezTo>
                  <a:cubicBezTo>
                    <a:pt x="1056418" y="1209294"/>
                    <a:pt x="962692" y="1241774"/>
                    <a:pt x="877729" y="1240727"/>
                  </a:cubicBezTo>
                </a:path>
              </a:pathLst>
            </a:custGeom>
            <a:grpFill/>
            <a:ln w="9525" cap="flat">
              <a:noFill/>
              <a:prstDash val="solid"/>
              <a:miter/>
            </a:ln>
          </p:spPr>
          <p:txBody>
            <a:bodyPr rtlCol="0" anchor="ctr"/>
            <a:lstStyle/>
            <a:p>
              <a:endParaRPr lang="fr-FR" dirty="0"/>
            </a:p>
          </p:txBody>
        </p:sp>
        <p:sp>
          <p:nvSpPr>
            <p:cNvPr id="112" name="Forme libre 111">
              <a:extLst>
                <a:ext uri="{FF2B5EF4-FFF2-40B4-BE49-F238E27FC236}">
                  <a16:creationId xmlns:a16="http://schemas.microsoft.com/office/drawing/2014/main" id="{96CC9C33-827A-65A7-5ADD-61D55D9AC014}"/>
                </a:ext>
              </a:extLst>
            </p:cNvPr>
            <p:cNvSpPr/>
            <p:nvPr/>
          </p:nvSpPr>
          <p:spPr>
            <a:xfrm>
              <a:off x="6836664" y="559076"/>
              <a:ext cx="144791" cy="131325"/>
            </a:xfrm>
            <a:custGeom>
              <a:avLst/>
              <a:gdLst>
                <a:gd name="connsiteX0" fmla="*/ 0 w 514499"/>
                <a:gd name="connsiteY0" fmla="*/ 450 h 466649"/>
                <a:gd name="connsiteX1" fmla="*/ 492442 w 514499"/>
                <a:gd name="connsiteY1" fmla="*/ 262769 h 466649"/>
                <a:gd name="connsiteX2" fmla="*/ 318897 w 514499"/>
                <a:gd name="connsiteY2" fmla="*/ 466604 h 466649"/>
                <a:gd name="connsiteX3" fmla="*/ 0 w 514499"/>
                <a:gd name="connsiteY3" fmla="*/ 450 h 466649"/>
              </a:gdLst>
              <a:ahLst/>
              <a:cxnLst>
                <a:cxn ang="0">
                  <a:pos x="connsiteX0" y="connsiteY0"/>
                </a:cxn>
                <a:cxn ang="0">
                  <a:pos x="connsiteX1" y="connsiteY1"/>
                </a:cxn>
                <a:cxn ang="0">
                  <a:pos x="connsiteX2" y="connsiteY2"/>
                </a:cxn>
                <a:cxn ang="0">
                  <a:pos x="connsiteX3" y="connsiteY3"/>
                </a:cxn>
              </a:cxnLst>
              <a:rect l="l" t="t" r="r" b="b"/>
              <a:pathLst>
                <a:path w="514499" h="466649">
                  <a:moveTo>
                    <a:pt x="0" y="450"/>
                  </a:moveTo>
                  <a:cubicBezTo>
                    <a:pt x="24384" y="-2502"/>
                    <a:pt x="319849" y="1403"/>
                    <a:pt x="492442" y="262769"/>
                  </a:cubicBezTo>
                  <a:cubicBezTo>
                    <a:pt x="550641" y="350780"/>
                    <a:pt x="493967" y="460698"/>
                    <a:pt x="318897" y="466604"/>
                  </a:cubicBezTo>
                  <a:cubicBezTo>
                    <a:pt x="256413" y="468509"/>
                    <a:pt x="33147" y="411930"/>
                    <a:pt x="0" y="450"/>
                  </a:cubicBezTo>
                </a:path>
              </a:pathLst>
            </a:custGeom>
            <a:grpFill/>
            <a:ln w="9525" cap="flat">
              <a:noFill/>
              <a:prstDash val="solid"/>
              <a:miter/>
            </a:ln>
          </p:spPr>
          <p:txBody>
            <a:bodyPr rtlCol="0" anchor="ctr"/>
            <a:lstStyle/>
            <a:p>
              <a:endParaRPr lang="fr-FR" dirty="0"/>
            </a:p>
          </p:txBody>
        </p:sp>
        <p:sp>
          <p:nvSpPr>
            <p:cNvPr id="113" name="Forme libre 112">
              <a:extLst>
                <a:ext uri="{FF2B5EF4-FFF2-40B4-BE49-F238E27FC236}">
                  <a16:creationId xmlns:a16="http://schemas.microsoft.com/office/drawing/2014/main" id="{BC6EF8B3-E957-F50C-EF55-9E4106CBC3D2}"/>
                </a:ext>
              </a:extLst>
            </p:cNvPr>
            <p:cNvSpPr/>
            <p:nvPr/>
          </p:nvSpPr>
          <p:spPr>
            <a:xfrm>
              <a:off x="6645999" y="904292"/>
              <a:ext cx="168766" cy="164021"/>
            </a:xfrm>
            <a:custGeom>
              <a:avLst/>
              <a:gdLst>
                <a:gd name="connsiteX0" fmla="*/ 299847 w 599693"/>
                <a:gd name="connsiteY0" fmla="*/ 0 h 582834"/>
                <a:gd name="connsiteX1" fmla="*/ 0 w 599693"/>
                <a:gd name="connsiteY1" fmla="*/ 282988 h 582834"/>
                <a:gd name="connsiteX2" fmla="*/ 0 w 599693"/>
                <a:gd name="connsiteY2" fmla="*/ 582835 h 582834"/>
                <a:gd name="connsiteX3" fmla="*/ 133160 w 599693"/>
                <a:gd name="connsiteY3" fmla="*/ 582835 h 582834"/>
                <a:gd name="connsiteX4" fmla="*/ 133160 w 599693"/>
                <a:gd name="connsiteY4" fmla="*/ 285083 h 582834"/>
                <a:gd name="connsiteX5" fmla="*/ 299847 w 599693"/>
                <a:gd name="connsiteY5" fmla="*/ 101251 h 582834"/>
                <a:gd name="connsiteX6" fmla="*/ 466535 w 599693"/>
                <a:gd name="connsiteY6" fmla="*/ 285083 h 582834"/>
                <a:gd name="connsiteX7" fmla="*/ 466535 w 599693"/>
                <a:gd name="connsiteY7" fmla="*/ 582835 h 582834"/>
                <a:gd name="connsiteX8" fmla="*/ 599694 w 599693"/>
                <a:gd name="connsiteY8" fmla="*/ 582835 h 582834"/>
                <a:gd name="connsiteX9" fmla="*/ 599694 w 599693"/>
                <a:gd name="connsiteY9" fmla="*/ 282988 h 582834"/>
                <a:gd name="connsiteX10" fmla="*/ 299847 w 599693"/>
                <a:gd name="connsiteY10" fmla="*/ 0 h 5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93" h="582834">
                  <a:moveTo>
                    <a:pt x="299847" y="0"/>
                  </a:moveTo>
                  <a:cubicBezTo>
                    <a:pt x="150781" y="0"/>
                    <a:pt x="0" y="61532"/>
                    <a:pt x="0" y="282988"/>
                  </a:cubicBezTo>
                  <a:lnTo>
                    <a:pt x="0" y="582835"/>
                  </a:lnTo>
                  <a:lnTo>
                    <a:pt x="133160" y="582835"/>
                  </a:lnTo>
                  <a:lnTo>
                    <a:pt x="133160" y="285083"/>
                  </a:lnTo>
                  <a:cubicBezTo>
                    <a:pt x="133160" y="135636"/>
                    <a:pt x="229553" y="101251"/>
                    <a:pt x="299847" y="101251"/>
                  </a:cubicBezTo>
                  <a:cubicBezTo>
                    <a:pt x="370142" y="101251"/>
                    <a:pt x="466535" y="135731"/>
                    <a:pt x="466535" y="285083"/>
                  </a:cubicBezTo>
                  <a:lnTo>
                    <a:pt x="466535" y="582835"/>
                  </a:lnTo>
                  <a:lnTo>
                    <a:pt x="599694" y="582835"/>
                  </a:lnTo>
                  <a:lnTo>
                    <a:pt x="599694" y="282988"/>
                  </a:lnTo>
                  <a:cubicBezTo>
                    <a:pt x="599694" y="61532"/>
                    <a:pt x="448913" y="0"/>
                    <a:pt x="299847" y="0"/>
                  </a:cubicBezTo>
                </a:path>
              </a:pathLst>
            </a:custGeom>
            <a:grpFill/>
            <a:ln w="9525" cap="flat">
              <a:noFill/>
              <a:prstDash val="solid"/>
              <a:miter/>
            </a:ln>
          </p:spPr>
          <p:txBody>
            <a:bodyPr rtlCol="0" anchor="ctr"/>
            <a:lstStyle/>
            <a:p>
              <a:endParaRPr lang="fr-FR" dirty="0"/>
            </a:p>
          </p:txBody>
        </p:sp>
        <p:sp>
          <p:nvSpPr>
            <p:cNvPr id="116" name="Forme libre 115">
              <a:extLst>
                <a:ext uri="{FF2B5EF4-FFF2-40B4-BE49-F238E27FC236}">
                  <a16:creationId xmlns:a16="http://schemas.microsoft.com/office/drawing/2014/main" id="{D457BC34-8368-6BF2-5F11-EEC6B3E47AC4}"/>
                </a:ext>
              </a:extLst>
            </p:cNvPr>
            <p:cNvSpPr/>
            <p:nvPr/>
          </p:nvSpPr>
          <p:spPr>
            <a:xfrm>
              <a:off x="6465652" y="908849"/>
              <a:ext cx="155899" cy="159465"/>
            </a:xfrm>
            <a:custGeom>
              <a:avLst/>
              <a:gdLst>
                <a:gd name="connsiteX0" fmla="*/ 0 w 553974"/>
                <a:gd name="connsiteY0" fmla="*/ 283273 h 566642"/>
                <a:gd name="connsiteX1" fmla="*/ 282988 w 553974"/>
                <a:gd name="connsiteY1" fmla="*/ 566642 h 566642"/>
                <a:gd name="connsiteX2" fmla="*/ 553974 w 553974"/>
                <a:gd name="connsiteY2" fmla="*/ 566642 h 566642"/>
                <a:gd name="connsiteX3" fmla="*/ 553974 w 553974"/>
                <a:gd name="connsiteY3" fmla="*/ 467297 h 566642"/>
                <a:gd name="connsiteX4" fmla="*/ 317659 w 553974"/>
                <a:gd name="connsiteY4" fmla="*/ 467297 h 566642"/>
                <a:gd name="connsiteX5" fmla="*/ 138779 w 553974"/>
                <a:gd name="connsiteY5" fmla="*/ 283273 h 566642"/>
                <a:gd name="connsiteX6" fmla="*/ 317659 w 553974"/>
                <a:gd name="connsiteY6" fmla="*/ 97727 h 566642"/>
                <a:gd name="connsiteX7" fmla="*/ 553974 w 553974"/>
                <a:gd name="connsiteY7" fmla="*/ 97727 h 566642"/>
                <a:gd name="connsiteX8" fmla="*/ 553974 w 553974"/>
                <a:gd name="connsiteY8" fmla="*/ 0 h 566642"/>
                <a:gd name="connsiteX9" fmla="*/ 282988 w 553974"/>
                <a:gd name="connsiteY9" fmla="*/ 0 h 566642"/>
                <a:gd name="connsiteX10" fmla="*/ 0 w 553974"/>
                <a:gd name="connsiteY10" fmla="*/ 283273 h 5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974" h="566642">
                  <a:moveTo>
                    <a:pt x="0" y="283273"/>
                  </a:moveTo>
                  <a:cubicBezTo>
                    <a:pt x="0" y="424148"/>
                    <a:pt x="61531" y="566642"/>
                    <a:pt x="282988" y="566642"/>
                  </a:cubicBezTo>
                  <a:lnTo>
                    <a:pt x="553974" y="566642"/>
                  </a:lnTo>
                  <a:lnTo>
                    <a:pt x="553974" y="467297"/>
                  </a:lnTo>
                  <a:lnTo>
                    <a:pt x="317659" y="467297"/>
                  </a:lnTo>
                  <a:cubicBezTo>
                    <a:pt x="168212" y="467297"/>
                    <a:pt x="138779" y="352044"/>
                    <a:pt x="138779" y="283273"/>
                  </a:cubicBezTo>
                  <a:cubicBezTo>
                    <a:pt x="138779" y="214694"/>
                    <a:pt x="168212" y="97727"/>
                    <a:pt x="317659" y="97727"/>
                  </a:cubicBezTo>
                  <a:lnTo>
                    <a:pt x="553974" y="97727"/>
                  </a:lnTo>
                  <a:lnTo>
                    <a:pt x="553974" y="0"/>
                  </a:lnTo>
                  <a:lnTo>
                    <a:pt x="282988" y="0"/>
                  </a:lnTo>
                  <a:cubicBezTo>
                    <a:pt x="61531" y="-95"/>
                    <a:pt x="0" y="142399"/>
                    <a:pt x="0" y="283273"/>
                  </a:cubicBezTo>
                </a:path>
              </a:pathLst>
            </a:custGeom>
            <a:grpFill/>
            <a:ln w="9525" cap="flat">
              <a:noFill/>
              <a:prstDash val="solid"/>
              <a:miter/>
            </a:ln>
          </p:spPr>
          <p:txBody>
            <a:bodyPr rtlCol="0" anchor="ctr"/>
            <a:lstStyle/>
            <a:p>
              <a:endParaRPr lang="fr-FR" dirty="0"/>
            </a:p>
          </p:txBody>
        </p:sp>
        <p:sp>
          <p:nvSpPr>
            <p:cNvPr id="117" name="Forme libre 116">
              <a:extLst>
                <a:ext uri="{FF2B5EF4-FFF2-40B4-BE49-F238E27FC236}">
                  <a16:creationId xmlns:a16="http://schemas.microsoft.com/office/drawing/2014/main" id="{8B7DD761-3B23-4DD3-0C61-2C6D2FBD76D6}"/>
                </a:ext>
              </a:extLst>
            </p:cNvPr>
            <p:cNvSpPr/>
            <p:nvPr/>
          </p:nvSpPr>
          <p:spPr>
            <a:xfrm>
              <a:off x="6837067" y="904292"/>
              <a:ext cx="170489" cy="163995"/>
            </a:xfrm>
            <a:custGeom>
              <a:avLst/>
              <a:gdLst>
                <a:gd name="connsiteX0" fmla="*/ 142018 w 605821"/>
                <a:gd name="connsiteY0" fmla="*/ 345377 h 582739"/>
                <a:gd name="connsiteX1" fmla="*/ 605695 w 605821"/>
                <a:gd name="connsiteY1" fmla="*/ 345377 h 582739"/>
                <a:gd name="connsiteX2" fmla="*/ 605695 w 605821"/>
                <a:gd name="connsiteY2" fmla="*/ 303276 h 582739"/>
                <a:gd name="connsiteX3" fmla="*/ 289941 w 605821"/>
                <a:gd name="connsiteY3" fmla="*/ 0 h 582739"/>
                <a:gd name="connsiteX4" fmla="*/ 191 w 605821"/>
                <a:gd name="connsiteY4" fmla="*/ 291370 h 582739"/>
                <a:gd name="connsiteX5" fmla="*/ 0 w 605821"/>
                <a:gd name="connsiteY5" fmla="*/ 299371 h 582739"/>
                <a:gd name="connsiteX6" fmla="*/ 283083 w 605821"/>
                <a:gd name="connsiteY6" fmla="*/ 582740 h 582739"/>
                <a:gd name="connsiteX7" fmla="*/ 588931 w 605821"/>
                <a:gd name="connsiteY7" fmla="*/ 582740 h 582739"/>
                <a:gd name="connsiteX8" fmla="*/ 588931 w 605821"/>
                <a:gd name="connsiteY8" fmla="*/ 483299 h 582739"/>
                <a:gd name="connsiteX9" fmla="*/ 317754 w 605821"/>
                <a:gd name="connsiteY9" fmla="*/ 483299 h 582739"/>
                <a:gd name="connsiteX10" fmla="*/ 142018 w 605821"/>
                <a:gd name="connsiteY10" fmla="*/ 345377 h 582739"/>
                <a:gd name="connsiteX11" fmla="*/ 463582 w 605821"/>
                <a:gd name="connsiteY11" fmla="*/ 259556 h 582739"/>
                <a:gd name="connsiteX12" fmla="*/ 142208 w 605821"/>
                <a:gd name="connsiteY12" fmla="*/ 259556 h 582739"/>
                <a:gd name="connsiteX13" fmla="*/ 301371 w 605821"/>
                <a:gd name="connsiteY13" fmla="*/ 86678 h 582739"/>
                <a:gd name="connsiteX14" fmla="*/ 463582 w 605821"/>
                <a:gd name="connsiteY14" fmla="*/ 259556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5821" h="582739">
                  <a:moveTo>
                    <a:pt x="142018" y="345377"/>
                  </a:moveTo>
                  <a:lnTo>
                    <a:pt x="605695" y="345377"/>
                  </a:lnTo>
                  <a:cubicBezTo>
                    <a:pt x="605980" y="329470"/>
                    <a:pt x="605695" y="303276"/>
                    <a:pt x="605695" y="303276"/>
                  </a:cubicBezTo>
                  <a:cubicBezTo>
                    <a:pt x="605695" y="50959"/>
                    <a:pt x="440246" y="0"/>
                    <a:pt x="289941" y="0"/>
                  </a:cubicBezTo>
                  <a:cubicBezTo>
                    <a:pt x="78486" y="0"/>
                    <a:pt x="191" y="151257"/>
                    <a:pt x="191" y="291370"/>
                  </a:cubicBezTo>
                  <a:lnTo>
                    <a:pt x="0" y="299371"/>
                  </a:lnTo>
                  <a:cubicBezTo>
                    <a:pt x="0" y="440246"/>
                    <a:pt x="61627" y="582740"/>
                    <a:pt x="283083" y="582740"/>
                  </a:cubicBezTo>
                  <a:lnTo>
                    <a:pt x="588931" y="582740"/>
                  </a:lnTo>
                  <a:lnTo>
                    <a:pt x="588931" y="483299"/>
                  </a:lnTo>
                  <a:lnTo>
                    <a:pt x="317754" y="483299"/>
                  </a:lnTo>
                  <a:cubicBezTo>
                    <a:pt x="193738" y="483394"/>
                    <a:pt x="152495" y="411766"/>
                    <a:pt x="142018" y="345377"/>
                  </a:cubicBezTo>
                  <a:moveTo>
                    <a:pt x="463582" y="259556"/>
                  </a:moveTo>
                  <a:lnTo>
                    <a:pt x="142208" y="259556"/>
                  </a:lnTo>
                  <a:cubicBezTo>
                    <a:pt x="142208" y="211169"/>
                    <a:pt x="145542" y="86678"/>
                    <a:pt x="301371" y="86678"/>
                  </a:cubicBezTo>
                  <a:cubicBezTo>
                    <a:pt x="486442" y="86678"/>
                    <a:pt x="463582" y="259556"/>
                    <a:pt x="463582" y="259556"/>
                  </a:cubicBezTo>
                </a:path>
              </a:pathLst>
            </a:custGeom>
            <a:grpFill/>
            <a:ln w="9525" cap="flat">
              <a:noFill/>
              <a:prstDash val="solid"/>
              <a:miter/>
            </a:ln>
          </p:spPr>
          <p:txBody>
            <a:bodyPr rtlCol="0" anchor="ctr"/>
            <a:lstStyle/>
            <a:p>
              <a:endParaRPr lang="fr-FR" dirty="0"/>
            </a:p>
          </p:txBody>
        </p:sp>
        <p:sp>
          <p:nvSpPr>
            <p:cNvPr id="118" name="Forme libre 117">
              <a:extLst>
                <a:ext uri="{FF2B5EF4-FFF2-40B4-BE49-F238E27FC236}">
                  <a16:creationId xmlns:a16="http://schemas.microsoft.com/office/drawing/2014/main" id="{7F7B22DB-6278-1F7C-1FE6-7FFA15830B41}"/>
                </a:ext>
              </a:extLst>
            </p:cNvPr>
            <p:cNvSpPr/>
            <p:nvPr/>
          </p:nvSpPr>
          <p:spPr>
            <a:xfrm>
              <a:off x="7029796" y="908849"/>
              <a:ext cx="160081" cy="158686"/>
            </a:xfrm>
            <a:custGeom>
              <a:avLst/>
              <a:gdLst>
                <a:gd name="connsiteX0" fmla="*/ 336137 w 568832"/>
                <a:gd name="connsiteY0" fmla="*/ 238982 h 563880"/>
                <a:gd name="connsiteX1" fmla="*/ 261366 w 568832"/>
                <a:gd name="connsiteY1" fmla="*/ 238982 h 563880"/>
                <a:gd name="connsiteX2" fmla="*/ 147447 w 568832"/>
                <a:gd name="connsiteY2" fmla="*/ 166688 h 563880"/>
                <a:gd name="connsiteX3" fmla="*/ 252889 w 568832"/>
                <a:gd name="connsiteY3" fmla="*/ 97727 h 563880"/>
                <a:gd name="connsiteX4" fmla="*/ 547116 w 568832"/>
                <a:gd name="connsiteY4" fmla="*/ 97727 h 563880"/>
                <a:gd name="connsiteX5" fmla="*/ 547116 w 568832"/>
                <a:gd name="connsiteY5" fmla="*/ 0 h 563880"/>
                <a:gd name="connsiteX6" fmla="*/ 254032 w 568832"/>
                <a:gd name="connsiteY6" fmla="*/ 0 h 563880"/>
                <a:gd name="connsiteX7" fmla="*/ 0 w 568832"/>
                <a:gd name="connsiteY7" fmla="*/ 166783 h 563880"/>
                <a:gd name="connsiteX8" fmla="*/ 232696 w 568832"/>
                <a:gd name="connsiteY8" fmla="*/ 324707 h 563880"/>
                <a:gd name="connsiteX9" fmla="*/ 307467 w 568832"/>
                <a:gd name="connsiteY9" fmla="*/ 324707 h 563880"/>
                <a:gd name="connsiteX10" fmla="*/ 421386 w 568832"/>
                <a:gd name="connsiteY10" fmla="*/ 397097 h 563880"/>
                <a:gd name="connsiteX11" fmla="*/ 315849 w 568832"/>
                <a:gd name="connsiteY11" fmla="*/ 466058 h 563880"/>
                <a:gd name="connsiteX12" fmla="*/ 21717 w 568832"/>
                <a:gd name="connsiteY12" fmla="*/ 466058 h 563880"/>
                <a:gd name="connsiteX13" fmla="*/ 21717 w 568832"/>
                <a:gd name="connsiteY13" fmla="*/ 563880 h 563880"/>
                <a:gd name="connsiteX14" fmla="*/ 314801 w 568832"/>
                <a:gd name="connsiteY14" fmla="*/ 563880 h 563880"/>
                <a:gd name="connsiteX15" fmla="*/ 568833 w 568832"/>
                <a:gd name="connsiteY15" fmla="*/ 397097 h 563880"/>
                <a:gd name="connsiteX16" fmla="*/ 336137 w 568832"/>
                <a:gd name="connsiteY16" fmla="*/ 238982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832" h="563880">
                  <a:moveTo>
                    <a:pt x="336137" y="238982"/>
                  </a:moveTo>
                  <a:lnTo>
                    <a:pt x="261366" y="238982"/>
                  </a:lnTo>
                  <a:cubicBezTo>
                    <a:pt x="191167" y="238982"/>
                    <a:pt x="147447" y="216694"/>
                    <a:pt x="147447" y="166688"/>
                  </a:cubicBezTo>
                  <a:cubicBezTo>
                    <a:pt x="147447" y="118110"/>
                    <a:pt x="181642" y="98393"/>
                    <a:pt x="252889" y="97727"/>
                  </a:cubicBezTo>
                  <a:lnTo>
                    <a:pt x="547116" y="97727"/>
                  </a:lnTo>
                  <a:lnTo>
                    <a:pt x="547116" y="0"/>
                  </a:lnTo>
                  <a:lnTo>
                    <a:pt x="254032" y="0"/>
                  </a:lnTo>
                  <a:cubicBezTo>
                    <a:pt x="134969" y="0"/>
                    <a:pt x="0" y="19907"/>
                    <a:pt x="0" y="166783"/>
                  </a:cubicBezTo>
                  <a:cubicBezTo>
                    <a:pt x="0" y="327184"/>
                    <a:pt x="179641" y="324707"/>
                    <a:pt x="232696" y="324707"/>
                  </a:cubicBezTo>
                  <a:lnTo>
                    <a:pt x="307467" y="324707"/>
                  </a:lnTo>
                  <a:cubicBezTo>
                    <a:pt x="377666" y="324707"/>
                    <a:pt x="421386" y="346996"/>
                    <a:pt x="421386" y="397097"/>
                  </a:cubicBezTo>
                  <a:cubicBezTo>
                    <a:pt x="421386" y="445580"/>
                    <a:pt x="387096" y="465296"/>
                    <a:pt x="315849" y="466058"/>
                  </a:cubicBezTo>
                  <a:lnTo>
                    <a:pt x="21717" y="466058"/>
                  </a:lnTo>
                  <a:lnTo>
                    <a:pt x="21717" y="563880"/>
                  </a:lnTo>
                  <a:lnTo>
                    <a:pt x="314801" y="563880"/>
                  </a:lnTo>
                  <a:cubicBezTo>
                    <a:pt x="433959" y="563880"/>
                    <a:pt x="568833" y="543973"/>
                    <a:pt x="568833" y="397097"/>
                  </a:cubicBezTo>
                  <a:cubicBezTo>
                    <a:pt x="568833" y="236411"/>
                    <a:pt x="389096" y="238982"/>
                    <a:pt x="336137" y="238982"/>
                  </a:cubicBezTo>
                </a:path>
              </a:pathLst>
            </a:custGeom>
            <a:grpFill/>
            <a:ln w="9525" cap="flat">
              <a:noFill/>
              <a:prstDash val="solid"/>
              <a:miter/>
            </a:ln>
          </p:spPr>
          <p:txBody>
            <a:bodyPr rtlCol="0" anchor="ctr"/>
            <a:lstStyle/>
            <a:p>
              <a:endParaRPr lang="fr-FR" dirty="0"/>
            </a:p>
          </p:txBody>
        </p:sp>
      </p:grpSp>
      <p:cxnSp>
        <p:nvCxnSpPr>
          <p:cNvPr id="119" name="Connecteur droit 118">
            <a:extLst>
              <a:ext uri="{FF2B5EF4-FFF2-40B4-BE49-F238E27FC236}">
                <a16:creationId xmlns:a16="http://schemas.microsoft.com/office/drawing/2014/main" id="{C9A8BB5F-83DA-5752-2E9C-FADFBCB5F8C7}"/>
              </a:ext>
            </a:extLst>
          </p:cNvPr>
          <p:cNvCxnSpPr>
            <a:cxnSpLocks/>
          </p:cNvCxnSpPr>
          <p:nvPr/>
        </p:nvCxnSpPr>
        <p:spPr>
          <a:xfrm>
            <a:off x="5800299" y="1024403"/>
            <a:ext cx="0" cy="5292163"/>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08772C12-204D-E2FD-A492-A3C463B41B73}"/>
              </a:ext>
            </a:extLst>
          </p:cNvPr>
          <p:cNvSpPr/>
          <p:nvPr/>
        </p:nvSpPr>
        <p:spPr>
          <a:xfrm>
            <a:off x="360000" y="751548"/>
            <a:ext cx="5736000" cy="338554"/>
          </a:xfrm>
          <a:prstGeom prst="rect">
            <a:avLst/>
          </a:prstGeom>
        </p:spPr>
        <p:txBody>
          <a:bodyPr wrap="square" lIns="0">
            <a:spAutoFit/>
          </a:bodyPr>
          <a:lstStyle/>
          <a:p>
            <a:pPr defTabSz="987552">
              <a:defRPr/>
            </a:pPr>
            <a:r>
              <a:rPr lang="en-GB" sz="1600" b="1" dirty="0">
                <a:solidFill>
                  <a:schemeClr val="bg1"/>
                </a:solidFill>
                <a:latin typeface="Arial" panose="020B0604020202020204" pitchFamily="34" charset="0"/>
                <a:cs typeface="Arial" panose="020B0604020202020204" pitchFamily="34" charset="0"/>
              </a:rPr>
              <a:t>PROGRAMMES IN OPERATION</a:t>
            </a:r>
          </a:p>
        </p:txBody>
      </p:sp>
      <p:sp>
        <p:nvSpPr>
          <p:cNvPr id="128" name="Rectangle 127">
            <a:extLst>
              <a:ext uri="{FF2B5EF4-FFF2-40B4-BE49-F238E27FC236}">
                <a16:creationId xmlns:a16="http://schemas.microsoft.com/office/drawing/2014/main" id="{74928CCD-96C2-388A-9FBE-8E6902FD39DB}"/>
              </a:ext>
            </a:extLst>
          </p:cNvPr>
          <p:cNvSpPr/>
          <p:nvPr/>
        </p:nvSpPr>
        <p:spPr>
          <a:xfrm>
            <a:off x="6941306" y="749887"/>
            <a:ext cx="3951213" cy="338554"/>
          </a:xfrm>
          <a:prstGeom prst="rect">
            <a:avLst/>
          </a:prstGeom>
        </p:spPr>
        <p:txBody>
          <a:bodyPr wrap="square" rIns="0">
            <a:spAutoFit/>
          </a:bodyPr>
          <a:lstStyle/>
          <a:p>
            <a:pPr algn="r" defTabSz="987552">
              <a:defRPr/>
            </a:pPr>
            <a:r>
              <a:rPr lang="en-GB" sz="1600" b="1" dirty="0">
                <a:solidFill>
                  <a:srgbClr val="FFFFFF"/>
                </a:solidFill>
                <a:latin typeface="Arial" panose="020B0604020202020204" pitchFamily="34" charset="0"/>
                <a:cs typeface="Arial" panose="020B0604020202020204" pitchFamily="34" charset="0"/>
              </a:rPr>
              <a:t>PROGRAMMES IN DEVELOPMENT</a:t>
            </a:r>
          </a:p>
        </p:txBody>
      </p:sp>
      <p:grpSp>
        <p:nvGrpSpPr>
          <p:cNvPr id="133" name="Groupe 132">
            <a:extLst>
              <a:ext uri="{FF2B5EF4-FFF2-40B4-BE49-F238E27FC236}">
                <a16:creationId xmlns:a16="http://schemas.microsoft.com/office/drawing/2014/main" id="{DC81687C-8A6E-877F-DF9E-F12C8C6E3565}"/>
              </a:ext>
            </a:extLst>
          </p:cNvPr>
          <p:cNvGrpSpPr/>
          <p:nvPr/>
        </p:nvGrpSpPr>
        <p:grpSpPr>
          <a:xfrm>
            <a:off x="2433602" y="2510048"/>
            <a:ext cx="750716" cy="1213313"/>
            <a:chOff x="2044738" y="2359736"/>
            <a:chExt cx="750716" cy="1213313"/>
          </a:xfrm>
        </p:grpSpPr>
        <p:cxnSp>
          <p:nvCxnSpPr>
            <p:cNvPr id="137" name="Connecteur droit 136">
              <a:extLst>
                <a:ext uri="{FF2B5EF4-FFF2-40B4-BE49-F238E27FC236}">
                  <a16:creationId xmlns:a16="http://schemas.microsoft.com/office/drawing/2014/main" id="{DE944E10-EF91-2040-DC25-265536224027}"/>
                </a:ext>
              </a:extLst>
            </p:cNvPr>
            <p:cNvCxnSpPr>
              <a:cxnSpLocks/>
            </p:cNvCxnSpPr>
            <p:nvPr/>
          </p:nvCxnSpPr>
          <p:spPr>
            <a:xfrm>
              <a:off x="2053516" y="2404191"/>
              <a:ext cx="0" cy="116885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e 139">
              <a:extLst>
                <a:ext uri="{FF2B5EF4-FFF2-40B4-BE49-F238E27FC236}">
                  <a16:creationId xmlns:a16="http://schemas.microsoft.com/office/drawing/2014/main" id="{A9311E23-62AB-6D9F-6FB5-1DD8378B06F3}"/>
                </a:ext>
              </a:extLst>
            </p:cNvPr>
            <p:cNvGrpSpPr/>
            <p:nvPr/>
          </p:nvGrpSpPr>
          <p:grpSpPr>
            <a:xfrm>
              <a:off x="2044738" y="2359736"/>
              <a:ext cx="750716" cy="367638"/>
              <a:chOff x="2142820" y="2215687"/>
              <a:chExt cx="750716" cy="367638"/>
            </a:xfrm>
          </p:grpSpPr>
          <p:sp>
            <p:nvSpPr>
              <p:cNvPr id="143" name="Rectangle 142">
                <a:extLst>
                  <a:ext uri="{FF2B5EF4-FFF2-40B4-BE49-F238E27FC236}">
                    <a16:creationId xmlns:a16="http://schemas.microsoft.com/office/drawing/2014/main" id="{8623F115-B170-BA75-EB92-976B6B91425D}"/>
                  </a:ext>
                </a:extLst>
              </p:cNvPr>
              <p:cNvSpPr/>
              <p:nvPr/>
            </p:nvSpPr>
            <p:spPr>
              <a:xfrm>
                <a:off x="2142820" y="2223325"/>
                <a:ext cx="750716"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49" name="Image 148">
                <a:extLst>
                  <a:ext uri="{FF2B5EF4-FFF2-40B4-BE49-F238E27FC236}">
                    <a16:creationId xmlns:a16="http://schemas.microsoft.com/office/drawing/2014/main" id="{3E4EB39F-FD64-FF38-6388-C1E08835484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152" name="Text Box 128">
                <a:extLst>
                  <a:ext uri="{FF2B5EF4-FFF2-40B4-BE49-F238E27FC236}">
                    <a16:creationId xmlns:a16="http://schemas.microsoft.com/office/drawing/2014/main" id="{2719EE36-0FEA-B0F4-9957-B65A4EAB34D2}"/>
                  </a:ext>
                </a:extLst>
              </p:cNvPr>
              <p:cNvSpPr txBox="1">
                <a:spLocks noChangeArrowheads="1"/>
              </p:cNvSpPr>
              <p:nvPr/>
            </p:nvSpPr>
            <p:spPr bwMode="auto">
              <a:xfrm>
                <a:off x="2496033" y="2215687"/>
                <a:ext cx="397503"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2013</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Gaia</a:t>
                </a:r>
              </a:p>
            </p:txBody>
          </p:sp>
        </p:grpSp>
      </p:grpSp>
      <p:grpSp>
        <p:nvGrpSpPr>
          <p:cNvPr id="155" name="Groupe 154">
            <a:extLst>
              <a:ext uri="{FF2B5EF4-FFF2-40B4-BE49-F238E27FC236}">
                <a16:creationId xmlns:a16="http://schemas.microsoft.com/office/drawing/2014/main" id="{EE738C7A-27CC-0882-0A2E-A9BD945BBE49}"/>
              </a:ext>
            </a:extLst>
          </p:cNvPr>
          <p:cNvGrpSpPr/>
          <p:nvPr/>
        </p:nvGrpSpPr>
        <p:grpSpPr>
          <a:xfrm>
            <a:off x="3537080" y="1755686"/>
            <a:ext cx="909093" cy="1887634"/>
            <a:chOff x="3308480" y="1541366"/>
            <a:chExt cx="909093" cy="1887634"/>
          </a:xfrm>
        </p:grpSpPr>
        <p:cxnSp>
          <p:nvCxnSpPr>
            <p:cNvPr id="157" name="Connecteur droit 156">
              <a:extLst>
                <a:ext uri="{FF2B5EF4-FFF2-40B4-BE49-F238E27FC236}">
                  <a16:creationId xmlns:a16="http://schemas.microsoft.com/office/drawing/2014/main" id="{BEB3D428-5BE6-5B82-0DD7-EDD61FC32C67}"/>
                </a:ext>
              </a:extLst>
            </p:cNvPr>
            <p:cNvCxnSpPr>
              <a:cxnSpLocks/>
            </p:cNvCxnSpPr>
            <p:nvPr/>
          </p:nvCxnSpPr>
          <p:spPr>
            <a:xfrm>
              <a:off x="3317299" y="1691296"/>
              <a:ext cx="0" cy="17377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9" name="Groupe 158">
              <a:extLst>
                <a:ext uri="{FF2B5EF4-FFF2-40B4-BE49-F238E27FC236}">
                  <a16:creationId xmlns:a16="http://schemas.microsoft.com/office/drawing/2014/main" id="{0317F6D4-D07F-7B19-1CAA-0B1D0CEDA80B}"/>
                </a:ext>
              </a:extLst>
            </p:cNvPr>
            <p:cNvGrpSpPr/>
            <p:nvPr/>
          </p:nvGrpSpPr>
          <p:grpSpPr>
            <a:xfrm>
              <a:off x="3308480" y="1541366"/>
              <a:ext cx="909093" cy="367638"/>
              <a:chOff x="2142820" y="2215687"/>
              <a:chExt cx="909093" cy="367638"/>
            </a:xfrm>
          </p:grpSpPr>
          <p:sp>
            <p:nvSpPr>
              <p:cNvPr id="162" name="Rectangle 161">
                <a:extLst>
                  <a:ext uri="{FF2B5EF4-FFF2-40B4-BE49-F238E27FC236}">
                    <a16:creationId xmlns:a16="http://schemas.microsoft.com/office/drawing/2014/main" id="{D91A6438-1EF5-D8D3-BBA6-8A358645C01A}"/>
                  </a:ext>
                </a:extLst>
              </p:cNvPr>
              <p:cNvSpPr/>
              <p:nvPr/>
            </p:nvSpPr>
            <p:spPr>
              <a:xfrm>
                <a:off x="2142820" y="2223325"/>
                <a:ext cx="909093"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63" name="Image 162">
                <a:extLst>
                  <a:ext uri="{FF2B5EF4-FFF2-40B4-BE49-F238E27FC236}">
                    <a16:creationId xmlns:a16="http://schemas.microsoft.com/office/drawing/2014/main" id="{839E9A5A-1B1C-6A47-C21B-EF457E7FBDA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168" name="Text Box 128">
                <a:extLst>
                  <a:ext uri="{FF2B5EF4-FFF2-40B4-BE49-F238E27FC236}">
                    <a16:creationId xmlns:a16="http://schemas.microsoft.com/office/drawing/2014/main" id="{BA2490C2-D72B-6320-6EB4-D216383B0CD4}"/>
                  </a:ext>
                </a:extLst>
              </p:cNvPr>
              <p:cNvSpPr txBox="1">
                <a:spLocks noChangeArrowheads="1"/>
              </p:cNvSpPr>
              <p:nvPr/>
            </p:nvSpPr>
            <p:spPr bwMode="auto">
              <a:xfrm>
                <a:off x="2496033" y="2215687"/>
                <a:ext cx="526731"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2016</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ExoMars</a:t>
                </a:r>
              </a:p>
            </p:txBody>
          </p:sp>
        </p:grpSp>
      </p:grpSp>
      <p:pic>
        <p:nvPicPr>
          <p:cNvPr id="169" name="Graphique 168" descr="Satellite">
            <a:extLst>
              <a:ext uri="{FF2B5EF4-FFF2-40B4-BE49-F238E27FC236}">
                <a16:creationId xmlns:a16="http://schemas.microsoft.com/office/drawing/2014/main" id="{E52CBC77-4E8F-4171-1DC8-D7FD18F03A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39903" y="2440250"/>
            <a:ext cx="311952" cy="311952"/>
          </a:xfrm>
          <a:prstGeom prst="rect">
            <a:avLst/>
          </a:prstGeom>
        </p:spPr>
      </p:pic>
      <p:grpSp>
        <p:nvGrpSpPr>
          <p:cNvPr id="170" name="Groupe 169">
            <a:extLst>
              <a:ext uri="{FF2B5EF4-FFF2-40B4-BE49-F238E27FC236}">
                <a16:creationId xmlns:a16="http://schemas.microsoft.com/office/drawing/2014/main" id="{2152887E-CE4F-6585-616A-FC68D30BC2D3}"/>
              </a:ext>
            </a:extLst>
          </p:cNvPr>
          <p:cNvGrpSpPr/>
          <p:nvPr/>
        </p:nvGrpSpPr>
        <p:grpSpPr>
          <a:xfrm>
            <a:off x="4490287" y="2949072"/>
            <a:ext cx="394782" cy="642869"/>
            <a:chOff x="4654879" y="2949072"/>
            <a:chExt cx="394782" cy="642869"/>
          </a:xfrm>
        </p:grpSpPr>
        <p:cxnSp>
          <p:nvCxnSpPr>
            <p:cNvPr id="171" name="Connecteur droit 170">
              <a:extLst>
                <a:ext uri="{FF2B5EF4-FFF2-40B4-BE49-F238E27FC236}">
                  <a16:creationId xmlns:a16="http://schemas.microsoft.com/office/drawing/2014/main" id="{B9FE096A-AF8C-BA53-737B-6BD15138F167}"/>
                </a:ext>
              </a:extLst>
            </p:cNvPr>
            <p:cNvCxnSpPr>
              <a:cxnSpLocks/>
            </p:cNvCxnSpPr>
            <p:nvPr/>
          </p:nvCxnSpPr>
          <p:spPr>
            <a:xfrm>
              <a:off x="4844098" y="3194326"/>
              <a:ext cx="0" cy="3976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68954EFB-F330-512A-4458-477438EA9A07}"/>
                </a:ext>
              </a:extLst>
            </p:cNvPr>
            <p:cNvSpPr>
              <a:spLocks/>
            </p:cNvSpPr>
            <p:nvPr/>
          </p:nvSpPr>
          <p:spPr>
            <a:xfrm>
              <a:off x="4674080"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3" name="ZoneTexte 172">
              <a:extLst>
                <a:ext uri="{FF2B5EF4-FFF2-40B4-BE49-F238E27FC236}">
                  <a16:creationId xmlns:a16="http://schemas.microsoft.com/office/drawing/2014/main" id="{606D3D02-6F25-EE07-899B-E2DA973DD51B}"/>
                </a:ext>
              </a:extLst>
            </p:cNvPr>
            <p:cNvSpPr txBox="1"/>
            <p:nvPr/>
          </p:nvSpPr>
          <p:spPr>
            <a:xfrm>
              <a:off x="4654879" y="3000856"/>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2019</a:t>
              </a:r>
            </a:p>
            <a:p>
              <a:pPr algn="ctr" defTabSz="860948">
                <a:defRPr/>
              </a:pPr>
              <a:r>
                <a:rPr lang="en-GB" sz="500" b="1" dirty="0">
                  <a:latin typeface="Arial" panose="020B0604020202020204" pitchFamily="34" charset="0"/>
                  <a:ea typeface="ヒラギノ角ゴ Pro W3"/>
                  <a:cs typeface="Arial" panose="020B0604020202020204" pitchFamily="34" charset="0"/>
                </a:rPr>
                <a:t>CHEOPS</a:t>
              </a:r>
              <a:endParaRPr lang="fr-FR" sz="500" b="1" dirty="0">
                <a:latin typeface="Arial" panose="020B0604020202020204" pitchFamily="34" charset="0"/>
                <a:cs typeface="Arial" panose="020B0604020202020204" pitchFamily="34" charset="0"/>
              </a:endParaRPr>
            </a:p>
          </p:txBody>
        </p:sp>
      </p:grpSp>
      <p:grpSp>
        <p:nvGrpSpPr>
          <p:cNvPr id="174" name="Groupe 173">
            <a:extLst>
              <a:ext uri="{FF2B5EF4-FFF2-40B4-BE49-F238E27FC236}">
                <a16:creationId xmlns:a16="http://schemas.microsoft.com/office/drawing/2014/main" id="{361C65EB-F195-0E09-67E5-97546662F605}"/>
              </a:ext>
            </a:extLst>
          </p:cNvPr>
          <p:cNvGrpSpPr/>
          <p:nvPr/>
        </p:nvGrpSpPr>
        <p:grpSpPr>
          <a:xfrm>
            <a:off x="4366503" y="1213901"/>
            <a:ext cx="1130876" cy="2314328"/>
            <a:chOff x="4384791" y="1027013"/>
            <a:chExt cx="1130876" cy="2314328"/>
          </a:xfrm>
        </p:grpSpPr>
        <p:cxnSp>
          <p:nvCxnSpPr>
            <p:cNvPr id="176" name="Connecteur droit 175">
              <a:extLst>
                <a:ext uri="{FF2B5EF4-FFF2-40B4-BE49-F238E27FC236}">
                  <a16:creationId xmlns:a16="http://schemas.microsoft.com/office/drawing/2014/main" id="{6DE59F4E-912F-40B8-E3D1-DF800BE53957}"/>
                </a:ext>
              </a:extLst>
            </p:cNvPr>
            <p:cNvCxnSpPr>
              <a:cxnSpLocks/>
            </p:cNvCxnSpPr>
            <p:nvPr/>
          </p:nvCxnSpPr>
          <p:spPr>
            <a:xfrm>
              <a:off x="4392529" y="1356266"/>
              <a:ext cx="0" cy="19850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7" name="Groupe 176">
              <a:extLst>
                <a:ext uri="{FF2B5EF4-FFF2-40B4-BE49-F238E27FC236}">
                  <a16:creationId xmlns:a16="http://schemas.microsoft.com/office/drawing/2014/main" id="{F8944FBB-2973-958C-E434-7FCD1D285F2E}"/>
                </a:ext>
              </a:extLst>
            </p:cNvPr>
            <p:cNvGrpSpPr/>
            <p:nvPr/>
          </p:nvGrpSpPr>
          <p:grpSpPr>
            <a:xfrm>
              <a:off x="4384791" y="1027013"/>
              <a:ext cx="1130876" cy="367638"/>
              <a:chOff x="4384791" y="820759"/>
              <a:chExt cx="1130876" cy="367638"/>
            </a:xfrm>
          </p:grpSpPr>
          <p:sp>
            <p:nvSpPr>
              <p:cNvPr id="179" name="Rectangle 178">
                <a:extLst>
                  <a:ext uri="{FF2B5EF4-FFF2-40B4-BE49-F238E27FC236}">
                    <a16:creationId xmlns:a16="http://schemas.microsoft.com/office/drawing/2014/main" id="{C63168CB-4FDC-C1B6-104A-1F698791C7F8}"/>
                  </a:ext>
                </a:extLst>
              </p:cNvPr>
              <p:cNvSpPr/>
              <p:nvPr/>
            </p:nvSpPr>
            <p:spPr>
              <a:xfrm>
                <a:off x="4384791" y="828397"/>
                <a:ext cx="1123350"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180" name="Image 179">
                <a:extLst>
                  <a:ext uri="{FF2B5EF4-FFF2-40B4-BE49-F238E27FC236}">
                    <a16:creationId xmlns:a16="http://schemas.microsoft.com/office/drawing/2014/main" id="{B430CEEF-17E1-1AFA-4C95-D074B698883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84791" y="828397"/>
                <a:ext cx="360000" cy="360000"/>
              </a:xfrm>
              <a:prstGeom prst="rect">
                <a:avLst/>
              </a:prstGeom>
            </p:spPr>
          </p:pic>
          <p:sp>
            <p:nvSpPr>
              <p:cNvPr id="182" name="Text Box 128">
                <a:extLst>
                  <a:ext uri="{FF2B5EF4-FFF2-40B4-BE49-F238E27FC236}">
                    <a16:creationId xmlns:a16="http://schemas.microsoft.com/office/drawing/2014/main" id="{AB0C2FD0-4760-7D4B-3E2D-4DA912A9503A}"/>
                  </a:ext>
                </a:extLst>
              </p:cNvPr>
              <p:cNvSpPr txBox="1">
                <a:spLocks noChangeArrowheads="1"/>
              </p:cNvSpPr>
              <p:nvPr/>
            </p:nvSpPr>
            <p:spPr bwMode="auto">
              <a:xfrm>
                <a:off x="4738005" y="820759"/>
                <a:ext cx="777662"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2018</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BepiColombo</a:t>
                </a:r>
              </a:p>
            </p:txBody>
          </p:sp>
        </p:grpSp>
      </p:grpSp>
      <p:grpSp>
        <p:nvGrpSpPr>
          <p:cNvPr id="190" name="Groupe 189">
            <a:extLst>
              <a:ext uri="{FF2B5EF4-FFF2-40B4-BE49-F238E27FC236}">
                <a16:creationId xmlns:a16="http://schemas.microsoft.com/office/drawing/2014/main" id="{BE34B843-C72C-8C7D-7543-2397F843A741}"/>
              </a:ext>
            </a:extLst>
          </p:cNvPr>
          <p:cNvGrpSpPr/>
          <p:nvPr/>
        </p:nvGrpSpPr>
        <p:grpSpPr>
          <a:xfrm>
            <a:off x="5068487" y="1661329"/>
            <a:ext cx="1088926" cy="1894332"/>
            <a:chOff x="5105063" y="1447009"/>
            <a:chExt cx="1088926" cy="1894332"/>
          </a:xfrm>
        </p:grpSpPr>
        <p:grpSp>
          <p:nvGrpSpPr>
            <p:cNvPr id="194" name="Groupe 193">
              <a:extLst>
                <a:ext uri="{FF2B5EF4-FFF2-40B4-BE49-F238E27FC236}">
                  <a16:creationId xmlns:a16="http://schemas.microsoft.com/office/drawing/2014/main" id="{4DA28273-FCA7-2635-076C-F6D266CC6359}"/>
                </a:ext>
              </a:extLst>
            </p:cNvPr>
            <p:cNvGrpSpPr/>
            <p:nvPr/>
          </p:nvGrpSpPr>
          <p:grpSpPr>
            <a:xfrm>
              <a:off x="5105063" y="1454647"/>
              <a:ext cx="1088926" cy="1886694"/>
              <a:chOff x="5105063" y="1454647"/>
              <a:chExt cx="1088926" cy="1886694"/>
            </a:xfrm>
          </p:grpSpPr>
          <p:cxnSp>
            <p:nvCxnSpPr>
              <p:cNvPr id="225" name="Connecteur droit 224">
                <a:extLst>
                  <a:ext uri="{FF2B5EF4-FFF2-40B4-BE49-F238E27FC236}">
                    <a16:creationId xmlns:a16="http://schemas.microsoft.com/office/drawing/2014/main" id="{9C70BAFD-2DCB-F1DD-83EF-FF3336190101}"/>
                  </a:ext>
                </a:extLst>
              </p:cNvPr>
              <p:cNvCxnSpPr>
                <a:cxnSpLocks/>
              </p:cNvCxnSpPr>
              <p:nvPr/>
            </p:nvCxnSpPr>
            <p:spPr>
              <a:xfrm>
                <a:off x="5114989" y="1789436"/>
                <a:ext cx="0" cy="1551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0" name="Rectangle 229">
                <a:extLst>
                  <a:ext uri="{FF2B5EF4-FFF2-40B4-BE49-F238E27FC236}">
                    <a16:creationId xmlns:a16="http://schemas.microsoft.com/office/drawing/2014/main" id="{59D7BEA2-1A02-289F-6694-89ABA015CE68}"/>
                  </a:ext>
                </a:extLst>
              </p:cNvPr>
              <p:cNvSpPr/>
              <p:nvPr/>
            </p:nvSpPr>
            <p:spPr>
              <a:xfrm>
                <a:off x="5105063" y="1454647"/>
                <a:ext cx="1088926"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grpSp>
        <p:pic>
          <p:nvPicPr>
            <p:cNvPr id="202" name="Image 201">
              <a:extLst>
                <a:ext uri="{FF2B5EF4-FFF2-40B4-BE49-F238E27FC236}">
                  <a16:creationId xmlns:a16="http://schemas.microsoft.com/office/drawing/2014/main" id="{3ED55710-FBA5-D8D2-55F6-A932420059B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05063" y="1454647"/>
              <a:ext cx="360000" cy="360000"/>
            </a:xfrm>
            <a:prstGeom prst="rect">
              <a:avLst/>
            </a:prstGeom>
          </p:spPr>
        </p:pic>
        <p:sp>
          <p:nvSpPr>
            <p:cNvPr id="220" name="Text Box 128">
              <a:extLst>
                <a:ext uri="{FF2B5EF4-FFF2-40B4-BE49-F238E27FC236}">
                  <a16:creationId xmlns:a16="http://schemas.microsoft.com/office/drawing/2014/main" id="{4E9BE34C-AE95-2C2F-D837-4D6EE100C19D}"/>
                </a:ext>
              </a:extLst>
            </p:cNvPr>
            <p:cNvSpPr txBox="1">
              <a:spLocks noChangeArrowheads="1"/>
            </p:cNvSpPr>
            <p:nvPr/>
          </p:nvSpPr>
          <p:spPr bwMode="auto">
            <a:xfrm>
              <a:off x="5458276" y="1447009"/>
              <a:ext cx="729246"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2020</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Solar Orbiter</a:t>
              </a:r>
            </a:p>
          </p:txBody>
        </p:sp>
      </p:grpSp>
      <p:grpSp>
        <p:nvGrpSpPr>
          <p:cNvPr id="231" name="Groupe 230">
            <a:extLst>
              <a:ext uri="{FF2B5EF4-FFF2-40B4-BE49-F238E27FC236}">
                <a16:creationId xmlns:a16="http://schemas.microsoft.com/office/drawing/2014/main" id="{171B0F93-83CF-4C5C-59AE-CF2B6DA0C4FF}"/>
              </a:ext>
            </a:extLst>
          </p:cNvPr>
          <p:cNvGrpSpPr/>
          <p:nvPr/>
        </p:nvGrpSpPr>
        <p:grpSpPr>
          <a:xfrm>
            <a:off x="5442809" y="2286672"/>
            <a:ext cx="744525" cy="1278133"/>
            <a:chOff x="5543393" y="2063208"/>
            <a:chExt cx="744525" cy="1278133"/>
          </a:xfrm>
        </p:grpSpPr>
        <p:cxnSp>
          <p:nvCxnSpPr>
            <p:cNvPr id="232" name="Connecteur droit 231">
              <a:extLst>
                <a:ext uri="{FF2B5EF4-FFF2-40B4-BE49-F238E27FC236}">
                  <a16:creationId xmlns:a16="http://schemas.microsoft.com/office/drawing/2014/main" id="{0CD4D119-E80B-33AA-DF45-F8C8DAE723CA}"/>
                </a:ext>
              </a:extLst>
            </p:cNvPr>
            <p:cNvCxnSpPr>
              <a:cxnSpLocks/>
            </p:cNvCxnSpPr>
            <p:nvPr/>
          </p:nvCxnSpPr>
          <p:spPr>
            <a:xfrm>
              <a:off x="5559418" y="2380703"/>
              <a:ext cx="0" cy="9606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3" name="Groupe 232">
              <a:extLst>
                <a:ext uri="{FF2B5EF4-FFF2-40B4-BE49-F238E27FC236}">
                  <a16:creationId xmlns:a16="http://schemas.microsoft.com/office/drawing/2014/main" id="{9CFB061D-0D57-5D17-48E3-8EF3215537AD}"/>
                </a:ext>
              </a:extLst>
            </p:cNvPr>
            <p:cNvGrpSpPr/>
            <p:nvPr/>
          </p:nvGrpSpPr>
          <p:grpSpPr>
            <a:xfrm>
              <a:off x="5543393" y="2063208"/>
              <a:ext cx="744525" cy="367638"/>
              <a:chOff x="2142820" y="2215687"/>
              <a:chExt cx="744525" cy="367638"/>
            </a:xfrm>
          </p:grpSpPr>
          <p:sp>
            <p:nvSpPr>
              <p:cNvPr id="234" name="Rectangle 233">
                <a:extLst>
                  <a:ext uri="{FF2B5EF4-FFF2-40B4-BE49-F238E27FC236}">
                    <a16:creationId xmlns:a16="http://schemas.microsoft.com/office/drawing/2014/main" id="{900349AF-3D60-8936-58AF-EE63E3F9AC82}"/>
                  </a:ext>
                </a:extLst>
              </p:cNvPr>
              <p:cNvSpPr/>
              <p:nvPr/>
            </p:nvSpPr>
            <p:spPr>
              <a:xfrm>
                <a:off x="2142820" y="2223325"/>
                <a:ext cx="744525"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239" name="Image 238">
                <a:extLst>
                  <a:ext uri="{FF2B5EF4-FFF2-40B4-BE49-F238E27FC236}">
                    <a16:creationId xmlns:a16="http://schemas.microsoft.com/office/drawing/2014/main" id="{D0210CA6-70B4-144C-F43E-6386713E11A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240" name="Text Box 128">
                <a:extLst>
                  <a:ext uri="{FF2B5EF4-FFF2-40B4-BE49-F238E27FC236}">
                    <a16:creationId xmlns:a16="http://schemas.microsoft.com/office/drawing/2014/main" id="{D1831590-5E74-0028-69DB-8E682B0F8E32}"/>
                  </a:ext>
                </a:extLst>
              </p:cNvPr>
              <p:cNvSpPr txBox="1">
                <a:spLocks noChangeArrowheads="1"/>
              </p:cNvSpPr>
              <p:nvPr/>
            </p:nvSpPr>
            <p:spPr bwMode="auto">
              <a:xfrm>
                <a:off x="2496033" y="2215687"/>
                <a:ext cx="381169"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2021</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JWST</a:t>
                </a:r>
              </a:p>
            </p:txBody>
          </p:sp>
        </p:grpSp>
      </p:grpSp>
      <p:grpSp>
        <p:nvGrpSpPr>
          <p:cNvPr id="241" name="Groupe 240">
            <a:extLst>
              <a:ext uri="{FF2B5EF4-FFF2-40B4-BE49-F238E27FC236}">
                <a16:creationId xmlns:a16="http://schemas.microsoft.com/office/drawing/2014/main" id="{CC6B8BC8-D45B-EA5C-856C-8C7B5D3D5883}"/>
              </a:ext>
            </a:extLst>
          </p:cNvPr>
          <p:cNvGrpSpPr/>
          <p:nvPr/>
        </p:nvGrpSpPr>
        <p:grpSpPr>
          <a:xfrm>
            <a:off x="6255638" y="1997558"/>
            <a:ext cx="805270" cy="1558103"/>
            <a:chOff x="6465950" y="1783238"/>
            <a:chExt cx="805270" cy="1558103"/>
          </a:xfrm>
        </p:grpSpPr>
        <p:cxnSp>
          <p:nvCxnSpPr>
            <p:cNvPr id="242" name="Connecteur droit 241">
              <a:extLst>
                <a:ext uri="{FF2B5EF4-FFF2-40B4-BE49-F238E27FC236}">
                  <a16:creationId xmlns:a16="http://schemas.microsoft.com/office/drawing/2014/main" id="{0F03A8D3-7D98-B080-D388-99EFA4E099D1}"/>
                </a:ext>
              </a:extLst>
            </p:cNvPr>
            <p:cNvCxnSpPr>
              <a:cxnSpLocks/>
            </p:cNvCxnSpPr>
            <p:nvPr/>
          </p:nvCxnSpPr>
          <p:spPr>
            <a:xfrm>
              <a:off x="6476909" y="2002898"/>
              <a:ext cx="0" cy="13384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3" name="Groupe 242">
              <a:extLst>
                <a:ext uri="{FF2B5EF4-FFF2-40B4-BE49-F238E27FC236}">
                  <a16:creationId xmlns:a16="http://schemas.microsoft.com/office/drawing/2014/main" id="{984E17FD-CD4B-CEF7-B46F-45ADFE96D212}"/>
                </a:ext>
              </a:extLst>
            </p:cNvPr>
            <p:cNvGrpSpPr/>
            <p:nvPr/>
          </p:nvGrpSpPr>
          <p:grpSpPr>
            <a:xfrm>
              <a:off x="6465950" y="1783238"/>
              <a:ext cx="805270" cy="367638"/>
              <a:chOff x="2142820" y="2215687"/>
              <a:chExt cx="805270" cy="367638"/>
            </a:xfrm>
          </p:grpSpPr>
          <p:sp>
            <p:nvSpPr>
              <p:cNvPr id="244" name="Rectangle 243">
                <a:extLst>
                  <a:ext uri="{FF2B5EF4-FFF2-40B4-BE49-F238E27FC236}">
                    <a16:creationId xmlns:a16="http://schemas.microsoft.com/office/drawing/2014/main" id="{C83693D0-8C00-B7C5-0654-1E039DB3586C}"/>
                  </a:ext>
                </a:extLst>
              </p:cNvPr>
              <p:cNvSpPr/>
              <p:nvPr/>
            </p:nvSpPr>
            <p:spPr>
              <a:xfrm>
                <a:off x="2142820" y="2223325"/>
                <a:ext cx="734974"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245" name="Image 244">
                <a:extLst>
                  <a:ext uri="{FF2B5EF4-FFF2-40B4-BE49-F238E27FC236}">
                    <a16:creationId xmlns:a16="http://schemas.microsoft.com/office/drawing/2014/main" id="{C0EF41DE-7A48-7B01-FC2C-4D6D062BAFA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246" name="Text Box 128">
                <a:extLst>
                  <a:ext uri="{FF2B5EF4-FFF2-40B4-BE49-F238E27FC236}">
                    <a16:creationId xmlns:a16="http://schemas.microsoft.com/office/drawing/2014/main" id="{E815F3BC-C53D-EA10-646A-BA5584C5AFBD}"/>
                  </a:ext>
                </a:extLst>
              </p:cNvPr>
              <p:cNvSpPr txBox="1">
                <a:spLocks noChangeArrowheads="1"/>
              </p:cNvSpPr>
              <p:nvPr/>
            </p:nvSpPr>
            <p:spPr bwMode="auto">
              <a:xfrm>
                <a:off x="2496034" y="2215687"/>
                <a:ext cx="452056"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2023</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JUICE</a:t>
                </a:r>
              </a:p>
            </p:txBody>
          </p:sp>
        </p:grpSp>
      </p:grpSp>
      <p:grpSp>
        <p:nvGrpSpPr>
          <p:cNvPr id="248" name="Groupe 247">
            <a:extLst>
              <a:ext uri="{FF2B5EF4-FFF2-40B4-BE49-F238E27FC236}">
                <a16:creationId xmlns:a16="http://schemas.microsoft.com/office/drawing/2014/main" id="{004B4864-BF03-D739-D6B1-D54777DAE2C2}"/>
              </a:ext>
            </a:extLst>
          </p:cNvPr>
          <p:cNvGrpSpPr/>
          <p:nvPr/>
        </p:nvGrpSpPr>
        <p:grpSpPr>
          <a:xfrm>
            <a:off x="6959596" y="1354449"/>
            <a:ext cx="1073403" cy="2201814"/>
            <a:chOff x="7325356" y="1103553"/>
            <a:chExt cx="1073403" cy="2201814"/>
          </a:xfrm>
        </p:grpSpPr>
        <p:cxnSp>
          <p:nvCxnSpPr>
            <p:cNvPr id="251" name="Connecteur droit 250">
              <a:extLst>
                <a:ext uri="{FF2B5EF4-FFF2-40B4-BE49-F238E27FC236}">
                  <a16:creationId xmlns:a16="http://schemas.microsoft.com/office/drawing/2014/main" id="{7FAA22CF-E38B-2660-33AB-3BD1D5B32217}"/>
                </a:ext>
              </a:extLst>
            </p:cNvPr>
            <p:cNvCxnSpPr>
              <a:cxnSpLocks/>
            </p:cNvCxnSpPr>
            <p:nvPr/>
          </p:nvCxnSpPr>
          <p:spPr>
            <a:xfrm>
              <a:off x="7330857" y="1167558"/>
              <a:ext cx="9551" cy="213780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e 251">
              <a:extLst>
                <a:ext uri="{FF2B5EF4-FFF2-40B4-BE49-F238E27FC236}">
                  <a16:creationId xmlns:a16="http://schemas.microsoft.com/office/drawing/2014/main" id="{66309D38-4143-9DB3-A906-740B4CCA2356}"/>
                </a:ext>
              </a:extLst>
            </p:cNvPr>
            <p:cNvGrpSpPr/>
            <p:nvPr/>
          </p:nvGrpSpPr>
          <p:grpSpPr>
            <a:xfrm>
              <a:off x="7325356" y="1103553"/>
              <a:ext cx="1073403" cy="367638"/>
              <a:chOff x="7309060" y="1103553"/>
              <a:chExt cx="1073403" cy="367638"/>
            </a:xfrm>
          </p:grpSpPr>
          <p:sp>
            <p:nvSpPr>
              <p:cNvPr id="261" name="Rectangle 260">
                <a:extLst>
                  <a:ext uri="{FF2B5EF4-FFF2-40B4-BE49-F238E27FC236}">
                    <a16:creationId xmlns:a16="http://schemas.microsoft.com/office/drawing/2014/main" id="{59A4C825-D639-D6CA-AC3E-BD2EFD17F193}"/>
                  </a:ext>
                </a:extLst>
              </p:cNvPr>
              <p:cNvSpPr/>
              <p:nvPr/>
            </p:nvSpPr>
            <p:spPr>
              <a:xfrm>
                <a:off x="7309060" y="1111191"/>
                <a:ext cx="1073403"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272" name="Image 271">
                <a:extLst>
                  <a:ext uri="{FF2B5EF4-FFF2-40B4-BE49-F238E27FC236}">
                    <a16:creationId xmlns:a16="http://schemas.microsoft.com/office/drawing/2014/main" id="{705B26FF-A578-6929-8005-8F1E834194B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309061" y="1111191"/>
                <a:ext cx="360000" cy="360000"/>
              </a:xfrm>
              <a:prstGeom prst="rect">
                <a:avLst/>
              </a:prstGeom>
            </p:spPr>
          </p:pic>
          <p:sp>
            <p:nvSpPr>
              <p:cNvPr id="273" name="Text Box 128">
                <a:extLst>
                  <a:ext uri="{FF2B5EF4-FFF2-40B4-BE49-F238E27FC236}">
                    <a16:creationId xmlns:a16="http://schemas.microsoft.com/office/drawing/2014/main" id="{51018940-6098-492E-918F-BA9670B172A0}"/>
                  </a:ext>
                </a:extLst>
              </p:cNvPr>
              <p:cNvSpPr txBox="1">
                <a:spLocks noChangeArrowheads="1"/>
              </p:cNvSpPr>
              <p:nvPr/>
            </p:nvSpPr>
            <p:spPr bwMode="auto">
              <a:xfrm>
                <a:off x="7662275" y="1103553"/>
                <a:ext cx="720188"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2025</a:t>
                </a:r>
                <a:r>
                  <a:rPr lang="en-GB" sz="800" b="1" dirty="0">
                    <a:latin typeface="Arial" panose="020B0604020202020204" pitchFamily="34" charset="0"/>
                    <a:ea typeface="ヒラギノ角ゴ Pro W3"/>
                    <a:cs typeface="Arial" panose="020B0604020202020204" pitchFamily="34" charset="0"/>
                  </a:rPr>
                  <a:t> ACES / Pharao</a:t>
                </a:r>
              </a:p>
            </p:txBody>
          </p:sp>
        </p:grpSp>
      </p:grpSp>
      <p:grpSp>
        <p:nvGrpSpPr>
          <p:cNvPr id="275" name="Groupe 274">
            <a:extLst>
              <a:ext uri="{FF2B5EF4-FFF2-40B4-BE49-F238E27FC236}">
                <a16:creationId xmlns:a16="http://schemas.microsoft.com/office/drawing/2014/main" id="{2C82C2BA-6D4E-8D6E-0C10-7E5027355B8A}"/>
              </a:ext>
            </a:extLst>
          </p:cNvPr>
          <p:cNvGrpSpPr/>
          <p:nvPr/>
        </p:nvGrpSpPr>
        <p:grpSpPr>
          <a:xfrm>
            <a:off x="8105214" y="1350636"/>
            <a:ext cx="1081792" cy="2173039"/>
            <a:chOff x="8845878" y="1145961"/>
            <a:chExt cx="1081792" cy="2173039"/>
          </a:xfrm>
        </p:grpSpPr>
        <p:grpSp>
          <p:nvGrpSpPr>
            <p:cNvPr id="276" name="Groupe 275">
              <a:extLst>
                <a:ext uri="{FF2B5EF4-FFF2-40B4-BE49-F238E27FC236}">
                  <a16:creationId xmlns:a16="http://schemas.microsoft.com/office/drawing/2014/main" id="{655F84B7-949F-2D86-5C0A-B18AA36B25DF}"/>
                </a:ext>
              </a:extLst>
            </p:cNvPr>
            <p:cNvGrpSpPr/>
            <p:nvPr/>
          </p:nvGrpSpPr>
          <p:grpSpPr>
            <a:xfrm>
              <a:off x="8854268" y="1145961"/>
              <a:ext cx="1073402" cy="2173039"/>
              <a:chOff x="8854268" y="1145961"/>
              <a:chExt cx="1073402" cy="2173039"/>
            </a:xfrm>
          </p:grpSpPr>
          <p:cxnSp>
            <p:nvCxnSpPr>
              <p:cNvPr id="281" name="Connecteur droit 280">
                <a:extLst>
                  <a:ext uri="{FF2B5EF4-FFF2-40B4-BE49-F238E27FC236}">
                    <a16:creationId xmlns:a16="http://schemas.microsoft.com/office/drawing/2014/main" id="{D69CC9A0-BF40-B19C-ED10-4292EF0F4759}"/>
                  </a:ext>
                </a:extLst>
              </p:cNvPr>
              <p:cNvCxnSpPr>
                <a:cxnSpLocks/>
              </p:cNvCxnSpPr>
              <p:nvPr/>
            </p:nvCxnSpPr>
            <p:spPr>
              <a:xfrm>
                <a:off x="8862971" y="1385862"/>
                <a:ext cx="0" cy="19331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e 281">
                <a:extLst>
                  <a:ext uri="{FF2B5EF4-FFF2-40B4-BE49-F238E27FC236}">
                    <a16:creationId xmlns:a16="http://schemas.microsoft.com/office/drawing/2014/main" id="{37DEB6C1-4F7C-EAB3-9DA1-D7E2FE02C373}"/>
                  </a:ext>
                </a:extLst>
              </p:cNvPr>
              <p:cNvGrpSpPr/>
              <p:nvPr/>
            </p:nvGrpSpPr>
            <p:grpSpPr>
              <a:xfrm>
                <a:off x="8854268" y="1145961"/>
                <a:ext cx="1073402" cy="367638"/>
                <a:chOff x="7309061" y="1103553"/>
                <a:chExt cx="1073402" cy="367638"/>
              </a:xfrm>
            </p:grpSpPr>
            <p:sp>
              <p:nvSpPr>
                <p:cNvPr id="283" name="Rectangle 282">
                  <a:extLst>
                    <a:ext uri="{FF2B5EF4-FFF2-40B4-BE49-F238E27FC236}">
                      <a16:creationId xmlns:a16="http://schemas.microsoft.com/office/drawing/2014/main" id="{C7940DDC-1A63-FC2F-69FC-4ACE598DBE1B}"/>
                    </a:ext>
                  </a:extLst>
                </p:cNvPr>
                <p:cNvSpPr/>
                <p:nvPr/>
              </p:nvSpPr>
              <p:spPr>
                <a:xfrm>
                  <a:off x="7309061" y="1111191"/>
                  <a:ext cx="1073402"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284" name="Image 283">
                  <a:extLst>
                    <a:ext uri="{FF2B5EF4-FFF2-40B4-BE49-F238E27FC236}">
                      <a16:creationId xmlns:a16="http://schemas.microsoft.com/office/drawing/2014/main" id="{FC80BFDE-A5A0-47EC-7301-4BF08C205C7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309061" y="1111191"/>
                  <a:ext cx="360000" cy="360000"/>
                </a:xfrm>
                <a:prstGeom prst="rect">
                  <a:avLst/>
                </a:prstGeom>
              </p:spPr>
            </p:pic>
            <p:sp>
              <p:nvSpPr>
                <p:cNvPr id="285" name="Text Box 128">
                  <a:extLst>
                    <a:ext uri="{FF2B5EF4-FFF2-40B4-BE49-F238E27FC236}">
                      <a16:creationId xmlns:a16="http://schemas.microsoft.com/office/drawing/2014/main" id="{D3FCF1E6-A576-2D04-B2FC-C01E81062695}"/>
                    </a:ext>
                  </a:extLst>
                </p:cNvPr>
                <p:cNvSpPr txBox="1">
                  <a:spLocks noChangeArrowheads="1"/>
                </p:cNvSpPr>
                <p:nvPr/>
              </p:nvSpPr>
              <p:spPr bwMode="auto">
                <a:xfrm>
                  <a:off x="7662275" y="1103553"/>
                  <a:ext cx="720188"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2028 </a:t>
                  </a:r>
                  <a:r>
                    <a:rPr lang="en-GB" sz="800" b="1" dirty="0">
                      <a:latin typeface="Arial" panose="020B0604020202020204" pitchFamily="34" charset="0"/>
                      <a:ea typeface="ヒラギノ角ゴ Pro W3"/>
                      <a:cs typeface="Arial" panose="020B0604020202020204" pitchFamily="34" charset="0"/>
                    </a:rPr>
                    <a:t>Comet Interceptor</a:t>
                  </a:r>
                </a:p>
              </p:txBody>
            </p:sp>
          </p:grpSp>
        </p:grpSp>
        <p:grpSp>
          <p:nvGrpSpPr>
            <p:cNvPr id="277" name="Groupe 276">
              <a:extLst>
                <a:ext uri="{FF2B5EF4-FFF2-40B4-BE49-F238E27FC236}">
                  <a16:creationId xmlns:a16="http://schemas.microsoft.com/office/drawing/2014/main" id="{89429279-EF23-FDC2-FFFD-FB2AC74155E8}"/>
                </a:ext>
              </a:extLst>
            </p:cNvPr>
            <p:cNvGrpSpPr/>
            <p:nvPr/>
          </p:nvGrpSpPr>
          <p:grpSpPr>
            <a:xfrm>
              <a:off x="8845878" y="2401912"/>
              <a:ext cx="765029" cy="367638"/>
              <a:chOff x="2142820" y="2215687"/>
              <a:chExt cx="765029" cy="367638"/>
            </a:xfrm>
          </p:grpSpPr>
          <p:sp>
            <p:nvSpPr>
              <p:cNvPr id="278" name="Rectangle 277">
                <a:extLst>
                  <a:ext uri="{FF2B5EF4-FFF2-40B4-BE49-F238E27FC236}">
                    <a16:creationId xmlns:a16="http://schemas.microsoft.com/office/drawing/2014/main" id="{DA477AE2-9101-3953-E419-E97C1A91354A}"/>
                  </a:ext>
                </a:extLst>
              </p:cNvPr>
              <p:cNvSpPr/>
              <p:nvPr/>
            </p:nvSpPr>
            <p:spPr>
              <a:xfrm>
                <a:off x="2142821" y="2223325"/>
                <a:ext cx="765028"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279" name="Image 278">
                <a:extLst>
                  <a:ext uri="{FF2B5EF4-FFF2-40B4-BE49-F238E27FC236}">
                    <a16:creationId xmlns:a16="http://schemas.microsoft.com/office/drawing/2014/main" id="{239FE2BB-CAE7-1E2F-48AD-471D2F5C6C7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280" name="Text Box 128">
                <a:extLst>
                  <a:ext uri="{FF2B5EF4-FFF2-40B4-BE49-F238E27FC236}">
                    <a16:creationId xmlns:a16="http://schemas.microsoft.com/office/drawing/2014/main" id="{0096F1D7-C35C-DD5B-2649-604AF811F422}"/>
                  </a:ext>
                </a:extLst>
              </p:cNvPr>
              <p:cNvSpPr txBox="1">
                <a:spLocks noChangeArrowheads="1"/>
              </p:cNvSpPr>
              <p:nvPr/>
            </p:nvSpPr>
            <p:spPr bwMode="auto">
              <a:xfrm>
                <a:off x="2496034" y="2215687"/>
                <a:ext cx="411814"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2028</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ARIEL</a:t>
                </a:r>
              </a:p>
            </p:txBody>
          </p:sp>
        </p:grpSp>
      </p:grpSp>
      <p:grpSp>
        <p:nvGrpSpPr>
          <p:cNvPr id="286" name="Groupe 285">
            <a:extLst>
              <a:ext uri="{FF2B5EF4-FFF2-40B4-BE49-F238E27FC236}">
                <a16:creationId xmlns:a16="http://schemas.microsoft.com/office/drawing/2014/main" id="{995C8C93-D3AF-275D-5E85-C49DA35CBD29}"/>
              </a:ext>
            </a:extLst>
          </p:cNvPr>
          <p:cNvGrpSpPr/>
          <p:nvPr/>
        </p:nvGrpSpPr>
        <p:grpSpPr>
          <a:xfrm>
            <a:off x="5229036" y="3891567"/>
            <a:ext cx="487709" cy="642252"/>
            <a:chOff x="5434116" y="4023090"/>
            <a:chExt cx="487709" cy="642252"/>
          </a:xfrm>
        </p:grpSpPr>
        <p:cxnSp>
          <p:nvCxnSpPr>
            <p:cNvPr id="287" name="Connecteur droit 286">
              <a:extLst>
                <a:ext uri="{FF2B5EF4-FFF2-40B4-BE49-F238E27FC236}">
                  <a16:creationId xmlns:a16="http://schemas.microsoft.com/office/drawing/2014/main" id="{2CF998FB-2C30-F5B2-9663-60D3A8CF625B}"/>
                </a:ext>
              </a:extLst>
            </p:cNvPr>
            <p:cNvCxnSpPr>
              <a:cxnSpLocks/>
            </p:cNvCxnSpPr>
            <p:nvPr/>
          </p:nvCxnSpPr>
          <p:spPr>
            <a:xfrm>
              <a:off x="5677970"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8" name="Rectangle 287">
              <a:extLst>
                <a:ext uri="{FF2B5EF4-FFF2-40B4-BE49-F238E27FC236}">
                  <a16:creationId xmlns:a16="http://schemas.microsoft.com/office/drawing/2014/main" id="{5AF99BF1-A338-E6F5-C29B-D00B46F9FFF2}"/>
                </a:ext>
              </a:extLst>
            </p:cNvPr>
            <p:cNvSpPr>
              <a:spLocks/>
            </p:cNvSpPr>
            <p:nvPr/>
          </p:nvSpPr>
          <p:spPr>
            <a:xfrm>
              <a:off x="5452935" y="4341342"/>
              <a:ext cx="450071"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9" name="ZoneTexte 288">
              <a:extLst>
                <a:ext uri="{FF2B5EF4-FFF2-40B4-BE49-F238E27FC236}">
                  <a16:creationId xmlns:a16="http://schemas.microsoft.com/office/drawing/2014/main" id="{F18B723F-1C9F-6F92-6FFA-511623DED51B}"/>
                </a:ext>
              </a:extLst>
            </p:cNvPr>
            <p:cNvSpPr txBox="1"/>
            <p:nvPr/>
          </p:nvSpPr>
          <p:spPr>
            <a:xfrm>
              <a:off x="5434116" y="4388054"/>
              <a:ext cx="487709"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2021</a:t>
              </a:r>
            </a:p>
            <a:p>
              <a:pPr algn="ctr" defTabSz="860948">
                <a:defRPr/>
              </a:pPr>
              <a:r>
                <a:rPr lang="en-GB" sz="500" b="1" dirty="0">
                  <a:latin typeface="Arial" panose="020B0604020202020204" pitchFamily="34" charset="0"/>
                  <a:ea typeface="ヒラギノ角ゴ Pro W3"/>
                  <a:cs typeface="Arial" panose="020B0604020202020204" pitchFamily="34" charset="0"/>
                </a:rPr>
                <a:t>DECLIC</a:t>
              </a:r>
              <a:r>
                <a:rPr lang="fr-FR" sz="500" b="1" dirty="0">
                  <a:latin typeface="Arial" panose="020B0604020202020204" pitchFamily="34" charset="0"/>
                  <a:ea typeface="ヒラギノ角ゴ Pro W3"/>
                  <a:cs typeface="Arial" panose="020B0604020202020204" pitchFamily="34" charset="0"/>
                </a:rPr>
                <a:t>-</a:t>
              </a:r>
            </a:p>
            <a:p>
              <a:pPr algn="ctr" defTabSz="860948">
                <a:defRPr/>
              </a:pPr>
              <a:r>
                <a:rPr lang="fr-FR" sz="500" b="1" dirty="0">
                  <a:latin typeface="Arial" panose="020B0604020202020204" pitchFamily="34" charset="0"/>
                  <a:ea typeface="ヒラギノ角ゴ Pro W3"/>
                  <a:cs typeface="Arial" panose="020B0604020202020204" pitchFamily="34" charset="0"/>
                </a:rPr>
                <a:t>EVOLUTION</a:t>
              </a:r>
              <a:endParaRPr lang="en-GB" sz="500" b="1" dirty="0">
                <a:latin typeface="Arial" panose="020B0604020202020204" pitchFamily="34" charset="0"/>
                <a:ea typeface="ヒラギノ角ゴ Pro W3"/>
                <a:cs typeface="Arial" panose="020B0604020202020204" pitchFamily="34" charset="0"/>
              </a:endParaRPr>
            </a:p>
          </p:txBody>
        </p:sp>
      </p:grpSp>
      <p:grpSp>
        <p:nvGrpSpPr>
          <p:cNvPr id="290" name="Groupe 289">
            <a:extLst>
              <a:ext uri="{FF2B5EF4-FFF2-40B4-BE49-F238E27FC236}">
                <a16:creationId xmlns:a16="http://schemas.microsoft.com/office/drawing/2014/main" id="{9BC4EFA2-0180-AFE0-1404-316DAFD4178B}"/>
              </a:ext>
            </a:extLst>
          </p:cNvPr>
          <p:cNvGrpSpPr/>
          <p:nvPr/>
        </p:nvGrpSpPr>
        <p:grpSpPr>
          <a:xfrm>
            <a:off x="6795501" y="3891567"/>
            <a:ext cx="499158" cy="642252"/>
            <a:chOff x="7268367" y="4023090"/>
            <a:chExt cx="499158" cy="642252"/>
          </a:xfrm>
        </p:grpSpPr>
        <p:cxnSp>
          <p:nvCxnSpPr>
            <p:cNvPr id="291" name="Connecteur droit 290">
              <a:extLst>
                <a:ext uri="{FF2B5EF4-FFF2-40B4-BE49-F238E27FC236}">
                  <a16:creationId xmlns:a16="http://schemas.microsoft.com/office/drawing/2014/main" id="{DB2745AA-9EEE-DC93-34C4-6DF2BB1752DC}"/>
                </a:ext>
              </a:extLst>
            </p:cNvPr>
            <p:cNvCxnSpPr>
              <a:cxnSpLocks/>
            </p:cNvCxnSpPr>
            <p:nvPr/>
          </p:nvCxnSpPr>
          <p:spPr>
            <a:xfrm>
              <a:off x="7517946"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2" name="Rectangle 291">
              <a:extLst>
                <a:ext uri="{FF2B5EF4-FFF2-40B4-BE49-F238E27FC236}">
                  <a16:creationId xmlns:a16="http://schemas.microsoft.com/office/drawing/2014/main" id="{A6043656-F460-A882-E4E9-C84093581BF6}"/>
                </a:ext>
              </a:extLst>
            </p:cNvPr>
            <p:cNvSpPr>
              <a:spLocks/>
            </p:cNvSpPr>
            <p:nvPr/>
          </p:nvSpPr>
          <p:spPr>
            <a:xfrm>
              <a:off x="7268367" y="4341342"/>
              <a:ext cx="499158"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3" name="ZoneTexte 292">
              <a:extLst>
                <a:ext uri="{FF2B5EF4-FFF2-40B4-BE49-F238E27FC236}">
                  <a16:creationId xmlns:a16="http://schemas.microsoft.com/office/drawing/2014/main" id="{EA4AA564-4935-486D-16BA-01D237F5B84A}"/>
                </a:ext>
              </a:extLst>
            </p:cNvPr>
            <p:cNvSpPr txBox="1"/>
            <p:nvPr/>
          </p:nvSpPr>
          <p:spPr>
            <a:xfrm>
              <a:off x="7271366" y="4388054"/>
              <a:ext cx="493161"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2025</a:t>
              </a:r>
            </a:p>
            <a:p>
              <a:pPr algn="ctr" defTabSz="860948">
                <a:defRPr/>
              </a:pPr>
              <a:r>
                <a:rPr lang="en-GB" sz="500" b="1" dirty="0">
                  <a:latin typeface="Arial" panose="020B0604020202020204" pitchFamily="34" charset="0"/>
                  <a:ea typeface="ヒラギノ角ゴ Pro W3"/>
                  <a:cs typeface="Arial" panose="020B0604020202020204" pitchFamily="34" charset="0"/>
                </a:rPr>
                <a:t>Viral</a:t>
              </a:r>
            </a:p>
            <a:p>
              <a:pPr algn="ctr" defTabSz="860948">
                <a:defRPr/>
              </a:pPr>
              <a:r>
                <a:rPr lang="en-GB" sz="500" b="1" dirty="0">
                  <a:latin typeface="Arial" panose="020B0604020202020204" pitchFamily="34" charset="0"/>
                  <a:ea typeface="ヒラギノ角ゴ Pro W3"/>
                  <a:cs typeface="Arial" panose="020B0604020202020204" pitchFamily="34" charset="0"/>
                </a:rPr>
                <a:t>Shukravaan</a:t>
              </a:r>
              <a:endParaRPr lang="fr-FR" sz="500" b="1" dirty="0">
                <a:latin typeface="Arial" panose="020B0604020202020204" pitchFamily="34" charset="0"/>
                <a:cs typeface="Arial" panose="020B0604020202020204" pitchFamily="34" charset="0"/>
              </a:endParaRPr>
            </a:p>
          </p:txBody>
        </p:sp>
      </p:grpSp>
      <p:grpSp>
        <p:nvGrpSpPr>
          <p:cNvPr id="294" name="Groupe 293">
            <a:extLst>
              <a:ext uri="{FF2B5EF4-FFF2-40B4-BE49-F238E27FC236}">
                <a16:creationId xmlns:a16="http://schemas.microsoft.com/office/drawing/2014/main" id="{B2EA1D2D-F77C-82BF-E386-72C44A31A468}"/>
              </a:ext>
            </a:extLst>
          </p:cNvPr>
          <p:cNvGrpSpPr/>
          <p:nvPr/>
        </p:nvGrpSpPr>
        <p:grpSpPr>
          <a:xfrm>
            <a:off x="7545288" y="3891567"/>
            <a:ext cx="394782" cy="570252"/>
            <a:chOff x="8129190" y="4023090"/>
            <a:chExt cx="394782" cy="570252"/>
          </a:xfrm>
        </p:grpSpPr>
        <p:cxnSp>
          <p:nvCxnSpPr>
            <p:cNvPr id="295" name="Connecteur droit 294">
              <a:extLst>
                <a:ext uri="{FF2B5EF4-FFF2-40B4-BE49-F238E27FC236}">
                  <a16:creationId xmlns:a16="http://schemas.microsoft.com/office/drawing/2014/main" id="{8FA6720A-95BA-C3CD-67A0-1F802C57FFD4}"/>
                </a:ext>
              </a:extLst>
            </p:cNvPr>
            <p:cNvCxnSpPr>
              <a:cxnSpLocks/>
            </p:cNvCxnSpPr>
            <p:nvPr/>
          </p:nvCxnSpPr>
          <p:spPr>
            <a:xfrm>
              <a:off x="8326581"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6" name="Rectangle 295">
              <a:extLst>
                <a:ext uri="{FF2B5EF4-FFF2-40B4-BE49-F238E27FC236}">
                  <a16:creationId xmlns:a16="http://schemas.microsoft.com/office/drawing/2014/main" id="{6680AB51-886C-0DDF-B7BA-A8B728FA1BA4}"/>
                </a:ext>
              </a:extLst>
            </p:cNvPr>
            <p:cNvSpPr>
              <a:spLocks/>
            </p:cNvSpPr>
            <p:nvPr/>
          </p:nvSpPr>
          <p:spPr>
            <a:xfrm>
              <a:off x="8146581" y="434134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7" name="ZoneTexte 296">
              <a:extLst>
                <a:ext uri="{FF2B5EF4-FFF2-40B4-BE49-F238E27FC236}">
                  <a16:creationId xmlns:a16="http://schemas.microsoft.com/office/drawing/2014/main" id="{A30A9003-6F9C-D069-1BD1-DE39BB1B03A8}"/>
                </a:ext>
              </a:extLst>
            </p:cNvPr>
            <p:cNvSpPr txBox="1"/>
            <p:nvPr/>
          </p:nvSpPr>
          <p:spPr>
            <a:xfrm>
              <a:off x="8129190" y="4388054"/>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2027</a:t>
              </a:r>
              <a:endParaRPr lang="en-GB" sz="500" b="1" dirty="0">
                <a:latin typeface="Arial" panose="020B0604020202020204" pitchFamily="34" charset="0"/>
                <a:ea typeface="ヒラギノ角ゴ Pro W3"/>
                <a:cs typeface="Arial" panose="020B0604020202020204" pitchFamily="34" charset="0"/>
              </a:endParaRPr>
            </a:p>
            <a:p>
              <a:pPr algn="ctr" defTabSz="860948">
                <a:defRPr/>
              </a:pPr>
              <a:r>
                <a:rPr lang="en-GB" sz="500" b="1" dirty="0">
                  <a:latin typeface="Arial" panose="020B0604020202020204" pitchFamily="34" charset="0"/>
                  <a:ea typeface="ヒラギノ角ゴ Pro W3"/>
                  <a:cs typeface="Arial" panose="020B0604020202020204" pitchFamily="34" charset="0"/>
                </a:rPr>
                <a:t>Dragonfly</a:t>
              </a:r>
              <a:endParaRPr lang="fr-FR" sz="500" b="1" dirty="0">
                <a:latin typeface="Arial" panose="020B0604020202020204" pitchFamily="34" charset="0"/>
                <a:cs typeface="Arial" panose="020B0604020202020204" pitchFamily="34" charset="0"/>
              </a:endParaRPr>
            </a:p>
          </p:txBody>
        </p:sp>
      </p:grpSp>
      <p:grpSp>
        <p:nvGrpSpPr>
          <p:cNvPr id="298" name="Groupe 297">
            <a:extLst>
              <a:ext uri="{FF2B5EF4-FFF2-40B4-BE49-F238E27FC236}">
                <a16:creationId xmlns:a16="http://schemas.microsoft.com/office/drawing/2014/main" id="{513154BD-A5CA-ACDA-EA8B-6F178886E976}"/>
              </a:ext>
            </a:extLst>
          </p:cNvPr>
          <p:cNvGrpSpPr/>
          <p:nvPr/>
        </p:nvGrpSpPr>
        <p:grpSpPr>
          <a:xfrm>
            <a:off x="2487600" y="3842336"/>
            <a:ext cx="867340" cy="1952323"/>
            <a:chOff x="2034944" y="3973859"/>
            <a:chExt cx="867340" cy="1952323"/>
          </a:xfrm>
        </p:grpSpPr>
        <p:cxnSp>
          <p:nvCxnSpPr>
            <p:cNvPr id="299" name="Connecteur droit 298">
              <a:extLst>
                <a:ext uri="{FF2B5EF4-FFF2-40B4-BE49-F238E27FC236}">
                  <a16:creationId xmlns:a16="http://schemas.microsoft.com/office/drawing/2014/main" id="{234A160F-3D51-8D43-C15C-E027CD2B8646}"/>
                </a:ext>
              </a:extLst>
            </p:cNvPr>
            <p:cNvCxnSpPr>
              <a:cxnSpLocks/>
            </p:cNvCxnSpPr>
            <p:nvPr/>
          </p:nvCxnSpPr>
          <p:spPr>
            <a:xfrm>
              <a:off x="2048928" y="3973859"/>
              <a:ext cx="0" cy="18771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0" name="Groupe 299">
              <a:extLst>
                <a:ext uri="{FF2B5EF4-FFF2-40B4-BE49-F238E27FC236}">
                  <a16:creationId xmlns:a16="http://schemas.microsoft.com/office/drawing/2014/main" id="{1D8B2678-CEDB-925C-A9CC-B4D8C7DAA01B}"/>
                </a:ext>
              </a:extLst>
            </p:cNvPr>
            <p:cNvGrpSpPr/>
            <p:nvPr/>
          </p:nvGrpSpPr>
          <p:grpSpPr>
            <a:xfrm>
              <a:off x="2034944" y="5558544"/>
              <a:ext cx="867340" cy="367638"/>
              <a:chOff x="2142820" y="2215687"/>
              <a:chExt cx="867340" cy="367638"/>
            </a:xfrm>
          </p:grpSpPr>
          <p:sp>
            <p:nvSpPr>
              <p:cNvPr id="301" name="Rectangle 300">
                <a:extLst>
                  <a:ext uri="{FF2B5EF4-FFF2-40B4-BE49-F238E27FC236}">
                    <a16:creationId xmlns:a16="http://schemas.microsoft.com/office/drawing/2014/main" id="{66AFB793-5106-D81A-34FE-D3DDBB312630}"/>
                  </a:ext>
                </a:extLst>
              </p:cNvPr>
              <p:cNvSpPr/>
              <p:nvPr/>
            </p:nvSpPr>
            <p:spPr>
              <a:xfrm>
                <a:off x="2142820" y="2223325"/>
                <a:ext cx="835901"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02" name="Image 301">
                <a:extLst>
                  <a:ext uri="{FF2B5EF4-FFF2-40B4-BE49-F238E27FC236}">
                    <a16:creationId xmlns:a16="http://schemas.microsoft.com/office/drawing/2014/main" id="{3D8D2E80-2B08-AD6A-F2F6-C96BE18CEA5B}"/>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03" name="Text Box 128">
                <a:extLst>
                  <a:ext uri="{FF2B5EF4-FFF2-40B4-BE49-F238E27FC236}">
                    <a16:creationId xmlns:a16="http://schemas.microsoft.com/office/drawing/2014/main" id="{F59AB3A4-1EFB-CE50-1C28-FCBDB71CFC01}"/>
                  </a:ext>
                </a:extLst>
              </p:cNvPr>
              <p:cNvSpPr txBox="1">
                <a:spLocks noChangeArrowheads="1"/>
              </p:cNvSpPr>
              <p:nvPr/>
            </p:nvSpPr>
            <p:spPr bwMode="auto">
              <a:xfrm>
                <a:off x="2496034" y="2215687"/>
                <a:ext cx="514126"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2013</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MAVEN</a:t>
                </a:r>
              </a:p>
            </p:txBody>
          </p:sp>
        </p:grpSp>
      </p:grpSp>
      <p:grpSp>
        <p:nvGrpSpPr>
          <p:cNvPr id="304" name="Groupe 303">
            <a:extLst>
              <a:ext uri="{FF2B5EF4-FFF2-40B4-BE49-F238E27FC236}">
                <a16:creationId xmlns:a16="http://schemas.microsoft.com/office/drawing/2014/main" id="{525BB129-2C6E-0509-2DE4-0FAE3C787ABD}"/>
              </a:ext>
            </a:extLst>
          </p:cNvPr>
          <p:cNvGrpSpPr/>
          <p:nvPr/>
        </p:nvGrpSpPr>
        <p:grpSpPr>
          <a:xfrm>
            <a:off x="3540119" y="3904118"/>
            <a:ext cx="1017878" cy="1209533"/>
            <a:chOff x="3412103" y="4035641"/>
            <a:chExt cx="1017878" cy="1209533"/>
          </a:xfrm>
        </p:grpSpPr>
        <p:cxnSp>
          <p:nvCxnSpPr>
            <p:cNvPr id="305" name="Connecteur droit 304">
              <a:extLst>
                <a:ext uri="{FF2B5EF4-FFF2-40B4-BE49-F238E27FC236}">
                  <a16:creationId xmlns:a16="http://schemas.microsoft.com/office/drawing/2014/main" id="{A267B54C-6B9B-C364-492F-53C5F3623255}"/>
                </a:ext>
              </a:extLst>
            </p:cNvPr>
            <p:cNvCxnSpPr>
              <a:cxnSpLocks/>
            </p:cNvCxnSpPr>
            <p:nvPr/>
          </p:nvCxnSpPr>
          <p:spPr>
            <a:xfrm flipH="1">
              <a:off x="3422361" y="4035641"/>
              <a:ext cx="1007" cy="9626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6" name="Groupe 305">
              <a:extLst>
                <a:ext uri="{FF2B5EF4-FFF2-40B4-BE49-F238E27FC236}">
                  <a16:creationId xmlns:a16="http://schemas.microsoft.com/office/drawing/2014/main" id="{6DAA657C-01AF-4CB1-0B01-65B2A7C69C22}"/>
                </a:ext>
              </a:extLst>
            </p:cNvPr>
            <p:cNvGrpSpPr/>
            <p:nvPr/>
          </p:nvGrpSpPr>
          <p:grpSpPr>
            <a:xfrm>
              <a:off x="3412103" y="4877536"/>
              <a:ext cx="1017878" cy="367638"/>
              <a:chOff x="2142820" y="2215687"/>
              <a:chExt cx="1017878" cy="367638"/>
            </a:xfrm>
          </p:grpSpPr>
          <p:sp>
            <p:nvSpPr>
              <p:cNvPr id="307" name="Rectangle 306">
                <a:extLst>
                  <a:ext uri="{FF2B5EF4-FFF2-40B4-BE49-F238E27FC236}">
                    <a16:creationId xmlns:a16="http://schemas.microsoft.com/office/drawing/2014/main" id="{B9D92210-B506-7BCB-F852-4F3E6CB4CFFB}"/>
                  </a:ext>
                </a:extLst>
              </p:cNvPr>
              <p:cNvSpPr/>
              <p:nvPr/>
            </p:nvSpPr>
            <p:spPr>
              <a:xfrm>
                <a:off x="2142820" y="2223325"/>
                <a:ext cx="1017878"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08" name="Image 307">
                <a:extLst>
                  <a:ext uri="{FF2B5EF4-FFF2-40B4-BE49-F238E27FC236}">
                    <a16:creationId xmlns:a16="http://schemas.microsoft.com/office/drawing/2014/main" id="{50906E61-4F5F-A5F6-487E-A42987BDB219}"/>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09" name="Text Box 128">
                <a:extLst>
                  <a:ext uri="{FF2B5EF4-FFF2-40B4-BE49-F238E27FC236}">
                    <a16:creationId xmlns:a16="http://schemas.microsoft.com/office/drawing/2014/main" id="{0EF2F55E-CCA2-959B-3B7F-7B84B17B417D}"/>
                  </a:ext>
                </a:extLst>
              </p:cNvPr>
              <p:cNvSpPr txBox="1">
                <a:spLocks noChangeArrowheads="1"/>
              </p:cNvSpPr>
              <p:nvPr/>
            </p:nvSpPr>
            <p:spPr bwMode="auto">
              <a:xfrm>
                <a:off x="2496034" y="2215687"/>
                <a:ext cx="664664"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2016 </a:t>
                </a:r>
                <a:r>
                  <a:rPr lang="en-GB" sz="800" b="1" dirty="0">
                    <a:latin typeface="Arial" panose="020B0604020202020204" pitchFamily="34" charset="0"/>
                    <a:ea typeface="ヒラギノ角ゴ Pro W3"/>
                    <a:cs typeface="Arial" panose="020B0604020202020204" pitchFamily="34" charset="0"/>
                  </a:rPr>
                  <a:t>Microscope</a:t>
                </a:r>
              </a:p>
            </p:txBody>
          </p:sp>
        </p:grpSp>
      </p:grpSp>
      <p:grpSp>
        <p:nvGrpSpPr>
          <p:cNvPr id="310" name="Groupe 309">
            <a:extLst>
              <a:ext uri="{FF2B5EF4-FFF2-40B4-BE49-F238E27FC236}">
                <a16:creationId xmlns:a16="http://schemas.microsoft.com/office/drawing/2014/main" id="{1AF350AA-CD75-EDCC-A82D-C013DBE25006}"/>
              </a:ext>
            </a:extLst>
          </p:cNvPr>
          <p:cNvGrpSpPr/>
          <p:nvPr/>
        </p:nvGrpSpPr>
        <p:grpSpPr>
          <a:xfrm>
            <a:off x="3671572" y="3898442"/>
            <a:ext cx="545895" cy="1781139"/>
            <a:chOff x="3622103" y="4029965"/>
            <a:chExt cx="545895" cy="1781139"/>
          </a:xfrm>
        </p:grpSpPr>
        <p:cxnSp>
          <p:nvCxnSpPr>
            <p:cNvPr id="311" name="Connecteur droit 310">
              <a:extLst>
                <a:ext uri="{FF2B5EF4-FFF2-40B4-BE49-F238E27FC236}">
                  <a16:creationId xmlns:a16="http://schemas.microsoft.com/office/drawing/2014/main" id="{A13BCEE6-17FC-6FA7-10B4-47B311A0BEE7}"/>
                </a:ext>
              </a:extLst>
            </p:cNvPr>
            <p:cNvCxnSpPr>
              <a:cxnSpLocks/>
            </p:cNvCxnSpPr>
            <p:nvPr/>
          </p:nvCxnSpPr>
          <p:spPr>
            <a:xfrm>
              <a:off x="3895050" y="4029965"/>
              <a:ext cx="0" cy="14427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12" name="Image 311">
              <a:extLst>
                <a:ext uri="{FF2B5EF4-FFF2-40B4-BE49-F238E27FC236}">
                  <a16:creationId xmlns:a16="http://schemas.microsoft.com/office/drawing/2014/main" id="{3EDF757A-7B41-0FCA-C20A-5C4B7AD7C8BA}"/>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3715050" y="5451104"/>
              <a:ext cx="360000" cy="360000"/>
            </a:xfrm>
            <a:prstGeom prst="rect">
              <a:avLst/>
            </a:prstGeom>
          </p:spPr>
        </p:pic>
        <p:sp>
          <p:nvSpPr>
            <p:cNvPr id="313" name="Text Box 54">
              <a:extLst>
                <a:ext uri="{FF2B5EF4-FFF2-40B4-BE49-F238E27FC236}">
                  <a16:creationId xmlns:a16="http://schemas.microsoft.com/office/drawing/2014/main" id="{BB63BC6B-FC7B-F37E-3E48-A6D1333BE7CA}"/>
                </a:ext>
              </a:extLst>
            </p:cNvPr>
            <p:cNvSpPr txBox="1">
              <a:spLocks noChangeArrowheads="1"/>
            </p:cNvSpPr>
            <p:nvPr/>
          </p:nvSpPr>
          <p:spPr bwMode="auto">
            <a:xfrm>
              <a:off x="3622103" y="5407772"/>
              <a:ext cx="545895" cy="302918"/>
            </a:xfrm>
            <a:prstGeom prst="rect">
              <a:avLst/>
            </a:prstGeom>
            <a:noFill/>
            <a:ln w="9525">
              <a:noFill/>
              <a:miter lim="800000"/>
              <a:headEnd/>
              <a:tailEnd/>
            </a:ln>
          </p:spPr>
          <p:txBody>
            <a:bodyPr wrap="square" lIns="69984" tIns="69984" rIns="69984" bIns="69984">
              <a:spAutoFit/>
            </a:bodyPr>
            <a:lstStyle/>
            <a:p>
              <a:pPr algn="ctr" defTabSz="774853" fontAlgn="base">
                <a:spcBef>
                  <a:spcPct val="10000"/>
                </a:spcBef>
                <a:spcAft>
                  <a:spcPct val="0"/>
                </a:spcAft>
                <a:defRPr/>
              </a:pPr>
              <a:r>
                <a:rPr lang="en-GB" sz="500" dirty="0">
                  <a:solidFill>
                    <a:srgbClr val="FFFFFF"/>
                  </a:solidFill>
                  <a:latin typeface="Arial" panose="020B0604020202020204" pitchFamily="34" charset="0"/>
                  <a:ea typeface="ヒラギノ角ゴ Pro W3"/>
                  <a:cs typeface="Arial" panose="020B0604020202020204" pitchFamily="34" charset="0"/>
                </a:rPr>
                <a:t>2017</a:t>
              </a:r>
            </a:p>
            <a:p>
              <a:pPr algn="ctr" defTabSz="774853" fontAlgn="base">
                <a:spcBef>
                  <a:spcPct val="10000"/>
                </a:spcBef>
                <a:spcAft>
                  <a:spcPct val="0"/>
                </a:spcAft>
                <a:defRPr/>
              </a:pPr>
              <a:r>
                <a:rPr lang="en-GB" sz="500" b="1" dirty="0">
                  <a:solidFill>
                    <a:srgbClr val="FFFFFF"/>
                  </a:solidFill>
                  <a:latin typeface="Arial" panose="020B0604020202020204" pitchFamily="34" charset="0"/>
                  <a:ea typeface="ヒラギノ角ゴ Pro W3"/>
                  <a:cs typeface="Arial" panose="020B0604020202020204" pitchFamily="34" charset="0"/>
                </a:rPr>
                <a:t>PILOT V2</a:t>
              </a:r>
            </a:p>
          </p:txBody>
        </p:sp>
      </p:grpSp>
      <p:grpSp>
        <p:nvGrpSpPr>
          <p:cNvPr id="314" name="Groupe 313">
            <a:extLst>
              <a:ext uri="{FF2B5EF4-FFF2-40B4-BE49-F238E27FC236}">
                <a16:creationId xmlns:a16="http://schemas.microsoft.com/office/drawing/2014/main" id="{1F0D2ECA-C2C2-B6A4-F33B-A1610340B482}"/>
              </a:ext>
            </a:extLst>
          </p:cNvPr>
          <p:cNvGrpSpPr/>
          <p:nvPr/>
        </p:nvGrpSpPr>
        <p:grpSpPr>
          <a:xfrm>
            <a:off x="4415987" y="3898442"/>
            <a:ext cx="545895" cy="1781139"/>
            <a:chOff x="4398998" y="4029965"/>
            <a:chExt cx="545895" cy="1781139"/>
          </a:xfrm>
        </p:grpSpPr>
        <p:cxnSp>
          <p:nvCxnSpPr>
            <p:cNvPr id="315" name="Connecteur droit 314">
              <a:extLst>
                <a:ext uri="{FF2B5EF4-FFF2-40B4-BE49-F238E27FC236}">
                  <a16:creationId xmlns:a16="http://schemas.microsoft.com/office/drawing/2014/main" id="{B692158D-8B0F-BABC-B7E4-19671F845E06}"/>
                </a:ext>
              </a:extLst>
            </p:cNvPr>
            <p:cNvCxnSpPr>
              <a:cxnSpLocks/>
            </p:cNvCxnSpPr>
            <p:nvPr/>
          </p:nvCxnSpPr>
          <p:spPr>
            <a:xfrm>
              <a:off x="4671945" y="4029965"/>
              <a:ext cx="0" cy="14390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16" name="Image 315">
              <a:extLst>
                <a:ext uri="{FF2B5EF4-FFF2-40B4-BE49-F238E27FC236}">
                  <a16:creationId xmlns:a16="http://schemas.microsoft.com/office/drawing/2014/main" id="{3CA564E6-A3B4-BE02-7FEF-55BD601AE05D}"/>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4491945" y="5451104"/>
              <a:ext cx="360000" cy="360000"/>
            </a:xfrm>
            <a:prstGeom prst="rect">
              <a:avLst/>
            </a:prstGeom>
          </p:spPr>
        </p:pic>
        <p:sp>
          <p:nvSpPr>
            <p:cNvPr id="317" name="Text Box 54">
              <a:extLst>
                <a:ext uri="{FF2B5EF4-FFF2-40B4-BE49-F238E27FC236}">
                  <a16:creationId xmlns:a16="http://schemas.microsoft.com/office/drawing/2014/main" id="{17739C0E-4AFE-4BAD-E887-3DC2C6D31C3F}"/>
                </a:ext>
              </a:extLst>
            </p:cNvPr>
            <p:cNvSpPr txBox="1">
              <a:spLocks noChangeArrowheads="1"/>
            </p:cNvSpPr>
            <p:nvPr/>
          </p:nvSpPr>
          <p:spPr bwMode="auto">
            <a:xfrm>
              <a:off x="4398998" y="5404597"/>
              <a:ext cx="545895" cy="302918"/>
            </a:xfrm>
            <a:prstGeom prst="rect">
              <a:avLst/>
            </a:prstGeom>
            <a:noFill/>
            <a:ln w="9525">
              <a:noFill/>
              <a:miter lim="800000"/>
              <a:headEnd/>
              <a:tailEnd/>
            </a:ln>
          </p:spPr>
          <p:txBody>
            <a:bodyPr wrap="square" lIns="69984" tIns="69984" rIns="69984" bIns="69984">
              <a:spAutoFit/>
            </a:bodyPr>
            <a:lstStyle/>
            <a:p>
              <a:pPr algn="ctr" defTabSz="774853" fontAlgn="base">
                <a:spcBef>
                  <a:spcPct val="10000"/>
                </a:spcBef>
                <a:spcAft>
                  <a:spcPct val="0"/>
                </a:spcAft>
                <a:defRPr/>
              </a:pPr>
              <a:r>
                <a:rPr lang="en-GB" sz="500" dirty="0">
                  <a:solidFill>
                    <a:srgbClr val="FFFFFF"/>
                  </a:solidFill>
                  <a:latin typeface="Arial" panose="020B0604020202020204" pitchFamily="34" charset="0"/>
                  <a:ea typeface="ヒラギノ角ゴ Pro W3"/>
                  <a:cs typeface="Arial" panose="020B0604020202020204" pitchFamily="34" charset="0"/>
                </a:rPr>
                <a:t>2019</a:t>
              </a:r>
            </a:p>
            <a:p>
              <a:pPr algn="ctr" defTabSz="774853" fontAlgn="base">
                <a:spcBef>
                  <a:spcPct val="10000"/>
                </a:spcBef>
                <a:spcAft>
                  <a:spcPct val="0"/>
                </a:spcAft>
                <a:defRPr/>
              </a:pPr>
              <a:r>
                <a:rPr lang="en-GB" sz="500" b="1" dirty="0">
                  <a:solidFill>
                    <a:srgbClr val="FFFFFF"/>
                  </a:solidFill>
                  <a:latin typeface="Arial" panose="020B0604020202020204" pitchFamily="34" charset="0"/>
                  <a:ea typeface="ヒラギノ角ゴ Pro W3"/>
                  <a:cs typeface="Arial" panose="020B0604020202020204" pitchFamily="34" charset="0"/>
                </a:rPr>
                <a:t>PILOT V3</a:t>
              </a:r>
            </a:p>
          </p:txBody>
        </p:sp>
      </p:grpSp>
      <p:grpSp>
        <p:nvGrpSpPr>
          <p:cNvPr id="318" name="Groupe 317">
            <a:extLst>
              <a:ext uri="{FF2B5EF4-FFF2-40B4-BE49-F238E27FC236}">
                <a16:creationId xmlns:a16="http://schemas.microsoft.com/office/drawing/2014/main" id="{95931FE9-4A73-50A1-F6D7-2303C8E5D143}"/>
              </a:ext>
            </a:extLst>
          </p:cNvPr>
          <p:cNvGrpSpPr/>
          <p:nvPr/>
        </p:nvGrpSpPr>
        <p:grpSpPr>
          <a:xfrm>
            <a:off x="4265640" y="3828495"/>
            <a:ext cx="1121428" cy="2342937"/>
            <a:chOff x="4265640" y="3828495"/>
            <a:chExt cx="1121428" cy="2342937"/>
          </a:xfrm>
        </p:grpSpPr>
        <p:cxnSp>
          <p:nvCxnSpPr>
            <p:cNvPr id="319" name="Connecteur droit 318">
              <a:extLst>
                <a:ext uri="{FF2B5EF4-FFF2-40B4-BE49-F238E27FC236}">
                  <a16:creationId xmlns:a16="http://schemas.microsoft.com/office/drawing/2014/main" id="{77CFFE5A-95BC-4C2D-F3C0-F55846DB6785}"/>
                </a:ext>
              </a:extLst>
            </p:cNvPr>
            <p:cNvCxnSpPr>
              <a:cxnSpLocks/>
            </p:cNvCxnSpPr>
            <p:nvPr/>
          </p:nvCxnSpPr>
          <p:spPr>
            <a:xfrm>
              <a:off x="4277809" y="3828495"/>
              <a:ext cx="0" cy="20764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0" name="Groupe 319">
              <a:extLst>
                <a:ext uri="{FF2B5EF4-FFF2-40B4-BE49-F238E27FC236}">
                  <a16:creationId xmlns:a16="http://schemas.microsoft.com/office/drawing/2014/main" id="{6194037E-CF3C-FC2F-4031-133D400FE94B}"/>
                </a:ext>
              </a:extLst>
            </p:cNvPr>
            <p:cNvGrpSpPr/>
            <p:nvPr/>
          </p:nvGrpSpPr>
          <p:grpSpPr>
            <a:xfrm>
              <a:off x="4265640" y="5803794"/>
              <a:ext cx="1121428" cy="367638"/>
              <a:chOff x="2142820" y="2215687"/>
              <a:chExt cx="1121428" cy="367638"/>
            </a:xfrm>
          </p:grpSpPr>
          <p:sp>
            <p:nvSpPr>
              <p:cNvPr id="321" name="Rectangle 320">
                <a:extLst>
                  <a:ext uri="{FF2B5EF4-FFF2-40B4-BE49-F238E27FC236}">
                    <a16:creationId xmlns:a16="http://schemas.microsoft.com/office/drawing/2014/main" id="{E902877A-474E-6F3F-24F9-06FEA7EB789B}"/>
                  </a:ext>
                </a:extLst>
              </p:cNvPr>
              <p:cNvSpPr/>
              <p:nvPr/>
            </p:nvSpPr>
            <p:spPr>
              <a:xfrm>
                <a:off x="2142820" y="2223325"/>
                <a:ext cx="1121428"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22" name="Image 321">
                <a:extLst>
                  <a:ext uri="{FF2B5EF4-FFF2-40B4-BE49-F238E27FC236}">
                    <a16:creationId xmlns:a16="http://schemas.microsoft.com/office/drawing/2014/main" id="{28BA8725-6A0E-12AB-48B8-182C250C6847}"/>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23" name="Text Box 128">
                <a:extLst>
                  <a:ext uri="{FF2B5EF4-FFF2-40B4-BE49-F238E27FC236}">
                    <a16:creationId xmlns:a16="http://schemas.microsoft.com/office/drawing/2014/main" id="{81EA334B-2825-A71E-2EAD-F26E63363779}"/>
                  </a:ext>
                </a:extLst>
              </p:cNvPr>
              <p:cNvSpPr txBox="1">
                <a:spLocks noChangeArrowheads="1"/>
              </p:cNvSpPr>
              <p:nvPr/>
            </p:nvSpPr>
            <p:spPr bwMode="auto">
              <a:xfrm>
                <a:off x="2496033" y="2215687"/>
                <a:ext cx="768214"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2018</a:t>
                </a:r>
                <a:r>
                  <a:rPr lang="en-GB" sz="800" b="1" dirty="0">
                    <a:latin typeface="Arial" panose="020B0604020202020204" pitchFamily="34" charset="0"/>
                    <a:ea typeface="ヒラギノ角ゴ Pro W3"/>
                    <a:cs typeface="Arial" panose="020B0604020202020204" pitchFamily="34" charset="0"/>
                  </a:rPr>
                  <a:t> InSight / SEIS</a:t>
                </a:r>
              </a:p>
            </p:txBody>
          </p:sp>
        </p:grpSp>
      </p:grpSp>
      <p:grpSp>
        <p:nvGrpSpPr>
          <p:cNvPr id="324" name="Groupe 323">
            <a:extLst>
              <a:ext uri="{FF2B5EF4-FFF2-40B4-BE49-F238E27FC236}">
                <a16:creationId xmlns:a16="http://schemas.microsoft.com/office/drawing/2014/main" id="{6220F3FE-FE19-17F5-C88A-C02B56B63B02}"/>
              </a:ext>
            </a:extLst>
          </p:cNvPr>
          <p:cNvGrpSpPr/>
          <p:nvPr/>
        </p:nvGrpSpPr>
        <p:grpSpPr>
          <a:xfrm>
            <a:off x="5060643" y="3682341"/>
            <a:ext cx="1168014" cy="1833445"/>
            <a:chOff x="5488165" y="4023090"/>
            <a:chExt cx="1168014" cy="1833445"/>
          </a:xfrm>
        </p:grpSpPr>
        <p:cxnSp>
          <p:nvCxnSpPr>
            <p:cNvPr id="325" name="Connecteur droit 324">
              <a:extLst>
                <a:ext uri="{FF2B5EF4-FFF2-40B4-BE49-F238E27FC236}">
                  <a16:creationId xmlns:a16="http://schemas.microsoft.com/office/drawing/2014/main" id="{062E3585-C7BA-92AD-56F0-4F41AD36E30F}"/>
                </a:ext>
              </a:extLst>
            </p:cNvPr>
            <p:cNvCxnSpPr>
              <a:cxnSpLocks/>
            </p:cNvCxnSpPr>
            <p:nvPr/>
          </p:nvCxnSpPr>
          <p:spPr>
            <a:xfrm>
              <a:off x="5499561" y="4023090"/>
              <a:ext cx="0" cy="16767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6" name="Groupe 325">
              <a:extLst>
                <a:ext uri="{FF2B5EF4-FFF2-40B4-BE49-F238E27FC236}">
                  <a16:creationId xmlns:a16="http://schemas.microsoft.com/office/drawing/2014/main" id="{6A44F839-09A8-6A2B-E921-221DB2EACF73}"/>
                </a:ext>
              </a:extLst>
            </p:cNvPr>
            <p:cNvGrpSpPr/>
            <p:nvPr/>
          </p:nvGrpSpPr>
          <p:grpSpPr>
            <a:xfrm>
              <a:off x="5488165" y="5488897"/>
              <a:ext cx="1168014" cy="367638"/>
              <a:chOff x="2142820" y="2215687"/>
              <a:chExt cx="1168014" cy="367638"/>
            </a:xfrm>
          </p:grpSpPr>
          <p:sp>
            <p:nvSpPr>
              <p:cNvPr id="327" name="Rectangle 326">
                <a:extLst>
                  <a:ext uri="{FF2B5EF4-FFF2-40B4-BE49-F238E27FC236}">
                    <a16:creationId xmlns:a16="http://schemas.microsoft.com/office/drawing/2014/main" id="{279254D4-09B7-C376-DF74-5C4BA1B597C0}"/>
                  </a:ext>
                </a:extLst>
              </p:cNvPr>
              <p:cNvSpPr/>
              <p:nvPr/>
            </p:nvSpPr>
            <p:spPr>
              <a:xfrm>
                <a:off x="2142820" y="2223325"/>
                <a:ext cx="1168014"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28" name="Image 327">
                <a:extLst>
                  <a:ext uri="{FF2B5EF4-FFF2-40B4-BE49-F238E27FC236}">
                    <a16:creationId xmlns:a16="http://schemas.microsoft.com/office/drawing/2014/main" id="{0684C4E0-307B-F126-A152-055AE113B7D0}"/>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29" name="Text Box 128">
                <a:extLst>
                  <a:ext uri="{FF2B5EF4-FFF2-40B4-BE49-F238E27FC236}">
                    <a16:creationId xmlns:a16="http://schemas.microsoft.com/office/drawing/2014/main" id="{A6604F67-994E-C32A-A031-77269CBE79FB}"/>
                  </a:ext>
                </a:extLst>
              </p:cNvPr>
              <p:cNvSpPr txBox="1">
                <a:spLocks noChangeArrowheads="1"/>
              </p:cNvSpPr>
              <p:nvPr/>
            </p:nvSpPr>
            <p:spPr bwMode="auto">
              <a:xfrm>
                <a:off x="2496034" y="2215687"/>
                <a:ext cx="757434"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2020</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Perseverance</a:t>
                </a:r>
              </a:p>
            </p:txBody>
          </p:sp>
        </p:grpSp>
      </p:grpSp>
      <p:grpSp>
        <p:nvGrpSpPr>
          <p:cNvPr id="330" name="Groupe 329">
            <a:extLst>
              <a:ext uri="{FF2B5EF4-FFF2-40B4-BE49-F238E27FC236}">
                <a16:creationId xmlns:a16="http://schemas.microsoft.com/office/drawing/2014/main" id="{D8C23510-5AEB-4BD6-F17F-4F6550EC3262}"/>
              </a:ext>
            </a:extLst>
          </p:cNvPr>
          <p:cNvGrpSpPr/>
          <p:nvPr/>
        </p:nvGrpSpPr>
        <p:grpSpPr>
          <a:xfrm>
            <a:off x="5614396" y="3689098"/>
            <a:ext cx="545895" cy="1363404"/>
            <a:chOff x="5923980" y="4023090"/>
            <a:chExt cx="545895" cy="1363404"/>
          </a:xfrm>
        </p:grpSpPr>
        <p:cxnSp>
          <p:nvCxnSpPr>
            <p:cNvPr id="331" name="Connecteur droit 330">
              <a:extLst>
                <a:ext uri="{FF2B5EF4-FFF2-40B4-BE49-F238E27FC236}">
                  <a16:creationId xmlns:a16="http://schemas.microsoft.com/office/drawing/2014/main" id="{6F10CEC2-508F-F56D-1F97-BEF07E95180D}"/>
                </a:ext>
              </a:extLst>
            </p:cNvPr>
            <p:cNvCxnSpPr>
              <a:cxnSpLocks/>
            </p:cNvCxnSpPr>
            <p:nvPr/>
          </p:nvCxnSpPr>
          <p:spPr>
            <a:xfrm>
              <a:off x="6196927" y="4023090"/>
              <a:ext cx="0" cy="10238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32" name="Image 331">
              <a:extLst>
                <a:ext uri="{FF2B5EF4-FFF2-40B4-BE49-F238E27FC236}">
                  <a16:creationId xmlns:a16="http://schemas.microsoft.com/office/drawing/2014/main" id="{FFD949D6-5DEF-8235-50B4-41E52462403A}"/>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6016927" y="5026494"/>
              <a:ext cx="360000" cy="360000"/>
            </a:xfrm>
            <a:prstGeom prst="rect">
              <a:avLst/>
            </a:prstGeom>
          </p:spPr>
        </p:pic>
        <p:sp>
          <p:nvSpPr>
            <p:cNvPr id="333" name="Text Box 54">
              <a:extLst>
                <a:ext uri="{FF2B5EF4-FFF2-40B4-BE49-F238E27FC236}">
                  <a16:creationId xmlns:a16="http://schemas.microsoft.com/office/drawing/2014/main" id="{FDC0C5AC-EA99-9BDD-16B5-0CD4EC629372}"/>
                </a:ext>
              </a:extLst>
            </p:cNvPr>
            <p:cNvSpPr txBox="1">
              <a:spLocks noChangeArrowheads="1"/>
            </p:cNvSpPr>
            <p:nvPr/>
          </p:nvSpPr>
          <p:spPr bwMode="auto">
            <a:xfrm>
              <a:off x="5923980" y="4973637"/>
              <a:ext cx="545895" cy="302918"/>
            </a:xfrm>
            <a:prstGeom prst="rect">
              <a:avLst/>
            </a:prstGeom>
            <a:noFill/>
            <a:ln w="9525">
              <a:noFill/>
              <a:miter lim="800000"/>
              <a:headEnd/>
              <a:tailEnd/>
            </a:ln>
          </p:spPr>
          <p:txBody>
            <a:bodyPr wrap="square" lIns="69984" tIns="69984" rIns="69984" bIns="69984">
              <a:spAutoFit/>
            </a:bodyPr>
            <a:lstStyle/>
            <a:p>
              <a:pPr algn="ctr" defTabSz="774853" fontAlgn="base">
                <a:spcBef>
                  <a:spcPct val="10000"/>
                </a:spcBef>
                <a:spcAft>
                  <a:spcPct val="0"/>
                </a:spcAft>
                <a:defRPr/>
              </a:pPr>
              <a:r>
                <a:rPr lang="en-GB" sz="500" dirty="0">
                  <a:latin typeface="Arial" panose="020B0604020202020204" pitchFamily="34" charset="0"/>
                  <a:ea typeface="ヒラギノ角ゴ Pro W3"/>
                  <a:cs typeface="Arial" panose="020B0604020202020204" pitchFamily="34" charset="0"/>
                </a:rPr>
                <a:t>2022</a:t>
              </a:r>
            </a:p>
            <a:p>
              <a:pPr algn="ctr" defTabSz="774853" fontAlgn="base">
                <a:spcBef>
                  <a:spcPct val="10000"/>
                </a:spcBef>
                <a:spcAft>
                  <a:spcPct val="0"/>
                </a:spcAft>
                <a:defRPr/>
              </a:pPr>
              <a:r>
                <a:rPr lang="en-GB" sz="500" b="1" dirty="0">
                  <a:solidFill>
                    <a:schemeClr val="bg1"/>
                  </a:solidFill>
                  <a:latin typeface="Arial" panose="020B0604020202020204" pitchFamily="34" charset="0"/>
                  <a:ea typeface="ヒラギノ角ゴ Pro W3"/>
                  <a:cs typeface="Arial" panose="020B0604020202020204" pitchFamily="34" charset="0"/>
                </a:rPr>
                <a:t>Fireball3</a:t>
              </a:r>
            </a:p>
          </p:txBody>
        </p:sp>
      </p:grpSp>
      <p:grpSp>
        <p:nvGrpSpPr>
          <p:cNvPr id="334" name="Groupe 333">
            <a:extLst>
              <a:ext uri="{FF2B5EF4-FFF2-40B4-BE49-F238E27FC236}">
                <a16:creationId xmlns:a16="http://schemas.microsoft.com/office/drawing/2014/main" id="{E4DD1774-EFE0-7941-8B59-6BA09601C844}"/>
              </a:ext>
            </a:extLst>
          </p:cNvPr>
          <p:cNvGrpSpPr/>
          <p:nvPr/>
        </p:nvGrpSpPr>
        <p:grpSpPr>
          <a:xfrm>
            <a:off x="6269128" y="3846729"/>
            <a:ext cx="783376" cy="2382587"/>
            <a:chOff x="6967981" y="3846729"/>
            <a:chExt cx="783376" cy="2382587"/>
          </a:xfrm>
        </p:grpSpPr>
        <p:cxnSp>
          <p:nvCxnSpPr>
            <p:cNvPr id="335" name="Connecteur droit 334">
              <a:extLst>
                <a:ext uri="{FF2B5EF4-FFF2-40B4-BE49-F238E27FC236}">
                  <a16:creationId xmlns:a16="http://schemas.microsoft.com/office/drawing/2014/main" id="{65B42606-A4CC-C99E-DC96-1FFEE071CEEC}"/>
                </a:ext>
              </a:extLst>
            </p:cNvPr>
            <p:cNvCxnSpPr>
              <a:cxnSpLocks/>
            </p:cNvCxnSpPr>
            <p:nvPr/>
          </p:nvCxnSpPr>
          <p:spPr>
            <a:xfrm>
              <a:off x="6975786" y="3846729"/>
              <a:ext cx="0" cy="22597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6" name="Groupe 335">
              <a:extLst>
                <a:ext uri="{FF2B5EF4-FFF2-40B4-BE49-F238E27FC236}">
                  <a16:creationId xmlns:a16="http://schemas.microsoft.com/office/drawing/2014/main" id="{7458E203-6709-597B-0F50-AFF9149267C6}"/>
                </a:ext>
              </a:extLst>
            </p:cNvPr>
            <p:cNvGrpSpPr/>
            <p:nvPr/>
          </p:nvGrpSpPr>
          <p:grpSpPr>
            <a:xfrm>
              <a:off x="6967981" y="5861678"/>
              <a:ext cx="783376" cy="367638"/>
              <a:chOff x="2142820" y="2215687"/>
              <a:chExt cx="783376" cy="367638"/>
            </a:xfrm>
          </p:grpSpPr>
          <p:sp>
            <p:nvSpPr>
              <p:cNvPr id="337" name="Rectangle 336">
                <a:extLst>
                  <a:ext uri="{FF2B5EF4-FFF2-40B4-BE49-F238E27FC236}">
                    <a16:creationId xmlns:a16="http://schemas.microsoft.com/office/drawing/2014/main" id="{0E11E857-573B-86CE-63B7-46C1F4F7F8E2}"/>
                  </a:ext>
                </a:extLst>
              </p:cNvPr>
              <p:cNvSpPr/>
              <p:nvPr/>
            </p:nvSpPr>
            <p:spPr>
              <a:xfrm>
                <a:off x="2142820" y="2223325"/>
                <a:ext cx="783374"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38" name="Image 337">
                <a:extLst>
                  <a:ext uri="{FF2B5EF4-FFF2-40B4-BE49-F238E27FC236}">
                    <a16:creationId xmlns:a16="http://schemas.microsoft.com/office/drawing/2014/main" id="{705381C7-B16A-42D5-FA8F-CC35EE4928B5}"/>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39" name="Text Box 128">
                <a:extLst>
                  <a:ext uri="{FF2B5EF4-FFF2-40B4-BE49-F238E27FC236}">
                    <a16:creationId xmlns:a16="http://schemas.microsoft.com/office/drawing/2014/main" id="{D014193A-39DB-6302-1A8E-1CA71A3362AC}"/>
                  </a:ext>
                </a:extLst>
              </p:cNvPr>
              <p:cNvSpPr txBox="1">
                <a:spLocks noChangeArrowheads="1"/>
              </p:cNvSpPr>
              <p:nvPr/>
            </p:nvSpPr>
            <p:spPr bwMode="auto">
              <a:xfrm>
                <a:off x="2496034" y="2215687"/>
                <a:ext cx="430162"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2023</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SVOM</a:t>
                </a:r>
              </a:p>
            </p:txBody>
          </p:sp>
        </p:grpSp>
      </p:grpSp>
      <p:grpSp>
        <p:nvGrpSpPr>
          <p:cNvPr id="340" name="Groupe 339">
            <a:extLst>
              <a:ext uri="{FF2B5EF4-FFF2-40B4-BE49-F238E27FC236}">
                <a16:creationId xmlns:a16="http://schemas.microsoft.com/office/drawing/2014/main" id="{3255C480-2507-FCFD-BC75-CDD9A4E9A966}"/>
              </a:ext>
            </a:extLst>
          </p:cNvPr>
          <p:cNvGrpSpPr/>
          <p:nvPr/>
        </p:nvGrpSpPr>
        <p:grpSpPr>
          <a:xfrm>
            <a:off x="6490794" y="3898995"/>
            <a:ext cx="787014" cy="1229764"/>
            <a:chOff x="7209239" y="4023090"/>
            <a:chExt cx="787014" cy="1229764"/>
          </a:xfrm>
        </p:grpSpPr>
        <p:cxnSp>
          <p:nvCxnSpPr>
            <p:cNvPr id="341" name="Connecteur droit 340">
              <a:extLst>
                <a:ext uri="{FF2B5EF4-FFF2-40B4-BE49-F238E27FC236}">
                  <a16:creationId xmlns:a16="http://schemas.microsoft.com/office/drawing/2014/main" id="{3D2E5190-E75D-525A-17AB-B0AE3675E8F8}"/>
                </a:ext>
              </a:extLst>
            </p:cNvPr>
            <p:cNvCxnSpPr>
              <a:cxnSpLocks/>
            </p:cNvCxnSpPr>
            <p:nvPr/>
          </p:nvCxnSpPr>
          <p:spPr>
            <a:xfrm>
              <a:off x="7218001" y="4023090"/>
              <a:ext cx="0" cy="10420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2" name="Groupe 341">
              <a:extLst>
                <a:ext uri="{FF2B5EF4-FFF2-40B4-BE49-F238E27FC236}">
                  <a16:creationId xmlns:a16="http://schemas.microsoft.com/office/drawing/2014/main" id="{5CD89BC8-E267-AE27-FAA2-5F20C81D8453}"/>
                </a:ext>
              </a:extLst>
            </p:cNvPr>
            <p:cNvGrpSpPr/>
            <p:nvPr/>
          </p:nvGrpSpPr>
          <p:grpSpPr>
            <a:xfrm>
              <a:off x="7209239" y="4885216"/>
              <a:ext cx="787014" cy="367638"/>
              <a:chOff x="2142820" y="2215687"/>
              <a:chExt cx="787014" cy="367638"/>
            </a:xfrm>
          </p:grpSpPr>
          <p:sp>
            <p:nvSpPr>
              <p:cNvPr id="343" name="Rectangle 342">
                <a:extLst>
                  <a:ext uri="{FF2B5EF4-FFF2-40B4-BE49-F238E27FC236}">
                    <a16:creationId xmlns:a16="http://schemas.microsoft.com/office/drawing/2014/main" id="{509D6C8F-4A26-2CC5-37BF-0479A43C0230}"/>
                  </a:ext>
                </a:extLst>
              </p:cNvPr>
              <p:cNvSpPr/>
              <p:nvPr/>
            </p:nvSpPr>
            <p:spPr>
              <a:xfrm>
                <a:off x="2142820" y="2223325"/>
                <a:ext cx="769910"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44" name="Image 343">
                <a:extLst>
                  <a:ext uri="{FF2B5EF4-FFF2-40B4-BE49-F238E27FC236}">
                    <a16:creationId xmlns:a16="http://schemas.microsoft.com/office/drawing/2014/main" id="{ADAD2775-3BA8-C2DD-F869-A550447AF4CC}"/>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45" name="Text Box 128">
                <a:extLst>
                  <a:ext uri="{FF2B5EF4-FFF2-40B4-BE49-F238E27FC236}">
                    <a16:creationId xmlns:a16="http://schemas.microsoft.com/office/drawing/2014/main" id="{464A3321-5C5A-9674-A297-FEEFEAF4A2AF}"/>
                  </a:ext>
                </a:extLst>
              </p:cNvPr>
              <p:cNvSpPr txBox="1">
                <a:spLocks noChangeArrowheads="1"/>
              </p:cNvSpPr>
              <p:nvPr/>
            </p:nvSpPr>
            <p:spPr bwMode="auto">
              <a:xfrm>
                <a:off x="2496034" y="2215687"/>
                <a:ext cx="433800"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2024</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MMX</a:t>
                </a:r>
              </a:p>
            </p:txBody>
          </p:sp>
        </p:grpSp>
      </p:grpSp>
      <p:sp>
        <p:nvSpPr>
          <p:cNvPr id="346" name="ZoneTexte 345">
            <a:extLst>
              <a:ext uri="{FF2B5EF4-FFF2-40B4-BE49-F238E27FC236}">
                <a16:creationId xmlns:a16="http://schemas.microsoft.com/office/drawing/2014/main" id="{98ADCA38-6BAA-C632-F04F-A6C057ECEA3D}"/>
              </a:ext>
            </a:extLst>
          </p:cNvPr>
          <p:cNvSpPr txBox="1"/>
          <p:nvPr/>
        </p:nvSpPr>
        <p:spPr>
          <a:xfrm>
            <a:off x="809983"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2010</a:t>
            </a:r>
          </a:p>
        </p:txBody>
      </p:sp>
      <p:sp>
        <p:nvSpPr>
          <p:cNvPr id="347" name="ZoneTexte 346">
            <a:extLst>
              <a:ext uri="{FF2B5EF4-FFF2-40B4-BE49-F238E27FC236}">
                <a16:creationId xmlns:a16="http://schemas.microsoft.com/office/drawing/2014/main" id="{2831E55D-097D-A782-72BE-F6B57EB0B9C9}"/>
              </a:ext>
            </a:extLst>
          </p:cNvPr>
          <p:cNvSpPr txBox="1"/>
          <p:nvPr/>
        </p:nvSpPr>
        <p:spPr>
          <a:xfrm>
            <a:off x="2691688"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2015</a:t>
            </a:r>
          </a:p>
        </p:txBody>
      </p:sp>
      <p:sp>
        <p:nvSpPr>
          <p:cNvPr id="348" name="ZoneTexte 347">
            <a:extLst>
              <a:ext uri="{FF2B5EF4-FFF2-40B4-BE49-F238E27FC236}">
                <a16:creationId xmlns:a16="http://schemas.microsoft.com/office/drawing/2014/main" id="{BEA22749-0501-34CC-CCAA-5D495FFDA3B8}"/>
              </a:ext>
            </a:extLst>
          </p:cNvPr>
          <p:cNvSpPr txBox="1"/>
          <p:nvPr/>
        </p:nvSpPr>
        <p:spPr>
          <a:xfrm>
            <a:off x="4573730"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2020</a:t>
            </a:r>
          </a:p>
        </p:txBody>
      </p:sp>
      <p:sp>
        <p:nvSpPr>
          <p:cNvPr id="349" name="ZoneTexte 348">
            <a:extLst>
              <a:ext uri="{FF2B5EF4-FFF2-40B4-BE49-F238E27FC236}">
                <a16:creationId xmlns:a16="http://schemas.microsoft.com/office/drawing/2014/main" id="{9776A8B2-1C40-5793-3CB8-AF192DC05DDB}"/>
              </a:ext>
            </a:extLst>
          </p:cNvPr>
          <p:cNvSpPr txBox="1"/>
          <p:nvPr/>
        </p:nvSpPr>
        <p:spPr>
          <a:xfrm>
            <a:off x="6458980"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2025</a:t>
            </a:r>
          </a:p>
        </p:txBody>
      </p:sp>
      <p:sp>
        <p:nvSpPr>
          <p:cNvPr id="350" name="ZoneTexte 349">
            <a:extLst>
              <a:ext uri="{FF2B5EF4-FFF2-40B4-BE49-F238E27FC236}">
                <a16:creationId xmlns:a16="http://schemas.microsoft.com/office/drawing/2014/main" id="{7C319493-662A-AC68-478F-CD4D743A8C67}"/>
              </a:ext>
            </a:extLst>
          </p:cNvPr>
          <p:cNvSpPr txBox="1"/>
          <p:nvPr/>
        </p:nvSpPr>
        <p:spPr>
          <a:xfrm>
            <a:off x="8337592"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2030</a:t>
            </a:r>
          </a:p>
        </p:txBody>
      </p:sp>
      <p:sp>
        <p:nvSpPr>
          <p:cNvPr id="351" name="ZoneTexte 350">
            <a:extLst>
              <a:ext uri="{FF2B5EF4-FFF2-40B4-BE49-F238E27FC236}">
                <a16:creationId xmlns:a16="http://schemas.microsoft.com/office/drawing/2014/main" id="{8D52FC34-88FF-20FA-517A-1832906747FA}"/>
              </a:ext>
            </a:extLst>
          </p:cNvPr>
          <p:cNvSpPr txBox="1"/>
          <p:nvPr/>
        </p:nvSpPr>
        <p:spPr>
          <a:xfrm>
            <a:off x="10204673" y="3618045"/>
            <a:ext cx="818744" cy="246221"/>
          </a:xfrm>
          <a:prstGeom prst="rect">
            <a:avLst/>
          </a:prstGeom>
          <a:noFill/>
        </p:spPr>
        <p:txBody>
          <a:bodyPr wrap="square" rtlCol="0">
            <a:spAutoFit/>
          </a:bodyPr>
          <a:lstStyle/>
          <a:p>
            <a:pPr algn="ctr"/>
            <a:r>
              <a:rPr lang="fr-FR" sz="1000" b="1" dirty="0">
                <a:latin typeface="Arial Black" panose="020B0604020202020204" pitchFamily="34" charset="0"/>
                <a:cs typeface="Arial Black" panose="020B0604020202020204" pitchFamily="34" charset="0"/>
              </a:rPr>
              <a:t>2035</a:t>
            </a:r>
          </a:p>
        </p:txBody>
      </p:sp>
      <p:sp>
        <p:nvSpPr>
          <p:cNvPr id="352" name="ZoneTexte 351">
            <a:extLst>
              <a:ext uri="{FF2B5EF4-FFF2-40B4-BE49-F238E27FC236}">
                <a16:creationId xmlns:a16="http://schemas.microsoft.com/office/drawing/2014/main" id="{26B0EDCB-EED4-6DB4-142D-B9B2151B2335}"/>
              </a:ext>
            </a:extLst>
          </p:cNvPr>
          <p:cNvSpPr txBox="1"/>
          <p:nvPr/>
        </p:nvSpPr>
        <p:spPr>
          <a:xfrm>
            <a:off x="258777" y="2761444"/>
            <a:ext cx="1195435" cy="738664"/>
          </a:xfrm>
          <a:prstGeom prst="rect">
            <a:avLst/>
          </a:prstGeom>
          <a:noFill/>
        </p:spPr>
        <p:txBody>
          <a:bodyPr wrap="square" rtlCol="0">
            <a:spAutoFit/>
          </a:bodyPr>
          <a:lstStyle/>
          <a:p>
            <a:pPr defTabSz="860948">
              <a:lnSpc>
                <a:spcPct val="200000"/>
              </a:lnSpc>
              <a:defRPr/>
            </a:pPr>
            <a:r>
              <a:rPr lang="en-GB" sz="700" b="1" dirty="0">
                <a:solidFill>
                  <a:schemeClr val="bg1"/>
                </a:solidFill>
                <a:latin typeface="Arial" panose="020B0604020202020204" pitchFamily="34" charset="0"/>
                <a:ea typeface="ヒラギノ角ゴ Pro W3"/>
                <a:cs typeface="Arial" panose="020B0604020202020204" pitchFamily="34" charset="0"/>
              </a:rPr>
              <a:t>SOHO (1995)</a:t>
            </a:r>
          </a:p>
          <a:p>
            <a:pPr defTabSz="860948">
              <a:lnSpc>
                <a:spcPct val="200000"/>
              </a:lnSpc>
              <a:defRPr/>
            </a:pPr>
            <a:r>
              <a:rPr lang="en-GB" sz="700" b="1" dirty="0">
                <a:solidFill>
                  <a:schemeClr val="bg1"/>
                </a:solidFill>
                <a:latin typeface="Arial" panose="020B0604020202020204" pitchFamily="34" charset="0"/>
                <a:ea typeface="ヒラギノ角ゴ Pro W3"/>
                <a:cs typeface="Arial" panose="020B0604020202020204" pitchFamily="34" charset="0"/>
              </a:rPr>
              <a:t>XMM (1999)</a:t>
            </a:r>
          </a:p>
          <a:p>
            <a:pPr defTabSz="860948">
              <a:lnSpc>
                <a:spcPct val="200000"/>
              </a:lnSpc>
              <a:defRPr/>
            </a:pPr>
            <a:r>
              <a:rPr lang="en-GB" sz="700" b="1" dirty="0">
                <a:solidFill>
                  <a:schemeClr val="bg1"/>
                </a:solidFill>
                <a:latin typeface="Arial" panose="020B0604020202020204" pitchFamily="34" charset="0"/>
                <a:ea typeface="ヒラギノ角ゴ Pro W3"/>
                <a:cs typeface="Arial" panose="020B0604020202020204" pitchFamily="34" charset="0"/>
              </a:rPr>
              <a:t>Cluster (2000)</a:t>
            </a:r>
          </a:p>
        </p:txBody>
      </p:sp>
      <p:sp>
        <p:nvSpPr>
          <p:cNvPr id="353" name="ZoneTexte 352">
            <a:extLst>
              <a:ext uri="{FF2B5EF4-FFF2-40B4-BE49-F238E27FC236}">
                <a16:creationId xmlns:a16="http://schemas.microsoft.com/office/drawing/2014/main" id="{8483C4EF-1657-E65E-A321-09DD9FF07643}"/>
              </a:ext>
            </a:extLst>
          </p:cNvPr>
          <p:cNvSpPr txBox="1"/>
          <p:nvPr/>
        </p:nvSpPr>
        <p:spPr>
          <a:xfrm>
            <a:off x="258777" y="3846729"/>
            <a:ext cx="1195435" cy="738664"/>
          </a:xfrm>
          <a:prstGeom prst="rect">
            <a:avLst/>
          </a:prstGeom>
          <a:noFill/>
        </p:spPr>
        <p:txBody>
          <a:bodyPr wrap="square" rtlCol="0">
            <a:spAutoFit/>
          </a:bodyPr>
          <a:lstStyle/>
          <a:p>
            <a:pPr defTabSz="860948">
              <a:lnSpc>
                <a:spcPct val="200000"/>
              </a:lnSpc>
              <a:defRPr/>
            </a:pPr>
            <a:r>
              <a:rPr lang="en-GB" sz="700" b="1" dirty="0">
                <a:solidFill>
                  <a:schemeClr val="bg1"/>
                </a:solidFill>
                <a:latin typeface="Arial" panose="020B0604020202020204" pitchFamily="34" charset="0"/>
                <a:ea typeface="ヒラギノ角ゴ Pro W3"/>
                <a:cs typeface="Arial" panose="020B0604020202020204" pitchFamily="34" charset="0"/>
              </a:rPr>
              <a:t>Mars Express (2003)</a:t>
            </a:r>
            <a:endParaRPr lang="fr-FR" sz="700" b="1" dirty="0">
              <a:solidFill>
                <a:schemeClr val="bg1"/>
              </a:solidFill>
              <a:latin typeface="Arial" panose="020B0604020202020204" pitchFamily="34" charset="0"/>
              <a:cs typeface="Arial" panose="020B0604020202020204" pitchFamily="34" charset="0"/>
            </a:endParaRPr>
          </a:p>
          <a:p>
            <a:pPr defTabSz="860948">
              <a:lnSpc>
                <a:spcPct val="200000"/>
              </a:lnSpc>
              <a:defRPr/>
            </a:pPr>
            <a:r>
              <a:rPr lang="en-GB" sz="700" b="1" dirty="0">
                <a:solidFill>
                  <a:schemeClr val="bg1"/>
                </a:solidFill>
                <a:latin typeface="Arial" panose="020B0604020202020204" pitchFamily="34" charset="0"/>
                <a:ea typeface="ヒラギノ角ゴ Pro W3"/>
                <a:cs typeface="Arial" panose="020B0604020202020204" pitchFamily="34" charset="0"/>
              </a:rPr>
              <a:t>Stereo (2006)</a:t>
            </a:r>
            <a:endParaRPr lang="fr-FR" sz="700" b="1" dirty="0">
              <a:solidFill>
                <a:schemeClr val="bg1"/>
              </a:solidFill>
              <a:latin typeface="Arial" panose="020B0604020202020204" pitchFamily="34" charset="0"/>
              <a:cs typeface="Arial" panose="020B0604020202020204" pitchFamily="34" charset="0"/>
            </a:endParaRPr>
          </a:p>
          <a:p>
            <a:pPr defTabSz="860948">
              <a:lnSpc>
                <a:spcPct val="200000"/>
              </a:lnSpc>
              <a:defRPr/>
            </a:pPr>
            <a:r>
              <a:rPr lang="en-GB" sz="700" b="1" dirty="0">
                <a:solidFill>
                  <a:schemeClr val="bg1"/>
                </a:solidFill>
                <a:latin typeface="Arial" panose="020B0604020202020204" pitchFamily="34" charset="0"/>
                <a:ea typeface="ヒラギノ角ゴ Pro W3"/>
                <a:cs typeface="Arial" panose="020B0604020202020204" pitchFamily="34" charset="0"/>
              </a:rPr>
              <a:t>DECLIC (2009)</a:t>
            </a:r>
            <a:endParaRPr lang="fr-FR" sz="700" b="1" dirty="0">
              <a:solidFill>
                <a:schemeClr val="bg1"/>
              </a:solidFill>
              <a:latin typeface="Arial" panose="020B0604020202020204" pitchFamily="34" charset="0"/>
              <a:cs typeface="Arial" panose="020B0604020202020204" pitchFamily="34" charset="0"/>
            </a:endParaRPr>
          </a:p>
        </p:txBody>
      </p:sp>
      <p:cxnSp>
        <p:nvCxnSpPr>
          <p:cNvPr id="354" name="Connecteur droit avec flèche 353">
            <a:extLst>
              <a:ext uri="{FF2B5EF4-FFF2-40B4-BE49-F238E27FC236}">
                <a16:creationId xmlns:a16="http://schemas.microsoft.com/office/drawing/2014/main" id="{D0FC2E2A-66A2-7813-F0D7-BA6FD75B2A6D}"/>
              </a:ext>
            </a:extLst>
          </p:cNvPr>
          <p:cNvCxnSpPr/>
          <p:nvPr/>
        </p:nvCxnSpPr>
        <p:spPr>
          <a:xfrm flipH="1">
            <a:off x="198763" y="3742369"/>
            <a:ext cx="725070" cy="0"/>
          </a:xfrm>
          <a:prstGeom prst="straightConnector1">
            <a:avLst/>
          </a:prstGeom>
          <a:ln w="53975">
            <a:solidFill>
              <a:schemeClr val="accent1">
                <a:alpha val="36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55" name="Groupe 354">
            <a:extLst>
              <a:ext uri="{FF2B5EF4-FFF2-40B4-BE49-F238E27FC236}">
                <a16:creationId xmlns:a16="http://schemas.microsoft.com/office/drawing/2014/main" id="{12EAC6E2-D4BB-B1ED-82EE-814F75EF4869}"/>
              </a:ext>
            </a:extLst>
          </p:cNvPr>
          <p:cNvGrpSpPr/>
          <p:nvPr/>
        </p:nvGrpSpPr>
        <p:grpSpPr>
          <a:xfrm>
            <a:off x="7726174" y="2169251"/>
            <a:ext cx="836801" cy="1418432"/>
            <a:chOff x="8219950" y="1900568"/>
            <a:chExt cx="836801" cy="1418432"/>
          </a:xfrm>
        </p:grpSpPr>
        <p:cxnSp>
          <p:nvCxnSpPr>
            <p:cNvPr id="356" name="Connecteur droit 355">
              <a:extLst>
                <a:ext uri="{FF2B5EF4-FFF2-40B4-BE49-F238E27FC236}">
                  <a16:creationId xmlns:a16="http://schemas.microsoft.com/office/drawing/2014/main" id="{3DF6E198-C77F-BA09-1D9D-58E44F887D76}"/>
                </a:ext>
              </a:extLst>
            </p:cNvPr>
            <p:cNvCxnSpPr>
              <a:cxnSpLocks/>
            </p:cNvCxnSpPr>
            <p:nvPr/>
          </p:nvCxnSpPr>
          <p:spPr>
            <a:xfrm>
              <a:off x="8227897" y="2206663"/>
              <a:ext cx="1996" cy="11123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7" name="Groupe 356">
              <a:extLst>
                <a:ext uri="{FF2B5EF4-FFF2-40B4-BE49-F238E27FC236}">
                  <a16:creationId xmlns:a16="http://schemas.microsoft.com/office/drawing/2014/main" id="{AA095845-E157-D34A-D534-89A85DB5161C}"/>
                </a:ext>
              </a:extLst>
            </p:cNvPr>
            <p:cNvGrpSpPr/>
            <p:nvPr/>
          </p:nvGrpSpPr>
          <p:grpSpPr>
            <a:xfrm>
              <a:off x="8219950" y="1900568"/>
              <a:ext cx="836801" cy="367638"/>
              <a:chOff x="2142820" y="2215687"/>
              <a:chExt cx="836801" cy="367638"/>
            </a:xfrm>
          </p:grpSpPr>
          <p:sp>
            <p:nvSpPr>
              <p:cNvPr id="358" name="Rectangle 357">
                <a:extLst>
                  <a:ext uri="{FF2B5EF4-FFF2-40B4-BE49-F238E27FC236}">
                    <a16:creationId xmlns:a16="http://schemas.microsoft.com/office/drawing/2014/main" id="{021C5DE3-2B32-6BB7-38CD-F3178DBE8003}"/>
                  </a:ext>
                </a:extLst>
              </p:cNvPr>
              <p:cNvSpPr/>
              <p:nvPr/>
            </p:nvSpPr>
            <p:spPr>
              <a:xfrm>
                <a:off x="2142820" y="2223325"/>
                <a:ext cx="717853"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59" name="Image 358">
                <a:extLst>
                  <a:ext uri="{FF2B5EF4-FFF2-40B4-BE49-F238E27FC236}">
                    <a16:creationId xmlns:a16="http://schemas.microsoft.com/office/drawing/2014/main" id="{2A1427BA-C015-2F07-C0CC-92E9315B62C4}"/>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60" name="Text Box 128">
                <a:extLst>
                  <a:ext uri="{FF2B5EF4-FFF2-40B4-BE49-F238E27FC236}">
                    <a16:creationId xmlns:a16="http://schemas.microsoft.com/office/drawing/2014/main" id="{0F765D81-E505-E76D-6530-77486FB1BF67}"/>
                  </a:ext>
                </a:extLst>
              </p:cNvPr>
              <p:cNvSpPr txBox="1">
                <a:spLocks noChangeArrowheads="1"/>
              </p:cNvSpPr>
              <p:nvPr/>
            </p:nvSpPr>
            <p:spPr bwMode="auto">
              <a:xfrm>
                <a:off x="2496033" y="2215687"/>
                <a:ext cx="483588"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2027</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PLATO</a:t>
                </a:r>
              </a:p>
            </p:txBody>
          </p:sp>
        </p:grpSp>
      </p:grpSp>
      <p:grpSp>
        <p:nvGrpSpPr>
          <p:cNvPr id="361" name="Groupe 360">
            <a:extLst>
              <a:ext uri="{FF2B5EF4-FFF2-40B4-BE49-F238E27FC236}">
                <a16:creationId xmlns:a16="http://schemas.microsoft.com/office/drawing/2014/main" id="{6C1ABA1D-4468-3BE5-C877-1BC719C8BFF1}"/>
              </a:ext>
            </a:extLst>
          </p:cNvPr>
          <p:cNvGrpSpPr/>
          <p:nvPr/>
        </p:nvGrpSpPr>
        <p:grpSpPr>
          <a:xfrm>
            <a:off x="7945672" y="3891567"/>
            <a:ext cx="394782" cy="570252"/>
            <a:chOff x="8129190" y="4023090"/>
            <a:chExt cx="394782" cy="570252"/>
          </a:xfrm>
        </p:grpSpPr>
        <p:cxnSp>
          <p:nvCxnSpPr>
            <p:cNvPr id="362" name="Connecteur droit 361">
              <a:extLst>
                <a:ext uri="{FF2B5EF4-FFF2-40B4-BE49-F238E27FC236}">
                  <a16:creationId xmlns:a16="http://schemas.microsoft.com/office/drawing/2014/main" id="{DB9A4122-C271-F146-45E8-3A2E524E3A0F}"/>
                </a:ext>
              </a:extLst>
            </p:cNvPr>
            <p:cNvCxnSpPr>
              <a:cxnSpLocks/>
            </p:cNvCxnSpPr>
            <p:nvPr/>
          </p:nvCxnSpPr>
          <p:spPr>
            <a:xfrm>
              <a:off x="8326581"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3" name="Rectangle 362">
              <a:extLst>
                <a:ext uri="{FF2B5EF4-FFF2-40B4-BE49-F238E27FC236}">
                  <a16:creationId xmlns:a16="http://schemas.microsoft.com/office/drawing/2014/main" id="{E07B705E-FC9D-481C-452B-490AD091A268}"/>
                </a:ext>
              </a:extLst>
            </p:cNvPr>
            <p:cNvSpPr>
              <a:spLocks/>
            </p:cNvSpPr>
            <p:nvPr/>
          </p:nvSpPr>
          <p:spPr>
            <a:xfrm>
              <a:off x="8146581" y="434134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4" name="ZoneTexte 363">
              <a:extLst>
                <a:ext uri="{FF2B5EF4-FFF2-40B4-BE49-F238E27FC236}">
                  <a16:creationId xmlns:a16="http://schemas.microsoft.com/office/drawing/2014/main" id="{FF29CE7A-02F7-D15D-A8FA-3D25A7FD91A9}"/>
                </a:ext>
              </a:extLst>
            </p:cNvPr>
            <p:cNvSpPr txBox="1"/>
            <p:nvPr/>
          </p:nvSpPr>
          <p:spPr>
            <a:xfrm>
              <a:off x="8129190" y="4388054"/>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2028</a:t>
              </a:r>
            </a:p>
            <a:p>
              <a:pPr algn="ctr" defTabSz="860948">
                <a:defRPr/>
              </a:pPr>
              <a:r>
                <a:rPr lang="en-GB" sz="500" b="1" dirty="0">
                  <a:latin typeface="Arial" panose="020B0604020202020204" pitchFamily="34" charset="0"/>
                  <a:ea typeface="ヒラギノ角ゴ Pro W3"/>
                  <a:cs typeface="Arial" panose="020B0604020202020204" pitchFamily="34" charset="0"/>
                </a:rPr>
                <a:t>ExoMars</a:t>
              </a:r>
              <a:endParaRPr lang="fr-FR" sz="500" b="1" dirty="0">
                <a:latin typeface="Arial" panose="020B0604020202020204" pitchFamily="34" charset="0"/>
                <a:cs typeface="Arial" panose="020B0604020202020204" pitchFamily="34" charset="0"/>
              </a:endParaRPr>
            </a:p>
          </p:txBody>
        </p:sp>
      </p:grpSp>
      <p:grpSp>
        <p:nvGrpSpPr>
          <p:cNvPr id="365" name="Groupe 364">
            <a:extLst>
              <a:ext uri="{FF2B5EF4-FFF2-40B4-BE49-F238E27FC236}">
                <a16:creationId xmlns:a16="http://schemas.microsoft.com/office/drawing/2014/main" id="{576F49C0-5C21-0597-A673-9DDF62B4BDF0}"/>
              </a:ext>
            </a:extLst>
          </p:cNvPr>
          <p:cNvGrpSpPr/>
          <p:nvPr/>
        </p:nvGrpSpPr>
        <p:grpSpPr>
          <a:xfrm>
            <a:off x="9324063" y="3891567"/>
            <a:ext cx="394782" cy="570252"/>
            <a:chOff x="8129190" y="4023090"/>
            <a:chExt cx="394782" cy="570252"/>
          </a:xfrm>
        </p:grpSpPr>
        <p:cxnSp>
          <p:nvCxnSpPr>
            <p:cNvPr id="366" name="Connecteur droit 365">
              <a:extLst>
                <a:ext uri="{FF2B5EF4-FFF2-40B4-BE49-F238E27FC236}">
                  <a16:creationId xmlns:a16="http://schemas.microsoft.com/office/drawing/2014/main" id="{85493914-A505-100B-800E-CFB83D83CA48}"/>
                </a:ext>
              </a:extLst>
            </p:cNvPr>
            <p:cNvCxnSpPr>
              <a:cxnSpLocks/>
            </p:cNvCxnSpPr>
            <p:nvPr/>
          </p:nvCxnSpPr>
          <p:spPr>
            <a:xfrm>
              <a:off x="8326581"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7" name="Rectangle 366">
              <a:extLst>
                <a:ext uri="{FF2B5EF4-FFF2-40B4-BE49-F238E27FC236}">
                  <a16:creationId xmlns:a16="http://schemas.microsoft.com/office/drawing/2014/main" id="{78B5AEF8-1A0B-FCB7-4ABA-0EF75DA4273E}"/>
                </a:ext>
              </a:extLst>
            </p:cNvPr>
            <p:cNvSpPr>
              <a:spLocks/>
            </p:cNvSpPr>
            <p:nvPr/>
          </p:nvSpPr>
          <p:spPr>
            <a:xfrm>
              <a:off x="8146581" y="434134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8" name="ZoneTexte 367">
              <a:extLst>
                <a:ext uri="{FF2B5EF4-FFF2-40B4-BE49-F238E27FC236}">
                  <a16:creationId xmlns:a16="http://schemas.microsoft.com/office/drawing/2014/main" id="{F013EF8D-9D9E-E4E1-7E0F-BD88060D195B}"/>
                </a:ext>
              </a:extLst>
            </p:cNvPr>
            <p:cNvSpPr txBox="1"/>
            <p:nvPr/>
          </p:nvSpPr>
          <p:spPr>
            <a:xfrm>
              <a:off x="8129190" y="4388054"/>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2032 </a:t>
              </a:r>
            </a:p>
            <a:p>
              <a:pPr algn="ctr" defTabSz="860948">
                <a:defRPr/>
              </a:pPr>
              <a:r>
                <a:rPr lang="en-GB" sz="500" b="1" dirty="0">
                  <a:latin typeface="Arial" panose="020B0604020202020204" pitchFamily="34" charset="0"/>
                  <a:ea typeface="ヒラギノ角ゴ Pro W3"/>
                  <a:cs typeface="Arial" panose="020B0604020202020204" pitchFamily="34" charset="0"/>
                </a:rPr>
                <a:t>Envision</a:t>
              </a:r>
              <a:endParaRPr lang="fr-FR" sz="500" b="1" dirty="0">
                <a:latin typeface="Arial" panose="020B0604020202020204" pitchFamily="34" charset="0"/>
                <a:cs typeface="Arial" panose="020B0604020202020204" pitchFamily="34" charset="0"/>
              </a:endParaRPr>
            </a:p>
          </p:txBody>
        </p:sp>
      </p:grpSp>
      <p:grpSp>
        <p:nvGrpSpPr>
          <p:cNvPr id="369" name="Groupe 368">
            <a:extLst>
              <a:ext uri="{FF2B5EF4-FFF2-40B4-BE49-F238E27FC236}">
                <a16:creationId xmlns:a16="http://schemas.microsoft.com/office/drawing/2014/main" id="{78C702C9-DE80-55EB-24AB-853C56BD2DEC}"/>
              </a:ext>
            </a:extLst>
          </p:cNvPr>
          <p:cNvGrpSpPr/>
          <p:nvPr/>
        </p:nvGrpSpPr>
        <p:grpSpPr>
          <a:xfrm>
            <a:off x="5933394" y="3891567"/>
            <a:ext cx="394782" cy="570252"/>
            <a:chOff x="6327891" y="4023090"/>
            <a:chExt cx="394782" cy="570252"/>
          </a:xfrm>
        </p:grpSpPr>
        <p:cxnSp>
          <p:nvCxnSpPr>
            <p:cNvPr id="370" name="Connecteur droit 369">
              <a:extLst>
                <a:ext uri="{FF2B5EF4-FFF2-40B4-BE49-F238E27FC236}">
                  <a16:creationId xmlns:a16="http://schemas.microsoft.com/office/drawing/2014/main" id="{0848F86F-26C3-EF07-7AF0-5E42CECD6CBF}"/>
                </a:ext>
              </a:extLst>
            </p:cNvPr>
            <p:cNvCxnSpPr>
              <a:cxnSpLocks/>
            </p:cNvCxnSpPr>
            <p:nvPr/>
          </p:nvCxnSpPr>
          <p:spPr>
            <a:xfrm>
              <a:off x="6525282"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1" name="Rectangle 370">
              <a:extLst>
                <a:ext uri="{FF2B5EF4-FFF2-40B4-BE49-F238E27FC236}">
                  <a16:creationId xmlns:a16="http://schemas.microsoft.com/office/drawing/2014/main" id="{BB0A3454-3425-1E32-122D-C8B5BA127EB9}"/>
                </a:ext>
              </a:extLst>
            </p:cNvPr>
            <p:cNvSpPr>
              <a:spLocks/>
            </p:cNvSpPr>
            <p:nvPr/>
          </p:nvSpPr>
          <p:spPr>
            <a:xfrm>
              <a:off x="6345282" y="434134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2" name="ZoneTexte 371">
              <a:extLst>
                <a:ext uri="{FF2B5EF4-FFF2-40B4-BE49-F238E27FC236}">
                  <a16:creationId xmlns:a16="http://schemas.microsoft.com/office/drawing/2014/main" id="{53CE3D43-9A4D-A6D2-C570-C1CFCD47169D}"/>
                </a:ext>
              </a:extLst>
            </p:cNvPr>
            <p:cNvSpPr txBox="1"/>
            <p:nvPr/>
          </p:nvSpPr>
          <p:spPr>
            <a:xfrm>
              <a:off x="6327891" y="4388054"/>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2023</a:t>
              </a:r>
            </a:p>
            <a:p>
              <a:pPr algn="ctr" defTabSz="860948">
                <a:defRPr/>
              </a:pPr>
              <a:r>
                <a:rPr lang="en-GB" sz="500" b="1" dirty="0">
                  <a:latin typeface="Arial" panose="020B0604020202020204" pitchFamily="34" charset="0"/>
                  <a:ea typeface="ヒラギノ角ゴ Pro W3"/>
                  <a:cs typeface="Arial" panose="020B0604020202020204" pitchFamily="34" charset="0"/>
                </a:rPr>
                <a:t>MTB2</a:t>
              </a:r>
              <a:endParaRPr lang="fr-FR" sz="500" b="1" dirty="0">
                <a:latin typeface="Arial" panose="020B0604020202020204" pitchFamily="34" charset="0"/>
                <a:cs typeface="Arial" panose="020B0604020202020204" pitchFamily="34" charset="0"/>
              </a:endParaRPr>
            </a:p>
          </p:txBody>
        </p:sp>
      </p:grpSp>
      <p:grpSp>
        <p:nvGrpSpPr>
          <p:cNvPr id="373" name="Groupe 372">
            <a:extLst>
              <a:ext uri="{FF2B5EF4-FFF2-40B4-BE49-F238E27FC236}">
                <a16:creationId xmlns:a16="http://schemas.microsoft.com/office/drawing/2014/main" id="{5A22A452-AC0E-99CD-CFD8-C3034E64F126}"/>
              </a:ext>
            </a:extLst>
          </p:cNvPr>
          <p:cNvGrpSpPr/>
          <p:nvPr/>
        </p:nvGrpSpPr>
        <p:grpSpPr>
          <a:xfrm>
            <a:off x="6395071" y="3891567"/>
            <a:ext cx="394782" cy="570252"/>
            <a:chOff x="6809154" y="4023090"/>
            <a:chExt cx="394782" cy="570252"/>
          </a:xfrm>
        </p:grpSpPr>
        <p:cxnSp>
          <p:nvCxnSpPr>
            <p:cNvPr id="374" name="Connecteur droit 373">
              <a:extLst>
                <a:ext uri="{FF2B5EF4-FFF2-40B4-BE49-F238E27FC236}">
                  <a16:creationId xmlns:a16="http://schemas.microsoft.com/office/drawing/2014/main" id="{A531163A-7A29-5A5D-4489-A2DB33EAE7D0}"/>
                </a:ext>
              </a:extLst>
            </p:cNvPr>
            <p:cNvCxnSpPr>
              <a:cxnSpLocks/>
            </p:cNvCxnSpPr>
            <p:nvPr/>
          </p:nvCxnSpPr>
          <p:spPr>
            <a:xfrm>
              <a:off x="7006545"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5" name="Rectangle 374">
              <a:extLst>
                <a:ext uri="{FF2B5EF4-FFF2-40B4-BE49-F238E27FC236}">
                  <a16:creationId xmlns:a16="http://schemas.microsoft.com/office/drawing/2014/main" id="{FAE9AC43-5B4C-7487-BEA9-D0B11507C2B4}"/>
                </a:ext>
              </a:extLst>
            </p:cNvPr>
            <p:cNvSpPr>
              <a:spLocks/>
            </p:cNvSpPr>
            <p:nvPr/>
          </p:nvSpPr>
          <p:spPr>
            <a:xfrm>
              <a:off x="6826545" y="434134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6" name="ZoneTexte 375">
              <a:extLst>
                <a:ext uri="{FF2B5EF4-FFF2-40B4-BE49-F238E27FC236}">
                  <a16:creationId xmlns:a16="http://schemas.microsoft.com/office/drawing/2014/main" id="{2EEFA861-5EB4-E00A-F2CE-5348D76303BC}"/>
                </a:ext>
              </a:extLst>
            </p:cNvPr>
            <p:cNvSpPr txBox="1"/>
            <p:nvPr/>
          </p:nvSpPr>
          <p:spPr>
            <a:xfrm>
              <a:off x="6809154" y="4388054"/>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2024</a:t>
              </a:r>
            </a:p>
            <a:p>
              <a:pPr algn="ctr" defTabSz="860948">
                <a:defRPr/>
              </a:pPr>
              <a:r>
                <a:rPr lang="en-GB" sz="500" b="1" dirty="0">
                  <a:latin typeface="Arial" panose="020B0604020202020204" pitchFamily="34" charset="0"/>
                  <a:ea typeface="ヒラギノ角ゴ Pro W3"/>
                  <a:cs typeface="Arial" panose="020B0604020202020204" pitchFamily="34" charset="0"/>
                </a:rPr>
                <a:t>DORN</a:t>
              </a:r>
              <a:endParaRPr lang="fr-FR" sz="500" b="1" dirty="0">
                <a:latin typeface="Arial" panose="020B0604020202020204" pitchFamily="34" charset="0"/>
                <a:cs typeface="Arial" panose="020B0604020202020204" pitchFamily="34" charset="0"/>
              </a:endParaRPr>
            </a:p>
          </p:txBody>
        </p:sp>
      </p:grpSp>
      <p:grpSp>
        <p:nvGrpSpPr>
          <p:cNvPr id="377" name="Groupe 376">
            <a:extLst>
              <a:ext uri="{FF2B5EF4-FFF2-40B4-BE49-F238E27FC236}">
                <a16:creationId xmlns:a16="http://schemas.microsoft.com/office/drawing/2014/main" id="{4F4E1AC2-6519-FC40-28F8-849A40A09956}"/>
              </a:ext>
            </a:extLst>
          </p:cNvPr>
          <p:cNvGrpSpPr/>
          <p:nvPr/>
        </p:nvGrpSpPr>
        <p:grpSpPr>
          <a:xfrm>
            <a:off x="9728345" y="2949072"/>
            <a:ext cx="394782" cy="642869"/>
            <a:chOff x="4654879" y="2949072"/>
            <a:chExt cx="394782" cy="642869"/>
          </a:xfrm>
        </p:grpSpPr>
        <p:cxnSp>
          <p:nvCxnSpPr>
            <p:cNvPr id="378" name="Connecteur droit 377">
              <a:extLst>
                <a:ext uri="{FF2B5EF4-FFF2-40B4-BE49-F238E27FC236}">
                  <a16:creationId xmlns:a16="http://schemas.microsoft.com/office/drawing/2014/main" id="{8C94341C-00C7-AC1E-93D9-B17205903FFF}"/>
                </a:ext>
              </a:extLst>
            </p:cNvPr>
            <p:cNvCxnSpPr>
              <a:cxnSpLocks/>
            </p:cNvCxnSpPr>
            <p:nvPr/>
          </p:nvCxnSpPr>
          <p:spPr>
            <a:xfrm>
              <a:off x="4844098" y="3194326"/>
              <a:ext cx="0" cy="3976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9" name="Rectangle 378">
              <a:extLst>
                <a:ext uri="{FF2B5EF4-FFF2-40B4-BE49-F238E27FC236}">
                  <a16:creationId xmlns:a16="http://schemas.microsoft.com/office/drawing/2014/main" id="{9D5E0C99-A7E0-3035-0D3D-6A8039E2B82C}"/>
                </a:ext>
              </a:extLst>
            </p:cNvPr>
            <p:cNvSpPr>
              <a:spLocks/>
            </p:cNvSpPr>
            <p:nvPr/>
          </p:nvSpPr>
          <p:spPr>
            <a:xfrm>
              <a:off x="4674080" y="2949072"/>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0" name="ZoneTexte 379">
              <a:extLst>
                <a:ext uri="{FF2B5EF4-FFF2-40B4-BE49-F238E27FC236}">
                  <a16:creationId xmlns:a16="http://schemas.microsoft.com/office/drawing/2014/main" id="{A3F675B8-68C6-FEAC-D634-0729A4F61C52}"/>
                </a:ext>
              </a:extLst>
            </p:cNvPr>
            <p:cNvSpPr txBox="1"/>
            <p:nvPr/>
          </p:nvSpPr>
          <p:spPr>
            <a:xfrm>
              <a:off x="4654879" y="3000856"/>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2033</a:t>
              </a:r>
            </a:p>
            <a:p>
              <a:pPr algn="ctr" defTabSz="860948">
                <a:defRPr/>
              </a:pPr>
              <a:r>
                <a:rPr lang="en-GB" sz="500" b="1" dirty="0">
                  <a:latin typeface="Arial" panose="020B0604020202020204" pitchFamily="34" charset="0"/>
                  <a:ea typeface="ヒラギノ角ゴ Pro W3"/>
                  <a:cs typeface="Arial" panose="020B0604020202020204" pitchFamily="34" charset="0"/>
                </a:rPr>
                <a:t>Athena</a:t>
              </a:r>
              <a:endParaRPr lang="fr-FR" sz="500" b="1" dirty="0">
                <a:latin typeface="Arial" panose="020B0604020202020204" pitchFamily="34" charset="0"/>
                <a:cs typeface="Arial" panose="020B0604020202020204" pitchFamily="34" charset="0"/>
              </a:endParaRPr>
            </a:p>
          </p:txBody>
        </p:sp>
      </p:grpSp>
      <p:grpSp>
        <p:nvGrpSpPr>
          <p:cNvPr id="381" name="Groupe 380">
            <a:extLst>
              <a:ext uri="{FF2B5EF4-FFF2-40B4-BE49-F238E27FC236}">
                <a16:creationId xmlns:a16="http://schemas.microsoft.com/office/drawing/2014/main" id="{F5D7F880-4D4E-659B-01CE-081D3904800C}"/>
              </a:ext>
            </a:extLst>
          </p:cNvPr>
          <p:cNvGrpSpPr/>
          <p:nvPr/>
        </p:nvGrpSpPr>
        <p:grpSpPr>
          <a:xfrm>
            <a:off x="10719044" y="2829906"/>
            <a:ext cx="394782" cy="757777"/>
            <a:chOff x="10719044" y="2829906"/>
            <a:chExt cx="394782" cy="757777"/>
          </a:xfrm>
        </p:grpSpPr>
        <p:cxnSp>
          <p:nvCxnSpPr>
            <p:cNvPr id="382" name="Connecteur droit 381">
              <a:extLst>
                <a:ext uri="{FF2B5EF4-FFF2-40B4-BE49-F238E27FC236}">
                  <a16:creationId xmlns:a16="http://schemas.microsoft.com/office/drawing/2014/main" id="{47417FEC-FBBC-547A-0143-10F1BC16324B}"/>
                </a:ext>
              </a:extLst>
            </p:cNvPr>
            <p:cNvCxnSpPr>
              <a:cxnSpLocks/>
            </p:cNvCxnSpPr>
            <p:nvPr/>
          </p:nvCxnSpPr>
          <p:spPr>
            <a:xfrm>
              <a:off x="10908263" y="3075160"/>
              <a:ext cx="0" cy="5125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3" name="Rectangle 382">
              <a:extLst>
                <a:ext uri="{FF2B5EF4-FFF2-40B4-BE49-F238E27FC236}">
                  <a16:creationId xmlns:a16="http://schemas.microsoft.com/office/drawing/2014/main" id="{30CBE89E-BB11-F87F-E726-7D0FFC1CB12A}"/>
                </a:ext>
              </a:extLst>
            </p:cNvPr>
            <p:cNvSpPr>
              <a:spLocks/>
            </p:cNvSpPr>
            <p:nvPr/>
          </p:nvSpPr>
          <p:spPr>
            <a:xfrm>
              <a:off x="10738245" y="2829906"/>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4" name="ZoneTexte 383">
              <a:extLst>
                <a:ext uri="{FF2B5EF4-FFF2-40B4-BE49-F238E27FC236}">
                  <a16:creationId xmlns:a16="http://schemas.microsoft.com/office/drawing/2014/main" id="{9F2E7A51-501D-3604-E3CF-C3F839A93964}"/>
                </a:ext>
              </a:extLst>
            </p:cNvPr>
            <p:cNvSpPr txBox="1"/>
            <p:nvPr/>
          </p:nvSpPr>
          <p:spPr>
            <a:xfrm>
              <a:off x="10719044" y="2881690"/>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2036</a:t>
              </a:r>
            </a:p>
            <a:p>
              <a:pPr algn="ctr" defTabSz="860948">
                <a:defRPr/>
              </a:pPr>
              <a:r>
                <a:rPr lang="en-GB" sz="500" b="1" dirty="0">
                  <a:latin typeface="Arial" panose="020B0604020202020204" pitchFamily="34" charset="0"/>
                  <a:ea typeface="ヒラギノ角ゴ Pro W3"/>
                  <a:cs typeface="Arial" panose="020B0604020202020204" pitchFamily="34" charset="0"/>
                </a:rPr>
                <a:t>LISA</a:t>
              </a:r>
              <a:endParaRPr lang="fr-FR" sz="500" b="1" dirty="0">
                <a:latin typeface="Arial" panose="020B0604020202020204" pitchFamily="34" charset="0"/>
                <a:cs typeface="Arial" panose="020B0604020202020204" pitchFamily="34" charset="0"/>
              </a:endParaRPr>
            </a:p>
          </p:txBody>
        </p:sp>
      </p:grpSp>
      <p:grpSp>
        <p:nvGrpSpPr>
          <p:cNvPr id="385" name="Groupe 384">
            <a:extLst>
              <a:ext uri="{FF2B5EF4-FFF2-40B4-BE49-F238E27FC236}">
                <a16:creationId xmlns:a16="http://schemas.microsoft.com/office/drawing/2014/main" id="{3D41D1A6-7111-A627-E959-D237F704D580}"/>
              </a:ext>
            </a:extLst>
          </p:cNvPr>
          <p:cNvGrpSpPr/>
          <p:nvPr/>
        </p:nvGrpSpPr>
        <p:grpSpPr>
          <a:xfrm>
            <a:off x="6527233" y="2758576"/>
            <a:ext cx="775262" cy="774789"/>
            <a:chOff x="6527233" y="2758576"/>
            <a:chExt cx="775262" cy="774789"/>
          </a:xfrm>
        </p:grpSpPr>
        <p:cxnSp>
          <p:nvCxnSpPr>
            <p:cNvPr id="386" name="Connecteur droit 385">
              <a:extLst>
                <a:ext uri="{FF2B5EF4-FFF2-40B4-BE49-F238E27FC236}">
                  <a16:creationId xmlns:a16="http://schemas.microsoft.com/office/drawing/2014/main" id="{790AD7E3-13FA-7797-31AD-5EA0953E485B}"/>
                </a:ext>
              </a:extLst>
            </p:cNvPr>
            <p:cNvCxnSpPr>
              <a:cxnSpLocks/>
            </p:cNvCxnSpPr>
            <p:nvPr/>
          </p:nvCxnSpPr>
          <p:spPr>
            <a:xfrm>
              <a:off x="6538420" y="2870535"/>
              <a:ext cx="0" cy="66283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7" name="Groupe 386">
              <a:extLst>
                <a:ext uri="{FF2B5EF4-FFF2-40B4-BE49-F238E27FC236}">
                  <a16:creationId xmlns:a16="http://schemas.microsoft.com/office/drawing/2014/main" id="{B866CDF5-C30E-3752-F0FC-57E7E7E1169E}"/>
                </a:ext>
              </a:extLst>
            </p:cNvPr>
            <p:cNvGrpSpPr/>
            <p:nvPr/>
          </p:nvGrpSpPr>
          <p:grpSpPr>
            <a:xfrm>
              <a:off x="6527233" y="2758576"/>
              <a:ext cx="775262" cy="367638"/>
              <a:chOff x="2142820" y="2215687"/>
              <a:chExt cx="775262" cy="367638"/>
            </a:xfrm>
          </p:grpSpPr>
          <p:sp>
            <p:nvSpPr>
              <p:cNvPr id="388" name="Rectangle 387">
                <a:extLst>
                  <a:ext uri="{FF2B5EF4-FFF2-40B4-BE49-F238E27FC236}">
                    <a16:creationId xmlns:a16="http://schemas.microsoft.com/office/drawing/2014/main" id="{4214E679-8D6D-3FDF-9382-0910A19E3B54}"/>
                  </a:ext>
                </a:extLst>
              </p:cNvPr>
              <p:cNvSpPr/>
              <p:nvPr/>
            </p:nvSpPr>
            <p:spPr>
              <a:xfrm>
                <a:off x="2142820" y="2223325"/>
                <a:ext cx="775262"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389" name="Image 388">
                <a:extLst>
                  <a:ext uri="{FF2B5EF4-FFF2-40B4-BE49-F238E27FC236}">
                    <a16:creationId xmlns:a16="http://schemas.microsoft.com/office/drawing/2014/main" id="{228335D8-76FC-FBB4-803E-87504999DA3D}"/>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390" name="Text Box 128">
                <a:extLst>
                  <a:ext uri="{FF2B5EF4-FFF2-40B4-BE49-F238E27FC236}">
                    <a16:creationId xmlns:a16="http://schemas.microsoft.com/office/drawing/2014/main" id="{6E07A75B-05CC-3103-04EA-C32B67C1D9AF}"/>
                  </a:ext>
                </a:extLst>
              </p:cNvPr>
              <p:cNvSpPr txBox="1">
                <a:spLocks noChangeArrowheads="1"/>
              </p:cNvSpPr>
              <p:nvPr/>
            </p:nvSpPr>
            <p:spPr bwMode="auto">
              <a:xfrm>
                <a:off x="2496034" y="2215687"/>
                <a:ext cx="422048"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2024</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Euclid</a:t>
                </a:r>
              </a:p>
            </p:txBody>
          </p:sp>
        </p:grpSp>
      </p:grpSp>
      <p:grpSp>
        <p:nvGrpSpPr>
          <p:cNvPr id="391" name="Groupe 390">
            <a:extLst>
              <a:ext uri="{FF2B5EF4-FFF2-40B4-BE49-F238E27FC236}">
                <a16:creationId xmlns:a16="http://schemas.microsoft.com/office/drawing/2014/main" id="{76B16D1B-A6DA-21F5-5502-BEEA20FAC55C}"/>
              </a:ext>
            </a:extLst>
          </p:cNvPr>
          <p:cNvGrpSpPr/>
          <p:nvPr/>
        </p:nvGrpSpPr>
        <p:grpSpPr>
          <a:xfrm>
            <a:off x="4159963" y="3891567"/>
            <a:ext cx="424800" cy="642251"/>
            <a:chOff x="4149509" y="4023090"/>
            <a:chExt cx="424800" cy="642251"/>
          </a:xfrm>
        </p:grpSpPr>
        <p:cxnSp>
          <p:nvCxnSpPr>
            <p:cNvPr id="392" name="Connecteur droit 391">
              <a:extLst>
                <a:ext uri="{FF2B5EF4-FFF2-40B4-BE49-F238E27FC236}">
                  <a16:creationId xmlns:a16="http://schemas.microsoft.com/office/drawing/2014/main" id="{BCA286DE-38F7-146B-F0C0-5798E279C25E}"/>
                </a:ext>
              </a:extLst>
            </p:cNvPr>
            <p:cNvCxnSpPr>
              <a:cxnSpLocks/>
            </p:cNvCxnSpPr>
            <p:nvPr/>
          </p:nvCxnSpPr>
          <p:spPr>
            <a:xfrm>
              <a:off x="4361909"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3" name="Rectangle 392">
              <a:extLst>
                <a:ext uri="{FF2B5EF4-FFF2-40B4-BE49-F238E27FC236}">
                  <a16:creationId xmlns:a16="http://schemas.microsoft.com/office/drawing/2014/main" id="{D365183F-A98E-E2E7-5133-FA6FBD27EEAF}"/>
                </a:ext>
              </a:extLst>
            </p:cNvPr>
            <p:cNvSpPr>
              <a:spLocks/>
            </p:cNvSpPr>
            <p:nvPr/>
          </p:nvSpPr>
          <p:spPr>
            <a:xfrm>
              <a:off x="4149509" y="4341341"/>
              <a:ext cx="4248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4" name="ZoneTexte 393">
              <a:extLst>
                <a:ext uri="{FF2B5EF4-FFF2-40B4-BE49-F238E27FC236}">
                  <a16:creationId xmlns:a16="http://schemas.microsoft.com/office/drawing/2014/main" id="{D24ACC82-FFFE-415D-CF5D-48F20E21B098}"/>
                </a:ext>
              </a:extLst>
            </p:cNvPr>
            <p:cNvSpPr txBox="1"/>
            <p:nvPr/>
          </p:nvSpPr>
          <p:spPr>
            <a:xfrm>
              <a:off x="4158762" y="4388054"/>
              <a:ext cx="406295" cy="230832"/>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2018</a:t>
              </a:r>
            </a:p>
            <a:p>
              <a:pPr algn="ctr" defTabSz="860948">
                <a:defRPr/>
              </a:pPr>
              <a:r>
                <a:rPr lang="en-GB" sz="500" b="1" dirty="0">
                  <a:latin typeface="Arial" panose="020B0604020202020204" pitchFamily="34" charset="0"/>
                  <a:ea typeface="ヒラギノ角ゴ Pro W3"/>
                  <a:cs typeface="Arial" panose="020B0604020202020204" pitchFamily="34" charset="0"/>
                </a:rPr>
                <a:t>Parker</a:t>
              </a:r>
            </a:p>
            <a:p>
              <a:pPr algn="ctr" defTabSz="860948">
                <a:defRPr/>
              </a:pPr>
              <a:r>
                <a:rPr lang="en-GB" sz="500" b="1" dirty="0">
                  <a:latin typeface="Arial" panose="020B0604020202020204" pitchFamily="34" charset="0"/>
                  <a:ea typeface="ヒラギノ角ゴ Pro W3"/>
                  <a:cs typeface="Arial" panose="020B0604020202020204" pitchFamily="34" charset="0"/>
                </a:rPr>
                <a:t>Solar Probe</a:t>
              </a:r>
              <a:endParaRPr lang="fr-FR" sz="500" b="1" dirty="0">
                <a:latin typeface="Arial" panose="020B0604020202020204" pitchFamily="34" charset="0"/>
                <a:cs typeface="Arial" panose="020B0604020202020204" pitchFamily="34" charset="0"/>
              </a:endParaRPr>
            </a:p>
          </p:txBody>
        </p:sp>
      </p:grpSp>
      <p:grpSp>
        <p:nvGrpSpPr>
          <p:cNvPr id="395" name="Groupe 394">
            <a:extLst>
              <a:ext uri="{FF2B5EF4-FFF2-40B4-BE49-F238E27FC236}">
                <a16:creationId xmlns:a16="http://schemas.microsoft.com/office/drawing/2014/main" id="{2F6376B2-6138-6A50-95BE-542DF09B8417}"/>
              </a:ext>
            </a:extLst>
          </p:cNvPr>
          <p:cNvGrpSpPr/>
          <p:nvPr/>
        </p:nvGrpSpPr>
        <p:grpSpPr>
          <a:xfrm>
            <a:off x="4589303" y="3891567"/>
            <a:ext cx="394782" cy="570251"/>
            <a:chOff x="4657221" y="4023090"/>
            <a:chExt cx="394782" cy="570251"/>
          </a:xfrm>
        </p:grpSpPr>
        <p:cxnSp>
          <p:nvCxnSpPr>
            <p:cNvPr id="396" name="Connecteur droit 395">
              <a:extLst>
                <a:ext uri="{FF2B5EF4-FFF2-40B4-BE49-F238E27FC236}">
                  <a16:creationId xmlns:a16="http://schemas.microsoft.com/office/drawing/2014/main" id="{CB18E13B-2BD0-E2C1-537A-E412BD3D4D4A}"/>
                </a:ext>
              </a:extLst>
            </p:cNvPr>
            <p:cNvCxnSpPr>
              <a:cxnSpLocks/>
            </p:cNvCxnSpPr>
            <p:nvPr/>
          </p:nvCxnSpPr>
          <p:spPr>
            <a:xfrm>
              <a:off x="4854612" y="4023090"/>
              <a:ext cx="0" cy="3737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7" name="Rectangle 396">
              <a:extLst>
                <a:ext uri="{FF2B5EF4-FFF2-40B4-BE49-F238E27FC236}">
                  <a16:creationId xmlns:a16="http://schemas.microsoft.com/office/drawing/2014/main" id="{33E7B1F6-7E9A-8A04-7BC1-88C95CA40D64}"/>
                </a:ext>
              </a:extLst>
            </p:cNvPr>
            <p:cNvSpPr>
              <a:spLocks/>
            </p:cNvSpPr>
            <p:nvPr/>
          </p:nvSpPr>
          <p:spPr>
            <a:xfrm>
              <a:off x="4674612" y="4341341"/>
              <a:ext cx="360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dirty="0">
                <a:latin typeface="Arial Black" panose="020B0604020202020204" pitchFamily="34" charset="0"/>
                <a:ea typeface="ヒラギノ角ゴ Pro W3"/>
                <a:cs typeface="Arial Black" panose="020B0604020202020204" pitchFamily="34" charset="0"/>
              </a:endParaRPr>
            </a:p>
          </p:txBody>
        </p:sp>
        <p:sp>
          <p:nvSpPr>
            <p:cNvPr id="398" name="ZoneTexte 397">
              <a:extLst>
                <a:ext uri="{FF2B5EF4-FFF2-40B4-BE49-F238E27FC236}">
                  <a16:creationId xmlns:a16="http://schemas.microsoft.com/office/drawing/2014/main" id="{A625BFFA-B81E-0E3A-BF8B-314D7970C2CC}"/>
                </a:ext>
              </a:extLst>
            </p:cNvPr>
            <p:cNvSpPr txBox="1"/>
            <p:nvPr/>
          </p:nvSpPr>
          <p:spPr>
            <a:xfrm>
              <a:off x="4657221" y="4388054"/>
              <a:ext cx="394782" cy="153888"/>
            </a:xfrm>
            <a:prstGeom prst="rect">
              <a:avLst/>
            </a:prstGeom>
            <a:noFill/>
          </p:spPr>
          <p:txBody>
            <a:bodyPr wrap="square" lIns="0" tIns="0" rIns="0" bIns="0" rtlCol="0">
              <a:spAutoFit/>
            </a:bodyPr>
            <a:lstStyle/>
            <a:p>
              <a:pPr algn="ctr" defTabSz="860948">
                <a:defRPr/>
              </a:pPr>
              <a:r>
                <a:rPr lang="en-GB" sz="500" dirty="0">
                  <a:latin typeface="Arial" panose="020B0604020202020204" pitchFamily="34" charset="0"/>
                  <a:ea typeface="ヒラギノ角ゴ Pro W3"/>
                  <a:cs typeface="Arial" panose="020B0604020202020204" pitchFamily="34" charset="0"/>
                </a:rPr>
                <a:t>2019 </a:t>
              </a:r>
              <a:r>
                <a:rPr lang="en-GB" sz="500" b="1" dirty="0">
                  <a:latin typeface="Arial" panose="020B0604020202020204" pitchFamily="34" charset="0"/>
                  <a:ea typeface="ヒラギノ角ゴ Pro W3"/>
                  <a:cs typeface="Arial" panose="020B0604020202020204" pitchFamily="34" charset="0"/>
                </a:rPr>
                <a:t>EYESAT</a:t>
              </a:r>
              <a:endParaRPr lang="fr-FR" sz="500" b="1" dirty="0">
                <a:latin typeface="Arial" panose="020B0604020202020204" pitchFamily="34" charset="0"/>
                <a:cs typeface="Arial" panose="020B0604020202020204" pitchFamily="34" charset="0"/>
              </a:endParaRPr>
            </a:p>
          </p:txBody>
        </p:sp>
      </p:grpSp>
      <p:grpSp>
        <p:nvGrpSpPr>
          <p:cNvPr id="399" name="Groupe 398">
            <a:extLst>
              <a:ext uri="{FF2B5EF4-FFF2-40B4-BE49-F238E27FC236}">
                <a16:creationId xmlns:a16="http://schemas.microsoft.com/office/drawing/2014/main" id="{B6473755-658F-0EF6-8572-F05039A2B82C}"/>
              </a:ext>
            </a:extLst>
          </p:cNvPr>
          <p:cNvGrpSpPr/>
          <p:nvPr/>
        </p:nvGrpSpPr>
        <p:grpSpPr>
          <a:xfrm>
            <a:off x="1996955" y="3933500"/>
            <a:ext cx="1167308" cy="1019987"/>
            <a:chOff x="1548899" y="4092455"/>
            <a:chExt cx="1167308" cy="1019987"/>
          </a:xfrm>
        </p:grpSpPr>
        <p:cxnSp>
          <p:nvCxnSpPr>
            <p:cNvPr id="400" name="Connecteur droit 399">
              <a:extLst>
                <a:ext uri="{FF2B5EF4-FFF2-40B4-BE49-F238E27FC236}">
                  <a16:creationId xmlns:a16="http://schemas.microsoft.com/office/drawing/2014/main" id="{71948189-098F-8556-C238-5CADCD655515}"/>
                </a:ext>
              </a:extLst>
            </p:cNvPr>
            <p:cNvCxnSpPr>
              <a:cxnSpLocks/>
            </p:cNvCxnSpPr>
            <p:nvPr/>
          </p:nvCxnSpPr>
          <p:spPr>
            <a:xfrm>
              <a:off x="1558907" y="4092455"/>
              <a:ext cx="0" cy="72017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1" name="Groupe 400">
              <a:extLst>
                <a:ext uri="{FF2B5EF4-FFF2-40B4-BE49-F238E27FC236}">
                  <a16:creationId xmlns:a16="http://schemas.microsoft.com/office/drawing/2014/main" id="{D5ECCE5A-535D-0EF6-AB66-7CF1BFB81C6E}"/>
                </a:ext>
              </a:extLst>
            </p:cNvPr>
            <p:cNvGrpSpPr/>
            <p:nvPr/>
          </p:nvGrpSpPr>
          <p:grpSpPr>
            <a:xfrm>
              <a:off x="1548899" y="4744804"/>
              <a:ext cx="1167308" cy="367638"/>
              <a:chOff x="2142820" y="2215687"/>
              <a:chExt cx="1167308" cy="367638"/>
            </a:xfrm>
          </p:grpSpPr>
          <p:sp>
            <p:nvSpPr>
              <p:cNvPr id="402" name="Rectangle 401">
                <a:extLst>
                  <a:ext uri="{FF2B5EF4-FFF2-40B4-BE49-F238E27FC236}">
                    <a16:creationId xmlns:a16="http://schemas.microsoft.com/office/drawing/2014/main" id="{7A693F1A-793C-9230-3322-9C3F01826DD1}"/>
                  </a:ext>
                </a:extLst>
              </p:cNvPr>
              <p:cNvSpPr/>
              <p:nvPr/>
            </p:nvSpPr>
            <p:spPr>
              <a:xfrm>
                <a:off x="2142820" y="2223325"/>
                <a:ext cx="1029050"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403" name="Image 402">
                <a:extLst>
                  <a:ext uri="{FF2B5EF4-FFF2-40B4-BE49-F238E27FC236}">
                    <a16:creationId xmlns:a16="http://schemas.microsoft.com/office/drawing/2014/main" id="{EAAE1858-C8B6-888A-20EC-87183E7B9DF7}"/>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404" name="Text Box 128">
                <a:extLst>
                  <a:ext uri="{FF2B5EF4-FFF2-40B4-BE49-F238E27FC236}">
                    <a16:creationId xmlns:a16="http://schemas.microsoft.com/office/drawing/2014/main" id="{B6525CAD-57CC-E547-40AF-800DADEC69E5}"/>
                  </a:ext>
                </a:extLst>
              </p:cNvPr>
              <p:cNvSpPr txBox="1">
                <a:spLocks noChangeArrowheads="1"/>
              </p:cNvSpPr>
              <p:nvPr/>
            </p:nvSpPr>
            <p:spPr bwMode="auto">
              <a:xfrm>
                <a:off x="2496033" y="2215687"/>
                <a:ext cx="814095"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2012</a:t>
                </a:r>
                <a:r>
                  <a:rPr lang="en-GB" sz="800" b="1" dirty="0">
                    <a:latin typeface="Arial" panose="020B0604020202020204" pitchFamily="34" charset="0"/>
                    <a:ea typeface="ヒラギノ角ゴ Pro W3"/>
                    <a:cs typeface="Arial" panose="020B0604020202020204" pitchFamily="34" charset="0"/>
                  </a:rPr>
                  <a:t> MSL /</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Curiosity</a:t>
                </a:r>
              </a:p>
            </p:txBody>
          </p:sp>
        </p:grpSp>
      </p:grpSp>
      <p:grpSp>
        <p:nvGrpSpPr>
          <p:cNvPr id="405" name="Groupe 404">
            <a:extLst>
              <a:ext uri="{FF2B5EF4-FFF2-40B4-BE49-F238E27FC236}">
                <a16:creationId xmlns:a16="http://schemas.microsoft.com/office/drawing/2014/main" id="{8D2690AB-28E9-8A4B-F19F-A0D651956F7A}"/>
              </a:ext>
            </a:extLst>
          </p:cNvPr>
          <p:cNvGrpSpPr/>
          <p:nvPr/>
        </p:nvGrpSpPr>
        <p:grpSpPr>
          <a:xfrm>
            <a:off x="2755483" y="3842336"/>
            <a:ext cx="1351429" cy="694368"/>
            <a:chOff x="2444587" y="3973859"/>
            <a:chExt cx="1351429" cy="694368"/>
          </a:xfrm>
        </p:grpSpPr>
        <p:cxnSp>
          <p:nvCxnSpPr>
            <p:cNvPr id="406" name="Connecteur droit 405">
              <a:extLst>
                <a:ext uri="{FF2B5EF4-FFF2-40B4-BE49-F238E27FC236}">
                  <a16:creationId xmlns:a16="http://schemas.microsoft.com/office/drawing/2014/main" id="{9FA12274-ED34-4F97-595D-B4FBB2140514}"/>
                </a:ext>
              </a:extLst>
            </p:cNvPr>
            <p:cNvCxnSpPr>
              <a:cxnSpLocks/>
            </p:cNvCxnSpPr>
            <p:nvPr/>
          </p:nvCxnSpPr>
          <p:spPr>
            <a:xfrm>
              <a:off x="2449878" y="3973859"/>
              <a:ext cx="0" cy="5830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7" name="Groupe 406">
              <a:extLst>
                <a:ext uri="{FF2B5EF4-FFF2-40B4-BE49-F238E27FC236}">
                  <a16:creationId xmlns:a16="http://schemas.microsoft.com/office/drawing/2014/main" id="{868E8062-AE2D-3488-F180-DFC70232CCFA}"/>
                </a:ext>
              </a:extLst>
            </p:cNvPr>
            <p:cNvGrpSpPr/>
            <p:nvPr/>
          </p:nvGrpSpPr>
          <p:grpSpPr>
            <a:xfrm>
              <a:off x="2444587" y="4300589"/>
              <a:ext cx="1351429" cy="367638"/>
              <a:chOff x="2142820" y="2215687"/>
              <a:chExt cx="1351429" cy="367638"/>
            </a:xfrm>
          </p:grpSpPr>
          <p:sp>
            <p:nvSpPr>
              <p:cNvPr id="408" name="Rectangle 407">
                <a:extLst>
                  <a:ext uri="{FF2B5EF4-FFF2-40B4-BE49-F238E27FC236}">
                    <a16:creationId xmlns:a16="http://schemas.microsoft.com/office/drawing/2014/main" id="{930BE319-E828-333B-6928-B35269388749}"/>
                  </a:ext>
                </a:extLst>
              </p:cNvPr>
              <p:cNvSpPr/>
              <p:nvPr/>
            </p:nvSpPr>
            <p:spPr>
              <a:xfrm>
                <a:off x="2142820" y="2223325"/>
                <a:ext cx="1336693" cy="360000"/>
              </a:xfrm>
              <a:prstGeom prst="rect">
                <a:avLst/>
              </a:prstGeom>
              <a:solidFill>
                <a:schemeClr val="bg1"/>
              </a:solidFill>
              <a:ln>
                <a:noFill/>
              </a:ln>
              <a:effectLst>
                <a:outerShdw blurRad="635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solidFill>
                </a:endParaRPr>
              </a:p>
            </p:txBody>
          </p:sp>
          <p:pic>
            <p:nvPicPr>
              <p:cNvPr id="409" name="Image 408">
                <a:extLst>
                  <a:ext uri="{FF2B5EF4-FFF2-40B4-BE49-F238E27FC236}">
                    <a16:creationId xmlns:a16="http://schemas.microsoft.com/office/drawing/2014/main" id="{DFF3D2A8-A0B4-99DB-28C2-44C6A1C5CECF}"/>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2142820" y="2223325"/>
                <a:ext cx="360000" cy="360000"/>
              </a:xfrm>
              <a:prstGeom prst="rect">
                <a:avLst/>
              </a:prstGeom>
            </p:spPr>
          </p:pic>
          <p:sp>
            <p:nvSpPr>
              <p:cNvPr id="410" name="Text Box 128">
                <a:extLst>
                  <a:ext uri="{FF2B5EF4-FFF2-40B4-BE49-F238E27FC236}">
                    <a16:creationId xmlns:a16="http://schemas.microsoft.com/office/drawing/2014/main" id="{89981B7B-0766-4342-E10A-11A3D5176BEC}"/>
                  </a:ext>
                </a:extLst>
              </p:cNvPr>
              <p:cNvSpPr txBox="1">
                <a:spLocks noChangeArrowheads="1"/>
              </p:cNvSpPr>
              <p:nvPr/>
            </p:nvSpPr>
            <p:spPr bwMode="auto">
              <a:xfrm>
                <a:off x="2496033" y="2215687"/>
                <a:ext cx="998216" cy="337100"/>
              </a:xfrm>
              <a:prstGeom prst="rect">
                <a:avLst/>
              </a:prstGeom>
              <a:noFill/>
              <a:ln w="9525">
                <a:noFill/>
                <a:miter lim="800000"/>
                <a:headEnd/>
                <a:tailEnd/>
              </a:ln>
            </p:spPr>
            <p:txBody>
              <a:bodyPr wrap="square" lIns="54000" tIns="54000" rIns="36000" bIns="36000">
                <a:spAutoFit/>
              </a:bodyPr>
              <a:lstStyle/>
              <a:p>
                <a:pPr defTabSz="774853" fontAlgn="base">
                  <a:spcBef>
                    <a:spcPct val="0"/>
                  </a:spcBef>
                  <a:spcAft>
                    <a:spcPct val="0"/>
                  </a:spcAft>
                  <a:defRPr/>
                </a:pPr>
                <a:r>
                  <a:rPr lang="en-GB" sz="800" dirty="0">
                    <a:latin typeface="Arial" panose="020B0604020202020204" pitchFamily="34" charset="0"/>
                    <a:ea typeface="ヒラギノ角ゴ Pro W3"/>
                    <a:cs typeface="Arial" panose="020B0604020202020204" pitchFamily="34" charset="0"/>
                  </a:rPr>
                  <a:t>2014 </a:t>
                </a:r>
                <a:r>
                  <a:rPr lang="en-GB" sz="800" b="1" dirty="0">
                    <a:latin typeface="Arial" panose="020B0604020202020204" pitchFamily="34" charset="0"/>
                    <a:ea typeface="ヒラギノ角ゴ Pro W3"/>
                    <a:cs typeface="Arial" panose="020B0604020202020204" pitchFamily="34" charset="0"/>
                  </a:rPr>
                  <a:t>Hayabusa2 /</a:t>
                </a:r>
              </a:p>
              <a:p>
                <a:pPr defTabSz="774853" fontAlgn="base">
                  <a:spcBef>
                    <a:spcPct val="0"/>
                  </a:spcBef>
                  <a:spcAft>
                    <a:spcPct val="0"/>
                  </a:spcAft>
                  <a:defRPr/>
                </a:pPr>
                <a:r>
                  <a:rPr lang="en-GB" sz="800" b="1" dirty="0">
                    <a:latin typeface="Arial" panose="020B0604020202020204" pitchFamily="34" charset="0"/>
                    <a:ea typeface="ヒラギノ角ゴ Pro W3"/>
                    <a:cs typeface="Arial" panose="020B0604020202020204" pitchFamily="34" charset="0"/>
                  </a:rPr>
                  <a:t>Mascot</a:t>
                </a:r>
              </a:p>
            </p:txBody>
          </p:sp>
        </p:grpSp>
      </p:grpSp>
      <p:cxnSp>
        <p:nvCxnSpPr>
          <p:cNvPr id="411" name="Connecteur droit 410">
            <a:extLst>
              <a:ext uri="{FF2B5EF4-FFF2-40B4-BE49-F238E27FC236}">
                <a16:creationId xmlns:a16="http://schemas.microsoft.com/office/drawing/2014/main" id="{6C572A42-53CF-0536-363B-4E5AD179B48E}"/>
              </a:ext>
            </a:extLst>
          </p:cNvPr>
          <p:cNvCxnSpPr/>
          <p:nvPr/>
        </p:nvCxnSpPr>
        <p:spPr>
          <a:xfrm>
            <a:off x="360000" y="591266"/>
            <a:ext cx="96846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4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uvertures sans photo">
  <a:themeElements>
    <a:clrScheme name="cnes2">
      <a:dk1>
        <a:srgbClr val="000000"/>
      </a:dk1>
      <a:lt1>
        <a:sysClr val="window" lastClr="FFFFFF"/>
      </a:lt1>
      <a:dk2>
        <a:srgbClr val="020251"/>
      </a:dk2>
      <a:lt2>
        <a:srgbClr val="646464"/>
      </a:lt2>
      <a:accent1>
        <a:srgbClr val="005191"/>
      </a:accent1>
      <a:accent2>
        <a:srgbClr val="44C39D"/>
      </a:accent2>
      <a:accent3>
        <a:srgbClr val="FF4A54"/>
      </a:accent3>
      <a:accent4>
        <a:srgbClr val="7FEDB3"/>
      </a:accent4>
      <a:accent5>
        <a:srgbClr val="68DFE3"/>
      </a:accent5>
      <a:accent6>
        <a:srgbClr val="FBDD62"/>
      </a:accent6>
      <a:hlink>
        <a:srgbClr val="9AA0FF"/>
      </a:hlink>
      <a:folHlink>
        <a:srgbClr val="FEAC5B"/>
      </a:folHlink>
    </a:clrScheme>
    <a:fontScheme name="cnes Arial">
      <a:majorFont>
        <a:latin typeface="Arial MT Std Extra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que_cnes_Arial_modele2" id="{90B08D47-C11C-44BE-A579-B4A69129148E}" vid="{742C9EE2-1713-45B4-A036-888794510137}"/>
    </a:ext>
  </a:extLst>
</a:theme>
</file>

<file path=ppt/theme/theme2.xml><?xml version="1.0" encoding="utf-8"?>
<a:theme xmlns:a="http://schemas.openxmlformats.org/drawingml/2006/main" name="Couvertures avec photo gauche">
  <a:themeElements>
    <a:clrScheme name="cnes2">
      <a:dk1>
        <a:srgbClr val="000000"/>
      </a:dk1>
      <a:lt1>
        <a:sysClr val="window" lastClr="FFFFFF"/>
      </a:lt1>
      <a:dk2>
        <a:srgbClr val="020251"/>
      </a:dk2>
      <a:lt2>
        <a:srgbClr val="646464"/>
      </a:lt2>
      <a:accent1>
        <a:srgbClr val="005191"/>
      </a:accent1>
      <a:accent2>
        <a:srgbClr val="44C39D"/>
      </a:accent2>
      <a:accent3>
        <a:srgbClr val="FF4A54"/>
      </a:accent3>
      <a:accent4>
        <a:srgbClr val="7FEDB3"/>
      </a:accent4>
      <a:accent5>
        <a:srgbClr val="68DFE3"/>
      </a:accent5>
      <a:accent6>
        <a:srgbClr val="FBDD62"/>
      </a:accent6>
      <a:hlink>
        <a:srgbClr val="9AA0FF"/>
      </a:hlink>
      <a:folHlink>
        <a:srgbClr val="FEAC5B"/>
      </a:folHlink>
    </a:clrScheme>
    <a:fontScheme name="cnes">
      <a:majorFont>
        <a:latin typeface="CNES Poster"/>
        <a:ea typeface=""/>
        <a:cs typeface=""/>
      </a:majorFont>
      <a:minorFont>
        <a:latin typeface="CNE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que_cnes_Arial_modele2" id="{90B08D47-C11C-44BE-A579-B4A69129148E}" vid="{603A8655-3420-4F3D-9D91-907EE86773EB}"/>
    </a:ext>
  </a:extLst>
</a:theme>
</file>

<file path=ppt/theme/theme3.xml><?xml version="1.0" encoding="utf-8"?>
<a:theme xmlns:a="http://schemas.openxmlformats.org/drawingml/2006/main" name="Intercalaires">
  <a:themeElements>
    <a:clrScheme name="cnes2">
      <a:dk1>
        <a:srgbClr val="000000"/>
      </a:dk1>
      <a:lt1>
        <a:sysClr val="window" lastClr="FFFFFF"/>
      </a:lt1>
      <a:dk2>
        <a:srgbClr val="020251"/>
      </a:dk2>
      <a:lt2>
        <a:srgbClr val="646464"/>
      </a:lt2>
      <a:accent1>
        <a:srgbClr val="005191"/>
      </a:accent1>
      <a:accent2>
        <a:srgbClr val="44C39D"/>
      </a:accent2>
      <a:accent3>
        <a:srgbClr val="FF4A54"/>
      </a:accent3>
      <a:accent4>
        <a:srgbClr val="7FEDB3"/>
      </a:accent4>
      <a:accent5>
        <a:srgbClr val="68DFE3"/>
      </a:accent5>
      <a:accent6>
        <a:srgbClr val="FBDD62"/>
      </a:accent6>
      <a:hlink>
        <a:srgbClr val="9AA0FF"/>
      </a:hlink>
      <a:folHlink>
        <a:srgbClr val="FEAC5B"/>
      </a:folHlink>
    </a:clrScheme>
    <a:fontScheme name="cnes">
      <a:majorFont>
        <a:latin typeface="CNES Poster"/>
        <a:ea typeface=""/>
        <a:cs typeface=""/>
      </a:majorFont>
      <a:minorFont>
        <a:latin typeface="CNE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que_cnes_Arial_modele2" id="{90B08D47-C11C-44BE-A579-B4A69129148E}" vid="{00C053EB-F3BF-43B5-B0FD-FDF7C64FB11E}"/>
    </a:ext>
  </a:extLst>
</a:theme>
</file>

<file path=ppt/theme/theme4.xml><?xml version="1.0" encoding="utf-8"?>
<a:theme xmlns:a="http://schemas.openxmlformats.org/drawingml/2006/main" name="Contenu">
  <a:themeElements>
    <a:clrScheme name="cnes2">
      <a:dk1>
        <a:srgbClr val="000000"/>
      </a:dk1>
      <a:lt1>
        <a:sysClr val="window" lastClr="FFFFFF"/>
      </a:lt1>
      <a:dk2>
        <a:srgbClr val="020251"/>
      </a:dk2>
      <a:lt2>
        <a:srgbClr val="646464"/>
      </a:lt2>
      <a:accent1>
        <a:srgbClr val="005191"/>
      </a:accent1>
      <a:accent2>
        <a:srgbClr val="44C39D"/>
      </a:accent2>
      <a:accent3>
        <a:srgbClr val="FF4A54"/>
      </a:accent3>
      <a:accent4>
        <a:srgbClr val="7FEDB3"/>
      </a:accent4>
      <a:accent5>
        <a:srgbClr val="68DFE3"/>
      </a:accent5>
      <a:accent6>
        <a:srgbClr val="FBDD62"/>
      </a:accent6>
      <a:hlink>
        <a:srgbClr val="9AA0FF"/>
      </a:hlink>
      <a:folHlink>
        <a:srgbClr val="FEAC5B"/>
      </a:folHlink>
    </a:clrScheme>
    <a:fontScheme name="cnes">
      <a:majorFont>
        <a:latin typeface="CNES Poster"/>
        <a:ea typeface=""/>
        <a:cs typeface=""/>
      </a:majorFont>
      <a:minorFont>
        <a:latin typeface="CNE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que_cnes_Arial_modele2" id="{90B08D47-C11C-44BE-A579-B4A69129148E}" vid="{C587E1E0-C153-48EA-B8AB-588C02AC62EF}"/>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m_x0020_de_x0020_la_x0020_fiche_x0020_pratique xmlns="44e54e4d-5633-4188-88d6-f0f30cf70891">
      <Value>168</Value>
    </Nom_x0020_de_x0020_la_x0020_fiche_x0020_pratique>
    <TaxCatchAll xmlns="1480e229-d1f0-4dea-859f-b8c45efabb7a"/>
    <p57bbd1c0dbd488a9c2482fc28630657 xmlns="44e54e4d-5633-4188-88d6-f0f30cf70891">
      <Terms xmlns="http://schemas.microsoft.com/office/infopath/2007/PartnerControls"/>
    </p57bbd1c0dbd488a9c2482fc28630657>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7186D17BF02945A1307E895F1DD77E" ma:contentTypeVersion="8" ma:contentTypeDescription="Crée un document." ma:contentTypeScope="" ma:versionID="9fd2fb41b3aaf456cb9ecdcb47fc51ed">
  <xsd:schema xmlns:xsd="http://www.w3.org/2001/XMLSchema" xmlns:xs="http://www.w3.org/2001/XMLSchema" xmlns:p="http://schemas.microsoft.com/office/2006/metadata/properties" xmlns:ns2="44e54e4d-5633-4188-88d6-f0f30cf70891" xmlns:ns3="1480e229-d1f0-4dea-859f-b8c45efabb7a" xmlns:ns4="http://schemas.microsoft.com/sharepoint/v4" targetNamespace="http://schemas.microsoft.com/office/2006/metadata/properties" ma:root="true" ma:fieldsID="fec3922d92a08141f17d0169d9040b09" ns2:_="" ns3:_="" ns4:_="">
    <xsd:import namespace="44e54e4d-5633-4188-88d6-f0f30cf70891"/>
    <xsd:import namespace="1480e229-d1f0-4dea-859f-b8c45efabb7a"/>
    <xsd:import namespace="http://schemas.microsoft.com/sharepoint/v4"/>
    <xsd:element name="properties">
      <xsd:complexType>
        <xsd:sequence>
          <xsd:element name="documentManagement">
            <xsd:complexType>
              <xsd:all>
                <xsd:element ref="ns2:p57bbd1c0dbd488a9c2482fc28630657" minOccurs="0"/>
                <xsd:element ref="ns3:TaxCatchAll" minOccurs="0"/>
                <xsd:element ref="ns2:Nom_x0020_de_x0020_la_x0020_fiche_x0020_pratique"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e54e4d-5633-4188-88d6-f0f30cf70891" elementFormDefault="qualified">
    <xsd:import namespace="http://schemas.microsoft.com/office/2006/documentManagement/types"/>
    <xsd:import namespace="http://schemas.microsoft.com/office/infopath/2007/PartnerControls"/>
    <xsd:element name="p57bbd1c0dbd488a9c2482fc28630657" ma:index="9" nillable="true" ma:taxonomy="true" ma:internalName="p57bbd1c0dbd488a9c2482fc28630657" ma:taxonomyFieldName="Th_x00e8_me_x0020_pratique" ma:displayName="Thème pratique" ma:readOnly="false" ma:default="" ma:fieldId="{957bbd1c-0dbd-488a-9c24-82fc28630657}" ma:taxonomyMulti="true" ma:sspId="43899476-92d5-47bd-aa4b-8ef5a50c3054" ma:termSetId="e93649fd-f897-405b-9965-cfe007ee43e2" ma:anchorId="00000000-0000-0000-0000-000000000000" ma:open="false" ma:isKeyword="false">
      <xsd:complexType>
        <xsd:sequence>
          <xsd:element ref="pc:Terms" minOccurs="0" maxOccurs="1"/>
        </xsd:sequence>
      </xsd:complexType>
    </xsd:element>
    <xsd:element name="Nom_x0020_de_x0020_la_x0020_fiche_x0020_pratique" ma:index="11" nillable="true" ma:displayName="Nom de la fiche pratique" ma:list="{9f579146-3255-41e0-b3bc-5315d0ebf85a}" ma:internalName="Nom_x0020_de_x0020_la_x0020_fiche_x0020_pratique" ma:showField="Titl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480e229-d1f0-4dea-859f-b8c45efabb7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81d7ae8-9831-4480-a956-071444f254f1}" ma:internalName="TaxCatchAll" ma:showField="CatchAllData" ma:web="f8cb5d90-b05a-4242-b580-7b4cdfc65d6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B53420-8998-4DD0-9546-9BE0C024A7E4}">
  <ds:schemaRefs>
    <ds:schemaRef ds:uri="http://schemas.microsoft.com/sharepoint/v3/contenttype/forms"/>
  </ds:schemaRefs>
</ds:datastoreItem>
</file>

<file path=customXml/itemProps2.xml><?xml version="1.0" encoding="utf-8"?>
<ds:datastoreItem xmlns:ds="http://schemas.openxmlformats.org/officeDocument/2006/customXml" ds:itemID="{A6193482-9FDC-456C-98EF-3CA80A363603}">
  <ds:schemaRefs>
    <ds:schemaRef ds:uri="http://purl.org/dc/terms/"/>
    <ds:schemaRef ds:uri="http://schemas.microsoft.com/sharepoint/v4"/>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1480e229-d1f0-4dea-859f-b8c45efabb7a"/>
    <ds:schemaRef ds:uri="http://schemas.microsoft.com/office/infopath/2007/PartnerControls"/>
    <ds:schemaRef ds:uri="44e54e4d-5633-4188-88d6-f0f30cf70891"/>
    <ds:schemaRef ds:uri="http://www.w3.org/XML/1998/namespace"/>
    <ds:schemaRef ds:uri="http://purl.org/dc/dcmitype/"/>
  </ds:schemaRefs>
</ds:datastoreItem>
</file>

<file path=customXml/itemProps3.xml><?xml version="1.0" encoding="utf-8"?>
<ds:datastoreItem xmlns:ds="http://schemas.openxmlformats.org/officeDocument/2006/customXml" ds:itemID="{E2F02D5C-2218-4568-92DE-022DC7AEA1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e54e4d-5633-4188-88d6-f0f30cf70891"/>
    <ds:schemaRef ds:uri="1480e229-d1f0-4dea-859f-b8c45efabb7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Couvertures sans photo</Template>
  <TotalTime>9953</TotalTime>
  <Words>3128</Words>
  <Application>Microsoft Office PowerPoint</Application>
  <PresentationFormat>Grand écran</PresentationFormat>
  <Paragraphs>831</Paragraphs>
  <Slides>22</Slides>
  <Notes>20</Notes>
  <HiddenSlides>0</HiddenSlides>
  <MMClips>0</MMClips>
  <ScaleCrop>false</ScaleCrop>
  <HeadingPairs>
    <vt:vector size="8" baseType="variant">
      <vt:variant>
        <vt:lpstr>Polices utilisées</vt:lpstr>
      </vt:variant>
      <vt:variant>
        <vt:i4>16</vt:i4>
      </vt:variant>
      <vt:variant>
        <vt:lpstr>Thème</vt:lpstr>
      </vt:variant>
      <vt:variant>
        <vt:i4>4</vt:i4>
      </vt:variant>
      <vt:variant>
        <vt:lpstr>Serveurs OLE incorporés</vt:lpstr>
      </vt:variant>
      <vt:variant>
        <vt:i4>1</vt:i4>
      </vt:variant>
      <vt:variant>
        <vt:lpstr>Titres des diapositives</vt:lpstr>
      </vt:variant>
      <vt:variant>
        <vt:i4>22</vt:i4>
      </vt:variant>
    </vt:vector>
  </HeadingPairs>
  <TitlesOfParts>
    <vt:vector size="43" baseType="lpstr">
      <vt:lpstr>Arial</vt:lpstr>
      <vt:lpstr>Arial Black</vt:lpstr>
      <vt:lpstr>Arial MT Std</vt:lpstr>
      <vt:lpstr>Arial MT Std Extra Bold Cond</vt:lpstr>
      <vt:lpstr>Arial MT Std Light</vt:lpstr>
      <vt:lpstr>Bradley Hand ITC</vt:lpstr>
      <vt:lpstr>Calibri</vt:lpstr>
      <vt:lpstr>CNES Sans</vt:lpstr>
      <vt:lpstr>Courier New</vt:lpstr>
      <vt:lpstr>Helvetica Neue</vt:lpstr>
      <vt:lpstr>Symbol</vt:lpstr>
      <vt:lpstr>Times New Roman</vt:lpstr>
      <vt:lpstr>Vani</vt:lpstr>
      <vt:lpstr>Wingdings</vt:lpstr>
      <vt:lpstr>Wingdings 2</vt:lpstr>
      <vt:lpstr>ヒラギノ角ゴ Pro W3</vt:lpstr>
      <vt:lpstr>Couvertures sans photo</vt:lpstr>
      <vt:lpstr>Couvertures avec photo gauche</vt:lpstr>
      <vt:lpstr>Intercalaires</vt:lpstr>
      <vt:lpstr>Contenu</vt:lpstr>
      <vt:lpstr>Image</vt:lpstr>
      <vt:lpstr>CEOS WGISS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CNES Earth observation missions</vt:lpstr>
      <vt:lpstr>CNES EO Programme</vt:lpstr>
      <vt:lpstr>An international partnership – A need</vt:lpstr>
      <vt:lpstr>Présentation PowerPoint</vt:lpstr>
      <vt:lpstr>Observing the Earth from space – The missions</vt:lpstr>
      <vt:lpstr>Présentation PowerPoint</vt:lpstr>
      <vt:lpstr>Présentation PowerPoint</vt:lpstr>
      <vt:lpstr>Présentation PowerPoint</vt:lpstr>
      <vt:lpstr>Présentation PowerPoint</vt:lpstr>
      <vt:lpstr>FIND US 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CNES 2023 EN 09022023</dc:title>
  <dc:creator>Franck Bigot</dc:creator>
  <cp:lastModifiedBy>Moreno Richard</cp:lastModifiedBy>
  <cp:revision>609</cp:revision>
  <dcterms:created xsi:type="dcterms:W3CDTF">2020-06-16T12:37:52Z</dcterms:created>
  <dcterms:modified xsi:type="dcterms:W3CDTF">2023-10-24T06:45:52Z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0x010100497186D17BF02945A1307E895F1DD77E</vt:lpwstr>
  </property>
  <property fmtid="{D5CDD505-2E9C-101B-9397-08002B2CF9AE}" pid="3" name="Thème pratique">
    <vt:lpwstr/>
  </property>
</Properties>
</file>