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 id="2147483654" r:id="rId2"/>
  </p:sldMasterIdLst>
  <p:notesMasterIdLst>
    <p:notesMasterId r:id="rId10"/>
  </p:notesMasterIdLst>
  <p:sldIdLst>
    <p:sldId id="256" r:id="rId3"/>
    <p:sldId id="262" r:id="rId4"/>
    <p:sldId id="265" r:id="rId5"/>
    <p:sldId id="266" r:id="rId6"/>
    <p:sldId id="267" r:id="rId7"/>
    <p:sldId id="264" r:id="rId8"/>
    <p:sldId id="263"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Piepgrass" initials="MP" lastIdx="1" clrIdx="0">
    <p:extLst>
      <p:ext uri="{19B8F6BF-5375-455C-9EA6-DF929625EA0E}">
        <p15:presenceInfo xmlns:p15="http://schemas.microsoft.com/office/powerpoint/2012/main" userId="3eac496d5cc0b52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92045C-5E78-4932-8598-3C100D748DAD}" v="4" dt="2023-04-20T11:54:37.4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124" autoAdjust="0"/>
    <p:restoredTop sz="86473" autoAdjust="0"/>
  </p:normalViewPr>
  <p:slideViewPr>
    <p:cSldViewPr snapToGrid="0">
      <p:cViewPr varScale="1">
        <p:scale>
          <a:sx n="74" d="100"/>
          <a:sy n="74" d="100"/>
        </p:scale>
        <p:origin x="206"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1" d="100"/>
          <a:sy n="51" d="100"/>
        </p:scale>
        <p:origin x="2692"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hre, Tom" userId="525ec922-1a6b-434f-b059-b63478ff1b6f" providerId="ADAL" clId="{76096308-3598-4651-8172-B52D15A07F38}"/>
    <pc:docChg chg="delSld modSld modMainMaster">
      <pc:chgData name="Sohre, Tom" userId="525ec922-1a6b-434f-b059-b63478ff1b6f" providerId="ADAL" clId="{76096308-3598-4651-8172-B52D15A07F38}" dt="2023-04-20T12:04:15.582" v="89" actId="20577"/>
      <pc:docMkLst>
        <pc:docMk/>
      </pc:docMkLst>
      <pc:sldChg chg="modSp mod">
        <pc:chgData name="Sohre, Tom" userId="525ec922-1a6b-434f-b059-b63478ff1b6f" providerId="ADAL" clId="{76096308-3598-4651-8172-B52D15A07F38}" dt="2023-04-20T12:00:35.473" v="0" actId="20577"/>
        <pc:sldMkLst>
          <pc:docMk/>
          <pc:sldMk cId="0" sldId="256"/>
        </pc:sldMkLst>
        <pc:spChg chg="mod">
          <ac:chgData name="Sohre, Tom" userId="525ec922-1a6b-434f-b059-b63478ff1b6f" providerId="ADAL" clId="{76096308-3598-4651-8172-B52D15A07F38}" dt="2023-04-20T12:00:35.473" v="0" actId="20577"/>
          <ac:spMkLst>
            <pc:docMk/>
            <pc:sldMk cId="0" sldId="256"/>
            <ac:spMk id="66" creationId="{00000000-0000-0000-0000-000000000000}"/>
          </ac:spMkLst>
        </pc:spChg>
      </pc:sldChg>
      <pc:sldChg chg="del">
        <pc:chgData name="Sohre, Tom" userId="525ec922-1a6b-434f-b059-b63478ff1b6f" providerId="ADAL" clId="{76096308-3598-4651-8172-B52D15A07F38}" dt="2023-04-20T12:01:16.262" v="5" actId="47"/>
        <pc:sldMkLst>
          <pc:docMk/>
          <pc:sldMk cId="3262118952" sldId="261"/>
        </pc:sldMkLst>
      </pc:sldChg>
      <pc:sldChg chg="modSp mod">
        <pc:chgData name="Sohre, Tom" userId="525ec922-1a6b-434f-b059-b63478ff1b6f" providerId="ADAL" clId="{76096308-3598-4651-8172-B52D15A07F38}" dt="2023-04-20T12:04:15.582" v="89" actId="20577"/>
        <pc:sldMkLst>
          <pc:docMk/>
          <pc:sldMk cId="187136923" sldId="262"/>
        </pc:sldMkLst>
        <pc:spChg chg="mod">
          <ac:chgData name="Sohre, Tom" userId="525ec922-1a6b-434f-b059-b63478ff1b6f" providerId="ADAL" clId="{76096308-3598-4651-8172-B52D15A07F38}" dt="2023-04-20T12:04:15.582" v="89" actId="20577"/>
          <ac:spMkLst>
            <pc:docMk/>
            <pc:sldMk cId="187136923" sldId="262"/>
            <ac:spMk id="2" creationId="{D1B60A4A-7AFC-E9CB-8D70-218671054444}"/>
          </ac:spMkLst>
        </pc:spChg>
      </pc:sldChg>
      <pc:sldChg chg="del">
        <pc:chgData name="Sohre, Tom" userId="525ec922-1a6b-434f-b059-b63478ff1b6f" providerId="ADAL" clId="{76096308-3598-4651-8172-B52D15A07F38}" dt="2023-04-20T12:01:17.247" v="6" actId="47"/>
        <pc:sldMkLst>
          <pc:docMk/>
          <pc:sldMk cId="2931032955" sldId="264"/>
        </pc:sldMkLst>
      </pc:sldChg>
      <pc:sldChg chg="del">
        <pc:chgData name="Sohre, Tom" userId="525ec922-1a6b-434f-b059-b63478ff1b6f" providerId="ADAL" clId="{76096308-3598-4651-8172-B52D15A07F38}" dt="2023-04-20T12:01:18.227" v="7" actId="47"/>
        <pc:sldMkLst>
          <pc:docMk/>
          <pc:sldMk cId="1265421549" sldId="495"/>
        </pc:sldMkLst>
      </pc:sldChg>
      <pc:sldMasterChg chg="modSldLayout">
        <pc:chgData name="Sohre, Tom" userId="525ec922-1a6b-434f-b059-b63478ff1b6f" providerId="ADAL" clId="{76096308-3598-4651-8172-B52D15A07F38}" dt="2023-04-20T12:00:58.362" v="4" actId="20577"/>
        <pc:sldMasterMkLst>
          <pc:docMk/>
          <pc:sldMasterMk cId="0" sldId="2147483653"/>
        </pc:sldMasterMkLst>
        <pc:sldLayoutChg chg="modSp mod">
          <pc:chgData name="Sohre, Tom" userId="525ec922-1a6b-434f-b059-b63478ff1b6f" providerId="ADAL" clId="{76096308-3598-4651-8172-B52D15A07F38}" dt="2023-04-20T12:00:58.362" v="4" actId="20577"/>
          <pc:sldLayoutMkLst>
            <pc:docMk/>
            <pc:sldMasterMk cId="0" sldId="2147483653"/>
            <pc:sldLayoutMk cId="0" sldId="2147483648"/>
          </pc:sldLayoutMkLst>
          <pc:spChg chg="mod">
            <ac:chgData name="Sohre, Tom" userId="525ec922-1a6b-434f-b059-b63478ff1b6f" providerId="ADAL" clId="{76096308-3598-4651-8172-B52D15A07F38}" dt="2023-04-20T12:00:58.362" v="4" actId="20577"/>
            <ac:spMkLst>
              <pc:docMk/>
              <pc:sldMasterMk cId="0" sldId="2147483653"/>
              <pc:sldLayoutMk cId="0" sldId="2147483648"/>
              <ac:spMk id="3" creationId="{A185018F-F1B9-339C-BA2E-1A6C1EA98484}"/>
            </ac:spMkLst>
          </pc:spChg>
        </pc:sldLayoutChg>
      </pc:sldMasterChg>
      <pc:sldMasterChg chg="delSldLayout">
        <pc:chgData name="Sohre, Tom" userId="525ec922-1a6b-434f-b059-b63478ff1b6f" providerId="ADAL" clId="{76096308-3598-4651-8172-B52D15A07F38}" dt="2023-04-20T12:01:17.247" v="6" actId="47"/>
        <pc:sldMasterMkLst>
          <pc:docMk/>
          <pc:sldMasterMk cId="1627034802" sldId="2147483654"/>
        </pc:sldMasterMkLst>
        <pc:sldLayoutChg chg="del">
          <pc:chgData name="Sohre, Tom" userId="525ec922-1a6b-434f-b059-b63478ff1b6f" providerId="ADAL" clId="{76096308-3598-4651-8172-B52D15A07F38}" dt="2023-04-20T12:01:17.247" v="6" actId="47"/>
          <pc:sldLayoutMkLst>
            <pc:docMk/>
            <pc:sldMasterMk cId="1627034802" sldId="2147483654"/>
            <pc:sldLayoutMk cId="520497261" sldId="2147483666"/>
          </pc:sldLayoutMkLst>
        </pc:sldLayoutChg>
      </pc:sldMasterChg>
    </pc:docChg>
  </pc:docChgLst>
  <pc:docChgLst>
    <pc:chgData name="Sohre, Tom" userId="525ec922-1a6b-434f-b059-b63478ff1b6f" providerId="ADAL" clId="{AB92045C-5E78-4932-8598-3C100D748DAD}"/>
    <pc:docChg chg="custSel addSld delSld modSld modMainMaster">
      <pc:chgData name="Sohre, Tom" userId="525ec922-1a6b-434f-b059-b63478ff1b6f" providerId="ADAL" clId="{AB92045C-5E78-4932-8598-3C100D748DAD}" dt="2023-04-20T11:57:07.956" v="543" actId="20577"/>
      <pc:docMkLst>
        <pc:docMk/>
      </pc:docMkLst>
      <pc:sldChg chg="modSp mod">
        <pc:chgData name="Sohre, Tom" userId="525ec922-1a6b-434f-b059-b63478ff1b6f" providerId="ADAL" clId="{AB92045C-5E78-4932-8598-3C100D748DAD}" dt="2023-04-19T17:28:48.261" v="340" actId="20577"/>
        <pc:sldMkLst>
          <pc:docMk/>
          <pc:sldMk cId="0" sldId="256"/>
        </pc:sldMkLst>
        <pc:spChg chg="mod">
          <ac:chgData name="Sohre, Tom" userId="525ec922-1a6b-434f-b059-b63478ff1b6f" providerId="ADAL" clId="{AB92045C-5E78-4932-8598-3C100D748DAD}" dt="2023-04-19T17:28:48.261" v="340" actId="20577"/>
          <ac:spMkLst>
            <pc:docMk/>
            <pc:sldMk cId="0" sldId="256"/>
            <ac:spMk id="66" creationId="{00000000-0000-0000-0000-000000000000}"/>
          </ac:spMkLst>
        </pc:spChg>
      </pc:sldChg>
      <pc:sldChg chg="del">
        <pc:chgData name="Sohre, Tom" userId="525ec922-1a6b-434f-b059-b63478ff1b6f" providerId="ADAL" clId="{AB92045C-5E78-4932-8598-3C100D748DAD}" dt="2023-04-19T17:00:41.200" v="124" actId="47"/>
        <pc:sldMkLst>
          <pc:docMk/>
          <pc:sldMk cId="0" sldId="257"/>
        </pc:sldMkLst>
      </pc:sldChg>
      <pc:sldChg chg="del">
        <pc:chgData name="Sohre, Tom" userId="525ec922-1a6b-434f-b059-b63478ff1b6f" providerId="ADAL" clId="{AB92045C-5E78-4932-8598-3C100D748DAD}" dt="2023-04-19T16:26:59.608" v="1" actId="47"/>
        <pc:sldMkLst>
          <pc:docMk/>
          <pc:sldMk cId="0" sldId="258"/>
        </pc:sldMkLst>
      </pc:sldChg>
      <pc:sldChg chg="del">
        <pc:chgData name="Sohre, Tom" userId="525ec922-1a6b-434f-b059-b63478ff1b6f" providerId="ADAL" clId="{AB92045C-5E78-4932-8598-3C100D748DAD}" dt="2023-04-19T17:00:40.620" v="123" actId="47"/>
        <pc:sldMkLst>
          <pc:docMk/>
          <pc:sldMk cId="0" sldId="259"/>
        </pc:sldMkLst>
      </pc:sldChg>
      <pc:sldChg chg="del">
        <pc:chgData name="Sohre, Tom" userId="525ec922-1a6b-434f-b059-b63478ff1b6f" providerId="ADAL" clId="{AB92045C-5E78-4932-8598-3C100D748DAD}" dt="2023-04-19T17:00:42.300" v="125" actId="47"/>
        <pc:sldMkLst>
          <pc:docMk/>
          <pc:sldMk cId="3977245231" sldId="260"/>
        </pc:sldMkLst>
      </pc:sldChg>
      <pc:sldChg chg="modSp new mod">
        <pc:chgData name="Sohre, Tom" userId="525ec922-1a6b-434f-b059-b63478ff1b6f" providerId="ADAL" clId="{AB92045C-5E78-4932-8598-3C100D748DAD}" dt="2023-04-19T17:28:27.523" v="310" actId="20577"/>
        <pc:sldMkLst>
          <pc:docMk/>
          <pc:sldMk cId="3262118952" sldId="261"/>
        </pc:sldMkLst>
        <pc:spChg chg="mod">
          <ac:chgData name="Sohre, Tom" userId="525ec922-1a6b-434f-b059-b63478ff1b6f" providerId="ADAL" clId="{AB92045C-5E78-4932-8598-3C100D748DAD}" dt="2023-04-19T17:28:27.523" v="310" actId="20577"/>
          <ac:spMkLst>
            <pc:docMk/>
            <pc:sldMk cId="3262118952" sldId="261"/>
            <ac:spMk id="2" creationId="{5F271F66-4284-619D-D505-660AB5FD89A6}"/>
          </ac:spMkLst>
        </pc:spChg>
        <pc:spChg chg="mod">
          <ac:chgData name="Sohre, Tom" userId="525ec922-1a6b-434f-b059-b63478ff1b6f" providerId="ADAL" clId="{AB92045C-5E78-4932-8598-3C100D748DAD}" dt="2023-04-19T17:27:09.849" v="285" actId="20577"/>
          <ac:spMkLst>
            <pc:docMk/>
            <pc:sldMk cId="3262118952" sldId="261"/>
            <ac:spMk id="3" creationId="{2AC50B21-B33E-43C3-FE8A-CC91742B1902}"/>
          </ac:spMkLst>
        </pc:spChg>
      </pc:sldChg>
      <pc:sldChg chg="modSp new mod">
        <pc:chgData name="Sohre, Tom" userId="525ec922-1a6b-434f-b059-b63478ff1b6f" providerId="ADAL" clId="{AB92045C-5E78-4932-8598-3C100D748DAD}" dt="2023-04-19T17:33:27.780" v="520" actId="20577"/>
        <pc:sldMkLst>
          <pc:docMk/>
          <pc:sldMk cId="187136923" sldId="262"/>
        </pc:sldMkLst>
        <pc:spChg chg="mod">
          <ac:chgData name="Sohre, Tom" userId="525ec922-1a6b-434f-b059-b63478ff1b6f" providerId="ADAL" clId="{AB92045C-5E78-4932-8598-3C100D748DAD}" dt="2023-04-19T17:33:27.780" v="520" actId="20577"/>
          <ac:spMkLst>
            <pc:docMk/>
            <pc:sldMk cId="187136923" sldId="262"/>
            <ac:spMk id="2" creationId="{D1B60A4A-7AFC-E9CB-8D70-218671054444}"/>
          </ac:spMkLst>
        </pc:spChg>
        <pc:spChg chg="mod">
          <ac:chgData name="Sohre, Tom" userId="525ec922-1a6b-434f-b059-b63478ff1b6f" providerId="ADAL" clId="{AB92045C-5E78-4932-8598-3C100D748DAD}" dt="2023-04-19T17:29:17.344" v="343" actId="20577"/>
          <ac:spMkLst>
            <pc:docMk/>
            <pc:sldMk cId="187136923" sldId="262"/>
            <ac:spMk id="3" creationId="{47E2642E-BA95-3DBE-E7FD-BAA49FF065AE}"/>
          </ac:spMkLst>
        </pc:spChg>
      </pc:sldChg>
      <pc:sldChg chg="new del">
        <pc:chgData name="Sohre, Tom" userId="525ec922-1a6b-434f-b059-b63478ff1b6f" providerId="ADAL" clId="{AB92045C-5E78-4932-8598-3C100D748DAD}" dt="2023-04-20T11:54:45.902" v="522" actId="2696"/>
        <pc:sldMkLst>
          <pc:docMk/>
          <pc:sldMk cId="100805373" sldId="263"/>
        </pc:sldMkLst>
      </pc:sldChg>
      <pc:sldMasterChg chg="modSldLayout">
        <pc:chgData name="Sohre, Tom" userId="525ec922-1a6b-434f-b059-b63478ff1b6f" providerId="ADAL" clId="{AB92045C-5E78-4932-8598-3C100D748DAD}" dt="2023-04-20T11:57:07.956" v="543" actId="20577"/>
        <pc:sldMasterMkLst>
          <pc:docMk/>
          <pc:sldMasterMk cId="0" sldId="2147483653"/>
        </pc:sldMasterMkLst>
        <pc:sldLayoutChg chg="modSp mod">
          <pc:chgData name="Sohre, Tom" userId="525ec922-1a6b-434f-b059-b63478ff1b6f" providerId="ADAL" clId="{AB92045C-5E78-4932-8598-3C100D748DAD}" dt="2023-04-20T11:57:07.956" v="543" actId="20577"/>
          <pc:sldLayoutMkLst>
            <pc:docMk/>
            <pc:sldMasterMk cId="0" sldId="2147483653"/>
            <pc:sldLayoutMk cId="0" sldId="2147483648"/>
          </pc:sldLayoutMkLst>
          <pc:spChg chg="mod">
            <ac:chgData name="Sohre, Tom" userId="525ec922-1a6b-434f-b059-b63478ff1b6f" providerId="ADAL" clId="{AB92045C-5E78-4932-8598-3C100D748DAD}" dt="2023-04-20T11:57:07.956" v="543" actId="20577"/>
            <ac:spMkLst>
              <pc:docMk/>
              <pc:sldMasterMk cId="0" sldId="2147483653"/>
              <pc:sldLayoutMk cId="0" sldId="2147483648"/>
              <ac:spMk id="3" creationId="{A185018F-F1B9-339C-BA2E-1A6C1EA98484}"/>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2326640" y="105979"/>
            <a:ext cx="9865360" cy="6646041"/>
          </a:xfrm>
          <a:prstGeom prst="rect">
            <a:avLst/>
          </a:prstGeom>
          <a:noFill/>
          <a:ln>
            <a:noFill/>
          </a:ln>
        </p:spPr>
      </p:pic>
      <p:pic>
        <p:nvPicPr>
          <p:cNvPr id="13" name="Google Shape;13;p2"/>
          <p:cNvPicPr preferRelativeResize="0"/>
          <p:nvPr/>
        </p:nvPicPr>
        <p:blipFill rotWithShape="1">
          <a:blip r:embed="rId3">
            <a:alphaModFix/>
          </a:blip>
          <a:srcRect b="-113"/>
          <a:stretch/>
        </p:blipFill>
        <p:spPr>
          <a:xfrm rot="10800000" flipH="1">
            <a:off x="2824280" y="4824248"/>
            <a:ext cx="5391556" cy="2038097"/>
          </a:xfrm>
          <a:prstGeom prst="rect">
            <a:avLst/>
          </a:prstGeom>
          <a:noFill/>
          <a:ln>
            <a:noFill/>
          </a:ln>
        </p:spPr>
      </p:pic>
      <p:pic>
        <p:nvPicPr>
          <p:cNvPr id="14" name="Google Shape;14;p2" descr="A picture containing nature&#10;&#10;Description automatically generated"/>
          <p:cNvPicPr preferRelativeResize="0"/>
          <p:nvPr/>
        </p:nvPicPr>
        <p:blipFill rotWithShape="1">
          <a:blip r:embed="rId4">
            <a:alphaModFix/>
          </a:blip>
          <a:srcRect/>
          <a:stretch/>
        </p:blipFill>
        <p:spPr>
          <a:xfrm>
            <a:off x="8477344" y="-1"/>
            <a:ext cx="3714656" cy="2686815"/>
          </a:xfrm>
          <a:prstGeom prst="rect">
            <a:avLst/>
          </a:prstGeom>
          <a:noFill/>
          <a:ln>
            <a:noFill/>
          </a:ln>
        </p:spPr>
      </p:pic>
      <p:sp>
        <p:nvSpPr>
          <p:cNvPr id="16" name="Google Shape;16;p2"/>
          <p:cNvSpPr/>
          <p:nvPr/>
        </p:nvSpPr>
        <p:spPr>
          <a:xfrm flipH="1">
            <a:off x="-4784" y="-14542"/>
            <a:ext cx="12199164" cy="6874921"/>
          </a:xfrm>
          <a:custGeom>
            <a:avLst/>
            <a:gdLst/>
            <a:ahLst/>
            <a:cxnLst/>
            <a:rect l="l" t="t" r="r" b="b"/>
            <a:pathLst>
              <a:path w="14761910" h="6836301" extrusionOk="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dist="38100" dir="27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7" name="Google Shape;17;p2"/>
          <p:cNvPicPr preferRelativeResize="0"/>
          <p:nvPr/>
        </p:nvPicPr>
        <p:blipFill rotWithShape="1">
          <a:blip r:embed="rId5">
            <a:alphaModFix/>
          </a:blip>
          <a:srcRect/>
          <a:stretch/>
        </p:blipFill>
        <p:spPr>
          <a:xfrm>
            <a:off x="138431" y="5311498"/>
            <a:ext cx="2738896" cy="1508514"/>
          </a:xfrm>
          <a:prstGeom prst="rect">
            <a:avLst/>
          </a:prstGeom>
          <a:noFill/>
          <a:ln>
            <a:noFill/>
          </a:ln>
          <a:effectLst>
            <a:outerShdw blurRad="50800" dist="38100" dir="2700000" algn="tl" rotWithShape="0">
              <a:srgbClr val="000000">
                <a:alpha val="40000"/>
              </a:srgbClr>
            </a:outerShdw>
          </a:effectLst>
        </p:spPr>
      </p:pic>
      <p:pic>
        <p:nvPicPr>
          <p:cNvPr id="18" name="Google Shape;18;p2"/>
          <p:cNvPicPr preferRelativeResize="0"/>
          <p:nvPr userDrawn="1"/>
        </p:nvPicPr>
        <p:blipFill rotWithShape="1">
          <a:blip r:embed="rId6">
            <a:alphaModFix amt="34000"/>
          </a:blip>
          <a:srcRect l="32582" t="2399" r="8554" b="-8773"/>
          <a:stretch/>
        </p:blipFill>
        <p:spPr>
          <a:xfrm rot="5400000">
            <a:off x="5734286" y="-1016167"/>
            <a:ext cx="5455273" cy="7480884"/>
          </a:xfrm>
          <a:prstGeom prst="rtTriangle">
            <a:avLst/>
          </a:prstGeom>
          <a:noFill/>
          <a:ln>
            <a:noFill/>
          </a:ln>
        </p:spPr>
      </p:pic>
      <p:pic>
        <p:nvPicPr>
          <p:cNvPr id="19" name="Google Shape;19;p2"/>
          <p:cNvPicPr preferRelativeResize="0"/>
          <p:nvPr/>
        </p:nvPicPr>
        <p:blipFill rotWithShape="1">
          <a:blip r:embed="rId6">
            <a:alphaModFix amt="34000"/>
          </a:blip>
          <a:srcRect l="54016" t="36081" r="11355" b="673"/>
          <a:stretch/>
        </p:blipFill>
        <p:spPr>
          <a:xfrm rot="-5400000">
            <a:off x="5792642" y="4819952"/>
            <a:ext cx="1719709" cy="2366806"/>
          </a:xfrm>
          <a:prstGeom prst="rtTriangle">
            <a:avLst/>
          </a:prstGeom>
          <a:noFill/>
          <a:ln>
            <a:noFill/>
          </a:ln>
        </p:spPr>
      </p:pic>
      <p:sp>
        <p:nvSpPr>
          <p:cNvPr id="20" name="Google Shape;20;p2"/>
          <p:cNvSpPr txBox="1">
            <a:spLocks noGrp="1"/>
          </p:cNvSpPr>
          <p:nvPr>
            <p:ph type="title"/>
          </p:nvPr>
        </p:nvSpPr>
        <p:spPr>
          <a:xfrm>
            <a:off x="176047" y="175938"/>
            <a:ext cx="6157185" cy="397264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8000"/>
              <a:buFont typeface="Arial"/>
              <a:buNone/>
              <a:defRPr sz="8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 name="TextBox 2">
            <a:extLst>
              <a:ext uri="{FF2B5EF4-FFF2-40B4-BE49-F238E27FC236}">
                <a16:creationId xmlns:a16="http://schemas.microsoft.com/office/drawing/2014/main" id="{A185018F-F1B9-339C-BA2E-1A6C1EA98484}"/>
              </a:ext>
            </a:extLst>
          </p:cNvPr>
          <p:cNvSpPr txBox="1"/>
          <p:nvPr userDrawn="1"/>
        </p:nvSpPr>
        <p:spPr>
          <a:xfrm>
            <a:off x="5566188" y="4899149"/>
            <a:ext cx="6309360" cy="1668214"/>
          </a:xfrm>
          <a:prstGeom prst="rect">
            <a:avLst/>
          </a:prstGeom>
          <a:noFill/>
        </p:spPr>
        <p:txBody>
          <a:bodyPr wrap="square">
            <a:spAutoFit/>
          </a:bodyPr>
          <a:lstStyle/>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Tom Sohre</a:t>
            </a:r>
            <a:endParaRPr lang="en-GB" sz="1400" dirty="0">
              <a:solidFill>
                <a:schemeClr val="bg1"/>
              </a:solidFill>
            </a:endParaRPr>
          </a:p>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Agenda ID: 2023.04.20_15.45</a:t>
            </a:r>
            <a:endParaRPr lang="en-GB" sz="1400" dirty="0">
              <a:solidFill>
                <a:schemeClr val="bg1"/>
              </a:solidFill>
            </a:endParaRPr>
          </a:p>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WGISS-55</a:t>
            </a:r>
          </a:p>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Cordoba, Argentina (CONAE)</a:t>
            </a:r>
          </a:p>
          <a:p>
            <a:pPr marL="0" marR="0" lvl="0" indent="0" algn="r" rtl="0">
              <a:lnSpc>
                <a:spcPct val="150000"/>
              </a:lnSpc>
              <a:spcBef>
                <a:spcPts val="0"/>
              </a:spcBef>
              <a:spcAft>
                <a:spcPts val="0"/>
              </a:spcAft>
              <a:buNone/>
            </a:pPr>
            <a:r>
              <a:rPr lang="en-GB" sz="1400" b="1" dirty="0">
                <a:solidFill>
                  <a:schemeClr val="bg1"/>
                </a:solidFill>
              </a:rPr>
              <a:t>18-20 April 2023</a:t>
            </a:r>
            <a:endParaRPr lang="en-GB" sz="1400" b="1" i="0" u="none" strike="noStrike" cap="none" dirty="0">
              <a:solidFill>
                <a:schemeClr val="bg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E6B65E-EFEC-405D-81AF-86465BCFB5D8}"/>
              </a:ext>
            </a:extLst>
          </p:cNvPr>
          <p:cNvSpPr>
            <a:spLocks noGrp="1"/>
          </p:cNvSpPr>
          <p:nvPr>
            <p:ph type="title"/>
          </p:nvPr>
        </p:nvSpPr>
        <p:spPr>
          <a:xfrm>
            <a:off x="360000" y="710857"/>
            <a:ext cx="11472001" cy="290849"/>
          </a:xfrm>
        </p:spPr>
        <p:txBody>
          <a:bodyPr/>
          <a:lstStyle>
            <a:lvl1pPr>
              <a:defRPr sz="2100"/>
            </a:lvl1pPr>
          </a:lstStyle>
          <a:p>
            <a:r>
              <a:rPr lang="fr-FR" dirty="0"/>
              <a:t>Modifiez le style du titre</a:t>
            </a:r>
          </a:p>
        </p:txBody>
      </p:sp>
      <p:sp>
        <p:nvSpPr>
          <p:cNvPr id="6" name="Espace réservé du texte 7">
            <a:extLst>
              <a:ext uri="{FF2B5EF4-FFF2-40B4-BE49-F238E27FC236}">
                <a16:creationId xmlns:a16="http://schemas.microsoft.com/office/drawing/2014/main" id="{0BAE0C10-DBBF-418C-B4FB-037453E9F18A}"/>
              </a:ext>
            </a:extLst>
          </p:cNvPr>
          <p:cNvSpPr>
            <a:spLocks noGrp="1"/>
          </p:cNvSpPr>
          <p:nvPr>
            <p:ph type="body" sz="quarter" idx="13" hasCustomPrompt="1"/>
          </p:nvPr>
        </p:nvSpPr>
        <p:spPr>
          <a:xfrm>
            <a:off x="360000" y="161925"/>
            <a:ext cx="8601075" cy="276225"/>
          </a:xfrm>
        </p:spPr>
        <p:txBody>
          <a:bodyPr anchor="ctr" anchorCtr="0">
            <a:noAutofit/>
          </a:bodyPr>
          <a:lstStyle>
            <a:lvl1pPr>
              <a:defRPr sz="1400" cap="all" baseline="0">
                <a:solidFill>
                  <a:schemeClr val="accent1"/>
                </a:solidFill>
                <a:latin typeface="+mn-lt"/>
                <a:cs typeface="Arial" panose="020B0604020202020204" pitchFamily="34" charset="0"/>
              </a:defRPr>
            </a:lvl1pPr>
          </a:lstStyle>
          <a:p>
            <a:pPr lvl="0"/>
            <a:r>
              <a:rPr lang="fr-FR" dirty="0"/>
              <a:t>Indiquez l’objet de la présentation - Date</a:t>
            </a:r>
          </a:p>
        </p:txBody>
      </p:sp>
      <p:sp>
        <p:nvSpPr>
          <p:cNvPr id="7" name="Espace réservé du numéro de diapositive 5">
            <a:extLst>
              <a:ext uri="{FF2B5EF4-FFF2-40B4-BE49-F238E27FC236}">
                <a16:creationId xmlns:a16="http://schemas.microsoft.com/office/drawing/2014/main" id="{CF10CCD7-E80C-45A6-9244-EEE6992B6B19}"/>
              </a:ext>
            </a:extLst>
          </p:cNvPr>
          <p:cNvSpPr>
            <a:spLocks noGrp="1"/>
          </p:cNvSpPr>
          <p:nvPr>
            <p:ph type="sldNum" sz="quarter" idx="12"/>
          </p:nvPr>
        </p:nvSpPr>
        <p:spPr>
          <a:xfrm>
            <a:off x="11035546" y="6626632"/>
            <a:ext cx="242053" cy="184666"/>
          </a:xfrm>
        </p:spPr>
        <p:txBody>
          <a:bodyPr/>
          <a:lstStyle/>
          <a:p>
            <a:fld id="{1F15C832-BA88-44B2-B74D-EBDA7A9ACE5F}" type="slidenum">
              <a:rPr lang="fr-FR" smtClean="0"/>
              <a:t>‹#›</a:t>
            </a:fld>
            <a:endParaRPr lang="fr-FR" dirty="0"/>
          </a:p>
        </p:txBody>
      </p:sp>
    </p:spTree>
    <p:extLst>
      <p:ext uri="{BB962C8B-B14F-4D97-AF65-F5344CB8AC3E}">
        <p14:creationId xmlns:p14="http://schemas.microsoft.com/office/powerpoint/2010/main" val="2927064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5" name="Espace réservé du texte 7">
            <a:extLst>
              <a:ext uri="{FF2B5EF4-FFF2-40B4-BE49-F238E27FC236}">
                <a16:creationId xmlns:a16="http://schemas.microsoft.com/office/drawing/2014/main" id="{D4AE20AA-BB0A-4E74-94B5-C36D025FF4FF}"/>
              </a:ext>
            </a:extLst>
          </p:cNvPr>
          <p:cNvSpPr>
            <a:spLocks noGrp="1"/>
          </p:cNvSpPr>
          <p:nvPr>
            <p:ph type="body" sz="quarter" idx="13" hasCustomPrompt="1"/>
          </p:nvPr>
        </p:nvSpPr>
        <p:spPr>
          <a:xfrm>
            <a:off x="360000" y="161925"/>
            <a:ext cx="8601075" cy="276225"/>
          </a:xfrm>
        </p:spPr>
        <p:txBody>
          <a:bodyPr anchor="ctr" anchorCtr="0">
            <a:noAutofit/>
          </a:bodyPr>
          <a:lstStyle>
            <a:lvl1pPr>
              <a:defRPr sz="1400" cap="all" baseline="0">
                <a:solidFill>
                  <a:schemeClr val="accent1"/>
                </a:solidFill>
                <a:latin typeface="+mn-lt"/>
                <a:cs typeface="Arial" panose="020B0604020202020204" pitchFamily="34" charset="0"/>
              </a:defRPr>
            </a:lvl1pPr>
          </a:lstStyle>
          <a:p>
            <a:pPr lvl="0"/>
            <a:r>
              <a:rPr lang="fr-FR" dirty="0"/>
              <a:t>Indiquez l’objet de la présentation - Date</a:t>
            </a:r>
          </a:p>
        </p:txBody>
      </p:sp>
      <p:sp>
        <p:nvSpPr>
          <p:cNvPr id="6" name="Espace réservé du numéro de diapositive 5">
            <a:extLst>
              <a:ext uri="{FF2B5EF4-FFF2-40B4-BE49-F238E27FC236}">
                <a16:creationId xmlns:a16="http://schemas.microsoft.com/office/drawing/2014/main" id="{C677901D-18B9-408F-9D22-17BCDFE84A8D}"/>
              </a:ext>
            </a:extLst>
          </p:cNvPr>
          <p:cNvSpPr>
            <a:spLocks noGrp="1"/>
          </p:cNvSpPr>
          <p:nvPr>
            <p:ph type="sldNum" sz="quarter" idx="12"/>
          </p:nvPr>
        </p:nvSpPr>
        <p:spPr>
          <a:xfrm>
            <a:off x="11035546" y="6626632"/>
            <a:ext cx="242053" cy="184666"/>
          </a:xfrm>
        </p:spPr>
        <p:txBody>
          <a:bodyPr/>
          <a:lstStyle/>
          <a:p>
            <a:fld id="{1F15C832-BA88-44B2-B74D-EBDA7A9ACE5F}" type="slidenum">
              <a:rPr lang="fr-FR" smtClean="0"/>
              <a:t>‹#›</a:t>
            </a:fld>
            <a:endParaRPr lang="fr-FR" dirty="0"/>
          </a:p>
        </p:txBody>
      </p:sp>
    </p:spTree>
    <p:extLst>
      <p:ext uri="{BB962C8B-B14F-4D97-AF65-F5344CB8AC3E}">
        <p14:creationId xmlns:p14="http://schemas.microsoft.com/office/powerpoint/2010/main" val="2234279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emerciement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E6B65E-EFEC-405D-81AF-86465BCFB5D8}"/>
              </a:ext>
            </a:extLst>
          </p:cNvPr>
          <p:cNvSpPr>
            <a:spLocks noGrp="1"/>
          </p:cNvSpPr>
          <p:nvPr>
            <p:ph type="title" hasCustomPrompt="1"/>
          </p:nvPr>
        </p:nvSpPr>
        <p:spPr>
          <a:xfrm>
            <a:off x="1251563" y="1396657"/>
            <a:ext cx="9688875" cy="304699"/>
          </a:xfrm>
        </p:spPr>
        <p:txBody>
          <a:bodyPr/>
          <a:lstStyle>
            <a:lvl1pPr algn="ctr">
              <a:defRPr sz="2200" cap="all" baseline="0">
                <a:solidFill>
                  <a:schemeClr val="accent1"/>
                </a:solidFill>
              </a:defRPr>
            </a:lvl1pPr>
          </a:lstStyle>
          <a:p>
            <a:r>
              <a:rPr lang="fr-FR" dirty="0"/>
              <a:t>Remerciements</a:t>
            </a:r>
          </a:p>
        </p:txBody>
      </p:sp>
      <p:sp>
        <p:nvSpPr>
          <p:cNvPr id="6" name="Espace réservé du numéro de diapositive 4">
            <a:extLst>
              <a:ext uri="{FF2B5EF4-FFF2-40B4-BE49-F238E27FC236}">
                <a16:creationId xmlns:a16="http://schemas.microsoft.com/office/drawing/2014/main" id="{569048E8-B1C0-47BD-A569-E529BAC603EB}"/>
              </a:ext>
            </a:extLst>
          </p:cNvPr>
          <p:cNvSpPr>
            <a:spLocks noGrp="1"/>
          </p:cNvSpPr>
          <p:nvPr>
            <p:ph type="sldNum" sz="quarter" idx="12"/>
          </p:nvPr>
        </p:nvSpPr>
        <p:spPr>
          <a:xfrm>
            <a:off x="11003485" y="6626632"/>
            <a:ext cx="274114" cy="184666"/>
          </a:xfrm>
        </p:spPr>
        <p:txBody>
          <a:bodyPr/>
          <a:lstStyle>
            <a:lvl1pPr>
              <a:defRPr>
                <a:solidFill>
                  <a:schemeClr val="bg1"/>
                </a:solidFill>
              </a:defRPr>
            </a:lvl1pPr>
          </a:lstStyle>
          <a:p>
            <a:fld id="{1F15C832-BA88-44B2-B74D-EBDA7A9ACE5F}" type="slidenum">
              <a:rPr lang="fr-FR" smtClean="0"/>
              <a:pPr/>
              <a:t>‹#›</a:t>
            </a:fld>
            <a:endParaRPr lang="fr-FR" dirty="0"/>
          </a:p>
        </p:txBody>
      </p:sp>
    </p:spTree>
    <p:extLst>
      <p:ext uri="{BB962C8B-B14F-4D97-AF65-F5344CB8AC3E}">
        <p14:creationId xmlns:p14="http://schemas.microsoft.com/office/powerpoint/2010/main" val="1751221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emerciements avec 3 logos partenaires">
    <p:spTree>
      <p:nvGrpSpPr>
        <p:cNvPr id="1" name=""/>
        <p:cNvGrpSpPr/>
        <p:nvPr/>
      </p:nvGrpSpPr>
      <p:grpSpPr>
        <a:xfrm>
          <a:off x="0" y="0"/>
          <a:ext cx="0" cy="0"/>
          <a:chOff x="0" y="0"/>
          <a:chExt cx="0" cy="0"/>
        </a:xfrm>
      </p:grpSpPr>
      <p:sp>
        <p:nvSpPr>
          <p:cNvPr id="11" name="Espace réservé pour une image  4">
            <a:extLst>
              <a:ext uri="{FF2B5EF4-FFF2-40B4-BE49-F238E27FC236}">
                <a16:creationId xmlns:a16="http://schemas.microsoft.com/office/drawing/2014/main" id="{7B051257-98FB-47D1-AD92-00FFD55086E0}"/>
              </a:ext>
            </a:extLst>
          </p:cNvPr>
          <p:cNvSpPr>
            <a:spLocks noGrp="1"/>
          </p:cNvSpPr>
          <p:nvPr>
            <p:ph type="pic" sz="quarter" idx="13"/>
          </p:nvPr>
        </p:nvSpPr>
        <p:spPr>
          <a:xfrm>
            <a:off x="4069980" y="4583520"/>
            <a:ext cx="1171800" cy="761040"/>
          </a:xfrm>
        </p:spPr>
        <p:txBody>
          <a:bodyPr/>
          <a:lstStyle>
            <a:lvl1pPr algn="ctr">
              <a:defRPr/>
            </a:lvl1pPr>
          </a:lstStyle>
          <a:p>
            <a:endParaRPr lang="fr-FR" dirty="0"/>
          </a:p>
        </p:txBody>
      </p:sp>
      <p:sp>
        <p:nvSpPr>
          <p:cNvPr id="13" name="Espace réservé pour une image  4">
            <a:extLst>
              <a:ext uri="{FF2B5EF4-FFF2-40B4-BE49-F238E27FC236}">
                <a16:creationId xmlns:a16="http://schemas.microsoft.com/office/drawing/2014/main" id="{047A7C21-80BF-4B88-9BBD-7BF200481717}"/>
              </a:ext>
            </a:extLst>
          </p:cNvPr>
          <p:cNvSpPr>
            <a:spLocks noGrp="1"/>
          </p:cNvSpPr>
          <p:nvPr>
            <p:ph type="pic" sz="quarter" idx="14"/>
          </p:nvPr>
        </p:nvSpPr>
        <p:spPr>
          <a:xfrm>
            <a:off x="5509980" y="4583520"/>
            <a:ext cx="1171800" cy="761040"/>
          </a:xfrm>
        </p:spPr>
        <p:txBody>
          <a:bodyPr/>
          <a:lstStyle>
            <a:lvl1pPr algn="ctr">
              <a:defRPr/>
            </a:lvl1pPr>
          </a:lstStyle>
          <a:p>
            <a:endParaRPr lang="fr-FR" dirty="0"/>
          </a:p>
        </p:txBody>
      </p:sp>
      <p:sp>
        <p:nvSpPr>
          <p:cNvPr id="15" name="Espace réservé pour une image  4">
            <a:extLst>
              <a:ext uri="{FF2B5EF4-FFF2-40B4-BE49-F238E27FC236}">
                <a16:creationId xmlns:a16="http://schemas.microsoft.com/office/drawing/2014/main" id="{757F82D7-D55E-4D03-8981-8D57F63ADBF7}"/>
              </a:ext>
            </a:extLst>
          </p:cNvPr>
          <p:cNvSpPr>
            <a:spLocks noGrp="1"/>
          </p:cNvSpPr>
          <p:nvPr>
            <p:ph type="pic" sz="quarter" idx="15"/>
          </p:nvPr>
        </p:nvSpPr>
        <p:spPr>
          <a:xfrm>
            <a:off x="6949980" y="4583520"/>
            <a:ext cx="1171800" cy="761040"/>
          </a:xfrm>
        </p:spPr>
        <p:txBody>
          <a:bodyPr/>
          <a:lstStyle>
            <a:lvl1pPr algn="ctr">
              <a:defRPr/>
            </a:lvl1pPr>
          </a:lstStyle>
          <a:p>
            <a:endParaRPr lang="fr-FR" dirty="0"/>
          </a:p>
        </p:txBody>
      </p:sp>
      <p:sp>
        <p:nvSpPr>
          <p:cNvPr id="2" name="Titre 1">
            <a:extLst>
              <a:ext uri="{FF2B5EF4-FFF2-40B4-BE49-F238E27FC236}">
                <a16:creationId xmlns:a16="http://schemas.microsoft.com/office/drawing/2014/main" id="{32E6B65E-EFEC-405D-81AF-86465BCFB5D8}"/>
              </a:ext>
            </a:extLst>
          </p:cNvPr>
          <p:cNvSpPr>
            <a:spLocks noGrp="1"/>
          </p:cNvSpPr>
          <p:nvPr>
            <p:ph type="title" hasCustomPrompt="1"/>
          </p:nvPr>
        </p:nvSpPr>
        <p:spPr>
          <a:xfrm>
            <a:off x="1251480" y="1396800"/>
            <a:ext cx="9689040" cy="304560"/>
          </a:xfrm>
        </p:spPr>
        <p:txBody>
          <a:bodyPr/>
          <a:lstStyle>
            <a:lvl1pPr algn="ctr">
              <a:defRPr sz="2200" cap="all" baseline="0">
                <a:solidFill>
                  <a:schemeClr val="accent1"/>
                </a:solidFill>
              </a:defRPr>
            </a:lvl1pPr>
          </a:lstStyle>
          <a:p>
            <a:r>
              <a:rPr lang="fr-FR" dirty="0"/>
              <a:t>Remerciements</a:t>
            </a:r>
          </a:p>
        </p:txBody>
      </p:sp>
      <p:sp>
        <p:nvSpPr>
          <p:cNvPr id="9" name="Espace réservé du numéro de diapositive 4">
            <a:extLst>
              <a:ext uri="{FF2B5EF4-FFF2-40B4-BE49-F238E27FC236}">
                <a16:creationId xmlns:a16="http://schemas.microsoft.com/office/drawing/2014/main" id="{02FCA550-E61C-4836-85F0-F564BE718F49}"/>
              </a:ext>
            </a:extLst>
          </p:cNvPr>
          <p:cNvSpPr>
            <a:spLocks noGrp="1"/>
          </p:cNvSpPr>
          <p:nvPr>
            <p:ph type="sldNum" sz="quarter" idx="12"/>
          </p:nvPr>
        </p:nvSpPr>
        <p:spPr>
          <a:xfrm>
            <a:off x="11003485" y="6626632"/>
            <a:ext cx="274114" cy="184666"/>
          </a:xfrm>
        </p:spPr>
        <p:txBody>
          <a:bodyPr/>
          <a:lstStyle>
            <a:lvl1pPr>
              <a:defRPr>
                <a:solidFill>
                  <a:schemeClr val="bg1"/>
                </a:solidFill>
              </a:defRPr>
            </a:lvl1pPr>
          </a:lstStyle>
          <a:p>
            <a:fld id="{1F15C832-BA88-44B2-B74D-EBDA7A9ACE5F}" type="slidenum">
              <a:rPr lang="fr-FR" smtClean="0"/>
              <a:pPr/>
              <a:t>‹#›</a:t>
            </a:fld>
            <a:endParaRPr lang="fr-FR" dirty="0"/>
          </a:p>
        </p:txBody>
      </p:sp>
    </p:spTree>
    <p:extLst>
      <p:ext uri="{BB962C8B-B14F-4D97-AF65-F5344CB8AC3E}">
        <p14:creationId xmlns:p14="http://schemas.microsoft.com/office/powerpoint/2010/main" val="2926365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1"/>
        <p:cNvGrpSpPr/>
        <p:nvPr/>
      </p:nvGrpSpPr>
      <p:grpSpPr>
        <a:xfrm>
          <a:off x="0" y="0"/>
          <a:ext cx="0" cy="0"/>
          <a:chOff x="0" y="0"/>
          <a:chExt cx="0" cy="0"/>
        </a:xfrm>
      </p:grpSpPr>
      <p:sp>
        <p:nvSpPr>
          <p:cNvPr id="22" name="Google Shape;22;p3"/>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23" name="Google Shape;23;p3"/>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24" name="Google Shape;24;p3"/>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25" name="Google Shape;25;p3"/>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6" name="Google Shape;26;p3"/>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7" name="Google Shape;27;p3"/>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28" name="Google Shape;28;p3"/>
          <p:cNvSpPr txBox="1"/>
          <p:nvPr userDrawn="1"/>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i="0" u="none" strike="noStrike" cap="none" dirty="0">
                <a:solidFill>
                  <a:schemeClr val="accent1"/>
                </a:solidFill>
                <a:latin typeface="Arial"/>
                <a:ea typeface="Arial"/>
                <a:cs typeface="Arial"/>
                <a:sym typeface="Arial"/>
              </a:rPr>
              <a:t>WGISS-55, 18-20 April, 2023</a:t>
            </a:r>
            <a:endParaRPr dirty="0"/>
          </a:p>
        </p:txBody>
      </p:sp>
      <p:sp>
        <p:nvSpPr>
          <p:cNvPr id="29" name="Google Shape;29;p3"/>
          <p:cNvSpPr txBox="1">
            <a:spLocks noGrp="1"/>
          </p:cNvSpPr>
          <p:nvPr>
            <p:ph type="body" idx="1"/>
          </p:nvPr>
        </p:nvSpPr>
        <p:spPr>
          <a:xfrm>
            <a:off x="324233" y="1558533"/>
            <a:ext cx="11495400" cy="4662871"/>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30" name="Google Shape;30;p3"/>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81D8DD-5FCB-450D-95F1-48BC8C3A6903}"/>
              </a:ext>
            </a:extLst>
          </p:cNvPr>
          <p:cNvSpPr>
            <a:spLocks noGrp="1"/>
          </p:cNvSpPr>
          <p:nvPr>
            <p:ph type="title"/>
          </p:nvPr>
        </p:nvSpPr>
        <p:spPr/>
        <p:txBody>
          <a:bodyPr/>
          <a:lstStyle/>
          <a:p>
            <a:r>
              <a:rPr lang="fr-FR" dirty="0"/>
              <a:t>Modifiez le style du titre</a:t>
            </a:r>
          </a:p>
        </p:txBody>
      </p:sp>
      <p:sp>
        <p:nvSpPr>
          <p:cNvPr id="3" name="Espace réservé du contenu 2">
            <a:extLst>
              <a:ext uri="{FF2B5EF4-FFF2-40B4-BE49-F238E27FC236}">
                <a16:creationId xmlns:a16="http://schemas.microsoft.com/office/drawing/2014/main" id="{A37A78DC-7637-4109-BBDD-413DC606863F}"/>
              </a:ext>
            </a:extLst>
          </p:cNvPr>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u texte 7">
            <a:extLst>
              <a:ext uri="{FF2B5EF4-FFF2-40B4-BE49-F238E27FC236}">
                <a16:creationId xmlns:a16="http://schemas.microsoft.com/office/drawing/2014/main" id="{D6202B63-E625-4774-AFF8-E26F52A8CE9E}"/>
              </a:ext>
            </a:extLst>
          </p:cNvPr>
          <p:cNvSpPr>
            <a:spLocks noGrp="1"/>
          </p:cNvSpPr>
          <p:nvPr>
            <p:ph type="body" sz="quarter" idx="13" hasCustomPrompt="1"/>
          </p:nvPr>
        </p:nvSpPr>
        <p:spPr>
          <a:xfrm>
            <a:off x="360000" y="161925"/>
            <a:ext cx="8601075" cy="276225"/>
          </a:xfrm>
        </p:spPr>
        <p:txBody>
          <a:bodyPr anchor="ctr" anchorCtr="0">
            <a:noAutofit/>
          </a:bodyPr>
          <a:lstStyle>
            <a:lvl1pPr>
              <a:defRPr sz="1400" cap="all" baseline="0">
                <a:solidFill>
                  <a:schemeClr val="accent1"/>
                </a:solidFill>
                <a:latin typeface="+mn-lt"/>
                <a:cs typeface="Arial" panose="020B0604020202020204" pitchFamily="34" charset="0"/>
              </a:defRPr>
            </a:lvl1pPr>
          </a:lstStyle>
          <a:p>
            <a:pPr lvl="0"/>
            <a:r>
              <a:rPr lang="fr-FR" dirty="0"/>
              <a:t>Indiquez l’objet de la présentation - Date</a:t>
            </a:r>
          </a:p>
        </p:txBody>
      </p:sp>
      <p:sp>
        <p:nvSpPr>
          <p:cNvPr id="8" name="Espace réservé du numéro de diapositive 5">
            <a:extLst>
              <a:ext uri="{FF2B5EF4-FFF2-40B4-BE49-F238E27FC236}">
                <a16:creationId xmlns:a16="http://schemas.microsoft.com/office/drawing/2014/main" id="{629C28CA-FCF4-455C-AB4E-BD49AF7A81B7}"/>
              </a:ext>
            </a:extLst>
          </p:cNvPr>
          <p:cNvSpPr>
            <a:spLocks noGrp="1"/>
          </p:cNvSpPr>
          <p:nvPr>
            <p:ph type="sldNum" sz="quarter" idx="4"/>
          </p:nvPr>
        </p:nvSpPr>
        <p:spPr>
          <a:xfrm>
            <a:off x="11035546" y="6626632"/>
            <a:ext cx="242053" cy="184666"/>
          </a:xfrm>
          <a:prstGeom prst="rect">
            <a:avLst/>
          </a:prstGeom>
        </p:spPr>
        <p:txBody>
          <a:bodyPr vert="horz" wrap="none" lIns="0" tIns="0" rIns="0" bIns="0" rtlCol="0" anchor="ctr">
            <a:spAutoFit/>
          </a:bodyPr>
          <a:lstStyle>
            <a:lvl1pPr algn="r">
              <a:defRPr sz="1200">
                <a:solidFill>
                  <a:schemeClr val="bg1"/>
                </a:solidFill>
              </a:defRPr>
            </a:lvl1pPr>
          </a:lstStyle>
          <a:p>
            <a:fld id="{1F15C832-BA88-44B2-B74D-EBDA7A9ACE5F}" type="slidenum">
              <a:rPr lang="fr-FR" smtClean="0"/>
              <a:pPr/>
              <a:t>‹#›</a:t>
            </a:fld>
            <a:endParaRPr lang="fr-FR" dirty="0"/>
          </a:p>
        </p:txBody>
      </p:sp>
    </p:spTree>
    <p:extLst>
      <p:ext uri="{BB962C8B-B14F-4D97-AF65-F5344CB8AC3E}">
        <p14:creationId xmlns:p14="http://schemas.microsoft.com/office/powerpoint/2010/main" val="2317570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mmaire 1">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81D8DD-5FCB-450D-95F1-48BC8C3A6903}"/>
              </a:ext>
            </a:extLst>
          </p:cNvPr>
          <p:cNvSpPr>
            <a:spLocks noGrp="1"/>
          </p:cNvSpPr>
          <p:nvPr>
            <p:ph type="title" hasCustomPrompt="1"/>
          </p:nvPr>
        </p:nvSpPr>
        <p:spPr>
          <a:xfrm>
            <a:off x="360000" y="710857"/>
            <a:ext cx="11479575" cy="290849"/>
          </a:xfrm>
        </p:spPr>
        <p:txBody>
          <a:bodyPr/>
          <a:lstStyle>
            <a:lvl1pPr>
              <a:defRPr sz="2100"/>
            </a:lvl1pPr>
          </a:lstStyle>
          <a:p>
            <a:r>
              <a:rPr lang="fr-FR" dirty="0"/>
              <a:t>Titre du sommaire</a:t>
            </a:r>
          </a:p>
        </p:txBody>
      </p:sp>
      <p:sp>
        <p:nvSpPr>
          <p:cNvPr id="3" name="Espace réservé du contenu 2">
            <a:extLst>
              <a:ext uri="{FF2B5EF4-FFF2-40B4-BE49-F238E27FC236}">
                <a16:creationId xmlns:a16="http://schemas.microsoft.com/office/drawing/2014/main" id="{A37A78DC-7637-4109-BBDD-413DC606863F}"/>
              </a:ext>
            </a:extLst>
          </p:cNvPr>
          <p:cNvSpPr>
            <a:spLocks noGrp="1"/>
          </p:cNvSpPr>
          <p:nvPr>
            <p:ph idx="1" hasCustomPrompt="1"/>
          </p:nvPr>
        </p:nvSpPr>
        <p:spPr>
          <a:xfrm>
            <a:off x="4608000" y="1885949"/>
            <a:ext cx="7231575" cy="3840163"/>
          </a:xfrm>
        </p:spPr>
        <p:txBody>
          <a:bodyPr/>
          <a:lstStyle>
            <a:lvl1pPr>
              <a:spcBef>
                <a:spcPts val="600"/>
              </a:spcBef>
              <a:spcAft>
                <a:spcPts val="0"/>
              </a:spcAft>
              <a:defRPr b="1">
                <a:latin typeface="+mn-lt"/>
                <a:cs typeface="Arial" panose="020B0604020202020204" pitchFamily="34" charset="0"/>
              </a:defRPr>
            </a:lvl1pPr>
            <a:lvl2pPr marL="323850" indent="0">
              <a:spcBef>
                <a:spcPts val="0"/>
              </a:spcBef>
              <a:buFontTx/>
              <a:buNone/>
              <a:defRPr sz="1400" b="0">
                <a:latin typeface="+mn-lt"/>
              </a:defRPr>
            </a:lvl2pPr>
          </a:lstStyle>
          <a:p>
            <a:pPr lvl="0"/>
            <a:r>
              <a:rPr lang="fr-FR" dirty="0"/>
              <a:t>Titre 1</a:t>
            </a:r>
          </a:p>
          <a:p>
            <a:pPr lvl="0"/>
            <a:r>
              <a:rPr lang="fr-FR" dirty="0"/>
              <a:t>Titre 2</a:t>
            </a:r>
          </a:p>
          <a:p>
            <a:pPr lvl="1"/>
            <a:r>
              <a:rPr lang="fr-FR" dirty="0"/>
              <a:t>Sous-titre</a:t>
            </a:r>
          </a:p>
        </p:txBody>
      </p:sp>
      <p:sp>
        <p:nvSpPr>
          <p:cNvPr id="7" name="Espace réservé du texte 7">
            <a:extLst>
              <a:ext uri="{FF2B5EF4-FFF2-40B4-BE49-F238E27FC236}">
                <a16:creationId xmlns:a16="http://schemas.microsoft.com/office/drawing/2014/main" id="{05B55D58-252C-4A26-97F9-98D78228AE93}"/>
              </a:ext>
            </a:extLst>
          </p:cNvPr>
          <p:cNvSpPr>
            <a:spLocks noGrp="1"/>
          </p:cNvSpPr>
          <p:nvPr>
            <p:ph type="body" sz="quarter" idx="13" hasCustomPrompt="1"/>
          </p:nvPr>
        </p:nvSpPr>
        <p:spPr>
          <a:xfrm>
            <a:off x="360000" y="161925"/>
            <a:ext cx="8601075" cy="276225"/>
          </a:xfrm>
        </p:spPr>
        <p:txBody>
          <a:bodyPr anchor="ctr" anchorCtr="0">
            <a:noAutofit/>
          </a:bodyPr>
          <a:lstStyle>
            <a:lvl1pPr>
              <a:defRPr sz="1400" cap="all" baseline="0">
                <a:solidFill>
                  <a:schemeClr val="accent1"/>
                </a:solidFill>
                <a:latin typeface="+mn-lt"/>
                <a:cs typeface="Arial" panose="020B0604020202020204" pitchFamily="34" charset="0"/>
              </a:defRPr>
            </a:lvl1pPr>
          </a:lstStyle>
          <a:p>
            <a:pPr lvl="0"/>
            <a:r>
              <a:rPr lang="fr-FR" dirty="0"/>
              <a:t>Indiquez l’objet de la présentation - Date</a:t>
            </a:r>
          </a:p>
        </p:txBody>
      </p:sp>
      <p:sp>
        <p:nvSpPr>
          <p:cNvPr id="8" name="Espace réservé du numéro de diapositive 5">
            <a:extLst>
              <a:ext uri="{FF2B5EF4-FFF2-40B4-BE49-F238E27FC236}">
                <a16:creationId xmlns:a16="http://schemas.microsoft.com/office/drawing/2014/main" id="{EF7DD7EC-824B-4239-B9F9-268D654BD4A5}"/>
              </a:ext>
            </a:extLst>
          </p:cNvPr>
          <p:cNvSpPr>
            <a:spLocks noGrp="1"/>
          </p:cNvSpPr>
          <p:nvPr>
            <p:ph type="sldNum" sz="quarter" idx="4"/>
          </p:nvPr>
        </p:nvSpPr>
        <p:spPr>
          <a:xfrm>
            <a:off x="11035546" y="6626632"/>
            <a:ext cx="242053" cy="184666"/>
          </a:xfrm>
          <a:prstGeom prst="rect">
            <a:avLst/>
          </a:prstGeom>
        </p:spPr>
        <p:txBody>
          <a:bodyPr vert="horz" wrap="none" lIns="0" tIns="0" rIns="0" bIns="0" rtlCol="0" anchor="ctr">
            <a:spAutoFit/>
          </a:bodyPr>
          <a:lstStyle>
            <a:lvl1pPr algn="r">
              <a:defRPr sz="1200">
                <a:solidFill>
                  <a:schemeClr val="bg1"/>
                </a:solidFill>
              </a:defRPr>
            </a:lvl1pPr>
          </a:lstStyle>
          <a:p>
            <a:fld id="{1F15C832-BA88-44B2-B74D-EBDA7A9ACE5F}" type="slidenum">
              <a:rPr lang="fr-FR" smtClean="0"/>
              <a:pPr/>
              <a:t>‹#›</a:t>
            </a:fld>
            <a:endParaRPr lang="fr-FR" dirty="0"/>
          </a:p>
        </p:txBody>
      </p:sp>
    </p:spTree>
    <p:extLst>
      <p:ext uri="{BB962C8B-B14F-4D97-AF65-F5344CB8AC3E}">
        <p14:creationId xmlns:p14="http://schemas.microsoft.com/office/powerpoint/2010/main" val="652007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ommaire 2 avec photo">
    <p:spTree>
      <p:nvGrpSpPr>
        <p:cNvPr id="1" name=""/>
        <p:cNvGrpSpPr/>
        <p:nvPr/>
      </p:nvGrpSpPr>
      <p:grpSpPr>
        <a:xfrm>
          <a:off x="0" y="0"/>
          <a:ext cx="0" cy="0"/>
          <a:chOff x="0" y="0"/>
          <a:chExt cx="0" cy="0"/>
        </a:xfrm>
      </p:grpSpPr>
      <p:sp>
        <p:nvSpPr>
          <p:cNvPr id="3" name="Espace réservé pour une image  2">
            <a:extLst>
              <a:ext uri="{FF2B5EF4-FFF2-40B4-BE49-F238E27FC236}">
                <a16:creationId xmlns:a16="http://schemas.microsoft.com/office/drawing/2014/main" id="{FBFD8773-D6B2-411F-8580-010C32E6311B}"/>
              </a:ext>
            </a:extLst>
          </p:cNvPr>
          <p:cNvSpPr>
            <a:spLocks noGrp="1"/>
          </p:cNvSpPr>
          <p:nvPr>
            <p:ph type="pic" idx="1"/>
          </p:nvPr>
        </p:nvSpPr>
        <p:spPr>
          <a:xfrm>
            <a:off x="0" y="0"/>
            <a:ext cx="4267200" cy="6572250"/>
          </a:xfrm>
          <a:solidFill>
            <a:schemeClr val="bg1">
              <a:lumMod val="95000"/>
            </a:schemeClr>
          </a:solidFill>
        </p:spPr>
        <p:txBody>
          <a:bodyPr anchor="t" anchorCtr="0">
            <a:normAutofit/>
          </a:bodyPr>
          <a:lstStyle>
            <a:lvl1pPr marL="0" indent="0" algn="ctr">
              <a:buNone/>
              <a:defRPr sz="24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8" name="Espace réservé du texte 7">
            <a:extLst>
              <a:ext uri="{FF2B5EF4-FFF2-40B4-BE49-F238E27FC236}">
                <a16:creationId xmlns:a16="http://schemas.microsoft.com/office/drawing/2014/main" id="{2331FCD1-E250-4EF9-9754-DC1E7A6B6F5D}"/>
              </a:ext>
            </a:extLst>
          </p:cNvPr>
          <p:cNvSpPr>
            <a:spLocks noGrp="1"/>
          </p:cNvSpPr>
          <p:nvPr>
            <p:ph type="body" sz="quarter" idx="13" hasCustomPrompt="1"/>
          </p:nvPr>
        </p:nvSpPr>
        <p:spPr>
          <a:xfrm>
            <a:off x="4608001" y="161925"/>
            <a:ext cx="5431350" cy="276225"/>
          </a:xfrm>
        </p:spPr>
        <p:txBody>
          <a:bodyPr anchor="ctr" anchorCtr="0">
            <a:noAutofit/>
          </a:bodyPr>
          <a:lstStyle>
            <a:lvl1pPr>
              <a:defRPr sz="1400" cap="all" baseline="0">
                <a:solidFill>
                  <a:schemeClr val="accent1"/>
                </a:solidFill>
                <a:latin typeface="+mn-lt"/>
                <a:cs typeface="Arial" panose="020B0604020202020204" pitchFamily="34" charset="0"/>
              </a:defRPr>
            </a:lvl1pPr>
          </a:lstStyle>
          <a:p>
            <a:pPr lvl="0"/>
            <a:r>
              <a:rPr lang="fr-FR" dirty="0"/>
              <a:t>Indiquez l’objet de la présentation - Date</a:t>
            </a:r>
          </a:p>
        </p:txBody>
      </p:sp>
      <p:sp>
        <p:nvSpPr>
          <p:cNvPr id="14" name="Titre 1">
            <a:extLst>
              <a:ext uri="{FF2B5EF4-FFF2-40B4-BE49-F238E27FC236}">
                <a16:creationId xmlns:a16="http://schemas.microsoft.com/office/drawing/2014/main" id="{EC714140-CB00-4327-8652-2CA76C0D3C39}"/>
              </a:ext>
            </a:extLst>
          </p:cNvPr>
          <p:cNvSpPr>
            <a:spLocks noGrp="1"/>
          </p:cNvSpPr>
          <p:nvPr>
            <p:ph type="title" hasCustomPrompt="1"/>
          </p:nvPr>
        </p:nvSpPr>
        <p:spPr>
          <a:xfrm>
            <a:off x="4608000" y="710857"/>
            <a:ext cx="7222050" cy="290849"/>
          </a:xfrm>
        </p:spPr>
        <p:txBody>
          <a:bodyPr/>
          <a:lstStyle>
            <a:lvl1pPr>
              <a:defRPr>
                <a:latin typeface="+mj-lt"/>
              </a:defRPr>
            </a:lvl1pPr>
          </a:lstStyle>
          <a:p>
            <a:r>
              <a:rPr lang="fr-FR" dirty="0"/>
              <a:t>Titre du sommaire</a:t>
            </a:r>
          </a:p>
        </p:txBody>
      </p:sp>
      <p:sp>
        <p:nvSpPr>
          <p:cNvPr id="9" name="Espace réservé du contenu 2">
            <a:extLst>
              <a:ext uri="{FF2B5EF4-FFF2-40B4-BE49-F238E27FC236}">
                <a16:creationId xmlns:a16="http://schemas.microsoft.com/office/drawing/2014/main" id="{DCA4E216-1134-467D-ADE8-4AC3039CDE2B}"/>
              </a:ext>
            </a:extLst>
          </p:cNvPr>
          <p:cNvSpPr>
            <a:spLocks noGrp="1"/>
          </p:cNvSpPr>
          <p:nvPr>
            <p:ph idx="14" hasCustomPrompt="1"/>
          </p:nvPr>
        </p:nvSpPr>
        <p:spPr>
          <a:xfrm>
            <a:off x="4608000" y="1885949"/>
            <a:ext cx="7222050" cy="3840163"/>
          </a:xfrm>
        </p:spPr>
        <p:txBody>
          <a:bodyPr/>
          <a:lstStyle>
            <a:lvl1pPr>
              <a:spcBef>
                <a:spcPts val="600"/>
              </a:spcBef>
              <a:spcAft>
                <a:spcPts val="0"/>
              </a:spcAft>
              <a:defRPr b="1">
                <a:latin typeface="+mn-lt"/>
                <a:cs typeface="Arial" panose="020B0604020202020204" pitchFamily="34" charset="0"/>
              </a:defRPr>
            </a:lvl1pPr>
            <a:lvl2pPr marL="323850" indent="0">
              <a:spcBef>
                <a:spcPts val="0"/>
              </a:spcBef>
              <a:buFontTx/>
              <a:buNone/>
              <a:defRPr sz="1400" b="0">
                <a:latin typeface="+mn-lt"/>
              </a:defRPr>
            </a:lvl2pPr>
          </a:lstStyle>
          <a:p>
            <a:pPr lvl="0"/>
            <a:r>
              <a:rPr lang="fr-FR" dirty="0"/>
              <a:t>Titre 1</a:t>
            </a:r>
          </a:p>
          <a:p>
            <a:pPr lvl="0"/>
            <a:r>
              <a:rPr lang="fr-FR" dirty="0"/>
              <a:t>Titre 2</a:t>
            </a:r>
          </a:p>
          <a:p>
            <a:pPr lvl="1"/>
            <a:r>
              <a:rPr lang="fr-FR" dirty="0"/>
              <a:t>Sous-titre</a:t>
            </a:r>
          </a:p>
        </p:txBody>
      </p:sp>
      <p:sp>
        <p:nvSpPr>
          <p:cNvPr id="10" name="Espace réservé du numéro de diapositive 5">
            <a:extLst>
              <a:ext uri="{FF2B5EF4-FFF2-40B4-BE49-F238E27FC236}">
                <a16:creationId xmlns:a16="http://schemas.microsoft.com/office/drawing/2014/main" id="{3624D890-2D50-4DB4-87A1-F6A2F0C5114E}"/>
              </a:ext>
            </a:extLst>
          </p:cNvPr>
          <p:cNvSpPr>
            <a:spLocks noGrp="1"/>
          </p:cNvSpPr>
          <p:nvPr>
            <p:ph type="sldNum" sz="quarter" idx="4"/>
          </p:nvPr>
        </p:nvSpPr>
        <p:spPr>
          <a:xfrm>
            <a:off x="11003485" y="6626632"/>
            <a:ext cx="274114" cy="184666"/>
          </a:xfrm>
          <a:prstGeom prst="rect">
            <a:avLst/>
          </a:prstGeom>
        </p:spPr>
        <p:txBody>
          <a:bodyPr vert="horz" wrap="none" lIns="0" tIns="0" rIns="0" bIns="0" rtlCol="0" anchor="ctr">
            <a:spAutoFit/>
          </a:bodyPr>
          <a:lstStyle>
            <a:lvl1pPr algn="r">
              <a:defRPr sz="1200">
                <a:solidFill>
                  <a:schemeClr val="bg1"/>
                </a:solidFill>
                <a:latin typeface="+mn-lt"/>
              </a:defRPr>
            </a:lvl1pPr>
          </a:lstStyle>
          <a:p>
            <a:fld id="{1F15C832-BA88-44B2-B74D-EBDA7A9ACE5F}" type="slidenum">
              <a:rPr lang="fr-FR" smtClean="0"/>
              <a:pPr/>
              <a:t>‹#›</a:t>
            </a:fld>
            <a:endParaRPr lang="fr-FR" dirty="0"/>
          </a:p>
        </p:txBody>
      </p:sp>
    </p:spTree>
    <p:extLst>
      <p:ext uri="{BB962C8B-B14F-4D97-AF65-F5344CB8AC3E}">
        <p14:creationId xmlns:p14="http://schemas.microsoft.com/office/powerpoint/2010/main" val="460362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et contenu + fond dégradé">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2067832-BFDC-48EB-99EE-6F76E68FED67}"/>
              </a:ext>
            </a:extLst>
          </p:cNvPr>
          <p:cNvSpPr/>
          <p:nvPr userDrawn="1"/>
        </p:nvSpPr>
        <p:spPr>
          <a:xfrm>
            <a:off x="0" y="0"/>
            <a:ext cx="12192000" cy="6858000"/>
          </a:xfrm>
          <a:prstGeom prst="rect">
            <a:avLst/>
          </a:prstGeom>
          <a:gradFill flip="none" rotWithShape="1">
            <a:gsLst>
              <a:gs pos="100000">
                <a:schemeClr val="accent4"/>
              </a:gs>
              <a:gs pos="67000">
                <a:schemeClr val="accent2"/>
              </a:gs>
              <a:gs pos="35000">
                <a:srgbClr val="005191"/>
              </a:gs>
              <a:gs pos="0">
                <a:srgbClr val="020251"/>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681D8DD-5FCB-450D-95F1-48BC8C3A6903}"/>
              </a:ext>
            </a:extLst>
          </p:cNvPr>
          <p:cNvSpPr>
            <a:spLocks noGrp="1"/>
          </p:cNvSpPr>
          <p:nvPr>
            <p:ph type="title"/>
          </p:nvPr>
        </p:nvSpPr>
        <p:spPr/>
        <p:txBody>
          <a:bodyPr/>
          <a:lstStyle>
            <a:lvl1pPr>
              <a:defRPr>
                <a:solidFill>
                  <a:schemeClr val="bg1"/>
                </a:solidFill>
              </a:defRPr>
            </a:lvl1pPr>
          </a:lstStyle>
          <a:p>
            <a:r>
              <a:rPr lang="fr-FR" dirty="0"/>
              <a:t>Modifiez le style du titre</a:t>
            </a:r>
          </a:p>
        </p:txBody>
      </p:sp>
      <p:sp>
        <p:nvSpPr>
          <p:cNvPr id="3" name="Espace réservé du contenu 2">
            <a:extLst>
              <a:ext uri="{FF2B5EF4-FFF2-40B4-BE49-F238E27FC236}">
                <a16:creationId xmlns:a16="http://schemas.microsoft.com/office/drawing/2014/main" id="{A37A78DC-7637-4109-BBDD-413DC606863F}"/>
              </a:ext>
            </a:extLst>
          </p:cNvPr>
          <p:cNvSpPr>
            <a:spLocks noGrp="1"/>
          </p:cNvSpPr>
          <p:nvPr>
            <p:ph idx="1"/>
          </p:nvPr>
        </p:nvSpPr>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u texte 7">
            <a:extLst>
              <a:ext uri="{FF2B5EF4-FFF2-40B4-BE49-F238E27FC236}">
                <a16:creationId xmlns:a16="http://schemas.microsoft.com/office/drawing/2014/main" id="{9C6F09A8-1E7A-4227-AC62-BB5DFF5A112A}"/>
              </a:ext>
            </a:extLst>
          </p:cNvPr>
          <p:cNvSpPr>
            <a:spLocks noGrp="1"/>
          </p:cNvSpPr>
          <p:nvPr>
            <p:ph type="body" sz="quarter" idx="13" hasCustomPrompt="1"/>
          </p:nvPr>
        </p:nvSpPr>
        <p:spPr>
          <a:xfrm>
            <a:off x="360000" y="161925"/>
            <a:ext cx="8601075" cy="276225"/>
          </a:xfrm>
        </p:spPr>
        <p:txBody>
          <a:bodyPr anchor="ctr" anchorCtr="0">
            <a:noAutofit/>
          </a:bodyPr>
          <a:lstStyle>
            <a:lvl1pPr>
              <a:defRPr sz="1400" cap="all" baseline="0">
                <a:solidFill>
                  <a:schemeClr val="bg1"/>
                </a:solidFill>
                <a:latin typeface="+mn-lt"/>
                <a:cs typeface="Arial" panose="020B0604020202020204" pitchFamily="34" charset="0"/>
              </a:defRPr>
            </a:lvl1pPr>
          </a:lstStyle>
          <a:p>
            <a:pPr lvl="0"/>
            <a:r>
              <a:rPr lang="fr-FR" dirty="0"/>
              <a:t>Indiquez l’objet de la présentation - Date</a:t>
            </a:r>
          </a:p>
        </p:txBody>
      </p:sp>
      <p:cxnSp>
        <p:nvCxnSpPr>
          <p:cNvPr id="9" name="Connecteur droit 8">
            <a:extLst>
              <a:ext uri="{FF2B5EF4-FFF2-40B4-BE49-F238E27FC236}">
                <a16:creationId xmlns:a16="http://schemas.microsoft.com/office/drawing/2014/main" id="{29E0E8E1-8776-4E1E-9E25-D90821B48FC1}"/>
              </a:ext>
            </a:extLst>
          </p:cNvPr>
          <p:cNvCxnSpPr>
            <a:cxnSpLocks/>
          </p:cNvCxnSpPr>
          <p:nvPr userDrawn="1"/>
        </p:nvCxnSpPr>
        <p:spPr>
          <a:xfrm>
            <a:off x="359999" y="592670"/>
            <a:ext cx="1147200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Espace réservé du numéro de diapositive 5">
            <a:extLst>
              <a:ext uri="{FF2B5EF4-FFF2-40B4-BE49-F238E27FC236}">
                <a16:creationId xmlns:a16="http://schemas.microsoft.com/office/drawing/2014/main" id="{6F54370C-3C83-44EF-AED9-26116E4114CD}"/>
              </a:ext>
            </a:extLst>
          </p:cNvPr>
          <p:cNvSpPr>
            <a:spLocks noGrp="1"/>
          </p:cNvSpPr>
          <p:nvPr>
            <p:ph type="sldNum" sz="quarter" idx="12"/>
          </p:nvPr>
        </p:nvSpPr>
        <p:spPr>
          <a:xfrm>
            <a:off x="11035546" y="6626632"/>
            <a:ext cx="242053" cy="184666"/>
          </a:xfrm>
        </p:spPr>
        <p:txBody>
          <a:bodyPr/>
          <a:lstStyle/>
          <a:p>
            <a:fld id="{1F15C832-BA88-44B2-B74D-EBDA7A9ACE5F}" type="slidenum">
              <a:rPr lang="fr-FR" smtClean="0"/>
              <a:t>‹#›</a:t>
            </a:fld>
            <a:endParaRPr lang="fr-FR"/>
          </a:p>
        </p:txBody>
      </p:sp>
      <p:sp>
        <p:nvSpPr>
          <p:cNvPr id="11" name="ZoneTexte 10">
            <a:extLst>
              <a:ext uri="{FF2B5EF4-FFF2-40B4-BE49-F238E27FC236}">
                <a16:creationId xmlns:a16="http://schemas.microsoft.com/office/drawing/2014/main" id="{AD1C218D-472B-480C-843F-CCCEE3CDABE5}"/>
              </a:ext>
            </a:extLst>
          </p:cNvPr>
          <p:cNvSpPr txBox="1"/>
          <p:nvPr userDrawn="1"/>
        </p:nvSpPr>
        <p:spPr>
          <a:xfrm>
            <a:off x="11430002" y="6649716"/>
            <a:ext cx="379912" cy="138499"/>
          </a:xfrm>
          <a:prstGeom prst="rect">
            <a:avLst/>
          </a:prstGeom>
          <a:noFill/>
        </p:spPr>
        <p:txBody>
          <a:bodyPr wrap="none" lIns="0" tIns="0" rIns="0" bIns="0" rtlCol="0" anchor="ctr" anchorCtr="0">
            <a:spAutoFit/>
          </a:bodyPr>
          <a:lstStyle/>
          <a:p>
            <a:r>
              <a:rPr lang="fr-FR" sz="900" b="1" dirty="0">
                <a:solidFill>
                  <a:schemeClr val="bg1"/>
                </a:solidFill>
              </a:rPr>
              <a:t>© </a:t>
            </a:r>
            <a:r>
              <a:rPr lang="fr-FR" sz="900" b="1" dirty="0" err="1">
                <a:solidFill>
                  <a:schemeClr val="bg1"/>
                </a:solidFill>
              </a:rPr>
              <a:t>cnes</a:t>
            </a:r>
            <a:endParaRPr lang="fr-FR" sz="900" b="1" dirty="0">
              <a:solidFill>
                <a:schemeClr val="bg1"/>
              </a:solidFill>
            </a:endParaRPr>
          </a:p>
        </p:txBody>
      </p:sp>
    </p:spTree>
    <p:extLst>
      <p:ext uri="{BB962C8B-B14F-4D97-AF65-F5344CB8AC3E}">
        <p14:creationId xmlns:p14="http://schemas.microsoft.com/office/powerpoint/2010/main" val="1509789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et contenu droite + fond photo">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0F706EE2-CE13-4715-B6F8-83FF7D0471B6}"/>
              </a:ext>
            </a:extLst>
          </p:cNvPr>
          <p:cNvSpPr/>
          <p:nvPr userDrawn="1"/>
        </p:nvSpPr>
        <p:spPr>
          <a:xfrm>
            <a:off x="0" y="0"/>
            <a:ext cx="12192000"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Rectangle 19">
            <a:extLst>
              <a:ext uri="{FF2B5EF4-FFF2-40B4-BE49-F238E27FC236}">
                <a16:creationId xmlns:a16="http://schemas.microsoft.com/office/drawing/2014/main" id="{401693A4-7E39-4586-AE6C-D7EDEDA70128}"/>
              </a:ext>
            </a:extLst>
          </p:cNvPr>
          <p:cNvSpPr/>
          <p:nvPr userDrawn="1"/>
        </p:nvSpPr>
        <p:spPr>
          <a:xfrm>
            <a:off x="0" y="0"/>
            <a:ext cx="12192000" cy="6858000"/>
          </a:xfrm>
          <a:prstGeom prst="rect">
            <a:avLst/>
          </a:prstGeom>
          <a:gradFill flip="none" rotWithShape="1">
            <a:gsLst>
              <a:gs pos="100000">
                <a:schemeClr val="accent4"/>
              </a:gs>
              <a:gs pos="67000">
                <a:schemeClr val="accent2">
                  <a:alpha val="80000"/>
                </a:schemeClr>
              </a:gs>
              <a:gs pos="35000">
                <a:srgbClr val="005191">
                  <a:alpha val="80000"/>
                </a:srgbClr>
              </a:gs>
              <a:gs pos="0">
                <a:srgbClr val="020251">
                  <a:alpha val="80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space réservé du texte 7">
            <a:extLst>
              <a:ext uri="{FF2B5EF4-FFF2-40B4-BE49-F238E27FC236}">
                <a16:creationId xmlns:a16="http://schemas.microsoft.com/office/drawing/2014/main" id="{B75A0A25-8756-4511-A62F-A1E0AC3F20C2}"/>
              </a:ext>
            </a:extLst>
          </p:cNvPr>
          <p:cNvSpPr>
            <a:spLocks noGrp="1"/>
          </p:cNvSpPr>
          <p:nvPr>
            <p:ph type="body" sz="quarter" idx="13" hasCustomPrompt="1"/>
          </p:nvPr>
        </p:nvSpPr>
        <p:spPr>
          <a:xfrm>
            <a:off x="4608001" y="161925"/>
            <a:ext cx="5431350" cy="276225"/>
          </a:xfrm>
        </p:spPr>
        <p:txBody>
          <a:bodyPr anchor="ctr" anchorCtr="0">
            <a:noAutofit/>
          </a:bodyPr>
          <a:lstStyle>
            <a:lvl1pPr>
              <a:defRPr sz="1400" cap="all" baseline="0">
                <a:solidFill>
                  <a:schemeClr val="bg1"/>
                </a:solidFill>
                <a:latin typeface="+mn-lt"/>
                <a:cs typeface="Arial" panose="020B0604020202020204" pitchFamily="34" charset="0"/>
              </a:defRPr>
            </a:lvl1pPr>
          </a:lstStyle>
          <a:p>
            <a:pPr lvl="0"/>
            <a:r>
              <a:rPr lang="fr-FR" dirty="0"/>
              <a:t>Indiquez l’objet de la présentation - Date</a:t>
            </a:r>
          </a:p>
        </p:txBody>
      </p:sp>
      <p:sp>
        <p:nvSpPr>
          <p:cNvPr id="14" name="Titre 1">
            <a:extLst>
              <a:ext uri="{FF2B5EF4-FFF2-40B4-BE49-F238E27FC236}">
                <a16:creationId xmlns:a16="http://schemas.microsoft.com/office/drawing/2014/main" id="{7FCEFED8-BA22-4820-926E-0E5AC163A800}"/>
              </a:ext>
            </a:extLst>
          </p:cNvPr>
          <p:cNvSpPr>
            <a:spLocks noGrp="1"/>
          </p:cNvSpPr>
          <p:nvPr>
            <p:ph type="title"/>
          </p:nvPr>
        </p:nvSpPr>
        <p:spPr>
          <a:xfrm>
            <a:off x="4608000" y="710857"/>
            <a:ext cx="5432400" cy="332399"/>
          </a:xfrm>
        </p:spPr>
        <p:txBody>
          <a:bodyPr/>
          <a:lstStyle>
            <a:lvl1pPr>
              <a:defRPr>
                <a:solidFill>
                  <a:schemeClr val="bg1"/>
                </a:solidFill>
              </a:defRPr>
            </a:lvl1pPr>
          </a:lstStyle>
          <a:p>
            <a:r>
              <a:rPr lang="fr-FR" dirty="0"/>
              <a:t>Modifiez le style du titre</a:t>
            </a:r>
          </a:p>
        </p:txBody>
      </p:sp>
      <p:sp>
        <p:nvSpPr>
          <p:cNvPr id="15" name="Espace réservé du contenu 2">
            <a:extLst>
              <a:ext uri="{FF2B5EF4-FFF2-40B4-BE49-F238E27FC236}">
                <a16:creationId xmlns:a16="http://schemas.microsoft.com/office/drawing/2014/main" id="{19A34B22-BAAD-4596-A0C2-B643045A4A40}"/>
              </a:ext>
            </a:extLst>
          </p:cNvPr>
          <p:cNvSpPr>
            <a:spLocks noGrp="1"/>
          </p:cNvSpPr>
          <p:nvPr>
            <p:ph idx="14"/>
          </p:nvPr>
        </p:nvSpPr>
        <p:spPr>
          <a:xfrm>
            <a:off x="4608000" y="1330325"/>
            <a:ext cx="7098225" cy="4351338"/>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16" name="Connecteur droit 15">
            <a:extLst>
              <a:ext uri="{FF2B5EF4-FFF2-40B4-BE49-F238E27FC236}">
                <a16:creationId xmlns:a16="http://schemas.microsoft.com/office/drawing/2014/main" id="{A0BDDA6F-6D73-4F96-81E5-423C8B139C67}"/>
              </a:ext>
            </a:extLst>
          </p:cNvPr>
          <p:cNvCxnSpPr>
            <a:cxnSpLocks/>
          </p:cNvCxnSpPr>
          <p:nvPr userDrawn="1"/>
        </p:nvCxnSpPr>
        <p:spPr>
          <a:xfrm>
            <a:off x="4105275" y="592670"/>
            <a:ext cx="76009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Espace réservé du numéro de diapositive 5">
            <a:extLst>
              <a:ext uri="{FF2B5EF4-FFF2-40B4-BE49-F238E27FC236}">
                <a16:creationId xmlns:a16="http://schemas.microsoft.com/office/drawing/2014/main" id="{7225033C-1F46-4D5B-AF8F-00550E3DAB04}"/>
              </a:ext>
            </a:extLst>
          </p:cNvPr>
          <p:cNvSpPr>
            <a:spLocks noGrp="1"/>
          </p:cNvSpPr>
          <p:nvPr>
            <p:ph type="sldNum" sz="quarter" idx="12"/>
          </p:nvPr>
        </p:nvSpPr>
        <p:spPr>
          <a:xfrm>
            <a:off x="11035546" y="6626632"/>
            <a:ext cx="242053" cy="184666"/>
          </a:xfrm>
        </p:spPr>
        <p:txBody>
          <a:bodyPr/>
          <a:lstStyle/>
          <a:p>
            <a:fld id="{1F15C832-BA88-44B2-B74D-EBDA7A9ACE5F}" type="slidenum">
              <a:rPr lang="fr-FR" smtClean="0"/>
              <a:t>‹#›</a:t>
            </a:fld>
            <a:endParaRPr lang="fr-FR" dirty="0"/>
          </a:p>
        </p:txBody>
      </p:sp>
      <p:sp>
        <p:nvSpPr>
          <p:cNvPr id="12" name="ZoneTexte 11">
            <a:extLst>
              <a:ext uri="{FF2B5EF4-FFF2-40B4-BE49-F238E27FC236}">
                <a16:creationId xmlns:a16="http://schemas.microsoft.com/office/drawing/2014/main" id="{220411A2-D4E9-43AD-BEE7-25B13909D3BD}"/>
              </a:ext>
            </a:extLst>
          </p:cNvPr>
          <p:cNvSpPr txBox="1"/>
          <p:nvPr userDrawn="1"/>
        </p:nvSpPr>
        <p:spPr>
          <a:xfrm>
            <a:off x="11430002" y="6649716"/>
            <a:ext cx="379912" cy="138499"/>
          </a:xfrm>
          <a:prstGeom prst="rect">
            <a:avLst/>
          </a:prstGeom>
          <a:noFill/>
        </p:spPr>
        <p:txBody>
          <a:bodyPr wrap="none" lIns="0" tIns="0" rIns="0" bIns="0" rtlCol="0" anchor="ctr" anchorCtr="0">
            <a:spAutoFit/>
          </a:bodyPr>
          <a:lstStyle/>
          <a:p>
            <a:r>
              <a:rPr lang="fr-FR" sz="900" b="1" dirty="0">
                <a:solidFill>
                  <a:schemeClr val="bg1"/>
                </a:solidFill>
              </a:rPr>
              <a:t>© </a:t>
            </a:r>
            <a:r>
              <a:rPr lang="fr-FR" sz="900" b="1" dirty="0" err="1">
                <a:solidFill>
                  <a:schemeClr val="bg1"/>
                </a:solidFill>
              </a:rPr>
              <a:t>cnes</a:t>
            </a:r>
            <a:endParaRPr lang="fr-FR" sz="900" b="1" dirty="0">
              <a:solidFill>
                <a:schemeClr val="bg1"/>
              </a:solidFill>
            </a:endParaRPr>
          </a:p>
        </p:txBody>
      </p:sp>
    </p:spTree>
    <p:extLst>
      <p:ext uri="{BB962C8B-B14F-4D97-AF65-F5344CB8AC3E}">
        <p14:creationId xmlns:p14="http://schemas.microsoft.com/office/powerpoint/2010/main" val="2515883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eux colonn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F4B1AF-3C2B-471A-B0CB-68D5A7E549A3}"/>
              </a:ext>
            </a:extLst>
          </p:cNvPr>
          <p:cNvSpPr>
            <a:spLocks noGrp="1"/>
          </p:cNvSpPr>
          <p:nvPr>
            <p:ph type="title"/>
          </p:nvPr>
        </p:nvSpPr>
        <p:spPr/>
        <p:txBody>
          <a:bodyPr/>
          <a:lstStyle/>
          <a:p>
            <a:r>
              <a:rPr lang="fr-FR" dirty="0"/>
              <a:t>Modifiez le style du titre</a:t>
            </a:r>
          </a:p>
        </p:txBody>
      </p:sp>
      <p:pic>
        <p:nvPicPr>
          <p:cNvPr id="9" name="Image 8">
            <a:extLst>
              <a:ext uri="{FF2B5EF4-FFF2-40B4-BE49-F238E27FC236}">
                <a16:creationId xmlns:a16="http://schemas.microsoft.com/office/drawing/2014/main" id="{0F725E42-E135-4BB9-A7E6-8DD140B24F29}"/>
              </a:ext>
            </a:extLst>
          </p:cNvPr>
          <p:cNvPicPr>
            <a:picLocks noChangeAspect="1"/>
          </p:cNvPicPr>
          <p:nvPr userDrawn="1"/>
        </p:nvPicPr>
        <p:blipFill>
          <a:blip r:embed="rId2"/>
          <a:stretch>
            <a:fillRect/>
          </a:stretch>
        </p:blipFill>
        <p:spPr>
          <a:xfrm>
            <a:off x="5781049" y="1514475"/>
            <a:ext cx="238088" cy="4068000"/>
          </a:xfrm>
          <a:prstGeom prst="rect">
            <a:avLst/>
          </a:prstGeom>
        </p:spPr>
      </p:pic>
      <p:sp>
        <p:nvSpPr>
          <p:cNvPr id="10" name="Espace réservé du texte 7">
            <a:extLst>
              <a:ext uri="{FF2B5EF4-FFF2-40B4-BE49-F238E27FC236}">
                <a16:creationId xmlns:a16="http://schemas.microsoft.com/office/drawing/2014/main" id="{BC50BAE0-AE32-4D4E-A6B6-B0375453F6A6}"/>
              </a:ext>
            </a:extLst>
          </p:cNvPr>
          <p:cNvSpPr>
            <a:spLocks noGrp="1"/>
          </p:cNvSpPr>
          <p:nvPr>
            <p:ph type="body" sz="quarter" idx="13" hasCustomPrompt="1"/>
          </p:nvPr>
        </p:nvSpPr>
        <p:spPr>
          <a:xfrm>
            <a:off x="360000" y="161925"/>
            <a:ext cx="8601075" cy="276225"/>
          </a:xfrm>
        </p:spPr>
        <p:txBody>
          <a:bodyPr anchor="ctr" anchorCtr="0">
            <a:noAutofit/>
          </a:bodyPr>
          <a:lstStyle>
            <a:lvl1pPr>
              <a:defRPr sz="1400" cap="all" baseline="0">
                <a:solidFill>
                  <a:schemeClr val="accent1"/>
                </a:solidFill>
                <a:latin typeface="+mn-lt"/>
                <a:cs typeface="Arial" panose="020B0604020202020204" pitchFamily="34" charset="0"/>
              </a:defRPr>
            </a:lvl1pPr>
          </a:lstStyle>
          <a:p>
            <a:pPr lvl="0"/>
            <a:r>
              <a:rPr lang="fr-FR" dirty="0"/>
              <a:t>Indiquez l’objet de la présentation - Date</a:t>
            </a:r>
          </a:p>
        </p:txBody>
      </p:sp>
      <p:sp>
        <p:nvSpPr>
          <p:cNvPr id="8" name="Espace réservé du numéro de diapositive 5">
            <a:extLst>
              <a:ext uri="{FF2B5EF4-FFF2-40B4-BE49-F238E27FC236}">
                <a16:creationId xmlns:a16="http://schemas.microsoft.com/office/drawing/2014/main" id="{BE74D151-8A07-43F8-855E-4AEDCEFB38CC}"/>
              </a:ext>
            </a:extLst>
          </p:cNvPr>
          <p:cNvSpPr>
            <a:spLocks noGrp="1"/>
          </p:cNvSpPr>
          <p:nvPr>
            <p:ph type="sldNum" sz="quarter" idx="12"/>
          </p:nvPr>
        </p:nvSpPr>
        <p:spPr>
          <a:xfrm>
            <a:off x="11035546" y="6626632"/>
            <a:ext cx="242053" cy="184666"/>
          </a:xfrm>
        </p:spPr>
        <p:txBody>
          <a:bodyPr/>
          <a:lstStyle/>
          <a:p>
            <a:fld id="{1F15C832-BA88-44B2-B74D-EBDA7A9ACE5F}" type="slidenum">
              <a:rPr lang="fr-FR" smtClean="0"/>
              <a:t>‹#›</a:t>
            </a:fld>
            <a:endParaRPr lang="fr-FR" dirty="0"/>
          </a:p>
        </p:txBody>
      </p:sp>
      <p:sp>
        <p:nvSpPr>
          <p:cNvPr id="11" name="Espace réservé du contenu 2">
            <a:extLst>
              <a:ext uri="{FF2B5EF4-FFF2-40B4-BE49-F238E27FC236}">
                <a16:creationId xmlns:a16="http://schemas.microsoft.com/office/drawing/2014/main" id="{1D279F82-1868-4407-AECA-C15DECDDC0D3}"/>
              </a:ext>
            </a:extLst>
          </p:cNvPr>
          <p:cNvSpPr>
            <a:spLocks noGrp="1"/>
          </p:cNvSpPr>
          <p:nvPr>
            <p:ph sz="half" idx="1"/>
          </p:nvPr>
        </p:nvSpPr>
        <p:spPr>
          <a:xfrm>
            <a:off x="360000" y="1231976"/>
            <a:ext cx="4932000" cy="5143187"/>
          </a:xfrm>
        </p:spPr>
        <p:txBody>
          <a:bodyPr/>
          <a:lstStyle>
            <a:lvl3pPr marL="714375" indent="-352425">
              <a:defRPr/>
            </a:lvl3pPr>
            <a:lvl4pPr marL="809625" indent="-266700">
              <a:defRPr/>
            </a:lvl4pPr>
            <a:lvl5pPr marL="1076325" indent="-180975">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2" name="Espace réservé du contenu 3">
            <a:extLst>
              <a:ext uri="{FF2B5EF4-FFF2-40B4-BE49-F238E27FC236}">
                <a16:creationId xmlns:a16="http://schemas.microsoft.com/office/drawing/2014/main" id="{D4E1C877-693E-4B1E-8D06-5D1B337439E4}"/>
              </a:ext>
            </a:extLst>
          </p:cNvPr>
          <p:cNvSpPr>
            <a:spLocks noGrp="1"/>
          </p:cNvSpPr>
          <p:nvPr>
            <p:ph sz="half" idx="2"/>
          </p:nvPr>
        </p:nvSpPr>
        <p:spPr>
          <a:xfrm>
            <a:off x="6438899" y="1231976"/>
            <a:ext cx="5393101" cy="5143187"/>
          </a:xfrm>
        </p:spPr>
        <p:txBody>
          <a:bodyPr/>
          <a:lstStyle>
            <a:lvl3pPr marL="803275" indent="-265113">
              <a:spcAft>
                <a:spcPts val="0"/>
              </a:spcAft>
              <a:defRPr/>
            </a:lvl3pPr>
            <a:lvl4pPr marL="1162050" indent="-265113">
              <a:spcBef>
                <a:spcPts val="0"/>
              </a:spcBef>
              <a:defRPr/>
            </a:lvl4pPr>
            <a:lvl5pPr marL="1700213" indent="-265113">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1490191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 image gauche">
    <p:spTree>
      <p:nvGrpSpPr>
        <p:cNvPr id="1" name=""/>
        <p:cNvGrpSpPr/>
        <p:nvPr/>
      </p:nvGrpSpPr>
      <p:grpSpPr>
        <a:xfrm>
          <a:off x="0" y="0"/>
          <a:ext cx="0" cy="0"/>
          <a:chOff x="0" y="0"/>
          <a:chExt cx="0" cy="0"/>
        </a:xfrm>
      </p:grpSpPr>
      <p:sp>
        <p:nvSpPr>
          <p:cNvPr id="3" name="Espace réservé pour une image  2">
            <a:extLst>
              <a:ext uri="{FF2B5EF4-FFF2-40B4-BE49-F238E27FC236}">
                <a16:creationId xmlns:a16="http://schemas.microsoft.com/office/drawing/2014/main" id="{FBFD8773-D6B2-411F-8580-010C32E6311B}"/>
              </a:ext>
            </a:extLst>
          </p:cNvPr>
          <p:cNvSpPr>
            <a:spLocks noGrp="1"/>
          </p:cNvSpPr>
          <p:nvPr>
            <p:ph type="pic" idx="1"/>
          </p:nvPr>
        </p:nvSpPr>
        <p:spPr>
          <a:xfrm>
            <a:off x="0" y="0"/>
            <a:ext cx="4267200" cy="6572250"/>
          </a:xfrm>
          <a:solidFill>
            <a:schemeClr val="bg1">
              <a:lumMod val="95000"/>
            </a:schemeClr>
          </a:solidFill>
        </p:spPr>
        <p:txBody>
          <a:bodyPr anchor="t" anchorCtr="0">
            <a:normAutofit/>
          </a:bodyPr>
          <a:lstStyle>
            <a:lvl1pPr marL="0" indent="0" algn="ctr">
              <a:buNone/>
              <a:defRPr sz="24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8" name="Espace réservé du texte 7">
            <a:extLst>
              <a:ext uri="{FF2B5EF4-FFF2-40B4-BE49-F238E27FC236}">
                <a16:creationId xmlns:a16="http://schemas.microsoft.com/office/drawing/2014/main" id="{2331FCD1-E250-4EF9-9754-DC1E7A6B6F5D}"/>
              </a:ext>
            </a:extLst>
          </p:cNvPr>
          <p:cNvSpPr>
            <a:spLocks noGrp="1"/>
          </p:cNvSpPr>
          <p:nvPr>
            <p:ph type="body" sz="quarter" idx="13" hasCustomPrompt="1"/>
          </p:nvPr>
        </p:nvSpPr>
        <p:spPr>
          <a:xfrm>
            <a:off x="4608001" y="161925"/>
            <a:ext cx="5431350" cy="276225"/>
          </a:xfrm>
        </p:spPr>
        <p:txBody>
          <a:bodyPr anchor="ctr" anchorCtr="0">
            <a:noAutofit/>
          </a:bodyPr>
          <a:lstStyle>
            <a:lvl1pPr>
              <a:defRPr sz="1400" cap="all" baseline="0">
                <a:solidFill>
                  <a:schemeClr val="accent1"/>
                </a:solidFill>
                <a:latin typeface="+mn-lt"/>
                <a:cs typeface="Arial" panose="020B0604020202020204" pitchFamily="34" charset="0"/>
              </a:defRPr>
            </a:lvl1pPr>
          </a:lstStyle>
          <a:p>
            <a:pPr lvl="0"/>
            <a:r>
              <a:rPr lang="fr-FR" dirty="0"/>
              <a:t>Indiquez l’objet de la présentation - Date</a:t>
            </a:r>
          </a:p>
        </p:txBody>
      </p:sp>
      <p:sp>
        <p:nvSpPr>
          <p:cNvPr id="14" name="Titre 1">
            <a:extLst>
              <a:ext uri="{FF2B5EF4-FFF2-40B4-BE49-F238E27FC236}">
                <a16:creationId xmlns:a16="http://schemas.microsoft.com/office/drawing/2014/main" id="{EC714140-CB00-4327-8652-2CA76C0D3C39}"/>
              </a:ext>
            </a:extLst>
          </p:cNvPr>
          <p:cNvSpPr>
            <a:spLocks noGrp="1"/>
          </p:cNvSpPr>
          <p:nvPr>
            <p:ph type="title"/>
          </p:nvPr>
        </p:nvSpPr>
        <p:spPr>
          <a:xfrm>
            <a:off x="4608000" y="710857"/>
            <a:ext cx="5432400" cy="332399"/>
          </a:xfrm>
        </p:spPr>
        <p:txBody>
          <a:bodyPr/>
          <a:lstStyle/>
          <a:p>
            <a:r>
              <a:rPr lang="fr-FR" dirty="0"/>
              <a:t>Modifiez le style du titre</a:t>
            </a:r>
          </a:p>
        </p:txBody>
      </p:sp>
      <p:sp>
        <p:nvSpPr>
          <p:cNvPr id="15" name="Espace réservé du contenu 2">
            <a:extLst>
              <a:ext uri="{FF2B5EF4-FFF2-40B4-BE49-F238E27FC236}">
                <a16:creationId xmlns:a16="http://schemas.microsoft.com/office/drawing/2014/main" id="{5DF29D38-7158-4649-AD5B-919F941E18D4}"/>
              </a:ext>
            </a:extLst>
          </p:cNvPr>
          <p:cNvSpPr>
            <a:spLocks noGrp="1"/>
          </p:cNvSpPr>
          <p:nvPr>
            <p:ph idx="14"/>
          </p:nvPr>
        </p:nvSpPr>
        <p:spPr>
          <a:xfrm>
            <a:off x="4608000" y="1330325"/>
            <a:ext cx="7098225" cy="4351338"/>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numéro de diapositive 5">
            <a:extLst>
              <a:ext uri="{FF2B5EF4-FFF2-40B4-BE49-F238E27FC236}">
                <a16:creationId xmlns:a16="http://schemas.microsoft.com/office/drawing/2014/main" id="{A3AAF6A6-744D-4077-9457-8076575F72D0}"/>
              </a:ext>
            </a:extLst>
          </p:cNvPr>
          <p:cNvSpPr>
            <a:spLocks noGrp="1"/>
          </p:cNvSpPr>
          <p:nvPr>
            <p:ph type="sldNum" sz="quarter" idx="12"/>
          </p:nvPr>
        </p:nvSpPr>
        <p:spPr>
          <a:xfrm>
            <a:off x="11035546" y="6626632"/>
            <a:ext cx="242053" cy="184666"/>
          </a:xfrm>
        </p:spPr>
        <p:txBody>
          <a:bodyPr/>
          <a:lstStyle/>
          <a:p>
            <a:fld id="{1F15C832-BA88-44B2-B74D-EBDA7A9ACE5F}" type="slidenum">
              <a:rPr lang="fr-FR" smtClean="0"/>
              <a:t>‹#›</a:t>
            </a:fld>
            <a:endParaRPr lang="fr-FR" dirty="0"/>
          </a:p>
        </p:txBody>
      </p:sp>
    </p:spTree>
    <p:extLst>
      <p:ext uri="{BB962C8B-B14F-4D97-AF65-F5344CB8AC3E}">
        <p14:creationId xmlns:p14="http://schemas.microsoft.com/office/powerpoint/2010/main" val="1358352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7.emf"/><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7" name="Google Shape;7;p1"/>
          <p:cNvPicPr preferRelativeResize="0"/>
          <p:nvPr/>
        </p:nvPicPr>
        <p:blipFill rotWithShape="1">
          <a:blip r:embed="rId4">
            <a:alphaModFix amt="34000"/>
          </a:blip>
          <a:srcRect l="51339" t="39269" r="-2839" b="35419"/>
          <a:stretch/>
        </p:blipFill>
        <p:spPr>
          <a:xfrm flipH="1">
            <a:off x="9304422" y="0"/>
            <a:ext cx="2887578" cy="1037492"/>
          </a:xfrm>
          <a:prstGeom prst="rect">
            <a:avLst/>
          </a:prstGeom>
          <a:noFill/>
          <a:ln>
            <a:noFill/>
          </a:ln>
        </p:spPr>
      </p:pic>
      <p:pic>
        <p:nvPicPr>
          <p:cNvPr id="8" name="Google Shape;8;p1"/>
          <p:cNvPicPr preferRelativeResize="0"/>
          <p:nvPr/>
        </p:nvPicPr>
        <p:blipFill rotWithShape="1">
          <a:blip r:embed="rId5">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9" name="Google Shape;9;p1"/>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10" name="Google Shape;10;p1"/>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189B0E-4232-4851-A5E1-1A78B7400FE9}"/>
              </a:ext>
            </a:extLst>
          </p:cNvPr>
          <p:cNvSpPr/>
          <p:nvPr userDrawn="1"/>
        </p:nvSpPr>
        <p:spPr>
          <a:xfrm>
            <a:off x="0" y="6572250"/>
            <a:ext cx="12192000" cy="285750"/>
          </a:xfrm>
          <a:prstGeom prst="rect">
            <a:avLst/>
          </a:prstGeom>
          <a:gradFill flip="none" rotWithShape="1">
            <a:gsLst>
              <a:gs pos="100000">
                <a:srgbClr val="44C39D"/>
              </a:gs>
              <a:gs pos="48000">
                <a:srgbClr val="005191"/>
              </a:gs>
              <a:gs pos="0">
                <a:srgbClr val="02025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mn-lt"/>
            </a:endParaRPr>
          </a:p>
        </p:txBody>
      </p:sp>
      <p:pic>
        <p:nvPicPr>
          <p:cNvPr id="10" name="Image 9">
            <a:extLst>
              <a:ext uri="{FF2B5EF4-FFF2-40B4-BE49-F238E27FC236}">
                <a16:creationId xmlns:a16="http://schemas.microsoft.com/office/drawing/2014/main" id="{A6A2C4F3-B1B4-4B67-9AFC-BE865E165890}"/>
              </a:ext>
            </a:extLst>
          </p:cNvPr>
          <p:cNvPicPr>
            <a:picLocks noChangeAspect="1"/>
          </p:cNvPicPr>
          <p:nvPr userDrawn="1"/>
        </p:nvPicPr>
        <p:blipFill>
          <a:blip r:embed="rId13"/>
          <a:stretch>
            <a:fillRect/>
          </a:stretch>
        </p:blipFill>
        <p:spPr>
          <a:xfrm>
            <a:off x="10387011" y="291600"/>
            <a:ext cx="1458929" cy="360000"/>
          </a:xfrm>
          <a:prstGeom prst="rect">
            <a:avLst/>
          </a:prstGeom>
        </p:spPr>
      </p:pic>
      <p:sp>
        <p:nvSpPr>
          <p:cNvPr id="2" name="Espace réservé du titre 1">
            <a:extLst>
              <a:ext uri="{FF2B5EF4-FFF2-40B4-BE49-F238E27FC236}">
                <a16:creationId xmlns:a16="http://schemas.microsoft.com/office/drawing/2014/main" id="{362F45DC-63E1-4EBC-95E6-773028F53221}"/>
              </a:ext>
            </a:extLst>
          </p:cNvPr>
          <p:cNvSpPr>
            <a:spLocks noGrp="1"/>
          </p:cNvSpPr>
          <p:nvPr>
            <p:ph type="title"/>
          </p:nvPr>
        </p:nvSpPr>
        <p:spPr>
          <a:xfrm>
            <a:off x="360000" y="710857"/>
            <a:ext cx="11472001" cy="290849"/>
          </a:xfrm>
          <a:prstGeom prst="rect">
            <a:avLst/>
          </a:prstGeom>
        </p:spPr>
        <p:txBody>
          <a:bodyPr vert="horz" wrap="square" lIns="0" tIns="0" rIns="0" bIns="0" rtlCol="0" anchor="t" anchorCtr="0">
            <a:spAutoFit/>
          </a:bodyPr>
          <a:lstStyle/>
          <a:p>
            <a:r>
              <a:rPr lang="fr-FR" dirty="0"/>
              <a:t>Cliquez pour ajouter un titre</a:t>
            </a:r>
          </a:p>
        </p:txBody>
      </p:sp>
      <p:sp>
        <p:nvSpPr>
          <p:cNvPr id="3" name="Espace réservé du texte 2">
            <a:extLst>
              <a:ext uri="{FF2B5EF4-FFF2-40B4-BE49-F238E27FC236}">
                <a16:creationId xmlns:a16="http://schemas.microsoft.com/office/drawing/2014/main" id="{8BB30519-CF86-4456-A8A0-1EDAF7870F13}"/>
              </a:ext>
            </a:extLst>
          </p:cNvPr>
          <p:cNvSpPr>
            <a:spLocks noGrp="1"/>
          </p:cNvSpPr>
          <p:nvPr>
            <p:ph type="body" idx="1"/>
          </p:nvPr>
        </p:nvSpPr>
        <p:spPr>
          <a:xfrm>
            <a:off x="359999" y="1374775"/>
            <a:ext cx="11472001" cy="4351338"/>
          </a:xfrm>
          <a:prstGeom prst="rect">
            <a:avLst/>
          </a:prstGeom>
        </p:spPr>
        <p:txBody>
          <a:bodyPr vert="horz" lIns="0" tIns="0" rIns="0" bIns="0" rtlCol="0">
            <a:normAutofit/>
          </a:bodyPr>
          <a:lstStyle/>
          <a:p>
            <a:pPr lvl="0"/>
            <a:r>
              <a:rPr lang="fr-FR" dirty="0"/>
              <a:t>Niveau 1</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11" name="Connecteur droit 10">
            <a:extLst>
              <a:ext uri="{FF2B5EF4-FFF2-40B4-BE49-F238E27FC236}">
                <a16:creationId xmlns:a16="http://schemas.microsoft.com/office/drawing/2014/main" id="{DCF15A00-D01B-4BCF-ABFD-235FCA9AC8A4}"/>
              </a:ext>
            </a:extLst>
          </p:cNvPr>
          <p:cNvCxnSpPr/>
          <p:nvPr userDrawn="1"/>
        </p:nvCxnSpPr>
        <p:spPr>
          <a:xfrm>
            <a:off x="359999" y="592670"/>
            <a:ext cx="968887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Espace réservé du numéro de diapositive 5">
            <a:extLst>
              <a:ext uri="{FF2B5EF4-FFF2-40B4-BE49-F238E27FC236}">
                <a16:creationId xmlns:a16="http://schemas.microsoft.com/office/drawing/2014/main" id="{AF5E90D5-963E-4737-97EC-DBB9CEB6EDC7}"/>
              </a:ext>
            </a:extLst>
          </p:cNvPr>
          <p:cNvSpPr>
            <a:spLocks noGrp="1"/>
          </p:cNvSpPr>
          <p:nvPr>
            <p:ph type="sldNum" sz="quarter" idx="4"/>
          </p:nvPr>
        </p:nvSpPr>
        <p:spPr>
          <a:xfrm>
            <a:off x="11003485" y="6626632"/>
            <a:ext cx="274114" cy="184666"/>
          </a:xfrm>
          <a:prstGeom prst="rect">
            <a:avLst/>
          </a:prstGeom>
        </p:spPr>
        <p:txBody>
          <a:bodyPr vert="horz" wrap="none" lIns="0" tIns="0" rIns="0" bIns="0" rtlCol="0" anchor="ctr">
            <a:spAutoFit/>
          </a:bodyPr>
          <a:lstStyle>
            <a:lvl1pPr algn="r">
              <a:defRPr sz="1200">
                <a:solidFill>
                  <a:schemeClr val="bg1"/>
                </a:solidFill>
                <a:latin typeface="+mn-lt"/>
              </a:defRPr>
            </a:lvl1pPr>
          </a:lstStyle>
          <a:p>
            <a:fld id="{1F15C832-BA88-44B2-B74D-EBDA7A9ACE5F}" type="slidenum">
              <a:rPr lang="fr-FR" smtClean="0"/>
              <a:pPr/>
              <a:t>‹#›</a:t>
            </a:fld>
            <a:endParaRPr lang="fr-FR" dirty="0"/>
          </a:p>
        </p:txBody>
      </p:sp>
      <p:sp>
        <p:nvSpPr>
          <p:cNvPr id="15" name="ZoneTexte 14">
            <a:extLst>
              <a:ext uri="{FF2B5EF4-FFF2-40B4-BE49-F238E27FC236}">
                <a16:creationId xmlns:a16="http://schemas.microsoft.com/office/drawing/2014/main" id="{A9577CE9-D949-47EC-853B-FEF4C9581CBB}"/>
              </a:ext>
            </a:extLst>
          </p:cNvPr>
          <p:cNvSpPr txBox="1"/>
          <p:nvPr userDrawn="1"/>
        </p:nvSpPr>
        <p:spPr>
          <a:xfrm>
            <a:off x="11430002" y="6649716"/>
            <a:ext cx="379912" cy="138499"/>
          </a:xfrm>
          <a:prstGeom prst="rect">
            <a:avLst/>
          </a:prstGeom>
          <a:noFill/>
        </p:spPr>
        <p:txBody>
          <a:bodyPr wrap="none" lIns="0" tIns="0" rIns="0" bIns="0" rtlCol="0" anchor="ctr" anchorCtr="0">
            <a:spAutoFit/>
          </a:bodyPr>
          <a:lstStyle/>
          <a:p>
            <a:r>
              <a:rPr lang="fr-FR" sz="900" b="1" dirty="0">
                <a:solidFill>
                  <a:schemeClr val="bg1"/>
                </a:solidFill>
                <a:latin typeface="+mn-lt"/>
              </a:rPr>
              <a:t>© </a:t>
            </a:r>
            <a:r>
              <a:rPr lang="fr-FR" sz="900" b="1" dirty="0" err="1">
                <a:solidFill>
                  <a:schemeClr val="bg1"/>
                </a:solidFill>
                <a:latin typeface="+mn-lt"/>
              </a:rPr>
              <a:t>cnes</a:t>
            </a:r>
            <a:endParaRPr lang="fr-FR" sz="900" b="1" dirty="0">
              <a:solidFill>
                <a:schemeClr val="bg1"/>
              </a:solidFill>
              <a:latin typeface="+mn-lt"/>
            </a:endParaRPr>
          </a:p>
        </p:txBody>
      </p:sp>
      <p:sp>
        <p:nvSpPr>
          <p:cNvPr id="4" name="Espace réservé de la date 3">
            <a:extLst>
              <a:ext uri="{FF2B5EF4-FFF2-40B4-BE49-F238E27FC236}">
                <a16:creationId xmlns:a16="http://schemas.microsoft.com/office/drawing/2014/main" id="{9EB8C2BB-4167-4B87-84AC-C8ABC35D6854}"/>
              </a:ext>
            </a:extLst>
          </p:cNvPr>
          <p:cNvSpPr>
            <a:spLocks noGrp="1"/>
          </p:cNvSpPr>
          <p:nvPr>
            <p:ph type="dt" sz="half" idx="2"/>
          </p:nvPr>
        </p:nvSpPr>
        <p:spPr>
          <a:xfrm>
            <a:off x="79442" y="6591707"/>
            <a:ext cx="3646252" cy="239048"/>
          </a:xfrm>
          <a:prstGeom prst="rect">
            <a:avLst/>
          </a:prstGeom>
        </p:spPr>
        <p:txBody>
          <a:bodyPr vert="horz" lIns="91440" tIns="45720" rIns="91440" bIns="45720" rtlCol="0" anchor="ctr"/>
          <a:lstStyle>
            <a:lvl1pPr algn="l">
              <a:defRPr sz="1100">
                <a:solidFill>
                  <a:schemeClr val="tx1">
                    <a:tint val="75000"/>
                  </a:schemeClr>
                </a:solidFill>
              </a:defRPr>
            </a:lvl1pPr>
          </a:lstStyle>
          <a:p>
            <a:r>
              <a:rPr lang="fr-FR"/>
              <a:t>Febuary 9, 2022</a:t>
            </a:r>
          </a:p>
        </p:txBody>
      </p:sp>
    </p:spTree>
    <p:extLst>
      <p:ext uri="{BB962C8B-B14F-4D97-AF65-F5344CB8AC3E}">
        <p14:creationId xmlns:p14="http://schemas.microsoft.com/office/powerpoint/2010/main" val="162703480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914400" rtl="0" eaLnBrk="1" latinLnBrk="0" hangingPunct="1">
        <a:lnSpc>
          <a:spcPct val="90000"/>
        </a:lnSpc>
        <a:spcBef>
          <a:spcPct val="0"/>
        </a:spcBef>
        <a:buNone/>
        <a:defRPr sz="2100" b="0"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1200"/>
        </a:spcBef>
        <a:spcAft>
          <a:spcPts val="1200"/>
        </a:spcAft>
        <a:buFont typeface="Arial" panose="020B0604020202020204" pitchFamily="34" charset="0"/>
        <a:buNone/>
        <a:defRPr sz="1600" kern="1200">
          <a:solidFill>
            <a:schemeClr val="tx1"/>
          </a:solidFill>
          <a:latin typeface="+mn-lt"/>
          <a:ea typeface="+mn-ea"/>
          <a:cs typeface="+mn-cs"/>
        </a:defRPr>
      </a:lvl1pPr>
      <a:lvl2pPr marL="361950" indent="-352425" algn="l" defTabSz="914400" rtl="0" eaLnBrk="1" latinLnBrk="0" hangingPunct="1">
        <a:lnSpc>
          <a:spcPct val="100000"/>
        </a:lnSpc>
        <a:spcBef>
          <a:spcPts val="500"/>
        </a:spcBef>
        <a:buClr>
          <a:schemeClr val="accent1"/>
        </a:buClr>
        <a:buFont typeface="Wingdings" panose="05000000000000000000" pitchFamily="2" charset="2"/>
        <a:buChar char="v"/>
        <a:defRPr sz="1600" b="1" kern="1200">
          <a:solidFill>
            <a:schemeClr val="tx1"/>
          </a:solidFill>
          <a:latin typeface="+mn-lt"/>
          <a:ea typeface="+mn-ea"/>
          <a:cs typeface="Arial" panose="020B0604020202020204" pitchFamily="34" charset="0"/>
        </a:defRPr>
      </a:lvl2pPr>
      <a:lvl3pPr marL="1076325" indent="-314325" algn="l" defTabSz="914400" rtl="0" eaLnBrk="1" latinLnBrk="0" hangingPunct="1">
        <a:lnSpc>
          <a:spcPct val="100000"/>
        </a:lnSpc>
        <a:spcBef>
          <a:spcPts val="0"/>
        </a:spcBef>
        <a:spcAft>
          <a:spcPts val="600"/>
        </a:spcAft>
        <a:buClr>
          <a:schemeClr val="accent1"/>
        </a:buClr>
        <a:buFont typeface="Wingdings" panose="05000000000000000000" pitchFamily="2" charset="2"/>
        <a:buChar char="Ø"/>
        <a:defRPr sz="1600" kern="1200">
          <a:solidFill>
            <a:schemeClr val="bg2"/>
          </a:solidFill>
          <a:latin typeface="+mn-lt"/>
          <a:ea typeface="+mn-ea"/>
          <a:cs typeface="Arial" panose="020B0604020202020204" pitchFamily="34" charset="0"/>
        </a:defRPr>
      </a:lvl3pPr>
      <a:lvl4pPr marL="1524000" indent="-228600" algn="l" defTabSz="914400" rtl="0" eaLnBrk="1" latinLnBrk="0" hangingPunct="1">
        <a:lnSpc>
          <a:spcPct val="100000"/>
        </a:lnSpc>
        <a:spcBef>
          <a:spcPts val="300"/>
        </a:spcBef>
        <a:buClr>
          <a:schemeClr val="accent1"/>
        </a:buClr>
        <a:buFont typeface="Courier New" panose="02070309020205020404" pitchFamily="49" charset="0"/>
        <a:buChar char="o"/>
        <a:defRPr sz="1400" kern="1200">
          <a:solidFill>
            <a:schemeClr val="bg2"/>
          </a:solidFill>
          <a:latin typeface="+mn-lt"/>
          <a:ea typeface="+mn-ea"/>
          <a:cs typeface="Arial" panose="020B0604020202020204" pitchFamily="34" charset="0"/>
        </a:defRPr>
      </a:lvl4pPr>
      <a:lvl5pPr marL="1971675" indent="-228600" algn="l" defTabSz="914400" rtl="0" eaLnBrk="1" latinLnBrk="0" hangingPunct="1">
        <a:lnSpc>
          <a:spcPct val="100000"/>
        </a:lnSpc>
        <a:spcBef>
          <a:spcPts val="0"/>
        </a:spcBef>
        <a:buClr>
          <a:schemeClr val="accent1"/>
        </a:buClr>
        <a:buFont typeface="Arial" panose="020B0604020202020204" pitchFamily="34" charset="0"/>
        <a:buChar char="•"/>
        <a:defRPr sz="1200" kern="1200">
          <a:solidFill>
            <a:schemeClr val="bg2"/>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7"/>
          <p:cNvSpPr txBox="1">
            <a:spLocks noGrp="1"/>
          </p:cNvSpPr>
          <p:nvPr>
            <p:ph type="title"/>
          </p:nvPr>
        </p:nvSpPr>
        <p:spPr>
          <a:xfrm>
            <a:off x="176047" y="175938"/>
            <a:ext cx="6157185" cy="397264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8000"/>
              <a:buFont typeface="Arial"/>
              <a:buNone/>
            </a:pPr>
            <a:r>
              <a:rPr lang="en-GB" sz="7500" dirty="0"/>
              <a:t>WGISS-55 Meeting</a:t>
            </a:r>
            <a:br>
              <a:rPr lang="en-GB" sz="7500" dirty="0"/>
            </a:br>
            <a:r>
              <a:rPr lang="en-GB" sz="7500" dirty="0"/>
              <a:t>Summary</a:t>
            </a:r>
            <a:endParaRPr sz="7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1B60A4A-7AFC-E9CB-8D70-218671054444}"/>
              </a:ext>
            </a:extLst>
          </p:cNvPr>
          <p:cNvSpPr>
            <a:spLocks noGrp="1"/>
          </p:cNvSpPr>
          <p:nvPr>
            <p:ph type="body" idx="1"/>
          </p:nvPr>
        </p:nvSpPr>
        <p:spPr>
          <a:xfrm>
            <a:off x="324233" y="1274165"/>
            <a:ext cx="11495400" cy="4947240"/>
          </a:xfrm>
        </p:spPr>
        <p:txBody>
          <a:bodyPr/>
          <a:lstStyle/>
          <a:p>
            <a:pPr marL="0" marR="0">
              <a:spcBef>
                <a:spcPts val="600"/>
              </a:spcBef>
              <a:spcAft>
                <a:spcPts val="0"/>
              </a:spcAft>
              <a:tabLst>
                <a:tab pos="457200" algn="l"/>
                <a:tab pos="685800" algn="l"/>
                <a:tab pos="4114800" algn="l"/>
                <a:tab pos="4572000" algn="l"/>
              </a:tabLst>
            </a:pPr>
            <a:r>
              <a:rPr lang="en-US" sz="2400" b="1" dirty="0">
                <a:effectLst/>
                <a:latin typeface="Times New Roman" panose="02020603050405020304" pitchFamily="18" charset="0"/>
                <a:ea typeface="MS Mincho" panose="02020609040205080304" pitchFamily="49" charset="-128"/>
              </a:rPr>
              <a:t>General</a:t>
            </a:r>
          </a:p>
          <a:p>
            <a:pPr lvl="1">
              <a:spcBef>
                <a:spcPts val="600"/>
              </a:spcBef>
              <a:tabLst>
                <a:tab pos="457200" algn="l"/>
                <a:tab pos="685800" algn="l"/>
                <a:tab pos="4114800" algn="l"/>
                <a:tab pos="4572000" algn="l"/>
              </a:tabLst>
            </a:pPr>
            <a:r>
              <a:rPr lang="en-US" dirty="0">
                <a:effectLst/>
                <a:latin typeface="Times New Roman" panose="02020603050405020304" pitchFamily="18" charset="0"/>
                <a:ea typeface="MS Mincho" panose="02020609040205080304" pitchFamily="49" charset="-128"/>
                <a:cs typeface="Angsana New" panose="02020603050405020304" pitchFamily="18" charset="-34"/>
              </a:rPr>
              <a:t>Action: Michelle to find out number of downloads from CEOS website: BPs, WPs, presentations and provide the results to WGISS Exec.</a:t>
            </a:r>
            <a:endParaRPr lang="en-US" dirty="0">
              <a:effectLst/>
              <a:latin typeface="Times New Roman" panose="02020603050405020304" pitchFamily="18" charset="0"/>
              <a:ea typeface="MS Mincho" panose="02020609040205080304" pitchFamily="49" charset="-128"/>
            </a:endParaRPr>
          </a:p>
          <a:p>
            <a:pPr marL="0" marR="0">
              <a:spcBef>
                <a:spcPts val="600"/>
              </a:spcBef>
              <a:spcAft>
                <a:spcPts val="0"/>
              </a:spcAft>
              <a:tabLst>
                <a:tab pos="457200" algn="l"/>
                <a:tab pos="685800" algn="l"/>
                <a:tab pos="4114800" algn="l"/>
                <a:tab pos="4572000" algn="l"/>
              </a:tabLst>
            </a:pPr>
            <a:r>
              <a:rPr lang="en-US" sz="2400" b="1" dirty="0">
                <a:effectLst/>
                <a:latin typeface="Times New Roman" panose="02020603050405020304" pitchFamily="18" charset="0"/>
                <a:ea typeface="MS Mincho" panose="02020609040205080304" pitchFamily="49" charset="-128"/>
              </a:rPr>
              <a:t>CEOS Interoperability Framework</a:t>
            </a:r>
          </a:p>
          <a:p>
            <a:pPr lvl="1">
              <a:spcBef>
                <a:spcPts val="600"/>
              </a:spcBef>
              <a:tabLst>
                <a:tab pos="457200" algn="l"/>
                <a:tab pos="685800" algn="l"/>
                <a:tab pos="4114800" algn="l"/>
                <a:tab pos="4572000" algn="l"/>
              </a:tabLst>
            </a:pPr>
            <a:r>
              <a:rPr lang="en-US" dirty="0">
                <a:effectLst/>
                <a:latin typeface="Times New Roman" panose="02020603050405020304" pitchFamily="18" charset="0"/>
                <a:ea typeface="MS Mincho" panose="02020609040205080304" pitchFamily="49" charset="-128"/>
              </a:rPr>
              <a:t>Action: Each factor Lead to finalize the factor name, coordinator (lead), collaborator(s), description (1-2 paragraphs), scope (included and excluded).</a:t>
            </a:r>
          </a:p>
          <a:p>
            <a:pPr lvl="1">
              <a:spcBef>
                <a:spcPts val="600"/>
              </a:spcBef>
              <a:tabLst>
                <a:tab pos="457200" algn="l"/>
                <a:tab pos="685800" algn="l"/>
                <a:tab pos="4114800" algn="l"/>
                <a:tab pos="4572000" algn="l"/>
              </a:tabLst>
            </a:pPr>
            <a:r>
              <a:rPr lang="en-US" dirty="0">
                <a:effectLst/>
                <a:latin typeface="Times New Roman" panose="02020603050405020304" pitchFamily="18" charset="0"/>
                <a:ea typeface="MS Mincho" panose="02020609040205080304" pitchFamily="49" charset="-128"/>
                <a:cs typeface="Angsana New" panose="02020603050405020304" pitchFamily="18" charset="-34"/>
              </a:rPr>
              <a:t>Action: Doug Newman to brief the CEOS Interoperability Framework Team on STAC.</a:t>
            </a:r>
            <a:endParaRPr lang="en-US" dirty="0">
              <a:effectLst/>
              <a:latin typeface="Times New Roman" panose="02020603050405020304" pitchFamily="18" charset="0"/>
              <a:ea typeface="MS Mincho" panose="02020609040205080304" pitchFamily="49" charset="-128"/>
            </a:endParaRPr>
          </a:p>
          <a:p>
            <a:pPr lvl="1">
              <a:spcBef>
                <a:spcPts val="600"/>
              </a:spcBef>
              <a:tabLst>
                <a:tab pos="457200" algn="l"/>
                <a:tab pos="685800" algn="l"/>
                <a:tab pos="4114800" algn="l"/>
                <a:tab pos="4572000" algn="l"/>
              </a:tabLst>
            </a:pPr>
            <a:r>
              <a:rPr lang="en-US" dirty="0">
                <a:effectLst/>
                <a:latin typeface="Times New Roman" panose="02020603050405020304" pitchFamily="18" charset="0"/>
                <a:ea typeface="MS Mincho" panose="02020609040205080304" pitchFamily="49" charset="-128"/>
                <a:cs typeface="Angsana New" panose="02020603050405020304" pitchFamily="18" charset="-34"/>
              </a:rPr>
              <a:t>Action: WGISS to work with Thomas Huang to consider the digital twins as a use case in the Interoperability Framework.</a:t>
            </a:r>
          </a:p>
          <a:p>
            <a:pPr marL="0" marR="0">
              <a:spcBef>
                <a:spcPts val="600"/>
              </a:spcBef>
              <a:spcAft>
                <a:spcPts val="0"/>
              </a:spcAft>
              <a:tabLst>
                <a:tab pos="457200" algn="l"/>
                <a:tab pos="685800" algn="l"/>
                <a:tab pos="4114800" algn="l"/>
                <a:tab pos="4572000" algn="l"/>
              </a:tabLst>
            </a:pPr>
            <a:r>
              <a:rPr lang="en-US" sz="2400" b="1" dirty="0">
                <a:effectLst/>
                <a:latin typeface="Times New Roman" panose="02020603050405020304" pitchFamily="18" charset="0"/>
                <a:ea typeface="MS Mincho" panose="02020609040205080304" pitchFamily="49" charset="-128"/>
                <a:cs typeface="Angsana New" panose="02020603050405020304" pitchFamily="18" charset="-34"/>
              </a:rPr>
              <a:t>Technology Exploration</a:t>
            </a:r>
            <a:endParaRPr lang="en-US" sz="2400" b="1" dirty="0">
              <a:effectLst/>
              <a:latin typeface="Times New Roman" panose="02020603050405020304" pitchFamily="18" charset="0"/>
              <a:ea typeface="MS Mincho" panose="02020609040205080304" pitchFamily="49" charset="-128"/>
            </a:endParaRPr>
          </a:p>
          <a:p>
            <a:pPr lvl="1">
              <a:spcBef>
                <a:spcPts val="600"/>
              </a:spcBef>
              <a:tabLst>
                <a:tab pos="457200" algn="l"/>
                <a:tab pos="685800" algn="l"/>
                <a:tab pos="4114800" algn="l"/>
                <a:tab pos="4572000" algn="l"/>
              </a:tabLst>
            </a:pPr>
            <a:r>
              <a:rPr lang="en-US" dirty="0">
                <a:effectLst/>
                <a:latin typeface="Times New Roman" panose="02020603050405020304" pitchFamily="18" charset="0"/>
                <a:ea typeface="MS Mincho" panose="02020609040205080304" pitchFamily="49" charset="-128"/>
                <a:cs typeface="Angsana New" panose="02020603050405020304" pitchFamily="18" charset="-34"/>
              </a:rPr>
              <a:t>Action: Esther and team to schedule two Jupyter Notebooks workshops (July/September): one on access metadata, and one on technical dependencies. </a:t>
            </a:r>
            <a:endParaRPr lang="en-US" dirty="0">
              <a:effectLst/>
              <a:latin typeface="Times New Roman" panose="02020603050405020304" pitchFamily="18" charset="0"/>
              <a:ea typeface="MS Mincho" panose="02020609040205080304" pitchFamily="49" charset="-128"/>
            </a:endParaRPr>
          </a:p>
          <a:p>
            <a:pPr lvl="2"/>
            <a:endParaRPr lang="en-US" dirty="0"/>
          </a:p>
          <a:p>
            <a:endParaRPr lang="en-US" dirty="0"/>
          </a:p>
        </p:txBody>
      </p:sp>
      <p:sp>
        <p:nvSpPr>
          <p:cNvPr id="3" name="Title 2">
            <a:extLst>
              <a:ext uri="{FF2B5EF4-FFF2-40B4-BE49-F238E27FC236}">
                <a16:creationId xmlns:a16="http://schemas.microsoft.com/office/drawing/2014/main" id="{47E2642E-BA95-3DBE-E7FD-BAA49FF065AE}"/>
              </a:ext>
            </a:extLst>
          </p:cNvPr>
          <p:cNvSpPr>
            <a:spLocks noGrp="1"/>
          </p:cNvSpPr>
          <p:nvPr>
            <p:ph type="title"/>
          </p:nvPr>
        </p:nvSpPr>
        <p:spPr/>
        <p:txBody>
          <a:bodyPr/>
          <a:lstStyle/>
          <a:p>
            <a:r>
              <a:rPr lang="en-US" dirty="0"/>
              <a:t>Action Item Review Day 1</a:t>
            </a:r>
          </a:p>
        </p:txBody>
      </p:sp>
    </p:spTree>
    <p:extLst>
      <p:ext uri="{BB962C8B-B14F-4D97-AF65-F5344CB8AC3E}">
        <p14:creationId xmlns:p14="http://schemas.microsoft.com/office/powerpoint/2010/main" val="187136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1B60A4A-7AFC-E9CB-8D70-218671054444}"/>
              </a:ext>
            </a:extLst>
          </p:cNvPr>
          <p:cNvSpPr>
            <a:spLocks noGrp="1"/>
          </p:cNvSpPr>
          <p:nvPr>
            <p:ph type="body" idx="1"/>
          </p:nvPr>
        </p:nvSpPr>
        <p:spPr>
          <a:xfrm>
            <a:off x="324233" y="1274165"/>
            <a:ext cx="11495400" cy="4947240"/>
          </a:xfrm>
        </p:spPr>
        <p:txBody>
          <a:bodyPr/>
          <a:lstStyle/>
          <a:p>
            <a:pPr marL="0" marR="0">
              <a:spcBef>
                <a:spcPts val="600"/>
              </a:spcBef>
              <a:spcAft>
                <a:spcPts val="0"/>
              </a:spcAft>
              <a:tabLst>
                <a:tab pos="457200" algn="l"/>
                <a:tab pos="685800" algn="l"/>
                <a:tab pos="4114800" algn="l"/>
                <a:tab pos="4572000" algn="l"/>
              </a:tabLst>
            </a:pPr>
            <a:r>
              <a:rPr lang="en-US" sz="2400" b="1" dirty="0">
                <a:effectLst/>
                <a:latin typeface="Times New Roman" panose="02020603050405020304" pitchFamily="18" charset="0"/>
                <a:ea typeface="MS Mincho" panose="02020609040205080304" pitchFamily="49" charset="-128"/>
                <a:cs typeface="Angsana New" panose="02020603050405020304" pitchFamily="18" charset="-34"/>
              </a:rPr>
              <a:t>Data Discovery and Access</a:t>
            </a:r>
            <a:endParaRPr lang="en-US" dirty="0">
              <a:effectLst/>
              <a:latin typeface="Times New Roman" panose="02020603050405020304" pitchFamily="18" charset="0"/>
              <a:ea typeface="MS Mincho" panose="02020609040205080304" pitchFamily="49" charset="-128"/>
            </a:endParaRPr>
          </a:p>
          <a:p>
            <a:pPr lvl="1">
              <a:spcBef>
                <a:spcPts val="600"/>
              </a:spcBef>
              <a:tabLst>
                <a:tab pos="457200" algn="l"/>
                <a:tab pos="685800" algn="l"/>
                <a:tab pos="4114800" algn="l"/>
                <a:tab pos="4572000" algn="l"/>
              </a:tabLst>
            </a:pPr>
            <a:r>
              <a:rPr lang="en-US" dirty="0">
                <a:latin typeface="Times New Roman" panose="02020603050405020304" pitchFamily="18" charset="0"/>
                <a:ea typeface="MS Mincho" panose="02020609040205080304" pitchFamily="49" charset="-128"/>
              </a:rPr>
              <a:t>Action: DSIG/SLT to confirm that content of the Open Source Software page (http://ec2-3-208-162-171.compute-1.amazonaws.com/ossi/browse) has been correctly ingested in the FedEO operational system accessible to end users.</a:t>
            </a:r>
          </a:p>
          <a:p>
            <a:pPr lvl="1">
              <a:spcBef>
                <a:spcPts val="600"/>
              </a:spcBef>
              <a:tabLst>
                <a:tab pos="457200" algn="l"/>
                <a:tab pos="685800" algn="l"/>
                <a:tab pos="4114800" algn="l"/>
                <a:tab pos="4572000" algn="l"/>
              </a:tabLst>
            </a:pPr>
            <a:r>
              <a:rPr lang="en-US" dirty="0">
                <a:latin typeface="Times New Roman" panose="02020603050405020304" pitchFamily="18" charset="0"/>
                <a:ea typeface="MS Mincho" panose="02020609040205080304" pitchFamily="49" charset="-128"/>
              </a:rPr>
              <a:t>Action: DSIG to ask SEO to remove the Open Source Software page (http://ec2-3-208-162-171.compute-1.amazonaws.com/ossi/browse) from the CEOS website, upon completion of previous action.</a:t>
            </a:r>
          </a:p>
          <a:p>
            <a:pPr lvl="1">
              <a:spcBef>
                <a:spcPts val="600"/>
              </a:spcBef>
              <a:tabLst>
                <a:tab pos="457200" algn="l"/>
                <a:tab pos="685800" algn="l"/>
                <a:tab pos="4114800" algn="l"/>
                <a:tab pos="4572000" algn="l"/>
              </a:tabLst>
            </a:pPr>
            <a:r>
              <a:rPr lang="en-US" dirty="0">
                <a:latin typeface="Times New Roman" panose="02020603050405020304" pitchFamily="18" charset="0"/>
                <a:ea typeface="MS Mincho" panose="02020609040205080304" pitchFamily="49" charset="-128"/>
              </a:rPr>
              <a:t>Action: SLT to define a procedure for registration of services/tools into IDN/FedEO (direct registration by users or through circulation of Open Source Software spreadsheet). SLT to inform WGISS-All on how to register their services and tools.</a:t>
            </a:r>
          </a:p>
          <a:p>
            <a:pPr lvl="1">
              <a:spcBef>
                <a:spcPts val="600"/>
              </a:spcBef>
              <a:tabLst>
                <a:tab pos="457200" algn="l"/>
                <a:tab pos="685800" algn="l"/>
                <a:tab pos="4114800" algn="l"/>
                <a:tab pos="4572000" algn="l"/>
              </a:tabLst>
            </a:pPr>
            <a:r>
              <a:rPr lang="en-US" dirty="0">
                <a:effectLst/>
                <a:latin typeface="Times New Roman" panose="02020603050405020304" pitchFamily="18" charset="0"/>
                <a:ea typeface="MS Mincho" panose="02020609040205080304" pitchFamily="49" charset="-128"/>
              </a:rPr>
              <a:t>Action: SLT to examine the emerging needs and possible solutions for user authentication and authorisation in the new scenario for data access. Provide a status report at WGISS-56.</a:t>
            </a:r>
          </a:p>
          <a:p>
            <a:endParaRPr lang="en-US" dirty="0"/>
          </a:p>
          <a:p>
            <a:pPr lvl="1"/>
            <a:endParaRPr lang="en-US" dirty="0"/>
          </a:p>
          <a:p>
            <a:endParaRPr lang="en-US" dirty="0"/>
          </a:p>
          <a:p>
            <a:pPr lvl="1"/>
            <a:endParaRPr lang="en-US" dirty="0"/>
          </a:p>
          <a:p>
            <a:endParaRPr lang="en-US" dirty="0"/>
          </a:p>
        </p:txBody>
      </p:sp>
      <p:sp>
        <p:nvSpPr>
          <p:cNvPr id="3" name="Title 2">
            <a:extLst>
              <a:ext uri="{FF2B5EF4-FFF2-40B4-BE49-F238E27FC236}">
                <a16:creationId xmlns:a16="http://schemas.microsoft.com/office/drawing/2014/main" id="{47E2642E-BA95-3DBE-E7FD-BAA49FF065AE}"/>
              </a:ext>
            </a:extLst>
          </p:cNvPr>
          <p:cNvSpPr>
            <a:spLocks noGrp="1"/>
          </p:cNvSpPr>
          <p:nvPr>
            <p:ph type="title"/>
          </p:nvPr>
        </p:nvSpPr>
        <p:spPr/>
        <p:txBody>
          <a:bodyPr/>
          <a:lstStyle/>
          <a:p>
            <a:r>
              <a:rPr lang="en-US" dirty="0"/>
              <a:t>Action Item Review Day 2</a:t>
            </a:r>
          </a:p>
        </p:txBody>
      </p:sp>
    </p:spTree>
    <p:extLst>
      <p:ext uri="{BB962C8B-B14F-4D97-AF65-F5344CB8AC3E}">
        <p14:creationId xmlns:p14="http://schemas.microsoft.com/office/powerpoint/2010/main" val="3023228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1B60A4A-7AFC-E9CB-8D70-218671054444}"/>
              </a:ext>
            </a:extLst>
          </p:cNvPr>
          <p:cNvSpPr>
            <a:spLocks noGrp="1"/>
          </p:cNvSpPr>
          <p:nvPr>
            <p:ph type="body" idx="1"/>
          </p:nvPr>
        </p:nvSpPr>
        <p:spPr>
          <a:xfrm>
            <a:off x="324233" y="1274165"/>
            <a:ext cx="11495400" cy="4947240"/>
          </a:xfrm>
        </p:spPr>
        <p:txBody>
          <a:bodyPr/>
          <a:lstStyle/>
          <a:p>
            <a:pPr marL="0" marR="0">
              <a:spcBef>
                <a:spcPts val="600"/>
              </a:spcBef>
              <a:spcAft>
                <a:spcPts val="0"/>
              </a:spcAft>
              <a:tabLst>
                <a:tab pos="457200" algn="l"/>
                <a:tab pos="685800" algn="l"/>
                <a:tab pos="4114800" algn="l"/>
                <a:tab pos="4572000" algn="l"/>
              </a:tabLst>
            </a:pPr>
            <a:r>
              <a:rPr lang="en-GB" sz="2400" b="1" dirty="0">
                <a:effectLst/>
                <a:latin typeface="Times New Roman" panose="02020603050405020304" pitchFamily="18" charset="0"/>
                <a:ea typeface="MS Mincho" panose="02020609040205080304" pitchFamily="49" charset="-128"/>
              </a:rPr>
              <a:t>Data Preservation and Stewardship</a:t>
            </a:r>
            <a:endParaRPr lang="en-US" sz="2400" b="1" dirty="0">
              <a:effectLst/>
              <a:latin typeface="Times New Roman" panose="02020603050405020304" pitchFamily="18" charset="0"/>
              <a:ea typeface="MS Mincho" panose="02020609040205080304" pitchFamily="49" charset="-128"/>
            </a:endParaRPr>
          </a:p>
          <a:p>
            <a:pPr lvl="1">
              <a:spcBef>
                <a:spcPts val="600"/>
              </a:spcBef>
              <a:tabLst>
                <a:tab pos="457200" algn="l"/>
                <a:tab pos="685800" algn="l"/>
                <a:tab pos="4114800" algn="l"/>
                <a:tab pos="4572000" algn="l"/>
              </a:tabLst>
            </a:pPr>
            <a:r>
              <a:rPr lang="en-GB" dirty="0">
                <a:effectLst/>
                <a:latin typeface="Times New Roman" panose="02020603050405020304" pitchFamily="18" charset="0"/>
                <a:ea typeface="MS Mincho" panose="02020609040205080304" pitchFamily="49" charset="-128"/>
              </a:rPr>
              <a:t>Action: DSIG to prepare the white paper on in-situ data based on the study conducted, and submit to WGCV for review. Review the content by end of May circulate by end of June if no updates needed.</a:t>
            </a:r>
            <a:endParaRPr lang="en-US" dirty="0">
              <a:effectLst/>
              <a:latin typeface="Times New Roman" panose="02020603050405020304" pitchFamily="18" charset="0"/>
              <a:ea typeface="MS Mincho" panose="02020609040205080304" pitchFamily="49" charset="-128"/>
            </a:endParaRPr>
          </a:p>
          <a:p>
            <a:pPr lvl="1">
              <a:spcBef>
                <a:spcPts val="600"/>
              </a:spcBef>
              <a:tabLst>
                <a:tab pos="457200" algn="l"/>
                <a:tab pos="685800" algn="l"/>
                <a:tab pos="4114800" algn="l"/>
                <a:tab pos="4572000" algn="l"/>
              </a:tabLst>
            </a:pPr>
            <a:r>
              <a:rPr lang="en-GB" dirty="0">
                <a:effectLst/>
                <a:latin typeface="Times New Roman" panose="02020603050405020304" pitchFamily="18" charset="0"/>
                <a:ea typeface="MS Mincho" panose="02020609040205080304" pitchFamily="49" charset="-128"/>
              </a:rPr>
              <a:t>Action: DSIG to prepare the white paper on software preservation based on the study conducted. Review the content by end of May circulate by end of June if no updates needed.</a:t>
            </a:r>
            <a:endParaRPr lang="en-US" dirty="0">
              <a:effectLst/>
              <a:latin typeface="Times New Roman" panose="02020603050405020304" pitchFamily="18" charset="0"/>
              <a:ea typeface="MS Mincho" panose="02020609040205080304" pitchFamily="49" charset="-128"/>
            </a:endParaRPr>
          </a:p>
          <a:p>
            <a:pPr lvl="1">
              <a:spcBef>
                <a:spcPts val="600"/>
              </a:spcBef>
              <a:tabLst>
                <a:tab pos="457200" algn="l"/>
                <a:tab pos="685800" algn="l"/>
                <a:tab pos="4114800" algn="l"/>
                <a:tab pos="4572000" algn="l"/>
              </a:tabLst>
            </a:pPr>
            <a:r>
              <a:rPr lang="en-GB" dirty="0">
                <a:effectLst/>
                <a:latin typeface="Times New Roman" panose="02020603050405020304" pitchFamily="18" charset="0"/>
                <a:ea typeface="MS Mincho" panose="02020609040205080304" pitchFamily="49" charset="-128"/>
              </a:rPr>
              <a:t>Action: DSIG to circulate the package of updated documents and </a:t>
            </a:r>
            <a:r>
              <a:rPr lang="en-GB" dirty="0">
                <a:latin typeface="Times New Roman" panose="02020603050405020304" pitchFamily="18" charset="0"/>
                <a:ea typeface="MS Mincho" panose="02020609040205080304" pitchFamily="49" charset="-128"/>
              </a:rPr>
              <a:t>best practices</a:t>
            </a:r>
            <a:r>
              <a:rPr lang="en-GB" dirty="0">
                <a:effectLst/>
                <a:latin typeface="Times New Roman" panose="02020603050405020304" pitchFamily="18" charset="0"/>
                <a:ea typeface="MS Mincho" panose="02020609040205080304" pitchFamily="49" charset="-128"/>
              </a:rPr>
              <a:t> by end of April, and publish by end of May if no comments received.</a:t>
            </a:r>
            <a:endParaRPr lang="en-US" dirty="0">
              <a:effectLst/>
              <a:latin typeface="Times New Roman" panose="02020603050405020304" pitchFamily="18" charset="0"/>
              <a:ea typeface="MS Mincho" panose="02020609040205080304" pitchFamily="49" charset="-128"/>
            </a:endParaRPr>
          </a:p>
          <a:p>
            <a:pPr lvl="1">
              <a:spcBef>
                <a:spcPts val="600"/>
              </a:spcBef>
              <a:tabLst>
                <a:tab pos="457200" algn="l"/>
                <a:tab pos="685800" algn="l"/>
                <a:tab pos="4114800" algn="l"/>
                <a:tab pos="4572000" algn="l"/>
              </a:tabLst>
            </a:pPr>
            <a:r>
              <a:rPr lang="en-GB" dirty="0">
                <a:effectLst/>
                <a:latin typeface="Times New Roman" panose="02020603050405020304" pitchFamily="18" charset="0"/>
                <a:ea typeface="MS Mincho" panose="02020609040205080304" pitchFamily="49" charset="-128"/>
              </a:rPr>
              <a:t>Action: DSIG to go through the list of White Papers and Reports (above), and clearly state the issue date and suggested retirement date, as well as what is the type of paper (WP, technical note, BP). Submit the list to the VC leads for their consideration.</a:t>
            </a:r>
            <a:endParaRPr lang="en-US" dirty="0">
              <a:effectLst/>
              <a:latin typeface="Times New Roman" panose="02020603050405020304" pitchFamily="18" charset="0"/>
              <a:ea typeface="MS Mincho" panose="02020609040205080304" pitchFamily="49" charset="-128"/>
            </a:endParaRPr>
          </a:p>
          <a:p>
            <a:endParaRPr lang="en-US" dirty="0"/>
          </a:p>
          <a:p>
            <a:endParaRPr lang="en-US" dirty="0"/>
          </a:p>
          <a:p>
            <a:pPr lvl="1"/>
            <a:endParaRPr lang="en-US" dirty="0"/>
          </a:p>
          <a:p>
            <a:endParaRPr lang="en-US" dirty="0"/>
          </a:p>
        </p:txBody>
      </p:sp>
      <p:sp>
        <p:nvSpPr>
          <p:cNvPr id="3" name="Title 2">
            <a:extLst>
              <a:ext uri="{FF2B5EF4-FFF2-40B4-BE49-F238E27FC236}">
                <a16:creationId xmlns:a16="http://schemas.microsoft.com/office/drawing/2014/main" id="{47E2642E-BA95-3DBE-E7FD-BAA49FF065AE}"/>
              </a:ext>
            </a:extLst>
          </p:cNvPr>
          <p:cNvSpPr>
            <a:spLocks noGrp="1"/>
          </p:cNvSpPr>
          <p:nvPr>
            <p:ph type="title"/>
          </p:nvPr>
        </p:nvSpPr>
        <p:spPr/>
        <p:txBody>
          <a:bodyPr/>
          <a:lstStyle/>
          <a:p>
            <a:r>
              <a:rPr lang="en-US" dirty="0"/>
              <a:t>Action Item Review Day 3</a:t>
            </a:r>
          </a:p>
        </p:txBody>
      </p:sp>
    </p:spTree>
    <p:extLst>
      <p:ext uri="{BB962C8B-B14F-4D97-AF65-F5344CB8AC3E}">
        <p14:creationId xmlns:p14="http://schemas.microsoft.com/office/powerpoint/2010/main" val="1650700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1B60A4A-7AFC-E9CB-8D70-218671054444}"/>
              </a:ext>
            </a:extLst>
          </p:cNvPr>
          <p:cNvSpPr>
            <a:spLocks noGrp="1"/>
          </p:cNvSpPr>
          <p:nvPr>
            <p:ph type="body" idx="1"/>
          </p:nvPr>
        </p:nvSpPr>
        <p:spPr>
          <a:xfrm>
            <a:off x="324233" y="1274165"/>
            <a:ext cx="11495400" cy="4947240"/>
          </a:xfrm>
        </p:spPr>
        <p:txBody>
          <a:bodyPr/>
          <a:lstStyle/>
          <a:p>
            <a:pPr marL="0" marR="0">
              <a:spcBef>
                <a:spcPts val="600"/>
              </a:spcBef>
              <a:spcAft>
                <a:spcPts val="0"/>
              </a:spcAft>
              <a:tabLst>
                <a:tab pos="457200" algn="l"/>
                <a:tab pos="685800" algn="l"/>
                <a:tab pos="4114800" algn="l"/>
                <a:tab pos="4572000" algn="l"/>
              </a:tabLst>
            </a:pPr>
            <a:r>
              <a:rPr lang="en-GB" sz="2400" b="1" dirty="0">
                <a:effectLst/>
                <a:latin typeface="Times New Roman" panose="02020603050405020304" pitchFamily="18" charset="0"/>
                <a:ea typeface="MS Mincho" panose="02020609040205080304" pitchFamily="49" charset="-128"/>
              </a:rPr>
              <a:t>Data Preservation and Stewardship, continued</a:t>
            </a:r>
            <a:endParaRPr lang="en-US" sz="2400" b="1" dirty="0">
              <a:effectLst/>
              <a:latin typeface="Times New Roman" panose="02020603050405020304" pitchFamily="18" charset="0"/>
              <a:ea typeface="MS Mincho" panose="02020609040205080304" pitchFamily="49" charset="-128"/>
            </a:endParaRPr>
          </a:p>
          <a:p>
            <a:pPr lvl="1">
              <a:spcBef>
                <a:spcPts val="600"/>
              </a:spcBef>
              <a:tabLst>
                <a:tab pos="457200" algn="l"/>
                <a:tab pos="685800" algn="l"/>
                <a:tab pos="4114800" algn="l"/>
                <a:tab pos="4572000" algn="l"/>
              </a:tabLst>
            </a:pPr>
            <a:r>
              <a:rPr lang="en-GB" dirty="0">
                <a:effectLst/>
                <a:latin typeface="Times New Roman" panose="02020603050405020304" pitchFamily="18" charset="0"/>
                <a:ea typeface="MS Mincho" panose="02020609040205080304" pitchFamily="49" charset="-128"/>
              </a:rPr>
              <a:t>Action: Makoto to ask the SEO and CEO to provide a method of governance on the process for “publication” of CEOS documents (White Papers, Best Practices, Technical Documents). Is there a process also for documents that are deliverables from the Work Plan.</a:t>
            </a:r>
            <a:endParaRPr lang="en-US" dirty="0">
              <a:effectLst/>
              <a:latin typeface="Times New Roman" panose="02020603050405020304" pitchFamily="18" charset="0"/>
              <a:ea typeface="MS Mincho" panose="02020609040205080304" pitchFamily="49" charset="-128"/>
            </a:endParaRPr>
          </a:p>
          <a:p>
            <a:pPr lvl="1">
              <a:spcBef>
                <a:spcPts val="600"/>
              </a:spcBef>
              <a:tabLst>
                <a:tab pos="457200" algn="l"/>
                <a:tab pos="685800" algn="l"/>
                <a:tab pos="4114800" algn="l"/>
                <a:tab pos="4572000" algn="l"/>
              </a:tabLst>
            </a:pPr>
            <a:r>
              <a:rPr lang="en-US" dirty="0">
                <a:effectLst/>
                <a:latin typeface="Times New Roman" panose="02020603050405020304" pitchFamily="18" charset="0"/>
                <a:ea typeface="MS Mincho" panose="02020609040205080304" pitchFamily="49" charset="-128"/>
              </a:rPr>
              <a:t>Action: DSIG to organize a </a:t>
            </a:r>
            <a:r>
              <a:rPr lang="en-US" dirty="0">
                <a:latin typeface="Times New Roman" panose="02020603050405020304" pitchFamily="18" charset="0"/>
                <a:ea typeface="MS Mincho" panose="02020609040205080304" pitchFamily="49" charset="-128"/>
              </a:rPr>
              <a:t>session on </a:t>
            </a:r>
            <a:r>
              <a:rPr lang="en-US" dirty="0">
                <a:effectLst/>
                <a:latin typeface="Times New Roman" panose="02020603050405020304" pitchFamily="18" charset="0"/>
                <a:ea typeface="MS Mincho" panose="02020609040205080304" pitchFamily="49" charset="-128"/>
              </a:rPr>
              <a:t>AVHRR at WGISS-56.</a:t>
            </a:r>
          </a:p>
          <a:p>
            <a:endParaRPr lang="en-US" dirty="0"/>
          </a:p>
          <a:p>
            <a:endParaRPr lang="en-US" dirty="0"/>
          </a:p>
          <a:p>
            <a:pPr lvl="1"/>
            <a:endParaRPr lang="en-US" dirty="0"/>
          </a:p>
          <a:p>
            <a:endParaRPr lang="en-US" dirty="0"/>
          </a:p>
        </p:txBody>
      </p:sp>
      <p:sp>
        <p:nvSpPr>
          <p:cNvPr id="3" name="Title 2">
            <a:extLst>
              <a:ext uri="{FF2B5EF4-FFF2-40B4-BE49-F238E27FC236}">
                <a16:creationId xmlns:a16="http://schemas.microsoft.com/office/drawing/2014/main" id="{47E2642E-BA95-3DBE-E7FD-BAA49FF065AE}"/>
              </a:ext>
            </a:extLst>
          </p:cNvPr>
          <p:cNvSpPr>
            <a:spLocks noGrp="1"/>
          </p:cNvSpPr>
          <p:nvPr>
            <p:ph type="title"/>
          </p:nvPr>
        </p:nvSpPr>
        <p:spPr/>
        <p:txBody>
          <a:bodyPr/>
          <a:lstStyle/>
          <a:p>
            <a:r>
              <a:rPr lang="en-US" dirty="0"/>
              <a:t>Action Item Review Day 3</a:t>
            </a:r>
          </a:p>
        </p:txBody>
      </p:sp>
    </p:spTree>
    <p:extLst>
      <p:ext uri="{BB962C8B-B14F-4D97-AF65-F5344CB8AC3E}">
        <p14:creationId xmlns:p14="http://schemas.microsoft.com/office/powerpoint/2010/main" val="2753009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1B60A4A-7AFC-E9CB-8D70-218671054444}"/>
              </a:ext>
            </a:extLst>
          </p:cNvPr>
          <p:cNvSpPr>
            <a:spLocks noGrp="1"/>
          </p:cNvSpPr>
          <p:nvPr>
            <p:ph type="body" idx="1"/>
          </p:nvPr>
        </p:nvSpPr>
        <p:spPr>
          <a:xfrm>
            <a:off x="324233" y="1274165"/>
            <a:ext cx="11495400" cy="4947240"/>
          </a:xfrm>
        </p:spPr>
        <p:txBody>
          <a:bodyPr/>
          <a:lstStyle/>
          <a:p>
            <a:pPr marL="50800" indent="0">
              <a:buNone/>
            </a:pPr>
            <a:endParaRPr lang="en-US" dirty="0"/>
          </a:p>
          <a:p>
            <a:r>
              <a:rPr lang="en-US" dirty="0"/>
              <a:t>Meeting Lessons Learned (around the room…)</a:t>
            </a:r>
          </a:p>
          <a:p>
            <a:pPr lvl="1"/>
            <a:endParaRPr lang="en-US" dirty="0"/>
          </a:p>
          <a:p>
            <a:pPr lvl="1"/>
            <a:r>
              <a:rPr lang="en-US" dirty="0"/>
              <a:t>What did you find most valuable from WGISS-55?</a:t>
            </a:r>
          </a:p>
          <a:p>
            <a:pPr lvl="1"/>
            <a:r>
              <a:rPr lang="en-US" dirty="0"/>
              <a:t>What could be improved in future meetings?</a:t>
            </a:r>
          </a:p>
          <a:p>
            <a:pPr lvl="1"/>
            <a:endParaRPr lang="en-US" dirty="0"/>
          </a:p>
          <a:p>
            <a:endParaRPr lang="en-US" dirty="0"/>
          </a:p>
        </p:txBody>
      </p:sp>
      <p:sp>
        <p:nvSpPr>
          <p:cNvPr id="3" name="Title 2">
            <a:extLst>
              <a:ext uri="{FF2B5EF4-FFF2-40B4-BE49-F238E27FC236}">
                <a16:creationId xmlns:a16="http://schemas.microsoft.com/office/drawing/2014/main" id="{47E2642E-BA95-3DBE-E7FD-BAA49FF065AE}"/>
              </a:ext>
            </a:extLst>
          </p:cNvPr>
          <p:cNvSpPr>
            <a:spLocks noGrp="1"/>
          </p:cNvSpPr>
          <p:nvPr>
            <p:ph type="title"/>
          </p:nvPr>
        </p:nvSpPr>
        <p:spPr/>
        <p:txBody>
          <a:bodyPr/>
          <a:lstStyle/>
          <a:p>
            <a:r>
              <a:rPr lang="en-US" dirty="0"/>
              <a:t>Summary of Meeting</a:t>
            </a:r>
          </a:p>
        </p:txBody>
      </p:sp>
    </p:spTree>
    <p:extLst>
      <p:ext uri="{BB962C8B-B14F-4D97-AF65-F5344CB8AC3E}">
        <p14:creationId xmlns:p14="http://schemas.microsoft.com/office/powerpoint/2010/main" val="1099295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F9EF6FE-DE45-37B6-C4A9-1BE5024F06E3}"/>
              </a:ext>
            </a:extLst>
          </p:cNvPr>
          <p:cNvSpPr>
            <a:spLocks noGrp="1"/>
          </p:cNvSpPr>
          <p:nvPr>
            <p:ph type="body" idx="1"/>
          </p:nvPr>
        </p:nvSpPr>
        <p:spPr/>
        <p:txBody>
          <a:bodyPr/>
          <a:lstStyle/>
          <a:p>
            <a:endParaRPr lang="en-US"/>
          </a:p>
        </p:txBody>
      </p:sp>
      <p:sp>
        <p:nvSpPr>
          <p:cNvPr id="3" name="Title 2">
            <a:extLst>
              <a:ext uri="{FF2B5EF4-FFF2-40B4-BE49-F238E27FC236}">
                <a16:creationId xmlns:a16="http://schemas.microsoft.com/office/drawing/2014/main" id="{8CDA4675-0D96-80ED-954E-65719502A926}"/>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086790467"/>
      </p:ext>
    </p:extLst>
  </p:cSld>
  <p:clrMapOvr>
    <a:masterClrMapping/>
  </p:clrMapOvr>
</p:sld>
</file>

<file path=ppt/theme/theme1.xml><?xml version="1.0" encoding="utf-8"?>
<a:theme xmlns:a="http://schemas.openxmlformats.org/drawingml/2006/main"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u">
  <a:themeElements>
    <a:clrScheme name="cnes2">
      <a:dk1>
        <a:srgbClr val="000000"/>
      </a:dk1>
      <a:lt1>
        <a:sysClr val="window" lastClr="FFFFFF"/>
      </a:lt1>
      <a:dk2>
        <a:srgbClr val="020251"/>
      </a:dk2>
      <a:lt2>
        <a:srgbClr val="646464"/>
      </a:lt2>
      <a:accent1>
        <a:srgbClr val="005191"/>
      </a:accent1>
      <a:accent2>
        <a:srgbClr val="44C39D"/>
      </a:accent2>
      <a:accent3>
        <a:srgbClr val="FF4A54"/>
      </a:accent3>
      <a:accent4>
        <a:srgbClr val="7FEDB3"/>
      </a:accent4>
      <a:accent5>
        <a:srgbClr val="68DFE3"/>
      </a:accent5>
      <a:accent6>
        <a:srgbClr val="FBDD62"/>
      </a:accent6>
      <a:hlink>
        <a:srgbClr val="9AA0FF"/>
      </a:hlink>
      <a:folHlink>
        <a:srgbClr val="FEAC5B"/>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571F2BC4-8D3E-5C4C-845D-4DFE67C98FA3}" vid="{21AF1618-B8C5-D24B-8EBE-8CFCC0759F93}"/>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1347</TotalTime>
  <Words>570</Words>
  <Application>Microsoft Office PowerPoint</Application>
  <PresentationFormat>Widescreen</PresentationFormat>
  <Paragraphs>39</Paragraphs>
  <Slides>7</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Arial Black</vt:lpstr>
      <vt:lpstr>Courier New</vt:lpstr>
      <vt:lpstr>Noto Sans Symbols</vt:lpstr>
      <vt:lpstr>Times New Roman</vt:lpstr>
      <vt:lpstr>Wingdings</vt:lpstr>
      <vt:lpstr>ceos</vt:lpstr>
      <vt:lpstr>Contenu</vt:lpstr>
      <vt:lpstr>WGISS-55 Meeting Summary</vt:lpstr>
      <vt:lpstr>Action Item Review Day 1</vt:lpstr>
      <vt:lpstr>Action Item Review Day 2</vt:lpstr>
      <vt:lpstr>Action Item Review Day 3</vt:lpstr>
      <vt:lpstr>Action Item Review Day 3</vt:lpstr>
      <vt:lpstr>Summary of Meeting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WGISS-54 Presentation Template and Guidance</dc:title>
  <dc:creator>Michelle Piepgrass</dc:creator>
  <cp:lastModifiedBy>Michelle Piepgrass</cp:lastModifiedBy>
  <cp:revision>23</cp:revision>
  <dcterms:modified xsi:type="dcterms:W3CDTF">2023-04-20T18:27:47Z</dcterms:modified>
</cp:coreProperties>
</file>