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77" r:id="rId3"/>
    <p:sldId id="260" r:id="rId4"/>
    <p:sldId id="258" r:id="rId5"/>
    <p:sldId id="261" r:id="rId6"/>
    <p:sldId id="262" r:id="rId7"/>
    <p:sldId id="263" r:id="rId8"/>
    <p:sldId id="264" r:id="rId9"/>
    <p:sldId id="267" r:id="rId10"/>
    <p:sldId id="266" r:id="rId11"/>
    <p:sldId id="271" r:id="rId12"/>
    <p:sldId id="265" r:id="rId13"/>
    <p:sldId id="270" r:id="rId14"/>
    <p:sldId id="269" r:id="rId15"/>
    <p:sldId id="272" r:id="rId16"/>
    <p:sldId id="268" r:id="rId17"/>
    <p:sldId id="273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FDFE83-A066-14A8-5C17-3059092EC318}" name="Razvan Alexandru Cosac" initials="RAC" userId="S::Razvan.Cosac@esa.int::de001e59-bbf6-4693-bba2-00b3a8d5c6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zvan Alexandru Cosac" userId="de001e59-bbf6-4693-bba2-00b3a8d5c6a1" providerId="ADAL" clId="{91D0321F-3AE0-467D-966D-908DC1262B79}"/>
    <pc:docChg chg="undo redo custSel addSld delSld modSld sldOrd delMainMaster">
      <pc:chgData name="Razvan Alexandru Cosac" userId="de001e59-bbf6-4693-bba2-00b3a8d5c6a1" providerId="ADAL" clId="{91D0321F-3AE0-467D-966D-908DC1262B79}" dt="2023-04-19T12:49:52.581" v="2428" actId="1036"/>
      <pc:docMkLst>
        <pc:docMk/>
      </pc:docMkLst>
      <pc:sldChg chg="add del">
        <pc:chgData name="Razvan Alexandru Cosac" userId="de001e59-bbf6-4693-bba2-00b3a8d5c6a1" providerId="ADAL" clId="{91D0321F-3AE0-467D-966D-908DC1262B79}" dt="2023-04-19T12:40:42.910" v="2297" actId="47"/>
        <pc:sldMkLst>
          <pc:docMk/>
          <pc:sldMk cId="0" sldId="256"/>
        </pc:sldMkLst>
      </pc:sldChg>
      <pc:sldChg chg="del">
        <pc:chgData name="Razvan Alexandru Cosac" userId="de001e59-bbf6-4693-bba2-00b3a8d5c6a1" providerId="ADAL" clId="{91D0321F-3AE0-467D-966D-908DC1262B79}" dt="2023-04-19T09:36:06.564" v="1512" actId="47"/>
        <pc:sldMkLst>
          <pc:docMk/>
          <pc:sldMk cId="1328266852" sldId="256"/>
        </pc:sldMkLst>
      </pc:sldChg>
      <pc:sldChg chg="addSp delSp modSp del mod">
        <pc:chgData name="Razvan Alexandru Cosac" userId="de001e59-bbf6-4693-bba2-00b3a8d5c6a1" providerId="ADAL" clId="{91D0321F-3AE0-467D-966D-908DC1262B79}" dt="2023-04-19T12:45:36.349" v="2362" actId="47"/>
        <pc:sldMkLst>
          <pc:docMk/>
          <pc:sldMk cId="0" sldId="257"/>
        </pc:sldMkLst>
        <pc:spChg chg="add mod">
          <ac:chgData name="Razvan Alexandru Cosac" userId="de001e59-bbf6-4693-bba2-00b3a8d5c6a1" providerId="ADAL" clId="{91D0321F-3AE0-467D-966D-908DC1262B79}" dt="2023-04-19T12:42:28.251" v="2305" actId="1076"/>
          <ac:spMkLst>
            <pc:docMk/>
            <pc:sldMk cId="0" sldId="257"/>
            <ac:spMk id="2" creationId="{8A8F066D-AFE2-8989-0858-6A3A64080226}"/>
          </ac:spMkLst>
        </pc:spChg>
        <pc:spChg chg="add del mod">
          <ac:chgData name="Razvan Alexandru Cosac" userId="de001e59-bbf6-4693-bba2-00b3a8d5c6a1" providerId="ADAL" clId="{91D0321F-3AE0-467D-966D-908DC1262B79}" dt="2023-04-18T08:08:02.569" v="6" actId="478"/>
          <ac:spMkLst>
            <pc:docMk/>
            <pc:sldMk cId="0" sldId="257"/>
            <ac:spMk id="2" creationId="{C44D133C-335B-F687-7A46-9F313543FBF8}"/>
          </ac:spMkLst>
        </pc:spChg>
        <pc:spChg chg="add del mod">
          <ac:chgData name="Razvan Alexandru Cosac" userId="de001e59-bbf6-4693-bba2-00b3a8d5c6a1" providerId="ADAL" clId="{91D0321F-3AE0-467D-966D-908DC1262B79}" dt="2023-04-18T08:16:27.545" v="11" actId="478"/>
          <ac:spMkLst>
            <pc:docMk/>
            <pc:sldMk cId="0" sldId="257"/>
            <ac:spMk id="3" creationId="{B110F3CD-D025-587D-1088-88B5FCD77B7B}"/>
          </ac:spMkLst>
        </pc:spChg>
        <pc:picChg chg="add del mod">
          <ac:chgData name="Razvan Alexandru Cosac" userId="de001e59-bbf6-4693-bba2-00b3a8d5c6a1" providerId="ADAL" clId="{91D0321F-3AE0-467D-966D-908DC1262B79}" dt="2023-04-19T12:37:57.676" v="2284" actId="478"/>
          <ac:picMkLst>
            <pc:docMk/>
            <pc:sldMk cId="0" sldId="257"/>
            <ac:picMk id="4" creationId="{F41FA4C8-D4D3-2E4E-CC2F-A4ECC03F0BFC}"/>
          </ac:picMkLst>
        </pc:picChg>
        <pc:picChg chg="add del mod ord">
          <ac:chgData name="Razvan Alexandru Cosac" userId="de001e59-bbf6-4693-bba2-00b3a8d5c6a1" providerId="ADAL" clId="{91D0321F-3AE0-467D-966D-908DC1262B79}" dt="2023-04-19T12:43:34.749" v="2315" actId="478"/>
          <ac:picMkLst>
            <pc:docMk/>
            <pc:sldMk cId="0" sldId="257"/>
            <ac:picMk id="5" creationId="{A475FC77-D1D7-805F-9CE4-20829E213AEE}"/>
          </ac:picMkLst>
        </pc:picChg>
      </pc:sldChg>
      <pc:sldChg chg="addSp delSp modSp mod">
        <pc:chgData name="Razvan Alexandru Cosac" userId="de001e59-bbf6-4693-bba2-00b3a8d5c6a1" providerId="ADAL" clId="{91D0321F-3AE0-467D-966D-908DC1262B79}" dt="2023-04-18T10:09:51.930" v="194" actId="404"/>
        <pc:sldMkLst>
          <pc:docMk/>
          <pc:sldMk cId="1350057985" sldId="258"/>
        </pc:sldMkLst>
        <pc:spChg chg="del mod">
          <ac:chgData name="Razvan Alexandru Cosac" userId="de001e59-bbf6-4693-bba2-00b3a8d5c6a1" providerId="ADAL" clId="{91D0321F-3AE0-467D-966D-908DC1262B79}" dt="2023-04-18T09:59:24.096" v="75" actId="478"/>
          <ac:spMkLst>
            <pc:docMk/>
            <pc:sldMk cId="1350057985" sldId="258"/>
            <ac:spMk id="2" creationId="{9A24026E-D998-D595-0544-071F02DBC6DB}"/>
          </ac:spMkLst>
        </pc:spChg>
        <pc:spChg chg="mod">
          <ac:chgData name="Razvan Alexandru Cosac" userId="de001e59-bbf6-4693-bba2-00b3a8d5c6a1" providerId="ADAL" clId="{91D0321F-3AE0-467D-966D-908DC1262B79}" dt="2023-04-18T10:09:51.930" v="194" actId="404"/>
          <ac:spMkLst>
            <pc:docMk/>
            <pc:sldMk cId="1350057985" sldId="258"/>
            <ac:spMk id="3" creationId="{8D5D8452-6A2D-A9E1-8F9D-76F5BD92AD73}"/>
          </ac:spMkLst>
        </pc:spChg>
        <pc:spChg chg="add del mod">
          <ac:chgData name="Razvan Alexandru Cosac" userId="de001e59-bbf6-4693-bba2-00b3a8d5c6a1" providerId="ADAL" clId="{91D0321F-3AE0-467D-966D-908DC1262B79}" dt="2023-04-18T09:59:34.118" v="77" actId="478"/>
          <ac:spMkLst>
            <pc:docMk/>
            <pc:sldMk cId="1350057985" sldId="258"/>
            <ac:spMk id="5" creationId="{97BA1791-8A02-C729-0E98-81FF449ABF5C}"/>
          </ac:spMkLst>
        </pc:spChg>
        <pc:spChg chg="add del mod">
          <ac:chgData name="Razvan Alexandru Cosac" userId="de001e59-bbf6-4693-bba2-00b3a8d5c6a1" providerId="ADAL" clId="{91D0321F-3AE0-467D-966D-908DC1262B79}" dt="2023-04-18T10:01:11.732" v="84" actId="478"/>
          <ac:spMkLst>
            <pc:docMk/>
            <pc:sldMk cId="1350057985" sldId="258"/>
            <ac:spMk id="6" creationId="{DC858759-1A8B-DA5C-DBEA-37CA740BC9BD}"/>
          </ac:spMkLst>
        </pc:spChg>
        <pc:spChg chg="add mod">
          <ac:chgData name="Razvan Alexandru Cosac" userId="de001e59-bbf6-4693-bba2-00b3a8d5c6a1" providerId="ADAL" clId="{91D0321F-3AE0-467D-966D-908DC1262B79}" dt="2023-04-18T10:05:12.891" v="136" actId="948"/>
          <ac:spMkLst>
            <pc:docMk/>
            <pc:sldMk cId="1350057985" sldId="258"/>
            <ac:spMk id="7" creationId="{CE5CF6D3-5DCB-2DD7-BD71-BEAE79CAACF6}"/>
          </ac:spMkLst>
        </pc:spChg>
        <pc:spChg chg="add mod">
          <ac:chgData name="Razvan Alexandru Cosac" userId="de001e59-bbf6-4693-bba2-00b3a8d5c6a1" providerId="ADAL" clId="{91D0321F-3AE0-467D-966D-908DC1262B79}" dt="2023-04-18T10:05:54.026" v="141" actId="948"/>
          <ac:spMkLst>
            <pc:docMk/>
            <pc:sldMk cId="1350057985" sldId="258"/>
            <ac:spMk id="8" creationId="{52B4756C-794F-3D87-A568-A383446041C9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9" creationId="{0568488B-F420-FFC8-622C-F1D014D2A58C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0" creationId="{931962D1-6ED1-7DDE-5CB4-633221A43912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1" creationId="{6459E230-8A1A-4478-7E83-B8B461A170F0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2" creationId="{EEEF3B4A-61FB-AA86-5F79-1F8AE8D6661C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3" creationId="{FD6751B9-AC1A-B88E-BFDC-0E185DA4616B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4" creationId="{A906318D-BB06-8BDC-8D6C-777868808ECF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5" creationId="{44C2BD7C-24C0-0980-BAEF-C40FB42A21FC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6" creationId="{1A3AD28C-8DAF-6172-B177-53C401CB99C4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17" creationId="{94ACA8FE-9833-0137-F370-E95C5B5B35CC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3" creationId="{8AAE8C7D-6919-FD35-1164-93495BF95C8C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4" creationId="{AC9068E5-30B8-2597-4601-C6365B0473BE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5" creationId="{F039B3DA-DFF5-994A-7F04-49D9005B1FFF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6" creationId="{84BF17B7-C2B4-7359-8595-3179DA3DEDD2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7" creationId="{FD4125A7-972A-4F13-C11A-C17D514229D7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8" creationId="{B0A41942-2821-011B-5EA3-823C89BE7312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29" creationId="{CA2FE1C0-361B-6AC6-7B38-1B29466A0F7E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30" creationId="{AE0E0F8D-058D-D9BD-065B-2E35AAF71807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31" creationId="{834F0133-020C-2ABC-F803-09274EACD0C1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32" creationId="{28FB4374-701C-4C50-1395-E9A47B9442B8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77" creationId="{A3302A38-56BE-0000-8F81-880D1EDCAD91}"/>
          </ac:spMkLst>
        </pc:spChg>
        <pc:spChg chg="add mod">
          <ac:chgData name="Razvan Alexandru Cosac" userId="de001e59-bbf6-4693-bba2-00b3a8d5c6a1" providerId="ADAL" clId="{91D0321F-3AE0-467D-966D-908DC1262B79}" dt="2023-04-18T09:59:24.553" v="76"/>
          <ac:spMkLst>
            <pc:docMk/>
            <pc:sldMk cId="1350057985" sldId="258"/>
            <ac:spMk id="78" creationId="{B665053F-D412-C0A5-5004-3A3CA8BBD7C9}"/>
          </ac:spMkLst>
        </pc:sp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18" creationId="{703D4FD0-B395-DB52-5DA9-24C164F101EF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19" creationId="{47C78983-986B-DF5D-91E5-3D6A05658217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20" creationId="{F6CC2BA4-77F1-DD3A-1BCC-7431974FB4B3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21" creationId="{E19D8694-325B-4DBF-23E1-C511D9B9E295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22" creationId="{3D41927B-F5D1-BAC6-54BC-D48E06B1897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3" creationId="{9D4F0CBB-17CF-4692-9698-0278AC9AB4BE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4" creationId="{EB6630B1-CE90-E597-9DF6-C1411B3B64CA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5" creationId="{C42A512A-8C2E-6F56-E3C3-5EF41DDBEB56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6" creationId="{2F65E0BD-0427-8EB0-BFDE-70E593B2B8BD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7" creationId="{3B50354C-4B18-68F2-EE96-7FC23E00ACAE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8" creationId="{8CF5F4A8-C38A-8D40-BA1B-542B4C33EFC5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39" creationId="{D1248244-0B30-D7C2-653A-D62775558824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0" creationId="{B29B46A9-00B8-C4E3-FBED-48F4F952DF0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1" creationId="{9584A0A0-8110-0B83-4D1D-B8931489EB36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2" creationId="{05A15D8C-3927-8901-4C99-3C98315B0CF6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3" creationId="{7D48E297-4264-B01C-A350-F003EB7034B3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4" creationId="{BFA20862-F5F2-CD9B-FE2A-0788A083D0A2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5" creationId="{7E5CC91E-784B-08DE-DDB9-597B174FD636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6" creationId="{AF703C4C-BAD3-AF37-C517-54C80FCD61CD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7" creationId="{138EE005-6A69-085E-A091-F7814B890DA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8" creationId="{B85FF8B5-7E59-BAED-E1CC-821D1783478B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49" creationId="{DB6FA99F-FE63-E1B5-E374-094F4F530583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0" creationId="{53374227-FBAD-A132-9FA2-0E8D23F1AA38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1" creationId="{2A3649A2-093D-8912-AC20-37372C56D14D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2" creationId="{479E4684-FF62-8575-EA8D-AB9CBB91BFF0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3" creationId="{49C0224E-7351-F5CA-7F0B-6046AED1970A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4" creationId="{90712C33-38C5-CC46-0663-803FB171060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5" creationId="{219E6E47-7974-2961-4F99-BCFB52F42CBF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6" creationId="{B0220CDF-7D18-263C-26D0-879E15E2A1FF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7" creationId="{7D41E1DE-E094-4B17-50D2-7F46744CCDE5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8" creationId="{974E7EA8-556A-1BD4-FE02-E8FBAAFC15A4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59" creationId="{81F00E01-5C45-72C9-D28C-556A3CC1226B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0" creationId="{359AC45F-8982-72F7-43FF-0ADC88992107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1" creationId="{C8A17137-6A04-6670-5246-96949B0A4E94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2" creationId="{E1093148-E9D3-BB71-5AB1-4D0A78A52D32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3" creationId="{39DAF700-BD97-47DD-888D-22B0461B797A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4" creationId="{624EE685-6A35-9593-2890-1CE0558C485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5" creationId="{C2CCA0FA-E430-10EA-55F8-EBDF4E3005DD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6" creationId="{76852F6B-4987-8066-3B5D-5CCB95A4558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7" creationId="{5540DE13-A9AB-B901-2658-3261F5CDC1D9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8" creationId="{23B47A82-A073-4053-F256-81027121CE62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69" creationId="{EF7B134D-47CC-1982-1DEE-D78E8871531A}"/>
          </ac:picMkLst>
        </pc:picChg>
        <pc:picChg chg="add mod">
          <ac:chgData name="Razvan Alexandru Cosac" userId="de001e59-bbf6-4693-bba2-00b3a8d5c6a1" providerId="ADAL" clId="{91D0321F-3AE0-467D-966D-908DC1262B79}" dt="2023-04-18T10:00:44.917" v="82"/>
          <ac:picMkLst>
            <pc:docMk/>
            <pc:sldMk cId="1350057985" sldId="258"/>
            <ac:picMk id="70" creationId="{ABC01FA4-91FF-6FB5-1658-781A9E0FAB68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71" creationId="{50661653-5DBD-2ED8-C916-89F8724B4F08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72" creationId="{1BAE3AC6-FF55-1CDA-66B2-91D31149F362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73" creationId="{7BAB5AAB-EA08-D451-488F-033B102C9A22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74" creationId="{59E883BD-1546-1021-5B66-CB575686D091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75" creationId="{C762E7F8-6E56-85BB-0AE0-28CED8A5D734}"/>
          </ac:picMkLst>
        </pc:picChg>
        <pc:picChg chg="add mod">
          <ac:chgData name="Razvan Alexandru Cosac" userId="de001e59-bbf6-4693-bba2-00b3a8d5c6a1" providerId="ADAL" clId="{91D0321F-3AE0-467D-966D-908DC1262B79}" dt="2023-04-18T09:59:24.553" v="76"/>
          <ac:picMkLst>
            <pc:docMk/>
            <pc:sldMk cId="1350057985" sldId="258"/>
            <ac:picMk id="76" creationId="{D47C5A01-80E1-A19A-8A23-A389ED6B1248}"/>
          </ac:picMkLst>
        </pc:picChg>
        <pc:picChg chg="add del mod">
          <ac:chgData name="Razvan Alexandru Cosac" userId="de001e59-bbf6-4693-bba2-00b3a8d5c6a1" providerId="ADAL" clId="{91D0321F-3AE0-467D-966D-908DC1262B79}" dt="2023-04-18T10:00:08.104" v="81"/>
          <ac:picMkLst>
            <pc:docMk/>
            <pc:sldMk cId="1350057985" sldId="258"/>
            <ac:picMk id="79" creationId="{0327DEAA-36AF-AFC0-3790-363757B49AD0}"/>
          </ac:picMkLst>
        </pc:picChg>
      </pc:sldChg>
      <pc:sldChg chg="del">
        <pc:chgData name="Razvan Alexandru Cosac" userId="de001e59-bbf6-4693-bba2-00b3a8d5c6a1" providerId="ADAL" clId="{91D0321F-3AE0-467D-966D-908DC1262B79}" dt="2023-04-19T12:27:07.749" v="2210" actId="47"/>
        <pc:sldMkLst>
          <pc:docMk/>
          <pc:sldMk cId="0" sldId="259"/>
        </pc:sldMkLst>
      </pc:sldChg>
      <pc:sldChg chg="addSp delSp modSp mod">
        <pc:chgData name="Razvan Alexandru Cosac" userId="de001e59-bbf6-4693-bba2-00b3a8d5c6a1" providerId="ADAL" clId="{91D0321F-3AE0-467D-966D-908DC1262B79}" dt="2023-04-18T10:09:45.904" v="193" actId="404"/>
        <pc:sldMkLst>
          <pc:docMk/>
          <pc:sldMk cId="1247152443" sldId="260"/>
        </pc:sldMkLst>
        <pc:spChg chg="mod">
          <ac:chgData name="Razvan Alexandru Cosac" userId="de001e59-bbf6-4693-bba2-00b3a8d5c6a1" providerId="ADAL" clId="{91D0321F-3AE0-467D-966D-908DC1262B79}" dt="2023-04-18T10:03:44.807" v="116" actId="20577"/>
          <ac:spMkLst>
            <pc:docMk/>
            <pc:sldMk cId="1247152443" sldId="260"/>
            <ac:spMk id="2" creationId="{F773C904-35D6-C700-8F55-A32755391F4F}"/>
          </ac:spMkLst>
        </pc:spChg>
        <pc:spChg chg="mod">
          <ac:chgData name="Razvan Alexandru Cosac" userId="de001e59-bbf6-4693-bba2-00b3a8d5c6a1" providerId="ADAL" clId="{91D0321F-3AE0-467D-966D-908DC1262B79}" dt="2023-04-18T10:09:45.904" v="193" actId="404"/>
          <ac:spMkLst>
            <pc:docMk/>
            <pc:sldMk cId="1247152443" sldId="260"/>
            <ac:spMk id="3" creationId="{057CE856-74FE-0B83-548F-2E96F09FD0DC}"/>
          </ac:spMkLst>
        </pc:spChg>
        <pc:spChg chg="add del mod">
          <ac:chgData name="Razvan Alexandru Cosac" userId="de001e59-bbf6-4693-bba2-00b3a8d5c6a1" providerId="ADAL" clId="{91D0321F-3AE0-467D-966D-908DC1262B79}" dt="2023-04-18T09:55:15.474" v="13"/>
          <ac:spMkLst>
            <pc:docMk/>
            <pc:sldMk cId="1247152443" sldId="260"/>
            <ac:spMk id="4" creationId="{E7D6A99B-BAC5-C932-0654-A7C39D25013D}"/>
          </ac:spMkLst>
        </pc:spChg>
        <pc:spChg chg="add del mod">
          <ac:chgData name="Razvan Alexandru Cosac" userId="de001e59-bbf6-4693-bba2-00b3a8d5c6a1" providerId="ADAL" clId="{91D0321F-3AE0-467D-966D-908DC1262B79}" dt="2023-04-18T09:55:15.474" v="13"/>
          <ac:spMkLst>
            <pc:docMk/>
            <pc:sldMk cId="1247152443" sldId="260"/>
            <ac:spMk id="5" creationId="{216E5C37-3980-EC9C-A07D-FE40ED9DA865}"/>
          </ac:spMkLst>
        </pc:spChg>
        <pc:picChg chg="add del mod">
          <ac:chgData name="Razvan Alexandru Cosac" userId="de001e59-bbf6-4693-bba2-00b3a8d5c6a1" providerId="ADAL" clId="{91D0321F-3AE0-467D-966D-908DC1262B79}" dt="2023-04-18T09:55:15.474" v="13"/>
          <ac:picMkLst>
            <pc:docMk/>
            <pc:sldMk cId="1247152443" sldId="260"/>
            <ac:picMk id="6" creationId="{E8DFDED4-D249-2D27-3979-0440C764DD7D}"/>
          </ac:picMkLst>
        </pc:picChg>
        <pc:picChg chg="add del mod">
          <ac:chgData name="Razvan Alexandru Cosac" userId="de001e59-bbf6-4693-bba2-00b3a8d5c6a1" providerId="ADAL" clId="{91D0321F-3AE0-467D-966D-908DC1262B79}" dt="2023-04-18T09:55:15.474" v="13"/>
          <ac:picMkLst>
            <pc:docMk/>
            <pc:sldMk cId="1247152443" sldId="260"/>
            <ac:picMk id="7" creationId="{06C86647-0D43-3A26-7BF7-9B4B430B2C4E}"/>
          </ac:picMkLst>
        </pc:picChg>
        <pc:picChg chg="add mod">
          <ac:chgData name="Razvan Alexandru Cosac" userId="de001e59-bbf6-4693-bba2-00b3a8d5c6a1" providerId="ADAL" clId="{91D0321F-3AE0-467D-966D-908DC1262B79}" dt="2023-04-18T09:57:36.530" v="46" actId="1076"/>
          <ac:picMkLst>
            <pc:docMk/>
            <pc:sldMk cId="1247152443" sldId="260"/>
            <ac:picMk id="8" creationId="{A21B8577-C60C-4A1A-E6DC-E4D971B5A07C}"/>
          </ac:picMkLst>
        </pc:picChg>
        <pc:picChg chg="add mod">
          <ac:chgData name="Razvan Alexandru Cosac" userId="de001e59-bbf6-4693-bba2-00b3a8d5c6a1" providerId="ADAL" clId="{91D0321F-3AE0-467D-966D-908DC1262B79}" dt="2023-04-18T09:57:36.530" v="46" actId="1076"/>
          <ac:picMkLst>
            <pc:docMk/>
            <pc:sldMk cId="1247152443" sldId="260"/>
            <ac:picMk id="9" creationId="{4ACE25F9-1F40-D15F-1B9D-1C577E5BF537}"/>
          </ac:picMkLst>
        </pc:picChg>
      </pc:sldChg>
      <pc:sldChg chg="addSp delSp modSp mod">
        <pc:chgData name="Razvan Alexandru Cosac" userId="de001e59-bbf6-4693-bba2-00b3a8d5c6a1" providerId="ADAL" clId="{91D0321F-3AE0-467D-966D-908DC1262B79}" dt="2023-04-18T10:09:55.953" v="195" actId="404"/>
        <pc:sldMkLst>
          <pc:docMk/>
          <pc:sldMk cId="3246319604" sldId="261"/>
        </pc:sldMkLst>
        <pc:spChg chg="del mod">
          <ac:chgData name="Razvan Alexandru Cosac" userId="de001e59-bbf6-4693-bba2-00b3a8d5c6a1" providerId="ADAL" clId="{91D0321F-3AE0-467D-966D-908DC1262B79}" dt="2023-04-18T10:04:34.294" v="124" actId="478"/>
          <ac:spMkLst>
            <pc:docMk/>
            <pc:sldMk cId="3246319604" sldId="261"/>
            <ac:spMk id="2" creationId="{62A82CAA-0CE7-3AB5-7C8B-59C6FFDBDA61}"/>
          </ac:spMkLst>
        </pc:spChg>
        <pc:spChg chg="mod">
          <ac:chgData name="Razvan Alexandru Cosac" userId="de001e59-bbf6-4693-bba2-00b3a8d5c6a1" providerId="ADAL" clId="{91D0321F-3AE0-467D-966D-908DC1262B79}" dt="2023-04-18T10:09:55.953" v="195" actId="404"/>
          <ac:spMkLst>
            <pc:docMk/>
            <pc:sldMk cId="3246319604" sldId="261"/>
            <ac:spMk id="3" creationId="{D3312CCE-2EFF-15F6-EF17-C995421732CB}"/>
          </ac:spMkLst>
        </pc:spChg>
        <pc:spChg chg="add del mod">
          <ac:chgData name="Razvan Alexandru Cosac" userId="de001e59-bbf6-4693-bba2-00b3a8d5c6a1" providerId="ADAL" clId="{91D0321F-3AE0-467D-966D-908DC1262B79}" dt="2023-04-18T10:07:44.414" v="180" actId="1076"/>
          <ac:spMkLst>
            <pc:docMk/>
            <pc:sldMk cId="3246319604" sldId="261"/>
            <ac:spMk id="4" creationId="{CDDF8502-C992-CFA4-A589-1D1C5925626A}"/>
          </ac:spMkLst>
        </pc:spChg>
        <pc:spChg chg="add mod">
          <ac:chgData name="Razvan Alexandru Cosac" userId="de001e59-bbf6-4693-bba2-00b3a8d5c6a1" providerId="ADAL" clId="{91D0321F-3AE0-467D-966D-908DC1262B79}" dt="2023-04-18T10:07:56.265" v="184" actId="20577"/>
          <ac:spMkLst>
            <pc:docMk/>
            <pc:sldMk cId="3246319604" sldId="261"/>
            <ac:spMk id="5" creationId="{D96D5D32-BB73-3DA6-1DA0-86225D2867A8}"/>
          </ac:spMkLst>
        </pc:spChg>
        <pc:picChg chg="add mod">
          <ac:chgData name="Razvan Alexandru Cosac" userId="de001e59-bbf6-4693-bba2-00b3a8d5c6a1" providerId="ADAL" clId="{91D0321F-3AE0-467D-966D-908DC1262B79}" dt="2023-04-18T10:08:13.141" v="185" actId="1076"/>
          <ac:picMkLst>
            <pc:docMk/>
            <pc:sldMk cId="3246319604" sldId="261"/>
            <ac:picMk id="6" creationId="{856938C7-BDA6-82C0-43B5-9F9A1F565E70}"/>
          </ac:picMkLst>
        </pc:picChg>
      </pc:sldChg>
      <pc:sldChg chg="addSp delSp modSp mod">
        <pc:chgData name="Razvan Alexandru Cosac" userId="de001e59-bbf6-4693-bba2-00b3a8d5c6a1" providerId="ADAL" clId="{91D0321F-3AE0-467D-966D-908DC1262B79}" dt="2023-04-18T12:07:46.413" v="278" actId="1036"/>
        <pc:sldMkLst>
          <pc:docMk/>
          <pc:sldMk cId="684056078" sldId="262"/>
        </pc:sldMkLst>
        <pc:spChg chg="del">
          <ac:chgData name="Razvan Alexandru Cosac" userId="de001e59-bbf6-4693-bba2-00b3a8d5c6a1" providerId="ADAL" clId="{91D0321F-3AE0-467D-966D-908DC1262B79}" dt="2023-04-18T10:10:12.855" v="200" actId="478"/>
          <ac:spMkLst>
            <pc:docMk/>
            <pc:sldMk cId="684056078" sldId="262"/>
            <ac:spMk id="2" creationId="{6F870801-0754-33A1-9CDC-C058FC0C2307}"/>
          </ac:spMkLst>
        </pc:spChg>
        <pc:spChg chg="del">
          <ac:chgData name="Razvan Alexandru Cosac" userId="de001e59-bbf6-4693-bba2-00b3a8d5c6a1" providerId="ADAL" clId="{91D0321F-3AE0-467D-966D-908DC1262B79}" dt="2023-04-18T10:08:55.175" v="186"/>
          <ac:spMkLst>
            <pc:docMk/>
            <pc:sldMk cId="684056078" sldId="262"/>
            <ac:spMk id="3" creationId="{57572EEE-27C7-BF53-22F6-08F881592D2B}"/>
          </ac:spMkLst>
        </pc:spChg>
        <pc:spChg chg="add mod">
          <ac:chgData name="Razvan Alexandru Cosac" userId="de001e59-bbf6-4693-bba2-00b3a8d5c6a1" providerId="ADAL" clId="{91D0321F-3AE0-467D-966D-908DC1262B79}" dt="2023-04-18T12:07:46.413" v="278" actId="1036"/>
          <ac:spMkLst>
            <pc:docMk/>
            <pc:sldMk cId="684056078" sldId="262"/>
            <ac:spMk id="4" creationId="{A1515D94-CBC3-F518-38E0-67CBE6574B8D}"/>
          </ac:spMkLst>
        </pc:spChg>
        <pc:spChg chg="add mod">
          <ac:chgData name="Razvan Alexandru Cosac" userId="de001e59-bbf6-4693-bba2-00b3a8d5c6a1" providerId="ADAL" clId="{91D0321F-3AE0-467D-966D-908DC1262B79}" dt="2023-04-18T10:12:45.048" v="251" actId="1076"/>
          <ac:spMkLst>
            <pc:docMk/>
            <pc:sldMk cId="684056078" sldId="262"/>
            <ac:spMk id="5" creationId="{4D91A865-7840-DD08-2F86-3F97FA04FF7E}"/>
          </ac:spMkLst>
        </pc:spChg>
        <pc:picChg chg="add mod">
          <ac:chgData name="Razvan Alexandru Cosac" userId="de001e59-bbf6-4693-bba2-00b3a8d5c6a1" providerId="ADAL" clId="{91D0321F-3AE0-467D-966D-908DC1262B79}" dt="2023-04-18T10:12:51.103" v="252" actId="1076"/>
          <ac:picMkLst>
            <pc:docMk/>
            <pc:sldMk cId="684056078" sldId="262"/>
            <ac:picMk id="6" creationId="{D41313E3-20FA-3497-6434-CB93FEAD6E48}"/>
          </ac:picMkLst>
        </pc:picChg>
      </pc:sldChg>
      <pc:sldChg chg="addSp delSp modSp mod">
        <pc:chgData name="Razvan Alexandru Cosac" userId="de001e59-bbf6-4693-bba2-00b3a8d5c6a1" providerId="ADAL" clId="{91D0321F-3AE0-467D-966D-908DC1262B79}" dt="2023-04-18T12:05:54.761" v="261" actId="1076"/>
        <pc:sldMkLst>
          <pc:docMk/>
          <pc:sldMk cId="2969489414" sldId="263"/>
        </pc:sldMkLst>
        <pc:spChg chg="del">
          <ac:chgData name="Razvan Alexandru Cosac" userId="de001e59-bbf6-4693-bba2-00b3a8d5c6a1" providerId="ADAL" clId="{91D0321F-3AE0-467D-966D-908DC1262B79}" dt="2023-04-18T12:05:44.136" v="259" actId="478"/>
          <ac:spMkLst>
            <pc:docMk/>
            <pc:sldMk cId="2969489414" sldId="263"/>
            <ac:spMk id="2" creationId="{8F4B554C-727C-BEF3-B62F-A402B7FDA7B4}"/>
          </ac:spMkLst>
        </pc:spChg>
        <pc:spChg chg="mod">
          <ac:chgData name="Razvan Alexandru Cosac" userId="de001e59-bbf6-4693-bba2-00b3a8d5c6a1" providerId="ADAL" clId="{91D0321F-3AE0-467D-966D-908DC1262B79}" dt="2023-04-18T12:05:30.529" v="258" actId="404"/>
          <ac:spMkLst>
            <pc:docMk/>
            <pc:sldMk cId="2969489414" sldId="263"/>
            <ac:spMk id="3" creationId="{08B29828-343D-25F4-8270-20F4C9254B02}"/>
          </ac:spMkLst>
        </pc:spChg>
        <pc:picChg chg="add mod">
          <ac:chgData name="Razvan Alexandru Cosac" userId="de001e59-bbf6-4693-bba2-00b3a8d5c6a1" providerId="ADAL" clId="{91D0321F-3AE0-467D-966D-908DC1262B79}" dt="2023-04-18T12:05:54.761" v="261" actId="1076"/>
          <ac:picMkLst>
            <pc:docMk/>
            <pc:sldMk cId="2969489414" sldId="263"/>
            <ac:picMk id="4" creationId="{8A31A965-2EDE-5E9A-EFCE-79DA8578B341}"/>
          </ac:picMkLst>
        </pc:picChg>
      </pc:sldChg>
      <pc:sldChg chg="addSp delSp modSp mod addCm delCm">
        <pc:chgData name="Razvan Alexandru Cosac" userId="de001e59-bbf6-4693-bba2-00b3a8d5c6a1" providerId="ADAL" clId="{91D0321F-3AE0-467D-966D-908DC1262B79}" dt="2023-04-19T12:47:03.485" v="2363" actId="790"/>
        <pc:sldMkLst>
          <pc:docMk/>
          <pc:sldMk cId="1023377258" sldId="264"/>
        </pc:sldMkLst>
        <pc:spChg chg="del">
          <ac:chgData name="Razvan Alexandru Cosac" userId="de001e59-bbf6-4693-bba2-00b3a8d5c6a1" providerId="ADAL" clId="{91D0321F-3AE0-467D-966D-908DC1262B79}" dt="2023-04-18T12:08:09.084" v="283" actId="478"/>
          <ac:spMkLst>
            <pc:docMk/>
            <pc:sldMk cId="1023377258" sldId="264"/>
            <ac:spMk id="2" creationId="{43E0C5FC-5DD6-28BA-7DFA-B223E5BD4867}"/>
          </ac:spMkLst>
        </pc:spChg>
        <pc:spChg chg="mod">
          <ac:chgData name="Razvan Alexandru Cosac" userId="de001e59-bbf6-4693-bba2-00b3a8d5c6a1" providerId="ADAL" clId="{91D0321F-3AE0-467D-966D-908DC1262B79}" dt="2023-04-19T12:19:09.309" v="1991" actId="20577"/>
          <ac:spMkLst>
            <pc:docMk/>
            <pc:sldMk cId="1023377258" sldId="264"/>
            <ac:spMk id="3" creationId="{14B08304-E0EA-D91D-258F-32AD6852685E}"/>
          </ac:spMkLst>
        </pc:spChg>
        <pc:spChg chg="add del mod">
          <ac:chgData name="Razvan Alexandru Cosac" userId="de001e59-bbf6-4693-bba2-00b3a8d5c6a1" providerId="ADAL" clId="{91D0321F-3AE0-467D-966D-908DC1262B79}" dt="2023-04-18T12:08:28.107" v="289"/>
          <ac:spMkLst>
            <pc:docMk/>
            <pc:sldMk cId="1023377258" sldId="264"/>
            <ac:spMk id="4" creationId="{E9CA4077-692B-EA91-7ACA-C1B15ECEEB09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" creationId="{254A7425-9682-855F-3CC4-D411B861207A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3" creationId="{B13B3CDF-6D56-F70C-EA6C-7C6DC25F4B2A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4" creationId="{EC412E5C-1924-3FE2-5210-D019FE07672C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5" creationId="{35FA9E90-B058-89C6-C93A-073110D33CCB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6" creationId="{86B03FCA-B05F-FBC8-57DA-E9F18FAFBAFE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7" creationId="{3924F8CB-8092-241B-8133-A12620E7B215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8" creationId="{DBE1706A-B27E-5EFB-67E7-4D4AE6D67243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39" creationId="{546A42F8-D7F1-1204-4D93-CC92263A8AD1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40" creationId="{BE3FC552-5583-CF7C-16CF-447AD894BA59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41" creationId="{6F88C188-F06F-7B61-7ABA-2F7F5F9552DA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42" creationId="{80F72185-B388-7F53-F5AB-171A15721867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45" creationId="{AD94C353-553B-1C4E-A740-56491C8F3C57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46" creationId="{06971B0B-EF77-7081-04FD-4B61A89A3B13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49" creationId="{2F73776F-6AB5-DA50-D3A6-B6FDB70A644B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50" creationId="{0EB56FAB-7B52-AE41-AAE8-91EDA9F9527C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51" creationId="{7A706060-A5CD-A38D-9B70-C3222180B12C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52" creationId="{522DE52C-78B8-5AC3-CB75-251CB2A6036E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53" creationId="{FD8ECE1A-47A7-9761-EB1F-2D72230B9416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58" creationId="{A0181884-33B2-0B78-54FB-0A451BBCB091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59" creationId="{EAF28DBE-CC36-F57F-6EAC-45888A69A1FE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0" creationId="{E16C6E84-0196-4D45-CE05-6C4DE7845D91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1" creationId="{E108F8C8-737D-56A7-EB78-04F9D2ED9E78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2" creationId="{6223F9C4-1833-F088-2254-71A5FF845552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3" creationId="{42720BDA-E1BA-EC7A-1206-9C08AEEA0975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4" creationId="{655968A1-9AF6-E03A-794B-26BFE76A0D68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5" creationId="{AEEAB06A-90D2-3847-2D34-B066D61D8B0A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6" creationId="{8F3FF3D2-DCAE-D002-31DF-9E11CC4B03CE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7" creationId="{4A4C281D-9026-C0F5-0521-DB618E4A55F1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8" creationId="{CC017530-F28B-6AD6-F7C3-5E83884F9D19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69" creationId="{9F49A7C3-0B8F-F51B-02AE-B1D0F22ACA30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0" creationId="{D1498507-0D63-BC53-8BC0-C96626491511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1" creationId="{0AA1AF62-487A-7970-8FD8-E6C6F5D91743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2" creationId="{E5BFFA24-4B2C-58F9-9321-044F20ACA2F9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3" creationId="{8505CE36-2163-4DF8-23D5-A60CF83FA204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4" creationId="{35D724A1-B2F7-06D6-4015-7ACE3F5A32D5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5" creationId="{91BB5239-02F2-37AC-1985-3118131EF74B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6" creationId="{B6B08729-B11E-16C9-C84A-22E013E50045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77" creationId="{053BDC8F-3778-66B7-FCC2-3C0EB8DC378B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96" creationId="{5FD7F5B5-5886-5E42-72F2-E93BBC77E1DD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97" creationId="{C142A934-A4A6-A053-D923-274EE2175D88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98" creationId="{90C1BFCE-1878-42DB-62C3-5869445E20C7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99" creationId="{B9906223-9B98-4982-FEE8-6B9F4DF6DEAE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00" creationId="{F22630E2-1508-011B-F4C5-A0C93520DDA1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02" creationId="{1A1C1943-90E0-10B8-B9AA-D26724A3BC63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03" creationId="{B3EB0DF8-EF1B-32B4-0325-5DA423E5A28D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04" creationId="{8390F4D2-0255-7EAC-4E62-DC64D59365EF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05" creationId="{0283315D-1B75-8397-2430-C0769F60334F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20" creationId="{112106B2-7E35-3C54-360E-501C4C43C46A}"/>
          </ac:spMkLst>
        </pc:spChg>
        <pc:spChg chg="mod">
          <ac:chgData name="Razvan Alexandru Cosac" userId="de001e59-bbf6-4693-bba2-00b3a8d5c6a1" providerId="ADAL" clId="{91D0321F-3AE0-467D-966D-908DC1262B79}" dt="2023-04-18T12:08:17.424" v="284"/>
          <ac:spMkLst>
            <pc:docMk/>
            <pc:sldMk cId="1023377258" sldId="264"/>
            <ac:spMk id="121" creationId="{5E16231D-B437-FA5C-2394-AE4439561951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29" creationId="{6CB1F75F-2257-32F8-D1C4-DFB587A4D275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31" creationId="{0EDECCE6-B5F3-8064-9B61-F914C6AF19C0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58" creationId="{19DACC77-D5BB-7BE6-9473-161C50047298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59" creationId="{288E6375-9B03-FE62-05EF-16AAC84E85A7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0" creationId="{7ACE04DA-974A-C045-193C-241122A63487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1" creationId="{98AF1714-4AB6-B73C-70B4-1ED7BD405BC3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2" creationId="{FB99667F-3A31-9231-834E-7791B8ADBFBA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3" creationId="{76AF1134-AC62-0F82-0401-EB8F70B4005E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4" creationId="{82B6EEE1-2A73-BB75-8809-28CD29C7B10A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5" creationId="{AC0FF633-EF46-B96F-1996-48B91DB5310C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6" creationId="{F9569752-E483-15A0-1FD9-C3D3EFE46653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67" creationId="{9F0521A8-6D1D-3DAE-3C14-26AF96E1836B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0" creationId="{D125C01E-5150-2762-43FE-4B4473498BB2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1" creationId="{C221B1C2-969E-50DC-CD64-D75F9C739C95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4" creationId="{A8BC9183-F80B-48B3-E3ED-C01CB9DB7B21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5" creationId="{05021A52-8D1A-94B0-DC25-45676DDB9661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6" creationId="{861D7F9F-80C8-9274-870D-8AAD68B7CE13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7" creationId="{9D2BBF38-05F7-3041-A807-0796DE84E2CE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78" creationId="{20EA554C-A11C-B8CB-37A6-070015B3BB08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3" creationId="{EE5AADA8-487A-0648-65A8-1D88479C3B66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4" creationId="{E59D0D06-EBC4-8028-2E74-83EF2E23A0B8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5" creationId="{21BFDC80-4C93-3202-37AE-B4CBC4D432A2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6" creationId="{1B3D17B0-C10B-C46A-BE5E-F2226B7E7EE7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7" creationId="{EF2D3F75-A548-A8DA-2BFD-4E5596FC05B7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8" creationId="{4B20EC9F-89A7-F0EC-65F4-9E01E67512E1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89" creationId="{7EC0C676-AECE-D80E-0496-E3C09F9EED62}"/>
          </ac:spMkLst>
        </pc:spChg>
        <pc:spChg chg="mod topLvl">
          <ac:chgData name="Razvan Alexandru Cosac" userId="de001e59-bbf6-4693-bba2-00b3a8d5c6a1" providerId="ADAL" clId="{91D0321F-3AE0-467D-966D-908DC1262B79}" dt="2023-04-19T12:47:03.485" v="2363" actId="790"/>
          <ac:spMkLst>
            <pc:docMk/>
            <pc:sldMk cId="1023377258" sldId="264"/>
            <ac:spMk id="190" creationId="{889F6905-9984-3D57-FB56-AC1112F804BD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1" creationId="{4FA7D5DB-FEC4-3CB8-60AD-6EB88FED1658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2" creationId="{C78165BF-6FDC-B559-CD1C-F99FE589D794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3" creationId="{02FA6DDE-761E-B3F3-FF25-EAAEAB21ED5F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4" creationId="{1C724074-B92E-0580-297C-5D24086F3727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5" creationId="{7A6E07AE-45C9-2C78-2F21-C9462FFB37BD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6" creationId="{02A2C328-D349-2024-941E-A6910CF60F40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7" creationId="{6D361CAE-0817-815D-0D85-DB3E79A1076B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8" creationId="{3B3620BD-A53A-6B01-07BB-387508D4D629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199" creationId="{E32705D1-E432-A0E5-EA2D-EC068B747A87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00" creationId="{86F0E38B-1F54-CFB5-A7D7-CA8CF4C41DD5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01" creationId="{C0AFD913-596B-4176-895F-75CB0339D85B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02" creationId="{CB839A9A-DE91-74FC-3981-DC017680D792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1" creationId="{F8820A6B-8645-ABE7-BF6E-20C4040D6007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2" creationId="{C6CFE152-030D-E26D-0250-5BD79E9A2893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3" creationId="{31642174-DEF3-E901-D448-35A3A9957459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4" creationId="{BF56372A-59AA-643F-0782-428D051CB0A9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5" creationId="{AD67CB76-8430-220D-BEF9-8B6059C48698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7" creationId="{B5074EB4-C8A2-C6F5-C5A9-E094367103AA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8" creationId="{669B4C93-555F-6AD2-CC7E-8FFA79CFCD32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29" creationId="{194963F3-99D0-940C-0EBF-5BFD6971374A}"/>
          </ac:spMkLst>
        </pc:spChg>
        <pc:spChg chg="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30" creationId="{BB970D20-691A-37BE-2B6B-D6A3A1A61897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45" creationId="{B1A643ED-0433-6D9F-41B4-6FFED88D570F}"/>
          </ac:spMkLst>
        </pc:spChg>
        <pc:spChg chg="mod topLvl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46" creationId="{6DB8B4F9-4D4A-1FBA-1FE1-DF0ED4775C33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60" creationId="{33D9A5D2-D413-817B-B345-57F4435E4F03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61" creationId="{ADAE28F8-2382-E716-16B1-981B5F323D05}"/>
          </ac:spMkLst>
        </pc:spChg>
        <pc:spChg chg="add del mod">
          <ac:chgData name="Razvan Alexandru Cosac" userId="de001e59-bbf6-4693-bba2-00b3a8d5c6a1" providerId="ADAL" clId="{91D0321F-3AE0-467D-966D-908DC1262B79}" dt="2023-04-19T09:24:29.862" v="1441"/>
          <ac:spMkLst>
            <pc:docMk/>
            <pc:sldMk cId="1023377258" sldId="264"/>
            <ac:spMk id="271" creationId="{09E30518-D728-7E55-23FF-1568E11DDAA8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72" creationId="{35232A41-D543-763E-1D4B-87050D43034F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73" creationId="{E49BC241-7A4C-37E1-C065-1B7771B143ED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74" creationId="{8F151AC1-052A-AF4C-BBD3-37E12099F7E1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75" creationId="{16251ED0-6EB8-7AD1-2B01-C620DCFACFA0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76" creationId="{03AC55C2-F1C0-F9B4-12F1-3B2C00CCA233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80" creationId="{5544EC7D-98FA-2244-1B31-C11AEC3C2722}"/>
          </ac:spMkLst>
        </pc:spChg>
        <pc:spChg chg="add mod">
          <ac:chgData name="Razvan Alexandru Cosac" userId="de001e59-bbf6-4693-bba2-00b3a8d5c6a1" providerId="ADAL" clId="{91D0321F-3AE0-467D-966D-908DC1262B79}" dt="2023-04-19T09:42:59.405" v="1527" actId="1076"/>
          <ac:spMkLst>
            <pc:docMk/>
            <pc:sldMk cId="1023377258" sldId="264"/>
            <ac:spMk id="281" creationId="{91ED67E5-69C0-21B7-BE10-00CF3D67DCC6}"/>
          </ac:spMkLst>
        </pc:spChg>
        <pc:grpChg chg="add del mod">
          <ac:chgData name="Razvan Alexandru Cosac" userId="de001e59-bbf6-4693-bba2-00b3a8d5c6a1" providerId="ADAL" clId="{91D0321F-3AE0-467D-966D-908DC1262B79}" dt="2023-04-18T12:08:28.107" v="289"/>
          <ac:grpSpMkLst>
            <pc:docMk/>
            <pc:sldMk cId="1023377258" sldId="264"/>
            <ac:grpSpMk id="5" creationId="{E0588844-5DA4-CD81-C532-D943A4617D24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7" creationId="{FF6E2F50-5553-D51C-8B50-A503FD396CBC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8" creationId="{95DD8B3A-5AB8-A2D1-82A7-247F96E3B366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9" creationId="{C9087CAF-EB31-29A8-2E92-42A1E21F4A0C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11" creationId="{B2A76543-2742-8E0E-E9F1-3A7957A6B917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14" creationId="{C1FD9907-4565-1200-19E7-8F77FBA58DE9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15" creationId="{3F32EF87-0EE7-B120-B0BA-D86A67F78259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22" creationId="{B3B8913D-3178-355F-81A3-96BD64B3DD48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23" creationId="{0094E51E-6E42-AC33-C1CE-9F5FE18EE9FE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24" creationId="{66E3FFED-F87D-5CB9-ED65-112AD1B76FA1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25" creationId="{EA954A50-DFE2-E7AB-4DB2-38B91B0DE7A6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26" creationId="{4AC89DD2-CAE4-6FF5-8647-D5F14E8B2059}"/>
          </ac:grpSpMkLst>
        </pc:grpChg>
        <pc:grpChg chg="add del mod">
          <ac:chgData name="Razvan Alexandru Cosac" userId="de001e59-bbf6-4693-bba2-00b3a8d5c6a1" providerId="ADAL" clId="{91D0321F-3AE0-467D-966D-908DC1262B79}" dt="2023-04-18T12:08:28.107" v="289"/>
          <ac:grpSpMkLst>
            <pc:docMk/>
            <pc:sldMk cId="1023377258" sldId="264"/>
            <ac:grpSpMk id="47" creationId="{1FC1CAF8-FCBE-0561-5869-56FA0A51B12B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83" creationId="{8E7CA9A1-B203-22D8-D727-30842BC9CCFE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86" creationId="{E5143418-8146-83D0-2603-4F65EBF94613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92" creationId="{E8414E9F-773E-AEBA-DC8C-4665E47E5507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94" creationId="{9211BF3D-6BA8-8D70-E912-59EBA5CF6B8F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115" creationId="{F9D27A56-7FAD-68FC-FA0A-E44FF4AE852B}"/>
          </ac:grpSpMkLst>
        </pc:grpChg>
        <pc:grpChg chg="mod">
          <ac:chgData name="Razvan Alexandru Cosac" userId="de001e59-bbf6-4693-bba2-00b3a8d5c6a1" providerId="ADAL" clId="{91D0321F-3AE0-467D-966D-908DC1262B79}" dt="2023-04-18T12:08:17.424" v="284"/>
          <ac:grpSpMkLst>
            <pc:docMk/>
            <pc:sldMk cId="1023377258" sldId="264"/>
            <ac:grpSpMk id="118" creationId="{636D5432-0567-A231-BCD6-724D7F2E7145}"/>
          </ac:grpSpMkLst>
        </pc:grpChg>
        <pc:grpChg chg="add 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30" creationId="{AAAE0DF9-B6A6-D51C-0FA5-4CFDA8DE5BFD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32" creationId="{8A77A944-A907-92D4-C381-D39B67C5BD9C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33" creationId="{740ACBFF-897A-3229-F00E-A583728EAA8A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34" creationId="{9782598E-169D-4A14-B293-5AC9216DD1E0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36" creationId="{341C9E01-D4D0-8364-E989-1BC08663477F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39" creationId="{08336454-8922-C315-358A-A5FAD2054451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40" creationId="{F41D17CD-56B5-A34B-DBC2-F4771074EDC0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47" creationId="{07E8EEC6-DF8D-9248-D7D6-A13D9345830B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48" creationId="{A3F8A738-50A2-242B-F102-0C1E41416EC0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49" creationId="{09C31FA1-F4C6-5864-0F3C-4C879E5BCCE6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50" creationId="{94B16537-7781-F486-1987-A95FD5818D4D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151" creationId="{9ABBC9BE-1562-34FC-BEBD-6FBE89B2837D}"/>
          </ac:grpSpMkLst>
        </pc:grpChg>
        <pc:grpChg chg="add del mod">
          <ac:chgData name="Razvan Alexandru Cosac" userId="de001e59-bbf6-4693-bba2-00b3a8d5c6a1" providerId="ADAL" clId="{91D0321F-3AE0-467D-966D-908DC1262B79}" dt="2023-04-19T09:11:36.560" v="1055" actId="165"/>
          <ac:grpSpMkLst>
            <pc:docMk/>
            <pc:sldMk cId="1023377258" sldId="264"/>
            <ac:grpSpMk id="172" creationId="{400C1C1B-D19A-8D18-46EB-DDAD37B2F64E}"/>
          </ac:grpSpMkLst>
        </pc:grpChg>
        <pc:grpChg chg="mod topLvl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208" creationId="{A74E4B6B-09EF-3DA0-7F94-281B6D73B2EC}"/>
          </ac:grpSpMkLst>
        </pc:grpChg>
        <pc:grpChg chg="mod topLvl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211" creationId="{65AAE1C9-B267-3706-9793-5BD4B8E58905}"/>
          </ac:grpSpMkLst>
        </pc:grpChg>
        <pc:grpChg chg="del mod topLvl">
          <ac:chgData name="Razvan Alexandru Cosac" userId="de001e59-bbf6-4693-bba2-00b3a8d5c6a1" providerId="ADAL" clId="{91D0321F-3AE0-467D-966D-908DC1262B79}" dt="2023-04-19T09:23:14.678" v="1428" actId="165"/>
          <ac:grpSpMkLst>
            <pc:docMk/>
            <pc:sldMk cId="1023377258" sldId="264"/>
            <ac:grpSpMk id="217" creationId="{5AA71AAA-E81E-0DAA-25AF-A71120849485}"/>
          </ac:grpSpMkLst>
        </pc:grpChg>
        <pc:grpChg chg="mod topLvl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219" creationId="{3FD18F79-4BF2-DD55-A380-EBC0F82F5D5C}"/>
          </ac:grpSpMkLst>
        </pc:grpChg>
        <pc:grpChg chg="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240" creationId="{EDDBECA8-91A6-53D1-A4DF-C859C76027AD}"/>
          </ac:grpSpMkLst>
        </pc:grpChg>
        <pc:grpChg chg="del mod topLvl">
          <ac:chgData name="Razvan Alexandru Cosac" userId="de001e59-bbf6-4693-bba2-00b3a8d5c6a1" providerId="ADAL" clId="{91D0321F-3AE0-467D-966D-908DC1262B79}" dt="2023-04-19T09:23:21.170" v="1429" actId="165"/>
          <ac:grpSpMkLst>
            <pc:docMk/>
            <pc:sldMk cId="1023377258" sldId="264"/>
            <ac:grpSpMk id="243" creationId="{AF872600-9E28-577D-D100-5C5E3A7C2F0F}"/>
          </ac:grpSpMkLst>
        </pc:grpChg>
        <pc:grpChg chg="add mod">
          <ac:chgData name="Razvan Alexandru Cosac" userId="de001e59-bbf6-4693-bba2-00b3a8d5c6a1" providerId="ADAL" clId="{91D0321F-3AE0-467D-966D-908DC1262B79}" dt="2023-04-19T09:42:59.405" v="1527" actId="1076"/>
          <ac:grpSpMkLst>
            <pc:docMk/>
            <pc:sldMk cId="1023377258" sldId="264"/>
            <ac:grpSpMk id="282" creationId="{127C5895-C8B5-C950-133E-955F231A34E0}"/>
          </ac:grpSpMkLst>
        </pc:grp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0" creationId="{0545B857-132B-6E7E-40F2-332C86BF2FF2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" creationId="{9AAFFD3C-3C3B-869C-858A-8759EA958E75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3" creationId="{1CE2C7C8-62CE-429E-2B5C-B61082F48AEC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6" creationId="{F3243261-3D1E-2BE6-590B-1AB44A3DFCA9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7" creationId="{BAB422FF-9C9D-E2E2-54F8-71380768D4B7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8" creationId="{F4578CBA-2564-003B-BD87-782B7CFF8CB2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9" creationId="{BEE435A3-CA05-F75B-F480-0991072176FD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20" creationId="{94ED83F4-A00A-07A7-CC36-52A71B6B491B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21" creationId="{9F1CF336-F62E-1F3F-6B1C-268064D84AFA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27" creationId="{DD1A6702-545E-874B-4CC5-10B357CAFFC9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28" creationId="{4D0A2B57-090B-17E9-3C78-F148DE8B8B01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29" creationId="{B4C47949-2AFD-C12C-D0F3-9FE9AA2268D0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30" creationId="{B72ED6C7-2627-08DE-0A84-26500758E6B8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31" creationId="{94F4EEC2-1EA5-36DE-BDFF-1A5983C50A85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32" creationId="{BED4F879-6810-C03D-9C70-1CA3D3B8DAC5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43" creationId="{915DB008-DA05-7671-11DF-53F51D5F273E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44" creationId="{9AC8351F-593D-1B73-865A-276F8CEC869D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48" creationId="{F177BFB8-9E6E-81EC-6CB1-C017EB6147F2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78" creationId="{C05A1986-F42F-17C4-31F5-C3C6F7FB5847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79" creationId="{C12A899E-0F82-6F91-A954-04C260CCCE4C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0" creationId="{2420693B-5074-8803-7D5B-E36C53280664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1" creationId="{8ABA0936-F2EF-F14D-FEB6-DCDFE87CC417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2" creationId="{74A51F19-612C-250E-4B63-A07406439314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4" creationId="{34DF15B1-B89C-861E-3174-65F2EC6CAFC2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5" creationId="{32E1D0F3-FE75-F16C-B92C-16BA551D14D7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7" creationId="{FAD1FC25-F6A2-1A05-BF4C-4D884BEEBFBB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8" creationId="{7FB8862D-308B-E26C-7327-24C3C4EF23B8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89" creationId="{576CB982-389D-BF7E-61E7-24C701D6FCB6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90" creationId="{2C985379-4A58-FD50-5FA4-249E34197BA4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93" creationId="{042E854B-5AF4-D59B-9642-C1D05EB57028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95" creationId="{3F8DCD4C-2065-9EED-E4FA-B4423807283E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01" creationId="{54021FF3-DF79-70DF-D184-74B15C94CF54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06" creationId="{CE9469E9-400E-FC6D-050F-6E3BB59C4E28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07" creationId="{92C467C7-6825-77F0-6554-A5A4176AB017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08" creationId="{E1979665-DBCC-6621-D792-B3661A79FF19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09" creationId="{AF327E24-D7FB-39F5-D135-A073ECF7CAD0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0" creationId="{23915C99-5841-E02F-30B7-49866F8566D6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1" creationId="{E2464059-2D43-81D8-0D9D-05D82D739B88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2" creationId="{CDB903EF-9AD0-EF93-58E8-DA4031E9F13A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3" creationId="{8D45D7AD-F1A7-0202-9444-38D1095B9649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4" creationId="{246F80AE-FE9C-6B6F-F4B4-FA1A3B11A6C0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6" creationId="{3838196D-08CB-FB2B-5C94-C810CBE636A2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7" creationId="{A85B8852-3D7E-3A87-12B2-5022EAB5834E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19" creationId="{A2524B8A-8C92-FC5A-07DC-7F264A25222F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2" creationId="{1120336E-F394-8EFC-A271-33872107073C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3" creationId="{D064BF8F-9974-D6D9-D2DE-5DFF2F8A168D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4" creationId="{A3DF958A-B11C-A4F3-7B39-4F105BC43D33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5" creationId="{B2B8FCFB-10A1-F553-911B-B35C0FE63B37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6" creationId="{EA2FEFDE-9EFE-FC2F-1FB0-1285BB4756B9}"/>
          </ac:picMkLst>
        </pc:picChg>
        <pc:picChg chg="mod">
          <ac:chgData name="Razvan Alexandru Cosac" userId="de001e59-bbf6-4693-bba2-00b3a8d5c6a1" providerId="ADAL" clId="{91D0321F-3AE0-467D-966D-908DC1262B79}" dt="2023-04-18T12:08:17.424" v="284"/>
          <ac:picMkLst>
            <pc:docMk/>
            <pc:sldMk cId="1023377258" sldId="264"/>
            <ac:picMk id="127" creationId="{1A8C06F9-2A37-61B7-F24A-FD8311D6F9E1}"/>
          </ac:picMkLst>
        </pc:picChg>
        <pc:picChg chg="add del mod">
          <ac:chgData name="Razvan Alexandru Cosac" userId="de001e59-bbf6-4693-bba2-00b3a8d5c6a1" providerId="ADAL" clId="{91D0321F-3AE0-467D-966D-908DC1262B79}" dt="2023-04-18T12:08:28.107" v="289"/>
          <ac:picMkLst>
            <pc:docMk/>
            <pc:sldMk cId="1023377258" sldId="264"/>
            <ac:picMk id="128" creationId="{F38EADA8-EC76-65AE-DA06-F1F22FCC6A38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35" creationId="{077A1E55-405F-5FF1-6357-C0D3EC19E582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37" creationId="{84134BAB-2113-9196-66AD-14B59EB41E06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38" creationId="{62B5A5B7-6388-1631-06BC-E54F46659FE8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41" creationId="{3540FD37-90E6-759B-C305-EACECBA40734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42" creationId="{EBF10555-CE05-AED4-79B6-8A4BAF9F4A22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43" creationId="{5DA35329-F8F3-69C1-ADE4-9B9EAA9431D1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44" creationId="{D335E748-76EB-B7DE-B27A-92EC06B75C0D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45" creationId="{F0168A8F-FA35-73B1-6BF8-2DAB6C7373E9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46" creationId="{32AE12DD-D75D-494D-09FB-B0C583B54A4F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52" creationId="{02617A1F-6437-3979-BD8B-1B475C5F8AE8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53" creationId="{8122B608-FCBA-0CDB-B9AD-7612F2927968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54" creationId="{1604C03C-5DBE-4004-EEFE-694B9556ED3D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55" creationId="{D147B944-EBC4-C5D4-2CFA-89933BCB7812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56" creationId="{38388F05-7D49-9DD3-DD42-A066CA8359B5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57" creationId="{BDB33EB0-20EF-E863-CE00-4B5F19F77447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68" creationId="{F324C1AE-CBBD-5657-247D-2414471F15D2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69" creationId="{83337CC0-A303-76CB-EE2E-3943C90F9502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173" creationId="{5DF5A52C-B072-26B3-A40B-0FF135E852B8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3" creationId="{32B69DA7-18CA-0A8C-70D7-E7BDACAAFB7A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4" creationId="{00C7D349-6169-00A4-7DEE-97860DCFD6B2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5" creationId="{53F3F774-393D-1272-AE82-9F7DE7C3F914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6" creationId="{41D8A532-B21A-1599-FE21-2F2FB9BC22EA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7" creationId="{E731A81C-49BF-4E17-1481-FA71C925457A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9" creationId="{41AE120E-CCFE-3279-225D-AED08CB8AAD9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10" creationId="{0348F82C-B15D-A31D-E865-C35C5FEF66B2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12" creationId="{470D349B-3E72-A64E-F299-6A9241F029D5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13" creationId="{DF2A0240-7D98-8AD0-9C59-DC2A323A9D00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14" creationId="{51A201E7-BAC1-AD96-6AF7-4A584E1EB0EF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15" creationId="{332B73C6-4D18-1F79-23AC-44340DAFF015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18" creationId="{F5DFD9D2-F3DC-125F-F75F-C4020AF95B9E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20" creationId="{4DA6F479-3EF9-3E7F-F6B1-756CE772E79D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26" creationId="{7232FEAD-E7EE-322E-F187-076156C7EE7C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1" creationId="{1948E2D4-1A98-B751-3488-B5F19FAE6F4B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2" creationId="{EFAF8290-9DA0-E673-0AEE-92A0A34430E5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3" creationId="{A9CBB40E-B5DD-E9A3-BA09-00EBA260A47D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4" creationId="{3E73EF55-E883-46FA-51E2-6114CDC3686C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5" creationId="{1E683CB2-40F2-18E4-3549-42A6D0AD9375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6" creationId="{38753355-0015-E825-3683-DA5C9D89A696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7" creationId="{F8B2EB16-D610-6D0F-9238-4F00BEB64AC4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8" creationId="{BBCF3CA0-7F49-F9D9-07AB-90260E1B1DF7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39" creationId="{F88D29CB-B88E-DD34-B3BE-CCF0D6D7CDE7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41" creationId="{FA16F27C-839A-8AA7-C918-1FC861DA7ECF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42" creationId="{C5E8BC78-77FE-3EE1-D528-5BBE0A78708C}"/>
          </ac:picMkLst>
        </pc:picChg>
        <pc:picChg chg="mod topLvl">
          <ac:chgData name="Razvan Alexandru Cosac" userId="de001e59-bbf6-4693-bba2-00b3a8d5c6a1" providerId="ADAL" clId="{91D0321F-3AE0-467D-966D-908DC1262B79}" dt="2023-04-19T09:43:26.548" v="1532" actId="14100"/>
          <ac:picMkLst>
            <pc:docMk/>
            <pc:sldMk cId="1023377258" sldId="264"/>
            <ac:picMk id="244" creationId="{4B1F8741-CBEB-8206-8967-77199953D594}"/>
          </ac:picMkLst>
        </pc:picChg>
        <pc:picChg chg="mod topLvl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47" creationId="{AFEE05FD-068F-669A-CC9C-3762DA1E9AF4}"/>
          </ac:picMkLst>
        </pc:picChg>
        <pc:picChg chg="mod ord topLvl">
          <ac:chgData name="Razvan Alexandru Cosac" userId="de001e59-bbf6-4693-bba2-00b3a8d5c6a1" providerId="ADAL" clId="{91D0321F-3AE0-467D-966D-908DC1262B79}" dt="2023-04-19T09:43:15.240" v="1530" actId="1076"/>
          <ac:picMkLst>
            <pc:docMk/>
            <pc:sldMk cId="1023377258" sldId="264"/>
            <ac:picMk id="248" creationId="{6D321DDC-7C3C-4BD6-27D8-F01904B627A5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49" creationId="{68BBC947-C910-577C-72CB-4A2D31348F79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50" creationId="{B3686589-F3C7-7D62-1849-2AC5732B74F3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51" creationId="{0A17E83B-34A5-9291-1CE7-120DFA8112A5}"/>
          </ac:picMkLst>
        </pc:picChg>
        <pc:picChg chg="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52" creationId="{AB069E42-F9C9-E9C1-3E2A-653E31CEB01E}"/>
          </ac:picMkLst>
        </pc:picChg>
        <pc:picChg chg="add 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53" creationId="{B21D73D5-D6DD-86FD-B69B-C9CBDBA017F1}"/>
          </ac:picMkLst>
        </pc:picChg>
        <pc:picChg chg="add 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62" creationId="{342BA6E1-CD3B-F279-BEF1-751ACF963DC2}"/>
          </ac:picMkLst>
        </pc:picChg>
        <pc:picChg chg="add mod or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63" creationId="{3E33D029-11B4-64C5-51C8-AA3B1FF0E79D}"/>
          </ac:picMkLst>
        </pc:picChg>
        <pc:picChg chg="add 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64" creationId="{498893D6-8E86-A432-306B-6911B5BE7630}"/>
          </ac:picMkLst>
        </pc:picChg>
        <pc:picChg chg="add 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65" creationId="{C4F43ADB-7B8A-613E-76F4-94E0368E586E}"/>
          </ac:picMkLst>
        </pc:picChg>
        <pc:picChg chg="add del mod">
          <ac:chgData name="Razvan Alexandru Cosac" userId="de001e59-bbf6-4693-bba2-00b3a8d5c6a1" providerId="ADAL" clId="{91D0321F-3AE0-467D-966D-908DC1262B79}" dt="2023-04-19T09:42:59.405" v="1527" actId="1076"/>
          <ac:picMkLst>
            <pc:docMk/>
            <pc:sldMk cId="1023377258" sldId="264"/>
            <ac:picMk id="2050" creationId="{5B4BC354-5427-AEDE-AE9E-8F7AC114A604}"/>
          </ac:picMkLst>
        </pc:picChg>
        <pc:cxnChg chg="mod">
          <ac:chgData name="Razvan Alexandru Cosac" userId="de001e59-bbf6-4693-bba2-00b3a8d5c6a1" providerId="ADAL" clId="{91D0321F-3AE0-467D-966D-908DC1262B79}" dt="2023-04-18T12:08:17.424" v="284"/>
          <ac:cxnSpMkLst>
            <pc:docMk/>
            <pc:sldMk cId="1023377258" sldId="264"/>
            <ac:cxnSpMk id="54" creationId="{E3E921F7-5ACB-396C-B83E-434213C48F4C}"/>
          </ac:cxnSpMkLst>
        </pc:cxnChg>
        <pc:cxnChg chg="mod">
          <ac:chgData name="Razvan Alexandru Cosac" userId="de001e59-bbf6-4693-bba2-00b3a8d5c6a1" providerId="ADAL" clId="{91D0321F-3AE0-467D-966D-908DC1262B79}" dt="2023-04-18T12:08:17.424" v="284"/>
          <ac:cxnSpMkLst>
            <pc:docMk/>
            <pc:sldMk cId="1023377258" sldId="264"/>
            <ac:cxnSpMk id="55" creationId="{5B0A1671-34F3-B073-D889-B1A3DB4A231B}"/>
          </ac:cxnSpMkLst>
        </pc:cxnChg>
        <pc:cxnChg chg="mod">
          <ac:chgData name="Razvan Alexandru Cosac" userId="de001e59-bbf6-4693-bba2-00b3a8d5c6a1" providerId="ADAL" clId="{91D0321F-3AE0-467D-966D-908DC1262B79}" dt="2023-04-18T12:08:17.424" v="284"/>
          <ac:cxnSpMkLst>
            <pc:docMk/>
            <pc:sldMk cId="1023377258" sldId="264"/>
            <ac:cxnSpMk id="56" creationId="{922797EA-C710-1090-33CD-FD539729D3BE}"/>
          </ac:cxnSpMkLst>
        </pc:cxnChg>
        <pc:cxnChg chg="mod">
          <ac:chgData name="Razvan Alexandru Cosac" userId="de001e59-bbf6-4693-bba2-00b3a8d5c6a1" providerId="ADAL" clId="{91D0321F-3AE0-467D-966D-908DC1262B79}" dt="2023-04-18T12:08:17.424" v="284"/>
          <ac:cxnSpMkLst>
            <pc:docMk/>
            <pc:sldMk cId="1023377258" sldId="264"/>
            <ac:cxnSpMk id="57" creationId="{F6733D1F-53CF-AE49-2B5D-24C7A5E43BDE}"/>
          </ac:cxnSpMkLst>
        </pc:cxnChg>
        <pc:cxnChg chg="mod">
          <ac:chgData name="Razvan Alexandru Cosac" userId="de001e59-bbf6-4693-bba2-00b3a8d5c6a1" providerId="ADAL" clId="{91D0321F-3AE0-467D-966D-908DC1262B79}" dt="2023-04-18T12:08:17.424" v="284"/>
          <ac:cxnSpMkLst>
            <pc:docMk/>
            <pc:sldMk cId="1023377258" sldId="264"/>
            <ac:cxnSpMk id="91" creationId="{9966193D-D6E1-601D-BCAF-73DCC9EDC737}"/>
          </ac:cxnSpMkLst>
        </pc:cxnChg>
        <pc:cxnChg chg="mod ord topLvl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179" creationId="{E03E4734-145D-11AA-6388-469464B23747}"/>
          </ac:cxnSpMkLst>
        </pc:cxnChg>
        <pc:cxnChg chg="mod topLvl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180" creationId="{4F62E390-22F1-B881-0EED-EB7FC6AE08F4}"/>
          </ac:cxnSpMkLst>
        </pc:cxnChg>
        <pc:cxnChg chg="mod topLvl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181" creationId="{4A07629D-B8CE-2FE7-C2CC-0D26C17F6F36}"/>
          </ac:cxnSpMkLst>
        </pc:cxnChg>
        <pc:cxnChg chg="mod topLvl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182" creationId="{7E90B16E-F219-A6D1-724E-925EDC82D282}"/>
          </ac:cxnSpMkLst>
        </pc:cxnChg>
        <pc:cxnChg chg="mod topLvl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216" creationId="{2B1D6935-2FC7-EFC4-33FB-89CAFE396F76}"/>
          </ac:cxnSpMkLst>
        </pc:cxnChg>
        <pc:cxnChg chg="add mod ord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266" creationId="{61040D2E-FE5C-ABFF-6BBE-16181AC7EB0D}"/>
          </ac:cxnSpMkLst>
        </pc:cxnChg>
        <pc:cxnChg chg="add mod ord">
          <ac:chgData name="Razvan Alexandru Cosac" userId="de001e59-bbf6-4693-bba2-00b3a8d5c6a1" providerId="ADAL" clId="{91D0321F-3AE0-467D-966D-908DC1262B79}" dt="2023-04-19T09:42:59.405" v="1527" actId="1076"/>
          <ac:cxnSpMkLst>
            <pc:docMk/>
            <pc:sldMk cId="1023377258" sldId="264"/>
            <ac:cxnSpMk id="277" creationId="{CB7D8CD7-EC3D-86AF-5AC5-A95E3537372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azvan Alexandru Cosac" userId="de001e59-bbf6-4693-bba2-00b3a8d5c6a1" providerId="ADAL" clId="{91D0321F-3AE0-467D-966D-908DC1262B79}" dt="2023-04-19T09:35:20.381" v="1511"/>
              <pc2:cmMkLst xmlns:pc2="http://schemas.microsoft.com/office/powerpoint/2019/9/main/command">
                <pc:docMk/>
                <pc:sldMk cId="1023377258" sldId="264"/>
                <pc2:cmMk id="{C1563547-7A29-4A0B-AF30-B9E733489C6C}"/>
              </pc2:cmMkLst>
            </pc226:cmChg>
          </p:ext>
        </pc:extLst>
      </pc:sldChg>
      <pc:sldChg chg="addSp delSp modSp new mod ord">
        <pc:chgData name="Razvan Alexandru Cosac" userId="de001e59-bbf6-4693-bba2-00b3a8d5c6a1" providerId="ADAL" clId="{91D0321F-3AE0-467D-966D-908DC1262B79}" dt="2023-04-18T12:30:28.555" v="500" actId="207"/>
        <pc:sldMkLst>
          <pc:docMk/>
          <pc:sldMk cId="265396343" sldId="265"/>
        </pc:sldMkLst>
        <pc:spChg chg="del">
          <ac:chgData name="Razvan Alexandru Cosac" userId="de001e59-bbf6-4693-bba2-00b3a8d5c6a1" providerId="ADAL" clId="{91D0321F-3AE0-467D-966D-908DC1262B79}" dt="2023-04-18T12:28:27.882" v="473" actId="478"/>
          <ac:spMkLst>
            <pc:docMk/>
            <pc:sldMk cId="265396343" sldId="265"/>
            <ac:spMk id="2" creationId="{B99B1C0F-5A27-66CC-7A24-025949D65A61}"/>
          </ac:spMkLst>
        </pc:spChg>
        <pc:spChg chg="mod">
          <ac:chgData name="Razvan Alexandru Cosac" userId="de001e59-bbf6-4693-bba2-00b3a8d5c6a1" providerId="ADAL" clId="{91D0321F-3AE0-467D-966D-908DC1262B79}" dt="2023-04-18T12:28:24.475" v="472" actId="404"/>
          <ac:spMkLst>
            <pc:docMk/>
            <pc:sldMk cId="265396343" sldId="265"/>
            <ac:spMk id="3" creationId="{6912EDCB-8B94-1D9B-CD78-0B780001D6E3}"/>
          </ac:spMkLst>
        </pc:spChg>
        <pc:spChg chg="add mod">
          <ac:chgData name="Razvan Alexandru Cosac" userId="de001e59-bbf6-4693-bba2-00b3a8d5c6a1" providerId="ADAL" clId="{91D0321F-3AE0-467D-966D-908DC1262B79}" dt="2023-04-18T12:30:28.555" v="500" actId="207"/>
          <ac:spMkLst>
            <pc:docMk/>
            <pc:sldMk cId="265396343" sldId="265"/>
            <ac:spMk id="4" creationId="{3B8066D8-7733-3E7C-1021-B158B4F8FB45}"/>
          </ac:spMkLst>
        </pc:spChg>
      </pc:sldChg>
      <pc:sldChg chg="new del">
        <pc:chgData name="Razvan Alexandru Cosac" userId="de001e59-bbf6-4693-bba2-00b3a8d5c6a1" providerId="ADAL" clId="{91D0321F-3AE0-467D-966D-908DC1262B79}" dt="2023-04-18T08:14:00.957" v="8" actId="680"/>
        <pc:sldMkLst>
          <pc:docMk/>
          <pc:sldMk cId="2571498201" sldId="265"/>
        </pc:sldMkLst>
      </pc:sldChg>
      <pc:sldChg chg="addSp delSp modSp new mod">
        <pc:chgData name="Razvan Alexandru Cosac" userId="de001e59-bbf6-4693-bba2-00b3a8d5c6a1" providerId="ADAL" clId="{91D0321F-3AE0-467D-966D-908DC1262B79}" dt="2023-04-18T12:24:49.653" v="423" actId="1076"/>
        <pc:sldMkLst>
          <pc:docMk/>
          <pc:sldMk cId="1117269441" sldId="266"/>
        </pc:sldMkLst>
        <pc:spChg chg="del">
          <ac:chgData name="Razvan Alexandru Cosac" userId="de001e59-bbf6-4693-bba2-00b3a8d5c6a1" providerId="ADAL" clId="{91D0321F-3AE0-467D-966D-908DC1262B79}" dt="2023-04-18T12:20:51.413" v="382" actId="478"/>
          <ac:spMkLst>
            <pc:docMk/>
            <pc:sldMk cId="1117269441" sldId="266"/>
            <ac:spMk id="2" creationId="{FCF3B3F4-A7D6-3D6B-2027-E60FEE79C87B}"/>
          </ac:spMkLst>
        </pc:spChg>
        <pc:spChg chg="mod">
          <ac:chgData name="Razvan Alexandru Cosac" userId="de001e59-bbf6-4693-bba2-00b3a8d5c6a1" providerId="ADAL" clId="{91D0321F-3AE0-467D-966D-908DC1262B79}" dt="2023-04-18T12:20:41.495" v="381" actId="404"/>
          <ac:spMkLst>
            <pc:docMk/>
            <pc:sldMk cId="1117269441" sldId="266"/>
            <ac:spMk id="3" creationId="{8E333E52-9102-94B8-1B36-5F34C6F48A73}"/>
          </ac:spMkLst>
        </pc:spChg>
        <pc:spChg chg="add mod">
          <ac:chgData name="Razvan Alexandru Cosac" userId="de001e59-bbf6-4693-bba2-00b3a8d5c6a1" providerId="ADAL" clId="{91D0321F-3AE0-467D-966D-908DC1262B79}" dt="2023-04-18T12:24:49.653" v="423" actId="1076"/>
          <ac:spMkLst>
            <pc:docMk/>
            <pc:sldMk cId="1117269441" sldId="266"/>
            <ac:spMk id="5" creationId="{3245B234-06E8-858F-9673-B65850B1520F}"/>
          </ac:spMkLst>
        </pc:spChg>
        <pc:picChg chg="add mod">
          <ac:chgData name="Razvan Alexandru Cosac" userId="de001e59-bbf6-4693-bba2-00b3a8d5c6a1" providerId="ADAL" clId="{91D0321F-3AE0-467D-966D-908DC1262B79}" dt="2023-04-18T12:24:29.074" v="421" actId="1076"/>
          <ac:picMkLst>
            <pc:docMk/>
            <pc:sldMk cId="1117269441" sldId="266"/>
            <ac:picMk id="4" creationId="{372E2500-4167-4746-56C9-787E241FB04E}"/>
          </ac:picMkLst>
        </pc:picChg>
      </pc:sldChg>
      <pc:sldChg chg="addSp delSp modSp new mod">
        <pc:chgData name="Razvan Alexandru Cosac" userId="de001e59-bbf6-4693-bba2-00b3a8d5c6a1" providerId="ADAL" clId="{91D0321F-3AE0-467D-966D-908DC1262B79}" dt="2023-04-18T12:19:53.140" v="375" actId="14100"/>
        <pc:sldMkLst>
          <pc:docMk/>
          <pc:sldMk cId="274524427" sldId="267"/>
        </pc:sldMkLst>
        <pc:spChg chg="del">
          <ac:chgData name="Razvan Alexandru Cosac" userId="de001e59-bbf6-4693-bba2-00b3a8d5c6a1" providerId="ADAL" clId="{91D0321F-3AE0-467D-966D-908DC1262B79}" dt="2023-04-18T12:16:34.102" v="323" actId="478"/>
          <ac:spMkLst>
            <pc:docMk/>
            <pc:sldMk cId="274524427" sldId="267"/>
            <ac:spMk id="2" creationId="{DEC7E37B-26AC-BCFF-AB66-E7628240A01A}"/>
          </ac:spMkLst>
        </pc:spChg>
        <pc:spChg chg="mod">
          <ac:chgData name="Razvan Alexandru Cosac" userId="de001e59-bbf6-4693-bba2-00b3a8d5c6a1" providerId="ADAL" clId="{91D0321F-3AE0-467D-966D-908DC1262B79}" dt="2023-04-18T12:16:22.550" v="322" actId="6549"/>
          <ac:spMkLst>
            <pc:docMk/>
            <pc:sldMk cId="274524427" sldId="267"/>
            <ac:spMk id="3" creationId="{E69ACCC0-4C4C-E816-1894-64AC32AC8F75}"/>
          </ac:spMkLst>
        </pc:spChg>
        <pc:spChg chg="add mod">
          <ac:chgData name="Razvan Alexandru Cosac" userId="de001e59-bbf6-4693-bba2-00b3a8d5c6a1" providerId="ADAL" clId="{91D0321F-3AE0-467D-966D-908DC1262B79}" dt="2023-04-18T12:19:45.301" v="374" actId="1036"/>
          <ac:spMkLst>
            <pc:docMk/>
            <pc:sldMk cId="274524427" sldId="267"/>
            <ac:spMk id="5" creationId="{BB803D12-C557-A83A-F0F6-5564FAAF551F}"/>
          </ac:spMkLst>
        </pc:spChg>
        <pc:spChg chg="add mod">
          <ac:chgData name="Razvan Alexandru Cosac" userId="de001e59-bbf6-4693-bba2-00b3a8d5c6a1" providerId="ADAL" clId="{91D0321F-3AE0-467D-966D-908DC1262B79}" dt="2023-04-18T12:19:53.140" v="375" actId="14100"/>
          <ac:spMkLst>
            <pc:docMk/>
            <pc:sldMk cId="274524427" sldId="267"/>
            <ac:spMk id="6" creationId="{7CCB0791-DC2C-C58B-5B9E-698B2EACCFCA}"/>
          </ac:spMkLst>
        </pc:spChg>
        <pc:picChg chg="add mod">
          <ac:chgData name="Razvan Alexandru Cosac" userId="de001e59-bbf6-4693-bba2-00b3a8d5c6a1" providerId="ADAL" clId="{91D0321F-3AE0-467D-966D-908DC1262B79}" dt="2023-04-18T12:19:30.605" v="367" actId="1076"/>
          <ac:picMkLst>
            <pc:docMk/>
            <pc:sldMk cId="274524427" sldId="267"/>
            <ac:picMk id="4" creationId="{FB92CD43-8CED-2EB9-2E2B-626479C42D66}"/>
          </ac:picMkLst>
        </pc:picChg>
      </pc:sldChg>
      <pc:sldChg chg="addSp delSp modSp new mod">
        <pc:chgData name="Razvan Alexandru Cosac" userId="de001e59-bbf6-4693-bba2-00b3a8d5c6a1" providerId="ADAL" clId="{91D0321F-3AE0-467D-966D-908DC1262B79}" dt="2023-04-19T12:20:17.565" v="1993" actId="790"/>
        <pc:sldMkLst>
          <pc:docMk/>
          <pc:sldMk cId="2057010615" sldId="268"/>
        </pc:sldMkLst>
        <pc:spChg chg="del">
          <ac:chgData name="Razvan Alexandru Cosac" userId="de001e59-bbf6-4693-bba2-00b3a8d5c6a1" providerId="ADAL" clId="{91D0321F-3AE0-467D-966D-908DC1262B79}" dt="2023-04-19T09:46:57.941" v="1593" actId="478"/>
          <ac:spMkLst>
            <pc:docMk/>
            <pc:sldMk cId="2057010615" sldId="268"/>
            <ac:spMk id="2" creationId="{24808B82-88E5-F70D-3B93-D107819D9246}"/>
          </ac:spMkLst>
        </pc:spChg>
        <pc:spChg chg="mod">
          <ac:chgData name="Razvan Alexandru Cosac" userId="de001e59-bbf6-4693-bba2-00b3a8d5c6a1" providerId="ADAL" clId="{91D0321F-3AE0-467D-966D-908DC1262B79}" dt="2023-04-19T10:05:52.407" v="1778" actId="1036"/>
          <ac:spMkLst>
            <pc:docMk/>
            <pc:sldMk cId="2057010615" sldId="268"/>
            <ac:spMk id="3" creationId="{361AA5DC-A795-8A61-8B77-BAE22C71F4BB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4" creationId="{AABC5C0D-9E40-A367-2601-489A5C0CF906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5" creationId="{CC1C4AE1-6B45-E5E1-C38C-D310C9D61747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6" creationId="{430F2AD5-A25C-5C35-07C0-D325F071D3A7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7" creationId="{13ED5D90-164A-AC5D-DDF4-37F6AE983DC4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8" creationId="{DAB4BDEF-5DD5-1491-CDE3-05CC78EA7DAC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9" creationId="{0AD0B9BE-2D76-DE99-7BDF-2A5011BA4D94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10" creationId="{7528D6CA-2C12-BEF2-2C99-547455DB82A6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11" creationId="{90AAD3BA-635B-0452-7740-8C442DB3FF9E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12" creationId="{D2F6084F-CD8E-1BD0-907B-937C62D98860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13" creationId="{453C82A5-D765-E1B5-EC17-2CA38E4E0779}"/>
          </ac:spMkLst>
        </pc:spChg>
        <pc:spChg chg="add mod">
          <ac:chgData name="Razvan Alexandru Cosac" userId="de001e59-bbf6-4693-bba2-00b3a8d5c6a1" providerId="ADAL" clId="{91D0321F-3AE0-467D-966D-908DC1262B79}" dt="2023-04-18T16:12:09.629" v="648"/>
          <ac:spMkLst>
            <pc:docMk/>
            <pc:sldMk cId="2057010615" sldId="268"/>
            <ac:spMk id="14" creationId="{BA38A651-089E-98E4-AA91-60C49A02D96A}"/>
          </ac:spMkLst>
        </pc:spChg>
        <pc:spChg chg="add del">
          <ac:chgData name="Razvan Alexandru Cosac" userId="de001e59-bbf6-4693-bba2-00b3a8d5c6a1" providerId="ADAL" clId="{91D0321F-3AE0-467D-966D-908DC1262B79}" dt="2023-04-19T09:47:40.068" v="1599" actId="22"/>
          <ac:spMkLst>
            <pc:docMk/>
            <pc:sldMk cId="2057010615" sldId="268"/>
            <ac:spMk id="20" creationId="{5C10E472-8879-AD91-7BCE-98A94D9D327F}"/>
          </ac:spMkLst>
        </pc:spChg>
        <pc:spChg chg="add mod">
          <ac:chgData name="Razvan Alexandru Cosac" userId="de001e59-bbf6-4693-bba2-00b3a8d5c6a1" providerId="ADAL" clId="{91D0321F-3AE0-467D-966D-908DC1262B79}" dt="2023-04-19T10:13:40.884" v="1952" actId="14100"/>
          <ac:spMkLst>
            <pc:docMk/>
            <pc:sldMk cId="2057010615" sldId="268"/>
            <ac:spMk id="22" creationId="{B87EFE5C-32BF-884F-F0A0-3E777CD2709B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28" creationId="{B33455F4-5312-C47F-3286-BD88806072D3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29" creationId="{4C948336-C93F-A9FB-8BB4-80A4ECEC0040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31" creationId="{3A058D69-D420-5590-7785-781561A3372B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32" creationId="{E528D63E-718E-EA32-0F2D-A8BA5D97A3D5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33" creationId="{0D03560A-AE0A-EFDC-559F-40AD14D12734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34" creationId="{9CD68C13-050F-DEC6-F099-BE65F1199437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35" creationId="{76C1A3BA-677E-91CC-C676-88DCAC8DF4EA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36" creationId="{DFF88FC1-66DE-D53E-E3D7-FB7B7E0DE86B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0" creationId="{72F2AA28-E7E4-7ABC-99DC-8F4CDF04832F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1" creationId="{9BC35E94-B179-6882-EE2D-308CB848A55B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2" creationId="{D0A294A1-C51A-CD30-B905-62B14F04F8BD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3" creationId="{1D4D669E-001B-56B6-70A9-837CA10962D4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4" creationId="{0040CB36-4F9C-1654-424E-376829A29954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5" creationId="{3CD732AD-F0F4-817A-8A84-E119DDCF5A7F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6" creationId="{6C3BA6C7-D54F-BA9C-8FA1-286CF1CF186A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7" creationId="{596B709D-6764-9601-BA75-5853804E322C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8" creationId="{B661431F-F656-B818-D4E1-8A2DB082446A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49" creationId="{133F3E8F-3F8A-7968-0C1F-1811C0037FBA}"/>
          </ac:spMkLst>
        </pc:spChg>
        <pc:spChg chg="mod">
          <ac:chgData name="Razvan Alexandru Cosac" userId="de001e59-bbf6-4693-bba2-00b3a8d5c6a1" providerId="ADAL" clId="{91D0321F-3AE0-467D-966D-908DC1262B79}" dt="2023-04-19T09:48:22.172" v="1608"/>
          <ac:spMkLst>
            <pc:docMk/>
            <pc:sldMk cId="2057010615" sldId="268"/>
            <ac:spMk id="50" creationId="{00A6B632-8C04-BCD6-D226-39961D1A4203}"/>
          </ac:spMkLst>
        </pc:spChg>
        <pc:spChg chg="mod topLvl">
          <ac:chgData name="Razvan Alexandru Cosac" userId="de001e59-bbf6-4693-bba2-00b3a8d5c6a1" providerId="ADAL" clId="{91D0321F-3AE0-467D-966D-908DC1262B79}" dt="2023-04-19T09:52:32.026" v="1658" actId="207"/>
          <ac:spMkLst>
            <pc:docMk/>
            <pc:sldMk cId="2057010615" sldId="268"/>
            <ac:spMk id="56" creationId="{79FA4486-8A0C-6E9E-4628-0EC3DABAB9D4}"/>
          </ac:spMkLst>
        </pc:spChg>
        <pc:spChg chg="mod topLvl">
          <ac:chgData name="Razvan Alexandru Cosac" userId="de001e59-bbf6-4693-bba2-00b3a8d5c6a1" providerId="ADAL" clId="{91D0321F-3AE0-467D-966D-908DC1262B79}" dt="2023-04-19T09:52:32.026" v="1658" actId="207"/>
          <ac:spMkLst>
            <pc:docMk/>
            <pc:sldMk cId="2057010615" sldId="268"/>
            <ac:spMk id="57" creationId="{0A83586A-D03C-0370-EE73-9383E75D4A7D}"/>
          </ac:spMkLst>
        </pc:spChg>
        <pc:spChg chg="mod topLvl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59" creationId="{45A071FF-9DDE-F6E2-202B-D9C5E9DC8A9D}"/>
          </ac:spMkLst>
        </pc:spChg>
        <pc:spChg chg="mod topLvl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60" creationId="{351586D8-0782-3731-FE53-27DC24B1A0B4}"/>
          </ac:spMkLst>
        </pc:spChg>
        <pc:spChg chg="mod topLvl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61" creationId="{DEC0C637-EE6A-2107-D8B2-A34CC3511BBD}"/>
          </ac:spMkLst>
        </pc:spChg>
        <pc:spChg chg="mod topLvl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62" creationId="{844ED4F0-5F2A-6296-51E7-2D14396B64E5}"/>
          </ac:spMkLst>
        </pc:spChg>
        <pc:spChg chg="mod topLvl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63" creationId="{71BBD535-BC25-A84C-5ACD-52490DA301B4}"/>
          </ac:spMkLst>
        </pc:spChg>
        <pc:spChg chg="mod topLvl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64" creationId="{47CEC76B-9280-5055-FC59-A37D3E14BA6C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68" creationId="{AA2C5141-CD8F-316C-0660-9B12DD0304C4}"/>
          </ac:spMkLst>
        </pc:spChg>
        <pc:spChg chg="mod">
          <ac:chgData name="Razvan Alexandru Cosac" userId="de001e59-bbf6-4693-bba2-00b3a8d5c6a1" providerId="ADAL" clId="{91D0321F-3AE0-467D-966D-908DC1262B79}" dt="2023-04-19T10:11:55.169" v="1949" actId="20577"/>
          <ac:spMkLst>
            <pc:docMk/>
            <pc:sldMk cId="2057010615" sldId="268"/>
            <ac:spMk id="69" creationId="{226F8621-40EB-E631-77AE-11DFB50899E4}"/>
          </ac:spMkLst>
        </pc:spChg>
        <pc:spChg chg="mod">
          <ac:chgData name="Razvan Alexandru Cosac" userId="de001e59-bbf6-4693-bba2-00b3a8d5c6a1" providerId="ADAL" clId="{91D0321F-3AE0-467D-966D-908DC1262B79}" dt="2023-04-19T10:14:11.552" v="1963" actId="1076"/>
          <ac:spMkLst>
            <pc:docMk/>
            <pc:sldMk cId="2057010615" sldId="268"/>
            <ac:spMk id="70" creationId="{56A8F247-BD49-3CFE-238F-564BAE772E10}"/>
          </ac:spMkLst>
        </pc:spChg>
        <pc:spChg chg="mod">
          <ac:chgData name="Razvan Alexandru Cosac" userId="de001e59-bbf6-4693-bba2-00b3a8d5c6a1" providerId="ADAL" clId="{91D0321F-3AE0-467D-966D-908DC1262B79}" dt="2023-04-19T12:20:17.565" v="1993" actId="790"/>
          <ac:spMkLst>
            <pc:docMk/>
            <pc:sldMk cId="2057010615" sldId="268"/>
            <ac:spMk id="71" creationId="{2807614F-0C97-E8B3-649A-0E2984ABA72A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72" creationId="{60A1CBE8-E32B-1258-1F48-C8F0A4A72E2C}"/>
          </ac:spMkLst>
        </pc:spChg>
        <pc:spChg chg="mod">
          <ac:chgData name="Razvan Alexandru Cosac" userId="de001e59-bbf6-4693-bba2-00b3a8d5c6a1" providerId="ADAL" clId="{91D0321F-3AE0-467D-966D-908DC1262B79}" dt="2023-04-19T10:11:32.876" v="1925" actId="20577"/>
          <ac:spMkLst>
            <pc:docMk/>
            <pc:sldMk cId="2057010615" sldId="268"/>
            <ac:spMk id="73" creationId="{0F763755-AD8C-EB88-5F5A-1D6DFCC68AEE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74" creationId="{6A328374-FAB4-CEAC-DA66-354310B8DFA9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75" creationId="{EDD6C6AF-50EB-B307-9583-70B5CDD2A5FD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76" creationId="{96F43CC6-B182-256D-CC5E-A32140168A59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77" creationId="{D727C68B-49E4-CF58-2832-EC840595124F}"/>
          </ac:spMkLst>
        </pc:spChg>
        <pc:spChg chg="mod">
          <ac:chgData name="Razvan Alexandru Cosac" userId="de001e59-bbf6-4693-bba2-00b3a8d5c6a1" providerId="ADAL" clId="{91D0321F-3AE0-467D-966D-908DC1262B79}" dt="2023-04-19T09:52:55.075" v="1663" actId="165"/>
          <ac:spMkLst>
            <pc:docMk/>
            <pc:sldMk cId="2057010615" sldId="268"/>
            <ac:spMk id="78" creationId="{7CA610A4-D546-1E43-E4BC-21769B061D54}"/>
          </ac:spMkLst>
        </pc:spChg>
        <pc:spChg chg="add mod">
          <ac:chgData name="Razvan Alexandru Cosac" userId="de001e59-bbf6-4693-bba2-00b3a8d5c6a1" providerId="ADAL" clId="{91D0321F-3AE0-467D-966D-908DC1262B79}" dt="2023-04-19T09:52:32.026" v="1658" actId="207"/>
          <ac:spMkLst>
            <pc:docMk/>
            <pc:sldMk cId="2057010615" sldId="268"/>
            <ac:spMk id="79" creationId="{C372E258-E006-0FDE-9963-147A74A7AA26}"/>
          </ac:spMkLst>
        </pc:spChg>
        <pc:spChg chg="add del mod">
          <ac:chgData name="Razvan Alexandru Cosac" userId="de001e59-bbf6-4693-bba2-00b3a8d5c6a1" providerId="ADAL" clId="{91D0321F-3AE0-467D-966D-908DC1262B79}" dt="2023-04-19T09:54:36.592" v="1669"/>
          <ac:spMkLst>
            <pc:docMk/>
            <pc:sldMk cId="2057010615" sldId="268"/>
            <ac:spMk id="80" creationId="{E833FB61-FB88-E889-0F78-356F7FCF7608}"/>
          </ac:spMkLst>
        </pc:spChg>
        <pc:spChg chg="add del mod">
          <ac:chgData name="Razvan Alexandru Cosac" userId="de001e59-bbf6-4693-bba2-00b3a8d5c6a1" providerId="ADAL" clId="{91D0321F-3AE0-467D-966D-908DC1262B79}" dt="2023-04-19T09:56:59.650" v="1686"/>
          <ac:spMkLst>
            <pc:docMk/>
            <pc:sldMk cId="2057010615" sldId="268"/>
            <ac:spMk id="81" creationId="{653F884C-8771-0343-68A4-8D3BFDF75886}"/>
          </ac:spMkLst>
        </pc:spChg>
        <pc:spChg chg="add del mod">
          <ac:chgData name="Razvan Alexandru Cosac" userId="de001e59-bbf6-4693-bba2-00b3a8d5c6a1" providerId="ADAL" clId="{91D0321F-3AE0-467D-966D-908DC1262B79}" dt="2023-04-19T09:56:59.650" v="1686"/>
          <ac:spMkLst>
            <pc:docMk/>
            <pc:sldMk cId="2057010615" sldId="268"/>
            <ac:spMk id="82" creationId="{722AEE82-B072-6229-A08B-2A5D80EC0AB7}"/>
          </ac:spMkLst>
        </pc:spChg>
        <pc:spChg chg="add mod">
          <ac:chgData name="Razvan Alexandru Cosac" userId="de001e59-bbf6-4693-bba2-00b3a8d5c6a1" providerId="ADAL" clId="{91D0321F-3AE0-467D-966D-908DC1262B79}" dt="2023-04-19T10:13:56.357" v="1961" actId="1036"/>
          <ac:spMkLst>
            <pc:docMk/>
            <pc:sldMk cId="2057010615" sldId="268"/>
            <ac:spMk id="83" creationId="{951EE1C8-39D8-B188-70C6-EB7216A33888}"/>
          </ac:spMkLst>
        </pc:spChg>
        <pc:spChg chg="add mod">
          <ac:chgData name="Razvan Alexandru Cosac" userId="de001e59-bbf6-4693-bba2-00b3a8d5c6a1" providerId="ADAL" clId="{91D0321F-3AE0-467D-966D-908DC1262B79}" dt="2023-04-19T10:13:56.357" v="1961" actId="1036"/>
          <ac:spMkLst>
            <pc:docMk/>
            <pc:sldMk cId="2057010615" sldId="268"/>
            <ac:spMk id="84" creationId="{6C7056E6-2BB0-8A99-03D6-7BAC4D37389D}"/>
          </ac:spMkLst>
        </pc:spChg>
        <pc:grpChg chg="add del mod">
          <ac:chgData name="Razvan Alexandru Cosac" userId="de001e59-bbf6-4693-bba2-00b3a8d5c6a1" providerId="ADAL" clId="{91D0321F-3AE0-467D-966D-908DC1262B79}" dt="2023-04-19T09:48:26.137" v="1611"/>
          <ac:grpSpMkLst>
            <pc:docMk/>
            <pc:sldMk cId="2057010615" sldId="268"/>
            <ac:grpSpMk id="23" creationId="{0C8EA2BC-BE10-450F-5057-121A0C5092DD}"/>
          </ac:grpSpMkLst>
        </pc:grpChg>
        <pc:grpChg chg="mod">
          <ac:chgData name="Razvan Alexandru Cosac" userId="de001e59-bbf6-4693-bba2-00b3a8d5c6a1" providerId="ADAL" clId="{91D0321F-3AE0-467D-966D-908DC1262B79}" dt="2023-04-19T09:48:22.172" v="1608"/>
          <ac:grpSpMkLst>
            <pc:docMk/>
            <pc:sldMk cId="2057010615" sldId="268"/>
            <ac:grpSpMk id="24" creationId="{26A26367-D173-9668-A07D-57FA56EF7137}"/>
          </ac:grpSpMkLst>
        </pc:grpChg>
        <pc:grpChg chg="mod">
          <ac:chgData name="Razvan Alexandru Cosac" userId="de001e59-bbf6-4693-bba2-00b3a8d5c6a1" providerId="ADAL" clId="{91D0321F-3AE0-467D-966D-908DC1262B79}" dt="2023-04-19T09:48:22.172" v="1608"/>
          <ac:grpSpMkLst>
            <pc:docMk/>
            <pc:sldMk cId="2057010615" sldId="268"/>
            <ac:grpSpMk id="30" creationId="{9D8A7246-9F8B-B9A6-D111-19FA10946E00}"/>
          </ac:grpSpMkLst>
        </pc:grpChg>
        <pc:grpChg chg="mod">
          <ac:chgData name="Razvan Alexandru Cosac" userId="de001e59-bbf6-4693-bba2-00b3a8d5c6a1" providerId="ADAL" clId="{91D0321F-3AE0-467D-966D-908DC1262B79}" dt="2023-04-19T09:48:22.172" v="1608"/>
          <ac:grpSpMkLst>
            <pc:docMk/>
            <pc:sldMk cId="2057010615" sldId="268"/>
            <ac:grpSpMk id="37" creationId="{E71B82DD-FA2B-57B6-A4F5-CA2331B1B616}"/>
          </ac:grpSpMkLst>
        </pc:grpChg>
        <pc:grpChg chg="mod">
          <ac:chgData name="Razvan Alexandru Cosac" userId="de001e59-bbf6-4693-bba2-00b3a8d5c6a1" providerId="ADAL" clId="{91D0321F-3AE0-467D-966D-908DC1262B79}" dt="2023-04-19T09:48:22.172" v="1608"/>
          <ac:grpSpMkLst>
            <pc:docMk/>
            <pc:sldMk cId="2057010615" sldId="268"/>
            <ac:grpSpMk id="38" creationId="{EA5AC4C0-E3B7-0CD2-1B18-C7198A9562A3}"/>
          </ac:grpSpMkLst>
        </pc:grpChg>
        <pc:grpChg chg="mod">
          <ac:chgData name="Razvan Alexandru Cosac" userId="de001e59-bbf6-4693-bba2-00b3a8d5c6a1" providerId="ADAL" clId="{91D0321F-3AE0-467D-966D-908DC1262B79}" dt="2023-04-19T09:48:22.172" v="1608"/>
          <ac:grpSpMkLst>
            <pc:docMk/>
            <pc:sldMk cId="2057010615" sldId="268"/>
            <ac:grpSpMk id="39" creationId="{ED9C892D-6B64-F4F1-DDE4-F9640EC96D03}"/>
          </ac:grpSpMkLst>
        </pc:grpChg>
        <pc:grpChg chg="add del mod">
          <ac:chgData name="Razvan Alexandru Cosac" userId="de001e59-bbf6-4693-bba2-00b3a8d5c6a1" providerId="ADAL" clId="{91D0321F-3AE0-467D-966D-908DC1262B79}" dt="2023-04-19T09:50:41.102" v="1643" actId="165"/>
          <ac:grpSpMkLst>
            <pc:docMk/>
            <pc:sldMk cId="2057010615" sldId="268"/>
            <ac:grpSpMk id="51" creationId="{63B7E7D3-9171-99FA-806B-8E94F402DAF7}"/>
          </ac:grpSpMkLst>
        </pc:grpChg>
        <pc:grpChg chg="del mod topLvl">
          <ac:chgData name="Razvan Alexandru Cosac" userId="de001e59-bbf6-4693-bba2-00b3a8d5c6a1" providerId="ADAL" clId="{91D0321F-3AE0-467D-966D-908DC1262B79}" dt="2023-04-19T09:52:55.075" v="1663" actId="165"/>
          <ac:grpSpMkLst>
            <pc:docMk/>
            <pc:sldMk cId="2057010615" sldId="268"/>
            <ac:grpSpMk id="52" creationId="{DCE6A002-FA47-AD5E-F662-7C6DE768F506}"/>
          </ac:grpSpMkLst>
        </pc:grpChg>
        <pc:grpChg chg="mod topLvl">
          <ac:chgData name="Razvan Alexandru Cosac" userId="de001e59-bbf6-4693-bba2-00b3a8d5c6a1" providerId="ADAL" clId="{91D0321F-3AE0-467D-966D-908DC1262B79}" dt="2023-04-19T09:52:55.075" v="1663" actId="165"/>
          <ac:grpSpMkLst>
            <pc:docMk/>
            <pc:sldMk cId="2057010615" sldId="268"/>
            <ac:grpSpMk id="58" creationId="{9BE4F484-6F8E-3DBD-B9A6-839BCA74397D}"/>
          </ac:grpSpMkLst>
        </pc:grpChg>
        <pc:grpChg chg="mod topLvl">
          <ac:chgData name="Razvan Alexandru Cosac" userId="de001e59-bbf6-4693-bba2-00b3a8d5c6a1" providerId="ADAL" clId="{91D0321F-3AE0-467D-966D-908DC1262B79}" dt="2023-04-19T10:09:06.294" v="1860" actId="14100"/>
          <ac:grpSpMkLst>
            <pc:docMk/>
            <pc:sldMk cId="2057010615" sldId="268"/>
            <ac:grpSpMk id="65" creationId="{B6647716-FE8B-BF54-2730-1B1FC7106141}"/>
          </ac:grpSpMkLst>
        </pc:grpChg>
        <pc:grpChg chg="mod topLvl">
          <ac:chgData name="Razvan Alexandru Cosac" userId="de001e59-bbf6-4693-bba2-00b3a8d5c6a1" providerId="ADAL" clId="{91D0321F-3AE0-467D-966D-908DC1262B79}" dt="2023-04-19T10:14:07.425" v="1962" actId="1076"/>
          <ac:grpSpMkLst>
            <pc:docMk/>
            <pc:sldMk cId="2057010615" sldId="268"/>
            <ac:grpSpMk id="66" creationId="{1B9D00FC-8B62-0C7C-4339-4578A3CAE22A}"/>
          </ac:grpSpMkLst>
        </pc:grpChg>
        <pc:grpChg chg="mod topLvl">
          <ac:chgData name="Razvan Alexandru Cosac" userId="de001e59-bbf6-4693-bba2-00b3a8d5c6a1" providerId="ADAL" clId="{91D0321F-3AE0-467D-966D-908DC1262B79}" dt="2023-04-19T10:08:39.132" v="1857" actId="1076"/>
          <ac:grpSpMkLst>
            <pc:docMk/>
            <pc:sldMk cId="2057010615" sldId="268"/>
            <ac:grpSpMk id="67" creationId="{8182C57C-BD7A-987D-65EC-4B57E448FE3E}"/>
          </ac:grpSpMkLst>
        </pc:grpChg>
        <pc:picChg chg="mod">
          <ac:chgData name="Razvan Alexandru Cosac" userId="de001e59-bbf6-4693-bba2-00b3a8d5c6a1" providerId="ADAL" clId="{91D0321F-3AE0-467D-966D-908DC1262B79}" dt="2023-04-19T09:48:22.172" v="1608"/>
          <ac:picMkLst>
            <pc:docMk/>
            <pc:sldMk cId="2057010615" sldId="268"/>
            <ac:picMk id="25" creationId="{D20655A7-DED7-6BFA-81D1-CA8883B849B3}"/>
          </ac:picMkLst>
        </pc:picChg>
        <pc:picChg chg="mod">
          <ac:chgData name="Razvan Alexandru Cosac" userId="de001e59-bbf6-4693-bba2-00b3a8d5c6a1" providerId="ADAL" clId="{91D0321F-3AE0-467D-966D-908DC1262B79}" dt="2023-04-19T09:48:22.172" v="1608"/>
          <ac:picMkLst>
            <pc:docMk/>
            <pc:sldMk cId="2057010615" sldId="268"/>
            <ac:picMk id="26" creationId="{EA3A7C1C-1CDB-A1EB-9F25-9DA8D3918FA9}"/>
          </ac:picMkLst>
        </pc:picChg>
        <pc:picChg chg="mod">
          <ac:chgData name="Razvan Alexandru Cosac" userId="de001e59-bbf6-4693-bba2-00b3a8d5c6a1" providerId="ADAL" clId="{91D0321F-3AE0-467D-966D-908DC1262B79}" dt="2023-04-19T09:48:22.172" v="1608"/>
          <ac:picMkLst>
            <pc:docMk/>
            <pc:sldMk cId="2057010615" sldId="268"/>
            <ac:picMk id="27" creationId="{605DD7C8-E080-BEC9-6313-9D06A00820BC}"/>
          </ac:picMkLst>
        </pc:picChg>
        <pc:picChg chg="mod topLvl">
          <ac:chgData name="Razvan Alexandru Cosac" userId="de001e59-bbf6-4693-bba2-00b3a8d5c6a1" providerId="ADAL" clId="{91D0321F-3AE0-467D-966D-908DC1262B79}" dt="2023-04-19T09:50:41.102" v="1643" actId="165"/>
          <ac:picMkLst>
            <pc:docMk/>
            <pc:sldMk cId="2057010615" sldId="268"/>
            <ac:picMk id="53" creationId="{759D1E2B-8349-2828-FCC6-631CF1D55C23}"/>
          </ac:picMkLst>
        </pc:picChg>
        <pc:picChg chg="mod topLvl">
          <ac:chgData name="Razvan Alexandru Cosac" userId="de001e59-bbf6-4693-bba2-00b3a8d5c6a1" providerId="ADAL" clId="{91D0321F-3AE0-467D-966D-908DC1262B79}" dt="2023-04-19T09:50:41.102" v="1643" actId="165"/>
          <ac:picMkLst>
            <pc:docMk/>
            <pc:sldMk cId="2057010615" sldId="268"/>
            <ac:picMk id="54" creationId="{5BB50E79-55C8-5002-88AB-D7869B438F3B}"/>
          </ac:picMkLst>
        </pc:picChg>
        <pc:picChg chg="mod topLvl">
          <ac:chgData name="Razvan Alexandru Cosac" userId="de001e59-bbf6-4693-bba2-00b3a8d5c6a1" providerId="ADAL" clId="{91D0321F-3AE0-467D-966D-908DC1262B79}" dt="2023-04-19T09:50:41.102" v="1643" actId="165"/>
          <ac:picMkLst>
            <pc:docMk/>
            <pc:sldMk cId="2057010615" sldId="268"/>
            <ac:picMk id="55" creationId="{466FEBF3-AFAB-A428-AF96-540FA2E8A08B}"/>
          </ac:picMkLst>
        </pc:picChg>
        <pc:cxnChg chg="add mod">
          <ac:chgData name="Razvan Alexandru Cosac" userId="de001e59-bbf6-4693-bba2-00b3a8d5c6a1" providerId="ADAL" clId="{91D0321F-3AE0-467D-966D-908DC1262B79}" dt="2023-04-18T16:12:09.629" v="648"/>
          <ac:cxnSpMkLst>
            <pc:docMk/>
            <pc:sldMk cId="2057010615" sldId="268"/>
            <ac:cxnSpMk id="15" creationId="{829AE057-52C8-139E-4DF4-538BF34BCC91}"/>
          </ac:cxnSpMkLst>
        </pc:cxnChg>
        <pc:cxnChg chg="add mod">
          <ac:chgData name="Razvan Alexandru Cosac" userId="de001e59-bbf6-4693-bba2-00b3a8d5c6a1" providerId="ADAL" clId="{91D0321F-3AE0-467D-966D-908DC1262B79}" dt="2023-04-18T16:12:09.629" v="648"/>
          <ac:cxnSpMkLst>
            <pc:docMk/>
            <pc:sldMk cId="2057010615" sldId="268"/>
            <ac:cxnSpMk id="16" creationId="{EE96643D-6F69-2F3A-3AA0-39B07C654F87}"/>
          </ac:cxnSpMkLst>
        </pc:cxnChg>
        <pc:cxnChg chg="add mod">
          <ac:chgData name="Razvan Alexandru Cosac" userId="de001e59-bbf6-4693-bba2-00b3a8d5c6a1" providerId="ADAL" clId="{91D0321F-3AE0-467D-966D-908DC1262B79}" dt="2023-04-18T16:12:09.629" v="648"/>
          <ac:cxnSpMkLst>
            <pc:docMk/>
            <pc:sldMk cId="2057010615" sldId="268"/>
            <ac:cxnSpMk id="17" creationId="{E4FDBECB-9D7E-8597-716C-C91786DF469F}"/>
          </ac:cxnSpMkLst>
        </pc:cxnChg>
        <pc:cxnChg chg="add mod">
          <ac:chgData name="Razvan Alexandru Cosac" userId="de001e59-bbf6-4693-bba2-00b3a8d5c6a1" providerId="ADAL" clId="{91D0321F-3AE0-467D-966D-908DC1262B79}" dt="2023-04-18T16:12:09.629" v="648"/>
          <ac:cxnSpMkLst>
            <pc:docMk/>
            <pc:sldMk cId="2057010615" sldId="268"/>
            <ac:cxnSpMk id="18" creationId="{45D2EF77-7A80-83D2-18DC-E9BD583D0A1A}"/>
          </ac:cxnSpMkLst>
        </pc:cxnChg>
      </pc:sldChg>
      <pc:sldChg chg="addSp delSp modSp new mod">
        <pc:chgData name="Razvan Alexandru Cosac" userId="de001e59-bbf6-4693-bba2-00b3a8d5c6a1" providerId="ADAL" clId="{91D0321F-3AE0-467D-966D-908DC1262B79}" dt="2023-04-19T07:22:36.704" v="783" actId="1035"/>
        <pc:sldMkLst>
          <pc:docMk/>
          <pc:sldMk cId="672268880" sldId="269"/>
        </pc:sldMkLst>
        <pc:spChg chg="del">
          <ac:chgData name="Razvan Alexandru Cosac" userId="de001e59-bbf6-4693-bba2-00b3a8d5c6a1" providerId="ADAL" clId="{91D0321F-3AE0-467D-966D-908DC1262B79}" dt="2023-04-18T12:34:12.185" v="524" actId="478"/>
          <ac:spMkLst>
            <pc:docMk/>
            <pc:sldMk cId="672268880" sldId="269"/>
            <ac:spMk id="2" creationId="{B1DB8B17-E775-97F8-25F0-8A43B41E3208}"/>
          </ac:spMkLst>
        </pc:spChg>
        <pc:spChg chg="mod">
          <ac:chgData name="Razvan Alexandru Cosac" userId="de001e59-bbf6-4693-bba2-00b3a8d5c6a1" providerId="ADAL" clId="{91D0321F-3AE0-467D-966D-908DC1262B79}" dt="2023-04-18T12:33:57.738" v="523" actId="404"/>
          <ac:spMkLst>
            <pc:docMk/>
            <pc:sldMk cId="672268880" sldId="269"/>
            <ac:spMk id="3" creationId="{F38B5E0A-8E01-5A80-CE82-264CC03EDB66}"/>
          </ac:spMkLst>
        </pc:spChg>
        <pc:spChg chg="mod">
          <ac:chgData name="Razvan Alexandru Cosac" userId="de001e59-bbf6-4693-bba2-00b3a8d5c6a1" providerId="ADAL" clId="{91D0321F-3AE0-467D-966D-908DC1262B79}" dt="2023-04-19T07:22:36.704" v="783" actId="1035"/>
          <ac:spMkLst>
            <pc:docMk/>
            <pc:sldMk cId="672268880" sldId="269"/>
            <ac:spMk id="5" creationId="{5CA60C7D-6B4D-429C-9365-F70AF56575FC}"/>
          </ac:spMkLst>
        </pc:spChg>
        <pc:spChg chg="mod">
          <ac:chgData name="Razvan Alexandru Cosac" userId="de001e59-bbf6-4693-bba2-00b3a8d5c6a1" providerId="ADAL" clId="{91D0321F-3AE0-467D-966D-908DC1262B79}" dt="2023-04-18T12:34:16.904" v="525"/>
          <ac:spMkLst>
            <pc:docMk/>
            <pc:sldMk cId="672268880" sldId="269"/>
            <ac:spMk id="6" creationId="{05D6B0A3-C8A3-DB3B-2F15-381D1E9098D1}"/>
          </ac:spMkLst>
        </pc:spChg>
        <pc:spChg chg="mod">
          <ac:chgData name="Razvan Alexandru Cosac" userId="de001e59-bbf6-4693-bba2-00b3a8d5c6a1" providerId="ADAL" clId="{91D0321F-3AE0-467D-966D-908DC1262B79}" dt="2023-04-18T12:34:55.578" v="529" actId="20577"/>
          <ac:spMkLst>
            <pc:docMk/>
            <pc:sldMk cId="672268880" sldId="269"/>
            <ac:spMk id="8" creationId="{B0ABC3C1-D7A0-99E7-6AF8-27F409E10810}"/>
          </ac:spMkLst>
        </pc:spChg>
        <pc:spChg chg="mod">
          <ac:chgData name="Razvan Alexandru Cosac" userId="de001e59-bbf6-4693-bba2-00b3a8d5c6a1" providerId="ADAL" clId="{91D0321F-3AE0-467D-966D-908DC1262B79}" dt="2023-04-18T12:34:16.904" v="525"/>
          <ac:spMkLst>
            <pc:docMk/>
            <pc:sldMk cId="672268880" sldId="269"/>
            <ac:spMk id="9" creationId="{94FA8A73-75C9-D920-7A22-CF67CDEB2813}"/>
          </ac:spMkLst>
        </pc:spChg>
        <pc:spChg chg="mod">
          <ac:chgData name="Razvan Alexandru Cosac" userId="de001e59-bbf6-4693-bba2-00b3a8d5c6a1" providerId="ADAL" clId="{91D0321F-3AE0-467D-966D-908DC1262B79}" dt="2023-04-18T12:35:05.883" v="533" actId="20577"/>
          <ac:spMkLst>
            <pc:docMk/>
            <pc:sldMk cId="672268880" sldId="269"/>
            <ac:spMk id="11" creationId="{4B6EC736-FA38-0412-F81C-A9B650E04A88}"/>
          </ac:spMkLst>
        </pc:spChg>
        <pc:spChg chg="mod">
          <ac:chgData name="Razvan Alexandru Cosac" userId="de001e59-bbf6-4693-bba2-00b3a8d5c6a1" providerId="ADAL" clId="{91D0321F-3AE0-467D-966D-908DC1262B79}" dt="2023-04-18T12:34:16.904" v="525"/>
          <ac:spMkLst>
            <pc:docMk/>
            <pc:sldMk cId="672268880" sldId="269"/>
            <ac:spMk id="12" creationId="{C863F85B-90B8-6FED-0B1B-7B2C7A846020}"/>
          </ac:spMkLst>
        </pc:spChg>
        <pc:spChg chg="mod">
          <ac:chgData name="Razvan Alexandru Cosac" userId="de001e59-bbf6-4693-bba2-00b3a8d5c6a1" providerId="ADAL" clId="{91D0321F-3AE0-467D-966D-908DC1262B79}" dt="2023-04-18T12:35:13.642" v="537" actId="20577"/>
          <ac:spMkLst>
            <pc:docMk/>
            <pc:sldMk cId="672268880" sldId="269"/>
            <ac:spMk id="14" creationId="{47317018-F1DC-0720-AFBA-6500E0891CAF}"/>
          </ac:spMkLst>
        </pc:spChg>
        <pc:spChg chg="mod">
          <ac:chgData name="Razvan Alexandru Cosac" userId="de001e59-bbf6-4693-bba2-00b3a8d5c6a1" providerId="ADAL" clId="{91D0321F-3AE0-467D-966D-908DC1262B79}" dt="2023-04-18T12:34:16.904" v="525"/>
          <ac:spMkLst>
            <pc:docMk/>
            <pc:sldMk cId="672268880" sldId="269"/>
            <ac:spMk id="15" creationId="{0AEA7B8F-E16E-BD5E-C885-147D020E3E33}"/>
          </ac:spMkLst>
        </pc:spChg>
        <pc:spChg chg="add mod">
          <ac:chgData name="Razvan Alexandru Cosac" userId="de001e59-bbf6-4693-bba2-00b3a8d5c6a1" providerId="ADAL" clId="{91D0321F-3AE0-467D-966D-908DC1262B79}" dt="2023-04-18T12:34:37.146" v="526" actId="1076"/>
          <ac:spMkLst>
            <pc:docMk/>
            <pc:sldMk cId="672268880" sldId="269"/>
            <ac:spMk id="16" creationId="{AA4E5B6D-E501-1642-24B8-48F3A13A65A2}"/>
          </ac:spMkLst>
        </pc:spChg>
        <pc:spChg chg="add mod">
          <ac:chgData name="Razvan Alexandru Cosac" userId="de001e59-bbf6-4693-bba2-00b3a8d5c6a1" providerId="ADAL" clId="{91D0321F-3AE0-467D-966D-908DC1262B79}" dt="2023-04-18T12:34:37.146" v="526" actId="1076"/>
          <ac:spMkLst>
            <pc:docMk/>
            <pc:sldMk cId="672268880" sldId="269"/>
            <ac:spMk id="17" creationId="{3C0683E2-FA85-03AE-C676-445607CFE609}"/>
          </ac:spMkLst>
        </pc:spChg>
        <pc:spChg chg="add mod">
          <ac:chgData name="Razvan Alexandru Cosac" userId="de001e59-bbf6-4693-bba2-00b3a8d5c6a1" providerId="ADAL" clId="{91D0321F-3AE0-467D-966D-908DC1262B79}" dt="2023-04-18T12:34:37.146" v="526" actId="1076"/>
          <ac:spMkLst>
            <pc:docMk/>
            <pc:sldMk cId="672268880" sldId="269"/>
            <ac:spMk id="19" creationId="{85566761-B6A6-9768-9C0D-BBB4CC79BB27}"/>
          </ac:spMkLst>
        </pc:spChg>
        <pc:spChg chg="add mod">
          <ac:chgData name="Razvan Alexandru Cosac" userId="de001e59-bbf6-4693-bba2-00b3a8d5c6a1" providerId="ADAL" clId="{91D0321F-3AE0-467D-966D-908DC1262B79}" dt="2023-04-18T12:34:37.146" v="526" actId="1076"/>
          <ac:spMkLst>
            <pc:docMk/>
            <pc:sldMk cId="672268880" sldId="269"/>
            <ac:spMk id="20" creationId="{08D82F47-081A-BA02-B89A-6A49764FCD52}"/>
          </ac:spMkLst>
        </pc:spChg>
        <pc:spChg chg="add mod">
          <ac:chgData name="Razvan Alexandru Cosac" userId="de001e59-bbf6-4693-bba2-00b3a8d5c6a1" providerId="ADAL" clId="{91D0321F-3AE0-467D-966D-908DC1262B79}" dt="2023-04-18T12:34:37.146" v="526" actId="1076"/>
          <ac:spMkLst>
            <pc:docMk/>
            <pc:sldMk cId="672268880" sldId="269"/>
            <ac:spMk id="22" creationId="{052EA94E-60C6-62B9-8684-C1A81901DD1E}"/>
          </ac:spMkLst>
        </pc:spChg>
        <pc:grpChg chg="add mod">
          <ac:chgData name="Razvan Alexandru Cosac" userId="de001e59-bbf6-4693-bba2-00b3a8d5c6a1" providerId="ADAL" clId="{91D0321F-3AE0-467D-966D-908DC1262B79}" dt="2023-04-19T07:22:31.177" v="777" actId="1036"/>
          <ac:grpSpMkLst>
            <pc:docMk/>
            <pc:sldMk cId="672268880" sldId="269"/>
            <ac:grpSpMk id="4" creationId="{DE879CD5-48B6-B206-FDC9-E5BFAE57F97F}"/>
          </ac:grpSpMkLst>
        </pc:grpChg>
        <pc:grpChg chg="add mod">
          <ac:chgData name="Razvan Alexandru Cosac" userId="de001e59-bbf6-4693-bba2-00b3a8d5c6a1" providerId="ADAL" clId="{91D0321F-3AE0-467D-966D-908DC1262B79}" dt="2023-04-18T12:34:37.146" v="526" actId="1076"/>
          <ac:grpSpMkLst>
            <pc:docMk/>
            <pc:sldMk cId="672268880" sldId="269"/>
            <ac:grpSpMk id="7" creationId="{3A452452-06CD-BD56-09FF-13F2160BDED5}"/>
          </ac:grpSpMkLst>
        </pc:grpChg>
        <pc:grpChg chg="add mod">
          <ac:chgData name="Razvan Alexandru Cosac" userId="de001e59-bbf6-4693-bba2-00b3a8d5c6a1" providerId="ADAL" clId="{91D0321F-3AE0-467D-966D-908DC1262B79}" dt="2023-04-18T12:34:37.146" v="526" actId="1076"/>
          <ac:grpSpMkLst>
            <pc:docMk/>
            <pc:sldMk cId="672268880" sldId="269"/>
            <ac:grpSpMk id="10" creationId="{82C82C95-4F19-34FE-DE84-215BC7F75443}"/>
          </ac:grpSpMkLst>
        </pc:grpChg>
        <pc:grpChg chg="add mod">
          <ac:chgData name="Razvan Alexandru Cosac" userId="de001e59-bbf6-4693-bba2-00b3a8d5c6a1" providerId="ADAL" clId="{91D0321F-3AE0-467D-966D-908DC1262B79}" dt="2023-04-18T12:34:37.146" v="526" actId="1076"/>
          <ac:grpSpMkLst>
            <pc:docMk/>
            <pc:sldMk cId="672268880" sldId="269"/>
            <ac:grpSpMk id="13" creationId="{EF27A14C-F157-0249-6C61-C797BF11CC8D}"/>
          </ac:grpSpMkLst>
        </pc:grpChg>
        <pc:picChg chg="add mod">
          <ac:chgData name="Razvan Alexandru Cosac" userId="de001e59-bbf6-4693-bba2-00b3a8d5c6a1" providerId="ADAL" clId="{91D0321F-3AE0-467D-966D-908DC1262B79}" dt="2023-04-18T12:34:37.146" v="526" actId="1076"/>
          <ac:picMkLst>
            <pc:docMk/>
            <pc:sldMk cId="672268880" sldId="269"/>
            <ac:picMk id="18" creationId="{C80338F7-7CC0-FF1F-DCFA-A481F3F94E6F}"/>
          </ac:picMkLst>
        </pc:picChg>
        <pc:picChg chg="add mod">
          <ac:chgData name="Razvan Alexandru Cosac" userId="de001e59-bbf6-4693-bba2-00b3a8d5c6a1" providerId="ADAL" clId="{91D0321F-3AE0-467D-966D-908DC1262B79}" dt="2023-04-18T12:34:37.146" v="526" actId="1076"/>
          <ac:picMkLst>
            <pc:docMk/>
            <pc:sldMk cId="672268880" sldId="269"/>
            <ac:picMk id="21" creationId="{B404E4A2-E6E2-991D-2944-1B51F41F9726}"/>
          </ac:picMkLst>
        </pc:picChg>
      </pc:sldChg>
      <pc:sldChg chg="addSp delSp modSp new mod">
        <pc:chgData name="Razvan Alexandru Cosac" userId="de001e59-bbf6-4693-bba2-00b3a8d5c6a1" providerId="ADAL" clId="{91D0321F-3AE0-467D-966D-908DC1262B79}" dt="2023-04-18T12:36:08.987" v="561" actId="20577"/>
        <pc:sldMkLst>
          <pc:docMk/>
          <pc:sldMk cId="419369665" sldId="270"/>
        </pc:sldMkLst>
        <pc:spChg chg="del">
          <ac:chgData name="Razvan Alexandru Cosac" userId="de001e59-bbf6-4693-bba2-00b3a8d5c6a1" providerId="ADAL" clId="{91D0321F-3AE0-467D-966D-908DC1262B79}" dt="2023-04-18T12:30:59.226" v="503" actId="478"/>
          <ac:spMkLst>
            <pc:docMk/>
            <pc:sldMk cId="419369665" sldId="270"/>
            <ac:spMk id="2" creationId="{1FB1407C-8529-733A-641B-608A4910D945}"/>
          </ac:spMkLst>
        </pc:spChg>
        <pc:spChg chg="mod">
          <ac:chgData name="Razvan Alexandru Cosac" userId="de001e59-bbf6-4693-bba2-00b3a8d5c6a1" providerId="ADAL" clId="{91D0321F-3AE0-467D-966D-908DC1262B79}" dt="2023-04-18T12:30:46.348" v="502" actId="404"/>
          <ac:spMkLst>
            <pc:docMk/>
            <pc:sldMk cId="419369665" sldId="270"/>
            <ac:spMk id="3" creationId="{C2E60C86-11C6-31EB-63E6-2D7FE60E7AA6}"/>
          </ac:spMkLst>
        </pc:spChg>
        <pc:spChg chg="add mod">
          <ac:chgData name="Razvan Alexandru Cosac" userId="de001e59-bbf6-4693-bba2-00b3a8d5c6a1" providerId="ADAL" clId="{91D0321F-3AE0-467D-966D-908DC1262B79}" dt="2023-04-18T12:36:08.987" v="561" actId="20577"/>
          <ac:spMkLst>
            <pc:docMk/>
            <pc:sldMk cId="419369665" sldId="270"/>
            <ac:spMk id="4" creationId="{785116A2-9FB2-551E-1665-722B6F30EC4D}"/>
          </ac:spMkLst>
        </pc:spChg>
        <pc:picChg chg="add mod">
          <ac:chgData name="Razvan Alexandru Cosac" userId="de001e59-bbf6-4693-bba2-00b3a8d5c6a1" providerId="ADAL" clId="{91D0321F-3AE0-467D-966D-908DC1262B79}" dt="2023-04-18T12:32:22.273" v="515" actId="1076"/>
          <ac:picMkLst>
            <pc:docMk/>
            <pc:sldMk cId="419369665" sldId="270"/>
            <ac:picMk id="6" creationId="{B5976BA0-12A8-A016-CBDA-2BF1C2BE1823}"/>
          </ac:picMkLst>
        </pc:picChg>
      </pc:sldChg>
      <pc:sldChg chg="addSp delSp modSp new mod">
        <pc:chgData name="Razvan Alexandru Cosac" userId="de001e59-bbf6-4693-bba2-00b3a8d5c6a1" providerId="ADAL" clId="{91D0321F-3AE0-467D-966D-908DC1262B79}" dt="2023-04-19T12:19:54.304" v="1992" actId="20577"/>
        <pc:sldMkLst>
          <pc:docMk/>
          <pc:sldMk cId="1810653765" sldId="271"/>
        </pc:sldMkLst>
        <pc:spChg chg="del">
          <ac:chgData name="Razvan Alexandru Cosac" userId="de001e59-bbf6-4693-bba2-00b3a8d5c6a1" providerId="ADAL" clId="{91D0321F-3AE0-467D-966D-908DC1262B79}" dt="2023-04-18T12:25:57.839" v="428" actId="478"/>
          <ac:spMkLst>
            <pc:docMk/>
            <pc:sldMk cId="1810653765" sldId="271"/>
            <ac:spMk id="2" creationId="{D7B66698-4042-0B48-C384-239742DE1609}"/>
          </ac:spMkLst>
        </pc:spChg>
        <pc:spChg chg="mod">
          <ac:chgData name="Razvan Alexandru Cosac" userId="de001e59-bbf6-4693-bba2-00b3a8d5c6a1" providerId="ADAL" clId="{91D0321F-3AE0-467D-966D-908DC1262B79}" dt="2023-04-18T12:26:32.704" v="444" actId="20577"/>
          <ac:spMkLst>
            <pc:docMk/>
            <pc:sldMk cId="1810653765" sldId="271"/>
            <ac:spMk id="3" creationId="{C5422708-F7E5-A0A6-5E69-71588A8F9877}"/>
          </ac:spMkLst>
        </pc:spChg>
        <pc:spChg chg="add mod">
          <ac:chgData name="Razvan Alexandru Cosac" userId="de001e59-bbf6-4693-bba2-00b3a8d5c6a1" providerId="ADAL" clId="{91D0321F-3AE0-467D-966D-908DC1262B79}" dt="2023-04-18T12:27:57.770" v="470" actId="1076"/>
          <ac:spMkLst>
            <pc:docMk/>
            <pc:sldMk cId="1810653765" sldId="271"/>
            <ac:spMk id="7" creationId="{E293B2BD-54D1-B365-3A96-32DE1CD7B27D}"/>
          </ac:spMkLst>
        </pc:spChg>
        <pc:graphicFrameChg chg="add del mod">
          <ac:chgData name="Razvan Alexandru Cosac" userId="de001e59-bbf6-4693-bba2-00b3a8d5c6a1" providerId="ADAL" clId="{91D0321F-3AE0-467D-966D-908DC1262B79}" dt="2023-04-18T12:26:53.459" v="448"/>
          <ac:graphicFrameMkLst>
            <pc:docMk/>
            <pc:sldMk cId="1810653765" sldId="271"/>
            <ac:graphicFrameMk id="4" creationId="{79B145FA-62B7-8132-A39C-FE6AEEF5D533}"/>
          </ac:graphicFrameMkLst>
        </pc:graphicFrameChg>
        <pc:graphicFrameChg chg="add del mod">
          <ac:chgData name="Razvan Alexandru Cosac" userId="de001e59-bbf6-4693-bba2-00b3a8d5c6a1" providerId="ADAL" clId="{91D0321F-3AE0-467D-966D-908DC1262B79}" dt="2023-04-18T12:26:57.049" v="452"/>
          <ac:graphicFrameMkLst>
            <pc:docMk/>
            <pc:sldMk cId="1810653765" sldId="271"/>
            <ac:graphicFrameMk id="5" creationId="{D2AD6DD3-7B0E-D5C8-FF7D-462E3163C2F5}"/>
          </ac:graphicFrameMkLst>
        </pc:graphicFrameChg>
        <pc:graphicFrameChg chg="add mod modGraphic">
          <ac:chgData name="Razvan Alexandru Cosac" userId="de001e59-bbf6-4693-bba2-00b3a8d5c6a1" providerId="ADAL" clId="{91D0321F-3AE0-467D-966D-908DC1262B79}" dt="2023-04-19T12:19:54.304" v="1992" actId="20577"/>
          <ac:graphicFrameMkLst>
            <pc:docMk/>
            <pc:sldMk cId="1810653765" sldId="271"/>
            <ac:graphicFrameMk id="6" creationId="{F188C963-549C-A0EC-4946-96C11D88C2A9}"/>
          </ac:graphicFrameMkLst>
        </pc:graphicFrameChg>
      </pc:sldChg>
      <pc:sldChg chg="addSp delSp modSp new mod">
        <pc:chgData name="Razvan Alexandru Cosac" userId="de001e59-bbf6-4693-bba2-00b3a8d5c6a1" providerId="ADAL" clId="{91D0321F-3AE0-467D-966D-908DC1262B79}" dt="2023-04-19T09:52:38.348" v="1662" actId="207"/>
        <pc:sldMkLst>
          <pc:docMk/>
          <pc:sldMk cId="2861995134" sldId="272"/>
        </pc:sldMkLst>
        <pc:spChg chg="del">
          <ac:chgData name="Razvan Alexandru Cosac" userId="de001e59-bbf6-4693-bba2-00b3a8d5c6a1" providerId="ADAL" clId="{91D0321F-3AE0-467D-966D-908DC1262B79}" dt="2023-04-18T12:36:48.122" v="562" actId="478"/>
          <ac:spMkLst>
            <pc:docMk/>
            <pc:sldMk cId="2861995134" sldId="272"/>
            <ac:spMk id="2" creationId="{243132F5-21A7-C80B-0A62-E5D1A6FBDF6F}"/>
          </ac:spMkLst>
        </pc:spChg>
        <pc:spChg chg="add del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3" creationId="{B14D3987-FFDF-CC76-44D8-C52EF141E030}"/>
          </ac:spMkLst>
        </pc:spChg>
        <pc:spChg chg="add del mod">
          <ac:chgData name="Razvan Alexandru Cosac" userId="de001e59-bbf6-4693-bba2-00b3a8d5c6a1" providerId="ADAL" clId="{91D0321F-3AE0-467D-966D-908DC1262B79}" dt="2023-04-18T12:35:47.951" v="546"/>
          <ac:spMkLst>
            <pc:docMk/>
            <pc:sldMk cId="2861995134" sldId="272"/>
            <ac:spMk id="4" creationId="{DCA883E4-4348-A159-A8BC-6F2C9F4F7B2A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5" creationId="{333D8C4A-8201-89BF-D5C4-35B568B5B005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" creationId="{04240F3D-63A3-5180-92AA-FC4EF3179460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7" creationId="{39E3DC38-3C99-898C-BE54-00B837CAFB59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8" creationId="{D3E1CAB3-CEB5-8264-9448-B4DEA0C1FF4B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9" creationId="{5CEAC233-9198-F8C0-43D5-3AD29CDFFED0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3" creationId="{D9359570-8342-FEEA-22DD-626695596673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4" creationId="{25A6B207-A2BA-6CFC-6D76-3BB30CF09F56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5" creationId="{E4C6E159-018A-F4C2-63E7-742884571ABB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6" creationId="{A16F6171-50D4-AA17-7FAB-A964739EE626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7" creationId="{20AD4C63-EE1B-EEA0-974C-B8C5146EE20A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8" creationId="{A5D86781-6B9E-4173-FB38-6F4663857E2F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29" creationId="{46F769AE-91D6-8738-8B8B-41A329465060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0" creationId="{086A84A3-F918-8B17-18E2-68C281733420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1" creationId="{E4B128C5-6212-0303-A18F-8C2A3621B146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2" creationId="{B91D2ED4-B7A0-21AB-B000-36DDFCD9B477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3" creationId="{AF42B34F-C994-8986-F7D2-73E2EF2D3901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4" creationId="{BC78C974-FFC7-51A1-587A-23E666761D3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5" creationId="{6A828CFB-D4F1-82D5-91F4-80B946BFB6BB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6" creationId="{A2A4D07A-48E5-CD86-5482-EB0A70F3C63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37" creationId="{353309E0-DF82-30A1-99A6-7E481E13E819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39" creationId="{D1F4CFDA-E2EB-E558-7482-9AB7E31D3149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0" creationId="{94B60BF2-78D2-C488-34DE-6CDD664ACD7B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2" creationId="{CF91A7A9-AEF9-5711-5722-714852772AE4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3" creationId="{6DA12CE1-D7E4-E183-BCC8-D6E93ED330CD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5" creationId="{9E256783-4383-324E-181A-7EAE2E7075A7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6" creationId="{7B9000FE-3736-BF9C-36DE-7BB1B43103FC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8" creationId="{682CC389-E065-8707-6214-4B5168260C0B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49" creationId="{72FEA779-A422-928F-1555-1715231AF767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53" creationId="{9096BCDB-B388-498E-D5FD-556C90240C5E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54" creationId="{1E314948-D63F-A968-04FC-798A920964A7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55" creationId="{C2CC9E78-A86B-3151-9BFC-19CA11023FE8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56" creationId="{C542432D-C591-53EA-31C1-A016EB6E30A8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57" creationId="{958D43A4-68F1-7933-AD86-BCF8C2BC228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58" creationId="{3912B77B-2AA7-C74A-3646-36566C696B67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59" creationId="{F2425C04-064D-8462-B9D5-D3CA2140B963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0" creationId="{B830A73A-FFFE-EA62-A975-1760E784B3EA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1" creationId="{F04C1D2E-AF88-08BE-AD65-1D4FB557C754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2" creationId="{B7F2BB4A-CD29-BFB2-7ABD-B5BA7B9EAFE6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64" creationId="{8851E5CE-B3DA-82D0-B133-1950EAA83908}"/>
          </ac:spMkLst>
        </pc:spChg>
        <pc:spChg chg="mod">
          <ac:chgData name="Razvan Alexandru Cosac" userId="de001e59-bbf6-4693-bba2-00b3a8d5c6a1" providerId="ADAL" clId="{91D0321F-3AE0-467D-966D-908DC1262B79}" dt="2023-04-18T12:36:55.902" v="563"/>
          <ac:spMkLst>
            <pc:docMk/>
            <pc:sldMk cId="2861995134" sldId="272"/>
            <ac:spMk id="65" creationId="{7E4D45B2-9EF6-FC32-D488-3B542E827B0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6" creationId="{A4194A9A-63D6-4AA0-5508-4E5A2684792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7" creationId="{C05A7B17-3A4A-0106-8A32-94084DA652A7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8" creationId="{2B57E64A-5D23-4BA9-3B20-CEFAD6EBFC6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69" creationId="{383AAA1C-3E23-7FF9-436D-B0EBF0CA05B2}"/>
          </ac:spMkLst>
        </pc:spChg>
        <pc:spChg chg="add del mod">
          <ac:chgData name="Razvan Alexandru Cosac" userId="de001e59-bbf6-4693-bba2-00b3a8d5c6a1" providerId="ADAL" clId="{91D0321F-3AE0-467D-966D-908DC1262B79}" dt="2023-04-18T12:36:59.424" v="566"/>
          <ac:spMkLst>
            <pc:docMk/>
            <pc:sldMk cId="2861995134" sldId="272"/>
            <ac:spMk id="70" creationId="{A158B69D-64B4-CEB8-2D1B-C48927FD9019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71" creationId="{F2713AC8-7011-2FF6-B62B-A6FB8E724265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72" creationId="{6167997F-A7CB-4ABC-0C8D-C9BA64404B38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73" creationId="{F6F320F2-2E90-3FD3-2711-3894DC9E7755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74" creationId="{113F1911-CEEC-8E70-9D58-B92F75DEC584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75" creationId="{CD99A801-0ACC-C7E6-D65D-B81127C733C5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89" creationId="{5CC66F1D-5FB2-CF40-8E85-6E3733D7254B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0" creationId="{93F6472A-FDF3-5C63-8492-55803FFD10F0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1" creationId="{4055D64A-8743-A874-5F2F-BFE2EE9F8359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2" creationId="{4307727E-2481-A1BB-3DC5-0B88F6D0B9FC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3" creationId="{979D48BE-FEE4-62EA-C341-B5DC885AFB84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4" creationId="{B015352D-6D3E-0459-3CD0-C52F0E9AC392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5" creationId="{04319AEF-B347-F0E9-A7E0-6CD35727090E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6" creationId="{E96B7FED-28FA-B196-CEB2-E1D5180409C7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7" creationId="{FD96AA16-CD2B-6D3B-0655-95BBD8476212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8" creationId="{2C845D25-722E-F307-52B8-7C8A563C8DB3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99" creationId="{5C1E39FE-47F6-EC21-1CD5-508D8852C32F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00" creationId="{213CCD45-B49C-F8F7-4FA2-A5AB4C095149}"/>
          </ac:spMkLst>
        </pc:spChg>
        <pc:spChg chg="add mod">
          <ac:chgData name="Razvan Alexandru Cosac" userId="de001e59-bbf6-4693-bba2-00b3a8d5c6a1" providerId="ADAL" clId="{91D0321F-3AE0-467D-966D-908DC1262B79}" dt="2023-04-19T09:52:37.114" v="1661" actId="207"/>
          <ac:spMkLst>
            <pc:docMk/>
            <pc:sldMk cId="2861995134" sldId="272"/>
            <ac:spMk id="101" creationId="{22412DE6-A8D2-E9DC-AF79-7E200E389F37}"/>
          </ac:spMkLst>
        </pc:spChg>
        <pc:spChg chg="add mod">
          <ac:chgData name="Razvan Alexandru Cosac" userId="de001e59-bbf6-4693-bba2-00b3a8d5c6a1" providerId="ADAL" clId="{91D0321F-3AE0-467D-966D-908DC1262B79}" dt="2023-04-19T09:52:38.348" v="1662" actId="207"/>
          <ac:spMkLst>
            <pc:docMk/>
            <pc:sldMk cId="2861995134" sldId="272"/>
            <ac:spMk id="102" creationId="{9AFD1FAF-2368-82D6-5A7F-338D0560C900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03" creationId="{3C55414B-F246-799B-4D4C-7AA52D3A9B87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05" creationId="{AAADE69C-BD27-B932-B3A1-D22197D7BF5E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06" creationId="{8169744F-12B7-4587-A39C-15FE1121F20C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08" creationId="{D7C1DBB0-18F5-D142-0E76-D6BC9F922088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09" creationId="{5D9D0E79-CADF-067D-0B55-D3C5700A853E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11" creationId="{BED36F2B-D5B1-3B3D-BC20-FE2B0AC65A2B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12" creationId="{C18A48ED-7478-139F-27AF-C704D5055E55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14" creationId="{82730997-6A77-5104-A4FD-367FBC2CE09B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15" creationId="{90255ED9-789E-D7A2-A17E-0B9CCB9122AF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19" creationId="{3E3A6D51-ED5D-3457-044E-837C51DA10C3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0" creationId="{E3748A12-2DEB-C300-3089-235537CC1BEB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1" creationId="{EB6A5293-BB78-6A16-0C89-E6EB9A420A56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2" creationId="{B669E9A4-9969-154D-182E-79B54E84B82B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3" creationId="{AB372307-D3AB-16F8-DC5C-A7C706B0C8B6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4" creationId="{2C583A36-36AC-6B2A-1A81-1098A1D3B6E5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5" creationId="{8539397F-4F75-1D2A-836F-9C7C95C9C8E5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6" creationId="{AF8E0AF0-D576-B0AF-57B2-1B03B341A4C7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7" creationId="{0774A262-E3C6-D689-7909-EA3AF8604FF0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28" creationId="{24BF2642-0A34-4645-E432-88DBD6CD7F60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0" creationId="{665EFE10-E9D3-FEEF-81EC-41DB39D38FC9}"/>
          </ac:spMkLst>
        </pc:spChg>
        <pc:spChg chg="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1" creationId="{3183DB0B-13EE-8C57-34BB-F069516427A4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2" creationId="{8143E39C-8FFA-86D0-5D07-6665D6577A22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3" creationId="{3A5ED0CA-890A-6D0A-7D76-1B4C11160279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4" creationId="{D05949FD-DB5A-92FC-B7B1-023C1988E12D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5" creationId="{230C7B9B-F86C-0A5F-C6E4-8C38B4A9EE5D}"/>
          </ac:spMkLst>
        </pc:spChg>
        <pc:spChg chg="add mod">
          <ac:chgData name="Razvan Alexandru Cosac" userId="de001e59-bbf6-4693-bba2-00b3a8d5c6a1" providerId="ADAL" clId="{91D0321F-3AE0-467D-966D-908DC1262B79}" dt="2023-04-19T09:52:36.108" v="1660" actId="207"/>
          <ac:spMkLst>
            <pc:docMk/>
            <pc:sldMk cId="2861995134" sldId="272"/>
            <ac:spMk id="136" creationId="{589D8E13-EDAC-C8EC-A17D-1FCA88F5B3AE}"/>
          </ac:spMkLst>
        </pc:spChg>
        <pc:grpChg chg="add del mod">
          <ac:chgData name="Razvan Alexandru Cosac" userId="de001e59-bbf6-4693-bba2-00b3a8d5c6a1" providerId="ADAL" clId="{91D0321F-3AE0-467D-966D-908DC1262B79}" dt="2023-04-18T12:36:59.424" v="566"/>
          <ac:grpSpMkLst>
            <pc:docMk/>
            <pc:sldMk cId="2861995134" sldId="272"/>
            <ac:grpSpMk id="38" creationId="{41BBF87F-FD95-881B-9F75-2F86DE915C9C}"/>
          </ac:grpSpMkLst>
        </pc:grpChg>
        <pc:grpChg chg="add del mod">
          <ac:chgData name="Razvan Alexandru Cosac" userId="de001e59-bbf6-4693-bba2-00b3a8d5c6a1" providerId="ADAL" clId="{91D0321F-3AE0-467D-966D-908DC1262B79}" dt="2023-04-18T12:36:59.424" v="566"/>
          <ac:grpSpMkLst>
            <pc:docMk/>
            <pc:sldMk cId="2861995134" sldId="272"/>
            <ac:grpSpMk id="41" creationId="{241CA5DF-DA18-C1E2-ADA4-49403BF47259}"/>
          </ac:grpSpMkLst>
        </pc:grpChg>
        <pc:grpChg chg="add del mod">
          <ac:chgData name="Razvan Alexandru Cosac" userId="de001e59-bbf6-4693-bba2-00b3a8d5c6a1" providerId="ADAL" clId="{91D0321F-3AE0-467D-966D-908DC1262B79}" dt="2023-04-18T12:36:59.424" v="566"/>
          <ac:grpSpMkLst>
            <pc:docMk/>
            <pc:sldMk cId="2861995134" sldId="272"/>
            <ac:grpSpMk id="44" creationId="{B610097E-FA9F-BEDA-1FA3-722319CF1341}"/>
          </ac:grpSpMkLst>
        </pc:grpChg>
        <pc:grpChg chg="add del mod">
          <ac:chgData name="Razvan Alexandru Cosac" userId="de001e59-bbf6-4693-bba2-00b3a8d5c6a1" providerId="ADAL" clId="{91D0321F-3AE0-467D-966D-908DC1262B79}" dt="2023-04-18T12:36:59.424" v="566"/>
          <ac:grpSpMkLst>
            <pc:docMk/>
            <pc:sldMk cId="2861995134" sldId="272"/>
            <ac:grpSpMk id="47" creationId="{E622CCD5-B027-9B93-3327-7D4F79641537}"/>
          </ac:grpSpMkLst>
        </pc:grpChg>
        <pc:grpChg chg="add del mod">
          <ac:chgData name="Razvan Alexandru Cosac" userId="de001e59-bbf6-4693-bba2-00b3a8d5c6a1" providerId="ADAL" clId="{91D0321F-3AE0-467D-966D-908DC1262B79}" dt="2023-04-18T12:36:59.424" v="566"/>
          <ac:grpSpMkLst>
            <pc:docMk/>
            <pc:sldMk cId="2861995134" sldId="272"/>
            <ac:grpSpMk id="51" creationId="{05611239-504A-2BDF-29DC-2F0F5BC1D155}"/>
          </ac:grpSpMkLst>
        </pc:grpChg>
        <pc:grpChg chg="mod">
          <ac:chgData name="Razvan Alexandru Cosac" userId="de001e59-bbf6-4693-bba2-00b3a8d5c6a1" providerId="ADAL" clId="{91D0321F-3AE0-467D-966D-908DC1262B79}" dt="2023-04-18T12:36:55.902" v="563"/>
          <ac:grpSpMkLst>
            <pc:docMk/>
            <pc:sldMk cId="2861995134" sldId="272"/>
            <ac:grpSpMk id="52" creationId="{88696D8A-E89A-3D5C-19CF-60E8DEBFE4BC}"/>
          </ac:grpSpMkLst>
        </pc:grpChg>
        <pc:grpChg chg="add del mod">
          <ac:chgData name="Razvan Alexandru Cosac" userId="de001e59-bbf6-4693-bba2-00b3a8d5c6a1" providerId="ADAL" clId="{91D0321F-3AE0-467D-966D-908DC1262B79}" dt="2023-04-18T12:36:59.424" v="566"/>
          <ac:grpSpMkLst>
            <pc:docMk/>
            <pc:sldMk cId="2861995134" sldId="272"/>
            <ac:grpSpMk id="63" creationId="{32303C0E-92FE-22E1-48D0-48D697FF9539}"/>
          </ac:grpSpMkLst>
        </pc:grpChg>
        <pc:grpChg chg="add mod">
          <ac:chgData name="Razvan Alexandru Cosac" userId="de001e59-bbf6-4693-bba2-00b3a8d5c6a1" providerId="ADAL" clId="{91D0321F-3AE0-467D-966D-908DC1262B79}" dt="2023-04-18T12:36:59.515" v="567"/>
          <ac:grpSpMkLst>
            <pc:docMk/>
            <pc:sldMk cId="2861995134" sldId="272"/>
            <ac:grpSpMk id="104" creationId="{7CAB75B7-488E-799A-CC0A-63C85FF36A6F}"/>
          </ac:grpSpMkLst>
        </pc:grpChg>
        <pc:grpChg chg="add mod">
          <ac:chgData name="Razvan Alexandru Cosac" userId="de001e59-bbf6-4693-bba2-00b3a8d5c6a1" providerId="ADAL" clId="{91D0321F-3AE0-467D-966D-908DC1262B79}" dt="2023-04-18T12:36:59.515" v="567"/>
          <ac:grpSpMkLst>
            <pc:docMk/>
            <pc:sldMk cId="2861995134" sldId="272"/>
            <ac:grpSpMk id="107" creationId="{31D17302-2829-BA3D-5BEB-BBF9FFAF750F}"/>
          </ac:grpSpMkLst>
        </pc:grpChg>
        <pc:grpChg chg="add mod">
          <ac:chgData name="Razvan Alexandru Cosac" userId="de001e59-bbf6-4693-bba2-00b3a8d5c6a1" providerId="ADAL" clId="{91D0321F-3AE0-467D-966D-908DC1262B79}" dt="2023-04-18T12:36:59.515" v="567"/>
          <ac:grpSpMkLst>
            <pc:docMk/>
            <pc:sldMk cId="2861995134" sldId="272"/>
            <ac:grpSpMk id="110" creationId="{BDB91A65-2AAC-BBFF-5457-2CC8DD9ACB8B}"/>
          </ac:grpSpMkLst>
        </pc:grpChg>
        <pc:grpChg chg="add mod">
          <ac:chgData name="Razvan Alexandru Cosac" userId="de001e59-bbf6-4693-bba2-00b3a8d5c6a1" providerId="ADAL" clId="{91D0321F-3AE0-467D-966D-908DC1262B79}" dt="2023-04-18T12:36:59.515" v="567"/>
          <ac:grpSpMkLst>
            <pc:docMk/>
            <pc:sldMk cId="2861995134" sldId="272"/>
            <ac:grpSpMk id="113" creationId="{1B434F72-2CA3-F367-0C6A-23AD8569DC2E}"/>
          </ac:grpSpMkLst>
        </pc:grpChg>
        <pc:grpChg chg="add mod">
          <ac:chgData name="Razvan Alexandru Cosac" userId="de001e59-bbf6-4693-bba2-00b3a8d5c6a1" providerId="ADAL" clId="{91D0321F-3AE0-467D-966D-908DC1262B79}" dt="2023-04-18T12:36:59.515" v="567"/>
          <ac:grpSpMkLst>
            <pc:docMk/>
            <pc:sldMk cId="2861995134" sldId="272"/>
            <ac:grpSpMk id="117" creationId="{403021E0-C8D4-85BD-1F92-3867FB59486E}"/>
          </ac:grpSpMkLst>
        </pc:grpChg>
        <pc:grpChg chg="mod">
          <ac:chgData name="Razvan Alexandru Cosac" userId="de001e59-bbf6-4693-bba2-00b3a8d5c6a1" providerId="ADAL" clId="{91D0321F-3AE0-467D-966D-908DC1262B79}" dt="2023-04-18T12:36:59.515" v="567"/>
          <ac:grpSpMkLst>
            <pc:docMk/>
            <pc:sldMk cId="2861995134" sldId="272"/>
            <ac:grpSpMk id="118" creationId="{3A6FF741-93F9-13A0-7A01-B7175FBED8EC}"/>
          </ac:grpSpMkLst>
        </pc:grpChg>
        <pc:grpChg chg="add mod">
          <ac:chgData name="Razvan Alexandru Cosac" userId="de001e59-bbf6-4693-bba2-00b3a8d5c6a1" providerId="ADAL" clId="{91D0321F-3AE0-467D-966D-908DC1262B79}" dt="2023-04-18T12:40:03.457" v="614" actId="14100"/>
          <ac:grpSpMkLst>
            <pc:docMk/>
            <pc:sldMk cId="2861995134" sldId="272"/>
            <ac:grpSpMk id="129" creationId="{9193F025-BEB2-432A-3ECB-9496D9D9A0E2}"/>
          </ac:grpSpMkLst>
        </pc:grp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0" creationId="{1ED80C62-2E7A-0725-AB32-88EF893F7463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1" creationId="{1AB7B01B-AB6E-5C73-F0E6-0360EFAC0A60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2" creationId="{A807907F-04CF-6CBB-00A9-CDA1F6A6138D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3" creationId="{A1C61C40-660E-DC76-9D36-3B0315EE86DE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4" creationId="{BBFF249B-3E55-B15B-16CF-1B226336A88E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5" creationId="{7ACB7387-72CE-9A0B-5BCF-C34798A4C578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6" creationId="{818CD526-D69C-3B55-5EDE-8B99F9FC167A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7" creationId="{8D31AF4E-3869-5130-1878-DA6612115B94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8" creationId="{859F15F5-53B1-0018-7E4C-7A6F25EE6156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19" creationId="{DE8E8DBB-E681-0E1E-C690-EAB4231A9F01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20" creationId="{DBCA263C-EDC6-8F67-797C-7FD90DFE9E6C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21" creationId="{15BEA01C-524F-AEA1-32E9-71FABE19FF92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22" creationId="{7425E370-F6A9-ABE2-40C8-D43170D9E2BF}"/>
          </ac:cxnSpMkLst>
        </pc:cxnChg>
        <pc:cxnChg chg="add del mod">
          <ac:chgData name="Razvan Alexandru Cosac" userId="de001e59-bbf6-4693-bba2-00b3a8d5c6a1" providerId="ADAL" clId="{91D0321F-3AE0-467D-966D-908DC1262B79}" dt="2023-04-18T12:36:59.424" v="566"/>
          <ac:cxnSpMkLst>
            <pc:docMk/>
            <pc:sldMk cId="2861995134" sldId="272"/>
            <ac:cxnSpMk id="50" creationId="{170272A8-B7C0-A610-DE87-13AEDCB18E57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76" creationId="{45B4CE8D-C8B4-AD73-3611-B3EE7D33ED3C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77" creationId="{4DD2C0E2-9A12-4C7A-473A-C6FA76C37B73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78" creationId="{3608753C-728A-2593-F02B-C81F48FCDADF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79" creationId="{9BB007DC-E3D9-A3D6-0AA5-CBF94A2AD9FB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0" creationId="{0323993C-A975-D393-02FB-6686E94BEB2F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1" creationId="{C1CB3AB6-9948-AFC8-B3EE-02E2C4BCF9A6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2" creationId="{C654AD77-2984-13B1-97B2-4A0687C7F53B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3" creationId="{51EEE222-25B0-1350-F5BF-7578A9EB51D7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4" creationId="{EC56356E-BAAC-A59D-FC14-42F8B5B5DFD0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5" creationId="{AFAA966B-EB52-8644-BC0D-2E9DDE2CA956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6" creationId="{54A691FA-87CD-E848-7DC4-83ED1A5DD115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7" creationId="{E800B8DC-792C-2649-4F77-E2FAC42C3609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88" creationId="{000F8A04-9D8D-EE2D-2C7C-9A16A54E1600}"/>
          </ac:cxnSpMkLst>
        </pc:cxnChg>
        <pc:cxnChg chg="add mod">
          <ac:chgData name="Razvan Alexandru Cosac" userId="de001e59-bbf6-4693-bba2-00b3a8d5c6a1" providerId="ADAL" clId="{91D0321F-3AE0-467D-966D-908DC1262B79}" dt="2023-04-18T12:36:59.515" v="567"/>
          <ac:cxnSpMkLst>
            <pc:docMk/>
            <pc:sldMk cId="2861995134" sldId="272"/>
            <ac:cxnSpMk id="116" creationId="{F0F29883-5A18-7856-D9FA-B742EB5A6022}"/>
          </ac:cxnSpMkLst>
        </pc:cxnChg>
      </pc:sldChg>
      <pc:sldChg chg="addSp delSp modSp new mod modAnim">
        <pc:chgData name="Razvan Alexandru Cosac" userId="de001e59-bbf6-4693-bba2-00b3a8d5c6a1" providerId="ADAL" clId="{91D0321F-3AE0-467D-966D-908DC1262B79}" dt="2023-04-19T12:49:52.581" v="2428" actId="1036"/>
        <pc:sldMkLst>
          <pc:docMk/>
          <pc:sldMk cId="1351362205" sldId="273"/>
        </pc:sldMkLst>
        <pc:spChg chg="del">
          <ac:chgData name="Razvan Alexandru Cosac" userId="de001e59-bbf6-4693-bba2-00b3a8d5c6a1" providerId="ADAL" clId="{91D0321F-3AE0-467D-966D-908DC1262B79}" dt="2023-04-18T16:18:33.545" v="729" actId="478"/>
          <ac:spMkLst>
            <pc:docMk/>
            <pc:sldMk cId="1351362205" sldId="273"/>
            <ac:spMk id="2" creationId="{FDE61706-D51B-E716-7163-7BB122474FF1}"/>
          </ac:spMkLst>
        </pc:spChg>
        <pc:spChg chg="mod">
          <ac:chgData name="Razvan Alexandru Cosac" userId="de001e59-bbf6-4693-bba2-00b3a8d5c6a1" providerId="ADAL" clId="{91D0321F-3AE0-467D-966D-908DC1262B79}" dt="2023-04-19T09:42:03.660" v="1513" actId="6549"/>
          <ac:spMkLst>
            <pc:docMk/>
            <pc:sldMk cId="1351362205" sldId="273"/>
            <ac:spMk id="3" creationId="{8EB7BE2B-0E80-7975-7EF8-AB0A4BF98CC5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6" creationId="{DC9F0B12-C397-2B7F-6C64-9DD5E4A3A1BA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7" creationId="{C629F159-96B3-DB9D-1D8B-F2804EBC7561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9" creationId="{62950F37-225C-AB51-4099-7B9222FD2C15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0" creationId="{CC69B0B1-434C-3BB7-1A69-EDC16870B426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1" creationId="{C28E7632-80AF-8D96-87DB-505318E07859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2" creationId="{2D9055E2-67A0-82C2-1282-CDECDB9EC2A1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4" creationId="{BEE42BC0-95E9-44BD-E79F-38A647E43F4E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6" creationId="{586C750D-C077-FB30-5D32-CE197AC5471B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7" creationId="{F69A7A2B-9B0C-A133-D028-C2D8B32A7E49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8" creationId="{C13D268D-FD99-B23A-392E-5E4C1A03BF71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19" creationId="{16171A1A-535B-B14F-2A0B-6758E2F6B716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0" creationId="{EF8889CC-2330-415F-B989-0AACC456A260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1" creationId="{18A2ED00-6037-1721-213C-90BBF19C4551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2" creationId="{BAE84A6D-3C04-F29A-AE4F-757FF25B3129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3" creationId="{00A81CAB-9867-8E45-0F0B-B2C4DABF69CC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4" creationId="{87CA401B-2BE8-6F7B-CE4F-FCEC3A63A5A6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5" creationId="{52213256-483C-C95A-41CC-5D0D497739A8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6" creationId="{38C9F8B4-83FA-B4FD-0DD1-2C7B0D312CE4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27" creationId="{1F5A5430-33BC-E26A-9717-6EAA715C679C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1" creationId="{584B12D8-67CC-626D-6F7E-9FC8EC6D7C16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2" creationId="{4ECD7ED6-0D6C-B323-2307-67C649B5391B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3" creationId="{2D3CD008-65E9-D11C-B228-3B870F47C9EF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4" creationId="{64806B07-D9FA-E89F-5228-D4C3FE79D476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5" creationId="{E72C74A5-308F-5FB9-6E3D-DA0A22EF77CD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7" creationId="{95D75C6F-2059-6611-EE74-A2FC2E156769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8" creationId="{4AA10F9A-AABE-DE15-7CDC-E5FB874FCDE7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39" creationId="{74FD4599-24F3-85E8-59AB-DCCB166B211A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40" creationId="{88531981-5162-C1C8-E641-C3DB164BA2C7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41" creationId="{9B85A249-980B-4169-5F1A-380BD066E3B6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42" creationId="{ED586847-CA63-B62C-1758-22286330A347}"/>
          </ac:spMkLst>
        </pc:spChg>
        <pc:spChg chg="add del mod">
          <ac:chgData name="Razvan Alexandru Cosac" userId="de001e59-bbf6-4693-bba2-00b3a8d5c6a1" providerId="ADAL" clId="{91D0321F-3AE0-467D-966D-908DC1262B79}" dt="2023-04-18T16:18:53.761" v="741"/>
          <ac:spMkLst>
            <pc:docMk/>
            <pc:sldMk cId="1351362205" sldId="273"/>
            <ac:spMk id="43" creationId="{4A452522-F0D7-7770-AEE2-DEE19A743AED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44" creationId="{A520AA14-7BD8-E6F5-811D-F29BC4B70ABA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45" creationId="{15131A21-E77E-08A7-0052-C6EDB7E6231E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47" creationId="{660D3690-10AB-BD34-48D3-E86816997FBD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48" creationId="{0D97AE46-2216-33AE-DE3B-663A30B6CFCA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49" creationId="{2849DF1C-8B47-B97B-F6C4-4934898A19C2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0" creationId="{7BA62EC7-6A63-1E8F-2066-072AD5E3305A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2" creationId="{A7E0F99D-0DF6-A92F-D70B-192DA4922392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4" creationId="{0136CE9B-3E15-9286-E5EF-E69E13A24B98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5" creationId="{992DEC2D-CA2E-7A5C-C11D-2780A264F33E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6" creationId="{42A60F31-D5C4-6616-CA10-07F094AD8B45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7" creationId="{91251411-7038-3327-C5E9-C62D1CA54E89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8" creationId="{6B562581-C7DA-6CF8-BC4D-063B6306B37C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59" creationId="{100957BE-F3C8-5D63-ADFF-313A3A18413C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0" creationId="{DB170113-8039-2365-CE0A-3BF3C43B0AA4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1" creationId="{D033573E-CACB-98CC-6800-A21B6682A6D9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2" creationId="{08608418-E207-3B0B-1CB4-08BB45A78849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3" creationId="{AC0A5B6E-2613-1017-F77C-429A38651EC1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4" creationId="{F5E2870A-53EE-F005-C1DC-16259EC48F7D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5" creationId="{B5986DFD-A19F-1991-962C-22D0EDC649C7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69" creationId="{4D2B0B66-D53D-0D09-1552-7E5CC492BFFE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0" creationId="{6903EF39-3ACD-45EC-5F67-3762563BBB83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1" creationId="{47F13795-5F64-40BC-CD11-544645A01ADD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2" creationId="{34BBB366-F5D0-D23B-68B2-29955267DC04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3" creationId="{6EB658EA-7FB6-9A51-0ADE-A293934673B5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5" creationId="{C332CF54-187A-6E1E-C0CE-7A615369F668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6" creationId="{DBCCCF0F-7D29-DB92-79C1-31623008A5BC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7" creationId="{3D41774F-D6BD-196A-3E31-E6F2BA0ED81A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8" creationId="{9648BC23-9B22-5345-1568-64221CF58521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79" creationId="{DA197532-8C50-A3A3-2DA1-78F4BEA71840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80" creationId="{8F229886-16F3-84DE-F50A-FA830C811757}"/>
          </ac:spMkLst>
        </pc:spChg>
        <pc:spChg chg="add del mod">
          <ac:chgData name="Razvan Alexandru Cosac" userId="de001e59-bbf6-4693-bba2-00b3a8d5c6a1" providerId="ADAL" clId="{91D0321F-3AE0-467D-966D-908DC1262B79}" dt="2023-04-18T16:18:56.445" v="745"/>
          <ac:spMkLst>
            <pc:docMk/>
            <pc:sldMk cId="1351362205" sldId="273"/>
            <ac:spMk id="81" creationId="{E66B906D-FE31-2CDB-4740-FE49936723C0}"/>
          </ac:spMkLst>
        </pc:spChg>
        <pc:spChg chg="add mod">
          <ac:chgData name="Razvan Alexandru Cosac" userId="de001e59-bbf6-4693-bba2-00b3a8d5c6a1" providerId="ADAL" clId="{91D0321F-3AE0-467D-966D-908DC1262B79}" dt="2023-04-19T09:03:56.129" v="967" actId="13822"/>
          <ac:spMkLst>
            <pc:docMk/>
            <pc:sldMk cId="1351362205" sldId="273"/>
            <ac:spMk id="82" creationId="{A6A957E6-D2A8-7F6D-E3B9-AB7AC9D605EA}"/>
          </ac:spMkLst>
        </pc:spChg>
        <pc:spChg chg="add mod">
          <ac:chgData name="Razvan Alexandru Cosac" userId="de001e59-bbf6-4693-bba2-00b3a8d5c6a1" providerId="ADAL" clId="{91D0321F-3AE0-467D-966D-908DC1262B79}" dt="2023-04-19T09:03:56.129" v="967" actId="13822"/>
          <ac:spMkLst>
            <pc:docMk/>
            <pc:sldMk cId="1351362205" sldId="273"/>
            <ac:spMk id="83" creationId="{A6E689BD-6395-EC8D-57F7-D5BCFC61EAA9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85" creationId="{E3FC5825-B6A0-36A5-9D2C-61C16A4326FD}"/>
          </ac:spMkLst>
        </pc:spChg>
        <pc:spChg chg="add mod">
          <ac:chgData name="Razvan Alexandru Cosac" userId="de001e59-bbf6-4693-bba2-00b3a8d5c6a1" providerId="ADAL" clId="{91D0321F-3AE0-467D-966D-908DC1262B79}" dt="2023-04-19T12:49:52.581" v="2428" actId="1036"/>
          <ac:spMkLst>
            <pc:docMk/>
            <pc:sldMk cId="1351362205" sldId="273"/>
            <ac:spMk id="86" creationId="{C47F64C1-EF00-BD0E-68A1-4C9D4ED51346}"/>
          </ac:spMkLst>
        </pc:spChg>
        <pc:spChg chg="add mod">
          <ac:chgData name="Razvan Alexandru Cosac" userId="de001e59-bbf6-4693-bba2-00b3a8d5c6a1" providerId="ADAL" clId="{91D0321F-3AE0-467D-966D-908DC1262B79}" dt="2023-04-19T12:48:32.430" v="2387" actId="1076"/>
          <ac:spMkLst>
            <pc:docMk/>
            <pc:sldMk cId="1351362205" sldId="273"/>
            <ac:spMk id="87" creationId="{2807B133-ADC4-F31C-9279-CA193EF1E0F6}"/>
          </ac:spMkLst>
        </pc:spChg>
        <pc:spChg chg="add mod">
          <ac:chgData name="Razvan Alexandru Cosac" userId="de001e59-bbf6-4693-bba2-00b3a8d5c6a1" providerId="ADAL" clId="{91D0321F-3AE0-467D-966D-908DC1262B79}" dt="2023-04-19T08:56:01.422" v="855" actId="1037"/>
          <ac:spMkLst>
            <pc:docMk/>
            <pc:sldMk cId="1351362205" sldId="273"/>
            <ac:spMk id="88" creationId="{EBFC8386-BE45-FA67-7EA7-7C39CE280E5B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90" creationId="{6052D9D9-9BE1-EAA5-D4C0-9D857EFF5D46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92" creationId="{1F602F4D-195A-8683-EB80-BD76D4F177DD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93" creationId="{4FC7E222-8DF0-D595-65C4-C969DEA442E7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94" creationId="{2072E45D-64CE-7A4F-202A-FDD4770CDDF8}"/>
          </ac:spMkLst>
        </pc:spChg>
        <pc:spChg chg="add mod">
          <ac:chgData name="Razvan Alexandru Cosac" userId="de001e59-bbf6-4693-bba2-00b3a8d5c6a1" providerId="ADAL" clId="{91D0321F-3AE0-467D-966D-908DC1262B79}" dt="2023-04-19T08:46:22" v="790" actId="1076"/>
          <ac:spMkLst>
            <pc:docMk/>
            <pc:sldMk cId="1351362205" sldId="273"/>
            <ac:spMk id="95" creationId="{B98F3431-8295-524B-3215-E6F34FD21B8E}"/>
          </ac:spMkLst>
        </pc:spChg>
        <pc:spChg chg="add mod">
          <ac:chgData name="Razvan Alexandru Cosac" userId="de001e59-bbf6-4693-bba2-00b3a8d5c6a1" providerId="ADAL" clId="{91D0321F-3AE0-467D-966D-908DC1262B79}" dt="2023-04-19T08:54:23.525" v="832" actId="1076"/>
          <ac:spMkLst>
            <pc:docMk/>
            <pc:sldMk cId="1351362205" sldId="273"/>
            <ac:spMk id="96" creationId="{C6BDA4F7-C871-8FB4-4E7B-52B7916F11DB}"/>
          </ac:spMkLst>
        </pc:spChg>
        <pc:spChg chg="add mod">
          <ac:chgData name="Razvan Alexandru Cosac" userId="de001e59-bbf6-4693-bba2-00b3a8d5c6a1" providerId="ADAL" clId="{91D0321F-3AE0-467D-966D-908DC1262B79}" dt="2023-04-19T08:54:30.759" v="833" actId="1076"/>
          <ac:spMkLst>
            <pc:docMk/>
            <pc:sldMk cId="1351362205" sldId="273"/>
            <ac:spMk id="97" creationId="{3D7BB2A9-D28B-91E9-16EC-C13B9575655D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98" creationId="{BC151B4C-75A4-452F-2C9F-0576B190C0C5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99" creationId="{C20A6535-365C-940C-28FB-A1FA6EC25184}"/>
          </ac:spMkLst>
        </pc:spChg>
        <pc:spChg chg="add mod">
          <ac:chgData name="Razvan Alexandru Cosac" userId="de001e59-bbf6-4693-bba2-00b3a8d5c6a1" providerId="ADAL" clId="{91D0321F-3AE0-467D-966D-908DC1262B79}" dt="2023-04-19T08:55:45.373" v="847" actId="14100"/>
          <ac:spMkLst>
            <pc:docMk/>
            <pc:sldMk cId="1351362205" sldId="273"/>
            <ac:spMk id="100" creationId="{42593678-8CBF-7698-94BD-C682FD8A56DF}"/>
          </ac:spMkLst>
        </pc:spChg>
        <pc:spChg chg="add mod">
          <ac:chgData name="Razvan Alexandru Cosac" userId="de001e59-bbf6-4693-bba2-00b3a8d5c6a1" providerId="ADAL" clId="{91D0321F-3AE0-467D-966D-908DC1262B79}" dt="2023-04-19T08:55:04.130" v="840" actId="1076"/>
          <ac:spMkLst>
            <pc:docMk/>
            <pc:sldMk cId="1351362205" sldId="273"/>
            <ac:spMk id="101" creationId="{27347CB6-BC36-F5AC-C8C4-AE94F93E5220}"/>
          </ac:spMkLst>
        </pc:spChg>
        <pc:spChg chg="add mod">
          <ac:chgData name="Razvan Alexandru Cosac" userId="de001e59-bbf6-4693-bba2-00b3a8d5c6a1" providerId="ADAL" clId="{91D0321F-3AE0-467D-966D-908DC1262B79}" dt="2023-04-19T08:55:51.038" v="849" actId="14100"/>
          <ac:spMkLst>
            <pc:docMk/>
            <pc:sldMk cId="1351362205" sldId="273"/>
            <ac:spMk id="102" creationId="{49F8B133-C7BE-95AB-C1B3-DB895A719FD5}"/>
          </ac:spMkLst>
        </pc:spChg>
        <pc:spChg chg="add mod">
          <ac:chgData name="Razvan Alexandru Cosac" userId="de001e59-bbf6-4693-bba2-00b3a8d5c6a1" providerId="ADAL" clId="{91D0321F-3AE0-467D-966D-908DC1262B79}" dt="2023-04-19T08:54:50.537" v="836" actId="1076"/>
          <ac:spMkLst>
            <pc:docMk/>
            <pc:sldMk cId="1351362205" sldId="273"/>
            <ac:spMk id="103" creationId="{967EBA3F-215B-E791-6301-BDDB1F363959}"/>
          </ac:spMkLst>
        </pc:spChg>
        <pc:spChg chg="add mod">
          <ac:chgData name="Razvan Alexandru Cosac" userId="de001e59-bbf6-4693-bba2-00b3a8d5c6a1" providerId="ADAL" clId="{91D0321F-3AE0-467D-966D-908DC1262B79}" dt="2023-04-19T12:47:47.593" v="2364" actId="1076"/>
          <ac:spMkLst>
            <pc:docMk/>
            <pc:sldMk cId="1351362205" sldId="273"/>
            <ac:spMk id="107" creationId="{E3ED1135-9E13-4F43-7824-A714DE5462B6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108" creationId="{A8696327-3408-3C7B-CE62-93E46CABF392}"/>
          </ac:spMkLst>
        </pc:spChg>
        <pc:spChg chg="add mod">
          <ac:chgData name="Razvan Alexandru Cosac" userId="de001e59-bbf6-4693-bba2-00b3a8d5c6a1" providerId="ADAL" clId="{91D0321F-3AE0-467D-966D-908DC1262B79}" dt="2023-04-18T16:19:26.106" v="752" actId="13822"/>
          <ac:spMkLst>
            <pc:docMk/>
            <pc:sldMk cId="1351362205" sldId="273"/>
            <ac:spMk id="109" creationId="{0D16D30C-4106-87D7-BCD7-DE5CC4943A77}"/>
          </ac:spMkLst>
        </pc:spChg>
        <pc:spChg chg="add mod">
          <ac:chgData name="Razvan Alexandru Cosac" userId="de001e59-bbf6-4693-bba2-00b3a8d5c6a1" providerId="ADAL" clId="{91D0321F-3AE0-467D-966D-908DC1262B79}" dt="2023-04-19T12:48:44.150" v="2395" actId="20577"/>
          <ac:spMkLst>
            <pc:docMk/>
            <pc:sldMk cId="1351362205" sldId="273"/>
            <ac:spMk id="110" creationId="{0109D9DE-BF43-D234-A405-8ABC1287FC96}"/>
          </ac:spMkLst>
        </pc:spChg>
        <pc:spChg chg="add mod">
          <ac:chgData name="Razvan Alexandru Cosac" userId="de001e59-bbf6-4693-bba2-00b3a8d5c6a1" providerId="ADAL" clId="{91D0321F-3AE0-467D-966D-908DC1262B79}" dt="2023-04-18T16:18:58.252" v="747" actId="207"/>
          <ac:spMkLst>
            <pc:docMk/>
            <pc:sldMk cId="1351362205" sldId="273"/>
            <ac:spMk id="111" creationId="{611D15D5-759A-7455-07EF-48751FBE6511}"/>
          </ac:spMkLst>
        </pc:spChg>
        <pc:spChg chg="add mod">
          <ac:chgData name="Razvan Alexandru Cosac" userId="de001e59-bbf6-4693-bba2-00b3a8d5c6a1" providerId="ADAL" clId="{91D0321F-3AE0-467D-966D-908DC1262B79}" dt="2023-04-19T09:04:03.951" v="968" actId="13822"/>
          <ac:spMkLst>
            <pc:docMk/>
            <pc:sldMk cId="1351362205" sldId="273"/>
            <ac:spMk id="113" creationId="{9BBA73E3-C44B-1828-1233-7001F343D5EE}"/>
          </ac:spMkLst>
        </pc:spChg>
        <pc:spChg chg="add mod">
          <ac:chgData name="Razvan Alexandru Cosac" userId="de001e59-bbf6-4693-bba2-00b3a8d5c6a1" providerId="ADAL" clId="{91D0321F-3AE0-467D-966D-908DC1262B79}" dt="2023-04-19T12:27:48.018" v="2211" actId="313"/>
          <ac:spMkLst>
            <pc:docMk/>
            <pc:sldMk cId="1351362205" sldId="273"/>
            <ac:spMk id="114" creationId="{216B3BFF-BD21-BDE6-4A73-C8F368D3FB87}"/>
          </ac:spMkLst>
        </pc:spChg>
        <pc:spChg chg="add mod">
          <ac:chgData name="Razvan Alexandru Cosac" userId="de001e59-bbf6-4693-bba2-00b3a8d5c6a1" providerId="ADAL" clId="{91D0321F-3AE0-467D-966D-908DC1262B79}" dt="2023-04-19T12:49:31.746" v="2425" actId="20577"/>
          <ac:spMkLst>
            <pc:docMk/>
            <pc:sldMk cId="1351362205" sldId="273"/>
            <ac:spMk id="115" creationId="{70E71D3C-B7FB-A540-D151-3017265EB9B6}"/>
          </ac:spMkLst>
        </pc:spChg>
        <pc:spChg chg="add mod">
          <ac:chgData name="Razvan Alexandru Cosac" userId="de001e59-bbf6-4693-bba2-00b3a8d5c6a1" providerId="ADAL" clId="{91D0321F-3AE0-467D-966D-908DC1262B79}" dt="2023-04-19T12:49:23.308" v="2411" actId="404"/>
          <ac:spMkLst>
            <pc:docMk/>
            <pc:sldMk cId="1351362205" sldId="273"/>
            <ac:spMk id="116" creationId="{11CCCD7E-8F1E-640D-C997-E7C29F971372}"/>
          </ac:spMkLst>
        </pc:spChg>
        <pc:spChg chg="add mod">
          <ac:chgData name="Razvan Alexandru Cosac" userId="de001e59-bbf6-4693-bba2-00b3a8d5c6a1" providerId="ADAL" clId="{91D0321F-3AE0-467D-966D-908DC1262B79}" dt="2023-04-19T09:15:50.998" v="1209" actId="20577"/>
          <ac:spMkLst>
            <pc:docMk/>
            <pc:sldMk cId="1351362205" sldId="273"/>
            <ac:spMk id="117" creationId="{4547A943-72B5-056F-4048-6CC0E030D855}"/>
          </ac:spMkLst>
        </pc:spChg>
        <pc:spChg chg="add mod">
          <ac:chgData name="Razvan Alexandru Cosac" userId="de001e59-bbf6-4693-bba2-00b3a8d5c6a1" providerId="ADAL" clId="{91D0321F-3AE0-467D-966D-908DC1262B79}" dt="2023-04-19T08:46:35.178" v="803" actId="1076"/>
          <ac:spMkLst>
            <pc:docMk/>
            <pc:sldMk cId="1351362205" sldId="273"/>
            <ac:spMk id="118" creationId="{EE597ABD-707B-9782-C683-726B594661C0}"/>
          </ac:spMkLst>
        </pc:spChg>
        <pc:spChg chg="add mod">
          <ac:chgData name="Razvan Alexandru Cosac" userId="de001e59-bbf6-4693-bba2-00b3a8d5c6a1" providerId="ADAL" clId="{91D0321F-3AE0-467D-966D-908DC1262B79}" dt="2023-04-19T08:53:54.174" v="823" actId="2711"/>
          <ac:spMkLst>
            <pc:docMk/>
            <pc:sldMk cId="1351362205" sldId="273"/>
            <ac:spMk id="119" creationId="{6A60A54D-C972-58AC-16AB-B7CE77816E67}"/>
          </ac:spMkLst>
        </pc:spChg>
        <pc:grpChg chg="add del mod">
          <ac:chgData name="Razvan Alexandru Cosac" userId="de001e59-bbf6-4693-bba2-00b3a8d5c6a1" providerId="ADAL" clId="{91D0321F-3AE0-467D-966D-908DC1262B79}" dt="2023-04-18T16:18:53.761" v="741"/>
          <ac:grpSpMkLst>
            <pc:docMk/>
            <pc:sldMk cId="1351362205" sldId="273"/>
            <ac:grpSpMk id="28" creationId="{44CE1E09-3057-252D-CC6B-A6ACB49BB576}"/>
          </ac:grpSpMkLst>
        </pc:grpChg>
        <pc:grpChg chg="add del mod">
          <ac:chgData name="Razvan Alexandru Cosac" userId="de001e59-bbf6-4693-bba2-00b3a8d5c6a1" providerId="ADAL" clId="{91D0321F-3AE0-467D-966D-908DC1262B79}" dt="2023-04-18T16:18:56.445" v="745"/>
          <ac:grpSpMkLst>
            <pc:docMk/>
            <pc:sldMk cId="1351362205" sldId="273"/>
            <ac:grpSpMk id="66" creationId="{3E79D644-80C4-45B6-2A52-9AD1F3A30B18}"/>
          </ac:grpSpMkLst>
        </pc:grpChg>
        <pc:grpChg chg="add mod">
          <ac:chgData name="Razvan Alexandru Cosac" userId="de001e59-bbf6-4693-bba2-00b3a8d5c6a1" providerId="ADAL" clId="{91D0321F-3AE0-467D-966D-908DC1262B79}" dt="2023-04-18T16:18:58.252" v="747" actId="207"/>
          <ac:grpSpMkLst>
            <pc:docMk/>
            <pc:sldMk cId="1351362205" sldId="273"/>
            <ac:grpSpMk id="104" creationId="{9A30A9AB-9F56-B253-8930-2F3CEC86BE6F}"/>
          </ac:grpSpMkLst>
        </pc:grpChg>
        <pc:picChg chg="add del mod">
          <ac:chgData name="Razvan Alexandru Cosac" userId="de001e59-bbf6-4693-bba2-00b3a8d5c6a1" providerId="ADAL" clId="{91D0321F-3AE0-467D-966D-908DC1262B79}" dt="2023-04-18T16:14:09.607" v="669" actId="478"/>
          <ac:picMkLst>
            <pc:docMk/>
            <pc:sldMk cId="1351362205" sldId="273"/>
            <ac:picMk id="5" creationId="{F173060A-99D8-C59E-891A-BD658C389DCF}"/>
          </ac:picMkLst>
        </pc:picChg>
        <pc:picChg chg="add del mod">
          <ac:chgData name="Razvan Alexandru Cosac" userId="de001e59-bbf6-4693-bba2-00b3a8d5c6a1" providerId="ADAL" clId="{91D0321F-3AE0-467D-966D-908DC1262B79}" dt="2023-04-18T16:18:53.761" v="741"/>
          <ac:picMkLst>
            <pc:docMk/>
            <pc:sldMk cId="1351362205" sldId="273"/>
            <ac:picMk id="8" creationId="{0120F58E-503E-40A2-CE1E-B2BF34AC2AD1}"/>
          </ac:picMkLst>
        </pc:picChg>
        <pc:picChg chg="mod">
          <ac:chgData name="Razvan Alexandru Cosac" userId="de001e59-bbf6-4693-bba2-00b3a8d5c6a1" providerId="ADAL" clId="{91D0321F-3AE0-467D-966D-908DC1262B79}" dt="2023-04-18T16:18:34.578" v="730"/>
          <ac:picMkLst>
            <pc:docMk/>
            <pc:sldMk cId="1351362205" sldId="273"/>
            <ac:picMk id="29" creationId="{2769E05D-585A-C70A-C791-5240AC682089}"/>
          </ac:picMkLst>
        </pc:picChg>
        <pc:picChg chg="mod">
          <ac:chgData name="Razvan Alexandru Cosac" userId="de001e59-bbf6-4693-bba2-00b3a8d5c6a1" providerId="ADAL" clId="{91D0321F-3AE0-467D-966D-908DC1262B79}" dt="2023-04-18T16:18:34.578" v="730"/>
          <ac:picMkLst>
            <pc:docMk/>
            <pc:sldMk cId="1351362205" sldId="273"/>
            <ac:picMk id="30" creationId="{F8E7291B-1F50-E244-C557-39EF28E6E091}"/>
          </ac:picMkLst>
        </pc:picChg>
        <pc:picChg chg="add del mod">
          <ac:chgData name="Razvan Alexandru Cosac" userId="de001e59-bbf6-4693-bba2-00b3a8d5c6a1" providerId="ADAL" clId="{91D0321F-3AE0-467D-966D-908DC1262B79}" dt="2023-04-18T16:18:53.761" v="741"/>
          <ac:picMkLst>
            <pc:docMk/>
            <pc:sldMk cId="1351362205" sldId="273"/>
            <ac:picMk id="36" creationId="{564744E2-B297-C9DC-99F8-2ED20DF9BBB9}"/>
          </ac:picMkLst>
        </pc:picChg>
        <pc:picChg chg="add del mod">
          <ac:chgData name="Razvan Alexandru Cosac" userId="de001e59-bbf6-4693-bba2-00b3a8d5c6a1" providerId="ADAL" clId="{91D0321F-3AE0-467D-966D-908DC1262B79}" dt="2023-04-18T16:18:56.445" v="745"/>
          <ac:picMkLst>
            <pc:docMk/>
            <pc:sldMk cId="1351362205" sldId="273"/>
            <ac:picMk id="46" creationId="{A3FF7D73-88B7-3868-8755-69DB9B7D67E9}"/>
          </ac:picMkLst>
        </pc:picChg>
        <pc:picChg chg="mod">
          <ac:chgData name="Razvan Alexandru Cosac" userId="de001e59-bbf6-4693-bba2-00b3a8d5c6a1" providerId="ADAL" clId="{91D0321F-3AE0-467D-966D-908DC1262B79}" dt="2023-04-18T16:18:54.461" v="742"/>
          <ac:picMkLst>
            <pc:docMk/>
            <pc:sldMk cId="1351362205" sldId="273"/>
            <ac:picMk id="67" creationId="{0394D5AA-458E-28ED-7CC5-E0A958D524AA}"/>
          </ac:picMkLst>
        </pc:picChg>
        <pc:picChg chg="mod">
          <ac:chgData name="Razvan Alexandru Cosac" userId="de001e59-bbf6-4693-bba2-00b3a8d5c6a1" providerId="ADAL" clId="{91D0321F-3AE0-467D-966D-908DC1262B79}" dt="2023-04-18T16:18:54.461" v="742"/>
          <ac:picMkLst>
            <pc:docMk/>
            <pc:sldMk cId="1351362205" sldId="273"/>
            <ac:picMk id="68" creationId="{67E6584A-700B-201D-42D9-3BF7E1A13C90}"/>
          </ac:picMkLst>
        </pc:picChg>
        <pc:picChg chg="add del mod">
          <ac:chgData name="Razvan Alexandru Cosac" userId="de001e59-bbf6-4693-bba2-00b3a8d5c6a1" providerId="ADAL" clId="{91D0321F-3AE0-467D-966D-908DC1262B79}" dt="2023-04-18T16:18:56.445" v="745"/>
          <ac:picMkLst>
            <pc:docMk/>
            <pc:sldMk cId="1351362205" sldId="273"/>
            <ac:picMk id="74" creationId="{17EE4810-8679-09E8-E14C-EC04AED8B7C4}"/>
          </ac:picMkLst>
        </pc:picChg>
        <pc:picChg chg="add mod">
          <ac:chgData name="Razvan Alexandru Cosac" userId="de001e59-bbf6-4693-bba2-00b3a8d5c6a1" providerId="ADAL" clId="{91D0321F-3AE0-467D-966D-908DC1262B79}" dt="2023-04-19T08:56:01.422" v="855" actId="1037"/>
          <ac:picMkLst>
            <pc:docMk/>
            <pc:sldMk cId="1351362205" sldId="273"/>
            <ac:picMk id="84" creationId="{FAE5CBCF-1EE3-941E-298F-0093BCBDE1C9}"/>
          </ac:picMkLst>
        </pc:picChg>
        <pc:picChg chg="mod">
          <ac:chgData name="Razvan Alexandru Cosac" userId="de001e59-bbf6-4693-bba2-00b3a8d5c6a1" providerId="ADAL" clId="{91D0321F-3AE0-467D-966D-908DC1262B79}" dt="2023-04-18T16:18:56.531" v="746"/>
          <ac:picMkLst>
            <pc:docMk/>
            <pc:sldMk cId="1351362205" sldId="273"/>
            <ac:picMk id="105" creationId="{1958BBC0-6C98-5976-BB2A-BA2F78898E4A}"/>
          </ac:picMkLst>
        </pc:picChg>
        <pc:picChg chg="mod">
          <ac:chgData name="Razvan Alexandru Cosac" userId="de001e59-bbf6-4693-bba2-00b3a8d5c6a1" providerId="ADAL" clId="{91D0321F-3AE0-467D-966D-908DC1262B79}" dt="2023-04-18T16:18:56.531" v="746"/>
          <ac:picMkLst>
            <pc:docMk/>
            <pc:sldMk cId="1351362205" sldId="273"/>
            <ac:picMk id="106" creationId="{6827881B-85E1-B680-D3DF-5C1E3FCC8B54}"/>
          </ac:picMkLst>
        </pc:picChg>
        <pc:picChg chg="add mod">
          <ac:chgData name="Razvan Alexandru Cosac" userId="de001e59-bbf6-4693-bba2-00b3a8d5c6a1" providerId="ADAL" clId="{91D0321F-3AE0-467D-966D-908DC1262B79}" dt="2023-04-19T08:55:24.720" v="844" actId="1076"/>
          <ac:picMkLst>
            <pc:docMk/>
            <pc:sldMk cId="1351362205" sldId="273"/>
            <ac:picMk id="112" creationId="{FA4E74C3-1B4B-34F3-E378-6D14B56D5C4B}"/>
          </ac:picMkLst>
        </pc:picChg>
        <pc:cxnChg chg="add del mod">
          <ac:chgData name="Razvan Alexandru Cosac" userId="de001e59-bbf6-4693-bba2-00b3a8d5c6a1" providerId="ADAL" clId="{91D0321F-3AE0-467D-966D-908DC1262B79}" dt="2023-04-18T16:18:53.761" v="741"/>
          <ac:cxnSpMkLst>
            <pc:docMk/>
            <pc:sldMk cId="1351362205" sldId="273"/>
            <ac:cxnSpMk id="13" creationId="{E1D227D6-3B4B-F069-17E4-1DEAD192D246}"/>
          </ac:cxnSpMkLst>
        </pc:cxnChg>
        <pc:cxnChg chg="add del mod">
          <ac:chgData name="Razvan Alexandru Cosac" userId="de001e59-bbf6-4693-bba2-00b3a8d5c6a1" providerId="ADAL" clId="{91D0321F-3AE0-467D-966D-908DC1262B79}" dt="2023-04-18T16:18:53.761" v="741"/>
          <ac:cxnSpMkLst>
            <pc:docMk/>
            <pc:sldMk cId="1351362205" sldId="273"/>
            <ac:cxnSpMk id="15" creationId="{B66A5483-E652-D4A0-3B18-AC8BF5216486}"/>
          </ac:cxnSpMkLst>
        </pc:cxnChg>
        <pc:cxnChg chg="add del mod">
          <ac:chgData name="Razvan Alexandru Cosac" userId="de001e59-bbf6-4693-bba2-00b3a8d5c6a1" providerId="ADAL" clId="{91D0321F-3AE0-467D-966D-908DC1262B79}" dt="2023-04-18T16:18:56.445" v="745"/>
          <ac:cxnSpMkLst>
            <pc:docMk/>
            <pc:sldMk cId="1351362205" sldId="273"/>
            <ac:cxnSpMk id="51" creationId="{B4303BDF-4509-3020-62AC-1DED23354CD8}"/>
          </ac:cxnSpMkLst>
        </pc:cxnChg>
        <pc:cxnChg chg="add del mod">
          <ac:chgData name="Razvan Alexandru Cosac" userId="de001e59-bbf6-4693-bba2-00b3a8d5c6a1" providerId="ADAL" clId="{91D0321F-3AE0-467D-966D-908DC1262B79}" dt="2023-04-18T16:18:56.445" v="745"/>
          <ac:cxnSpMkLst>
            <pc:docMk/>
            <pc:sldMk cId="1351362205" sldId="273"/>
            <ac:cxnSpMk id="53" creationId="{8D4F495D-ECD9-ACAB-1C25-65ED3BB67A7A}"/>
          </ac:cxnSpMkLst>
        </pc:cxnChg>
        <pc:cxnChg chg="add mod">
          <ac:chgData name="Razvan Alexandru Cosac" userId="de001e59-bbf6-4693-bba2-00b3a8d5c6a1" providerId="ADAL" clId="{91D0321F-3AE0-467D-966D-908DC1262B79}" dt="2023-04-19T09:04:12.625" v="969" actId="13822"/>
          <ac:cxnSpMkLst>
            <pc:docMk/>
            <pc:sldMk cId="1351362205" sldId="273"/>
            <ac:cxnSpMk id="89" creationId="{AAE46407-05BD-622A-8DC4-2953F2686320}"/>
          </ac:cxnSpMkLst>
        </pc:cxnChg>
        <pc:cxnChg chg="add mod">
          <ac:chgData name="Razvan Alexandru Cosac" userId="de001e59-bbf6-4693-bba2-00b3a8d5c6a1" providerId="ADAL" clId="{91D0321F-3AE0-467D-966D-908DC1262B79}" dt="2023-04-19T09:04:15.035" v="970" actId="13822"/>
          <ac:cxnSpMkLst>
            <pc:docMk/>
            <pc:sldMk cId="1351362205" sldId="273"/>
            <ac:cxnSpMk id="91" creationId="{245A6783-2A8A-2918-E932-A89781E9AAF5}"/>
          </ac:cxnSpMkLst>
        </pc:cxnChg>
      </pc:sldChg>
      <pc:sldChg chg="addSp delSp modSp new mod">
        <pc:chgData name="Razvan Alexandru Cosac" userId="de001e59-bbf6-4693-bba2-00b3a8d5c6a1" providerId="ADAL" clId="{91D0321F-3AE0-467D-966D-908DC1262B79}" dt="2023-04-19T10:04:38.744" v="1767" actId="1036"/>
        <pc:sldMkLst>
          <pc:docMk/>
          <pc:sldMk cId="2035523664" sldId="274"/>
        </pc:sldMkLst>
        <pc:spChg chg="del">
          <ac:chgData name="Razvan Alexandru Cosac" userId="de001e59-bbf6-4693-bba2-00b3a8d5c6a1" providerId="ADAL" clId="{91D0321F-3AE0-467D-966D-908DC1262B79}" dt="2023-04-18T16:12:36.359" v="654" actId="478"/>
          <ac:spMkLst>
            <pc:docMk/>
            <pc:sldMk cId="2035523664" sldId="274"/>
            <ac:spMk id="2" creationId="{3987548D-4B19-D81C-8B67-945665F5F83D}"/>
          </ac:spMkLst>
        </pc:spChg>
        <pc:spChg chg="mod">
          <ac:chgData name="Razvan Alexandru Cosac" userId="de001e59-bbf6-4693-bba2-00b3a8d5c6a1" providerId="ADAL" clId="{91D0321F-3AE0-467D-966D-908DC1262B79}" dt="2023-04-19T10:04:38.744" v="1767" actId="1036"/>
          <ac:spMkLst>
            <pc:docMk/>
            <pc:sldMk cId="2035523664" sldId="274"/>
            <ac:spMk id="3" creationId="{7E45FB6B-2CEA-DAD3-8917-87012326B497}"/>
          </ac:spMkLst>
        </pc:spChg>
        <pc:spChg chg="add mod">
          <ac:chgData name="Razvan Alexandru Cosac" userId="de001e59-bbf6-4693-bba2-00b3a8d5c6a1" providerId="ADAL" clId="{91D0321F-3AE0-467D-966D-908DC1262B79}" dt="2023-04-19T08:48:58.865" v="812" actId="20577"/>
          <ac:spMkLst>
            <pc:docMk/>
            <pc:sldMk cId="2035523664" sldId="274"/>
            <ac:spMk id="5" creationId="{71ED8510-79BB-6F8E-4304-5D832BA99CC6}"/>
          </ac:spMkLst>
        </pc:spChg>
        <pc:picChg chg="add mod">
          <ac:chgData name="Razvan Alexandru Cosac" userId="de001e59-bbf6-4693-bba2-00b3a8d5c6a1" providerId="ADAL" clId="{91D0321F-3AE0-467D-966D-908DC1262B79}" dt="2023-04-18T16:16:43.639" v="698" actId="1076"/>
          <ac:picMkLst>
            <pc:docMk/>
            <pc:sldMk cId="2035523664" sldId="274"/>
            <ac:picMk id="4" creationId="{3A3ED540-6594-734D-687F-87A4CB9D9ED7}"/>
          </ac:picMkLst>
        </pc:picChg>
      </pc:sldChg>
      <pc:sldChg chg="addSp delSp modSp new mod">
        <pc:chgData name="Razvan Alexandru Cosac" userId="de001e59-bbf6-4693-bba2-00b3a8d5c6a1" providerId="ADAL" clId="{91D0321F-3AE0-467D-966D-908DC1262B79}" dt="2023-04-19T09:44:45.677" v="1542" actId="14100"/>
        <pc:sldMkLst>
          <pc:docMk/>
          <pc:sldMk cId="3103036362" sldId="275"/>
        </pc:sldMkLst>
        <pc:spChg chg="del">
          <ac:chgData name="Razvan Alexandru Cosac" userId="de001e59-bbf6-4693-bba2-00b3a8d5c6a1" providerId="ADAL" clId="{91D0321F-3AE0-467D-966D-908DC1262B79}" dt="2023-04-19T09:31:49.504" v="1493" actId="478"/>
          <ac:spMkLst>
            <pc:docMk/>
            <pc:sldMk cId="3103036362" sldId="275"/>
            <ac:spMk id="2" creationId="{0A864B2D-B6F4-DF92-51AA-25C46D43E1F7}"/>
          </ac:spMkLst>
        </pc:spChg>
        <pc:spChg chg="del">
          <ac:chgData name="Razvan Alexandru Cosac" userId="de001e59-bbf6-4693-bba2-00b3a8d5c6a1" providerId="ADAL" clId="{91D0321F-3AE0-467D-966D-908DC1262B79}" dt="2023-04-19T09:33:45.623" v="1502" actId="478"/>
          <ac:spMkLst>
            <pc:docMk/>
            <pc:sldMk cId="3103036362" sldId="275"/>
            <ac:spMk id="3" creationId="{B6CB2CBA-C753-983E-A0FA-DCF8BCDC606B}"/>
          </ac:spMkLst>
        </pc:spChg>
        <pc:spChg chg="add mod">
          <ac:chgData name="Razvan Alexandru Cosac" userId="de001e59-bbf6-4693-bba2-00b3a8d5c6a1" providerId="ADAL" clId="{91D0321F-3AE0-467D-966D-908DC1262B79}" dt="2023-04-19T09:34:22.636" v="1506"/>
          <ac:spMkLst>
            <pc:docMk/>
            <pc:sldMk cId="3103036362" sldId="275"/>
            <ac:spMk id="8" creationId="{B128AB1E-95D6-77DF-5254-954586D7891D}"/>
          </ac:spMkLst>
        </pc:spChg>
        <pc:spChg chg="add mod">
          <ac:chgData name="Razvan Alexandru Cosac" userId="de001e59-bbf6-4693-bba2-00b3a8d5c6a1" providerId="ADAL" clId="{91D0321F-3AE0-467D-966D-908DC1262B79}" dt="2023-04-19T09:44:45.218" v="1541" actId="207"/>
          <ac:spMkLst>
            <pc:docMk/>
            <pc:sldMk cId="3103036362" sldId="275"/>
            <ac:spMk id="9" creationId="{B128AB1E-95D6-77DF-5254-954586D7891D}"/>
          </ac:spMkLst>
        </pc:spChg>
        <pc:picChg chg="add del mod">
          <ac:chgData name="Razvan Alexandru Cosac" userId="de001e59-bbf6-4693-bba2-00b3a8d5c6a1" providerId="ADAL" clId="{91D0321F-3AE0-467D-966D-908DC1262B79}" dt="2023-04-19T09:33:21.655" v="1499" actId="478"/>
          <ac:picMkLst>
            <pc:docMk/>
            <pc:sldMk cId="3103036362" sldId="275"/>
            <ac:picMk id="5" creationId="{7B532AF6-539C-5C45-96F1-E7264F19080E}"/>
          </ac:picMkLst>
        </pc:picChg>
        <pc:picChg chg="add mod">
          <ac:chgData name="Razvan Alexandru Cosac" userId="de001e59-bbf6-4693-bba2-00b3a8d5c6a1" providerId="ADAL" clId="{91D0321F-3AE0-467D-966D-908DC1262B79}" dt="2023-04-19T09:44:45.677" v="1542" actId="14100"/>
          <ac:picMkLst>
            <pc:docMk/>
            <pc:sldMk cId="3103036362" sldId="275"/>
            <ac:picMk id="7" creationId="{4B1B1B98-8100-5BCA-F115-EB88174F3DCF}"/>
          </ac:picMkLst>
        </pc:picChg>
      </pc:sldChg>
      <pc:sldChg chg="addSp delSp modSp new mod">
        <pc:chgData name="Razvan Alexandru Cosac" userId="de001e59-bbf6-4693-bba2-00b3a8d5c6a1" providerId="ADAL" clId="{91D0321F-3AE0-467D-966D-908DC1262B79}" dt="2023-04-19T12:28:43.606" v="2232" actId="20577"/>
        <pc:sldMkLst>
          <pc:docMk/>
          <pc:sldMk cId="4066970521" sldId="276"/>
        </pc:sldMkLst>
        <pc:spChg chg="del">
          <ac:chgData name="Razvan Alexandru Cosac" userId="de001e59-bbf6-4693-bba2-00b3a8d5c6a1" providerId="ADAL" clId="{91D0321F-3AE0-467D-966D-908DC1262B79}" dt="2023-04-19T08:56:29.067" v="856" actId="478"/>
          <ac:spMkLst>
            <pc:docMk/>
            <pc:sldMk cId="4066970521" sldId="276"/>
            <ac:spMk id="2" creationId="{5B9CC7BD-039D-FD40-21AB-C3B73D7CA67F}"/>
          </ac:spMkLst>
        </pc:spChg>
        <pc:spChg chg="mod">
          <ac:chgData name="Razvan Alexandru Cosac" userId="de001e59-bbf6-4693-bba2-00b3a8d5c6a1" providerId="ADAL" clId="{91D0321F-3AE0-467D-966D-908DC1262B79}" dt="2023-04-19T09:45:12.873" v="1544" actId="20577"/>
          <ac:spMkLst>
            <pc:docMk/>
            <pc:sldMk cId="4066970521" sldId="276"/>
            <ac:spMk id="3" creationId="{78D1E65F-478B-5428-E245-E108BDAA58AF}"/>
          </ac:spMkLst>
        </pc:spChg>
        <pc:spChg chg="add mod">
          <ac:chgData name="Razvan Alexandru Cosac" userId="de001e59-bbf6-4693-bba2-00b3a8d5c6a1" providerId="ADAL" clId="{91D0321F-3AE0-467D-966D-908DC1262B79}" dt="2023-04-19T12:28:43.606" v="2232" actId="20577"/>
          <ac:spMkLst>
            <pc:docMk/>
            <pc:sldMk cId="4066970521" sldId="276"/>
            <ac:spMk id="4" creationId="{FDBE2614-3885-6BDB-402F-393C49C771C7}"/>
          </ac:spMkLst>
        </pc:spChg>
        <pc:spChg chg="add mod">
          <ac:chgData name="Razvan Alexandru Cosac" userId="de001e59-bbf6-4693-bba2-00b3a8d5c6a1" providerId="ADAL" clId="{91D0321F-3AE0-467D-966D-908DC1262B79}" dt="2023-04-19T08:58:37.058" v="911"/>
          <ac:spMkLst>
            <pc:docMk/>
            <pc:sldMk cId="4066970521" sldId="276"/>
            <ac:spMk id="15" creationId="{A4041C6A-22AB-FBFF-8B16-772DA503EF2D}"/>
          </ac:spMkLst>
        </pc:spChg>
        <pc:spChg chg="add mod">
          <ac:chgData name="Razvan Alexandru Cosac" userId="de001e59-bbf6-4693-bba2-00b3a8d5c6a1" providerId="ADAL" clId="{91D0321F-3AE0-467D-966D-908DC1262B79}" dt="2023-04-19T08:58:37.058" v="911"/>
          <ac:spMkLst>
            <pc:docMk/>
            <pc:sldMk cId="4066970521" sldId="276"/>
            <ac:spMk id="16" creationId="{B5441B64-CA64-5C9F-A8DD-4BA1756B3289}"/>
          </ac:spMkLst>
        </pc:spChg>
        <pc:spChg chg="add mod">
          <ac:chgData name="Razvan Alexandru Cosac" userId="de001e59-bbf6-4693-bba2-00b3a8d5c6a1" providerId="ADAL" clId="{91D0321F-3AE0-467D-966D-908DC1262B79}" dt="2023-04-19T08:58:37.058" v="911"/>
          <ac:spMkLst>
            <pc:docMk/>
            <pc:sldMk cId="4066970521" sldId="276"/>
            <ac:spMk id="17" creationId="{D0322B00-C496-4DF6-234D-98E571336046}"/>
          </ac:spMkLst>
        </pc:spChg>
        <pc:spChg chg="add mod">
          <ac:chgData name="Razvan Alexandru Cosac" userId="de001e59-bbf6-4693-bba2-00b3a8d5c6a1" providerId="ADAL" clId="{91D0321F-3AE0-467D-966D-908DC1262B79}" dt="2023-04-19T08:58:37.058" v="911"/>
          <ac:spMkLst>
            <pc:docMk/>
            <pc:sldMk cId="4066970521" sldId="276"/>
            <ac:spMk id="18" creationId="{62D2962F-14F7-FDBF-B3ED-D84D584095E9}"/>
          </ac:spMkLst>
        </pc:spChg>
        <pc:spChg chg="add mod">
          <ac:chgData name="Razvan Alexandru Cosac" userId="de001e59-bbf6-4693-bba2-00b3a8d5c6a1" providerId="ADAL" clId="{91D0321F-3AE0-467D-966D-908DC1262B79}" dt="2023-04-19T08:58:37.058" v="911"/>
          <ac:spMkLst>
            <pc:docMk/>
            <pc:sldMk cId="4066970521" sldId="276"/>
            <ac:spMk id="19" creationId="{35D03C4F-F680-A342-07BE-FF042E3B1DFB}"/>
          </ac:spMkLst>
        </pc:spChg>
        <pc:spChg chg="add mod">
          <ac:chgData name="Razvan Alexandru Cosac" userId="de001e59-bbf6-4693-bba2-00b3a8d5c6a1" providerId="ADAL" clId="{91D0321F-3AE0-467D-966D-908DC1262B79}" dt="2023-04-19T08:58:37.058" v="911"/>
          <ac:spMkLst>
            <pc:docMk/>
            <pc:sldMk cId="4066970521" sldId="276"/>
            <ac:spMk id="20" creationId="{2F1E1079-97D4-1C71-5E26-371E697D9D00}"/>
          </ac:spMkLst>
        </pc:spChg>
        <pc:spChg chg="add mod">
          <ac:chgData name="Razvan Alexandru Cosac" userId="de001e59-bbf6-4693-bba2-00b3a8d5c6a1" providerId="ADAL" clId="{91D0321F-3AE0-467D-966D-908DC1262B79}" dt="2023-04-19T09:00:37.267" v="938" actId="1076"/>
          <ac:spMkLst>
            <pc:docMk/>
            <pc:sldMk cId="4066970521" sldId="276"/>
            <ac:spMk id="31" creationId="{CF0812A5-EC5D-6B2B-3131-023095406FCF}"/>
          </ac:spMkLst>
        </pc:spChg>
        <pc:spChg chg="add mod">
          <ac:chgData name="Razvan Alexandru Cosac" userId="de001e59-bbf6-4693-bba2-00b3a8d5c6a1" providerId="ADAL" clId="{91D0321F-3AE0-467D-966D-908DC1262B79}" dt="2023-04-19T09:02:33.999" v="966" actId="1076"/>
          <ac:spMkLst>
            <pc:docMk/>
            <pc:sldMk cId="4066970521" sldId="276"/>
            <ac:spMk id="32" creationId="{87918603-C758-F28F-C20D-6334705C35E0}"/>
          </ac:spMkLst>
        </pc:spChg>
        <pc:spChg chg="add mod">
          <ac:chgData name="Razvan Alexandru Cosac" userId="de001e59-bbf6-4693-bba2-00b3a8d5c6a1" providerId="ADAL" clId="{91D0321F-3AE0-467D-966D-908DC1262B79}" dt="2023-04-19T09:01:21.996" v="949" actId="1076"/>
          <ac:spMkLst>
            <pc:docMk/>
            <pc:sldMk cId="4066970521" sldId="276"/>
            <ac:spMk id="33" creationId="{8256059B-959C-2623-8B4F-7DC746E080C2}"/>
          </ac:spMkLst>
        </pc:spChg>
        <pc:spChg chg="add mod">
          <ac:chgData name="Razvan Alexandru Cosac" userId="de001e59-bbf6-4693-bba2-00b3a8d5c6a1" providerId="ADAL" clId="{91D0321F-3AE0-467D-966D-908DC1262B79}" dt="2023-04-19T09:02:26.285" v="965" actId="790"/>
          <ac:spMkLst>
            <pc:docMk/>
            <pc:sldMk cId="4066970521" sldId="276"/>
            <ac:spMk id="34" creationId="{FA3568F0-C9CC-8158-B09D-9CC01C327F6A}"/>
          </ac:spMkLst>
        </pc:spChg>
        <pc:spChg chg="add mod">
          <ac:chgData name="Razvan Alexandru Cosac" userId="de001e59-bbf6-4693-bba2-00b3a8d5c6a1" providerId="ADAL" clId="{91D0321F-3AE0-467D-966D-908DC1262B79}" dt="2023-04-19T09:00:56.424" v="941" actId="688"/>
          <ac:spMkLst>
            <pc:docMk/>
            <pc:sldMk cId="4066970521" sldId="276"/>
            <ac:spMk id="35" creationId="{1573818B-A21B-64F0-C742-881FE53E2F35}"/>
          </ac:spMkLst>
        </pc:spChg>
        <pc:spChg chg="add mod">
          <ac:chgData name="Razvan Alexandru Cosac" userId="de001e59-bbf6-4693-bba2-00b3a8d5c6a1" providerId="ADAL" clId="{91D0321F-3AE0-467D-966D-908DC1262B79}" dt="2023-04-19T09:00:40.108" v="939" actId="404"/>
          <ac:spMkLst>
            <pc:docMk/>
            <pc:sldMk cId="4066970521" sldId="276"/>
            <ac:spMk id="36" creationId="{41FB3555-6D34-B3B4-6A15-B05846598F59}"/>
          </ac:spMkLst>
        </pc:spChg>
        <pc:grpChg chg="add del mod">
          <ac:chgData name="Razvan Alexandru Cosac" userId="de001e59-bbf6-4693-bba2-00b3a8d5c6a1" providerId="ADAL" clId="{91D0321F-3AE0-467D-966D-908DC1262B79}" dt="2023-04-19T08:58:47.656" v="916" actId="478"/>
          <ac:grpSpMkLst>
            <pc:docMk/>
            <pc:sldMk cId="4066970521" sldId="276"/>
            <ac:grpSpMk id="5" creationId="{D4663837-AADD-DA83-FE5E-7547F15E700B}"/>
          </ac:grpSpMkLst>
        </pc:grpChg>
        <pc:grpChg chg="add mod">
          <ac:chgData name="Razvan Alexandru Cosac" userId="de001e59-bbf6-4693-bba2-00b3a8d5c6a1" providerId="ADAL" clId="{91D0321F-3AE0-467D-966D-908DC1262B79}" dt="2023-04-19T09:01:27.072" v="950" actId="1076"/>
          <ac:grpSpMkLst>
            <pc:docMk/>
            <pc:sldMk cId="4066970521" sldId="276"/>
            <ac:grpSpMk id="21" creationId="{31E4B0FF-0C25-9C70-FC55-4EEB24BA1DB8}"/>
          </ac:grpSpMkLst>
        </pc:grpChg>
        <pc:picChg chg="add mod">
          <ac:chgData name="Razvan Alexandru Cosac" userId="de001e59-bbf6-4693-bba2-00b3a8d5c6a1" providerId="ADAL" clId="{91D0321F-3AE0-467D-966D-908DC1262B79}" dt="2023-04-19T08:58:37.058" v="911"/>
          <ac:picMkLst>
            <pc:docMk/>
            <pc:sldMk cId="4066970521" sldId="276"/>
            <ac:picMk id="6" creationId="{38CC9016-18D7-B727-CA54-DE28E42678AF}"/>
          </ac:picMkLst>
        </pc:picChg>
        <pc:picChg chg="add mod">
          <ac:chgData name="Razvan Alexandru Cosac" userId="de001e59-bbf6-4693-bba2-00b3a8d5c6a1" providerId="ADAL" clId="{91D0321F-3AE0-467D-966D-908DC1262B79}" dt="2023-04-19T08:58:37.058" v="911"/>
          <ac:picMkLst>
            <pc:docMk/>
            <pc:sldMk cId="4066970521" sldId="276"/>
            <ac:picMk id="7" creationId="{6B00D9E8-7FD2-8E5A-3C01-D03E2A071846}"/>
          </ac:picMkLst>
        </pc:picChg>
        <pc:picChg chg="add mod">
          <ac:chgData name="Razvan Alexandru Cosac" userId="de001e59-bbf6-4693-bba2-00b3a8d5c6a1" providerId="ADAL" clId="{91D0321F-3AE0-467D-966D-908DC1262B79}" dt="2023-04-19T08:58:37.058" v="911"/>
          <ac:picMkLst>
            <pc:docMk/>
            <pc:sldMk cId="4066970521" sldId="276"/>
            <ac:picMk id="8" creationId="{FE7C4192-BEF6-0D98-54C4-2CC20A18846F}"/>
          </ac:picMkLst>
        </pc:picChg>
        <pc:picChg chg="add mod">
          <ac:chgData name="Razvan Alexandru Cosac" userId="de001e59-bbf6-4693-bba2-00b3a8d5c6a1" providerId="ADAL" clId="{91D0321F-3AE0-467D-966D-908DC1262B79}" dt="2023-04-19T08:58:37.058" v="911"/>
          <ac:picMkLst>
            <pc:docMk/>
            <pc:sldMk cId="4066970521" sldId="276"/>
            <ac:picMk id="9" creationId="{FED9FE2A-30BC-28CA-E583-F0DFA9297409}"/>
          </ac:picMkLst>
        </pc:picChg>
        <pc:picChg chg="add mod">
          <ac:chgData name="Razvan Alexandru Cosac" userId="de001e59-bbf6-4693-bba2-00b3a8d5c6a1" providerId="ADAL" clId="{91D0321F-3AE0-467D-966D-908DC1262B79}" dt="2023-04-19T08:58:37.058" v="911"/>
          <ac:picMkLst>
            <pc:docMk/>
            <pc:sldMk cId="4066970521" sldId="276"/>
            <ac:picMk id="10" creationId="{AC9D2FFF-49E9-6B07-A3AE-26BCB189AB75}"/>
          </ac:picMkLst>
        </pc:picChg>
        <pc:picChg chg="add mod">
          <ac:chgData name="Razvan Alexandru Cosac" userId="de001e59-bbf6-4693-bba2-00b3a8d5c6a1" providerId="ADAL" clId="{91D0321F-3AE0-467D-966D-908DC1262B79}" dt="2023-04-19T08:59:22.327" v="917"/>
          <ac:picMkLst>
            <pc:docMk/>
            <pc:sldMk cId="4066970521" sldId="276"/>
            <ac:picMk id="22" creationId="{E6981D59-CC17-E4D2-6676-81F08FFDF251}"/>
          </ac:picMkLst>
        </pc:picChg>
        <pc:picChg chg="add mod">
          <ac:chgData name="Razvan Alexandru Cosac" userId="de001e59-bbf6-4693-bba2-00b3a8d5c6a1" providerId="ADAL" clId="{91D0321F-3AE0-467D-966D-908DC1262B79}" dt="2023-04-19T08:59:22.327" v="917"/>
          <ac:picMkLst>
            <pc:docMk/>
            <pc:sldMk cId="4066970521" sldId="276"/>
            <ac:picMk id="23" creationId="{2EE69E26-7F5A-0D6C-4537-2278EAB4C5DC}"/>
          </ac:picMkLst>
        </pc:picChg>
        <pc:picChg chg="add mod">
          <ac:chgData name="Razvan Alexandru Cosac" userId="de001e59-bbf6-4693-bba2-00b3a8d5c6a1" providerId="ADAL" clId="{91D0321F-3AE0-467D-966D-908DC1262B79}" dt="2023-04-19T08:59:22.327" v="917"/>
          <ac:picMkLst>
            <pc:docMk/>
            <pc:sldMk cId="4066970521" sldId="276"/>
            <ac:picMk id="24" creationId="{CB129F7C-61A3-A34F-4235-93493088C84F}"/>
          </ac:picMkLst>
        </pc:picChg>
        <pc:picChg chg="add mod">
          <ac:chgData name="Razvan Alexandru Cosac" userId="de001e59-bbf6-4693-bba2-00b3a8d5c6a1" providerId="ADAL" clId="{91D0321F-3AE0-467D-966D-908DC1262B79}" dt="2023-04-19T08:59:22.327" v="917"/>
          <ac:picMkLst>
            <pc:docMk/>
            <pc:sldMk cId="4066970521" sldId="276"/>
            <ac:picMk id="25" creationId="{89BCE077-C4CF-AC0C-E420-8E60F835CD49}"/>
          </ac:picMkLst>
        </pc:picChg>
        <pc:picChg chg="add mod">
          <ac:chgData name="Razvan Alexandru Cosac" userId="de001e59-bbf6-4693-bba2-00b3a8d5c6a1" providerId="ADAL" clId="{91D0321F-3AE0-467D-966D-908DC1262B79}" dt="2023-04-19T08:59:22.327" v="917"/>
          <ac:picMkLst>
            <pc:docMk/>
            <pc:sldMk cId="4066970521" sldId="276"/>
            <ac:picMk id="26" creationId="{14AE81B7-D326-B098-1DF2-3498A5897BD7}"/>
          </ac:picMkLst>
        </pc:picChg>
        <pc:picChg chg="add del">
          <ac:chgData name="Razvan Alexandru Cosac" userId="de001e59-bbf6-4693-bba2-00b3a8d5c6a1" providerId="ADAL" clId="{91D0321F-3AE0-467D-966D-908DC1262B79}" dt="2023-04-19T08:57:34.931" v="904"/>
          <ac:picMkLst>
            <pc:docMk/>
            <pc:sldMk cId="4066970521" sldId="276"/>
            <ac:picMk id="1026" creationId="{7354BEA4-E763-2B65-D071-4377FD5617AE}"/>
          </ac:picMkLst>
        </pc:picChg>
        <pc:picChg chg="add del">
          <ac:chgData name="Razvan Alexandru Cosac" userId="de001e59-bbf6-4693-bba2-00b3a8d5c6a1" providerId="ADAL" clId="{91D0321F-3AE0-467D-966D-908DC1262B79}" dt="2023-04-19T08:57:34.931" v="904"/>
          <ac:picMkLst>
            <pc:docMk/>
            <pc:sldMk cId="4066970521" sldId="276"/>
            <ac:picMk id="1027" creationId="{6FA79E68-9F30-DC99-B88C-D9F631856B74}"/>
          </ac:picMkLst>
        </pc:picChg>
        <pc:picChg chg="add del">
          <ac:chgData name="Razvan Alexandru Cosac" userId="de001e59-bbf6-4693-bba2-00b3a8d5c6a1" providerId="ADAL" clId="{91D0321F-3AE0-467D-966D-908DC1262B79}" dt="2023-04-19T08:57:34.931" v="904"/>
          <ac:picMkLst>
            <pc:docMk/>
            <pc:sldMk cId="4066970521" sldId="276"/>
            <ac:picMk id="1028" creationId="{537A2FFE-D4F1-83B7-5F17-ED03B8EBBB8B}"/>
          </ac:picMkLst>
        </pc:picChg>
        <pc:picChg chg="add del">
          <ac:chgData name="Razvan Alexandru Cosac" userId="de001e59-bbf6-4693-bba2-00b3a8d5c6a1" providerId="ADAL" clId="{91D0321F-3AE0-467D-966D-908DC1262B79}" dt="2023-04-19T08:57:34.931" v="904"/>
          <ac:picMkLst>
            <pc:docMk/>
            <pc:sldMk cId="4066970521" sldId="276"/>
            <ac:picMk id="1029" creationId="{7FA9F1AF-9FFC-1F3A-68CA-CF0A4B7A1645}"/>
          </ac:picMkLst>
        </pc:picChg>
        <pc:picChg chg="add del">
          <ac:chgData name="Razvan Alexandru Cosac" userId="de001e59-bbf6-4693-bba2-00b3a8d5c6a1" providerId="ADAL" clId="{91D0321F-3AE0-467D-966D-908DC1262B79}" dt="2023-04-19T08:57:34.931" v="904"/>
          <ac:picMkLst>
            <pc:docMk/>
            <pc:sldMk cId="4066970521" sldId="276"/>
            <ac:picMk id="1030" creationId="{240E62A8-BFC4-C709-0C1F-470940E5221C}"/>
          </ac:picMkLst>
        </pc:picChg>
        <pc:cxnChg chg="add mod">
          <ac:chgData name="Razvan Alexandru Cosac" userId="de001e59-bbf6-4693-bba2-00b3a8d5c6a1" providerId="ADAL" clId="{91D0321F-3AE0-467D-966D-908DC1262B79}" dt="2023-04-19T08:58:37.058" v="911"/>
          <ac:cxnSpMkLst>
            <pc:docMk/>
            <pc:sldMk cId="4066970521" sldId="276"/>
            <ac:cxnSpMk id="11" creationId="{506B57AA-28E2-1779-EEFD-9F10ADB20608}"/>
          </ac:cxnSpMkLst>
        </pc:cxnChg>
        <pc:cxnChg chg="add mod">
          <ac:chgData name="Razvan Alexandru Cosac" userId="de001e59-bbf6-4693-bba2-00b3a8d5c6a1" providerId="ADAL" clId="{91D0321F-3AE0-467D-966D-908DC1262B79}" dt="2023-04-19T08:58:37.058" v="911"/>
          <ac:cxnSpMkLst>
            <pc:docMk/>
            <pc:sldMk cId="4066970521" sldId="276"/>
            <ac:cxnSpMk id="12" creationId="{A08E5F4A-2295-666B-F15F-C0551F9526AD}"/>
          </ac:cxnSpMkLst>
        </pc:cxnChg>
        <pc:cxnChg chg="add mod">
          <ac:chgData name="Razvan Alexandru Cosac" userId="de001e59-bbf6-4693-bba2-00b3a8d5c6a1" providerId="ADAL" clId="{91D0321F-3AE0-467D-966D-908DC1262B79}" dt="2023-04-19T08:58:37.058" v="911"/>
          <ac:cxnSpMkLst>
            <pc:docMk/>
            <pc:sldMk cId="4066970521" sldId="276"/>
            <ac:cxnSpMk id="13" creationId="{34CF668B-A698-0273-1843-EB9A127AE106}"/>
          </ac:cxnSpMkLst>
        </pc:cxnChg>
        <pc:cxnChg chg="add mod">
          <ac:chgData name="Razvan Alexandru Cosac" userId="de001e59-bbf6-4693-bba2-00b3a8d5c6a1" providerId="ADAL" clId="{91D0321F-3AE0-467D-966D-908DC1262B79}" dt="2023-04-19T08:58:37.058" v="911"/>
          <ac:cxnSpMkLst>
            <pc:docMk/>
            <pc:sldMk cId="4066970521" sldId="276"/>
            <ac:cxnSpMk id="14" creationId="{04B761A7-11E1-59AB-E17A-E47811E74511}"/>
          </ac:cxnSpMkLst>
        </pc:cxnChg>
        <pc:cxnChg chg="add mod">
          <ac:chgData name="Razvan Alexandru Cosac" userId="de001e59-bbf6-4693-bba2-00b3a8d5c6a1" providerId="ADAL" clId="{91D0321F-3AE0-467D-966D-908DC1262B79}" dt="2023-04-19T08:59:22.327" v="917"/>
          <ac:cxnSpMkLst>
            <pc:docMk/>
            <pc:sldMk cId="4066970521" sldId="276"/>
            <ac:cxnSpMk id="27" creationId="{148CC40E-ED97-57D4-E680-19BB49F6F034}"/>
          </ac:cxnSpMkLst>
        </pc:cxnChg>
        <pc:cxnChg chg="add mod">
          <ac:chgData name="Razvan Alexandru Cosac" userId="de001e59-bbf6-4693-bba2-00b3a8d5c6a1" providerId="ADAL" clId="{91D0321F-3AE0-467D-966D-908DC1262B79}" dt="2023-04-19T08:59:22.327" v="917"/>
          <ac:cxnSpMkLst>
            <pc:docMk/>
            <pc:sldMk cId="4066970521" sldId="276"/>
            <ac:cxnSpMk id="28" creationId="{52BCB412-646D-8119-C4CF-A466CF8664C4}"/>
          </ac:cxnSpMkLst>
        </pc:cxnChg>
        <pc:cxnChg chg="add mod">
          <ac:chgData name="Razvan Alexandru Cosac" userId="de001e59-bbf6-4693-bba2-00b3a8d5c6a1" providerId="ADAL" clId="{91D0321F-3AE0-467D-966D-908DC1262B79}" dt="2023-04-19T08:59:22.327" v="917"/>
          <ac:cxnSpMkLst>
            <pc:docMk/>
            <pc:sldMk cId="4066970521" sldId="276"/>
            <ac:cxnSpMk id="29" creationId="{A21DB791-B52A-8F97-E1AF-A18F71D0BBBD}"/>
          </ac:cxnSpMkLst>
        </pc:cxnChg>
        <pc:cxnChg chg="add mod">
          <ac:chgData name="Razvan Alexandru Cosac" userId="de001e59-bbf6-4693-bba2-00b3a8d5c6a1" providerId="ADAL" clId="{91D0321F-3AE0-467D-966D-908DC1262B79}" dt="2023-04-19T08:59:22.327" v="917"/>
          <ac:cxnSpMkLst>
            <pc:docMk/>
            <pc:sldMk cId="4066970521" sldId="276"/>
            <ac:cxnSpMk id="30" creationId="{CDD6E609-4FE7-2BC2-FE37-09FA9FB0E6D4}"/>
          </ac:cxnSpMkLst>
        </pc:cxnChg>
      </pc:sldChg>
      <pc:sldChg chg="addSp delSp modSp new mod ord">
        <pc:chgData name="Razvan Alexandru Cosac" userId="de001e59-bbf6-4693-bba2-00b3a8d5c6a1" providerId="ADAL" clId="{91D0321F-3AE0-467D-966D-908DC1262B79}" dt="2023-04-19T12:25:16.857" v="2209" actId="14100"/>
        <pc:sldMkLst>
          <pc:docMk/>
          <pc:sldMk cId="3563191782" sldId="277"/>
        </pc:sldMkLst>
        <pc:spChg chg="del">
          <ac:chgData name="Razvan Alexandru Cosac" userId="de001e59-bbf6-4693-bba2-00b3a8d5c6a1" providerId="ADAL" clId="{91D0321F-3AE0-467D-966D-908DC1262B79}" dt="2023-04-19T12:21:11.291" v="1994" actId="478"/>
          <ac:spMkLst>
            <pc:docMk/>
            <pc:sldMk cId="3563191782" sldId="277"/>
            <ac:spMk id="2" creationId="{2AF646B3-6458-C7CA-7CE7-FFE76643012A}"/>
          </ac:spMkLst>
        </pc:spChg>
        <pc:spChg chg="mod">
          <ac:chgData name="Razvan Alexandru Cosac" userId="de001e59-bbf6-4693-bba2-00b3a8d5c6a1" providerId="ADAL" clId="{91D0321F-3AE0-467D-966D-908DC1262B79}" dt="2023-04-19T10:16:20.622" v="1985" actId="20577"/>
          <ac:spMkLst>
            <pc:docMk/>
            <pc:sldMk cId="3563191782" sldId="277"/>
            <ac:spMk id="3" creationId="{D12BDAF5-5572-705F-0F42-33856700F90D}"/>
          </ac:spMkLst>
        </pc:spChg>
        <pc:spChg chg="add mod">
          <ac:chgData name="Razvan Alexandru Cosac" userId="de001e59-bbf6-4693-bba2-00b3a8d5c6a1" providerId="ADAL" clId="{91D0321F-3AE0-467D-966D-908DC1262B79}" dt="2023-04-19T12:25:16.857" v="2209" actId="14100"/>
          <ac:spMkLst>
            <pc:docMk/>
            <pc:sldMk cId="3563191782" sldId="277"/>
            <ac:spMk id="4" creationId="{DB64A2C0-B944-70DB-E9E3-4D5C429C702A}"/>
          </ac:spMkLst>
        </pc:spChg>
      </pc:sldChg>
      <pc:sldChg chg="new del">
        <pc:chgData name="Razvan Alexandru Cosac" userId="de001e59-bbf6-4693-bba2-00b3a8d5c6a1" providerId="ADAL" clId="{91D0321F-3AE0-467D-966D-908DC1262B79}" dt="2023-04-19T12:40:23.626" v="2294" actId="47"/>
        <pc:sldMkLst>
          <pc:docMk/>
          <pc:sldMk cId="916295922" sldId="278"/>
        </pc:sldMkLst>
      </pc:sldChg>
      <pc:sldChg chg="new del">
        <pc:chgData name="Razvan Alexandru Cosac" userId="de001e59-bbf6-4693-bba2-00b3a8d5c6a1" providerId="ADAL" clId="{91D0321F-3AE0-467D-966D-908DC1262B79}" dt="2023-04-19T12:41:41.112" v="2300" actId="47"/>
        <pc:sldMkLst>
          <pc:docMk/>
          <pc:sldMk cId="2305527147" sldId="279"/>
        </pc:sldMkLst>
      </pc:sldChg>
      <pc:sldChg chg="addSp modSp new mod">
        <pc:chgData name="Razvan Alexandru Cosac" userId="de001e59-bbf6-4693-bba2-00b3a8d5c6a1" providerId="ADAL" clId="{91D0321F-3AE0-467D-966D-908DC1262B79}" dt="2023-04-19T12:45:26.079" v="2361" actId="20577"/>
        <pc:sldMkLst>
          <pc:docMk/>
          <pc:sldMk cId="2471745065" sldId="280"/>
        </pc:sldMkLst>
        <pc:spChg chg="add mod">
          <ac:chgData name="Razvan Alexandru Cosac" userId="de001e59-bbf6-4693-bba2-00b3a8d5c6a1" providerId="ADAL" clId="{91D0321F-3AE0-467D-966D-908DC1262B79}" dt="2023-04-19T12:44:05.543" v="2316"/>
          <ac:spMkLst>
            <pc:docMk/>
            <pc:sldMk cId="2471745065" sldId="280"/>
            <ac:spMk id="7" creationId="{CB217C56-2C68-30C7-4EA6-A2630358A6D5}"/>
          </ac:spMkLst>
        </pc:spChg>
        <pc:spChg chg="add mod">
          <ac:chgData name="Razvan Alexandru Cosac" userId="de001e59-bbf6-4693-bba2-00b3a8d5c6a1" providerId="ADAL" clId="{91D0321F-3AE0-467D-966D-908DC1262B79}" dt="2023-04-19T12:44:42.873" v="2324"/>
          <ac:spMkLst>
            <pc:docMk/>
            <pc:sldMk cId="2471745065" sldId="280"/>
            <ac:spMk id="11" creationId="{E4910541-36DD-180D-171B-327CE2D682B0}"/>
          </ac:spMkLst>
        </pc:spChg>
        <pc:spChg chg="add mod">
          <ac:chgData name="Razvan Alexandru Cosac" userId="de001e59-bbf6-4693-bba2-00b3a8d5c6a1" providerId="ADAL" clId="{91D0321F-3AE0-467D-966D-908DC1262B79}" dt="2023-04-19T12:45:26.079" v="2361" actId="20577"/>
          <ac:spMkLst>
            <pc:docMk/>
            <pc:sldMk cId="2471745065" sldId="280"/>
            <ac:spMk id="12" creationId="{BF968CDA-AE36-13A0-5196-2013AAB575FA}"/>
          </ac:spMkLst>
        </pc:spChg>
        <pc:picChg chg="add mod">
          <ac:chgData name="Razvan Alexandru Cosac" userId="de001e59-bbf6-4693-bba2-00b3a8d5c6a1" providerId="ADAL" clId="{91D0321F-3AE0-467D-966D-908DC1262B79}" dt="2023-04-19T12:44:28.332" v="2323" actId="1036"/>
          <ac:picMkLst>
            <pc:docMk/>
            <pc:sldMk cId="2471745065" sldId="280"/>
            <ac:picMk id="4" creationId="{74C96CBE-8C4D-E07B-1E12-0C8FB64BB131}"/>
          </ac:picMkLst>
        </pc:picChg>
        <pc:picChg chg="add mod">
          <ac:chgData name="Razvan Alexandru Cosac" userId="de001e59-bbf6-4693-bba2-00b3a8d5c6a1" providerId="ADAL" clId="{91D0321F-3AE0-467D-966D-908DC1262B79}" dt="2023-04-19T12:44:05.543" v="2316"/>
          <ac:picMkLst>
            <pc:docMk/>
            <pc:sldMk cId="2471745065" sldId="280"/>
            <ac:picMk id="5" creationId="{78ABD8DD-A4AC-1867-D217-C8E4AE99CA46}"/>
          </ac:picMkLst>
        </pc:picChg>
        <pc:picChg chg="add mod">
          <ac:chgData name="Razvan Alexandru Cosac" userId="de001e59-bbf6-4693-bba2-00b3a8d5c6a1" providerId="ADAL" clId="{91D0321F-3AE0-467D-966D-908DC1262B79}" dt="2023-04-19T12:44:12.658" v="2318" actId="962"/>
          <ac:picMkLst>
            <pc:docMk/>
            <pc:sldMk cId="2471745065" sldId="280"/>
            <ac:picMk id="6" creationId="{FE5D2F6B-60B3-CBEA-9411-E45DEC8FFCE6}"/>
          </ac:picMkLst>
        </pc:picChg>
        <pc:picChg chg="add mod">
          <ac:chgData name="Razvan Alexandru Cosac" userId="de001e59-bbf6-4693-bba2-00b3a8d5c6a1" providerId="ADAL" clId="{91D0321F-3AE0-467D-966D-908DC1262B79}" dt="2023-04-19T12:44:05.543" v="2316"/>
          <ac:picMkLst>
            <pc:docMk/>
            <pc:sldMk cId="2471745065" sldId="280"/>
            <ac:picMk id="8" creationId="{AF20D450-449D-3C70-35F9-9981B3A1DF16}"/>
          </ac:picMkLst>
        </pc:picChg>
        <pc:picChg chg="add mod">
          <ac:chgData name="Razvan Alexandru Cosac" userId="de001e59-bbf6-4693-bba2-00b3a8d5c6a1" providerId="ADAL" clId="{91D0321F-3AE0-467D-966D-908DC1262B79}" dt="2023-04-19T12:44:05.543" v="2316"/>
          <ac:picMkLst>
            <pc:docMk/>
            <pc:sldMk cId="2471745065" sldId="280"/>
            <ac:picMk id="9" creationId="{0A9F7684-2437-313F-B811-2866265EE972}"/>
          </ac:picMkLst>
        </pc:picChg>
        <pc:picChg chg="add mod">
          <ac:chgData name="Razvan Alexandru Cosac" userId="de001e59-bbf6-4693-bba2-00b3a8d5c6a1" providerId="ADAL" clId="{91D0321F-3AE0-467D-966D-908DC1262B79}" dt="2023-04-19T12:44:05.543" v="2316"/>
          <ac:picMkLst>
            <pc:docMk/>
            <pc:sldMk cId="2471745065" sldId="280"/>
            <ac:picMk id="10" creationId="{8297A76F-0678-BD70-55AF-D0B526044898}"/>
          </ac:picMkLst>
        </pc:picChg>
      </pc:sldChg>
      <pc:sldChg chg="new del">
        <pc:chgData name="Razvan Alexandru Cosac" userId="de001e59-bbf6-4693-bba2-00b3a8d5c6a1" providerId="ADAL" clId="{91D0321F-3AE0-467D-966D-908DC1262B79}" dt="2023-04-19T12:42:23.017" v="2304" actId="47"/>
        <pc:sldMkLst>
          <pc:docMk/>
          <pc:sldMk cId="278787051" sldId="281"/>
        </pc:sldMkLst>
      </pc:sldChg>
      <pc:sldChg chg="add del">
        <pc:chgData name="Razvan Alexandru Cosac" userId="de001e59-bbf6-4693-bba2-00b3a8d5c6a1" providerId="ADAL" clId="{91D0321F-3AE0-467D-966D-908DC1262B79}" dt="2023-04-19T12:41:09.903" v="2299"/>
        <pc:sldMkLst>
          <pc:docMk/>
          <pc:sldMk cId="3823175220" sldId="281"/>
        </pc:sldMkLst>
      </pc:sldChg>
      <pc:sldChg chg="add del">
        <pc:chgData name="Razvan Alexandru Cosac" userId="de001e59-bbf6-4693-bba2-00b3a8d5c6a1" providerId="ADAL" clId="{91D0321F-3AE0-467D-966D-908DC1262B79}" dt="2023-04-19T12:42:22.174" v="2303" actId="47"/>
        <pc:sldMkLst>
          <pc:docMk/>
          <pc:sldMk cId="3866818678" sldId="282"/>
        </pc:sldMkLst>
      </pc:sldChg>
      <pc:sldMasterChg chg="del delSldLayout">
        <pc:chgData name="Razvan Alexandru Cosac" userId="de001e59-bbf6-4693-bba2-00b3a8d5c6a1" providerId="ADAL" clId="{91D0321F-3AE0-467D-966D-908DC1262B79}" dt="2023-04-19T09:36:06.564" v="1512" actId="47"/>
        <pc:sldMasterMkLst>
          <pc:docMk/>
          <pc:sldMasterMk cId="2214447659" sldId="2147483648"/>
        </pc:sldMasterMkLst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1149697589" sldId="2147483649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1571544111" sldId="2147483650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3428775943" sldId="2147483651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2557034380" sldId="2147483652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819784844" sldId="2147483653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2004897154" sldId="2147483654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3972614892" sldId="2147483655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877450105" sldId="2147483656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468239740" sldId="2147483657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908477634" sldId="2147483658"/>
          </pc:sldLayoutMkLst>
        </pc:sldLayoutChg>
        <pc:sldLayoutChg chg="del">
          <pc:chgData name="Razvan Alexandru Cosac" userId="de001e59-bbf6-4693-bba2-00b3a8d5c6a1" providerId="ADAL" clId="{91D0321F-3AE0-467D-966D-908DC1262B79}" dt="2023-04-19T09:36:06.564" v="1512" actId="47"/>
          <pc:sldLayoutMkLst>
            <pc:docMk/>
            <pc:sldMasterMk cId="2214447659" sldId="2147483648"/>
            <pc:sldLayoutMk cId="2264061102" sldId="2147483659"/>
          </pc:sldLayoutMkLst>
        </pc:sldLayoutChg>
      </pc:sldMasterChg>
      <pc:sldMasterChg chg="delSldLayout">
        <pc:chgData name="Razvan Alexandru Cosac" userId="de001e59-bbf6-4693-bba2-00b3a8d5c6a1" providerId="ADAL" clId="{91D0321F-3AE0-467D-966D-908DC1262B79}" dt="2023-04-19T12:45:36.349" v="2362" actId="47"/>
        <pc:sldMasterMkLst>
          <pc:docMk/>
          <pc:sldMasterMk cId="5607149" sldId="2147483660"/>
        </pc:sldMasterMkLst>
        <pc:sldLayoutChg chg="del">
          <pc:chgData name="Razvan Alexandru Cosac" userId="de001e59-bbf6-4693-bba2-00b3a8d5c6a1" providerId="ADAL" clId="{91D0321F-3AE0-467D-966D-908DC1262B79}" dt="2023-04-19T12:45:36.349" v="2362" actId="47"/>
          <pc:sldLayoutMkLst>
            <pc:docMk/>
            <pc:sldMasterMk cId="5607149" sldId="2147483660"/>
            <pc:sldLayoutMk cId="1799437242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0971-A6F6-41B0-B47E-BD3F89ED3E0B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6AE86-2789-4D83-A402-92CF17F70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18-20 April,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5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3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7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26" Type="http://schemas.openxmlformats.org/officeDocument/2006/relationships/image" Target="../media/image35.png"/><Relationship Id="rId3" Type="http://schemas.openxmlformats.org/officeDocument/2006/relationships/image" Target="../media/image17.png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4.png"/><Relationship Id="rId2" Type="http://schemas.openxmlformats.org/officeDocument/2006/relationships/image" Target="../media/image16.png"/><Relationship Id="rId16" Type="http://schemas.microsoft.com/office/2007/relationships/hdphoto" Target="../media/hdphoto3.wdp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23.png"/><Relationship Id="rId19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microsoft.com/office/2007/relationships/hdphoto" Target="../media/hdphoto2.wdp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1C51B-C1C1-9E0A-80DE-6E811DA13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3957F3-8BD0-9AFE-3515-5CB57D57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74C96CBE-8C4D-E07B-1E12-0C8FB64BB1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218361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;p2">
            <a:extLst>
              <a:ext uri="{FF2B5EF4-FFF2-40B4-BE49-F238E27FC236}">
                <a16:creationId xmlns:a16="http://schemas.microsoft.com/office/drawing/2014/main" id="{78ABD8DD-A4AC-1867-D217-C8E4AE99CA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;p2" descr="A picture containing nature">
            <a:extLst>
              <a:ext uri="{FF2B5EF4-FFF2-40B4-BE49-F238E27FC236}">
                <a16:creationId xmlns:a16="http://schemas.microsoft.com/office/drawing/2014/main" id="{FE5D2F6B-60B3-CBEA-9411-E45DEC8FFC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CB217C56-2C68-30C7-4EA6-A2630358A6D5}"/>
              </a:ext>
            </a:extLst>
          </p:cNvPr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7;p2">
            <a:extLst>
              <a:ext uri="{FF2B5EF4-FFF2-40B4-BE49-F238E27FC236}">
                <a16:creationId xmlns:a16="http://schemas.microsoft.com/office/drawing/2014/main" id="{AF20D450-449D-3C70-35F9-9981B3A1DF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Google Shape;18;p2">
            <a:extLst>
              <a:ext uri="{FF2B5EF4-FFF2-40B4-BE49-F238E27FC236}">
                <a16:creationId xmlns:a16="http://schemas.microsoft.com/office/drawing/2014/main" id="{0A9F7684-2437-313F-B811-2866265EE972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0" name="Google Shape;19;p2">
            <a:extLst>
              <a:ext uri="{FF2B5EF4-FFF2-40B4-BE49-F238E27FC236}">
                <a16:creationId xmlns:a16="http://schemas.microsoft.com/office/drawing/2014/main" id="{8297A76F-0678-BD70-55AF-D0B526044898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1" name="Google Shape;66;p7">
            <a:extLst>
              <a:ext uri="{FF2B5EF4-FFF2-40B4-BE49-F238E27FC236}">
                <a16:creationId xmlns:a16="http://schemas.microsoft.com/office/drawing/2014/main" id="{E4910541-36DD-180D-171B-327CE2D682B0}"/>
              </a:ext>
            </a:extLst>
          </p:cNvPr>
          <p:cNvSpPr txBox="1">
            <a:spLocks/>
          </p:cNvSpPr>
          <p:nvPr/>
        </p:nvSpPr>
        <p:spPr>
          <a:xfrm>
            <a:off x="176046" y="175938"/>
            <a:ext cx="84708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8000"/>
            </a:pPr>
            <a:r>
              <a:rPr lang="en-GB" sz="7500" kern="0"/>
              <a:t>Copernicus Sentinels Ground Segment Architecture </a:t>
            </a:r>
            <a:endParaRPr lang="en-GB" sz="75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68CDA-AE36-13A0-5196-2013AAB575FA}"/>
              </a:ext>
            </a:extLst>
          </p:cNvPr>
          <p:cNvSpPr txBox="1"/>
          <p:nvPr/>
        </p:nvSpPr>
        <p:spPr>
          <a:xfrm>
            <a:off x="5808769" y="5002551"/>
            <a:ext cx="630936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Razvan Cosac, ESA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2023.04.20_10.40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</a:rPr>
              <a:t>18-20 April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74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33E52-9102-94B8-1B36-5F34C6F4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LTAs Architecture and Functions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2E2500-4167-4746-56C9-787E241FB0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19644" y="1874270"/>
            <a:ext cx="5872356" cy="3513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245B234-06E8-858F-9673-B65850B1520F}"/>
              </a:ext>
            </a:extLst>
          </p:cNvPr>
          <p:cNvSpPr txBox="1">
            <a:spLocks/>
          </p:cNvSpPr>
          <p:nvPr/>
        </p:nvSpPr>
        <p:spPr>
          <a:xfrm>
            <a:off x="176048" y="1451571"/>
            <a:ext cx="6331284" cy="435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b="1" kern="0" dirty="0">
                <a:solidFill>
                  <a:srgbClr val="00B050"/>
                </a:solidFill>
              </a:rPr>
              <a:t>Ingestion:</a:t>
            </a:r>
            <a:r>
              <a:rPr lang="en-GB" sz="1600" kern="0" dirty="0">
                <a:solidFill>
                  <a:srgbClr val="00B050"/>
                </a:solidFill>
              </a:rPr>
              <a:t> </a:t>
            </a:r>
            <a:r>
              <a:rPr lang="en-GB" sz="1600" kern="0" dirty="0">
                <a:solidFill>
                  <a:schemeClr val="tx1"/>
                </a:solidFill>
              </a:rPr>
              <a:t>The act of downloading data from the PRIP, archiving and cataloguing into the archive.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b="1" kern="0" dirty="0">
                <a:solidFill>
                  <a:srgbClr val="00B050"/>
                </a:solidFill>
              </a:rPr>
              <a:t>Preservation:</a:t>
            </a:r>
            <a:r>
              <a:rPr lang="en-GB" sz="1600" kern="0" dirty="0">
                <a:solidFill>
                  <a:srgbClr val="00B050"/>
                </a:solidFill>
              </a:rPr>
              <a:t> </a:t>
            </a:r>
            <a:r>
              <a:rPr lang="en-GB" sz="1600" kern="0" dirty="0">
                <a:solidFill>
                  <a:schemeClr val="tx1"/>
                </a:solidFill>
              </a:rPr>
              <a:t>The act of keeping the data and catalogue without any loss or degradation.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b="1" kern="0" dirty="0">
                <a:solidFill>
                  <a:srgbClr val="00B050"/>
                </a:solidFill>
              </a:rPr>
              <a:t>Retrieval:</a:t>
            </a:r>
            <a:r>
              <a:rPr lang="en-GB" sz="1600" kern="0" dirty="0">
                <a:solidFill>
                  <a:srgbClr val="00B050"/>
                </a:solidFill>
              </a:rPr>
              <a:t> </a:t>
            </a:r>
            <a:r>
              <a:rPr lang="en-GB" sz="1600" kern="0" dirty="0">
                <a:solidFill>
                  <a:schemeClr val="tx1"/>
                </a:solidFill>
              </a:rPr>
              <a:t>The act of extracting data from the LTAs as a result of a retrieval request, and making them available on the AIP for pick-up by clients.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&amp; Reporting: </a:t>
            </a:r>
            <a:r>
              <a:rPr lang="en-GB" sz="1600" kern="0" dirty="0">
                <a:solidFill>
                  <a:schemeClr val="tx1"/>
                </a:solidFill>
              </a:rPr>
              <a:t>Dashboards, reporting, etc.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endParaRPr lang="en-GB" sz="1600" kern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Other Functions:</a:t>
            </a:r>
          </a:p>
          <a:p>
            <a:pPr marL="742950" lvl="1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Generation and handling of product traces.</a:t>
            </a:r>
          </a:p>
          <a:p>
            <a:pPr marL="742950" lvl="1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Application of security requirements and monitoring.</a:t>
            </a:r>
          </a:p>
          <a:p>
            <a:pPr marL="742950" lvl="1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Improvements in environmental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11726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422708-F7E5-A0A6-5E69-71588A8F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LTAs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88C963-549C-A0EC-4946-96C11D88C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37352"/>
              </p:ext>
            </p:extLst>
          </p:nvPr>
        </p:nvGraphicFramePr>
        <p:xfrm>
          <a:off x="594579" y="1222453"/>
          <a:ext cx="11002842" cy="3267380"/>
        </p:xfrm>
        <a:graphic>
          <a:graphicData uri="http://schemas.openxmlformats.org/drawingml/2006/table">
            <a:tbl>
              <a:tblPr/>
              <a:tblGrid>
                <a:gridCol w="1202997">
                  <a:extLst>
                    <a:ext uri="{9D8B030D-6E8A-4147-A177-3AD203B41FA5}">
                      <a16:colId xmlns:a16="http://schemas.microsoft.com/office/drawing/2014/main" val="193688146"/>
                    </a:ext>
                  </a:extLst>
                </a:gridCol>
                <a:gridCol w="2345909">
                  <a:extLst>
                    <a:ext uri="{9D8B030D-6E8A-4147-A177-3AD203B41FA5}">
                      <a16:colId xmlns:a16="http://schemas.microsoft.com/office/drawing/2014/main" val="1099046672"/>
                    </a:ext>
                  </a:extLst>
                </a:gridCol>
                <a:gridCol w="1952515">
                  <a:extLst>
                    <a:ext uri="{9D8B030D-6E8A-4147-A177-3AD203B41FA5}">
                      <a16:colId xmlns:a16="http://schemas.microsoft.com/office/drawing/2014/main" val="596716950"/>
                    </a:ext>
                  </a:extLst>
                </a:gridCol>
                <a:gridCol w="1833807">
                  <a:extLst>
                    <a:ext uri="{9D8B030D-6E8A-4147-A177-3AD203B41FA5}">
                      <a16:colId xmlns:a16="http://schemas.microsoft.com/office/drawing/2014/main" val="4244937394"/>
                    </a:ext>
                  </a:extLst>
                </a:gridCol>
                <a:gridCol w="1833807">
                  <a:extLst>
                    <a:ext uri="{9D8B030D-6E8A-4147-A177-3AD203B41FA5}">
                      <a16:colId xmlns:a16="http://schemas.microsoft.com/office/drawing/2014/main" val="3431923168"/>
                    </a:ext>
                  </a:extLst>
                </a:gridCol>
                <a:gridCol w="1833807">
                  <a:extLst>
                    <a:ext uri="{9D8B030D-6E8A-4147-A177-3AD203B41FA5}">
                      <a16:colId xmlns:a16="http://schemas.microsoft.com/office/drawing/2014/main" val="2346448674"/>
                    </a:ext>
                  </a:extLst>
                </a:gridCol>
              </a:tblGrid>
              <a:tr h="6534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of Company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LTA Location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LTA Technology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of AIP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63745"/>
                  </a:ext>
                </a:extLst>
              </a:tr>
              <a:tr h="6534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ACRI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Sophia Antipolis, France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Sophia Antipolis, France (</a:t>
                      </a:r>
                      <a:r>
                        <a:rPr lang="en-GB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Euclyde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Disk/Tape Backup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Marseille, France (Jaguar)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b="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October 2020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57332"/>
                  </a:ext>
                </a:extLst>
              </a:tr>
              <a:tr h="6534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CloudFerro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Warsaw, Poland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Warsaw, Poland (</a:t>
                      </a:r>
                      <a:r>
                        <a:rPr lang="en-GB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CloudFerro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Warsaw, Poland (</a:t>
                      </a:r>
                      <a:r>
                        <a:rPr lang="en-GB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CloudFerro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b="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October 2020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90053"/>
                  </a:ext>
                </a:extLst>
              </a:tr>
              <a:tr h="6534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Exprivia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Rome, Italy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Palermo, Italy </a:t>
                      </a:r>
                      <a:b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(Open Hub Med)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medium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Milan, Italy (OVH)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b="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November 2020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03764"/>
                  </a:ext>
                </a:extLst>
              </a:tr>
              <a:tr h="6534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Werum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Lüneburg, Germany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Frankfurt, Germany (OVH)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Cloud/Tape backup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Frankfurt, Germany (OVH)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b="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November 2020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8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51852"/>
                  </a:ext>
                </a:extLst>
              </a:tr>
            </a:tbl>
          </a:graphicData>
        </a:graphic>
      </p:graphicFrame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293B2BD-54D1-B365-3A96-32DE1CD7B27D}"/>
              </a:ext>
            </a:extLst>
          </p:cNvPr>
          <p:cNvSpPr txBox="1">
            <a:spLocks/>
          </p:cNvSpPr>
          <p:nvPr/>
        </p:nvSpPr>
        <p:spPr>
          <a:xfrm>
            <a:off x="410435" y="4633056"/>
            <a:ext cx="11371130" cy="158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Service based contracts with associated Service Level Agreement (SLA) and Performance Indicators (PI) including some Key Performance Indicators (KPI) that measure the performance.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No Customer Furnished Items (CFIs) provided by ESA.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No phase-in. Fully readiness for operations from Kick-Off.</a:t>
            </a:r>
          </a:p>
        </p:txBody>
      </p:sp>
    </p:spTree>
    <p:extLst>
      <p:ext uri="{BB962C8B-B14F-4D97-AF65-F5344CB8AC3E}">
        <p14:creationId xmlns:p14="http://schemas.microsoft.com/office/powerpoint/2010/main" val="181065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2EDCB-8B94-1D9B-CD78-0B780001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LTAs Characteristics and Sizing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3B8066D8-7733-3E7C-1021-B158B4F8FB45}"/>
              </a:ext>
            </a:extLst>
          </p:cNvPr>
          <p:cNvSpPr txBox="1">
            <a:spLocks/>
          </p:cNvSpPr>
          <p:nvPr/>
        </p:nvSpPr>
        <p:spPr>
          <a:xfrm>
            <a:off x="410435" y="1278384"/>
            <a:ext cx="11299212" cy="493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LTAs are identical in terms of content: Level-0 and Auxiliary only.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LTAs configurability parameters and required sizing were established by ESA.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LTAs are also identical in terms of required configured capacity: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Monthly ingestion rate (fresh data) : </a:t>
            </a:r>
            <a:r>
              <a:rPr lang="en-GB" sz="1400" kern="0" dirty="0">
                <a:solidFill>
                  <a:srgbClr val="00B050"/>
                </a:solidFill>
              </a:rPr>
              <a:t>125 </a:t>
            </a:r>
            <a:r>
              <a:rPr lang="en-GB" sz="1400" kern="0" dirty="0" err="1">
                <a:solidFill>
                  <a:srgbClr val="00B050"/>
                </a:solidFill>
              </a:rPr>
              <a:t>TiByte</a:t>
            </a:r>
            <a:endParaRPr lang="en-GB" sz="1400" kern="0" dirty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Daily retrieval rate (from AIP) : </a:t>
            </a:r>
            <a:r>
              <a:rPr lang="en-GB" sz="1400" kern="0" dirty="0">
                <a:solidFill>
                  <a:srgbClr val="00B050"/>
                </a:solidFill>
              </a:rPr>
              <a:t>10 </a:t>
            </a:r>
            <a:r>
              <a:rPr lang="en-GB" sz="1400" kern="0" dirty="0" err="1">
                <a:solidFill>
                  <a:srgbClr val="00B050"/>
                </a:solidFill>
              </a:rPr>
              <a:t>TiByte</a:t>
            </a:r>
            <a:endParaRPr lang="en-GB" sz="1400" kern="0" dirty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AIP rolling period (time before retrieved products are deleted from AIP) : </a:t>
            </a:r>
            <a:r>
              <a:rPr lang="en-GB" sz="1400" kern="0" dirty="0">
                <a:solidFill>
                  <a:srgbClr val="00B050"/>
                </a:solidFill>
              </a:rPr>
              <a:t>5 days</a:t>
            </a:r>
            <a:endParaRPr lang="en-GB" sz="1600" kern="0" dirty="0">
              <a:solidFill>
                <a:srgbClr val="00B05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All LTAs ingest the same data. Multiple LTAs (geographically separated) increases the resilience to data loss.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LTAs each provide a distinct retrieval rate so that increasing the number of LTAs increases the overall volume of data that can be provided to users as well as maximising the overall service resilience.</a:t>
            </a:r>
          </a:p>
        </p:txBody>
      </p:sp>
    </p:spTree>
    <p:extLst>
      <p:ext uri="{BB962C8B-B14F-4D97-AF65-F5344CB8AC3E}">
        <p14:creationId xmlns:p14="http://schemas.microsoft.com/office/powerpoint/2010/main" val="26539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E60C86-11C6-31EB-63E6-2D7FE60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Data Access Service – Key Element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785116A2-9FB2-551E-1665-722B6F30EC4D}"/>
              </a:ext>
            </a:extLst>
          </p:cNvPr>
          <p:cNvSpPr txBox="1">
            <a:spLocks/>
          </p:cNvSpPr>
          <p:nvPr/>
        </p:nvSpPr>
        <p:spPr>
          <a:xfrm>
            <a:off x="410435" y="2121763"/>
            <a:ext cx="5360050" cy="304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Copernicus Data Access Services: key and critical element of the Copernicus Space Component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Front-end service that provides free and open access to Copernicus Sentinel User Level Data to various user communities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One of the largest distributors of Earth Observation data worldwide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76BA0-12A8-A016-CBDA-2BF1C2BE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38" y="1529178"/>
            <a:ext cx="6073943" cy="42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B5E0A-8E01-5A80-CE82-264CC03E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Data Access Service – Statistics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79CD5-48B6-B206-FDC9-E5BFAE57F97F}"/>
              </a:ext>
            </a:extLst>
          </p:cNvPr>
          <p:cNvGrpSpPr/>
          <p:nvPr/>
        </p:nvGrpSpPr>
        <p:grpSpPr>
          <a:xfrm>
            <a:off x="3450621" y="906860"/>
            <a:ext cx="5942120" cy="942039"/>
            <a:chOff x="187612" y="1271459"/>
            <a:chExt cx="3305046" cy="9420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A60C7D-6B4D-429C-9365-F70AF56575FC}"/>
                </a:ext>
              </a:extLst>
            </p:cNvPr>
            <p:cNvSpPr txBox="1"/>
            <p:nvPr/>
          </p:nvSpPr>
          <p:spPr>
            <a:xfrm>
              <a:off x="726187" y="1271459"/>
              <a:ext cx="2227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&gt;8 years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D6B0A3-C8A3-DB3B-2F15-381D1E9098D1}"/>
                </a:ext>
              </a:extLst>
            </p:cNvPr>
            <p:cNvSpPr txBox="1"/>
            <p:nvPr/>
          </p:nvSpPr>
          <p:spPr>
            <a:xfrm>
              <a:off x="187612" y="1874944"/>
              <a:ext cx="3305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of Data Access Service operations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452452-06CD-BD56-09FF-13F2160BDED5}"/>
              </a:ext>
            </a:extLst>
          </p:cNvPr>
          <p:cNvGrpSpPr/>
          <p:nvPr/>
        </p:nvGrpSpPr>
        <p:grpSpPr>
          <a:xfrm>
            <a:off x="697912" y="2146980"/>
            <a:ext cx="2994660" cy="933113"/>
            <a:chOff x="5851228" y="1544386"/>
            <a:chExt cx="2994660" cy="9331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BC3C1-D7A0-99E7-6AF8-27F409E10810}"/>
                </a:ext>
              </a:extLst>
            </p:cNvPr>
            <p:cNvSpPr txBox="1"/>
            <p:nvPr/>
          </p:nvSpPr>
          <p:spPr>
            <a:xfrm>
              <a:off x="6149678" y="1544386"/>
              <a:ext cx="2397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&gt;650,000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FA8A73-75C9-D920-7A22-CF67CDEB2813}"/>
                </a:ext>
              </a:extLst>
            </p:cNvPr>
            <p:cNvSpPr txBox="1"/>
            <p:nvPr/>
          </p:nvSpPr>
          <p:spPr>
            <a:xfrm>
              <a:off x="5851228" y="2108167"/>
              <a:ext cx="299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Total Registered Users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82C95-4F19-34FE-DE84-215BC7F75443}"/>
              </a:ext>
            </a:extLst>
          </p:cNvPr>
          <p:cNvGrpSpPr/>
          <p:nvPr/>
        </p:nvGrpSpPr>
        <p:grpSpPr>
          <a:xfrm>
            <a:off x="494046" y="3644642"/>
            <a:ext cx="3402392" cy="952213"/>
            <a:chOff x="138939" y="3102385"/>
            <a:chExt cx="3402392" cy="9522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6EC736-FA38-0412-F81C-A9B650E04A88}"/>
                </a:ext>
              </a:extLst>
            </p:cNvPr>
            <p:cNvSpPr txBox="1"/>
            <p:nvPr/>
          </p:nvSpPr>
          <p:spPr>
            <a:xfrm>
              <a:off x="298801" y="3102385"/>
              <a:ext cx="3082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&gt;</a:t>
              </a:r>
              <a:r>
                <a:rPr lang="en-GB" sz="4000" b="1" kern="0" dirty="0">
                  <a:solidFill>
                    <a:srgbClr val="FFC000"/>
                  </a:solidFill>
                  <a:latin typeface="Calibri"/>
                  <a:cs typeface="Arial"/>
                  <a:sym typeface="Arial"/>
                </a:rPr>
                <a:t>60</a:t>
              </a: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,000,000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63F85B-90B8-6FED-0B1B-7B2C7A846020}"/>
                </a:ext>
              </a:extLst>
            </p:cNvPr>
            <p:cNvSpPr txBox="1"/>
            <p:nvPr/>
          </p:nvSpPr>
          <p:spPr>
            <a:xfrm>
              <a:off x="138939" y="3685266"/>
              <a:ext cx="3402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Total Published User Level Data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27A14C-F157-0249-6C61-C797BF11CC8D}"/>
              </a:ext>
            </a:extLst>
          </p:cNvPr>
          <p:cNvGrpSpPr/>
          <p:nvPr/>
        </p:nvGrpSpPr>
        <p:grpSpPr>
          <a:xfrm>
            <a:off x="939862" y="5073502"/>
            <a:ext cx="2510760" cy="1105883"/>
            <a:chOff x="465866" y="4902951"/>
            <a:chExt cx="2510760" cy="11058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317018-F1DC-0720-AFBA-6500E0891CAF}"/>
                </a:ext>
              </a:extLst>
            </p:cNvPr>
            <p:cNvSpPr txBox="1"/>
            <p:nvPr/>
          </p:nvSpPr>
          <p:spPr>
            <a:xfrm>
              <a:off x="522366" y="4902951"/>
              <a:ext cx="2397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GB" sz="4000" b="1" kern="0" dirty="0">
                  <a:solidFill>
                    <a:srgbClr val="6DCFF6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53</a:t>
              </a: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DCFF6">
                      <a:lumMod val="50000"/>
                    </a:srgbClr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0 PB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EA7B8F-E16E-BD5E-C885-147D020E3E33}"/>
                </a:ext>
              </a:extLst>
            </p:cNvPr>
            <p:cNvSpPr txBox="1"/>
            <p:nvPr/>
          </p:nvSpPr>
          <p:spPr>
            <a:xfrm>
              <a:off x="465866" y="5485614"/>
              <a:ext cx="2510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DCFF6">
                      <a:lumMod val="50000"/>
                    </a:srgbClr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Total Volume Downloaded since start of operations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A4E5B6D-E501-1642-24B8-48F3A13A65A2}"/>
              </a:ext>
            </a:extLst>
          </p:cNvPr>
          <p:cNvSpPr txBox="1"/>
          <p:nvPr/>
        </p:nvSpPr>
        <p:spPr>
          <a:xfrm>
            <a:off x="6484840" y="4787721"/>
            <a:ext cx="340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185.7 million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0683E2-FA85-03AE-C676-445607CFE609}"/>
              </a:ext>
            </a:extLst>
          </p:cNvPr>
          <p:cNvSpPr txBox="1"/>
          <p:nvPr/>
        </p:nvSpPr>
        <p:spPr>
          <a:xfrm>
            <a:off x="6627201" y="5343935"/>
            <a:ext cx="299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Downloads in 2021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0338F7-7CC0-FF1F-DCFA-A481F3F9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21" y="1858104"/>
            <a:ext cx="2249826" cy="46116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566761-B6A6-9768-9C0D-BBB4CC79BB27}"/>
              </a:ext>
            </a:extLst>
          </p:cNvPr>
          <p:cNvSpPr txBox="1"/>
          <p:nvPr/>
        </p:nvSpPr>
        <p:spPr>
          <a:xfrm>
            <a:off x="7450903" y="5570851"/>
            <a:ext cx="340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79.7 PiB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D82F47-081A-BA02-B89A-6A49764FCD52}"/>
              </a:ext>
            </a:extLst>
          </p:cNvPr>
          <p:cNvSpPr txBox="1"/>
          <p:nvPr/>
        </p:nvSpPr>
        <p:spPr>
          <a:xfrm>
            <a:off x="7655628" y="6128377"/>
            <a:ext cx="299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25% of the total downloaded volume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04E4A2-E6E2-991D-2944-1B51F41F9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01" y="2002316"/>
            <a:ext cx="3942931" cy="25324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2EA94E-60C6-62B9-8684-C1A81901DD1E}"/>
              </a:ext>
            </a:extLst>
          </p:cNvPr>
          <p:cNvSpPr txBox="1"/>
          <p:nvPr/>
        </p:nvSpPr>
        <p:spPr>
          <a:xfrm>
            <a:off x="10679907" y="2945375"/>
            <a:ext cx="104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335E6E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Growth in numbers of active users 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335E6E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26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D3987-FFDF-CC76-44D8-C52EF141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Copernicus Data Access – Timeline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2713AC8-7011-2FF6-B62B-A6FB8E724265}"/>
              </a:ext>
            </a:extLst>
          </p:cNvPr>
          <p:cNvSpPr txBox="1"/>
          <p:nvPr/>
        </p:nvSpPr>
        <p:spPr>
          <a:xfrm>
            <a:off x="7161004" y="2678794"/>
            <a:ext cx="715267" cy="400110"/>
          </a:xfrm>
          <a:prstGeom prst="rect">
            <a:avLst/>
          </a:prstGeom>
          <a:gradFill flip="none" rotWithShape="1">
            <a:gsLst>
              <a:gs pos="0">
                <a:srgbClr val="FFCC4D">
                  <a:lumMod val="40000"/>
                  <a:lumOff val="60000"/>
                </a:srgbClr>
              </a:gs>
              <a:gs pos="100000">
                <a:srgbClr val="6DCFF6"/>
              </a:gs>
              <a:gs pos="54000">
                <a:srgbClr val="75C8AE">
                  <a:lumMod val="30000"/>
                  <a:lumOff val="70000"/>
                </a:srgbClr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rgbClr val="FFCC4D">
                    <a:lumMod val="60000"/>
                    <a:lumOff val="40000"/>
                  </a:srgbClr>
                </a:gs>
                <a:gs pos="53000">
                  <a:srgbClr val="75C8AE">
                    <a:lumMod val="45000"/>
                    <a:lumOff val="55000"/>
                  </a:srgbClr>
                </a:gs>
                <a:gs pos="100000">
                  <a:srgbClr val="6DCFF6">
                    <a:lumMod val="50000"/>
                  </a:srgbClr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06669"/>
                </a:solidFill>
                <a:effectLst/>
                <a:uLnTx/>
                <a:uFillTx/>
                <a:cs typeface="Arial"/>
                <a:sym typeface="Arial"/>
              </a:rPr>
              <a:t>User Migration</a:t>
            </a:r>
            <a:endParaRPr kumimoji="0" lang="en-IT" sz="1000" b="0" i="0" u="none" strike="noStrike" kern="0" cap="none" spc="0" normalizeH="0" baseline="0" noProof="0" dirty="0">
              <a:ln>
                <a:noFill/>
              </a:ln>
              <a:solidFill>
                <a:srgbClr val="F06669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67997F-A7CB-4ABC-0C8D-C9BA64404B38}"/>
              </a:ext>
            </a:extLst>
          </p:cNvPr>
          <p:cNvSpPr/>
          <p:nvPr/>
        </p:nvSpPr>
        <p:spPr>
          <a:xfrm>
            <a:off x="7151208" y="4206328"/>
            <a:ext cx="5040791" cy="371786"/>
          </a:xfrm>
          <a:prstGeom prst="rect">
            <a:avLst/>
          </a:prstGeom>
          <a:pattFill prst="trellis">
            <a:fgClr>
              <a:srgbClr val="75C8AE">
                <a:lumMod val="40000"/>
                <a:lumOff val="60000"/>
              </a:srgbClr>
            </a:fgClr>
            <a:bgClr>
              <a:srgbClr val="FE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F320F2-2E90-3FD3-2711-3894DC9E7755}"/>
              </a:ext>
            </a:extLst>
          </p:cNvPr>
          <p:cNvSpPr/>
          <p:nvPr/>
        </p:nvSpPr>
        <p:spPr>
          <a:xfrm>
            <a:off x="7351768" y="4639310"/>
            <a:ext cx="3355852" cy="371786"/>
          </a:xfrm>
          <a:prstGeom prst="rect">
            <a:avLst/>
          </a:prstGeom>
          <a:pattFill prst="trellis">
            <a:fgClr>
              <a:srgbClr val="75C8AE">
                <a:lumMod val="40000"/>
                <a:lumOff val="60000"/>
              </a:srgbClr>
            </a:fgClr>
            <a:bgClr>
              <a:srgbClr val="FE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13F1911-CEEC-8E70-9D58-B92F75DEC584}"/>
              </a:ext>
            </a:extLst>
          </p:cNvPr>
          <p:cNvSpPr/>
          <p:nvPr/>
        </p:nvSpPr>
        <p:spPr>
          <a:xfrm>
            <a:off x="7148511" y="5079589"/>
            <a:ext cx="3556412" cy="371786"/>
          </a:xfrm>
          <a:prstGeom prst="rect">
            <a:avLst/>
          </a:prstGeom>
          <a:pattFill prst="trellis">
            <a:fgClr>
              <a:srgbClr val="75C8AE">
                <a:lumMod val="40000"/>
                <a:lumOff val="60000"/>
              </a:srgbClr>
            </a:fgClr>
            <a:bgClr>
              <a:srgbClr val="FE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9A801-0ACC-C7E6-D65D-B81127C733C5}"/>
              </a:ext>
            </a:extLst>
          </p:cNvPr>
          <p:cNvSpPr/>
          <p:nvPr/>
        </p:nvSpPr>
        <p:spPr>
          <a:xfrm>
            <a:off x="7145479" y="5513156"/>
            <a:ext cx="3556412" cy="371786"/>
          </a:xfrm>
          <a:prstGeom prst="rect">
            <a:avLst/>
          </a:prstGeom>
          <a:pattFill prst="trellis">
            <a:fgClr>
              <a:srgbClr val="75C8AE">
                <a:lumMod val="40000"/>
                <a:lumOff val="60000"/>
              </a:srgbClr>
            </a:fgClr>
            <a:bgClr>
              <a:srgbClr val="FEFFFF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5B4CE8D-C8B4-AD73-3611-B3EE7D33ED3C}"/>
              </a:ext>
            </a:extLst>
          </p:cNvPr>
          <p:cNvCxnSpPr>
            <a:cxnSpLocks/>
          </p:cNvCxnSpPr>
          <p:nvPr/>
        </p:nvCxnSpPr>
        <p:spPr>
          <a:xfrm>
            <a:off x="88327" y="3793228"/>
            <a:ext cx="12050664" cy="0"/>
          </a:xfrm>
          <a:prstGeom prst="straightConnector1">
            <a:avLst/>
          </a:prstGeom>
          <a:noFill/>
          <a:ln w="28575" cap="flat" cmpd="sng" algn="ctr">
            <a:solidFill>
              <a:srgbClr val="E7E8E3"/>
            </a:solidFill>
            <a:prstDash val="solid"/>
            <a:tailEnd type="triangle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DD2C0E2-9A12-4C7A-473A-C6FA76C37B73}"/>
              </a:ext>
            </a:extLst>
          </p:cNvPr>
          <p:cNvCxnSpPr>
            <a:cxnSpLocks/>
          </p:cNvCxnSpPr>
          <p:nvPr/>
        </p:nvCxnSpPr>
        <p:spPr>
          <a:xfrm>
            <a:off x="972581" y="3678191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608753C-728A-2593-F02B-C81F48FCDADF}"/>
              </a:ext>
            </a:extLst>
          </p:cNvPr>
          <p:cNvCxnSpPr>
            <a:cxnSpLocks/>
          </p:cNvCxnSpPr>
          <p:nvPr/>
        </p:nvCxnSpPr>
        <p:spPr>
          <a:xfrm>
            <a:off x="1857585" y="3678191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BB007DC-E3D9-A3D6-0AA5-CBF94A2AD9FB}"/>
              </a:ext>
            </a:extLst>
          </p:cNvPr>
          <p:cNvCxnSpPr>
            <a:cxnSpLocks/>
          </p:cNvCxnSpPr>
          <p:nvPr/>
        </p:nvCxnSpPr>
        <p:spPr>
          <a:xfrm>
            <a:off x="2742589" y="3678191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323993C-A975-D393-02FB-6686E94BEB2F}"/>
              </a:ext>
            </a:extLst>
          </p:cNvPr>
          <p:cNvCxnSpPr>
            <a:cxnSpLocks/>
          </p:cNvCxnSpPr>
          <p:nvPr/>
        </p:nvCxnSpPr>
        <p:spPr>
          <a:xfrm>
            <a:off x="3627593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1CB3AB6-9948-AFC8-B3EE-02E2C4BCF9A6}"/>
              </a:ext>
            </a:extLst>
          </p:cNvPr>
          <p:cNvCxnSpPr>
            <a:cxnSpLocks/>
          </p:cNvCxnSpPr>
          <p:nvPr/>
        </p:nvCxnSpPr>
        <p:spPr>
          <a:xfrm>
            <a:off x="4512597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654AD77-2984-13B1-97B2-4A0687C7F53B}"/>
              </a:ext>
            </a:extLst>
          </p:cNvPr>
          <p:cNvCxnSpPr>
            <a:cxnSpLocks/>
          </p:cNvCxnSpPr>
          <p:nvPr/>
        </p:nvCxnSpPr>
        <p:spPr>
          <a:xfrm>
            <a:off x="5397601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1EEE222-25B0-1350-F5BF-7578A9EB51D7}"/>
              </a:ext>
            </a:extLst>
          </p:cNvPr>
          <p:cNvCxnSpPr>
            <a:cxnSpLocks/>
          </p:cNvCxnSpPr>
          <p:nvPr/>
        </p:nvCxnSpPr>
        <p:spPr>
          <a:xfrm>
            <a:off x="6282605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C56356E-BAAC-A59D-FC14-42F8B5B5DFD0}"/>
              </a:ext>
            </a:extLst>
          </p:cNvPr>
          <p:cNvCxnSpPr>
            <a:cxnSpLocks/>
          </p:cNvCxnSpPr>
          <p:nvPr/>
        </p:nvCxnSpPr>
        <p:spPr>
          <a:xfrm>
            <a:off x="7167609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FAA966B-EB52-8644-BC0D-2E9DDE2CA956}"/>
              </a:ext>
            </a:extLst>
          </p:cNvPr>
          <p:cNvCxnSpPr>
            <a:cxnSpLocks/>
          </p:cNvCxnSpPr>
          <p:nvPr/>
        </p:nvCxnSpPr>
        <p:spPr>
          <a:xfrm>
            <a:off x="8052613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4A691FA-87CD-E848-7DC4-83ED1A5DD115}"/>
              </a:ext>
            </a:extLst>
          </p:cNvPr>
          <p:cNvCxnSpPr>
            <a:cxnSpLocks/>
          </p:cNvCxnSpPr>
          <p:nvPr/>
        </p:nvCxnSpPr>
        <p:spPr>
          <a:xfrm>
            <a:off x="8937617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800B8DC-792C-2649-4F77-E2FAC42C3609}"/>
              </a:ext>
            </a:extLst>
          </p:cNvPr>
          <p:cNvCxnSpPr>
            <a:cxnSpLocks/>
          </p:cNvCxnSpPr>
          <p:nvPr/>
        </p:nvCxnSpPr>
        <p:spPr>
          <a:xfrm>
            <a:off x="9822621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00F8A04-9D8D-EE2D-2C7C-9A16A54E1600}"/>
              </a:ext>
            </a:extLst>
          </p:cNvPr>
          <p:cNvCxnSpPr>
            <a:cxnSpLocks/>
          </p:cNvCxnSpPr>
          <p:nvPr/>
        </p:nvCxnSpPr>
        <p:spPr>
          <a:xfrm>
            <a:off x="10707625" y="3669817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CC66F1D-5FB2-CF40-8E85-6E3733D7254B}"/>
              </a:ext>
            </a:extLst>
          </p:cNvPr>
          <p:cNvSpPr txBox="1"/>
          <p:nvPr/>
        </p:nvSpPr>
        <p:spPr>
          <a:xfrm>
            <a:off x="236696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2015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6472A-FDF3-5C63-8492-55803FFD10F0}"/>
              </a:ext>
            </a:extLst>
          </p:cNvPr>
          <p:cNvSpPr txBox="1"/>
          <p:nvPr/>
        </p:nvSpPr>
        <p:spPr>
          <a:xfrm>
            <a:off x="1126080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55D64A-8743-A874-5F2F-BFE2EE9F8359}"/>
              </a:ext>
            </a:extLst>
          </p:cNvPr>
          <p:cNvSpPr txBox="1"/>
          <p:nvPr/>
        </p:nvSpPr>
        <p:spPr>
          <a:xfrm>
            <a:off x="2015464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2017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307727E-2481-A1BB-3DC5-0B88F6D0B9FC}"/>
              </a:ext>
            </a:extLst>
          </p:cNvPr>
          <p:cNvSpPr txBox="1"/>
          <p:nvPr/>
        </p:nvSpPr>
        <p:spPr>
          <a:xfrm>
            <a:off x="2904848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2018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9D48BE-FEE4-62EA-C341-B5DC885AFB84}"/>
              </a:ext>
            </a:extLst>
          </p:cNvPr>
          <p:cNvSpPr txBox="1"/>
          <p:nvPr/>
        </p:nvSpPr>
        <p:spPr>
          <a:xfrm>
            <a:off x="3794232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2019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015352D-6D3E-0459-3CD0-C52F0E9AC392}"/>
              </a:ext>
            </a:extLst>
          </p:cNvPr>
          <p:cNvSpPr txBox="1"/>
          <p:nvPr/>
        </p:nvSpPr>
        <p:spPr>
          <a:xfrm>
            <a:off x="4683616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4319AEF-B347-F0E9-A7E0-6CD35727090E}"/>
              </a:ext>
            </a:extLst>
          </p:cNvPr>
          <p:cNvSpPr txBox="1"/>
          <p:nvPr/>
        </p:nvSpPr>
        <p:spPr>
          <a:xfrm>
            <a:off x="5573000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6B7FED-28FA-B196-CEB2-E1D5180409C7}"/>
              </a:ext>
            </a:extLst>
          </p:cNvPr>
          <p:cNvSpPr txBox="1"/>
          <p:nvPr/>
        </p:nvSpPr>
        <p:spPr>
          <a:xfrm>
            <a:off x="6462384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96AA16-CD2B-6D3B-0655-95BBD8476212}"/>
              </a:ext>
            </a:extLst>
          </p:cNvPr>
          <p:cNvSpPr txBox="1"/>
          <p:nvPr/>
        </p:nvSpPr>
        <p:spPr>
          <a:xfrm>
            <a:off x="7351768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C845D25-722E-F307-52B8-7C8A563C8DB3}"/>
              </a:ext>
            </a:extLst>
          </p:cNvPr>
          <p:cNvSpPr txBox="1"/>
          <p:nvPr/>
        </p:nvSpPr>
        <p:spPr>
          <a:xfrm>
            <a:off x="8241152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C1E39FE-47F6-EC21-1CD5-508D8852C32F}"/>
              </a:ext>
            </a:extLst>
          </p:cNvPr>
          <p:cNvSpPr txBox="1"/>
          <p:nvPr/>
        </p:nvSpPr>
        <p:spPr>
          <a:xfrm>
            <a:off x="9130536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3CCD45-B49C-F8F7-4FA2-A5AB4C095149}"/>
              </a:ext>
            </a:extLst>
          </p:cNvPr>
          <p:cNvSpPr txBox="1"/>
          <p:nvPr/>
        </p:nvSpPr>
        <p:spPr>
          <a:xfrm>
            <a:off x="10019920" y="3784279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2412DE6-A8D2-E9DC-AF79-7E200E389F37}"/>
              </a:ext>
            </a:extLst>
          </p:cNvPr>
          <p:cNvSpPr txBox="1"/>
          <p:nvPr/>
        </p:nvSpPr>
        <p:spPr>
          <a:xfrm>
            <a:off x="176048" y="1147873"/>
            <a:ext cx="729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600" b="1" kern="0" dirty="0">
                <a:solidFill>
                  <a:srgbClr val="335E6E"/>
                </a:solidFill>
                <a:cs typeface="Arial"/>
                <a:sym typeface="Arial"/>
              </a:rPr>
              <a:t>Copernicus Data Access Service </a:t>
            </a:r>
            <a:r>
              <a:rPr lang="en-IT" sz="1600" kern="0" dirty="0">
                <a:solidFill>
                  <a:srgbClr val="335E6E"/>
                </a:solidFill>
                <a:cs typeface="Arial"/>
                <a:sym typeface="Arial"/>
              </a:rPr>
              <a:t>in operations since 201</a:t>
            </a:r>
            <a:r>
              <a:rPr lang="en-US" sz="1600" kern="0" dirty="0">
                <a:solidFill>
                  <a:srgbClr val="335E6E"/>
                </a:solidFill>
                <a:cs typeface="Arial"/>
                <a:sym typeface="Arial"/>
              </a:rPr>
              <a:t>4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600" kern="0" dirty="0">
              <a:solidFill>
                <a:srgbClr val="335E6E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00" kern="0" dirty="0">
                <a:solidFill>
                  <a:srgbClr val="335E6E"/>
                </a:solidFill>
                <a:cs typeface="Arial"/>
                <a:sym typeface="Arial"/>
              </a:rPr>
              <a:t>S</a:t>
            </a:r>
            <a:r>
              <a:rPr lang="en-IT" sz="1600" kern="0" dirty="0">
                <a:solidFill>
                  <a:srgbClr val="335E6E"/>
                </a:solidFill>
                <a:cs typeface="Arial"/>
                <a:sym typeface="Arial"/>
              </a:rPr>
              <a:t>uccessfully ensuring </a:t>
            </a:r>
            <a:r>
              <a:rPr lang="en-IT" sz="1600" b="1" kern="0" dirty="0">
                <a:solidFill>
                  <a:srgbClr val="335E6E"/>
                </a:solidFill>
                <a:cs typeface="Arial"/>
                <a:sym typeface="Arial"/>
              </a:rPr>
              <a:t>massive daily data publication and user download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AFD1FAF-2368-82D6-5A7F-338D0560C900}"/>
              </a:ext>
            </a:extLst>
          </p:cNvPr>
          <p:cNvSpPr txBox="1"/>
          <p:nvPr/>
        </p:nvSpPr>
        <p:spPr>
          <a:xfrm>
            <a:off x="188172" y="4170019"/>
            <a:ext cx="2852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600" b="1" kern="0" dirty="0">
                <a:solidFill>
                  <a:srgbClr val="335E6E"/>
                </a:solidFill>
                <a:cs typeface="Arial"/>
                <a:sym typeface="Arial"/>
              </a:rPr>
              <a:t>Data and Information Access  Services (DIASs) </a:t>
            </a:r>
            <a:r>
              <a:rPr lang="en-IT" sz="1600" kern="0" dirty="0">
                <a:solidFill>
                  <a:srgbClr val="335E6E"/>
                </a:solidFill>
                <a:cs typeface="Arial"/>
                <a:sym typeface="Arial"/>
              </a:rPr>
              <a:t>in operations since mid 2018 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IT" sz="1600" kern="0" dirty="0">
              <a:solidFill>
                <a:srgbClr val="335E6E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600" kern="0" dirty="0">
                <a:solidFill>
                  <a:srgbClr val="335E6E"/>
                </a:solidFill>
                <a:cs typeface="Arial"/>
                <a:sym typeface="Arial"/>
              </a:rPr>
              <a:t>Successfully combining access to </a:t>
            </a:r>
            <a:r>
              <a:rPr lang="en-IT" sz="1600" b="1" kern="0" dirty="0">
                <a:solidFill>
                  <a:srgbClr val="335E6E"/>
                </a:solidFill>
                <a:cs typeface="Arial"/>
                <a:sym typeface="Arial"/>
              </a:rPr>
              <a:t>IaaS with access to Copernicus data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55414B-F246-799B-4D4C-7AA52D3A9B87}"/>
              </a:ext>
            </a:extLst>
          </p:cNvPr>
          <p:cNvSpPr txBox="1"/>
          <p:nvPr/>
        </p:nvSpPr>
        <p:spPr>
          <a:xfrm>
            <a:off x="10909308" y="3787124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200" kern="0" dirty="0">
                <a:solidFill>
                  <a:srgbClr val="335E6E"/>
                </a:solidFill>
                <a:cs typeface="Arial"/>
                <a:sym typeface="Arial"/>
              </a:rPr>
              <a:t>2027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AB75B7-488E-799A-CC0A-63C85FF36A6F}"/>
              </a:ext>
            </a:extLst>
          </p:cNvPr>
          <p:cNvGrpSpPr/>
          <p:nvPr/>
        </p:nvGrpSpPr>
        <p:grpSpPr>
          <a:xfrm>
            <a:off x="3146624" y="4205040"/>
            <a:ext cx="3135980" cy="371786"/>
            <a:chOff x="3265714" y="3371481"/>
            <a:chExt cx="3136751" cy="371786"/>
          </a:xfrm>
          <a:solidFill>
            <a:srgbClr val="75C8AE">
              <a:lumMod val="60000"/>
              <a:lumOff val="40000"/>
            </a:srgbClr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AADE69C-BD27-B932-B3A1-D22197D7BF5E}"/>
                </a:ext>
              </a:extLst>
            </p:cNvPr>
            <p:cNvSpPr/>
            <p:nvPr/>
          </p:nvSpPr>
          <p:spPr>
            <a:xfrm>
              <a:off x="3265714" y="3371481"/>
              <a:ext cx="3136751" cy="371786"/>
            </a:xfrm>
            <a:prstGeom prst="rect">
              <a:avLst/>
            </a:prstGeom>
            <a:grpFill/>
            <a:ln w="25400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169744F-12B7-4587-A39C-15FE1121F20C}"/>
                </a:ext>
              </a:extLst>
            </p:cNvPr>
            <p:cNvSpPr txBox="1"/>
            <p:nvPr/>
          </p:nvSpPr>
          <p:spPr>
            <a:xfrm>
              <a:off x="4188720" y="3403486"/>
              <a:ext cx="1252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DIAS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 Service</a:t>
              </a:r>
              <a:endParaRPr kumimoji="0" lang="en-IT" sz="14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1D17302-2829-BA3D-5BEB-BBF9FFAF750F}"/>
              </a:ext>
            </a:extLst>
          </p:cNvPr>
          <p:cNvGrpSpPr/>
          <p:nvPr/>
        </p:nvGrpSpPr>
        <p:grpSpPr>
          <a:xfrm>
            <a:off x="3146624" y="4638022"/>
            <a:ext cx="3135980" cy="371786"/>
            <a:chOff x="3265714" y="4587998"/>
            <a:chExt cx="3136751" cy="371786"/>
          </a:xfrm>
          <a:solidFill>
            <a:srgbClr val="75C8AE">
              <a:lumMod val="60000"/>
              <a:lumOff val="40000"/>
            </a:srgb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7C1DBB0-18F5-D142-0E76-D6BC9F922088}"/>
                </a:ext>
              </a:extLst>
            </p:cNvPr>
            <p:cNvSpPr/>
            <p:nvPr/>
          </p:nvSpPr>
          <p:spPr>
            <a:xfrm>
              <a:off x="3265714" y="4587998"/>
              <a:ext cx="3136751" cy="371786"/>
            </a:xfrm>
            <a:prstGeom prst="rect">
              <a:avLst/>
            </a:prstGeom>
            <a:grpFill/>
            <a:ln w="25400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D9D0E79-CADF-067D-0B55-D3C5700A853E}"/>
                </a:ext>
              </a:extLst>
            </p:cNvPr>
            <p:cNvSpPr txBox="1"/>
            <p:nvPr/>
          </p:nvSpPr>
          <p:spPr>
            <a:xfrm>
              <a:off x="4188720" y="4620003"/>
              <a:ext cx="1252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DIAS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 Service</a:t>
              </a:r>
              <a:endParaRPr kumimoji="0" lang="en-IT" sz="14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DB91A65-2AAC-BBFF-5457-2CC8DD9ACB8B}"/>
              </a:ext>
            </a:extLst>
          </p:cNvPr>
          <p:cNvGrpSpPr/>
          <p:nvPr/>
        </p:nvGrpSpPr>
        <p:grpSpPr>
          <a:xfrm>
            <a:off x="3140766" y="5078301"/>
            <a:ext cx="3135980" cy="371786"/>
            <a:chOff x="3259855" y="5026091"/>
            <a:chExt cx="3136751" cy="371786"/>
          </a:xfrm>
          <a:solidFill>
            <a:srgbClr val="75C8AE">
              <a:lumMod val="60000"/>
              <a:lumOff val="40000"/>
            </a:srgbClr>
          </a:solidFill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ED36F2B-D5B1-3B3D-BC20-FE2B0AC65A2B}"/>
                </a:ext>
              </a:extLst>
            </p:cNvPr>
            <p:cNvSpPr/>
            <p:nvPr/>
          </p:nvSpPr>
          <p:spPr>
            <a:xfrm>
              <a:off x="3259855" y="5026091"/>
              <a:ext cx="3136751" cy="371786"/>
            </a:xfrm>
            <a:prstGeom prst="rect">
              <a:avLst/>
            </a:prstGeom>
            <a:grpFill/>
            <a:ln w="25400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18A48ED-7478-139F-27AF-C704D5055E55}"/>
                </a:ext>
              </a:extLst>
            </p:cNvPr>
            <p:cNvSpPr txBox="1"/>
            <p:nvPr/>
          </p:nvSpPr>
          <p:spPr>
            <a:xfrm>
              <a:off x="4182861" y="5058096"/>
              <a:ext cx="1252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DIAS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 Service</a:t>
              </a:r>
              <a:endParaRPr kumimoji="0" lang="en-IT" sz="14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B434F72-2CA3-F367-0C6A-23AD8569DC2E}"/>
              </a:ext>
            </a:extLst>
          </p:cNvPr>
          <p:cNvGrpSpPr/>
          <p:nvPr/>
        </p:nvGrpSpPr>
        <p:grpSpPr>
          <a:xfrm>
            <a:off x="3140766" y="5511868"/>
            <a:ext cx="3135980" cy="371786"/>
            <a:chOff x="3259855" y="5460184"/>
            <a:chExt cx="3136751" cy="371786"/>
          </a:xfrm>
          <a:solidFill>
            <a:srgbClr val="75C8AE">
              <a:lumMod val="60000"/>
              <a:lumOff val="40000"/>
            </a:srgbClr>
          </a:solidFill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2730997-6A77-5104-A4FD-367FBC2CE09B}"/>
                </a:ext>
              </a:extLst>
            </p:cNvPr>
            <p:cNvSpPr/>
            <p:nvPr/>
          </p:nvSpPr>
          <p:spPr>
            <a:xfrm>
              <a:off x="3259855" y="5460184"/>
              <a:ext cx="3136751" cy="371786"/>
            </a:xfrm>
            <a:prstGeom prst="rect">
              <a:avLst/>
            </a:prstGeom>
            <a:grpFill/>
            <a:ln w="25400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0255ED9-789E-D7A2-A17E-0B9CCB9122AF}"/>
                </a:ext>
              </a:extLst>
            </p:cNvPr>
            <p:cNvSpPr txBox="1"/>
            <p:nvPr/>
          </p:nvSpPr>
          <p:spPr>
            <a:xfrm>
              <a:off x="4182861" y="5492189"/>
              <a:ext cx="1252574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DIAS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 Service</a:t>
              </a:r>
              <a:endParaRPr kumimoji="0" lang="en-IT" sz="14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0F29883-5A18-7856-D9FA-B742EB5A6022}"/>
              </a:ext>
            </a:extLst>
          </p:cNvPr>
          <p:cNvCxnSpPr>
            <a:cxnSpLocks/>
          </p:cNvCxnSpPr>
          <p:nvPr/>
        </p:nvCxnSpPr>
        <p:spPr>
          <a:xfrm>
            <a:off x="11592633" y="3677669"/>
            <a:ext cx="0" cy="231118"/>
          </a:xfrm>
          <a:prstGeom prst="line">
            <a:avLst/>
          </a:prstGeom>
          <a:noFill/>
          <a:ln w="19050" cap="flat" cmpd="sng" algn="ctr">
            <a:solidFill>
              <a:srgbClr val="E7E8E3"/>
            </a:solidFill>
            <a:prstDash val="solid"/>
          </a:ln>
          <a:effectLst/>
        </p:spPr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03021E0-C8D4-85BD-1F92-3867FB59486E}"/>
              </a:ext>
            </a:extLst>
          </p:cNvPr>
          <p:cNvGrpSpPr/>
          <p:nvPr/>
        </p:nvGrpSpPr>
        <p:grpSpPr>
          <a:xfrm>
            <a:off x="1" y="2131289"/>
            <a:ext cx="7980772" cy="494434"/>
            <a:chOff x="1" y="2256653"/>
            <a:chExt cx="7980772" cy="69780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A6FF741-93F9-13A0-7A01-B7175FBED8EC}"/>
                </a:ext>
              </a:extLst>
            </p:cNvPr>
            <p:cNvGrpSpPr/>
            <p:nvPr/>
          </p:nvGrpSpPr>
          <p:grpSpPr>
            <a:xfrm>
              <a:off x="1" y="2256653"/>
              <a:ext cx="7167608" cy="697800"/>
              <a:chOff x="93302" y="1889570"/>
              <a:chExt cx="7193410" cy="371786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B6A5293-BB78-6A16-0C89-E6EB9A420A56}"/>
                  </a:ext>
                </a:extLst>
              </p:cNvPr>
              <p:cNvSpPr/>
              <p:nvPr/>
            </p:nvSpPr>
            <p:spPr>
              <a:xfrm>
                <a:off x="93302" y="1889570"/>
                <a:ext cx="7193410" cy="371786"/>
              </a:xfrm>
              <a:prstGeom prst="rect">
                <a:avLst/>
              </a:prstGeom>
              <a:solidFill>
                <a:srgbClr val="FFCC4D">
                  <a:lumMod val="40000"/>
                  <a:lumOff val="60000"/>
                </a:srgbClr>
              </a:solidFill>
              <a:ln w="25400" cap="flat" cmpd="sng" algn="ctr">
                <a:solidFill>
                  <a:srgbClr val="FFCC4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669E9A4-9969-154D-182E-79B54E84B82B}"/>
                  </a:ext>
                </a:extLst>
              </p:cNvPr>
              <p:cNvSpPr txBox="1"/>
              <p:nvPr/>
            </p:nvSpPr>
            <p:spPr>
              <a:xfrm>
                <a:off x="1984974" y="1962098"/>
                <a:ext cx="3492969" cy="231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5E6E"/>
                    </a:solidFill>
                    <a:effectLst/>
                    <a:uLnTx/>
                    <a:uFillTx/>
                    <a:cs typeface="Arial"/>
                    <a:sym typeface="Arial"/>
                  </a:rPr>
                  <a:t>Copernicus Data Access Service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5E6E"/>
                    </a:solidFill>
                    <a:effectLst/>
                    <a:uLnTx/>
                    <a:uFillTx/>
                    <a:cs typeface="Arial"/>
                    <a:sym typeface="Arial"/>
                  </a:rPr>
                  <a:t> (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5E6E"/>
                    </a:solidFill>
                    <a:effectLst/>
                    <a:uLnTx/>
                    <a:uFillTx/>
                    <a:cs typeface="Arial"/>
                    <a:sym typeface="Arial"/>
                  </a:rPr>
                  <a:t>scihub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5E6E"/>
                    </a:solidFill>
                    <a:effectLst/>
                    <a:uLnTx/>
                    <a:uFillTx/>
                    <a:cs typeface="Arial"/>
                    <a:sym typeface="Arial"/>
                  </a:rPr>
                  <a:t>)</a:t>
                </a:r>
                <a:endParaRPr kumimoji="0" lang="en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E3A6D51-ED5D-3457-044E-837C51DA10C3}"/>
                </a:ext>
              </a:extLst>
            </p:cNvPr>
            <p:cNvSpPr/>
            <p:nvPr/>
          </p:nvSpPr>
          <p:spPr>
            <a:xfrm>
              <a:off x="7160983" y="2256653"/>
              <a:ext cx="789217" cy="697800"/>
            </a:xfrm>
            <a:prstGeom prst="rect">
              <a:avLst/>
            </a:prstGeom>
            <a:gradFill flip="none" rotWithShape="1">
              <a:gsLst>
                <a:gs pos="38000">
                  <a:srgbClr val="FFCC4D">
                    <a:lumMod val="40000"/>
                    <a:lumOff val="60000"/>
                    <a:alpha val="97000"/>
                  </a:srgbClr>
                </a:gs>
                <a:gs pos="100000">
                  <a:srgbClr val="75C8AE">
                    <a:lumMod val="45000"/>
                    <a:lumOff val="55000"/>
                  </a:srgbClr>
                </a:gs>
                <a:gs pos="85000">
                  <a:srgbClr val="75C8AE">
                    <a:lumMod val="45000"/>
                    <a:lumOff val="55000"/>
                  </a:srgbClr>
                </a:gs>
                <a:gs pos="71000">
                  <a:srgbClr val="75C8AE">
                    <a:lumMod val="30000"/>
                    <a:lumOff val="70000"/>
                  </a:srgbClr>
                </a:gs>
              </a:gsLst>
              <a:lin ang="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FFCC4D">
                      <a:lumMod val="75000"/>
                    </a:srgbClr>
                  </a:gs>
                  <a:gs pos="87000">
                    <a:srgbClr val="75C8AE">
                      <a:lumMod val="45000"/>
                      <a:lumOff val="55000"/>
                    </a:srgbClr>
                  </a:gs>
                  <a:gs pos="100000">
                    <a:srgbClr val="75C8AE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748A12-2DEB-C300-3089-235537CC1BEB}"/>
                </a:ext>
              </a:extLst>
            </p:cNvPr>
            <p:cNvSpPr txBox="1"/>
            <p:nvPr/>
          </p:nvSpPr>
          <p:spPr>
            <a:xfrm>
              <a:off x="7132964" y="2313831"/>
              <a:ext cx="847809" cy="60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Service Continuity</a:t>
              </a:r>
              <a:endParaRPr kumimoji="0" lang="en-IT" sz="11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B372307-D3AB-16F8-DC5C-A7C706B0C8B6}"/>
              </a:ext>
            </a:extLst>
          </p:cNvPr>
          <p:cNvSpPr/>
          <p:nvPr/>
        </p:nvSpPr>
        <p:spPr>
          <a:xfrm>
            <a:off x="6276746" y="4205040"/>
            <a:ext cx="1252264" cy="371786"/>
          </a:xfrm>
          <a:prstGeom prst="rect">
            <a:avLst/>
          </a:prstGeom>
          <a:solidFill>
            <a:srgbClr val="75C8AE">
              <a:lumMod val="40000"/>
              <a:lumOff val="60000"/>
            </a:srgbClr>
          </a:solidFill>
          <a:ln w="25400" cap="flat" cmpd="sng" algn="ctr">
            <a:solidFill>
              <a:srgbClr val="75C8A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583A36-36AC-6B2A-1A81-1098A1D3B6E5}"/>
              </a:ext>
            </a:extLst>
          </p:cNvPr>
          <p:cNvSpPr/>
          <p:nvPr/>
        </p:nvSpPr>
        <p:spPr>
          <a:xfrm>
            <a:off x="6276745" y="4638022"/>
            <a:ext cx="1252266" cy="371786"/>
          </a:xfrm>
          <a:prstGeom prst="rect">
            <a:avLst/>
          </a:prstGeom>
          <a:solidFill>
            <a:srgbClr val="75C8AE">
              <a:lumMod val="40000"/>
              <a:lumOff val="60000"/>
            </a:srgbClr>
          </a:solidFill>
          <a:ln w="25400" cap="flat" cmpd="sng" algn="ctr">
            <a:solidFill>
              <a:srgbClr val="75C8A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539397F-4F75-1D2A-836F-9C7C95C9C8E5}"/>
              </a:ext>
            </a:extLst>
          </p:cNvPr>
          <p:cNvSpPr/>
          <p:nvPr/>
        </p:nvSpPr>
        <p:spPr>
          <a:xfrm>
            <a:off x="6274048" y="5078301"/>
            <a:ext cx="1252266" cy="371786"/>
          </a:xfrm>
          <a:prstGeom prst="rect">
            <a:avLst/>
          </a:prstGeom>
          <a:solidFill>
            <a:srgbClr val="75C8AE">
              <a:lumMod val="40000"/>
              <a:lumOff val="60000"/>
            </a:srgbClr>
          </a:solidFill>
          <a:ln w="25400" cap="flat" cmpd="sng" algn="ctr">
            <a:solidFill>
              <a:srgbClr val="75C8A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F8E0AF0-D576-B0AF-57B2-1B03B341A4C7}"/>
              </a:ext>
            </a:extLst>
          </p:cNvPr>
          <p:cNvSpPr/>
          <p:nvPr/>
        </p:nvSpPr>
        <p:spPr>
          <a:xfrm>
            <a:off x="6271016" y="5511868"/>
            <a:ext cx="884237" cy="371786"/>
          </a:xfrm>
          <a:prstGeom prst="rect">
            <a:avLst/>
          </a:prstGeom>
          <a:solidFill>
            <a:srgbClr val="75C8AE">
              <a:lumMod val="40000"/>
              <a:lumOff val="60000"/>
            </a:srgbClr>
          </a:solidFill>
          <a:ln w="25400" cap="flat" cmpd="sng" algn="ctr">
            <a:solidFill>
              <a:srgbClr val="75C8A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T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774A262-E3C6-D689-7909-EA3AF8604FF0}"/>
              </a:ext>
            </a:extLst>
          </p:cNvPr>
          <p:cNvSpPr txBox="1"/>
          <p:nvPr/>
        </p:nvSpPr>
        <p:spPr>
          <a:xfrm>
            <a:off x="6058297" y="5985901"/>
            <a:ext cx="133267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1100" kern="0" dirty="0">
                <a:solidFill>
                  <a:srgbClr val="335E6E"/>
                </a:solidFill>
                <a:cs typeface="Arial"/>
                <a:sym typeface="Arial"/>
              </a:rPr>
              <a:t>Specific Service Extension</a:t>
            </a:r>
            <a:endParaRPr lang="en-IT" sz="1100" kern="0" dirty="0">
              <a:solidFill>
                <a:srgbClr val="335E6E"/>
              </a:solidFill>
              <a:cs typeface="Arial"/>
              <a:sym typeface="Arial"/>
            </a:endParaRPr>
          </a:p>
        </p:txBody>
      </p:sp>
      <p:sp>
        <p:nvSpPr>
          <p:cNvPr id="128" name="Left Brace 127">
            <a:extLst>
              <a:ext uri="{FF2B5EF4-FFF2-40B4-BE49-F238E27FC236}">
                <a16:creationId xmlns:a16="http://schemas.microsoft.com/office/drawing/2014/main" id="{24BF2642-0A34-4645-E432-88DBD6CD7F60}"/>
              </a:ext>
            </a:extLst>
          </p:cNvPr>
          <p:cNvSpPr/>
          <p:nvPr/>
        </p:nvSpPr>
        <p:spPr>
          <a:xfrm rot="5400000">
            <a:off x="6654700" y="5511558"/>
            <a:ext cx="118681" cy="862875"/>
          </a:xfrm>
          <a:prstGeom prst="leftBrace">
            <a:avLst/>
          </a:prstGeom>
          <a:noFill/>
          <a:ln w="12700" cap="flat" cmpd="sng" algn="ctr">
            <a:solidFill>
              <a:srgbClr val="75C8A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193F025-BEB2-432A-3ECB-9496D9D9A0E2}"/>
              </a:ext>
            </a:extLst>
          </p:cNvPr>
          <p:cNvGrpSpPr/>
          <p:nvPr/>
        </p:nvGrpSpPr>
        <p:grpSpPr>
          <a:xfrm>
            <a:off x="7061592" y="3131579"/>
            <a:ext cx="5130407" cy="476104"/>
            <a:chOff x="417434" y="1889570"/>
            <a:chExt cx="6869276" cy="371786"/>
          </a:xfrm>
          <a:gradFill flip="none" rotWithShape="1">
            <a:gsLst>
              <a:gs pos="20000">
                <a:srgbClr val="6DCFF6"/>
              </a:gs>
              <a:gs pos="0">
                <a:srgbClr val="75C8AE">
                  <a:lumMod val="45000"/>
                  <a:lumOff val="55000"/>
                </a:srgbClr>
              </a:gs>
              <a:gs pos="9000">
                <a:srgbClr val="75C8AE">
                  <a:lumMod val="45000"/>
                  <a:lumOff val="55000"/>
                </a:srgbClr>
              </a:gs>
            </a:gsLst>
            <a:lin ang="0" scaled="1"/>
            <a:tileRect/>
          </a:gra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65EFE10-E9D3-FEEF-81EC-41DB39D38FC9}"/>
                </a:ext>
              </a:extLst>
            </p:cNvPr>
            <p:cNvSpPr/>
            <p:nvPr/>
          </p:nvSpPr>
          <p:spPr>
            <a:xfrm>
              <a:off x="417434" y="1889570"/>
              <a:ext cx="6869276" cy="371786"/>
            </a:xfrm>
            <a:prstGeom prst="rect">
              <a:avLst/>
            </a:prstGeom>
            <a:grpFill/>
            <a:ln w="25400" cap="flat" cmpd="sng" algn="ctr">
              <a:solidFill>
                <a:srgbClr val="6DCFF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183DB0B-13EE-8C57-34BB-F069516427A4}"/>
                </a:ext>
              </a:extLst>
            </p:cNvPr>
            <p:cNvSpPr txBox="1"/>
            <p:nvPr/>
          </p:nvSpPr>
          <p:spPr>
            <a:xfrm>
              <a:off x="831769" y="1955056"/>
              <a:ext cx="6040607" cy="2403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Copernicus </a:t>
              </a:r>
              <a:r>
                <a:rPr kumimoji="0" lang="en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Data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Arial"/>
                  <a:sym typeface="Arial"/>
                </a:rPr>
                <a:t>Space Ecosystem</a:t>
              </a:r>
              <a:endParaRPr kumimoji="0" lang="en-IT" sz="14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8143E39C-8FFA-86D0-5D07-6665D6577A22}"/>
              </a:ext>
            </a:extLst>
          </p:cNvPr>
          <p:cNvSpPr txBox="1"/>
          <p:nvPr/>
        </p:nvSpPr>
        <p:spPr>
          <a:xfrm>
            <a:off x="8797553" y="4261291"/>
            <a:ext cx="21259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335E6E"/>
                </a:solidFill>
                <a:cs typeface="Arial"/>
                <a:sym typeface="Arial"/>
              </a:rPr>
              <a:t>Business offer continuity</a:t>
            </a:r>
            <a:endParaRPr lang="en-IT" sz="1400" kern="0" dirty="0">
              <a:solidFill>
                <a:srgbClr val="335E6E"/>
              </a:solidFill>
              <a:cs typeface="Arial"/>
              <a:sym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A5ED0CA-890A-6D0A-7D76-1B4C11160279}"/>
              </a:ext>
            </a:extLst>
          </p:cNvPr>
          <p:cNvSpPr txBox="1"/>
          <p:nvPr/>
        </p:nvSpPr>
        <p:spPr>
          <a:xfrm>
            <a:off x="7755550" y="4670027"/>
            <a:ext cx="251383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335E6E"/>
                </a:solidFill>
                <a:cs typeface="Arial"/>
                <a:sym typeface="Arial"/>
              </a:rPr>
              <a:t>? Business offer continuity (*)</a:t>
            </a:r>
            <a:endParaRPr lang="en-IT" sz="1400" kern="0" dirty="0">
              <a:solidFill>
                <a:srgbClr val="335E6E"/>
              </a:solidFill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05949FD-DB5A-92FC-B7B1-023C1988E12D}"/>
              </a:ext>
            </a:extLst>
          </p:cNvPr>
          <p:cNvSpPr txBox="1"/>
          <p:nvPr/>
        </p:nvSpPr>
        <p:spPr>
          <a:xfrm>
            <a:off x="7755550" y="5111956"/>
            <a:ext cx="251383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335E6E"/>
                </a:solidFill>
                <a:cs typeface="Arial"/>
                <a:sym typeface="Arial"/>
              </a:rPr>
              <a:t>? Business offer continuity (*)</a:t>
            </a:r>
            <a:endParaRPr lang="en-IT" sz="1400" kern="0" dirty="0">
              <a:solidFill>
                <a:srgbClr val="335E6E"/>
              </a:solidFill>
              <a:cs typeface="Arial"/>
              <a:sym typeface="Arial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30C7B9B-F86C-0A5F-C6E4-8C38B4A9EE5D}"/>
              </a:ext>
            </a:extLst>
          </p:cNvPr>
          <p:cNvSpPr txBox="1"/>
          <p:nvPr/>
        </p:nvSpPr>
        <p:spPr>
          <a:xfrm>
            <a:off x="7755550" y="5538379"/>
            <a:ext cx="251383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335E6E"/>
                </a:solidFill>
                <a:cs typeface="Arial"/>
                <a:sym typeface="Arial"/>
              </a:rPr>
              <a:t>? Business offer continuity (*)</a:t>
            </a:r>
            <a:endParaRPr lang="en-IT" sz="1400" kern="0" dirty="0">
              <a:solidFill>
                <a:srgbClr val="335E6E"/>
              </a:solidFill>
              <a:cs typeface="Arial"/>
              <a:sym typeface="Arial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89D8E13-EDAC-C8EC-A17D-1FCA88F5B3AE}"/>
              </a:ext>
            </a:extLst>
          </p:cNvPr>
          <p:cNvSpPr txBox="1"/>
          <p:nvPr/>
        </p:nvSpPr>
        <p:spPr>
          <a:xfrm>
            <a:off x="7467260" y="6070540"/>
            <a:ext cx="3326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IT" sz="1100" kern="0" dirty="0">
                <a:solidFill>
                  <a:srgbClr val="335E6E"/>
                </a:solidFill>
                <a:cs typeface="Arial"/>
                <a:sym typeface="Arial"/>
              </a:rPr>
              <a:t>(*) Potential continuity on self-sustainability basis</a:t>
            </a:r>
          </a:p>
        </p:txBody>
      </p:sp>
    </p:spTree>
    <p:extLst>
      <p:ext uri="{BB962C8B-B14F-4D97-AF65-F5344CB8AC3E}">
        <p14:creationId xmlns:p14="http://schemas.microsoft.com/office/powerpoint/2010/main" val="286199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AA5DC-A795-8A61-8B77-BAE22C71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-32403"/>
            <a:ext cx="9386864" cy="779002"/>
          </a:xfrm>
        </p:spPr>
        <p:txBody>
          <a:bodyPr/>
          <a:lstStyle/>
          <a:p>
            <a:r>
              <a:rPr lang="en-GB" sz="3800" dirty="0"/>
              <a:t>Copernicus Data Space Ecosystem Main Services and Features</a:t>
            </a:r>
            <a:br>
              <a:rPr lang="en-GB" sz="3800" dirty="0"/>
            </a:br>
            <a:endParaRPr lang="en-GB" sz="3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7EFE5C-32BF-884F-F0A0-3E777CD2709B}"/>
              </a:ext>
            </a:extLst>
          </p:cNvPr>
          <p:cNvSpPr txBox="1"/>
          <p:nvPr/>
        </p:nvSpPr>
        <p:spPr>
          <a:xfrm>
            <a:off x="4001116" y="1142671"/>
            <a:ext cx="4070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Open Ecosystem on public cloud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E4F484-6F8E-3DBD-B9A6-839BCA74397D}"/>
              </a:ext>
            </a:extLst>
          </p:cNvPr>
          <p:cNvGrpSpPr/>
          <p:nvPr/>
        </p:nvGrpSpPr>
        <p:grpSpPr>
          <a:xfrm>
            <a:off x="3614849" y="1639090"/>
            <a:ext cx="4614372" cy="4658559"/>
            <a:chOff x="3581399" y="1444535"/>
            <a:chExt cx="5029200" cy="5029201"/>
          </a:xfrm>
        </p:grpSpPr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6A328374-FAB4-CEAC-DA66-354310B8DFA9}"/>
                </a:ext>
              </a:extLst>
            </p:cNvPr>
            <p:cNvSpPr/>
            <p:nvPr/>
          </p:nvSpPr>
          <p:spPr>
            <a:xfrm>
              <a:off x="3581399" y="2225585"/>
              <a:ext cx="3619500" cy="3619500"/>
            </a:xfrm>
            <a:prstGeom prst="chord">
              <a:avLst>
                <a:gd name="adj1" fmla="val 10774447"/>
                <a:gd name="adj2" fmla="val 31065"/>
              </a:avLst>
            </a:prstGeom>
            <a:solidFill>
              <a:srgbClr val="75C8A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Chord 74">
              <a:extLst>
                <a:ext uri="{FF2B5EF4-FFF2-40B4-BE49-F238E27FC236}">
                  <a16:creationId xmlns:a16="http://schemas.microsoft.com/office/drawing/2014/main" id="{EDD6C6AF-50EB-B307-9583-70B5CDD2A5FD}"/>
                </a:ext>
              </a:extLst>
            </p:cNvPr>
            <p:cNvSpPr/>
            <p:nvPr/>
          </p:nvSpPr>
          <p:spPr>
            <a:xfrm rot="16200000">
              <a:off x="4286250" y="2854236"/>
              <a:ext cx="3619500" cy="3619500"/>
            </a:xfrm>
            <a:prstGeom prst="chord">
              <a:avLst>
                <a:gd name="adj1" fmla="val 10774447"/>
                <a:gd name="adj2" fmla="val 31065"/>
              </a:avLst>
            </a:prstGeom>
            <a:solidFill>
              <a:srgbClr val="FFCC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Chord 75">
              <a:extLst>
                <a:ext uri="{FF2B5EF4-FFF2-40B4-BE49-F238E27FC236}">
                  <a16:creationId xmlns:a16="http://schemas.microsoft.com/office/drawing/2014/main" id="{96F43CC6-B182-256D-CC5E-A32140168A59}"/>
                </a:ext>
              </a:extLst>
            </p:cNvPr>
            <p:cNvSpPr/>
            <p:nvPr/>
          </p:nvSpPr>
          <p:spPr>
            <a:xfrm rot="10800000">
              <a:off x="4991100" y="2225586"/>
              <a:ext cx="3619499" cy="3619500"/>
            </a:xfrm>
            <a:prstGeom prst="chord">
              <a:avLst>
                <a:gd name="adj1" fmla="val 10774447"/>
                <a:gd name="adj2" fmla="val 31065"/>
              </a:avLst>
            </a:prstGeom>
            <a:solidFill>
              <a:srgbClr val="F0666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Chord 76">
              <a:extLst>
                <a:ext uri="{FF2B5EF4-FFF2-40B4-BE49-F238E27FC236}">
                  <a16:creationId xmlns:a16="http://schemas.microsoft.com/office/drawing/2014/main" id="{D727C68B-49E4-CF58-2832-EC840595124F}"/>
                </a:ext>
              </a:extLst>
            </p:cNvPr>
            <p:cNvSpPr/>
            <p:nvPr/>
          </p:nvSpPr>
          <p:spPr>
            <a:xfrm rot="5400000">
              <a:off x="4300377" y="1444535"/>
              <a:ext cx="3619500" cy="3619500"/>
            </a:xfrm>
            <a:prstGeom prst="chord">
              <a:avLst>
                <a:gd name="adj1" fmla="val 10774447"/>
                <a:gd name="adj2" fmla="val 31065"/>
              </a:avLst>
            </a:prstGeom>
            <a:solidFill>
              <a:srgbClr val="6DCFF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CA610A4-D546-1E43-E4BC-21769B061D54}"/>
                </a:ext>
              </a:extLst>
            </p:cNvPr>
            <p:cNvSpPr/>
            <p:nvPr/>
          </p:nvSpPr>
          <p:spPr>
            <a:xfrm>
              <a:off x="4991100" y="2854236"/>
              <a:ext cx="2209800" cy="2209800"/>
            </a:xfrm>
            <a:prstGeom prst="ellipse">
              <a:avLst/>
            </a:prstGeom>
            <a:solidFill>
              <a:srgbClr val="E7E8E3"/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9" name="Rectangle 9">
            <a:extLst>
              <a:ext uri="{FF2B5EF4-FFF2-40B4-BE49-F238E27FC236}">
                <a16:creationId xmlns:a16="http://schemas.microsoft.com/office/drawing/2014/main" id="{45A071FF-9DDE-F6E2-202B-D9C5E9DC8A9D}"/>
              </a:ext>
            </a:extLst>
          </p:cNvPr>
          <p:cNvSpPr/>
          <p:nvPr/>
        </p:nvSpPr>
        <p:spPr>
          <a:xfrm>
            <a:off x="3956019" y="3201800"/>
            <a:ext cx="381995" cy="3610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굴림" panose="020B0600000101010101" pitchFamily="34" charset="-127"/>
              <a:cs typeface="+mn-cs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1586D8-0782-3731-FE53-27DC24B1A0B4}"/>
              </a:ext>
            </a:extLst>
          </p:cNvPr>
          <p:cNvSpPr txBox="1"/>
          <p:nvPr/>
        </p:nvSpPr>
        <p:spPr>
          <a:xfrm>
            <a:off x="4996339" y="3521603"/>
            <a:ext cx="184907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rPr>
              <a:t>Copernicus Data Space Ecosystem</a:t>
            </a:r>
            <a:endParaRPr kumimoji="0" lang="ko-KR" altLang="en-US" sz="1700" b="1" i="0" u="none" strike="noStrike" kern="0" cap="none" spc="0" normalizeH="0" baseline="0" noProof="0" dirty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굴림" panose="020B0600000101010101" pitchFamily="34" charset="-127"/>
              <a:cs typeface="Arial" pitchFamily="34" charset="0"/>
              <a:sym typeface="Arial"/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DEC0C637-EE6A-2107-D8B2-A34CC3511BBD}"/>
              </a:ext>
            </a:extLst>
          </p:cNvPr>
          <p:cNvSpPr txBox="1">
            <a:spLocks/>
          </p:cNvSpPr>
          <p:nvPr/>
        </p:nvSpPr>
        <p:spPr>
          <a:xfrm>
            <a:off x="4305876" y="2557574"/>
            <a:ext cx="1554778" cy="5529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rPr>
              <a:t>Data Discovery and Retrieval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굴림" panose="020B0600000101010101" pitchFamily="34" charset="-127"/>
              <a:cs typeface="Arial" pitchFamily="34" charset="0"/>
              <a:sym typeface="Arial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844ED4F0-5F2A-6296-51E7-2D14396B64E5}"/>
              </a:ext>
            </a:extLst>
          </p:cNvPr>
          <p:cNvSpPr txBox="1">
            <a:spLocks/>
          </p:cNvSpPr>
          <p:nvPr/>
        </p:nvSpPr>
        <p:spPr>
          <a:xfrm>
            <a:off x="6340012" y="5007105"/>
            <a:ext cx="1371865" cy="4874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rPr>
              <a:t>On-Demand Production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굴림" panose="020B0600000101010101" pitchFamily="34" charset="-127"/>
              <a:cs typeface="Arial" pitchFamily="34" charset="0"/>
              <a:sym typeface="Arial"/>
            </a:endParaRP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71BBD535-BC25-A84C-5ACD-52490DA301B4}"/>
              </a:ext>
            </a:extLst>
          </p:cNvPr>
          <p:cNvSpPr txBox="1">
            <a:spLocks/>
          </p:cNvSpPr>
          <p:nvPr/>
        </p:nvSpPr>
        <p:spPr>
          <a:xfrm>
            <a:off x="4750542" y="5422640"/>
            <a:ext cx="1344042" cy="734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rPr>
              <a:t>Traceability Service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굴림" panose="020B0600000101010101" pitchFamily="34" charset="-127"/>
              <a:cs typeface="Arial" pitchFamily="34" charset="0"/>
              <a:sym typeface="Arial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47CEC76B-9280-5055-FC59-A37D3E14BA6C}"/>
              </a:ext>
            </a:extLst>
          </p:cNvPr>
          <p:cNvSpPr txBox="1">
            <a:spLocks/>
          </p:cNvSpPr>
          <p:nvPr/>
        </p:nvSpPr>
        <p:spPr>
          <a:xfrm>
            <a:off x="6035943" y="2231008"/>
            <a:ext cx="1290147" cy="4874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rPr>
              <a:t>Streamlined Data Access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굴림" panose="020B0600000101010101" pitchFamily="34" charset="-127"/>
              <a:cs typeface="Arial" pitchFamily="34" charset="0"/>
              <a:sym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47716-FE8B-BF54-2730-1B1FC7106141}"/>
              </a:ext>
            </a:extLst>
          </p:cNvPr>
          <p:cNvGrpSpPr/>
          <p:nvPr/>
        </p:nvGrpSpPr>
        <p:grpSpPr>
          <a:xfrm>
            <a:off x="8071492" y="4874079"/>
            <a:ext cx="4043236" cy="1525538"/>
            <a:chOff x="-353921" y="4102164"/>
            <a:chExt cx="4298993" cy="146011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A1CBE8-E32B-1258-1F48-C8F0A4A72E2C}"/>
                </a:ext>
              </a:extLst>
            </p:cNvPr>
            <p:cNvSpPr txBox="1"/>
            <p:nvPr/>
          </p:nvSpPr>
          <p:spPr>
            <a:xfrm>
              <a:off x="-351891" y="4102164"/>
              <a:ext cx="4296963" cy="32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Arial" pitchFamily="34" charset="0"/>
                  <a:sym typeface="Arial"/>
                </a:rPr>
                <a:t>On-Demand Production Service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763755-AD8C-EB88-5F5A-1D6DFCC68AEE}"/>
                </a:ext>
              </a:extLst>
            </p:cNvPr>
            <p:cNvSpPr txBox="1"/>
            <p:nvPr/>
          </p:nvSpPr>
          <p:spPr>
            <a:xfrm>
              <a:off x="-353921" y="4442885"/>
              <a:ext cx="4265126" cy="111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Open and free access to on-demand Sentinel-1/2/3 L1 and L2 User Level Data.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Use of ESA operational processors.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Additional third party on-demand processing capabilities.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B9D00FC-8B62-0C7C-4339-4578A3CAE22A}"/>
              </a:ext>
            </a:extLst>
          </p:cNvPr>
          <p:cNvGrpSpPr/>
          <p:nvPr/>
        </p:nvGrpSpPr>
        <p:grpSpPr>
          <a:xfrm>
            <a:off x="222422" y="1822377"/>
            <a:ext cx="4153746" cy="2137808"/>
            <a:chOff x="-7796271" y="3245026"/>
            <a:chExt cx="4345456" cy="204613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A8F247-BD49-3CFE-238F-564BAE772E10}"/>
                </a:ext>
              </a:extLst>
            </p:cNvPr>
            <p:cNvSpPr txBox="1"/>
            <p:nvPr/>
          </p:nvSpPr>
          <p:spPr>
            <a:xfrm>
              <a:off x="-7796271" y="3245026"/>
              <a:ext cx="4345456" cy="32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Arial" pitchFamily="34" charset="0"/>
                  <a:sym typeface="Arial"/>
                </a:rPr>
                <a:t>Data Discovery and Retrieval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807614F-0C97-E8B3-649A-0E2984ABA72A}"/>
                </a:ext>
              </a:extLst>
            </p:cNvPr>
            <p:cNvSpPr txBox="1"/>
            <p:nvPr/>
          </p:nvSpPr>
          <p:spPr>
            <a:xfrm>
              <a:off x="-7795182" y="3567875"/>
              <a:ext cx="4054651" cy="172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altLang="ko-KR" sz="1200" b="0" i="0" u="none" strike="noStrike" kern="0" cap="none" spc="0" normalizeH="0" baseline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Open and Free </a:t>
              </a:r>
              <a:r>
                <a:rPr lang="en-GB" altLang="ko-KR" sz="1200" kern="0">
                  <a:solidFill>
                    <a:srgbClr val="335E6E"/>
                  </a:solidFill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A</a:t>
              </a:r>
              <a:r>
                <a:rPr kumimoji="0" lang="en-GB" altLang="ko-KR" sz="1200" b="0" i="0" u="none" strike="noStrike" kern="0" cap="none" spc="0" normalizeH="0" baseline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ccess to ALL Sentinel User Level Data and Copernicus Contributing Missions Core Data Sets for download and direct access using IaaS resources.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altLang="ko-KR" sz="1200" b="0" i="0" u="none" strike="noStrike" kern="0" cap="none" spc="0" normalizeH="0" baseline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Large data set available for immediate access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sz="1200" b="0" i="0" u="none" strike="noStrike" kern="0" cap="none" spc="0" normalizeH="0" baseline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cs typeface="Calibri" panose="020F0502020204030204" pitchFamily="34" charset="0"/>
                  <a:sym typeface="Arial"/>
                </a:rPr>
                <a:t>Discovery, Catalogue, Visualisation tools and services </a:t>
              </a:r>
              <a:endParaRPr kumimoji="0" lang="en-GB" altLang="ko-KR" sz="1200" b="0" i="0" u="none" strike="noStrike" kern="0" cap="none" spc="0" normalizeH="0" baseline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Calibri" panose="020F0502020204030204" pitchFamily="34" charset="0"/>
                <a:sym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altLang="ko-KR" sz="1200" b="0" i="0" u="none" strike="noStrike" kern="0" cap="none" spc="0" normalizeH="0" baseline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APIs + GUI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182C57C-BD7A-987D-65EC-4B57E448FE3E}"/>
              </a:ext>
            </a:extLst>
          </p:cNvPr>
          <p:cNvGrpSpPr/>
          <p:nvPr/>
        </p:nvGrpSpPr>
        <p:grpSpPr>
          <a:xfrm>
            <a:off x="222422" y="4787577"/>
            <a:ext cx="4090868" cy="1067788"/>
            <a:chOff x="-620310" y="2828467"/>
            <a:chExt cx="4726500" cy="102199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2C5141-CD8F-316C-0660-9B12DD0304C4}"/>
                </a:ext>
              </a:extLst>
            </p:cNvPr>
            <p:cNvSpPr txBox="1"/>
            <p:nvPr/>
          </p:nvSpPr>
          <p:spPr>
            <a:xfrm>
              <a:off x="-620310" y="2828467"/>
              <a:ext cx="3680721" cy="32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Arial" pitchFamily="34" charset="0"/>
                  <a:sym typeface="Arial"/>
                </a:rPr>
                <a:t>Traceability Service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ea typeface="굴림" panose="020B0600000101010101" pitchFamily="34" charset="-127"/>
                <a:cs typeface="Arial" pitchFamily="34" charset="0"/>
                <a:sym typeface="Arial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26F8621-40EB-E631-77AE-11DFB50899E4}"/>
                </a:ext>
              </a:extLst>
            </p:cNvPr>
            <p:cNvSpPr txBox="1"/>
            <p:nvPr/>
          </p:nvSpPr>
          <p:spPr>
            <a:xfrm>
              <a:off x="-588782" y="3158207"/>
              <a:ext cx="4694972" cy="692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Allowing registration and verification of traces for the Copernicus Sentinel User Level Data.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096A6"/>
                </a:buClr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GB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5E6E"/>
                  </a:solidFill>
                  <a:effectLst/>
                  <a:uLnTx/>
                  <a:uFillTx/>
                  <a:ea typeface="굴림" panose="020B0600000101010101" pitchFamily="34" charset="-127"/>
                  <a:cs typeface="Calibri" panose="020F0502020204030204" pitchFamily="34" charset="0"/>
                  <a:sym typeface="Arial"/>
                </a:rPr>
                <a:t>Extendable to third parties in the ecosystem.</a:t>
              </a:r>
            </a:p>
          </p:txBody>
        </p:sp>
      </p:grpSp>
      <p:pic>
        <p:nvPicPr>
          <p:cNvPr id="53" name="Picture 52" descr="كيفية رسم التروس Gears في إنكسكيب - إنكسكيب - أكاديمية حسوب">
            <a:extLst>
              <a:ext uri="{FF2B5EF4-FFF2-40B4-BE49-F238E27FC236}">
                <a16:creationId xmlns:a16="http://schemas.microsoft.com/office/drawing/2014/main" id="{759D1E2B-8349-2828-FCC6-631CF1D55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87769" y="4394900"/>
            <a:ext cx="938323" cy="592067"/>
          </a:xfrm>
          <a:prstGeom prst="rect">
            <a:avLst/>
          </a:prstGeom>
          <a:noFill/>
        </p:spPr>
      </p:pic>
      <p:pic>
        <p:nvPicPr>
          <p:cNvPr id="54" name="Picture 53" descr="Purple and green cubes | Free SVG">
            <a:extLst>
              <a:ext uri="{FF2B5EF4-FFF2-40B4-BE49-F238E27FC236}">
                <a16:creationId xmlns:a16="http://schemas.microsoft.com/office/drawing/2014/main" id="{5BB50E79-55C8-5002-88AB-D7869B438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37" y="2885564"/>
            <a:ext cx="643489" cy="649651"/>
          </a:xfrm>
          <a:prstGeom prst="rect">
            <a:avLst/>
          </a:prstGeom>
        </p:spPr>
      </p:pic>
      <p:pic>
        <p:nvPicPr>
          <p:cNvPr id="55" name="Picture 54" descr="Download Globe Png Clipart HQ PNG Image | FreePNGImg">
            <a:extLst>
              <a:ext uri="{FF2B5EF4-FFF2-40B4-BE49-F238E27FC236}">
                <a16:creationId xmlns:a16="http://schemas.microsoft.com/office/drawing/2014/main" id="{466FEBF3-AFAB-A428-AF96-540FA2E8A0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2" y="3343915"/>
            <a:ext cx="433626" cy="43777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9FA4486-8A0C-6E9E-4628-0EC3DABAB9D4}"/>
              </a:ext>
            </a:extLst>
          </p:cNvPr>
          <p:cNvSpPr txBox="1"/>
          <p:nvPr/>
        </p:nvSpPr>
        <p:spPr>
          <a:xfrm>
            <a:off x="4959419" y="3014510"/>
            <a:ext cx="1924736" cy="190771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916851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335E6E"/>
                </a:solidFill>
                <a:effectLst/>
                <a:uLnTx/>
                <a:uFillTx/>
                <a:cs typeface="Arial"/>
                <a:sym typeface="Arial"/>
              </a:rPr>
              <a:t>Unified User Management</a:t>
            </a:r>
          </a:p>
        </p:txBody>
      </p:sp>
      <p:sp>
        <p:nvSpPr>
          <p:cNvPr id="57" name="Circular Arrow 50">
            <a:extLst>
              <a:ext uri="{FF2B5EF4-FFF2-40B4-BE49-F238E27FC236}">
                <a16:creationId xmlns:a16="http://schemas.microsoft.com/office/drawing/2014/main" id="{0A83586A-D03C-0370-EE73-9383E75D4A7D}"/>
              </a:ext>
            </a:extLst>
          </p:cNvPr>
          <p:cNvSpPr/>
          <p:nvPr/>
        </p:nvSpPr>
        <p:spPr>
          <a:xfrm rot="11010491">
            <a:off x="4851730" y="2898842"/>
            <a:ext cx="2138298" cy="2157008"/>
          </a:xfrm>
          <a:prstGeom prst="circularArrow">
            <a:avLst>
              <a:gd name="adj1" fmla="val 0"/>
              <a:gd name="adj2" fmla="val 342915"/>
              <a:gd name="adj3" fmla="val 18699934"/>
              <a:gd name="adj4" fmla="val 19081910"/>
              <a:gd name="adj5" fmla="val 2425"/>
            </a:avLst>
          </a:prstGeom>
          <a:gradFill rotWithShape="1">
            <a:gsLst>
              <a:gs pos="0">
                <a:srgbClr val="8096A6">
                  <a:shade val="51000"/>
                  <a:satMod val="130000"/>
                </a:srgbClr>
              </a:gs>
              <a:gs pos="80000">
                <a:srgbClr val="8096A6">
                  <a:shade val="93000"/>
                  <a:satMod val="130000"/>
                </a:srgbClr>
              </a:gs>
              <a:gs pos="100000">
                <a:srgbClr val="8096A6">
                  <a:shade val="94000"/>
                  <a:satMod val="135000"/>
                </a:srgbClr>
              </a:gs>
            </a:gsLst>
            <a:lin ang="16200000" scaled="0"/>
          </a:gradFill>
          <a:ln w="28575" cap="flat" cmpd="sng" algn="ctr">
            <a:solidFill>
              <a:srgbClr val="8096A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335E6E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C372E258-E006-0FDE-9963-147A74A7AA26}"/>
              </a:ext>
            </a:extLst>
          </p:cNvPr>
          <p:cNvSpPr/>
          <p:nvPr/>
        </p:nvSpPr>
        <p:spPr>
          <a:xfrm rot="18900000">
            <a:off x="4728239" y="484796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  <a:sym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51EE1C8-39D8-B188-70C6-EB7216A33888}"/>
              </a:ext>
            </a:extLst>
          </p:cNvPr>
          <p:cNvSpPr txBox="1"/>
          <p:nvPr/>
        </p:nvSpPr>
        <p:spPr>
          <a:xfrm>
            <a:off x="7945841" y="1826943"/>
            <a:ext cx="3552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ko-KR" sz="1600" b="1" kern="0" dirty="0">
                <a:solidFill>
                  <a:srgbClr val="335E6E"/>
                </a:solidFill>
                <a:ea typeface="굴림" panose="020B0600000101010101" pitchFamily="34" charset="-127"/>
                <a:cs typeface="Arial" pitchFamily="34" charset="0"/>
                <a:sym typeface="Arial"/>
              </a:rPr>
              <a:t>Streamlined Data Access</a:t>
            </a:r>
            <a:endParaRPr lang="ko-KR" altLang="en-US" sz="1600" b="1" kern="0" dirty="0">
              <a:solidFill>
                <a:srgbClr val="335E6E"/>
              </a:solidFill>
              <a:ea typeface="굴림" panose="020B0600000101010101" pitchFamily="34" charset="-127"/>
              <a:cs typeface="Arial" pitchFamily="34" charset="0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C7056E6-2BB0-8A99-03D6-7BAC4D37389D}"/>
              </a:ext>
            </a:extLst>
          </p:cNvPr>
          <p:cNvSpPr txBox="1"/>
          <p:nvPr/>
        </p:nvSpPr>
        <p:spPr>
          <a:xfrm>
            <a:off x="7945841" y="2168432"/>
            <a:ext cx="42137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096A6"/>
              </a:buClr>
              <a:buFont typeface="Wingdings" panose="05000000000000000000" pitchFamily="2" charset="2"/>
              <a:buChar char="v"/>
              <a:defRPr/>
            </a:pPr>
            <a:r>
              <a:rPr lang="en-GB" altLang="ko-KR" sz="1200" kern="0" dirty="0">
                <a:solidFill>
                  <a:srgbClr val="335E6E"/>
                </a:solidFill>
                <a:ea typeface="굴림" panose="020B0600000101010101" pitchFamily="34" charset="-127"/>
                <a:cs typeface="Calibri" panose="020F0502020204030204" pitchFamily="34" charset="0"/>
                <a:sym typeface="Arial"/>
              </a:rPr>
              <a:t>Harmonised access to specific Sentinel Data collections, allowing efficient temporal and spatial access via dedicated APIs (e.g. </a:t>
            </a:r>
            <a:r>
              <a:rPr lang="en-GB" altLang="ko-KR" sz="1200" kern="0" dirty="0" err="1">
                <a:solidFill>
                  <a:srgbClr val="335E6E"/>
                </a:solidFill>
                <a:ea typeface="굴림" panose="020B0600000101010101" pitchFamily="34" charset="-127"/>
                <a:cs typeface="Calibri" panose="020F0502020204030204" pitchFamily="34" charset="0"/>
                <a:sym typeface="Arial"/>
              </a:rPr>
              <a:t>OpenEO</a:t>
            </a:r>
            <a:r>
              <a:rPr lang="en-GB" altLang="ko-KR" sz="1200" kern="0" dirty="0">
                <a:solidFill>
                  <a:srgbClr val="335E6E"/>
                </a:solidFill>
                <a:ea typeface="굴림" panose="020B0600000101010101" pitchFamily="34" charset="-127"/>
                <a:cs typeface="Calibri" panose="020F0502020204030204" pitchFamily="34" charset="0"/>
                <a:sym typeface="Arial"/>
              </a:rPr>
              <a:t>).</a:t>
            </a:r>
          </a:p>
          <a:p>
            <a:pPr marL="171450" indent="-171450">
              <a:spcAft>
                <a:spcPts val="600"/>
              </a:spcAft>
              <a:buClr>
                <a:srgbClr val="8096A6"/>
              </a:buClr>
              <a:buFont typeface="Wingdings" panose="05000000000000000000" pitchFamily="2" charset="2"/>
              <a:buChar char="v"/>
              <a:defRPr/>
            </a:pPr>
            <a:r>
              <a:rPr lang="en-GB" altLang="ko-KR" sz="1200" kern="0" dirty="0">
                <a:solidFill>
                  <a:srgbClr val="335E6E"/>
                </a:solidFill>
                <a:ea typeface="굴림" panose="020B0600000101010101" pitchFamily="34" charset="-127"/>
                <a:cs typeface="Calibri" panose="020F0502020204030204" pitchFamily="34" charset="0"/>
                <a:sym typeface="Arial"/>
              </a:rPr>
              <a:t>Streamlined data representation and organisation including necessary data transformations (e.g. resampling, tiling using a common reference grid).</a:t>
            </a:r>
          </a:p>
        </p:txBody>
      </p:sp>
    </p:spTree>
    <p:extLst>
      <p:ext uri="{BB962C8B-B14F-4D97-AF65-F5344CB8AC3E}">
        <p14:creationId xmlns:p14="http://schemas.microsoft.com/office/powerpoint/2010/main" val="205701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7BE2B-0E80-7975-7EF8-AB0A4BF9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Sentinel Data Lifecycle Configurability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6A957E6-D2A8-7F6D-E3B9-AB7AC9D605EA}"/>
              </a:ext>
            </a:extLst>
          </p:cNvPr>
          <p:cNvSpPr/>
          <p:nvPr/>
        </p:nvSpPr>
        <p:spPr>
          <a:xfrm>
            <a:off x="4187483" y="1548225"/>
            <a:ext cx="5570688" cy="40550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6E689BD-6395-EC8D-57F7-D5BCFC61EAA9}"/>
              </a:ext>
            </a:extLst>
          </p:cNvPr>
          <p:cNvSpPr/>
          <p:nvPr/>
        </p:nvSpPr>
        <p:spPr>
          <a:xfrm>
            <a:off x="350011" y="1544569"/>
            <a:ext cx="3697806" cy="405502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4" name="Content Placeholder 28" descr="Smiling face outline outline">
            <a:extLst>
              <a:ext uri="{FF2B5EF4-FFF2-40B4-BE49-F238E27FC236}">
                <a16:creationId xmlns:a16="http://schemas.microsoft.com/office/drawing/2014/main" id="{FAE5CBCF-1EE3-941E-298F-0093BCBD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858385" y="1533369"/>
            <a:ext cx="490354" cy="4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3FC5825-B6A0-36A5-9D2C-61C16A4326FD}"/>
              </a:ext>
            </a:extLst>
          </p:cNvPr>
          <p:cNvSpPr txBox="1"/>
          <p:nvPr/>
        </p:nvSpPr>
        <p:spPr>
          <a:xfrm>
            <a:off x="1964942" y="2422630"/>
            <a:ext cx="21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200" dirty="0">
                <a:latin typeface="Verdana" pitchFamily="34" charset="0"/>
              </a:rPr>
              <a:t>Sentinel user level data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200" dirty="0">
                <a:latin typeface="Verdana" pitchFamily="34" charset="0"/>
              </a:rPr>
              <a:t>Worldwide &lt; 6months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7F64C1-EF00-BD0E-68A1-4C9D4ED51346}"/>
              </a:ext>
            </a:extLst>
          </p:cNvPr>
          <p:cNvSpPr txBox="1"/>
          <p:nvPr/>
        </p:nvSpPr>
        <p:spPr>
          <a:xfrm>
            <a:off x="2043263" y="5882301"/>
            <a:ext cx="1781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200" dirty="0"/>
              <a:t>Preserved data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07B133-ADC4-F31C-9279-CA193EF1E0F6}"/>
              </a:ext>
            </a:extLst>
          </p:cNvPr>
          <p:cNvSpPr txBox="1"/>
          <p:nvPr/>
        </p:nvSpPr>
        <p:spPr>
          <a:xfrm>
            <a:off x="7938042" y="4313247"/>
            <a:ext cx="1458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100" dirty="0"/>
              <a:t>“Refreshed data”: on-demand with latest processing baseline</a:t>
            </a:r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EBFC8386-BE45-FA67-7EA7-7C39CE280E5B}"/>
              </a:ext>
            </a:extLst>
          </p:cNvPr>
          <p:cNvSpPr/>
          <p:nvPr/>
        </p:nvSpPr>
        <p:spPr>
          <a:xfrm rot="16200000">
            <a:off x="5956949" y="1434029"/>
            <a:ext cx="293227" cy="1423284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9" name="Curved Connector 31">
            <a:extLst>
              <a:ext uri="{FF2B5EF4-FFF2-40B4-BE49-F238E27FC236}">
                <a16:creationId xmlns:a16="http://schemas.microsoft.com/office/drawing/2014/main" id="{AAE46407-05BD-622A-8DC4-2953F2686320}"/>
              </a:ext>
            </a:extLst>
          </p:cNvPr>
          <p:cNvCxnSpPr>
            <a:cxnSpLocks/>
            <a:stCxn id="102" idx="4"/>
            <a:endCxn id="90" idx="4"/>
          </p:cNvCxnSpPr>
          <p:nvPr/>
        </p:nvCxnSpPr>
        <p:spPr>
          <a:xfrm flipV="1">
            <a:off x="6844333" y="4278012"/>
            <a:ext cx="1026461" cy="17084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6052D9D9-9BE1-EAA5-D4C0-9D857EFF5D46}"/>
              </a:ext>
            </a:extLst>
          </p:cNvPr>
          <p:cNvSpPr/>
          <p:nvPr/>
        </p:nvSpPr>
        <p:spPr>
          <a:xfrm>
            <a:off x="7416912" y="3388687"/>
            <a:ext cx="907763" cy="889325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1" name="Curved Connector 37">
            <a:extLst>
              <a:ext uri="{FF2B5EF4-FFF2-40B4-BE49-F238E27FC236}">
                <a16:creationId xmlns:a16="http://schemas.microsoft.com/office/drawing/2014/main" id="{245A6783-2A8A-2918-E932-A89781E9AAF5}"/>
              </a:ext>
            </a:extLst>
          </p:cNvPr>
          <p:cNvCxnSpPr>
            <a:cxnSpLocks/>
            <a:stCxn id="90" idx="0"/>
          </p:cNvCxnSpPr>
          <p:nvPr/>
        </p:nvCxnSpPr>
        <p:spPr>
          <a:xfrm rot="16200000" flipV="1">
            <a:off x="6756349" y="2274241"/>
            <a:ext cx="1059329" cy="11695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2" name="Can 41">
            <a:extLst>
              <a:ext uri="{FF2B5EF4-FFF2-40B4-BE49-F238E27FC236}">
                <a16:creationId xmlns:a16="http://schemas.microsoft.com/office/drawing/2014/main" id="{1F602F4D-195A-8683-EB80-BD76D4F177DD}"/>
              </a:ext>
            </a:extLst>
          </p:cNvPr>
          <p:cNvSpPr/>
          <p:nvPr/>
        </p:nvSpPr>
        <p:spPr>
          <a:xfrm>
            <a:off x="492234" y="2380728"/>
            <a:ext cx="1516889" cy="589069"/>
          </a:xfrm>
          <a:prstGeom prst="can">
            <a:avLst>
              <a:gd name="adj" fmla="val 12786"/>
            </a:avLst>
          </a:prstGeom>
          <a:solidFill>
            <a:srgbClr val="A6D488"/>
          </a:solidFill>
          <a:ln w="25400" cap="flat" cmpd="sng" algn="ctr">
            <a:solidFill>
              <a:srgbClr val="E7E8E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FC7E222-8DF0-D595-65C4-C969DEA442E7}"/>
              </a:ext>
            </a:extLst>
          </p:cNvPr>
          <p:cNvSpPr/>
          <p:nvPr/>
        </p:nvSpPr>
        <p:spPr>
          <a:xfrm>
            <a:off x="422789" y="2461833"/>
            <a:ext cx="1586333" cy="5351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Immediate Access</a:t>
            </a:r>
          </a:p>
        </p:txBody>
      </p:sp>
      <p:sp>
        <p:nvSpPr>
          <p:cNvPr id="94" name="Can 42">
            <a:extLst>
              <a:ext uri="{FF2B5EF4-FFF2-40B4-BE49-F238E27FC236}">
                <a16:creationId xmlns:a16="http://schemas.microsoft.com/office/drawing/2014/main" id="{2072E45D-64CE-7A4F-202A-FDD4770CDDF8}"/>
              </a:ext>
            </a:extLst>
          </p:cNvPr>
          <p:cNvSpPr/>
          <p:nvPr/>
        </p:nvSpPr>
        <p:spPr>
          <a:xfrm>
            <a:off x="494376" y="3043014"/>
            <a:ext cx="1537390" cy="2307418"/>
          </a:xfrm>
          <a:prstGeom prst="can">
            <a:avLst>
              <a:gd name="adj" fmla="val 7379"/>
            </a:avLst>
          </a:prstGeom>
          <a:solidFill>
            <a:srgbClr val="FDDDA3"/>
          </a:solidFill>
          <a:ln w="25400" cap="flat" cmpd="sng" algn="ctr">
            <a:solidFill>
              <a:srgbClr val="E7E8E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98F3431-8295-524B-3215-E6F34FD21B8E}"/>
              </a:ext>
            </a:extLst>
          </p:cNvPr>
          <p:cNvSpPr/>
          <p:nvPr/>
        </p:nvSpPr>
        <p:spPr>
          <a:xfrm>
            <a:off x="535942" y="3187245"/>
            <a:ext cx="1454257" cy="6143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Deferred Acccess</a:t>
            </a:r>
          </a:p>
        </p:txBody>
      </p:sp>
      <p:sp>
        <p:nvSpPr>
          <p:cNvPr id="96" name="Can 43">
            <a:extLst>
              <a:ext uri="{FF2B5EF4-FFF2-40B4-BE49-F238E27FC236}">
                <a16:creationId xmlns:a16="http://schemas.microsoft.com/office/drawing/2014/main" id="{C6BDA4F7-C871-8FB4-4E7B-52B7916F11DB}"/>
              </a:ext>
            </a:extLst>
          </p:cNvPr>
          <p:cNvSpPr/>
          <p:nvPr/>
        </p:nvSpPr>
        <p:spPr>
          <a:xfrm>
            <a:off x="525739" y="5728062"/>
            <a:ext cx="1449875" cy="520794"/>
          </a:xfrm>
          <a:prstGeom prst="can">
            <a:avLst>
              <a:gd name="adj" fmla="val 12786"/>
            </a:avLst>
          </a:prstGeom>
          <a:solidFill>
            <a:srgbClr val="E7E8E3">
              <a:lumMod val="75000"/>
            </a:srgbClr>
          </a:solidFill>
          <a:ln w="25400" cap="flat" cmpd="sng" algn="ctr">
            <a:solidFill>
              <a:srgbClr val="E7E8E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7BB2A9-D28B-91E9-16EC-C13B9575655D}"/>
              </a:ext>
            </a:extLst>
          </p:cNvPr>
          <p:cNvSpPr/>
          <p:nvPr/>
        </p:nvSpPr>
        <p:spPr>
          <a:xfrm>
            <a:off x="735004" y="5812578"/>
            <a:ext cx="961902" cy="3742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 0</a:t>
            </a:r>
          </a:p>
        </p:txBody>
      </p:sp>
      <p:sp>
        <p:nvSpPr>
          <p:cNvPr id="98" name="Can 44">
            <a:extLst>
              <a:ext uri="{FF2B5EF4-FFF2-40B4-BE49-F238E27FC236}">
                <a16:creationId xmlns:a16="http://schemas.microsoft.com/office/drawing/2014/main" id="{BC151B4C-75A4-452F-2C9F-0576B190C0C5}"/>
              </a:ext>
            </a:extLst>
          </p:cNvPr>
          <p:cNvSpPr/>
          <p:nvPr/>
        </p:nvSpPr>
        <p:spPr>
          <a:xfrm>
            <a:off x="5394458" y="2317313"/>
            <a:ext cx="1458254" cy="2613480"/>
          </a:xfrm>
          <a:prstGeom prst="can">
            <a:avLst>
              <a:gd name="adj" fmla="val 12786"/>
            </a:avLst>
          </a:prstGeom>
          <a:solidFill>
            <a:srgbClr val="A6D488"/>
          </a:solidFill>
          <a:ln w="25400" cap="flat" cmpd="sng" algn="ctr">
            <a:solidFill>
              <a:srgbClr val="E7E8E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0A6535-365C-940C-28FB-A1FA6EC25184}"/>
              </a:ext>
            </a:extLst>
          </p:cNvPr>
          <p:cNvSpPr/>
          <p:nvPr/>
        </p:nvSpPr>
        <p:spPr>
          <a:xfrm>
            <a:off x="5623542" y="2507829"/>
            <a:ext cx="961902" cy="5351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Immediate Access</a:t>
            </a:r>
          </a:p>
        </p:txBody>
      </p:sp>
      <p:sp>
        <p:nvSpPr>
          <p:cNvPr id="100" name="Can 46">
            <a:extLst>
              <a:ext uri="{FF2B5EF4-FFF2-40B4-BE49-F238E27FC236}">
                <a16:creationId xmlns:a16="http://schemas.microsoft.com/office/drawing/2014/main" id="{42593678-8CBF-7698-94BD-C682FD8A56DF}"/>
              </a:ext>
            </a:extLst>
          </p:cNvPr>
          <p:cNvSpPr/>
          <p:nvPr/>
        </p:nvSpPr>
        <p:spPr>
          <a:xfrm>
            <a:off x="5408433" y="5061147"/>
            <a:ext cx="1438967" cy="262425"/>
          </a:xfrm>
          <a:prstGeom prst="can">
            <a:avLst>
              <a:gd name="adj" fmla="val 12786"/>
            </a:avLst>
          </a:prstGeom>
          <a:solidFill>
            <a:srgbClr val="FDDDA3"/>
          </a:solidFill>
          <a:ln w="25400" cap="flat" cmpd="sng" algn="ctr">
            <a:solidFill>
              <a:srgbClr val="E7E8E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347CB6-BC36-F5AC-C8C4-AE94F93E5220}"/>
              </a:ext>
            </a:extLst>
          </p:cNvPr>
          <p:cNvSpPr/>
          <p:nvPr/>
        </p:nvSpPr>
        <p:spPr>
          <a:xfrm>
            <a:off x="5424115" y="5086730"/>
            <a:ext cx="1371399" cy="2258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Deferred</a:t>
            </a:r>
          </a:p>
        </p:txBody>
      </p:sp>
      <p:sp>
        <p:nvSpPr>
          <p:cNvPr id="102" name="Can 48">
            <a:extLst>
              <a:ext uri="{FF2B5EF4-FFF2-40B4-BE49-F238E27FC236}">
                <a16:creationId xmlns:a16="http://schemas.microsoft.com/office/drawing/2014/main" id="{49F8B133-C7BE-95AB-C1B3-DB895A719FD5}"/>
              </a:ext>
            </a:extLst>
          </p:cNvPr>
          <p:cNvSpPr/>
          <p:nvPr/>
        </p:nvSpPr>
        <p:spPr>
          <a:xfrm>
            <a:off x="5394458" y="5726081"/>
            <a:ext cx="1449875" cy="520794"/>
          </a:xfrm>
          <a:prstGeom prst="can">
            <a:avLst>
              <a:gd name="adj" fmla="val 12786"/>
            </a:avLst>
          </a:prstGeom>
          <a:solidFill>
            <a:srgbClr val="E7E8E3">
              <a:lumMod val="75000"/>
            </a:srgbClr>
          </a:solidFill>
          <a:ln w="25400" cap="flat" cmpd="sng" algn="ctr">
            <a:solidFill>
              <a:srgbClr val="E7E8E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67EBA3F-215B-E791-6301-BDDB1F363959}"/>
              </a:ext>
            </a:extLst>
          </p:cNvPr>
          <p:cNvSpPr/>
          <p:nvPr/>
        </p:nvSpPr>
        <p:spPr>
          <a:xfrm>
            <a:off x="5615049" y="5812578"/>
            <a:ext cx="961902" cy="3742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 0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A30A9AB-9F56-B253-8930-2F3CEC86BE6F}"/>
              </a:ext>
            </a:extLst>
          </p:cNvPr>
          <p:cNvGrpSpPr/>
          <p:nvPr/>
        </p:nvGrpSpPr>
        <p:grpSpPr>
          <a:xfrm>
            <a:off x="7541728" y="3465485"/>
            <a:ext cx="658129" cy="406083"/>
            <a:chOff x="5659076" y="4189100"/>
            <a:chExt cx="658129" cy="406083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958BBC0-6C98-5976-BB2A-BA2F7889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009BD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659076" y="4279239"/>
              <a:ext cx="658129" cy="315944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6827881B-85E1-B680-D3DF-5C1E3FCC8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duotone>
                <a:srgbClr val="009BDA">
                  <a:shade val="45000"/>
                  <a:satMod val="135000"/>
                </a:srgbClr>
                <a:prstClr val="white"/>
              </a:duotone>
            </a:blip>
            <a:srcRect t="1" r="5987" b="-1"/>
            <a:stretch/>
          </p:blipFill>
          <p:spPr>
            <a:xfrm rot="1108048" flipH="1">
              <a:off x="5832726" y="4189100"/>
              <a:ext cx="247144" cy="214490"/>
            </a:xfrm>
            <a:prstGeom prst="rect">
              <a:avLst/>
            </a:prstGeom>
          </p:spPr>
        </p:pic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E3ED1135-9E13-4F43-7824-A714DE5462B6}"/>
              </a:ext>
            </a:extLst>
          </p:cNvPr>
          <p:cNvSpPr txBox="1"/>
          <p:nvPr/>
        </p:nvSpPr>
        <p:spPr>
          <a:xfrm>
            <a:off x="5450479" y="3579203"/>
            <a:ext cx="133783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100" b="1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Worldwide coverage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Full mission timeline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696327-3408-3C7B-CE62-93E46CABF392}"/>
              </a:ext>
            </a:extLst>
          </p:cNvPr>
          <p:cNvSpPr txBox="1"/>
          <p:nvPr/>
        </p:nvSpPr>
        <p:spPr>
          <a:xfrm>
            <a:off x="1898501" y="1544570"/>
            <a:ext cx="212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400" b="1" dirty="0">
                <a:latin typeface="Verdana" pitchFamily="34" charset="0"/>
              </a:rPr>
              <a:t>Data Hub Baseline (2023)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0D16D30C-4106-87D7-BCD7-DE5CC4943A77}"/>
              </a:ext>
            </a:extLst>
          </p:cNvPr>
          <p:cNvSpPr/>
          <p:nvPr/>
        </p:nvSpPr>
        <p:spPr>
          <a:xfrm rot="16200000">
            <a:off x="1104064" y="1428303"/>
            <a:ext cx="293227" cy="151688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109D9DE-BF43-D234-A405-8ABC1287FC96}"/>
              </a:ext>
            </a:extLst>
          </p:cNvPr>
          <p:cNvSpPr txBox="1"/>
          <p:nvPr/>
        </p:nvSpPr>
        <p:spPr>
          <a:xfrm>
            <a:off x="7576166" y="1544570"/>
            <a:ext cx="2182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latin typeface="Verdana" pitchFamily="34" charset="0"/>
              </a:rPr>
              <a:t>Copernicus Data Space Ecosystem Configuration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11D15D5-759A-7455-07EF-48751FBE6511}"/>
              </a:ext>
            </a:extLst>
          </p:cNvPr>
          <p:cNvSpPr txBox="1"/>
          <p:nvPr/>
        </p:nvSpPr>
        <p:spPr>
          <a:xfrm>
            <a:off x="7384086" y="3819678"/>
            <a:ext cx="10916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100" dirty="0">
                <a:latin typeface="Verdana" pitchFamily="34" charset="0"/>
              </a:rPr>
              <a:t>on-demand</a:t>
            </a:r>
          </a:p>
        </p:txBody>
      </p:sp>
      <p:pic>
        <p:nvPicPr>
          <p:cNvPr id="112" name="Content Placeholder 28" descr="Smiling face outline outline">
            <a:extLst>
              <a:ext uri="{FF2B5EF4-FFF2-40B4-BE49-F238E27FC236}">
                <a16:creationId xmlns:a16="http://schemas.microsoft.com/office/drawing/2014/main" id="{FA4E74C3-1B4B-34F3-E378-6D14B56D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05499" y="1543145"/>
            <a:ext cx="490354" cy="4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13" name="Right Arrow 65">
            <a:extLst>
              <a:ext uri="{FF2B5EF4-FFF2-40B4-BE49-F238E27FC236}">
                <a16:creationId xmlns:a16="http://schemas.microsoft.com/office/drawing/2014/main" id="{9BBA73E3-C44B-1828-1233-7001F343D5EE}"/>
              </a:ext>
            </a:extLst>
          </p:cNvPr>
          <p:cNvSpPr/>
          <p:nvPr/>
        </p:nvSpPr>
        <p:spPr>
          <a:xfrm>
            <a:off x="8449491" y="3431864"/>
            <a:ext cx="1821219" cy="649424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16B3BFF-BD21-BDE6-4A73-C8F368D3FB87}"/>
              </a:ext>
            </a:extLst>
          </p:cNvPr>
          <p:cNvSpPr txBox="1"/>
          <p:nvPr/>
        </p:nvSpPr>
        <p:spPr>
          <a:xfrm>
            <a:off x="10289544" y="2709964"/>
            <a:ext cx="182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rPr>
              <a:t>Allowing a trade-off between storage volumes, access performance and on-demand capacity according to evolving user scenario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0E71D3C-B7FB-A540-D151-3017265EB9B6}"/>
              </a:ext>
            </a:extLst>
          </p:cNvPr>
          <p:cNvSpPr txBox="1"/>
          <p:nvPr/>
        </p:nvSpPr>
        <p:spPr>
          <a:xfrm>
            <a:off x="4187483" y="1100596"/>
            <a:ext cx="6211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600" dirty="0">
                <a:solidFill>
                  <a:schemeClr val="tx1"/>
                </a:solidFill>
              </a:rPr>
              <a:t>All Sentinel </a:t>
            </a:r>
            <a:r>
              <a:rPr lang="en-US" sz="1600" dirty="0">
                <a:solidFill>
                  <a:schemeClr val="tx1"/>
                </a:solidFill>
              </a:rPr>
              <a:t>User Level D</a:t>
            </a:r>
            <a:r>
              <a:rPr lang="en-IT" sz="1600" dirty="0">
                <a:solidFill>
                  <a:schemeClr val="tx1"/>
                </a:solidFill>
              </a:rPr>
              <a:t>ata </a:t>
            </a:r>
            <a:r>
              <a:rPr lang="en-IT" sz="1600" dirty="0">
                <a:solidFill>
                  <a:srgbClr val="00B050"/>
                </a:solidFill>
              </a:rPr>
              <a:t>immediately</a:t>
            </a:r>
            <a:r>
              <a:rPr lang="en-IT" sz="1600" dirty="0">
                <a:solidFill>
                  <a:schemeClr val="tx1"/>
                </a:solidFill>
              </a:rPr>
              <a:t> available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1CCCD7E-8F1E-640D-C997-E7C29F971372}"/>
              </a:ext>
            </a:extLst>
          </p:cNvPr>
          <p:cNvSpPr txBox="1"/>
          <p:nvPr/>
        </p:nvSpPr>
        <p:spPr>
          <a:xfrm>
            <a:off x="299090" y="1100596"/>
            <a:ext cx="3748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600" dirty="0"/>
              <a:t>All Sentinel </a:t>
            </a:r>
            <a:r>
              <a:rPr lang="en-US" sz="1600" dirty="0"/>
              <a:t>User Level D</a:t>
            </a:r>
            <a:r>
              <a:rPr lang="en-IT" sz="1600" dirty="0"/>
              <a:t>ata available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547A943-72B5-056F-4048-6CC0E030D855}"/>
              </a:ext>
            </a:extLst>
          </p:cNvPr>
          <p:cNvSpPr txBox="1"/>
          <p:nvPr/>
        </p:nvSpPr>
        <p:spPr>
          <a:xfrm>
            <a:off x="5408433" y="3130220"/>
            <a:ext cx="1505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T" sz="1100" b="1" dirty="0">
                <a:ea typeface="MS PGothic" pitchFamily="34" charset="-128"/>
                <a:cs typeface="Arial" panose="020B0604020202020204" pitchFamily="34" charset="0"/>
              </a:rPr>
              <a:t>Sentinel-1/2/3</a:t>
            </a:r>
            <a:r>
              <a:rPr lang="en-US" sz="1100" b="1" dirty="0">
                <a:ea typeface="MS PGothic" pitchFamily="34" charset="-128"/>
                <a:cs typeface="Arial" panose="020B0604020202020204" pitchFamily="34" charset="0"/>
              </a:rPr>
              <a:t>/5p</a:t>
            </a:r>
            <a:r>
              <a:rPr lang="en-IT" sz="1100" b="1" dirty="0"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T" sz="1100" b="1" dirty="0">
                <a:ea typeface="MS PGothic" pitchFamily="34" charset="-128"/>
                <a:cs typeface="Arial" panose="020B0604020202020204" pitchFamily="34" charset="0"/>
              </a:rPr>
              <a:t>User level data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E597ABD-707B-9782-C683-726B594661C0}"/>
              </a:ext>
            </a:extLst>
          </p:cNvPr>
          <p:cNvSpPr txBox="1"/>
          <p:nvPr/>
        </p:nvSpPr>
        <p:spPr>
          <a:xfrm>
            <a:off x="4508919" y="5067340"/>
            <a:ext cx="11208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T" sz="1050" dirty="0">
                <a:latin typeface="Verdana" pitchFamily="34" charset="0"/>
              </a:rPr>
              <a:t>*</a:t>
            </a:r>
            <a:r>
              <a:rPr lang="en-US" sz="1050" dirty="0">
                <a:latin typeface="Verdana" pitchFamily="34" charset="0"/>
              </a:rPr>
              <a:t>few</a:t>
            </a:r>
            <a:r>
              <a:rPr lang="en-IT" sz="1050" dirty="0">
                <a:latin typeface="Verdana" pitchFamily="34" charset="0"/>
              </a:rPr>
              <a:t> data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A60A54D-C972-58AC-16AB-B7CE77816E67}"/>
              </a:ext>
            </a:extLst>
          </p:cNvPr>
          <p:cNvSpPr txBox="1"/>
          <p:nvPr/>
        </p:nvSpPr>
        <p:spPr>
          <a:xfrm>
            <a:off x="540246" y="3674798"/>
            <a:ext cx="145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T" sz="1200" dirty="0"/>
              <a:t>Sentinel user level data &gt; 6m months</a:t>
            </a:r>
          </a:p>
        </p:txBody>
      </p:sp>
    </p:spTree>
    <p:extLst>
      <p:ext uri="{BB962C8B-B14F-4D97-AF65-F5344CB8AC3E}">
        <p14:creationId xmlns:p14="http://schemas.microsoft.com/office/powerpoint/2010/main" val="13513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7" grpId="0"/>
      <p:bldP spid="88" grpId="0" animBg="1"/>
      <p:bldP spid="90" grpId="0" animBg="1"/>
      <p:bldP spid="98" grpId="0" animBg="1"/>
      <p:bldP spid="99" grpId="0"/>
      <p:bldP spid="100" grpId="0" animBg="1"/>
      <p:bldP spid="101" grpId="0"/>
      <p:bldP spid="102" grpId="0" animBg="1"/>
      <p:bldP spid="103" grpId="0"/>
      <p:bldP spid="107" grpId="0"/>
      <p:bldP spid="110" grpId="0"/>
      <p:bldP spid="111" grpId="0"/>
      <p:bldP spid="113" grpId="0" animBg="1"/>
      <p:bldP spid="114" grpId="0"/>
      <p:bldP spid="115" grpId="0"/>
      <p:bldP spid="117" grpId="0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1E65F-478B-5428-E245-E108BDAA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Traceability Service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FDBE2614-3885-6BDB-402F-393C49C771C7}"/>
              </a:ext>
            </a:extLst>
          </p:cNvPr>
          <p:cNvSpPr txBox="1">
            <a:spLocks/>
          </p:cNvSpPr>
          <p:nvPr/>
        </p:nvSpPr>
        <p:spPr>
          <a:xfrm>
            <a:off x="410434" y="2121763"/>
            <a:ext cx="5552483" cy="304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Transparent insight into source of data from origin to delivery​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Digitally signed traces​ for User Level Data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400" kern="0" dirty="0">
                <a:solidFill>
                  <a:schemeClr val="tx1"/>
                </a:solidFill>
              </a:rPr>
              <a:t>Traces generated at each step of the process​ (BLAKE3)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Verification service​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Extendable to user-generated data​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E4B0FF-0C25-9C70-FC55-4EEB24BA1DB8}"/>
              </a:ext>
            </a:extLst>
          </p:cNvPr>
          <p:cNvGrpSpPr/>
          <p:nvPr/>
        </p:nvGrpSpPr>
        <p:grpSpPr>
          <a:xfrm>
            <a:off x="6720159" y="1695522"/>
            <a:ext cx="4490818" cy="4061335"/>
            <a:chOff x="14391144" y="2817754"/>
            <a:chExt cx="9173886" cy="8296534"/>
          </a:xfrm>
        </p:grpSpPr>
        <p:pic>
          <p:nvPicPr>
            <p:cNvPr id="22" name="Slika 26">
              <a:extLst>
                <a:ext uri="{FF2B5EF4-FFF2-40B4-BE49-F238E27FC236}">
                  <a16:creationId xmlns:a16="http://schemas.microsoft.com/office/drawing/2014/main" id="{E6981D59-CC17-E4D2-6676-81F08FFDF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91144" y="2817754"/>
              <a:ext cx="2716132" cy="2131648"/>
            </a:xfrm>
            <a:prstGeom prst="rect">
              <a:avLst/>
            </a:prstGeom>
          </p:spPr>
        </p:pic>
        <p:pic>
          <p:nvPicPr>
            <p:cNvPr id="23" name="Slika 8">
              <a:extLst>
                <a:ext uri="{FF2B5EF4-FFF2-40B4-BE49-F238E27FC236}">
                  <a16:creationId xmlns:a16="http://schemas.microsoft.com/office/drawing/2014/main" id="{2EE69E26-7F5A-0D6C-4537-2278EAB4C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04898" y="5519088"/>
              <a:ext cx="2702377" cy="1485276"/>
            </a:xfrm>
            <a:prstGeom prst="rect">
              <a:avLst/>
            </a:prstGeom>
          </p:spPr>
        </p:pic>
        <p:pic>
          <p:nvPicPr>
            <p:cNvPr id="24" name="Slika 10">
              <a:extLst>
                <a:ext uri="{FF2B5EF4-FFF2-40B4-BE49-F238E27FC236}">
                  <a16:creationId xmlns:a16="http://schemas.microsoft.com/office/drawing/2014/main" id="{CB129F7C-61A3-A34F-4235-93493088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04898" y="7574050"/>
              <a:ext cx="2702377" cy="1485276"/>
            </a:xfrm>
            <a:prstGeom prst="rect">
              <a:avLst/>
            </a:prstGeom>
          </p:spPr>
        </p:pic>
        <p:pic>
          <p:nvPicPr>
            <p:cNvPr id="25" name="Slika 12">
              <a:extLst>
                <a:ext uri="{FF2B5EF4-FFF2-40B4-BE49-F238E27FC236}">
                  <a16:creationId xmlns:a16="http://schemas.microsoft.com/office/drawing/2014/main" id="{89BCE077-C4CF-AC0C-E420-8E60F835C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91144" y="9629012"/>
              <a:ext cx="2702377" cy="1485276"/>
            </a:xfrm>
            <a:prstGeom prst="rect">
              <a:avLst/>
            </a:prstGeom>
          </p:spPr>
        </p:pic>
        <p:pic>
          <p:nvPicPr>
            <p:cNvPr id="26" name="Slika 14">
              <a:extLst>
                <a:ext uri="{FF2B5EF4-FFF2-40B4-BE49-F238E27FC236}">
                  <a16:creationId xmlns:a16="http://schemas.microsoft.com/office/drawing/2014/main" id="{14AE81B7-D326-B098-1DF2-3498A589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68146" y="4429196"/>
              <a:ext cx="3396884" cy="5150336"/>
            </a:xfrm>
            <a:prstGeom prst="rect">
              <a:avLst/>
            </a:prstGeom>
          </p:spPr>
        </p:pic>
        <p:cxnSp>
          <p:nvCxnSpPr>
            <p:cNvPr id="27" name="Raven puščični povezovalnik 18">
              <a:extLst>
                <a:ext uri="{FF2B5EF4-FFF2-40B4-BE49-F238E27FC236}">
                  <a16:creationId xmlns:a16="http://schemas.microsoft.com/office/drawing/2014/main" id="{148CC40E-ED97-57D4-E680-19BB49F6F034}"/>
                </a:ext>
              </a:extLst>
            </p:cNvPr>
            <p:cNvCxnSpPr/>
            <p:nvPr/>
          </p:nvCxnSpPr>
          <p:spPr>
            <a:xfrm>
              <a:off x="17393427" y="6261726"/>
              <a:ext cx="2564295" cy="0"/>
            </a:xfrm>
            <a:prstGeom prst="straightConnector1">
              <a:avLst/>
            </a:prstGeom>
            <a:ln w="44450">
              <a:solidFill>
                <a:srgbClr val="094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en puščični povezovalnik 19">
              <a:extLst>
                <a:ext uri="{FF2B5EF4-FFF2-40B4-BE49-F238E27FC236}">
                  <a16:creationId xmlns:a16="http://schemas.microsoft.com/office/drawing/2014/main" id="{52BCB412-646D-8119-C4CF-A466CF8664C4}"/>
                </a:ext>
              </a:extLst>
            </p:cNvPr>
            <p:cNvCxnSpPr/>
            <p:nvPr/>
          </p:nvCxnSpPr>
          <p:spPr>
            <a:xfrm>
              <a:off x="17393427" y="8300983"/>
              <a:ext cx="2564295" cy="0"/>
            </a:xfrm>
            <a:prstGeom prst="straightConnector1">
              <a:avLst/>
            </a:prstGeom>
            <a:ln w="44450">
              <a:solidFill>
                <a:srgbClr val="094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en puščični povezovalnik 20">
              <a:extLst>
                <a:ext uri="{FF2B5EF4-FFF2-40B4-BE49-F238E27FC236}">
                  <a16:creationId xmlns:a16="http://schemas.microsoft.com/office/drawing/2014/main" id="{A21DB791-B52A-8F97-E1AF-A18F71D0BBBD}"/>
                </a:ext>
              </a:extLst>
            </p:cNvPr>
            <p:cNvCxnSpPr>
              <a:cxnSpLocks/>
            </p:cNvCxnSpPr>
            <p:nvPr/>
          </p:nvCxnSpPr>
          <p:spPr>
            <a:xfrm rot="20400000">
              <a:off x="17316104" y="9919361"/>
              <a:ext cx="2564295" cy="0"/>
            </a:xfrm>
            <a:prstGeom prst="straightConnector1">
              <a:avLst/>
            </a:prstGeom>
            <a:ln w="44450">
              <a:solidFill>
                <a:srgbClr val="094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en puščični povezovalnik 21">
              <a:extLst>
                <a:ext uri="{FF2B5EF4-FFF2-40B4-BE49-F238E27FC236}">
                  <a16:creationId xmlns:a16="http://schemas.microsoft.com/office/drawing/2014/main" id="{CDD6E609-4FE7-2BC2-FE37-09FA9FB0E6D4}"/>
                </a:ext>
              </a:extLst>
            </p:cNvPr>
            <p:cNvCxnSpPr>
              <a:cxnSpLocks/>
            </p:cNvCxnSpPr>
            <p:nvPr/>
          </p:nvCxnSpPr>
          <p:spPr>
            <a:xfrm rot="1200000">
              <a:off x="17395023" y="4450587"/>
              <a:ext cx="2564295" cy="0"/>
            </a:xfrm>
            <a:prstGeom prst="straightConnector1">
              <a:avLst/>
            </a:prstGeom>
            <a:ln w="44450">
              <a:solidFill>
                <a:srgbClr val="0943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jeZBesedilom 22">
              <a:extLst>
                <a:ext uri="{FF2B5EF4-FFF2-40B4-BE49-F238E27FC236}">
                  <a16:creationId xmlns:a16="http://schemas.microsoft.com/office/drawing/2014/main" id="{CF0812A5-EC5D-6B2B-3131-023095406FCF}"/>
                </a:ext>
              </a:extLst>
            </p:cNvPr>
            <p:cNvSpPr txBox="1"/>
            <p:nvPr/>
          </p:nvSpPr>
          <p:spPr>
            <a:xfrm>
              <a:off x="17224216" y="7820864"/>
              <a:ext cx="2748069" cy="44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b="1" dirty="0">
                  <a:solidFill>
                    <a:srgbClr val="77CC09"/>
                  </a:solidFill>
                </a:rPr>
                <a:t>Atmospheric correction</a:t>
              </a:r>
            </a:p>
          </p:txBody>
        </p:sp>
        <p:sp>
          <p:nvSpPr>
            <p:cNvPr id="32" name="PoljeZBesedilom 23">
              <a:extLst>
                <a:ext uri="{FF2B5EF4-FFF2-40B4-BE49-F238E27FC236}">
                  <a16:creationId xmlns:a16="http://schemas.microsoft.com/office/drawing/2014/main" id="{87918603-C758-F28F-C20D-6334705C35E0}"/>
                </a:ext>
              </a:extLst>
            </p:cNvPr>
            <p:cNvSpPr txBox="1"/>
            <p:nvPr/>
          </p:nvSpPr>
          <p:spPr>
            <a:xfrm rot="20393658">
              <a:off x="17165823" y="9522637"/>
              <a:ext cx="2548317" cy="44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b="1" dirty="0">
                  <a:solidFill>
                    <a:srgbClr val="77CC09"/>
                  </a:solidFill>
                </a:rPr>
                <a:t>Land Cover algorithm</a:t>
              </a:r>
            </a:p>
          </p:txBody>
        </p:sp>
        <p:sp>
          <p:nvSpPr>
            <p:cNvPr id="33" name="PoljeZBesedilom 24">
              <a:extLst>
                <a:ext uri="{FF2B5EF4-FFF2-40B4-BE49-F238E27FC236}">
                  <a16:creationId xmlns:a16="http://schemas.microsoft.com/office/drawing/2014/main" id="{8256059B-959C-2623-8B4F-7DC746E080C2}"/>
                </a:ext>
              </a:extLst>
            </p:cNvPr>
            <p:cNvSpPr txBox="1"/>
            <p:nvPr/>
          </p:nvSpPr>
          <p:spPr>
            <a:xfrm>
              <a:off x="20597798" y="7170374"/>
              <a:ext cx="2537578" cy="565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chemeClr val="bg1"/>
                  </a:solidFill>
                </a:rPr>
                <a:t>Trace Registry</a:t>
              </a:r>
            </a:p>
          </p:txBody>
        </p:sp>
        <p:sp>
          <p:nvSpPr>
            <p:cNvPr id="34" name="PoljeZBesedilom 27">
              <a:extLst>
                <a:ext uri="{FF2B5EF4-FFF2-40B4-BE49-F238E27FC236}">
                  <a16:creationId xmlns:a16="http://schemas.microsoft.com/office/drawing/2014/main" id="{FA3568F0-C9CC-8158-B09D-9CC01C327F6A}"/>
                </a:ext>
              </a:extLst>
            </p:cNvPr>
            <p:cNvSpPr txBox="1"/>
            <p:nvPr/>
          </p:nvSpPr>
          <p:spPr>
            <a:xfrm>
              <a:off x="14455074" y="4429196"/>
              <a:ext cx="2574514" cy="518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1">
                  <a:solidFill>
                    <a:srgbClr val="094394"/>
                  </a:solidFill>
                </a:rPr>
                <a:t>Ground segment</a:t>
              </a:r>
            </a:p>
          </p:txBody>
        </p:sp>
        <p:sp>
          <p:nvSpPr>
            <p:cNvPr id="35" name="PoljeZBesedilom 22">
              <a:extLst>
                <a:ext uri="{FF2B5EF4-FFF2-40B4-BE49-F238E27FC236}">
                  <a16:creationId xmlns:a16="http://schemas.microsoft.com/office/drawing/2014/main" id="{1573818B-A21B-64F0-C742-881FE53E2F35}"/>
                </a:ext>
              </a:extLst>
            </p:cNvPr>
            <p:cNvSpPr txBox="1"/>
            <p:nvPr/>
          </p:nvSpPr>
          <p:spPr>
            <a:xfrm rot="1249066">
              <a:off x="17818931" y="3950075"/>
              <a:ext cx="1713286" cy="44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b="1" dirty="0">
                  <a:solidFill>
                    <a:srgbClr val="77CC09"/>
                  </a:solidFill>
                </a:rPr>
                <a:t>Data retrieval</a:t>
              </a:r>
            </a:p>
          </p:txBody>
        </p:sp>
        <p:sp>
          <p:nvSpPr>
            <p:cNvPr id="36" name="PoljeZBesedilom 22">
              <a:extLst>
                <a:ext uri="{FF2B5EF4-FFF2-40B4-BE49-F238E27FC236}">
                  <a16:creationId xmlns:a16="http://schemas.microsoft.com/office/drawing/2014/main" id="{41FB3555-6D34-B3B4-6A15-B05846598F59}"/>
                </a:ext>
              </a:extLst>
            </p:cNvPr>
            <p:cNvSpPr txBox="1"/>
            <p:nvPr/>
          </p:nvSpPr>
          <p:spPr>
            <a:xfrm>
              <a:off x="17530052" y="5810593"/>
              <a:ext cx="2001453" cy="44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BE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800" b="1" dirty="0">
                  <a:solidFill>
                    <a:srgbClr val="77CC09"/>
                  </a:solidFill>
                </a:rPr>
                <a:t>Level-1 product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97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45FB6B-2CEA-DAD3-8917-87012326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-46880"/>
            <a:ext cx="9386864" cy="779002"/>
          </a:xfrm>
        </p:spPr>
        <p:txBody>
          <a:bodyPr/>
          <a:lstStyle/>
          <a:p>
            <a:r>
              <a:rPr lang="en-GB" sz="3800" dirty="0"/>
              <a:t>Copernicus Data Space Ecosystem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ED540-6594-734D-687F-87A4CB9D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15" y="2068497"/>
            <a:ext cx="9871969" cy="4472075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71ED8510-79BB-6F8E-4304-5D832BA99CC6}"/>
              </a:ext>
            </a:extLst>
          </p:cNvPr>
          <p:cNvSpPr txBox="1">
            <a:spLocks/>
          </p:cNvSpPr>
          <p:nvPr/>
        </p:nvSpPr>
        <p:spPr>
          <a:xfrm>
            <a:off x="277270" y="1056443"/>
            <a:ext cx="10047460" cy="101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The Copernicus Data Space Ecosystem will continuously expand over the upcoming months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Key public service capabilities and data offering available by </a:t>
            </a:r>
            <a:r>
              <a:rPr lang="en-GB" sz="1600" b="1" kern="0" dirty="0">
                <a:solidFill>
                  <a:schemeClr val="tx1"/>
                </a:solidFill>
              </a:rPr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203552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2BDAF5-5572-705F-0F42-33856700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Executive Summary</a:t>
            </a:r>
            <a:endParaRPr lang="en-GB" sz="4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B64A2C0-B944-70DB-E9E3-4D5C429C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70616"/>
            <a:ext cx="8744463" cy="44643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Legacy Copernicus Ground Segment Architecture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Transformation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Current Copernicus Ground Segment Set-up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Long Term Archives Services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Data Access Services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Copernicus Data Space Ecosystem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9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1B1B98-8100-5BCA-F115-EB88174F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63" y="2408492"/>
            <a:ext cx="5344271" cy="3715268"/>
          </a:xfrm>
          <a:prstGeom prst="rect">
            <a:avLst/>
          </a:prstGeom>
        </p:spPr>
      </p:pic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128AB1E-95D6-77DF-5254-954586D7891D}"/>
              </a:ext>
            </a:extLst>
          </p:cNvPr>
          <p:cNvSpPr>
            <a:spLocks noGrp="1"/>
          </p:cNvSpPr>
          <p:nvPr/>
        </p:nvSpPr>
        <p:spPr>
          <a:xfrm>
            <a:off x="4075409" y="1333952"/>
            <a:ext cx="4041177" cy="712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A4393"/>
            </a:solidFill>
          </a:ln>
        </p:spPr>
        <p:txBody>
          <a:bodyPr vert="horz" lIns="0" tIns="0" rIns="0" bIns="0" rtlCol="0" anchor="ctr"/>
          <a:lstStyle>
            <a:defPPr>
              <a:defRPr lang="nl-BE"/>
            </a:defPPr>
            <a:lvl1pPr marL="0" algn="ctr" defTabSz="1828709" rtl="0" eaLnBrk="1" latinLnBrk="0" hangingPunct="1">
              <a:defRPr sz="2300" b="0" i="0" kern="1200" baseline="0">
                <a:solidFill>
                  <a:srgbClr val="0A4393"/>
                </a:solidFill>
                <a:latin typeface="Arial"/>
              </a:defRPr>
            </a:lvl1pPr>
            <a:lvl2pPr marL="914354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2pPr>
            <a:lvl3pPr marL="1828709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3pPr>
            <a:lvl4pPr marL="2743063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4pPr>
            <a:lvl5pPr marL="3657417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5pPr>
            <a:lvl6pPr marL="4571771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6pPr>
            <a:lvl7pPr marL="5486126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7pPr>
            <a:lvl8pPr marL="6400480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8pPr>
            <a:lvl9pPr marL="7314834" algn="l" defTabSz="1828709" rtl="0" eaLnBrk="1" latinLnBrk="0" hangingPunct="1">
              <a:defRPr sz="3600" kern="1200">
                <a:solidFill>
                  <a:srgbClr val="000000"/>
                </a:solidFill>
                <a:latin typeface="Arial"/>
              </a:defRPr>
            </a:lvl9pPr>
          </a:lstStyle>
          <a:p>
            <a:r>
              <a:rPr lang="nl-BE" dirty="0"/>
              <a:t>dataspace.copernicus.eu</a:t>
            </a:r>
          </a:p>
        </p:txBody>
      </p:sp>
    </p:spTree>
    <p:extLst>
      <p:ext uri="{BB962C8B-B14F-4D97-AF65-F5344CB8AC3E}">
        <p14:creationId xmlns:p14="http://schemas.microsoft.com/office/powerpoint/2010/main" val="310303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3C904-35D6-C700-8F55-A3275539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260629"/>
            <a:ext cx="7860979" cy="47743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GB" sz="1600" dirty="0">
                <a:solidFill>
                  <a:schemeClr val="tx1"/>
                </a:solidFill>
              </a:rPr>
              <a:t>The initial design and implementation approach for the Ground Segment operations was established &gt;10 years ago based on: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High re-use of legacy software to control costs and optimise schedule.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High re-use of proven system architecture, inheriting a traditional split of functions and physical centres.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Dedicated HW procurement and deployment at various centres.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GB" sz="1600" dirty="0">
                <a:solidFill>
                  <a:schemeClr val="tx1"/>
                </a:solidFill>
              </a:rPr>
              <a:t>Resulting in a large number of physical centres distributed across Europe hosting dedicated GS infrastructures, connected by a dedicated Wide Area Network.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GB" sz="1600" dirty="0">
                <a:solidFill>
                  <a:schemeClr val="tx1"/>
                </a:solidFill>
              </a:rPr>
              <a:t>This implementation has successfully supported the CSC operations, however…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Dependencies between the different service providers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Difficulty to separate between infrastructure issues &amp; service provider issues (e.g. data access service)</a:t>
            </a:r>
          </a:p>
          <a:p>
            <a:pPr marL="1066800" lvl="1" indent="-285750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No flexibility for reconfiguration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CE856-74FE-0B83-548F-2E96F09F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9580511" cy="779002"/>
          </a:xfrm>
        </p:spPr>
        <p:txBody>
          <a:bodyPr/>
          <a:lstStyle/>
          <a:p>
            <a:r>
              <a:rPr lang="en-GB" sz="4000" dirty="0"/>
              <a:t>Legacy Ground Segment 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B8577-C60C-4A1A-E6DC-E4D971B5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12" y="1136342"/>
            <a:ext cx="3798859" cy="4563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E25F9-1F40-D15F-1B9D-1C577E5B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12" y="5754641"/>
            <a:ext cx="154851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5D8452-6A2D-A9E1-8F9D-76F5BD92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Ground Segment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CF6D3-5DCB-2DD7-BD71-BEAE79CAACF6}"/>
              </a:ext>
            </a:extLst>
          </p:cNvPr>
          <p:cNvSpPr txBox="1"/>
          <p:nvPr/>
        </p:nvSpPr>
        <p:spPr>
          <a:xfrm>
            <a:off x="279724" y="3120131"/>
            <a:ext cx="4792575" cy="278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Dedicated deployment infrastructure 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Dedicated one-off software solutions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Long deployment &amp; integration time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High risk of technical and industrial lock-in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Lack of flexibility to cope with new programme and user needs 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High risk of operations not being affordable in the medium-long 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4756C-794F-3D87-A568-A383446041C9}"/>
              </a:ext>
            </a:extLst>
          </p:cNvPr>
          <p:cNvSpPr txBox="1"/>
          <p:nvPr/>
        </p:nvSpPr>
        <p:spPr>
          <a:xfrm>
            <a:off x="6279754" y="3002812"/>
            <a:ext cx="5892918" cy="34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sz="1596" dirty="0">
                <a:latin typeface="Arial" charset="0"/>
                <a:ea typeface="MS PGothic" pitchFamily="34" charset="-128"/>
                <a:cs typeface="Arial" charset="0"/>
              </a:rPr>
              <a:t>R</a:t>
            </a: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elying on </a:t>
            </a:r>
            <a:r>
              <a:rPr lang="en-IT" sz="1596" b="1" dirty="0">
                <a:latin typeface="Arial" charset="0"/>
                <a:ea typeface="MS PGothic" pitchFamily="34" charset="-128"/>
                <a:cs typeface="Arial" charset="0"/>
              </a:rPr>
              <a:t>existing European infrustructure 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Service based operations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Shorten integration times and increased flexibility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b="1" dirty="0">
                <a:latin typeface="Arial" charset="0"/>
                <a:ea typeface="MS PGothic" pitchFamily="34" charset="-128"/>
                <a:cs typeface="Arial" charset="0"/>
              </a:rPr>
              <a:t>Increased operations resilience 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Strong industrial competition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Increased </a:t>
            </a:r>
            <a:r>
              <a:rPr lang="en-IT" sz="1596" b="1" dirty="0">
                <a:latin typeface="Arial" charset="0"/>
                <a:ea typeface="MS PGothic" pitchFamily="34" charset="-128"/>
                <a:cs typeface="Arial" charset="0"/>
              </a:rPr>
              <a:t>capability to adapt </a:t>
            </a: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to evolving programme and user needs</a:t>
            </a:r>
          </a:p>
          <a:p>
            <a:pPr marL="285750" indent="-285750" defTabSz="911931" eaLnBrk="0" fontAlgn="base" hangingPunct="0">
              <a:lnSpc>
                <a:spcPct val="11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IT" sz="1596" dirty="0">
                <a:latin typeface="Arial" charset="0"/>
                <a:ea typeface="MS PGothic" pitchFamily="34" charset="-128"/>
                <a:cs typeface="Arial" charset="0"/>
              </a:rPr>
              <a:t>Capability to transparently </a:t>
            </a:r>
            <a:r>
              <a:rPr lang="en-IT" sz="1596" b="1" dirty="0">
                <a:latin typeface="Arial" charset="0"/>
                <a:ea typeface="MS PGothic" pitchFamily="34" charset="-128"/>
                <a:cs typeface="Arial" charset="0"/>
              </a:rPr>
              <a:t>manage operations capacity and performance according to available resources</a:t>
            </a:r>
          </a:p>
          <a:p>
            <a:pPr marL="171450" indent="-171450" defTabSz="911931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IT" sz="1197" kern="12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8488B-F420-FFC8-622C-F1D014D2A58C}"/>
              </a:ext>
            </a:extLst>
          </p:cNvPr>
          <p:cNvSpPr txBox="1"/>
          <p:nvPr/>
        </p:nvSpPr>
        <p:spPr>
          <a:xfrm>
            <a:off x="8142211" y="2380304"/>
            <a:ext cx="1569660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1931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IT" sz="1197" b="1" kern="1200" dirty="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GS Tran</a:t>
            </a:r>
            <a:r>
              <a:rPr lang="en-US" sz="1197" b="1" kern="1200" dirty="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</a:t>
            </a:r>
            <a:r>
              <a:rPr lang="en-IT" sz="1197" b="1" kern="1200" dirty="0">
                <a:solidFill>
                  <a:srgbClr val="0070C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formation</a:t>
            </a: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931962D1-6ED1-7DDE-5CB4-633221A43912}"/>
              </a:ext>
            </a:extLst>
          </p:cNvPr>
          <p:cNvSpPr/>
          <p:nvPr/>
        </p:nvSpPr>
        <p:spPr>
          <a:xfrm>
            <a:off x="9277539" y="1823319"/>
            <a:ext cx="1450811" cy="428812"/>
          </a:xfrm>
          <a:prstGeom prst="chevron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11" name="Chevron 4">
            <a:extLst>
              <a:ext uri="{FF2B5EF4-FFF2-40B4-BE49-F238E27FC236}">
                <a16:creationId xmlns:a16="http://schemas.microsoft.com/office/drawing/2014/main" id="{6459E230-8A1A-4478-7E83-B8B461A170F0}"/>
              </a:ext>
            </a:extLst>
          </p:cNvPr>
          <p:cNvSpPr/>
          <p:nvPr/>
        </p:nvSpPr>
        <p:spPr>
          <a:xfrm>
            <a:off x="6435357" y="1819652"/>
            <a:ext cx="1450811" cy="428812"/>
          </a:xfrm>
          <a:prstGeom prst="chevron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12" name="Chevron 5">
            <a:extLst>
              <a:ext uri="{FF2B5EF4-FFF2-40B4-BE49-F238E27FC236}">
                <a16:creationId xmlns:a16="http://schemas.microsoft.com/office/drawing/2014/main" id="{EEEF3B4A-61FB-AA86-5F79-1F8AE8D6661C}"/>
              </a:ext>
            </a:extLst>
          </p:cNvPr>
          <p:cNvSpPr/>
          <p:nvPr/>
        </p:nvSpPr>
        <p:spPr>
          <a:xfrm>
            <a:off x="7852362" y="1827129"/>
            <a:ext cx="1450811" cy="428812"/>
          </a:xfrm>
          <a:prstGeom prst="chevron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13" name="Chevron 6">
            <a:extLst>
              <a:ext uri="{FF2B5EF4-FFF2-40B4-BE49-F238E27FC236}">
                <a16:creationId xmlns:a16="http://schemas.microsoft.com/office/drawing/2014/main" id="{FD6751B9-AC1A-B88E-BFDC-0E185DA4616B}"/>
              </a:ext>
            </a:extLst>
          </p:cNvPr>
          <p:cNvSpPr/>
          <p:nvPr/>
        </p:nvSpPr>
        <p:spPr>
          <a:xfrm>
            <a:off x="10679810" y="1816631"/>
            <a:ext cx="1450811" cy="428812"/>
          </a:xfrm>
          <a:prstGeom prst="chevron">
            <a:avLst/>
          </a:prstGeom>
          <a:gradFill flip="none" rotWithShape="1">
            <a:gsLst>
              <a:gs pos="97000">
                <a:srgbClr val="006196"/>
              </a:gs>
              <a:gs pos="43000">
                <a:srgbClr val="92D1EB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14" name="CuadroTexto 395">
            <a:extLst>
              <a:ext uri="{FF2B5EF4-FFF2-40B4-BE49-F238E27FC236}">
                <a16:creationId xmlns:a16="http://schemas.microsoft.com/office/drawing/2014/main" id="{A906318D-BB06-8BDC-8D6C-777868808ECF}"/>
              </a:ext>
            </a:extLst>
          </p:cNvPr>
          <p:cNvSpPr txBox="1"/>
          <p:nvPr/>
        </p:nvSpPr>
        <p:spPr>
          <a:xfrm>
            <a:off x="6843674" y="1879328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FEFFFF"/>
                </a:solidFill>
                <a:latin typeface="Lato" charset="0"/>
                <a:ea typeface="Lato" charset="0"/>
                <a:cs typeface="Lato" charset="0"/>
              </a:rPr>
              <a:t>2019</a:t>
            </a:r>
          </a:p>
        </p:txBody>
      </p:sp>
      <p:sp>
        <p:nvSpPr>
          <p:cNvPr id="15" name="CuadroTexto 395">
            <a:extLst>
              <a:ext uri="{FF2B5EF4-FFF2-40B4-BE49-F238E27FC236}">
                <a16:creationId xmlns:a16="http://schemas.microsoft.com/office/drawing/2014/main" id="{44C2BD7C-24C0-0980-BAEF-C40FB42A21FC}"/>
              </a:ext>
            </a:extLst>
          </p:cNvPr>
          <p:cNvSpPr txBox="1"/>
          <p:nvPr/>
        </p:nvSpPr>
        <p:spPr>
          <a:xfrm>
            <a:off x="8319487" y="1902658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FEFFFF"/>
                </a:solidFill>
                <a:latin typeface="Lato" charset="0"/>
                <a:ea typeface="Lato" charset="0"/>
                <a:cs typeface="Lato" charset="0"/>
              </a:rPr>
              <a:t>2020</a:t>
            </a:r>
          </a:p>
        </p:txBody>
      </p:sp>
      <p:sp>
        <p:nvSpPr>
          <p:cNvPr id="16" name="CuadroTexto 395">
            <a:extLst>
              <a:ext uri="{FF2B5EF4-FFF2-40B4-BE49-F238E27FC236}">
                <a16:creationId xmlns:a16="http://schemas.microsoft.com/office/drawing/2014/main" id="{1A3AD28C-8DAF-6172-B177-53C401CB99C4}"/>
              </a:ext>
            </a:extLst>
          </p:cNvPr>
          <p:cNvSpPr txBox="1"/>
          <p:nvPr/>
        </p:nvSpPr>
        <p:spPr>
          <a:xfrm>
            <a:off x="9658883" y="1881120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FEFFFF"/>
                </a:solidFill>
                <a:latin typeface="Lato" charset="0"/>
                <a:ea typeface="Lato" charset="0"/>
                <a:cs typeface="Lato" charset="0"/>
              </a:rPr>
              <a:t>2021</a:t>
            </a:r>
          </a:p>
        </p:txBody>
      </p:sp>
      <p:sp>
        <p:nvSpPr>
          <p:cNvPr id="17" name="CuadroTexto 395">
            <a:extLst>
              <a:ext uri="{FF2B5EF4-FFF2-40B4-BE49-F238E27FC236}">
                <a16:creationId xmlns:a16="http://schemas.microsoft.com/office/drawing/2014/main" id="{94ACA8FE-9833-0137-F370-E95C5B5B35CC}"/>
              </a:ext>
            </a:extLst>
          </p:cNvPr>
          <p:cNvSpPr txBox="1"/>
          <p:nvPr/>
        </p:nvSpPr>
        <p:spPr>
          <a:xfrm>
            <a:off x="11058274" y="1893701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335E6E"/>
                </a:solidFill>
                <a:latin typeface="Lato" charset="0"/>
                <a:ea typeface="Lato" charset="0"/>
                <a:cs typeface="Lato" charset="0"/>
              </a:rPr>
              <a:t>2022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3D4FD0-B395-DB52-5DA9-24C164F10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3185610" y="1548980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C78983-986B-DF5D-91E5-3D6A056582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147" y="1655048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CC2BA4-77F1-DD3A-1BCC-7431974FB4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2960682" y="1424554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9D8694-325B-4DBF-23E1-C511D9B9E2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9275">
            <a:off x="1476376" y="1643600"/>
            <a:ext cx="245845" cy="224280"/>
          </a:xfrm>
          <a:prstGeom prst="rect">
            <a:avLst/>
          </a:prstGeom>
          <a:ln w="9525"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41927B-F5D1-BAC6-54BC-D48E06B18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298787" y="1615947"/>
            <a:ext cx="408450" cy="358027"/>
          </a:xfrm>
          <a:prstGeom prst="rect">
            <a:avLst/>
          </a:prstGeom>
          <a:ln w="12700">
            <a:noFill/>
          </a:ln>
        </p:spPr>
      </p:pic>
      <p:sp>
        <p:nvSpPr>
          <p:cNvPr id="23" name="Chevron 18">
            <a:extLst>
              <a:ext uri="{FF2B5EF4-FFF2-40B4-BE49-F238E27FC236}">
                <a16:creationId xmlns:a16="http://schemas.microsoft.com/office/drawing/2014/main" id="{8AAE8C7D-6919-FD35-1164-93495BF95C8C}"/>
              </a:ext>
            </a:extLst>
          </p:cNvPr>
          <p:cNvSpPr/>
          <p:nvPr/>
        </p:nvSpPr>
        <p:spPr>
          <a:xfrm>
            <a:off x="64490" y="1879213"/>
            <a:ext cx="906994" cy="428812"/>
          </a:xfrm>
          <a:prstGeom prst="chevron">
            <a:avLst/>
          </a:prstGeom>
          <a:solidFill>
            <a:srgbClr val="92D1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24" name="CuadroTexto 395">
            <a:extLst>
              <a:ext uri="{FF2B5EF4-FFF2-40B4-BE49-F238E27FC236}">
                <a16:creationId xmlns:a16="http://schemas.microsoft.com/office/drawing/2014/main" id="{AC9068E5-30B8-2597-4601-C6365B0473BE}"/>
              </a:ext>
            </a:extLst>
          </p:cNvPr>
          <p:cNvSpPr txBox="1"/>
          <p:nvPr/>
        </p:nvSpPr>
        <p:spPr>
          <a:xfrm>
            <a:off x="199830" y="1949466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335E6E"/>
                </a:solidFill>
                <a:latin typeface="Lato" charset="0"/>
                <a:ea typeface="Lato" charset="0"/>
                <a:cs typeface="Lato" charset="0"/>
              </a:rPr>
              <a:t>2014</a:t>
            </a:r>
          </a:p>
        </p:txBody>
      </p:sp>
      <p:sp>
        <p:nvSpPr>
          <p:cNvPr id="25" name="Chevron 20">
            <a:extLst>
              <a:ext uri="{FF2B5EF4-FFF2-40B4-BE49-F238E27FC236}">
                <a16:creationId xmlns:a16="http://schemas.microsoft.com/office/drawing/2014/main" id="{F039B3DA-DFF5-994A-7F04-49D9005B1FFF}"/>
              </a:ext>
            </a:extLst>
          </p:cNvPr>
          <p:cNvSpPr/>
          <p:nvPr/>
        </p:nvSpPr>
        <p:spPr>
          <a:xfrm>
            <a:off x="5007837" y="1834786"/>
            <a:ext cx="1450811" cy="428812"/>
          </a:xfrm>
          <a:prstGeom prst="chevron">
            <a:avLst/>
          </a:prstGeom>
          <a:solidFill>
            <a:srgbClr val="92D1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26" name="CuadroTexto 395">
            <a:extLst>
              <a:ext uri="{FF2B5EF4-FFF2-40B4-BE49-F238E27FC236}">
                <a16:creationId xmlns:a16="http://schemas.microsoft.com/office/drawing/2014/main" id="{84BF17B7-C2B4-7359-8595-3179DA3DEDD2}"/>
              </a:ext>
            </a:extLst>
          </p:cNvPr>
          <p:cNvSpPr txBox="1"/>
          <p:nvPr/>
        </p:nvSpPr>
        <p:spPr>
          <a:xfrm>
            <a:off x="5416154" y="1894461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335E6E"/>
                </a:solidFill>
                <a:latin typeface="Lato" charset="0"/>
                <a:ea typeface="Lato" charset="0"/>
                <a:cs typeface="Lato" charset="0"/>
              </a:rPr>
              <a:t>2018</a:t>
            </a:r>
          </a:p>
        </p:txBody>
      </p:sp>
      <p:sp>
        <p:nvSpPr>
          <p:cNvPr id="27" name="Chevron 22">
            <a:extLst>
              <a:ext uri="{FF2B5EF4-FFF2-40B4-BE49-F238E27FC236}">
                <a16:creationId xmlns:a16="http://schemas.microsoft.com/office/drawing/2014/main" id="{FD4125A7-972A-4F13-C11A-C17D514229D7}"/>
              </a:ext>
            </a:extLst>
          </p:cNvPr>
          <p:cNvSpPr/>
          <p:nvPr/>
        </p:nvSpPr>
        <p:spPr>
          <a:xfrm>
            <a:off x="3635420" y="1851272"/>
            <a:ext cx="1450811" cy="428812"/>
          </a:xfrm>
          <a:prstGeom prst="chevron">
            <a:avLst/>
          </a:prstGeom>
          <a:solidFill>
            <a:srgbClr val="92D1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28" name="CuadroTexto 395">
            <a:extLst>
              <a:ext uri="{FF2B5EF4-FFF2-40B4-BE49-F238E27FC236}">
                <a16:creationId xmlns:a16="http://schemas.microsoft.com/office/drawing/2014/main" id="{B0A41942-2821-011B-5EA3-823C89BE7312}"/>
              </a:ext>
            </a:extLst>
          </p:cNvPr>
          <p:cNvSpPr txBox="1"/>
          <p:nvPr/>
        </p:nvSpPr>
        <p:spPr>
          <a:xfrm>
            <a:off x="4043737" y="1910947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335E6E"/>
                </a:solidFill>
                <a:latin typeface="Lato" charset="0"/>
                <a:ea typeface="Lato" charset="0"/>
                <a:cs typeface="Lato" charset="0"/>
              </a:rPr>
              <a:t>2017</a:t>
            </a:r>
          </a:p>
        </p:txBody>
      </p:sp>
      <p:sp>
        <p:nvSpPr>
          <p:cNvPr id="29" name="Chevron 24">
            <a:extLst>
              <a:ext uri="{FF2B5EF4-FFF2-40B4-BE49-F238E27FC236}">
                <a16:creationId xmlns:a16="http://schemas.microsoft.com/office/drawing/2014/main" id="{CA2FE1C0-361B-6AC6-7B38-1B29466A0F7E}"/>
              </a:ext>
            </a:extLst>
          </p:cNvPr>
          <p:cNvSpPr/>
          <p:nvPr/>
        </p:nvSpPr>
        <p:spPr>
          <a:xfrm>
            <a:off x="2271021" y="1860229"/>
            <a:ext cx="1450811" cy="428812"/>
          </a:xfrm>
          <a:prstGeom prst="chevron">
            <a:avLst/>
          </a:prstGeom>
          <a:solidFill>
            <a:srgbClr val="92D1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0" name="CuadroTexto 395">
            <a:extLst>
              <a:ext uri="{FF2B5EF4-FFF2-40B4-BE49-F238E27FC236}">
                <a16:creationId xmlns:a16="http://schemas.microsoft.com/office/drawing/2014/main" id="{AE0E0F8D-058D-D9BD-065B-2E35AAF71807}"/>
              </a:ext>
            </a:extLst>
          </p:cNvPr>
          <p:cNvSpPr txBox="1"/>
          <p:nvPr/>
        </p:nvSpPr>
        <p:spPr>
          <a:xfrm>
            <a:off x="2679339" y="1919905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335E6E"/>
                </a:solidFill>
                <a:latin typeface="Lato" charset="0"/>
                <a:ea typeface="Lato" charset="0"/>
                <a:cs typeface="Lato" charset="0"/>
              </a:rPr>
              <a:t>2016</a:t>
            </a:r>
          </a:p>
        </p:txBody>
      </p:sp>
      <p:sp>
        <p:nvSpPr>
          <p:cNvPr id="31" name="Chevron 26">
            <a:extLst>
              <a:ext uri="{FF2B5EF4-FFF2-40B4-BE49-F238E27FC236}">
                <a16:creationId xmlns:a16="http://schemas.microsoft.com/office/drawing/2014/main" id="{834F0133-020C-2ABC-F803-09274EACD0C1}"/>
              </a:ext>
            </a:extLst>
          </p:cNvPr>
          <p:cNvSpPr/>
          <p:nvPr/>
        </p:nvSpPr>
        <p:spPr>
          <a:xfrm>
            <a:off x="906623" y="1863093"/>
            <a:ext cx="1450811" cy="428812"/>
          </a:xfrm>
          <a:prstGeom prst="chevron">
            <a:avLst/>
          </a:prstGeom>
          <a:solidFill>
            <a:srgbClr val="92D1E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593" tIns="45593" rIns="45593" bIns="45593" numCol="1" spcCol="38100" rtlCol="0" anchor="ctr">
            <a:spAutoFit/>
          </a:bodyPr>
          <a:lstStyle/>
          <a:p>
            <a:pPr defTabSz="616284" hangingPunct="0">
              <a:buClrTx/>
            </a:pPr>
            <a:endParaRPr lang="en-US" sz="2194" b="1" kern="1200">
              <a:solidFill>
                <a:srgbClr val="FFFFFF"/>
              </a:solidFill>
              <a:ea typeface="+mn-ea"/>
              <a:cs typeface="+mn-cs"/>
              <a:sym typeface="Calibri"/>
            </a:endParaRPr>
          </a:p>
        </p:txBody>
      </p:sp>
      <p:sp>
        <p:nvSpPr>
          <p:cNvPr id="32" name="CuadroTexto 395">
            <a:extLst>
              <a:ext uri="{FF2B5EF4-FFF2-40B4-BE49-F238E27FC236}">
                <a16:creationId xmlns:a16="http://schemas.microsoft.com/office/drawing/2014/main" id="{28FB4374-701C-4C50-1395-E9A47B9442B8}"/>
              </a:ext>
            </a:extLst>
          </p:cNvPr>
          <p:cNvSpPr txBox="1"/>
          <p:nvPr/>
        </p:nvSpPr>
        <p:spPr>
          <a:xfrm>
            <a:off x="1314941" y="1922768"/>
            <a:ext cx="508426" cy="24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7757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97" kern="1200" dirty="0">
                <a:solidFill>
                  <a:srgbClr val="335E6E"/>
                </a:solidFill>
                <a:latin typeface="Lato" charset="0"/>
                <a:ea typeface="Lato" charset="0"/>
                <a:cs typeface="Lato" charset="0"/>
              </a:rPr>
              <a:t>2015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D4F0CBB-17CF-4692-9698-0278AC9A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1062948" y="1557816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B6630B1-CE90-E597-9DF6-C1411B3B6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2471786" y="1565665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2A512A-8C2E-6F56-E3C3-5EF41DDB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4452221" y="1537747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65E0BD-0427-8EB0-BFDE-70E593B2B8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758" y="1643816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50354C-4B18-68F2-EE96-7FC23E00AC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4227293" y="1413322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F5F4A8-C38A-8D40-BA1B-542B4C33E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3738397" y="1554433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248244-0B30-D7C2-653A-D62775558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997" y="1295118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29B46A9-00B8-C4E3-FBED-48F4F952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4407769" y="1285635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41" name="Picture 40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9584A0A0-8110-0B83-4D1D-B8931489E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20" y="1120299"/>
            <a:ext cx="315601" cy="1902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A15D8C-3927-8901-4C99-3C98315B0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5871305" y="1544632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48E297-4264-B01C-A350-F003EB7034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3841" y="1650700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0862-F5F2-CD9B-FE2A-0788A083D0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5646376" y="1420206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5CC91E-784B-08DE-DDB9-597B174FD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5157480" y="1561317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F703C4C-BAD3-AF37-C517-54C80FCD61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081" y="1302002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38EE005-6A69-085E-A091-F7814B89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5826853" y="1292519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48" name="Picture 47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B85FF8B5-7E59-BAED-E1CC-821D17834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04" y="1127183"/>
            <a:ext cx="315601" cy="1902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6FA99F-FE63-E1B5-E374-094F4F530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7311740" y="1523547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374227-FBAD-A132-9FA2-0E8D23F1AA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277" y="1629616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A3649A2-093D-8912-AC20-37372C56D1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7086812" y="1399122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79E4684-FF62-8575-EA8D-AB9CBB91B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6597916" y="1540233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9C0224E-7351-F5CA-7F0B-6046AED197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516" y="1280918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0712C33-38C5-CC46-0663-803FB17106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7267288" y="1271435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55" name="Picture 54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219E6E47-7974-2961-4F99-BCFB52F42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39" y="1106099"/>
            <a:ext cx="315601" cy="19028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0220CDF-7D18-263C-26D0-879E15E2A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8678889" y="1502501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D41E1DE-E094-4B17-50D2-7F46744C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25" y="1608569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74E7EA8-556A-1BD4-FE02-E8FBAAFC15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8453960" y="1378075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1F00E01-5C45-72C9-D28C-556A3CC12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7965064" y="1519186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59AC45F-8982-72F7-43FF-0ADC889921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665" y="1259872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8A17137-6A04-6670-5246-96949B0A4E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8634437" y="1250389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62" name="Picture 61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E1093148-E9D3-BB71-5AB1-4D0A78A52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88" y="1085053"/>
            <a:ext cx="315601" cy="19028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9DAF700-BD97-47DD-888D-22B0461B7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10167310" y="1510069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24EE685-6A35-9593-2890-1CE0558C48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9847" y="1616137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2CCA0FA-E430-10EA-55F8-EBDF4E3005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9942381" y="1385644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6852F6B-4987-8066-3B5D-5CCB95A45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9453486" y="1526754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540DE13-A9AB-B901-2658-3261F5CD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1086" y="1267440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3B47A82-A073-4053-F256-81027121CE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10122858" y="1257957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69" name="Picture 68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EF7B134D-47CC-1982-1DEE-D78E88715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9" y="1092621"/>
            <a:ext cx="315601" cy="1902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BC01FA4-91FF-6FB5-1658-781A9E0FA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1901" t="32793" r="33115" b="31868"/>
          <a:stretch/>
        </p:blipFill>
        <p:spPr>
          <a:xfrm>
            <a:off x="11515362" y="1526303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661653-5DBD-2ED8-C916-89F8724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7898" y="1632371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BAE3AC6-FF55-1CDA-66B2-91D31149F3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11290433" y="1401877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BAB5AAB-EA08-D451-488F-033B102C9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1" t="32793" r="33115" b="31868"/>
          <a:stretch/>
        </p:blipFill>
        <p:spPr>
          <a:xfrm>
            <a:off x="10801537" y="1542988"/>
            <a:ext cx="408450" cy="358027"/>
          </a:xfrm>
          <a:prstGeom prst="rect">
            <a:avLst/>
          </a:prstGeom>
          <a:ln w="12700"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9E883BD-1546-1021-5B66-CB575686D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9138" y="1283673"/>
            <a:ext cx="245845" cy="224280"/>
          </a:xfrm>
          <a:prstGeom prst="rect">
            <a:avLst/>
          </a:prstGeom>
          <a:ln w="12700">
            <a:noFill/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762E7F8-6E56-85BB-0AE0-28CED8A5D7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 rot="4887731">
            <a:off x="11470910" y="1274191"/>
            <a:ext cx="288786" cy="209937"/>
          </a:xfrm>
          <a:prstGeom prst="rect">
            <a:avLst/>
          </a:prstGeom>
          <a:ln w="12700">
            <a:noFill/>
          </a:ln>
        </p:spPr>
      </p:pic>
      <p:pic>
        <p:nvPicPr>
          <p:cNvPr id="76" name="Picture 75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D47C5A01-80E1-A19A-8A23-A389ED6B1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61" y="1108854"/>
            <a:ext cx="315601" cy="190289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3302A38-56BE-0000-8F81-880D1EDCAD91}"/>
              </a:ext>
            </a:extLst>
          </p:cNvPr>
          <p:cNvSpPr/>
          <p:nvPr/>
        </p:nvSpPr>
        <p:spPr>
          <a:xfrm>
            <a:off x="6541710" y="2305544"/>
            <a:ext cx="4497426" cy="72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931" fontAlgn="base">
              <a:spcBef>
                <a:spcPct val="0"/>
              </a:spcBef>
              <a:spcAft>
                <a:spcPct val="0"/>
              </a:spcAft>
              <a:buClrTx/>
            </a:pPr>
            <a:endParaRPr lang="en-IT" sz="1795" kern="1200">
              <a:solidFill>
                <a:srgbClr val="FEFFFF"/>
              </a:solidFill>
              <a:latin typeface="Arial" panose="020B0604020202020204"/>
            </a:endParaRPr>
          </a:p>
        </p:txBody>
      </p:sp>
      <p:sp>
        <p:nvSpPr>
          <p:cNvPr id="78" name="Right Arrow 99">
            <a:extLst>
              <a:ext uri="{FF2B5EF4-FFF2-40B4-BE49-F238E27FC236}">
                <a16:creationId xmlns:a16="http://schemas.microsoft.com/office/drawing/2014/main" id="{B665053F-D412-C0A5-5004-3A3CA8BBD7C9}"/>
              </a:ext>
            </a:extLst>
          </p:cNvPr>
          <p:cNvSpPr/>
          <p:nvPr/>
        </p:nvSpPr>
        <p:spPr>
          <a:xfrm>
            <a:off x="5249071" y="4035085"/>
            <a:ext cx="696514" cy="900786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931" fontAlgn="base">
              <a:spcBef>
                <a:spcPct val="0"/>
              </a:spcBef>
              <a:spcAft>
                <a:spcPct val="0"/>
              </a:spcAft>
              <a:buClrTx/>
            </a:pPr>
            <a:endParaRPr lang="en-IT" sz="1795" kern="1200">
              <a:solidFill>
                <a:srgbClr val="FE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005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12CCE-2EFF-15F6-EF17-C9954217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GS Architecture –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F8502-C992-CFA4-A589-1D1C5925626A}"/>
              </a:ext>
            </a:extLst>
          </p:cNvPr>
          <p:cNvSpPr txBox="1"/>
          <p:nvPr/>
        </p:nvSpPr>
        <p:spPr>
          <a:xfrm>
            <a:off x="176048" y="1320608"/>
            <a:ext cx="962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The CSC Ground Segment Architecture is defined and operated against a consolidated set of principles.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D96D5D32-BB73-3DA6-1DA0-86225D2867A8}"/>
              </a:ext>
            </a:extLst>
          </p:cNvPr>
          <p:cNvSpPr txBox="1">
            <a:spLocks/>
          </p:cNvSpPr>
          <p:nvPr/>
        </p:nvSpPr>
        <p:spPr>
          <a:xfrm>
            <a:off x="176048" y="1851066"/>
            <a:ext cx="6987068" cy="435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Operational Services are defined through input and output interfaces and performance levels:</a:t>
            </a:r>
          </a:p>
          <a:p>
            <a:pPr marL="1067076" lvl="1" indent="-285750">
              <a:lnSpc>
                <a:spcPct val="120000"/>
              </a:lnSpc>
              <a:spcBef>
                <a:spcPts val="3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largely mission independent</a:t>
            </a:r>
          </a:p>
          <a:p>
            <a:pPr marL="1067076" lvl="1" indent="-285750">
              <a:lnSpc>
                <a:spcPct val="120000"/>
              </a:lnSpc>
              <a:spcBef>
                <a:spcPts val="3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map to functions directly procured from industry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Multiple Service instances for sharing operational load, technical and performance risk mitigation.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Streamlined and harmonised interfaces, masking mission specificities and simplifying integration.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Favour open source and cloud-based environments for service operations.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Allowing adaptation of operations capacities to user demand and available resources.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No dedicated infrastructure procured or provided by ESA.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938C7-BDA6-82C0-43B5-9F9A1F56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357" y="2174701"/>
            <a:ext cx="5256044" cy="3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515D94-CBC3-F518-38E0-67CBE657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177554"/>
            <a:ext cx="9386887" cy="779462"/>
          </a:xfrm>
        </p:spPr>
        <p:txBody>
          <a:bodyPr/>
          <a:lstStyle/>
          <a:p>
            <a:r>
              <a:rPr lang="en-GB" sz="4000" dirty="0"/>
              <a:t>GS Architecture – Interfaces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D91A865-7840-DD08-2F86-3F97FA04FF7E}"/>
              </a:ext>
            </a:extLst>
          </p:cNvPr>
          <p:cNvSpPr txBox="1">
            <a:spLocks/>
          </p:cNvSpPr>
          <p:nvPr/>
        </p:nvSpPr>
        <p:spPr>
          <a:xfrm>
            <a:off x="6676006" y="1418242"/>
            <a:ext cx="5201151" cy="462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Key concept: data exchange operations via harmonised Interface Delivery Points between GS elements:</a:t>
            </a:r>
          </a:p>
          <a:p>
            <a:pPr marL="1067076" lvl="1" indent="-285750">
              <a:lnSpc>
                <a:spcPct val="12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decouple Producers and Consumers</a:t>
            </a:r>
          </a:p>
          <a:p>
            <a:pPr marL="1067076" lvl="1" indent="-285750">
              <a:lnSpc>
                <a:spcPct val="12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hide the complexity of the service operations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Located on cloud-based environments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Short-term data rolling storage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Data exchange via internet (https)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Interfaces defined in the GS elements ICDs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600" kern="0" dirty="0">
                <a:solidFill>
                  <a:schemeClr val="tx1"/>
                </a:solidFill>
              </a:rPr>
              <a:t>Most interfaces defined through OData API offering common semantics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313E3-20FA-3497-6434-CB93FEAD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3" y="2358399"/>
            <a:ext cx="5896769" cy="27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29828-343D-25F4-8270-20F4C925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Copernicus Ground Segment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1A965-2EDE-5E9A-EFCE-79DA8578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67" y="1037389"/>
            <a:ext cx="10445666" cy="54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8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B08304-E0EA-D91D-258F-32AD6852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Copernicus GS – Industrial Set-up</a:t>
            </a: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27C5895-C8B5-C950-133E-955F231A34E0}"/>
              </a:ext>
            </a:extLst>
          </p:cNvPr>
          <p:cNvGrpSpPr/>
          <p:nvPr/>
        </p:nvGrpSpPr>
        <p:grpSpPr>
          <a:xfrm>
            <a:off x="160258" y="1070258"/>
            <a:ext cx="11953234" cy="5402976"/>
            <a:chOff x="160258" y="1070258"/>
            <a:chExt cx="11953234" cy="5402976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CB7D8CD7-EC3D-86AF-5AC5-A95E35373725}"/>
                </a:ext>
              </a:extLst>
            </p:cNvPr>
            <p:cNvCxnSpPr>
              <a:cxnSpLocks/>
            </p:cNvCxnSpPr>
            <p:nvPr/>
          </p:nvCxnSpPr>
          <p:spPr>
            <a:xfrm>
              <a:off x="9749421" y="4470960"/>
              <a:ext cx="737493" cy="0"/>
            </a:xfrm>
            <a:prstGeom prst="line">
              <a:avLst/>
            </a:prstGeom>
            <a:noFill/>
            <a:ln w="12700" cap="flat" cmpd="sng" algn="ctr">
              <a:solidFill>
                <a:srgbClr val="7030A0"/>
              </a:solidFill>
              <a:prstDash val="dash"/>
            </a:ln>
            <a:effectLst/>
          </p:spPr>
        </p:cxnSp>
        <p:cxnSp>
          <p:nvCxnSpPr>
            <p:cNvPr id="266" name="Elbow Connector 106">
              <a:extLst>
                <a:ext uri="{FF2B5EF4-FFF2-40B4-BE49-F238E27FC236}">
                  <a16:creationId xmlns:a16="http://schemas.microsoft.com/office/drawing/2014/main" id="{61040D2E-FE5C-ABFF-6BBE-16181AC7EB0D}"/>
                </a:ext>
              </a:extLst>
            </p:cNvPr>
            <p:cNvCxnSpPr>
              <a:cxnSpLocks/>
            </p:cNvCxnSpPr>
            <p:nvPr/>
          </p:nvCxnSpPr>
          <p:spPr>
            <a:xfrm>
              <a:off x="6832340" y="3844782"/>
              <a:ext cx="1245475" cy="612226"/>
            </a:xfrm>
            <a:prstGeom prst="bentConnector3">
              <a:avLst>
                <a:gd name="adj1" fmla="val 49448"/>
              </a:avLst>
            </a:prstGeom>
            <a:noFill/>
            <a:ln w="19050" cap="flat" cmpd="sng" algn="ctr">
              <a:solidFill>
                <a:srgbClr val="0070C0"/>
              </a:solidFill>
              <a:prstDash val="dash"/>
            </a:ln>
            <a:effectLst/>
          </p:spPr>
        </p:cxn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6D321DDC-7C3C-4BD6-27D8-F01904B6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7149" y="2916533"/>
              <a:ext cx="893151" cy="353943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3E33D029-11B4-64C5-51C8-AA3B1FF0E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5167" y="4946245"/>
              <a:ext cx="695536" cy="186333"/>
            </a:xfrm>
            <a:prstGeom prst="rect">
              <a:avLst/>
            </a:prstGeom>
          </p:spPr>
        </p:pic>
        <p:pic>
          <p:nvPicPr>
            <p:cNvPr id="265" name="Picture 2">
              <a:extLst>
                <a:ext uri="{FF2B5EF4-FFF2-40B4-BE49-F238E27FC236}">
                  <a16:creationId xmlns:a16="http://schemas.microsoft.com/office/drawing/2014/main" id="{C4F43ADB-7B8A-613E-76F4-94E0368E5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916" y="4871882"/>
              <a:ext cx="652678" cy="27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9" name="Elbow Connector 106">
              <a:extLst>
                <a:ext uri="{FF2B5EF4-FFF2-40B4-BE49-F238E27FC236}">
                  <a16:creationId xmlns:a16="http://schemas.microsoft.com/office/drawing/2014/main" id="{E03E4734-145D-11AA-6388-469464B23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095" y="2510391"/>
              <a:ext cx="1501273" cy="133268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70C0"/>
              </a:solidFill>
              <a:prstDash val="dash"/>
            </a:ln>
            <a:effectLst/>
          </p:spPr>
        </p:cxnSp>
        <p:sp>
          <p:nvSpPr>
            <p:cNvPr id="129" name="Preparation 21">
              <a:extLst>
                <a:ext uri="{FF2B5EF4-FFF2-40B4-BE49-F238E27FC236}">
                  <a16:creationId xmlns:a16="http://schemas.microsoft.com/office/drawing/2014/main" id="{6CB1F75F-2257-32F8-D1C4-DFB587A4D275}"/>
                </a:ext>
              </a:extLst>
            </p:cNvPr>
            <p:cNvSpPr/>
            <p:nvPr/>
          </p:nvSpPr>
          <p:spPr>
            <a:xfrm rot="16200000">
              <a:off x="3334915" y="-768758"/>
              <a:ext cx="1405983" cy="5084015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60000"/>
                <a:lumOff val="40000"/>
              </a:srgbClr>
            </a:solidFill>
            <a:ln w="12700" cap="flat" cmpd="sng" algn="ctr">
              <a:solidFill>
                <a:srgbClr val="75C8A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AAE0DF9-B6A6-D51C-0FA5-4CFDA8DE5BFD}"/>
                </a:ext>
              </a:extLst>
            </p:cNvPr>
            <p:cNvGrpSpPr/>
            <p:nvPr/>
          </p:nvGrpSpPr>
          <p:grpSpPr>
            <a:xfrm>
              <a:off x="160258" y="3061847"/>
              <a:ext cx="6745079" cy="1502397"/>
              <a:chOff x="-98420" y="3069678"/>
              <a:chExt cx="6459600" cy="1502397"/>
            </a:xfrm>
          </p:grpSpPr>
          <p:sp>
            <p:nvSpPr>
              <p:cNvPr id="131" name="Preparation 21">
                <a:extLst>
                  <a:ext uri="{FF2B5EF4-FFF2-40B4-BE49-F238E27FC236}">
                    <a16:creationId xmlns:a16="http://schemas.microsoft.com/office/drawing/2014/main" id="{0EDECCE6-B5F3-8064-9B61-F914C6AF19C0}"/>
                  </a:ext>
                </a:extLst>
              </p:cNvPr>
              <p:cNvSpPr/>
              <p:nvPr/>
            </p:nvSpPr>
            <p:spPr>
              <a:xfrm rot="16200000">
                <a:off x="2380181" y="591077"/>
                <a:ext cx="1502397" cy="64596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9184"/>
                  <a:gd name="connsiteY0" fmla="*/ 5000 h 10000"/>
                  <a:gd name="connsiteX1" fmla="*/ 2000 w 9184"/>
                  <a:gd name="connsiteY1" fmla="*/ 0 h 10000"/>
                  <a:gd name="connsiteX2" fmla="*/ 8000 w 9184"/>
                  <a:gd name="connsiteY2" fmla="*/ 0 h 10000"/>
                  <a:gd name="connsiteX3" fmla="*/ 9184 w 9184"/>
                  <a:gd name="connsiteY3" fmla="*/ 4841 h 10000"/>
                  <a:gd name="connsiteX4" fmla="*/ 8000 w 9184"/>
                  <a:gd name="connsiteY4" fmla="*/ 10000 h 10000"/>
                  <a:gd name="connsiteX5" fmla="*/ 2000 w 9184"/>
                  <a:gd name="connsiteY5" fmla="*/ 10000 h 10000"/>
                  <a:gd name="connsiteX6" fmla="*/ 0 w 9184"/>
                  <a:gd name="connsiteY6" fmla="*/ 5000 h 10000"/>
                  <a:gd name="connsiteX0" fmla="*/ 0 w 9071"/>
                  <a:gd name="connsiteY0" fmla="*/ 4762 h 10000"/>
                  <a:gd name="connsiteX1" fmla="*/ 1249 w 9071"/>
                  <a:gd name="connsiteY1" fmla="*/ 0 h 10000"/>
                  <a:gd name="connsiteX2" fmla="*/ 7782 w 9071"/>
                  <a:gd name="connsiteY2" fmla="*/ 0 h 10000"/>
                  <a:gd name="connsiteX3" fmla="*/ 9071 w 9071"/>
                  <a:gd name="connsiteY3" fmla="*/ 4841 h 10000"/>
                  <a:gd name="connsiteX4" fmla="*/ 7782 w 9071"/>
                  <a:gd name="connsiteY4" fmla="*/ 10000 h 10000"/>
                  <a:gd name="connsiteX5" fmla="*/ 1249 w 9071"/>
                  <a:gd name="connsiteY5" fmla="*/ 10000 h 10000"/>
                  <a:gd name="connsiteX6" fmla="*/ 0 w 9071"/>
                  <a:gd name="connsiteY6" fmla="*/ 47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1" h="10000">
                    <a:moveTo>
                      <a:pt x="0" y="4762"/>
                    </a:moveTo>
                    <a:lnTo>
                      <a:pt x="1249" y="0"/>
                    </a:lnTo>
                    <a:lnTo>
                      <a:pt x="7782" y="0"/>
                    </a:lnTo>
                    <a:lnTo>
                      <a:pt x="9071" y="4841"/>
                    </a:lnTo>
                    <a:lnTo>
                      <a:pt x="7782" y="10000"/>
                    </a:lnTo>
                    <a:lnTo>
                      <a:pt x="1249" y="1000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FFCC4D">
                  <a:lumMod val="60000"/>
                  <a:lumOff val="40000"/>
                </a:srgbClr>
              </a:solidFill>
              <a:ln w="12700" cap="flat" cmpd="sng" algn="ctr">
                <a:solidFill>
                  <a:srgbClr val="FFCC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A77A944-A907-92D4-C381-D39B67C5BD9C}"/>
                  </a:ext>
                </a:extLst>
              </p:cNvPr>
              <p:cNvGrpSpPr/>
              <p:nvPr/>
            </p:nvGrpSpPr>
            <p:grpSpPr>
              <a:xfrm>
                <a:off x="87558" y="3364134"/>
                <a:ext cx="845122" cy="662317"/>
                <a:chOff x="4992502" y="3484316"/>
                <a:chExt cx="608198" cy="468591"/>
              </a:xfrm>
            </p:grpSpPr>
            <p:sp>
              <p:nvSpPr>
                <p:cNvPr id="170" name="Preparation 21">
                  <a:extLst>
                    <a:ext uri="{FF2B5EF4-FFF2-40B4-BE49-F238E27FC236}">
                      <a16:creationId xmlns:a16="http://schemas.microsoft.com/office/drawing/2014/main" id="{D125C01E-5150-2762-43FE-4B4473498BB2}"/>
                    </a:ext>
                  </a:extLst>
                </p:cNvPr>
                <p:cNvSpPr/>
                <p:nvPr/>
              </p:nvSpPr>
              <p:spPr>
                <a:xfrm rot="16200000">
                  <a:off x="5071594" y="3405224"/>
                  <a:ext cx="450013" cy="608198"/>
                </a:xfrm>
                <a:custGeom>
                  <a:avLst/>
                  <a:gdLst>
                    <a:gd name="connsiteX0" fmla="*/ 0 w 10000"/>
                    <a:gd name="connsiteY0" fmla="*/ 5000 h 10000"/>
                    <a:gd name="connsiteX1" fmla="*/ 2000 w 10000"/>
                    <a:gd name="connsiteY1" fmla="*/ 0 h 10000"/>
                    <a:gd name="connsiteX2" fmla="*/ 8000 w 10000"/>
                    <a:gd name="connsiteY2" fmla="*/ 0 h 10000"/>
                    <a:gd name="connsiteX3" fmla="*/ 10000 w 10000"/>
                    <a:gd name="connsiteY3" fmla="*/ 5000 h 10000"/>
                    <a:gd name="connsiteX4" fmla="*/ 8000 w 10000"/>
                    <a:gd name="connsiteY4" fmla="*/ 10000 h 10000"/>
                    <a:gd name="connsiteX5" fmla="*/ 2000 w 10000"/>
                    <a:gd name="connsiteY5" fmla="*/ 10000 h 10000"/>
                    <a:gd name="connsiteX6" fmla="*/ 0 w 10000"/>
                    <a:gd name="connsiteY6" fmla="*/ 5000 h 10000"/>
                    <a:gd name="connsiteX0" fmla="*/ 0 w 9184"/>
                    <a:gd name="connsiteY0" fmla="*/ 5000 h 10000"/>
                    <a:gd name="connsiteX1" fmla="*/ 2000 w 9184"/>
                    <a:gd name="connsiteY1" fmla="*/ 0 h 10000"/>
                    <a:gd name="connsiteX2" fmla="*/ 8000 w 9184"/>
                    <a:gd name="connsiteY2" fmla="*/ 0 h 10000"/>
                    <a:gd name="connsiteX3" fmla="*/ 9184 w 9184"/>
                    <a:gd name="connsiteY3" fmla="*/ 4841 h 10000"/>
                    <a:gd name="connsiteX4" fmla="*/ 8000 w 9184"/>
                    <a:gd name="connsiteY4" fmla="*/ 10000 h 10000"/>
                    <a:gd name="connsiteX5" fmla="*/ 2000 w 9184"/>
                    <a:gd name="connsiteY5" fmla="*/ 10000 h 10000"/>
                    <a:gd name="connsiteX6" fmla="*/ 0 w 9184"/>
                    <a:gd name="connsiteY6" fmla="*/ 5000 h 10000"/>
                    <a:gd name="connsiteX0" fmla="*/ 0 w 9071"/>
                    <a:gd name="connsiteY0" fmla="*/ 4762 h 10000"/>
                    <a:gd name="connsiteX1" fmla="*/ 1249 w 9071"/>
                    <a:gd name="connsiteY1" fmla="*/ 0 h 10000"/>
                    <a:gd name="connsiteX2" fmla="*/ 7782 w 9071"/>
                    <a:gd name="connsiteY2" fmla="*/ 0 h 10000"/>
                    <a:gd name="connsiteX3" fmla="*/ 9071 w 9071"/>
                    <a:gd name="connsiteY3" fmla="*/ 4841 h 10000"/>
                    <a:gd name="connsiteX4" fmla="*/ 7782 w 9071"/>
                    <a:gd name="connsiteY4" fmla="*/ 10000 h 10000"/>
                    <a:gd name="connsiteX5" fmla="*/ 1249 w 9071"/>
                    <a:gd name="connsiteY5" fmla="*/ 10000 h 10000"/>
                    <a:gd name="connsiteX6" fmla="*/ 0 w 9071"/>
                    <a:gd name="connsiteY6" fmla="*/ 476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71" h="10000">
                      <a:moveTo>
                        <a:pt x="0" y="4762"/>
                      </a:moveTo>
                      <a:lnTo>
                        <a:pt x="1249" y="0"/>
                      </a:lnTo>
                      <a:lnTo>
                        <a:pt x="7782" y="0"/>
                      </a:lnTo>
                      <a:lnTo>
                        <a:pt x="9071" y="4841"/>
                      </a:lnTo>
                      <a:lnTo>
                        <a:pt x="7782" y="10000"/>
                      </a:lnTo>
                      <a:lnTo>
                        <a:pt x="1249" y="10000"/>
                      </a:lnTo>
                      <a:lnTo>
                        <a:pt x="0" y="4762"/>
                      </a:lnTo>
                      <a:close/>
                    </a:path>
                  </a:pathLst>
                </a:custGeom>
                <a:solidFill>
                  <a:srgbClr val="FFCC4D">
                    <a:lumMod val="75000"/>
                  </a:srgbClr>
                </a:solidFill>
                <a:ln w="9525" cap="flat" cmpd="sng" algn="ctr">
                  <a:solidFill>
                    <a:srgbClr val="FFCC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E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221B1C2-969E-50DC-CD64-D75F9C739C95}"/>
                    </a:ext>
                  </a:extLst>
                </p:cNvPr>
                <p:cNvSpPr txBox="1"/>
                <p:nvPr/>
              </p:nvSpPr>
              <p:spPr>
                <a:xfrm>
                  <a:off x="5063671" y="3702491"/>
                  <a:ext cx="465137" cy="250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IT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rPr>
                    <a:t>ProdS</a:t>
                  </a:r>
                  <a:r>
                    <a:rPr kumimoji="0" lang="en-GB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rPr>
                    <a:t>1A</a:t>
                  </a:r>
                  <a:endParaRPr kumimoji="0" lang="en-IT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T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740ACBFF-897A-3229-F00E-A583728EAA8A}"/>
                  </a:ext>
                </a:extLst>
              </p:cNvPr>
              <p:cNvGrpSpPr/>
              <p:nvPr/>
            </p:nvGrpSpPr>
            <p:grpSpPr>
              <a:xfrm rot="16200000">
                <a:off x="114799" y="3634998"/>
                <a:ext cx="739919" cy="931307"/>
                <a:chOff x="2157200" y="3484806"/>
                <a:chExt cx="739919" cy="931307"/>
              </a:xfrm>
            </p:grpSpPr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F324C1AE-CBBD-5657-247D-2414471F1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5400000">
                  <a:off x="2178757" y="3893675"/>
                  <a:ext cx="558178" cy="210781"/>
                </a:xfrm>
                <a:prstGeom prst="rect">
                  <a:avLst/>
                </a:prstGeom>
              </p:spPr>
            </p:pic>
            <p:pic>
              <p:nvPicPr>
                <p:cNvPr id="169" name="Picture 4" descr="Cloud on OpenMoji 1.0">
                  <a:extLst>
                    <a:ext uri="{FF2B5EF4-FFF2-40B4-BE49-F238E27FC236}">
                      <a16:creationId xmlns:a16="http://schemas.microsoft.com/office/drawing/2014/main" id="{83337CC0-A303-76CB-EE2E-3943C90F95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81828A"/>
                    </a:clrFrom>
                    <a:clrTo>
                      <a:srgbClr val="81828A">
                        <a:alpha val="0"/>
                      </a:srgbClr>
                    </a:clrTo>
                  </a:clrChange>
                  <a:duotone>
                    <a:srgbClr val="75C8AE">
                      <a:shade val="45000"/>
                      <a:satMod val="135000"/>
                    </a:srgbClr>
                    <a:prstClr val="white"/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5840"/>
                          </a14:imgEffect>
                          <a14:imgEffect>
                            <a14:brightnessContrast bright="-3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061506" y="3580500"/>
                  <a:ext cx="931307" cy="73991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9782598E-169D-4A14-B293-5AC9216DD1E0}"/>
                  </a:ext>
                </a:extLst>
              </p:cNvPr>
              <p:cNvGrpSpPr/>
              <p:nvPr/>
            </p:nvGrpSpPr>
            <p:grpSpPr>
              <a:xfrm>
                <a:off x="201828" y="3254923"/>
                <a:ext cx="6015974" cy="1230606"/>
                <a:chOff x="201828" y="3254923"/>
                <a:chExt cx="6015974" cy="1230606"/>
              </a:xfrm>
            </p:grpSpPr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077A1E55-405F-5FF1-6357-C0D3EC19E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1418" y="4051596"/>
                  <a:ext cx="690819" cy="256475"/>
                </a:xfrm>
                <a:prstGeom prst="rect">
                  <a:avLst/>
                </a:prstGeom>
              </p:spPr>
            </p:pic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341C9E01-D4D0-8364-E989-1BC08663477F}"/>
                    </a:ext>
                  </a:extLst>
                </p:cNvPr>
                <p:cNvGrpSpPr/>
                <p:nvPr/>
              </p:nvGrpSpPr>
              <p:grpSpPr>
                <a:xfrm>
                  <a:off x="201828" y="3254923"/>
                  <a:ext cx="5956913" cy="1046119"/>
                  <a:chOff x="225813" y="3312894"/>
                  <a:chExt cx="5956913" cy="1046119"/>
                </a:xfrm>
              </p:grpSpPr>
              <p:pic>
                <p:nvPicPr>
                  <p:cNvPr id="145" name="Picture 144">
                    <a:extLst>
                      <a:ext uri="{FF2B5EF4-FFF2-40B4-BE49-F238E27FC236}">
                        <a16:creationId xmlns:a16="http://schemas.microsoft.com/office/drawing/2014/main" id="{F0168A8F-FA35-73B1-6BF8-2DAB6C737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66080" y="3993815"/>
                    <a:ext cx="588244" cy="329583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>
                    <a:extLst>
                      <a:ext uri="{FF2B5EF4-FFF2-40B4-BE49-F238E27FC236}">
                        <a16:creationId xmlns:a16="http://schemas.microsoft.com/office/drawing/2014/main" id="{32AE12DD-D75D-494D-09FB-B0C583B54A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255348" y="4029430"/>
                    <a:ext cx="588244" cy="329583"/>
                  </a:xfrm>
                  <a:prstGeom prst="rect">
                    <a:avLst/>
                  </a:prstGeom>
                </p:spPr>
              </p:pic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07E8EEC6-DF8D-9248-D7D6-A13D9345830B}"/>
                      </a:ext>
                    </a:extLst>
                  </p:cNvPr>
                  <p:cNvGrpSpPr/>
                  <p:nvPr/>
                </p:nvGrpSpPr>
                <p:grpSpPr>
                  <a:xfrm>
                    <a:off x="5337604" y="3345411"/>
                    <a:ext cx="845122" cy="700023"/>
                    <a:chOff x="4992502" y="3484316"/>
                    <a:chExt cx="608198" cy="495268"/>
                  </a:xfrm>
                </p:grpSpPr>
                <p:sp>
                  <p:nvSpPr>
                    <p:cNvPr id="166" name="Preparation 21">
                      <a:extLst>
                        <a:ext uri="{FF2B5EF4-FFF2-40B4-BE49-F238E27FC236}">
                          <a16:creationId xmlns:a16="http://schemas.microsoft.com/office/drawing/2014/main" id="{F9569752-E483-15A0-1FD9-C3D3EFE4665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071594" y="3405224"/>
                      <a:ext cx="450013" cy="608198"/>
                    </a:xfrm>
                    <a:custGeom>
                      <a:avLst/>
                      <a:gdLst>
                        <a:gd name="connsiteX0" fmla="*/ 0 w 10000"/>
                        <a:gd name="connsiteY0" fmla="*/ 5000 h 10000"/>
                        <a:gd name="connsiteX1" fmla="*/ 2000 w 10000"/>
                        <a:gd name="connsiteY1" fmla="*/ 0 h 10000"/>
                        <a:gd name="connsiteX2" fmla="*/ 8000 w 10000"/>
                        <a:gd name="connsiteY2" fmla="*/ 0 h 10000"/>
                        <a:gd name="connsiteX3" fmla="*/ 10000 w 10000"/>
                        <a:gd name="connsiteY3" fmla="*/ 5000 h 10000"/>
                        <a:gd name="connsiteX4" fmla="*/ 8000 w 10000"/>
                        <a:gd name="connsiteY4" fmla="*/ 10000 h 10000"/>
                        <a:gd name="connsiteX5" fmla="*/ 2000 w 10000"/>
                        <a:gd name="connsiteY5" fmla="*/ 10000 h 10000"/>
                        <a:gd name="connsiteX6" fmla="*/ 0 w 10000"/>
                        <a:gd name="connsiteY6" fmla="*/ 5000 h 10000"/>
                        <a:gd name="connsiteX0" fmla="*/ 0 w 9184"/>
                        <a:gd name="connsiteY0" fmla="*/ 5000 h 10000"/>
                        <a:gd name="connsiteX1" fmla="*/ 2000 w 9184"/>
                        <a:gd name="connsiteY1" fmla="*/ 0 h 10000"/>
                        <a:gd name="connsiteX2" fmla="*/ 8000 w 9184"/>
                        <a:gd name="connsiteY2" fmla="*/ 0 h 10000"/>
                        <a:gd name="connsiteX3" fmla="*/ 9184 w 9184"/>
                        <a:gd name="connsiteY3" fmla="*/ 4841 h 10000"/>
                        <a:gd name="connsiteX4" fmla="*/ 8000 w 9184"/>
                        <a:gd name="connsiteY4" fmla="*/ 10000 h 10000"/>
                        <a:gd name="connsiteX5" fmla="*/ 2000 w 9184"/>
                        <a:gd name="connsiteY5" fmla="*/ 10000 h 10000"/>
                        <a:gd name="connsiteX6" fmla="*/ 0 w 9184"/>
                        <a:gd name="connsiteY6" fmla="*/ 5000 h 10000"/>
                        <a:gd name="connsiteX0" fmla="*/ 0 w 9071"/>
                        <a:gd name="connsiteY0" fmla="*/ 4762 h 10000"/>
                        <a:gd name="connsiteX1" fmla="*/ 1249 w 9071"/>
                        <a:gd name="connsiteY1" fmla="*/ 0 h 10000"/>
                        <a:gd name="connsiteX2" fmla="*/ 7782 w 9071"/>
                        <a:gd name="connsiteY2" fmla="*/ 0 h 10000"/>
                        <a:gd name="connsiteX3" fmla="*/ 9071 w 9071"/>
                        <a:gd name="connsiteY3" fmla="*/ 4841 h 10000"/>
                        <a:gd name="connsiteX4" fmla="*/ 7782 w 9071"/>
                        <a:gd name="connsiteY4" fmla="*/ 10000 h 10000"/>
                        <a:gd name="connsiteX5" fmla="*/ 1249 w 9071"/>
                        <a:gd name="connsiteY5" fmla="*/ 10000 h 10000"/>
                        <a:gd name="connsiteX6" fmla="*/ 0 w 9071"/>
                        <a:gd name="connsiteY6" fmla="*/ 476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71" h="10000">
                          <a:moveTo>
                            <a:pt x="0" y="4762"/>
                          </a:moveTo>
                          <a:lnTo>
                            <a:pt x="1249" y="0"/>
                          </a:lnTo>
                          <a:lnTo>
                            <a:pt x="7782" y="0"/>
                          </a:lnTo>
                          <a:lnTo>
                            <a:pt x="9071" y="4841"/>
                          </a:lnTo>
                          <a:lnTo>
                            <a:pt x="7782" y="10000"/>
                          </a:lnTo>
                          <a:lnTo>
                            <a:pt x="1249" y="10000"/>
                          </a:lnTo>
                          <a:lnTo>
                            <a:pt x="0" y="4762"/>
                          </a:lnTo>
                          <a:close/>
                        </a:path>
                      </a:pathLst>
                    </a:custGeom>
                    <a:solidFill>
                      <a:srgbClr val="FFCC4D">
                        <a:lumMod val="75000"/>
                      </a:srgbClr>
                    </a:solidFill>
                    <a:ln w="9525" cap="flat" cmpd="sng" algn="ctr">
                      <a:solidFill>
                        <a:srgbClr val="FFCC4D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E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167" name="TextBox 166">
                      <a:extLst>
                        <a:ext uri="{FF2B5EF4-FFF2-40B4-BE49-F238E27FC236}">
                          <a16:creationId xmlns:a16="http://schemas.microsoft.com/office/drawing/2014/main" id="{9F0521A8-6D1D-3DAE-3C14-26AF96E183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0455" y="3729168"/>
                      <a:ext cx="465137" cy="2504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T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ProdS3B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A3F8A738-50A2-242B-F102-0C1E41416EC0}"/>
                      </a:ext>
                    </a:extLst>
                  </p:cNvPr>
                  <p:cNvGrpSpPr/>
                  <p:nvPr/>
                </p:nvGrpSpPr>
                <p:grpSpPr>
                  <a:xfrm>
                    <a:off x="4254617" y="3353351"/>
                    <a:ext cx="845122" cy="699083"/>
                    <a:chOff x="4992502" y="3484316"/>
                    <a:chExt cx="608198" cy="494603"/>
                  </a:xfrm>
                </p:grpSpPr>
                <p:sp>
                  <p:nvSpPr>
                    <p:cNvPr id="164" name="Preparation 21">
                      <a:extLst>
                        <a:ext uri="{FF2B5EF4-FFF2-40B4-BE49-F238E27FC236}">
                          <a16:creationId xmlns:a16="http://schemas.microsoft.com/office/drawing/2014/main" id="{82B6EEE1-2A73-BB75-8809-28CD29C7B1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071594" y="3405224"/>
                      <a:ext cx="450013" cy="608198"/>
                    </a:xfrm>
                    <a:custGeom>
                      <a:avLst/>
                      <a:gdLst>
                        <a:gd name="connsiteX0" fmla="*/ 0 w 10000"/>
                        <a:gd name="connsiteY0" fmla="*/ 5000 h 10000"/>
                        <a:gd name="connsiteX1" fmla="*/ 2000 w 10000"/>
                        <a:gd name="connsiteY1" fmla="*/ 0 h 10000"/>
                        <a:gd name="connsiteX2" fmla="*/ 8000 w 10000"/>
                        <a:gd name="connsiteY2" fmla="*/ 0 h 10000"/>
                        <a:gd name="connsiteX3" fmla="*/ 10000 w 10000"/>
                        <a:gd name="connsiteY3" fmla="*/ 5000 h 10000"/>
                        <a:gd name="connsiteX4" fmla="*/ 8000 w 10000"/>
                        <a:gd name="connsiteY4" fmla="*/ 10000 h 10000"/>
                        <a:gd name="connsiteX5" fmla="*/ 2000 w 10000"/>
                        <a:gd name="connsiteY5" fmla="*/ 10000 h 10000"/>
                        <a:gd name="connsiteX6" fmla="*/ 0 w 10000"/>
                        <a:gd name="connsiteY6" fmla="*/ 5000 h 10000"/>
                        <a:gd name="connsiteX0" fmla="*/ 0 w 9184"/>
                        <a:gd name="connsiteY0" fmla="*/ 5000 h 10000"/>
                        <a:gd name="connsiteX1" fmla="*/ 2000 w 9184"/>
                        <a:gd name="connsiteY1" fmla="*/ 0 h 10000"/>
                        <a:gd name="connsiteX2" fmla="*/ 8000 w 9184"/>
                        <a:gd name="connsiteY2" fmla="*/ 0 h 10000"/>
                        <a:gd name="connsiteX3" fmla="*/ 9184 w 9184"/>
                        <a:gd name="connsiteY3" fmla="*/ 4841 h 10000"/>
                        <a:gd name="connsiteX4" fmla="*/ 8000 w 9184"/>
                        <a:gd name="connsiteY4" fmla="*/ 10000 h 10000"/>
                        <a:gd name="connsiteX5" fmla="*/ 2000 w 9184"/>
                        <a:gd name="connsiteY5" fmla="*/ 10000 h 10000"/>
                        <a:gd name="connsiteX6" fmla="*/ 0 w 9184"/>
                        <a:gd name="connsiteY6" fmla="*/ 5000 h 10000"/>
                        <a:gd name="connsiteX0" fmla="*/ 0 w 9071"/>
                        <a:gd name="connsiteY0" fmla="*/ 4762 h 10000"/>
                        <a:gd name="connsiteX1" fmla="*/ 1249 w 9071"/>
                        <a:gd name="connsiteY1" fmla="*/ 0 h 10000"/>
                        <a:gd name="connsiteX2" fmla="*/ 7782 w 9071"/>
                        <a:gd name="connsiteY2" fmla="*/ 0 h 10000"/>
                        <a:gd name="connsiteX3" fmla="*/ 9071 w 9071"/>
                        <a:gd name="connsiteY3" fmla="*/ 4841 h 10000"/>
                        <a:gd name="connsiteX4" fmla="*/ 7782 w 9071"/>
                        <a:gd name="connsiteY4" fmla="*/ 10000 h 10000"/>
                        <a:gd name="connsiteX5" fmla="*/ 1249 w 9071"/>
                        <a:gd name="connsiteY5" fmla="*/ 10000 h 10000"/>
                        <a:gd name="connsiteX6" fmla="*/ 0 w 9071"/>
                        <a:gd name="connsiteY6" fmla="*/ 476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71" h="10000">
                          <a:moveTo>
                            <a:pt x="0" y="4762"/>
                          </a:moveTo>
                          <a:lnTo>
                            <a:pt x="1249" y="0"/>
                          </a:lnTo>
                          <a:lnTo>
                            <a:pt x="7782" y="0"/>
                          </a:lnTo>
                          <a:lnTo>
                            <a:pt x="9071" y="4841"/>
                          </a:lnTo>
                          <a:lnTo>
                            <a:pt x="7782" y="10000"/>
                          </a:lnTo>
                          <a:lnTo>
                            <a:pt x="1249" y="10000"/>
                          </a:lnTo>
                          <a:lnTo>
                            <a:pt x="0" y="4762"/>
                          </a:lnTo>
                          <a:close/>
                        </a:path>
                      </a:pathLst>
                    </a:custGeom>
                    <a:solidFill>
                      <a:srgbClr val="FFCC4D">
                        <a:lumMod val="75000"/>
                      </a:srgbClr>
                    </a:solidFill>
                    <a:ln w="9525" cap="flat" cmpd="sng" algn="ctr">
                      <a:solidFill>
                        <a:srgbClr val="FFCC4D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E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165" name="TextBox 164">
                      <a:extLst>
                        <a:ext uri="{FF2B5EF4-FFF2-40B4-BE49-F238E27FC236}">
                          <a16:creationId xmlns:a16="http://schemas.microsoft.com/office/drawing/2014/main" id="{AC0FF633-EF46-B96F-1996-48B91DB531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6221" y="3728503"/>
                      <a:ext cx="465137" cy="2504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T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ProdS3</a:t>
                      </a:r>
                      <a:r>
                        <a:rPr kumimoji="0" lang="en-GB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A</a:t>
                      </a:r>
                      <a:endParaRPr kumimoji="0" lang="en-IT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09C31FA1-F4C6-5864-0F3C-4C879E5BCCE6}"/>
                      </a:ext>
                    </a:extLst>
                  </p:cNvPr>
                  <p:cNvGrpSpPr/>
                  <p:nvPr/>
                </p:nvGrpSpPr>
                <p:grpSpPr>
                  <a:xfrm>
                    <a:off x="3163385" y="3359224"/>
                    <a:ext cx="845122" cy="690595"/>
                    <a:chOff x="4992502" y="3484316"/>
                    <a:chExt cx="608198" cy="488598"/>
                  </a:xfrm>
                </p:grpSpPr>
                <p:sp>
                  <p:nvSpPr>
                    <p:cNvPr id="162" name="Preparation 21">
                      <a:extLst>
                        <a:ext uri="{FF2B5EF4-FFF2-40B4-BE49-F238E27FC236}">
                          <a16:creationId xmlns:a16="http://schemas.microsoft.com/office/drawing/2014/main" id="{FB99667F-3A31-9231-834E-7791B8ADBFB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071594" y="3405224"/>
                      <a:ext cx="450013" cy="608198"/>
                    </a:xfrm>
                    <a:custGeom>
                      <a:avLst/>
                      <a:gdLst>
                        <a:gd name="connsiteX0" fmla="*/ 0 w 10000"/>
                        <a:gd name="connsiteY0" fmla="*/ 5000 h 10000"/>
                        <a:gd name="connsiteX1" fmla="*/ 2000 w 10000"/>
                        <a:gd name="connsiteY1" fmla="*/ 0 h 10000"/>
                        <a:gd name="connsiteX2" fmla="*/ 8000 w 10000"/>
                        <a:gd name="connsiteY2" fmla="*/ 0 h 10000"/>
                        <a:gd name="connsiteX3" fmla="*/ 10000 w 10000"/>
                        <a:gd name="connsiteY3" fmla="*/ 5000 h 10000"/>
                        <a:gd name="connsiteX4" fmla="*/ 8000 w 10000"/>
                        <a:gd name="connsiteY4" fmla="*/ 10000 h 10000"/>
                        <a:gd name="connsiteX5" fmla="*/ 2000 w 10000"/>
                        <a:gd name="connsiteY5" fmla="*/ 10000 h 10000"/>
                        <a:gd name="connsiteX6" fmla="*/ 0 w 10000"/>
                        <a:gd name="connsiteY6" fmla="*/ 5000 h 10000"/>
                        <a:gd name="connsiteX0" fmla="*/ 0 w 9184"/>
                        <a:gd name="connsiteY0" fmla="*/ 5000 h 10000"/>
                        <a:gd name="connsiteX1" fmla="*/ 2000 w 9184"/>
                        <a:gd name="connsiteY1" fmla="*/ 0 h 10000"/>
                        <a:gd name="connsiteX2" fmla="*/ 8000 w 9184"/>
                        <a:gd name="connsiteY2" fmla="*/ 0 h 10000"/>
                        <a:gd name="connsiteX3" fmla="*/ 9184 w 9184"/>
                        <a:gd name="connsiteY3" fmla="*/ 4841 h 10000"/>
                        <a:gd name="connsiteX4" fmla="*/ 8000 w 9184"/>
                        <a:gd name="connsiteY4" fmla="*/ 10000 h 10000"/>
                        <a:gd name="connsiteX5" fmla="*/ 2000 w 9184"/>
                        <a:gd name="connsiteY5" fmla="*/ 10000 h 10000"/>
                        <a:gd name="connsiteX6" fmla="*/ 0 w 9184"/>
                        <a:gd name="connsiteY6" fmla="*/ 5000 h 10000"/>
                        <a:gd name="connsiteX0" fmla="*/ 0 w 9071"/>
                        <a:gd name="connsiteY0" fmla="*/ 4762 h 10000"/>
                        <a:gd name="connsiteX1" fmla="*/ 1249 w 9071"/>
                        <a:gd name="connsiteY1" fmla="*/ 0 h 10000"/>
                        <a:gd name="connsiteX2" fmla="*/ 7782 w 9071"/>
                        <a:gd name="connsiteY2" fmla="*/ 0 h 10000"/>
                        <a:gd name="connsiteX3" fmla="*/ 9071 w 9071"/>
                        <a:gd name="connsiteY3" fmla="*/ 4841 h 10000"/>
                        <a:gd name="connsiteX4" fmla="*/ 7782 w 9071"/>
                        <a:gd name="connsiteY4" fmla="*/ 10000 h 10000"/>
                        <a:gd name="connsiteX5" fmla="*/ 1249 w 9071"/>
                        <a:gd name="connsiteY5" fmla="*/ 10000 h 10000"/>
                        <a:gd name="connsiteX6" fmla="*/ 0 w 9071"/>
                        <a:gd name="connsiteY6" fmla="*/ 476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71" h="10000">
                          <a:moveTo>
                            <a:pt x="0" y="4762"/>
                          </a:moveTo>
                          <a:lnTo>
                            <a:pt x="1249" y="0"/>
                          </a:lnTo>
                          <a:lnTo>
                            <a:pt x="7782" y="0"/>
                          </a:lnTo>
                          <a:lnTo>
                            <a:pt x="9071" y="4841"/>
                          </a:lnTo>
                          <a:lnTo>
                            <a:pt x="7782" y="10000"/>
                          </a:lnTo>
                          <a:lnTo>
                            <a:pt x="1249" y="10000"/>
                          </a:lnTo>
                          <a:lnTo>
                            <a:pt x="0" y="4762"/>
                          </a:lnTo>
                          <a:close/>
                        </a:path>
                      </a:pathLst>
                    </a:custGeom>
                    <a:solidFill>
                      <a:srgbClr val="FFCC4D">
                        <a:lumMod val="75000"/>
                      </a:srgbClr>
                    </a:solidFill>
                    <a:ln w="9525" cap="flat" cmpd="sng" algn="ctr">
                      <a:solidFill>
                        <a:srgbClr val="FFCC4D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E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163" name="TextBox 162">
                      <a:extLst>
                        <a:ext uri="{FF2B5EF4-FFF2-40B4-BE49-F238E27FC236}">
                          <a16:creationId xmlns:a16="http://schemas.microsoft.com/office/drawing/2014/main" id="{76AF1134-AC62-0F82-0401-EB8F70B40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7239" y="3722498"/>
                      <a:ext cx="465137" cy="2504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T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ProdS</a:t>
                      </a:r>
                      <a:r>
                        <a:rPr kumimoji="0" lang="en-GB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2</a:t>
                      </a:r>
                      <a:r>
                        <a:rPr kumimoji="0" lang="en-IT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B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94B16537-7781-F486-1987-A95FD581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45420" y="3369294"/>
                    <a:ext cx="845122" cy="700269"/>
                    <a:chOff x="4992502" y="3484316"/>
                    <a:chExt cx="608198" cy="495442"/>
                  </a:xfrm>
                </p:grpSpPr>
                <p:sp>
                  <p:nvSpPr>
                    <p:cNvPr id="160" name="Preparation 21">
                      <a:extLst>
                        <a:ext uri="{FF2B5EF4-FFF2-40B4-BE49-F238E27FC236}">
                          <a16:creationId xmlns:a16="http://schemas.microsoft.com/office/drawing/2014/main" id="{7ACE04DA-974A-C045-193C-241122A6348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071594" y="3405224"/>
                      <a:ext cx="450013" cy="608198"/>
                    </a:xfrm>
                    <a:custGeom>
                      <a:avLst/>
                      <a:gdLst>
                        <a:gd name="connsiteX0" fmla="*/ 0 w 10000"/>
                        <a:gd name="connsiteY0" fmla="*/ 5000 h 10000"/>
                        <a:gd name="connsiteX1" fmla="*/ 2000 w 10000"/>
                        <a:gd name="connsiteY1" fmla="*/ 0 h 10000"/>
                        <a:gd name="connsiteX2" fmla="*/ 8000 w 10000"/>
                        <a:gd name="connsiteY2" fmla="*/ 0 h 10000"/>
                        <a:gd name="connsiteX3" fmla="*/ 10000 w 10000"/>
                        <a:gd name="connsiteY3" fmla="*/ 5000 h 10000"/>
                        <a:gd name="connsiteX4" fmla="*/ 8000 w 10000"/>
                        <a:gd name="connsiteY4" fmla="*/ 10000 h 10000"/>
                        <a:gd name="connsiteX5" fmla="*/ 2000 w 10000"/>
                        <a:gd name="connsiteY5" fmla="*/ 10000 h 10000"/>
                        <a:gd name="connsiteX6" fmla="*/ 0 w 10000"/>
                        <a:gd name="connsiteY6" fmla="*/ 5000 h 10000"/>
                        <a:gd name="connsiteX0" fmla="*/ 0 w 9184"/>
                        <a:gd name="connsiteY0" fmla="*/ 5000 h 10000"/>
                        <a:gd name="connsiteX1" fmla="*/ 2000 w 9184"/>
                        <a:gd name="connsiteY1" fmla="*/ 0 h 10000"/>
                        <a:gd name="connsiteX2" fmla="*/ 8000 w 9184"/>
                        <a:gd name="connsiteY2" fmla="*/ 0 h 10000"/>
                        <a:gd name="connsiteX3" fmla="*/ 9184 w 9184"/>
                        <a:gd name="connsiteY3" fmla="*/ 4841 h 10000"/>
                        <a:gd name="connsiteX4" fmla="*/ 8000 w 9184"/>
                        <a:gd name="connsiteY4" fmla="*/ 10000 h 10000"/>
                        <a:gd name="connsiteX5" fmla="*/ 2000 w 9184"/>
                        <a:gd name="connsiteY5" fmla="*/ 10000 h 10000"/>
                        <a:gd name="connsiteX6" fmla="*/ 0 w 9184"/>
                        <a:gd name="connsiteY6" fmla="*/ 5000 h 10000"/>
                        <a:gd name="connsiteX0" fmla="*/ 0 w 9071"/>
                        <a:gd name="connsiteY0" fmla="*/ 4762 h 10000"/>
                        <a:gd name="connsiteX1" fmla="*/ 1249 w 9071"/>
                        <a:gd name="connsiteY1" fmla="*/ 0 h 10000"/>
                        <a:gd name="connsiteX2" fmla="*/ 7782 w 9071"/>
                        <a:gd name="connsiteY2" fmla="*/ 0 h 10000"/>
                        <a:gd name="connsiteX3" fmla="*/ 9071 w 9071"/>
                        <a:gd name="connsiteY3" fmla="*/ 4841 h 10000"/>
                        <a:gd name="connsiteX4" fmla="*/ 7782 w 9071"/>
                        <a:gd name="connsiteY4" fmla="*/ 10000 h 10000"/>
                        <a:gd name="connsiteX5" fmla="*/ 1249 w 9071"/>
                        <a:gd name="connsiteY5" fmla="*/ 10000 h 10000"/>
                        <a:gd name="connsiteX6" fmla="*/ 0 w 9071"/>
                        <a:gd name="connsiteY6" fmla="*/ 476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71" h="10000">
                          <a:moveTo>
                            <a:pt x="0" y="4762"/>
                          </a:moveTo>
                          <a:lnTo>
                            <a:pt x="1249" y="0"/>
                          </a:lnTo>
                          <a:lnTo>
                            <a:pt x="7782" y="0"/>
                          </a:lnTo>
                          <a:lnTo>
                            <a:pt x="9071" y="4841"/>
                          </a:lnTo>
                          <a:lnTo>
                            <a:pt x="7782" y="10000"/>
                          </a:lnTo>
                          <a:lnTo>
                            <a:pt x="1249" y="10000"/>
                          </a:lnTo>
                          <a:lnTo>
                            <a:pt x="0" y="4762"/>
                          </a:lnTo>
                          <a:close/>
                        </a:path>
                      </a:pathLst>
                    </a:custGeom>
                    <a:solidFill>
                      <a:srgbClr val="FFCC4D">
                        <a:lumMod val="75000"/>
                      </a:srgbClr>
                    </a:solidFill>
                    <a:ln w="9525" cap="flat" cmpd="sng" algn="ctr">
                      <a:solidFill>
                        <a:srgbClr val="FFCC4D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E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98AF1714-4AB6-B73C-70B4-1ED7BD405B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43354" y="3729342"/>
                      <a:ext cx="465137" cy="2504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T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ProdS</a:t>
                      </a:r>
                      <a:r>
                        <a:rPr kumimoji="0" lang="en-GB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2A</a:t>
                      </a:r>
                      <a:endParaRPr kumimoji="0" lang="en-IT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9ABBC9BE-1562-34FC-BEBD-6FBE89B2837D}"/>
                      </a:ext>
                    </a:extLst>
                  </p:cNvPr>
                  <p:cNvGrpSpPr/>
                  <p:nvPr/>
                </p:nvGrpSpPr>
                <p:grpSpPr>
                  <a:xfrm>
                    <a:off x="1102055" y="3373556"/>
                    <a:ext cx="845122" cy="745259"/>
                    <a:chOff x="4992502" y="3490986"/>
                    <a:chExt cx="608198" cy="527273"/>
                  </a:xfrm>
                </p:grpSpPr>
                <p:sp>
                  <p:nvSpPr>
                    <p:cNvPr id="158" name="Preparation 21">
                      <a:extLst>
                        <a:ext uri="{FF2B5EF4-FFF2-40B4-BE49-F238E27FC236}">
                          <a16:creationId xmlns:a16="http://schemas.microsoft.com/office/drawing/2014/main" id="{19DACC77-D5BB-7BE6-9473-161C5004729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071594" y="3411894"/>
                      <a:ext cx="450013" cy="608198"/>
                    </a:xfrm>
                    <a:custGeom>
                      <a:avLst/>
                      <a:gdLst>
                        <a:gd name="connsiteX0" fmla="*/ 0 w 10000"/>
                        <a:gd name="connsiteY0" fmla="*/ 5000 h 10000"/>
                        <a:gd name="connsiteX1" fmla="*/ 2000 w 10000"/>
                        <a:gd name="connsiteY1" fmla="*/ 0 h 10000"/>
                        <a:gd name="connsiteX2" fmla="*/ 8000 w 10000"/>
                        <a:gd name="connsiteY2" fmla="*/ 0 h 10000"/>
                        <a:gd name="connsiteX3" fmla="*/ 10000 w 10000"/>
                        <a:gd name="connsiteY3" fmla="*/ 5000 h 10000"/>
                        <a:gd name="connsiteX4" fmla="*/ 8000 w 10000"/>
                        <a:gd name="connsiteY4" fmla="*/ 10000 h 10000"/>
                        <a:gd name="connsiteX5" fmla="*/ 2000 w 10000"/>
                        <a:gd name="connsiteY5" fmla="*/ 10000 h 10000"/>
                        <a:gd name="connsiteX6" fmla="*/ 0 w 10000"/>
                        <a:gd name="connsiteY6" fmla="*/ 5000 h 10000"/>
                        <a:gd name="connsiteX0" fmla="*/ 0 w 9184"/>
                        <a:gd name="connsiteY0" fmla="*/ 5000 h 10000"/>
                        <a:gd name="connsiteX1" fmla="*/ 2000 w 9184"/>
                        <a:gd name="connsiteY1" fmla="*/ 0 h 10000"/>
                        <a:gd name="connsiteX2" fmla="*/ 8000 w 9184"/>
                        <a:gd name="connsiteY2" fmla="*/ 0 h 10000"/>
                        <a:gd name="connsiteX3" fmla="*/ 9184 w 9184"/>
                        <a:gd name="connsiteY3" fmla="*/ 4841 h 10000"/>
                        <a:gd name="connsiteX4" fmla="*/ 8000 w 9184"/>
                        <a:gd name="connsiteY4" fmla="*/ 10000 h 10000"/>
                        <a:gd name="connsiteX5" fmla="*/ 2000 w 9184"/>
                        <a:gd name="connsiteY5" fmla="*/ 10000 h 10000"/>
                        <a:gd name="connsiteX6" fmla="*/ 0 w 9184"/>
                        <a:gd name="connsiteY6" fmla="*/ 5000 h 10000"/>
                        <a:gd name="connsiteX0" fmla="*/ 0 w 9071"/>
                        <a:gd name="connsiteY0" fmla="*/ 4762 h 10000"/>
                        <a:gd name="connsiteX1" fmla="*/ 1249 w 9071"/>
                        <a:gd name="connsiteY1" fmla="*/ 0 h 10000"/>
                        <a:gd name="connsiteX2" fmla="*/ 7782 w 9071"/>
                        <a:gd name="connsiteY2" fmla="*/ 0 h 10000"/>
                        <a:gd name="connsiteX3" fmla="*/ 9071 w 9071"/>
                        <a:gd name="connsiteY3" fmla="*/ 4841 h 10000"/>
                        <a:gd name="connsiteX4" fmla="*/ 7782 w 9071"/>
                        <a:gd name="connsiteY4" fmla="*/ 10000 h 10000"/>
                        <a:gd name="connsiteX5" fmla="*/ 1249 w 9071"/>
                        <a:gd name="connsiteY5" fmla="*/ 10000 h 10000"/>
                        <a:gd name="connsiteX6" fmla="*/ 0 w 9071"/>
                        <a:gd name="connsiteY6" fmla="*/ 476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071" h="10000">
                          <a:moveTo>
                            <a:pt x="0" y="4762"/>
                          </a:moveTo>
                          <a:lnTo>
                            <a:pt x="1249" y="0"/>
                          </a:lnTo>
                          <a:lnTo>
                            <a:pt x="7782" y="0"/>
                          </a:lnTo>
                          <a:lnTo>
                            <a:pt x="9071" y="4841"/>
                          </a:lnTo>
                          <a:lnTo>
                            <a:pt x="7782" y="10000"/>
                          </a:lnTo>
                          <a:lnTo>
                            <a:pt x="1249" y="10000"/>
                          </a:lnTo>
                          <a:lnTo>
                            <a:pt x="0" y="4762"/>
                          </a:lnTo>
                          <a:close/>
                        </a:path>
                      </a:pathLst>
                    </a:custGeom>
                    <a:solidFill>
                      <a:srgbClr val="FFCC4D">
                        <a:lumMod val="75000"/>
                      </a:srgbClr>
                    </a:solidFill>
                    <a:ln w="9525" cap="flat" cmpd="sng" algn="ctr">
                      <a:solidFill>
                        <a:srgbClr val="FFCC4D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EFFFF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  <a:sym typeface="Arial"/>
                      </a:endParaRPr>
                    </a:p>
                  </p:txBody>
                </p:sp>
                <p:sp>
                  <p:nvSpPr>
                    <p:cNvPr id="159" name="TextBox 158">
                      <a:extLst>
                        <a:ext uri="{FF2B5EF4-FFF2-40B4-BE49-F238E27FC236}">
                          <a16:creationId xmlns:a16="http://schemas.microsoft.com/office/drawing/2014/main" id="{288E6375-9B03-FE62-05EF-16AAC84E85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42777" y="3767843"/>
                      <a:ext cx="465137" cy="2504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T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8096A6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ProdS</a:t>
                      </a: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8096A6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1</a:t>
                      </a:r>
                      <a:r>
                        <a:rPr kumimoji="0" lang="en-IT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8096A6"/>
                          </a:solidFill>
                          <a:effectLst/>
                          <a:uLnTx/>
                          <a:uFillTx/>
                          <a:cs typeface="Arial"/>
                          <a:sym typeface="Arial"/>
                        </a:rPr>
                        <a:t>B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T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96A6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id="{02617A1F-6437-3979-BD8B-1B475C5F8A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5813" y="3510730"/>
                    <a:ext cx="634433" cy="242577"/>
                  </a:xfrm>
                  <a:prstGeom prst="rect">
                    <a:avLst/>
                  </a:prstGeom>
                </p:spPr>
              </p:pic>
              <p:pic>
                <p:nvPicPr>
                  <p:cNvPr id="153" name="Picture 152">
                    <a:extLst>
                      <a:ext uri="{FF2B5EF4-FFF2-40B4-BE49-F238E27FC236}">
                        <a16:creationId xmlns:a16="http://schemas.microsoft.com/office/drawing/2014/main" id="{8122B608-FCBA-0CDB-B9AD-7612F29279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269984" y="3333124"/>
                    <a:ext cx="411751" cy="391502"/>
                  </a:xfrm>
                  <a:prstGeom prst="rect">
                    <a:avLst/>
                  </a:prstGeom>
                </p:spPr>
              </p:pic>
              <p:pic>
                <p:nvPicPr>
                  <p:cNvPr id="154" name="Picture 153">
                    <a:extLst>
                      <a:ext uri="{FF2B5EF4-FFF2-40B4-BE49-F238E27FC236}">
                        <a16:creationId xmlns:a16="http://schemas.microsoft.com/office/drawing/2014/main" id="{1604C03C-5DBE-4004-EEFE-694B9556ED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290257" y="3432613"/>
                    <a:ext cx="589110" cy="294556"/>
                  </a:xfrm>
                  <a:prstGeom prst="rect">
                    <a:avLst/>
                  </a:prstGeom>
                </p:spPr>
              </p:pic>
              <p:pic>
                <p:nvPicPr>
                  <p:cNvPr id="155" name="Picture 154">
                    <a:extLst>
                      <a:ext uri="{FF2B5EF4-FFF2-40B4-BE49-F238E27FC236}">
                        <a16:creationId xmlns:a16="http://schemas.microsoft.com/office/drawing/2014/main" id="{D147B944-EBC4-C5D4-2CFA-89933BCB78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232454" y="3450960"/>
                    <a:ext cx="725173" cy="237948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155">
                    <a:extLst>
                      <a:ext uri="{FF2B5EF4-FFF2-40B4-BE49-F238E27FC236}">
                        <a16:creationId xmlns:a16="http://schemas.microsoft.com/office/drawing/2014/main" id="{38388F05-7D49-9DD3-DD42-A066CA8359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489359" y="3312894"/>
                    <a:ext cx="431236" cy="425978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>
                    <a:extLst>
                      <a:ext uri="{FF2B5EF4-FFF2-40B4-BE49-F238E27FC236}">
                        <a16:creationId xmlns:a16="http://schemas.microsoft.com/office/drawing/2014/main" id="{BDB33EB0-20EF-E863-CE00-4B5F19F774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445411" y="3448645"/>
                    <a:ext cx="634433" cy="24257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7" name="Picture 4" descr="Cloud on OpenMoji 1.0">
                  <a:extLst>
                    <a:ext uri="{FF2B5EF4-FFF2-40B4-BE49-F238E27FC236}">
                      <a16:creationId xmlns:a16="http://schemas.microsoft.com/office/drawing/2014/main" id="{84134BAB-2113-9196-66AD-14B59EB41E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81828A"/>
                    </a:clrFrom>
                    <a:clrTo>
                      <a:srgbClr val="81828A">
                        <a:alpha val="0"/>
                      </a:srgbClr>
                    </a:clrTo>
                  </a:clrChange>
                  <a:duotone>
                    <a:srgbClr val="75C8AE">
                      <a:shade val="45000"/>
                      <a:satMod val="135000"/>
                    </a:srgbClr>
                    <a:prstClr val="white"/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5840"/>
                          </a14:imgEffect>
                          <a14:imgEffect>
                            <a14:brightnessContrast bright="-3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1762" y="3727352"/>
                  <a:ext cx="954968" cy="73991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8" name="Picture 4" descr="Cloud on OpenMoji 1.0">
                  <a:extLst>
                    <a:ext uri="{FF2B5EF4-FFF2-40B4-BE49-F238E27FC236}">
                      <a16:creationId xmlns:a16="http://schemas.microsoft.com/office/drawing/2014/main" id="{62B5A5B7-6388-1631-06BC-E54F46659F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81828A"/>
                    </a:clrFrom>
                    <a:clrTo>
                      <a:srgbClr val="81828A">
                        <a:alpha val="0"/>
                      </a:srgbClr>
                    </a:clrTo>
                  </a:clrChange>
                  <a:duotone>
                    <a:srgbClr val="75C8AE">
                      <a:shade val="45000"/>
                      <a:satMod val="135000"/>
                    </a:srgbClr>
                    <a:prstClr val="white"/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5840"/>
                          </a14:imgEffect>
                          <a14:imgEffect>
                            <a14:brightnessContrast bright="-3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494" y="3738872"/>
                  <a:ext cx="954968" cy="73991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08336454-8922-C315-358A-A5FAD2054451}"/>
                    </a:ext>
                  </a:extLst>
                </p:cNvPr>
                <p:cNvGrpSpPr/>
                <p:nvPr/>
              </p:nvGrpSpPr>
              <p:grpSpPr>
                <a:xfrm rot="16200000">
                  <a:off x="4253575" y="3649916"/>
                  <a:ext cx="739919" cy="931307"/>
                  <a:chOff x="2157200" y="3484806"/>
                  <a:chExt cx="739919" cy="931307"/>
                </a:xfrm>
              </p:grpSpPr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5DA35329-F8F3-69C1-ADE4-9B9EAA9431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2178757" y="3893675"/>
                    <a:ext cx="558178" cy="210781"/>
                  </a:xfrm>
                  <a:prstGeom prst="rect">
                    <a:avLst/>
                  </a:prstGeom>
                </p:spPr>
              </p:pic>
              <p:pic>
                <p:nvPicPr>
                  <p:cNvPr id="144" name="Picture 4" descr="Cloud on OpenMoji 1.0">
                    <a:extLst>
                      <a:ext uri="{FF2B5EF4-FFF2-40B4-BE49-F238E27FC236}">
                        <a16:creationId xmlns:a16="http://schemas.microsoft.com/office/drawing/2014/main" id="{D335E748-76EB-B7DE-B27A-92EC06B75C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81828A"/>
                      </a:clrFrom>
                      <a:clrTo>
                        <a:srgbClr val="81828A">
                          <a:alpha val="0"/>
                        </a:srgbClr>
                      </a:clrTo>
                    </a:clrChange>
                    <a:duotone>
                      <a:srgbClr val="75C8AE">
                        <a:shade val="45000"/>
                        <a:satMod val="135000"/>
                      </a:srgbClr>
                      <a:prstClr val="white"/>
                    </a:duotone>
                    <a:alphaModFix/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colorTemperature colorTemp="5840"/>
                            </a14:imgEffect>
                            <a14:imgEffect>
                              <a14:brightnessContrast bright="-37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061506" y="3580500"/>
                    <a:ext cx="931307" cy="739919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F41D17CD-56B5-A34B-DBC2-F4771074EDC0}"/>
                    </a:ext>
                  </a:extLst>
                </p:cNvPr>
                <p:cNvGrpSpPr/>
                <p:nvPr/>
              </p:nvGrpSpPr>
              <p:grpSpPr>
                <a:xfrm rot="16200000">
                  <a:off x="5382189" y="3629225"/>
                  <a:ext cx="739919" cy="931307"/>
                  <a:chOff x="2157200" y="3484806"/>
                  <a:chExt cx="739919" cy="931307"/>
                </a:xfrm>
              </p:grpSpPr>
              <p:pic>
                <p:nvPicPr>
                  <p:cNvPr id="141" name="Picture 140">
                    <a:extLst>
                      <a:ext uri="{FF2B5EF4-FFF2-40B4-BE49-F238E27FC236}">
                        <a16:creationId xmlns:a16="http://schemas.microsoft.com/office/drawing/2014/main" id="{3540FD37-90E6-759B-C305-EACECBA407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2178757" y="3893675"/>
                    <a:ext cx="558178" cy="210781"/>
                  </a:xfrm>
                  <a:prstGeom prst="rect">
                    <a:avLst/>
                  </a:prstGeom>
                </p:spPr>
              </p:pic>
              <p:pic>
                <p:nvPicPr>
                  <p:cNvPr id="142" name="Picture 4" descr="Cloud on OpenMoji 1.0">
                    <a:extLst>
                      <a:ext uri="{FF2B5EF4-FFF2-40B4-BE49-F238E27FC236}">
                        <a16:creationId xmlns:a16="http://schemas.microsoft.com/office/drawing/2014/main" id="{EBF10555-CE05-AED4-79B6-8A4BAF9F4A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clrChange>
                      <a:clrFrom>
                        <a:srgbClr val="81828A"/>
                      </a:clrFrom>
                      <a:clrTo>
                        <a:srgbClr val="81828A">
                          <a:alpha val="0"/>
                        </a:srgbClr>
                      </a:clrTo>
                    </a:clrChange>
                    <a:duotone>
                      <a:srgbClr val="75C8AE">
                        <a:shade val="45000"/>
                        <a:satMod val="135000"/>
                      </a:srgbClr>
                      <a:prstClr val="white"/>
                    </a:duotone>
                    <a:alphaModFix/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colorTemperature colorTemp="5840"/>
                            </a14:imgEffect>
                            <a14:imgEffect>
                              <a14:brightnessContrast bright="-37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2061506" y="3580500"/>
                    <a:ext cx="931307" cy="739919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173" name="Picture 4" descr="Cloud on OpenMoji 1.0">
              <a:extLst>
                <a:ext uri="{FF2B5EF4-FFF2-40B4-BE49-F238E27FC236}">
                  <a16:creationId xmlns:a16="http://schemas.microsoft.com/office/drawing/2014/main" id="{5DF5A52C-B072-26B3-A40B-0FF135E85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928" y="1627784"/>
              <a:ext cx="940288" cy="747054"/>
            </a:xfrm>
            <a:prstGeom prst="rect">
              <a:avLst/>
            </a:prstGeom>
            <a:noFill/>
          </p:spPr>
        </p:pic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8BC9183-F80B-48B3-E3ED-C01CB9DB7B21}"/>
                </a:ext>
              </a:extLst>
            </p:cNvPr>
            <p:cNvSpPr/>
            <p:nvPr/>
          </p:nvSpPr>
          <p:spPr>
            <a:xfrm>
              <a:off x="10486914" y="1984111"/>
              <a:ext cx="1141205" cy="1018070"/>
            </a:xfrm>
            <a:prstGeom prst="ellipse">
              <a:avLst/>
            </a:prstGeom>
            <a:solidFill>
              <a:srgbClr val="F0666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5021A52-8D1A-94B0-DC25-45676DDB9661}"/>
                </a:ext>
              </a:extLst>
            </p:cNvPr>
            <p:cNvSpPr txBox="1"/>
            <p:nvPr/>
          </p:nvSpPr>
          <p:spPr>
            <a:xfrm>
              <a:off x="10889509" y="2100413"/>
              <a:ext cx="311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S1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61D7F9F-80C8-9274-870D-8AAD68B7CE13}"/>
                </a:ext>
              </a:extLst>
            </p:cNvPr>
            <p:cNvSpPr txBox="1"/>
            <p:nvPr/>
          </p:nvSpPr>
          <p:spPr>
            <a:xfrm>
              <a:off x="10881753" y="2269241"/>
              <a:ext cx="311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S2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D2BBF38-05F7-3041-A807-0796DE84E2CE}"/>
                </a:ext>
              </a:extLst>
            </p:cNvPr>
            <p:cNvSpPr txBox="1"/>
            <p:nvPr/>
          </p:nvSpPr>
          <p:spPr>
            <a:xfrm>
              <a:off x="10773352" y="2441306"/>
              <a:ext cx="5741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S3(land)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0EA554C-A11C-B8CB-37A6-070015B3BB08}"/>
                </a:ext>
              </a:extLst>
            </p:cNvPr>
            <p:cNvSpPr txBox="1"/>
            <p:nvPr/>
          </p:nvSpPr>
          <p:spPr>
            <a:xfrm>
              <a:off x="10856093" y="2617427"/>
              <a:ext cx="408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S5P</a:t>
              </a:r>
            </a:p>
          </p:txBody>
        </p:sp>
        <p:cxnSp>
          <p:nvCxnSpPr>
            <p:cNvPr id="180" name="Elbow Connector 104">
              <a:extLst>
                <a:ext uri="{FF2B5EF4-FFF2-40B4-BE49-F238E27FC236}">
                  <a16:creationId xmlns:a16="http://schemas.microsoft.com/office/drawing/2014/main" id="{4F62E390-22F1-B881-0EED-EB7FC6AE08F4}"/>
                </a:ext>
              </a:extLst>
            </p:cNvPr>
            <p:cNvCxnSpPr>
              <a:cxnSpLocks/>
              <a:stCxn id="131" idx="3"/>
            </p:cNvCxnSpPr>
            <p:nvPr/>
          </p:nvCxnSpPr>
          <p:spPr>
            <a:xfrm rot="5400000" flipH="1" flipV="1">
              <a:off x="3389660" y="2550026"/>
              <a:ext cx="547712" cy="475933"/>
            </a:xfrm>
            <a:prstGeom prst="bentConnector5">
              <a:avLst>
                <a:gd name="adj1" fmla="val 41737"/>
                <a:gd name="adj2" fmla="val 228403"/>
                <a:gd name="adj3" fmla="val 58263"/>
              </a:avLst>
            </a:prstGeom>
            <a:noFill/>
            <a:ln w="12700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81" name="Elbow Connector 166">
              <a:extLst>
                <a:ext uri="{FF2B5EF4-FFF2-40B4-BE49-F238E27FC236}">
                  <a16:creationId xmlns:a16="http://schemas.microsoft.com/office/drawing/2014/main" id="{4A07629D-B8CE-2FE7-C2CC-0D26C17F6F36}"/>
                </a:ext>
              </a:extLst>
            </p:cNvPr>
            <p:cNvCxnSpPr>
              <a:cxnSpLocks/>
              <a:endCxn id="202" idx="2"/>
            </p:cNvCxnSpPr>
            <p:nvPr/>
          </p:nvCxnSpPr>
          <p:spPr>
            <a:xfrm rot="10800000">
              <a:off x="705465" y="1999986"/>
              <a:ext cx="1742441" cy="1093519"/>
            </a:xfrm>
            <a:prstGeom prst="bentConnector2">
              <a:avLst/>
            </a:prstGeom>
            <a:noFill/>
            <a:ln w="12700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E90B16E-F219-A6D1-724E-925EDC82D282}"/>
                </a:ext>
              </a:extLst>
            </p:cNvPr>
            <p:cNvCxnSpPr>
              <a:cxnSpLocks/>
              <a:endCxn id="174" idx="2"/>
            </p:cNvCxnSpPr>
            <p:nvPr/>
          </p:nvCxnSpPr>
          <p:spPr>
            <a:xfrm>
              <a:off x="9011454" y="2493146"/>
              <a:ext cx="1475460" cy="0"/>
            </a:xfrm>
            <a:prstGeom prst="line">
              <a:avLst/>
            </a:prstGeom>
            <a:noFill/>
            <a:ln w="12700" cap="flat" cmpd="sng" algn="ctr">
              <a:solidFill>
                <a:srgbClr val="7030A0"/>
              </a:solidFill>
              <a:prstDash val="dash"/>
            </a:ln>
            <a:effectLst/>
          </p:spPr>
        </p:cxnSp>
        <p:sp>
          <p:nvSpPr>
            <p:cNvPr id="183" name="Preparation 21">
              <a:extLst>
                <a:ext uri="{FF2B5EF4-FFF2-40B4-BE49-F238E27FC236}">
                  <a16:creationId xmlns:a16="http://schemas.microsoft.com/office/drawing/2014/main" id="{EE5AADA8-487A-0648-65A8-1D88479C3B66}"/>
                </a:ext>
              </a:extLst>
            </p:cNvPr>
            <p:cNvSpPr/>
            <p:nvPr/>
          </p:nvSpPr>
          <p:spPr>
            <a:xfrm rot="16200000">
              <a:off x="7969991" y="5649425"/>
              <a:ext cx="733166" cy="9144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12700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4" name="Preparation 21">
              <a:extLst>
                <a:ext uri="{FF2B5EF4-FFF2-40B4-BE49-F238E27FC236}">
                  <a16:creationId xmlns:a16="http://schemas.microsoft.com/office/drawing/2014/main" id="{E59D0D06-EBC4-8028-2E74-83EF2E23A0B8}"/>
                </a:ext>
              </a:extLst>
            </p:cNvPr>
            <p:cNvSpPr/>
            <p:nvPr/>
          </p:nvSpPr>
          <p:spPr>
            <a:xfrm rot="16200000">
              <a:off x="9107303" y="5634084"/>
              <a:ext cx="733167" cy="914452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FFCC4D">
                <a:lumMod val="60000"/>
                <a:lumOff val="40000"/>
              </a:srgbClr>
            </a:solidFill>
            <a:ln w="12700" cap="flat" cmpd="sng" algn="ctr">
              <a:solidFill>
                <a:srgbClr val="FFCC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5" name="Preparation 21">
              <a:extLst>
                <a:ext uri="{FF2B5EF4-FFF2-40B4-BE49-F238E27FC236}">
                  <a16:creationId xmlns:a16="http://schemas.microsoft.com/office/drawing/2014/main" id="{21BFDC80-4C93-3202-37AE-B4CBC4D432A2}"/>
                </a:ext>
              </a:extLst>
            </p:cNvPr>
            <p:cNvSpPr/>
            <p:nvPr/>
          </p:nvSpPr>
          <p:spPr>
            <a:xfrm rot="16200000">
              <a:off x="10198493" y="5649035"/>
              <a:ext cx="733166" cy="914452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F06669">
                <a:lumMod val="40000"/>
                <a:lumOff val="60000"/>
              </a:srgbClr>
            </a:solidFill>
            <a:ln w="12700" cap="flat" cmpd="sng" algn="ctr">
              <a:solidFill>
                <a:srgbClr val="F0666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B3D17B0-C10B-C46A-BE5E-F2226B7E7EE7}"/>
                </a:ext>
              </a:extLst>
            </p:cNvPr>
            <p:cNvSpPr txBox="1"/>
            <p:nvPr/>
          </p:nvSpPr>
          <p:spPr>
            <a:xfrm>
              <a:off x="7913752" y="5903670"/>
              <a:ext cx="792391" cy="3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Acquisition Services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EF2D3F75-A548-A8DA-2BFD-4E5596FC05B7}"/>
                </a:ext>
              </a:extLst>
            </p:cNvPr>
            <p:cNvSpPr txBox="1"/>
            <p:nvPr/>
          </p:nvSpPr>
          <p:spPr>
            <a:xfrm>
              <a:off x="9077689" y="5898814"/>
              <a:ext cx="792391" cy="3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Production Services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B20EC9F-89A7-F0EC-65F4-9E01E67512E1}"/>
                </a:ext>
              </a:extLst>
            </p:cNvPr>
            <p:cNvSpPr txBox="1"/>
            <p:nvPr/>
          </p:nvSpPr>
          <p:spPr>
            <a:xfrm>
              <a:off x="10168879" y="5905507"/>
              <a:ext cx="792391" cy="38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LTA Services</a:t>
              </a:r>
            </a:p>
          </p:txBody>
        </p:sp>
        <p:sp>
          <p:nvSpPr>
            <p:cNvPr id="189" name="Preparation 21">
              <a:extLst>
                <a:ext uri="{FF2B5EF4-FFF2-40B4-BE49-F238E27FC236}">
                  <a16:creationId xmlns:a16="http://schemas.microsoft.com/office/drawing/2014/main" id="{7EC0C676-AECE-D80E-0496-E3C09F9EED62}"/>
                </a:ext>
              </a:extLst>
            </p:cNvPr>
            <p:cNvSpPr/>
            <p:nvPr/>
          </p:nvSpPr>
          <p:spPr>
            <a:xfrm rot="16200000">
              <a:off x="11289681" y="5649037"/>
              <a:ext cx="733169" cy="914452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429EE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89F6905-9984-3D57-FB56-AC1112F804BD}"/>
                </a:ext>
              </a:extLst>
            </p:cNvPr>
            <p:cNvSpPr txBox="1"/>
            <p:nvPr/>
          </p:nvSpPr>
          <p:spPr>
            <a:xfrm>
              <a:off x="11231868" y="5927206"/>
              <a:ext cx="848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Data Access Services</a:t>
              </a:r>
            </a:p>
          </p:txBody>
        </p:sp>
        <p:sp>
          <p:nvSpPr>
            <p:cNvPr id="191" name="Preparation 21">
              <a:extLst>
                <a:ext uri="{FF2B5EF4-FFF2-40B4-BE49-F238E27FC236}">
                  <a16:creationId xmlns:a16="http://schemas.microsoft.com/office/drawing/2014/main" id="{4FA7D5DB-FEC4-3CB8-60AD-6EB88FED1658}"/>
                </a:ext>
              </a:extLst>
            </p:cNvPr>
            <p:cNvSpPr/>
            <p:nvPr/>
          </p:nvSpPr>
          <p:spPr>
            <a:xfrm rot="16200000">
              <a:off x="3811979" y="1305631"/>
              <a:ext cx="561474" cy="608198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9525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78165BF-6FDC-B559-CD1C-F99FE589D794}"/>
                </a:ext>
              </a:extLst>
            </p:cNvPr>
            <p:cNvSpPr txBox="1"/>
            <p:nvPr/>
          </p:nvSpPr>
          <p:spPr>
            <a:xfrm>
              <a:off x="3825082" y="1647846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Svalbard</a:t>
              </a:r>
            </a:p>
          </p:txBody>
        </p:sp>
        <p:sp>
          <p:nvSpPr>
            <p:cNvPr id="193" name="Preparation 21">
              <a:extLst>
                <a:ext uri="{FF2B5EF4-FFF2-40B4-BE49-F238E27FC236}">
                  <a16:creationId xmlns:a16="http://schemas.microsoft.com/office/drawing/2014/main" id="{02FA6DDE-761E-B3F3-FF25-EAAEAB21ED5F}"/>
                </a:ext>
              </a:extLst>
            </p:cNvPr>
            <p:cNvSpPr/>
            <p:nvPr/>
          </p:nvSpPr>
          <p:spPr>
            <a:xfrm rot="16200000">
              <a:off x="2807975" y="1286316"/>
              <a:ext cx="561474" cy="608198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9525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C724074-B92E-0580-297C-5D24086F3727}"/>
                </a:ext>
              </a:extLst>
            </p:cNvPr>
            <p:cNvSpPr txBox="1"/>
            <p:nvPr/>
          </p:nvSpPr>
          <p:spPr>
            <a:xfrm>
              <a:off x="2836079" y="1619103"/>
              <a:ext cx="5052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Matera</a:t>
              </a:r>
            </a:p>
          </p:txBody>
        </p:sp>
        <p:sp>
          <p:nvSpPr>
            <p:cNvPr id="195" name="Preparation 21">
              <a:extLst>
                <a:ext uri="{FF2B5EF4-FFF2-40B4-BE49-F238E27FC236}">
                  <a16:creationId xmlns:a16="http://schemas.microsoft.com/office/drawing/2014/main" id="{7A6E07AE-45C9-2C78-2F21-C9462FFB37BD}"/>
                </a:ext>
              </a:extLst>
            </p:cNvPr>
            <p:cNvSpPr/>
            <p:nvPr/>
          </p:nvSpPr>
          <p:spPr>
            <a:xfrm rot="16200000">
              <a:off x="1772035" y="1276922"/>
              <a:ext cx="561474" cy="608198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9525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2A2C328-D349-2024-941E-A6910CF60F40}"/>
                </a:ext>
              </a:extLst>
            </p:cNvPr>
            <p:cNvSpPr txBox="1"/>
            <p:nvPr/>
          </p:nvSpPr>
          <p:spPr>
            <a:xfrm>
              <a:off x="1720935" y="1637607"/>
              <a:ext cx="69281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Maspalomas</a:t>
              </a:r>
              <a:endParaRPr kumimoji="0" lang="en-IT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Preparation 21">
              <a:extLst>
                <a:ext uri="{FF2B5EF4-FFF2-40B4-BE49-F238E27FC236}">
                  <a16:creationId xmlns:a16="http://schemas.microsoft.com/office/drawing/2014/main" id="{6D361CAE-0817-815D-0D85-DB3E79A1076B}"/>
                </a:ext>
              </a:extLst>
            </p:cNvPr>
            <p:cNvSpPr/>
            <p:nvPr/>
          </p:nvSpPr>
          <p:spPr>
            <a:xfrm rot="16200000">
              <a:off x="4746402" y="1305631"/>
              <a:ext cx="561474" cy="608198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9525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B3620BD-A53A-6B01-07BB-387508D4D629}"/>
                </a:ext>
              </a:extLst>
            </p:cNvPr>
            <p:cNvSpPr txBox="1"/>
            <p:nvPr/>
          </p:nvSpPr>
          <p:spPr>
            <a:xfrm>
              <a:off x="4800155" y="1638417"/>
              <a:ext cx="4539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Inuvik</a:t>
              </a:r>
            </a:p>
          </p:txBody>
        </p:sp>
        <p:sp>
          <p:nvSpPr>
            <p:cNvPr id="199" name="Preparation 21">
              <a:extLst>
                <a:ext uri="{FF2B5EF4-FFF2-40B4-BE49-F238E27FC236}">
                  <a16:creationId xmlns:a16="http://schemas.microsoft.com/office/drawing/2014/main" id="{E32705D1-E432-A0E5-EA2D-EC068B747A87}"/>
                </a:ext>
              </a:extLst>
            </p:cNvPr>
            <p:cNvSpPr/>
            <p:nvPr/>
          </p:nvSpPr>
          <p:spPr>
            <a:xfrm rot="16200000">
              <a:off x="5673739" y="1304388"/>
              <a:ext cx="561474" cy="570593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9525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6F0E38B-1F54-CFB5-A7D7-CA8CF4C41DD5}"/>
                </a:ext>
              </a:extLst>
            </p:cNvPr>
            <p:cNvSpPr txBox="1"/>
            <p:nvPr/>
          </p:nvSpPr>
          <p:spPr>
            <a:xfrm>
              <a:off x="5660908" y="1637183"/>
              <a:ext cx="670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Neustrelitz</a:t>
              </a:r>
            </a:p>
          </p:txBody>
        </p:sp>
        <p:sp>
          <p:nvSpPr>
            <p:cNvPr id="201" name="Preparation 21">
              <a:extLst>
                <a:ext uri="{FF2B5EF4-FFF2-40B4-BE49-F238E27FC236}">
                  <a16:creationId xmlns:a16="http://schemas.microsoft.com/office/drawing/2014/main" id="{C0AFD913-596B-4176-895F-75CB0339D85B}"/>
                </a:ext>
              </a:extLst>
            </p:cNvPr>
            <p:cNvSpPr/>
            <p:nvPr/>
          </p:nvSpPr>
          <p:spPr>
            <a:xfrm rot="16200000">
              <a:off x="370019" y="1310417"/>
              <a:ext cx="688640" cy="60654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75C8AE">
                <a:lumMod val="75000"/>
              </a:srgbClr>
            </a:solidFill>
            <a:ln w="25400" cap="flat" cmpd="sng" algn="ctr">
              <a:solidFill>
                <a:srgbClr val="75C8A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B839A9A-DE91-74FC-3981-DC017680D792}"/>
                </a:ext>
              </a:extLst>
            </p:cNvPr>
            <p:cNvSpPr txBox="1"/>
            <p:nvPr/>
          </p:nvSpPr>
          <p:spPr>
            <a:xfrm>
              <a:off x="455659" y="1735746"/>
              <a:ext cx="499610" cy="264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EDRS</a:t>
              </a:r>
            </a:p>
          </p:txBody>
        </p:sp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32B69DA7-18CA-0A8C-70D7-E7BDACAA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1800" y="1937133"/>
              <a:ext cx="558178" cy="274503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00C7D349-6169-00A4-7DEE-97860DCFD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19231" y="1914025"/>
              <a:ext cx="623577" cy="232209"/>
            </a:xfrm>
            <a:prstGeom prst="rect">
              <a:avLst/>
            </a:prstGeom>
          </p:spPr>
        </p:pic>
        <p:pic>
          <p:nvPicPr>
            <p:cNvPr id="205" name="Picture 4" descr="Cloud on OpenMoji 1.0">
              <a:extLst>
                <a:ext uri="{FF2B5EF4-FFF2-40B4-BE49-F238E27FC236}">
                  <a16:creationId xmlns:a16="http://schemas.microsoft.com/office/drawing/2014/main" id="{53F3F774-393D-1272-AE82-9F7DE7C3F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009" y="1598659"/>
              <a:ext cx="931307" cy="778549"/>
            </a:xfrm>
            <a:prstGeom prst="rect">
              <a:avLst/>
            </a:prstGeom>
            <a:noFill/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41D8A532-B21A-1599-FE21-2F2FB9BC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52149" y="1890466"/>
              <a:ext cx="609029" cy="255767"/>
            </a:xfrm>
            <a:prstGeom prst="rect">
              <a:avLst/>
            </a:prstGeom>
          </p:spPr>
        </p:pic>
        <p:pic>
          <p:nvPicPr>
            <p:cNvPr id="207" name="Picture 4" descr="Cloud on OpenMoji 1.0">
              <a:extLst>
                <a:ext uri="{FF2B5EF4-FFF2-40B4-BE49-F238E27FC236}">
                  <a16:creationId xmlns:a16="http://schemas.microsoft.com/office/drawing/2014/main" id="{E731A81C-49BF-4E17-1481-FA71C9254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371" y="1598659"/>
              <a:ext cx="931307" cy="739919"/>
            </a:xfrm>
            <a:prstGeom prst="rect">
              <a:avLst/>
            </a:prstGeom>
            <a:noFill/>
          </p:spPr>
        </p:pic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A74E4B6B-09EF-3DA0-7F94-281B6D73B2EC}"/>
                </a:ext>
              </a:extLst>
            </p:cNvPr>
            <p:cNvGrpSpPr/>
            <p:nvPr/>
          </p:nvGrpSpPr>
          <p:grpSpPr>
            <a:xfrm rot="16200000">
              <a:off x="4674889" y="1527122"/>
              <a:ext cx="739919" cy="931307"/>
              <a:chOff x="2157200" y="4521583"/>
              <a:chExt cx="739919" cy="931307"/>
            </a:xfrm>
          </p:grpSpPr>
          <p:pic>
            <p:nvPicPr>
              <p:cNvPr id="251" name="Picture 4" descr="Cloud on OpenMoji 1.0">
                <a:extLst>
                  <a:ext uri="{FF2B5EF4-FFF2-40B4-BE49-F238E27FC236}">
                    <a16:creationId xmlns:a16="http://schemas.microsoft.com/office/drawing/2014/main" id="{0A17E83B-34A5-9291-1CE7-120DFA811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81828A"/>
                  </a:clrFrom>
                  <a:clrTo>
                    <a:srgbClr val="81828A">
                      <a:alpha val="0"/>
                    </a:srgbClr>
                  </a:clrTo>
                </a:clrChange>
                <a:duotone>
                  <a:srgbClr val="75C8AE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colorTemperature colorTemp="5840"/>
                        </a14:imgEffect>
                        <a14:imgEffect>
                          <a14:brightnessContrast bright="-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61506" y="4617277"/>
                <a:ext cx="931307" cy="739919"/>
              </a:xfrm>
              <a:prstGeom prst="rect">
                <a:avLst/>
              </a:prstGeom>
              <a:noFill/>
            </p:spPr>
          </p:pic>
          <p:pic>
            <p:nvPicPr>
              <p:cNvPr id="252" name="Picture 251">
                <a:extLst>
                  <a:ext uri="{FF2B5EF4-FFF2-40B4-BE49-F238E27FC236}">
                    <a16:creationId xmlns:a16="http://schemas.microsoft.com/office/drawing/2014/main" id="{AB069E42-F9C9-E9C1-3E2A-653E31CEB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 rot="5400000">
                <a:off x="2152622" y="4910061"/>
                <a:ext cx="618984" cy="166135"/>
              </a:xfrm>
              <a:prstGeom prst="rect">
                <a:avLst/>
              </a:prstGeom>
            </p:spPr>
          </p:pic>
        </p:grp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41AE120E-CCFE-3279-225D-AED08CB8A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725430" y="1399118"/>
              <a:ext cx="693124" cy="259080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0348F82C-B15D-A31D-E865-C35C5FEF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772527" y="1402858"/>
              <a:ext cx="614305" cy="267091"/>
            </a:xfrm>
            <a:prstGeom prst="rect">
              <a:avLst/>
            </a:prstGeom>
          </p:spPr>
        </p:pic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5AAE1C9-B267-3706-9793-5BD4B8E58905}"/>
                </a:ext>
              </a:extLst>
            </p:cNvPr>
            <p:cNvGrpSpPr/>
            <p:nvPr/>
          </p:nvGrpSpPr>
          <p:grpSpPr>
            <a:xfrm rot="16200000">
              <a:off x="2693408" y="1544360"/>
              <a:ext cx="739919" cy="931307"/>
              <a:chOff x="2128811" y="3513266"/>
              <a:chExt cx="739919" cy="931307"/>
            </a:xfrm>
          </p:grpSpPr>
          <p:pic>
            <p:nvPicPr>
              <p:cNvPr id="249" name="Picture 248">
                <a:extLst>
                  <a:ext uri="{FF2B5EF4-FFF2-40B4-BE49-F238E27FC236}">
                    <a16:creationId xmlns:a16="http://schemas.microsoft.com/office/drawing/2014/main" id="{68BBC947-C910-577C-72CB-4A2D31348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2178757" y="3893674"/>
                <a:ext cx="558178" cy="210781"/>
              </a:xfrm>
              <a:prstGeom prst="rect">
                <a:avLst/>
              </a:prstGeom>
            </p:spPr>
          </p:pic>
          <p:pic>
            <p:nvPicPr>
              <p:cNvPr id="250" name="Picture 4" descr="Cloud on OpenMoji 1.0">
                <a:extLst>
                  <a:ext uri="{FF2B5EF4-FFF2-40B4-BE49-F238E27FC236}">
                    <a16:creationId xmlns:a16="http://schemas.microsoft.com/office/drawing/2014/main" id="{B3686589-F3C7-7D62-1849-2AC5732B7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81828A"/>
                  </a:clrFrom>
                  <a:clrTo>
                    <a:srgbClr val="81828A">
                      <a:alpha val="0"/>
                    </a:srgbClr>
                  </a:clrTo>
                </a:clrChange>
                <a:duotone>
                  <a:srgbClr val="75C8AE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840"/>
                        </a14:imgEffect>
                        <a14:imgEffect>
                          <a14:brightnessContrast bright="-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33117" y="3608960"/>
                <a:ext cx="931307" cy="739919"/>
              </a:xfrm>
              <a:prstGeom prst="rect">
                <a:avLst/>
              </a:prstGeom>
              <a:noFill/>
            </p:spPr>
          </p:pic>
        </p:grpSp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470D349B-3E72-A64E-F299-6A9241F02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37873" y="1278331"/>
              <a:ext cx="411751" cy="391502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DF2A0240-7D98-8AD0-9C59-DC2A323A9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803341" y="1365815"/>
              <a:ext cx="563975" cy="304018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51A201E7-BAC1-AD96-6AF7-4A584E1E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843110" y="1316890"/>
              <a:ext cx="402340" cy="383181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332B73C6-4D18-1F79-23AC-44340DAF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3131" y="1384455"/>
              <a:ext cx="607591" cy="226713"/>
            </a:xfrm>
            <a:prstGeom prst="rect">
              <a:avLst/>
            </a:prstGeom>
          </p:spPr>
        </p:pic>
        <p:cxnSp>
          <p:nvCxnSpPr>
            <p:cNvPr id="216" name="Elbow Connector 276">
              <a:extLst>
                <a:ext uri="{FF2B5EF4-FFF2-40B4-BE49-F238E27FC236}">
                  <a16:creationId xmlns:a16="http://schemas.microsoft.com/office/drawing/2014/main" id="{2B1D6935-2FC7-EFC4-33FB-89CAFE396F76}"/>
                </a:ext>
              </a:extLst>
            </p:cNvPr>
            <p:cNvCxnSpPr>
              <a:cxnSpLocks/>
              <a:stCxn id="221" idx="3"/>
            </p:cNvCxnSpPr>
            <p:nvPr/>
          </p:nvCxnSpPr>
          <p:spPr>
            <a:xfrm rot="5400000" flipH="1" flipV="1">
              <a:off x="2817446" y="4702075"/>
              <a:ext cx="601226" cy="498517"/>
            </a:xfrm>
            <a:prstGeom prst="bentConnector5">
              <a:avLst>
                <a:gd name="adj1" fmla="val 38022"/>
                <a:gd name="adj2" fmla="val 182646"/>
                <a:gd name="adj3" fmla="val 61978"/>
              </a:avLst>
            </a:prstGeom>
            <a:noFill/>
            <a:ln w="12700" cap="flat" cmpd="sng" algn="ctr">
              <a:solidFill>
                <a:srgbClr val="FFCC4D">
                  <a:lumMod val="50000"/>
                </a:srgbClr>
              </a:solidFill>
              <a:prstDash val="dash"/>
            </a:ln>
            <a:effectLst/>
          </p:spPr>
        </p:cxnSp>
        <p:sp>
          <p:nvSpPr>
            <p:cNvPr id="245" name="Preparation 21">
              <a:extLst>
                <a:ext uri="{FF2B5EF4-FFF2-40B4-BE49-F238E27FC236}">
                  <a16:creationId xmlns:a16="http://schemas.microsoft.com/office/drawing/2014/main" id="{B1A643ED-0433-6D9F-41B4-6FFED88D570F}"/>
                </a:ext>
              </a:extLst>
            </p:cNvPr>
            <p:cNvSpPr/>
            <p:nvPr/>
          </p:nvSpPr>
          <p:spPr>
            <a:xfrm rot="16200000">
              <a:off x="8419204" y="1717580"/>
              <a:ext cx="960349" cy="1493412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429EE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DB8B4F9-4D4A-1FBA-1FE1-DF0ED4775C33}"/>
                </a:ext>
              </a:extLst>
            </p:cNvPr>
            <p:cNvSpPr txBox="1"/>
            <p:nvPr/>
          </p:nvSpPr>
          <p:spPr>
            <a:xfrm>
              <a:off x="8336573" y="2506065"/>
              <a:ext cx="11256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Legacy Data Access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(</a:t>
              </a:r>
              <a:r>
                <a:rPr kumimoji="0" lang="en-GB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scihub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)</a:t>
              </a:r>
              <a:endPara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AFEE05FD-068F-669A-CC9C-3762DA1E9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84261" y="2140109"/>
              <a:ext cx="830236" cy="333132"/>
            </a:xfrm>
            <a:prstGeom prst="rect">
              <a:avLst/>
            </a:prstGeom>
          </p:spPr>
        </p:pic>
        <p:pic>
          <p:nvPicPr>
            <p:cNvPr id="244" name="Picture 4" descr="Cloud on OpenMoji 1.0">
              <a:extLst>
                <a:ext uri="{FF2B5EF4-FFF2-40B4-BE49-F238E27FC236}">
                  <a16:creationId xmlns:a16="http://schemas.microsoft.com/office/drawing/2014/main" id="{4B1F8741-CBEB-8206-8967-77199953D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073" y="2600758"/>
              <a:ext cx="1037023" cy="820448"/>
            </a:xfrm>
            <a:prstGeom prst="rect">
              <a:avLst/>
            </a:prstGeom>
            <a:noFill/>
          </p:spPr>
        </p:pic>
        <p:pic>
          <p:nvPicPr>
            <p:cNvPr id="218" name="Picture 4" descr="Cloud on OpenMoji 1.0">
              <a:extLst>
                <a:ext uri="{FF2B5EF4-FFF2-40B4-BE49-F238E27FC236}">
                  <a16:creationId xmlns:a16="http://schemas.microsoft.com/office/drawing/2014/main" id="{F5DFD9D2-F3DC-125F-F75F-C4020AF95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971" y="1633991"/>
              <a:ext cx="931307" cy="739919"/>
            </a:xfrm>
            <a:prstGeom prst="rect">
              <a:avLst/>
            </a:prstGeom>
            <a:noFill/>
          </p:spPr>
        </p:pic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3FD18F79-4BF2-DD55-A380-EBC0F82F5D5C}"/>
                </a:ext>
              </a:extLst>
            </p:cNvPr>
            <p:cNvGrpSpPr/>
            <p:nvPr/>
          </p:nvGrpSpPr>
          <p:grpSpPr>
            <a:xfrm>
              <a:off x="462590" y="5251946"/>
              <a:ext cx="4970484" cy="1220903"/>
              <a:chOff x="462590" y="5355479"/>
              <a:chExt cx="4970484" cy="1220903"/>
            </a:xfrm>
          </p:grpSpPr>
          <p:pic>
            <p:nvPicPr>
              <p:cNvPr id="220" name="Picture 4" descr="Cloud on OpenMoji 1.0">
                <a:extLst>
                  <a:ext uri="{FF2B5EF4-FFF2-40B4-BE49-F238E27FC236}">
                    <a16:creationId xmlns:a16="http://schemas.microsoft.com/office/drawing/2014/main" id="{4DA6F479-3EF9-3E7F-F6B1-756CE772E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81828A"/>
                  </a:clrFrom>
                  <a:clrTo>
                    <a:srgbClr val="81828A">
                      <a:alpha val="0"/>
                    </a:srgbClr>
                  </a:clrTo>
                </a:clrChange>
                <a:duotone>
                  <a:srgbClr val="75C8AE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840"/>
                        </a14:imgEffect>
                        <a14:imgEffect>
                          <a14:brightnessContrast bright="-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590" y="5845822"/>
                <a:ext cx="936456" cy="623776"/>
              </a:xfrm>
              <a:prstGeom prst="rect">
                <a:avLst/>
              </a:prstGeom>
              <a:noFill/>
            </p:spPr>
          </p:pic>
          <p:sp>
            <p:nvSpPr>
              <p:cNvPr id="221" name="Preparation 21">
                <a:extLst>
                  <a:ext uri="{FF2B5EF4-FFF2-40B4-BE49-F238E27FC236}">
                    <a16:creationId xmlns:a16="http://schemas.microsoft.com/office/drawing/2014/main" id="{F8820A6B-8645-ABE7-BF6E-20C4040D6007}"/>
                  </a:ext>
                </a:extLst>
              </p:cNvPr>
              <p:cNvSpPr/>
              <p:nvPr/>
            </p:nvSpPr>
            <p:spPr>
              <a:xfrm rot="16200000">
                <a:off x="2344943" y="3473126"/>
                <a:ext cx="1205778" cy="4970484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9184"/>
                  <a:gd name="connsiteY0" fmla="*/ 5000 h 10000"/>
                  <a:gd name="connsiteX1" fmla="*/ 2000 w 9184"/>
                  <a:gd name="connsiteY1" fmla="*/ 0 h 10000"/>
                  <a:gd name="connsiteX2" fmla="*/ 8000 w 9184"/>
                  <a:gd name="connsiteY2" fmla="*/ 0 h 10000"/>
                  <a:gd name="connsiteX3" fmla="*/ 9184 w 9184"/>
                  <a:gd name="connsiteY3" fmla="*/ 4841 h 10000"/>
                  <a:gd name="connsiteX4" fmla="*/ 8000 w 9184"/>
                  <a:gd name="connsiteY4" fmla="*/ 10000 h 10000"/>
                  <a:gd name="connsiteX5" fmla="*/ 2000 w 9184"/>
                  <a:gd name="connsiteY5" fmla="*/ 10000 h 10000"/>
                  <a:gd name="connsiteX6" fmla="*/ 0 w 9184"/>
                  <a:gd name="connsiteY6" fmla="*/ 5000 h 10000"/>
                  <a:gd name="connsiteX0" fmla="*/ 0 w 9071"/>
                  <a:gd name="connsiteY0" fmla="*/ 4762 h 10000"/>
                  <a:gd name="connsiteX1" fmla="*/ 1249 w 9071"/>
                  <a:gd name="connsiteY1" fmla="*/ 0 h 10000"/>
                  <a:gd name="connsiteX2" fmla="*/ 7782 w 9071"/>
                  <a:gd name="connsiteY2" fmla="*/ 0 h 10000"/>
                  <a:gd name="connsiteX3" fmla="*/ 9071 w 9071"/>
                  <a:gd name="connsiteY3" fmla="*/ 4841 h 10000"/>
                  <a:gd name="connsiteX4" fmla="*/ 7782 w 9071"/>
                  <a:gd name="connsiteY4" fmla="*/ 10000 h 10000"/>
                  <a:gd name="connsiteX5" fmla="*/ 1249 w 9071"/>
                  <a:gd name="connsiteY5" fmla="*/ 10000 h 10000"/>
                  <a:gd name="connsiteX6" fmla="*/ 0 w 9071"/>
                  <a:gd name="connsiteY6" fmla="*/ 47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1" h="10000">
                    <a:moveTo>
                      <a:pt x="0" y="4762"/>
                    </a:moveTo>
                    <a:lnTo>
                      <a:pt x="1249" y="0"/>
                    </a:lnTo>
                    <a:lnTo>
                      <a:pt x="7782" y="0"/>
                    </a:lnTo>
                    <a:lnTo>
                      <a:pt x="9071" y="4841"/>
                    </a:lnTo>
                    <a:lnTo>
                      <a:pt x="7782" y="10000"/>
                    </a:lnTo>
                    <a:lnTo>
                      <a:pt x="1249" y="1000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F06669">
                  <a:lumMod val="40000"/>
                  <a:lumOff val="60000"/>
                </a:srgbClr>
              </a:solidFill>
              <a:ln w="12700" cap="flat" cmpd="sng" algn="ctr">
                <a:solidFill>
                  <a:srgbClr val="F06669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2" name="Preparation 21">
                <a:extLst>
                  <a:ext uri="{FF2B5EF4-FFF2-40B4-BE49-F238E27FC236}">
                    <a16:creationId xmlns:a16="http://schemas.microsoft.com/office/drawing/2014/main" id="{C6CFE152-030D-E26D-0250-5BD79E9A2893}"/>
                  </a:ext>
                </a:extLst>
              </p:cNvPr>
              <p:cNvSpPr/>
              <p:nvPr/>
            </p:nvSpPr>
            <p:spPr>
              <a:xfrm rot="16200000">
                <a:off x="4423854" y="5417032"/>
                <a:ext cx="536219" cy="849795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9184"/>
                  <a:gd name="connsiteY0" fmla="*/ 5000 h 10000"/>
                  <a:gd name="connsiteX1" fmla="*/ 2000 w 9184"/>
                  <a:gd name="connsiteY1" fmla="*/ 0 h 10000"/>
                  <a:gd name="connsiteX2" fmla="*/ 8000 w 9184"/>
                  <a:gd name="connsiteY2" fmla="*/ 0 h 10000"/>
                  <a:gd name="connsiteX3" fmla="*/ 9184 w 9184"/>
                  <a:gd name="connsiteY3" fmla="*/ 4841 h 10000"/>
                  <a:gd name="connsiteX4" fmla="*/ 8000 w 9184"/>
                  <a:gd name="connsiteY4" fmla="*/ 10000 h 10000"/>
                  <a:gd name="connsiteX5" fmla="*/ 2000 w 9184"/>
                  <a:gd name="connsiteY5" fmla="*/ 10000 h 10000"/>
                  <a:gd name="connsiteX6" fmla="*/ 0 w 9184"/>
                  <a:gd name="connsiteY6" fmla="*/ 5000 h 10000"/>
                  <a:gd name="connsiteX0" fmla="*/ 0 w 9071"/>
                  <a:gd name="connsiteY0" fmla="*/ 4762 h 10000"/>
                  <a:gd name="connsiteX1" fmla="*/ 1249 w 9071"/>
                  <a:gd name="connsiteY1" fmla="*/ 0 h 10000"/>
                  <a:gd name="connsiteX2" fmla="*/ 7782 w 9071"/>
                  <a:gd name="connsiteY2" fmla="*/ 0 h 10000"/>
                  <a:gd name="connsiteX3" fmla="*/ 9071 w 9071"/>
                  <a:gd name="connsiteY3" fmla="*/ 4841 h 10000"/>
                  <a:gd name="connsiteX4" fmla="*/ 7782 w 9071"/>
                  <a:gd name="connsiteY4" fmla="*/ 10000 h 10000"/>
                  <a:gd name="connsiteX5" fmla="*/ 1249 w 9071"/>
                  <a:gd name="connsiteY5" fmla="*/ 10000 h 10000"/>
                  <a:gd name="connsiteX6" fmla="*/ 0 w 9071"/>
                  <a:gd name="connsiteY6" fmla="*/ 47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1" h="10000">
                    <a:moveTo>
                      <a:pt x="0" y="4762"/>
                    </a:moveTo>
                    <a:lnTo>
                      <a:pt x="1249" y="0"/>
                    </a:lnTo>
                    <a:lnTo>
                      <a:pt x="7782" y="0"/>
                    </a:lnTo>
                    <a:lnTo>
                      <a:pt x="9071" y="4841"/>
                    </a:lnTo>
                    <a:lnTo>
                      <a:pt x="7782" y="10000"/>
                    </a:lnTo>
                    <a:lnTo>
                      <a:pt x="1249" y="1000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F06669">
                  <a:lumMod val="60000"/>
                  <a:lumOff val="40000"/>
                </a:srgbClr>
              </a:solidFill>
              <a:ln w="9525" cap="flat" cmpd="sng" algn="ctr">
                <a:solidFill>
                  <a:srgbClr val="F0666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3" name="Preparation 21">
                <a:extLst>
                  <a:ext uri="{FF2B5EF4-FFF2-40B4-BE49-F238E27FC236}">
                    <a16:creationId xmlns:a16="http://schemas.microsoft.com/office/drawing/2014/main" id="{31642174-DEF3-E901-D448-35A3A9957459}"/>
                  </a:ext>
                </a:extLst>
              </p:cNvPr>
              <p:cNvSpPr/>
              <p:nvPr/>
            </p:nvSpPr>
            <p:spPr>
              <a:xfrm rot="16200000">
                <a:off x="3283998" y="5389730"/>
                <a:ext cx="536219" cy="849795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9184"/>
                  <a:gd name="connsiteY0" fmla="*/ 5000 h 10000"/>
                  <a:gd name="connsiteX1" fmla="*/ 2000 w 9184"/>
                  <a:gd name="connsiteY1" fmla="*/ 0 h 10000"/>
                  <a:gd name="connsiteX2" fmla="*/ 8000 w 9184"/>
                  <a:gd name="connsiteY2" fmla="*/ 0 h 10000"/>
                  <a:gd name="connsiteX3" fmla="*/ 9184 w 9184"/>
                  <a:gd name="connsiteY3" fmla="*/ 4841 h 10000"/>
                  <a:gd name="connsiteX4" fmla="*/ 8000 w 9184"/>
                  <a:gd name="connsiteY4" fmla="*/ 10000 h 10000"/>
                  <a:gd name="connsiteX5" fmla="*/ 2000 w 9184"/>
                  <a:gd name="connsiteY5" fmla="*/ 10000 h 10000"/>
                  <a:gd name="connsiteX6" fmla="*/ 0 w 9184"/>
                  <a:gd name="connsiteY6" fmla="*/ 5000 h 10000"/>
                  <a:gd name="connsiteX0" fmla="*/ 0 w 9071"/>
                  <a:gd name="connsiteY0" fmla="*/ 4762 h 10000"/>
                  <a:gd name="connsiteX1" fmla="*/ 1249 w 9071"/>
                  <a:gd name="connsiteY1" fmla="*/ 0 h 10000"/>
                  <a:gd name="connsiteX2" fmla="*/ 7782 w 9071"/>
                  <a:gd name="connsiteY2" fmla="*/ 0 h 10000"/>
                  <a:gd name="connsiteX3" fmla="*/ 9071 w 9071"/>
                  <a:gd name="connsiteY3" fmla="*/ 4841 h 10000"/>
                  <a:gd name="connsiteX4" fmla="*/ 7782 w 9071"/>
                  <a:gd name="connsiteY4" fmla="*/ 10000 h 10000"/>
                  <a:gd name="connsiteX5" fmla="*/ 1249 w 9071"/>
                  <a:gd name="connsiteY5" fmla="*/ 10000 h 10000"/>
                  <a:gd name="connsiteX6" fmla="*/ 0 w 9071"/>
                  <a:gd name="connsiteY6" fmla="*/ 47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1" h="10000">
                    <a:moveTo>
                      <a:pt x="0" y="4762"/>
                    </a:moveTo>
                    <a:lnTo>
                      <a:pt x="1249" y="0"/>
                    </a:lnTo>
                    <a:lnTo>
                      <a:pt x="7782" y="0"/>
                    </a:lnTo>
                    <a:lnTo>
                      <a:pt x="9071" y="4841"/>
                    </a:lnTo>
                    <a:lnTo>
                      <a:pt x="7782" y="10000"/>
                    </a:lnTo>
                    <a:lnTo>
                      <a:pt x="1249" y="1000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F06669">
                  <a:lumMod val="60000"/>
                  <a:lumOff val="40000"/>
                </a:srgbClr>
              </a:solidFill>
              <a:ln w="9525" cap="flat" cmpd="sng" algn="ctr">
                <a:solidFill>
                  <a:srgbClr val="F0666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4" name="Preparation 21">
                <a:extLst>
                  <a:ext uri="{FF2B5EF4-FFF2-40B4-BE49-F238E27FC236}">
                    <a16:creationId xmlns:a16="http://schemas.microsoft.com/office/drawing/2014/main" id="{BF56372A-59AA-643F-0782-428D051CB0A9}"/>
                  </a:ext>
                </a:extLst>
              </p:cNvPr>
              <p:cNvSpPr/>
              <p:nvPr/>
            </p:nvSpPr>
            <p:spPr>
              <a:xfrm rot="16200000">
                <a:off x="2149917" y="5354661"/>
                <a:ext cx="536219" cy="849795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9184"/>
                  <a:gd name="connsiteY0" fmla="*/ 5000 h 10000"/>
                  <a:gd name="connsiteX1" fmla="*/ 2000 w 9184"/>
                  <a:gd name="connsiteY1" fmla="*/ 0 h 10000"/>
                  <a:gd name="connsiteX2" fmla="*/ 8000 w 9184"/>
                  <a:gd name="connsiteY2" fmla="*/ 0 h 10000"/>
                  <a:gd name="connsiteX3" fmla="*/ 9184 w 9184"/>
                  <a:gd name="connsiteY3" fmla="*/ 4841 h 10000"/>
                  <a:gd name="connsiteX4" fmla="*/ 8000 w 9184"/>
                  <a:gd name="connsiteY4" fmla="*/ 10000 h 10000"/>
                  <a:gd name="connsiteX5" fmla="*/ 2000 w 9184"/>
                  <a:gd name="connsiteY5" fmla="*/ 10000 h 10000"/>
                  <a:gd name="connsiteX6" fmla="*/ 0 w 9184"/>
                  <a:gd name="connsiteY6" fmla="*/ 5000 h 10000"/>
                  <a:gd name="connsiteX0" fmla="*/ 0 w 9071"/>
                  <a:gd name="connsiteY0" fmla="*/ 4762 h 10000"/>
                  <a:gd name="connsiteX1" fmla="*/ 1249 w 9071"/>
                  <a:gd name="connsiteY1" fmla="*/ 0 h 10000"/>
                  <a:gd name="connsiteX2" fmla="*/ 7782 w 9071"/>
                  <a:gd name="connsiteY2" fmla="*/ 0 h 10000"/>
                  <a:gd name="connsiteX3" fmla="*/ 9071 w 9071"/>
                  <a:gd name="connsiteY3" fmla="*/ 4841 h 10000"/>
                  <a:gd name="connsiteX4" fmla="*/ 7782 w 9071"/>
                  <a:gd name="connsiteY4" fmla="*/ 10000 h 10000"/>
                  <a:gd name="connsiteX5" fmla="*/ 1249 w 9071"/>
                  <a:gd name="connsiteY5" fmla="*/ 10000 h 10000"/>
                  <a:gd name="connsiteX6" fmla="*/ 0 w 9071"/>
                  <a:gd name="connsiteY6" fmla="*/ 47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1" h="10000">
                    <a:moveTo>
                      <a:pt x="0" y="4762"/>
                    </a:moveTo>
                    <a:lnTo>
                      <a:pt x="1249" y="0"/>
                    </a:lnTo>
                    <a:lnTo>
                      <a:pt x="7782" y="0"/>
                    </a:lnTo>
                    <a:lnTo>
                      <a:pt x="9071" y="4841"/>
                    </a:lnTo>
                    <a:lnTo>
                      <a:pt x="7782" y="10000"/>
                    </a:lnTo>
                    <a:lnTo>
                      <a:pt x="1249" y="1000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F06669">
                  <a:lumMod val="60000"/>
                  <a:lumOff val="40000"/>
                </a:srgbClr>
              </a:solidFill>
              <a:ln w="9525" cap="flat" cmpd="sng" algn="ctr">
                <a:solidFill>
                  <a:srgbClr val="F0666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5" name="Preparation 21">
                <a:extLst>
                  <a:ext uri="{FF2B5EF4-FFF2-40B4-BE49-F238E27FC236}">
                    <a16:creationId xmlns:a16="http://schemas.microsoft.com/office/drawing/2014/main" id="{AD67CB76-8430-220D-BEF9-8B6059C48698}"/>
                  </a:ext>
                </a:extLst>
              </p:cNvPr>
              <p:cNvSpPr/>
              <p:nvPr/>
            </p:nvSpPr>
            <p:spPr>
              <a:xfrm rot="16200000">
                <a:off x="901481" y="5386451"/>
                <a:ext cx="536219" cy="849795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2000 w 10000"/>
                  <a:gd name="connsiteY1" fmla="*/ 0 h 10000"/>
                  <a:gd name="connsiteX2" fmla="*/ 8000 w 10000"/>
                  <a:gd name="connsiteY2" fmla="*/ 0 h 10000"/>
                  <a:gd name="connsiteX3" fmla="*/ 10000 w 10000"/>
                  <a:gd name="connsiteY3" fmla="*/ 5000 h 10000"/>
                  <a:gd name="connsiteX4" fmla="*/ 8000 w 10000"/>
                  <a:gd name="connsiteY4" fmla="*/ 10000 h 10000"/>
                  <a:gd name="connsiteX5" fmla="*/ 2000 w 10000"/>
                  <a:gd name="connsiteY5" fmla="*/ 10000 h 10000"/>
                  <a:gd name="connsiteX6" fmla="*/ 0 w 10000"/>
                  <a:gd name="connsiteY6" fmla="*/ 5000 h 10000"/>
                  <a:gd name="connsiteX0" fmla="*/ 0 w 9184"/>
                  <a:gd name="connsiteY0" fmla="*/ 5000 h 10000"/>
                  <a:gd name="connsiteX1" fmla="*/ 2000 w 9184"/>
                  <a:gd name="connsiteY1" fmla="*/ 0 h 10000"/>
                  <a:gd name="connsiteX2" fmla="*/ 8000 w 9184"/>
                  <a:gd name="connsiteY2" fmla="*/ 0 h 10000"/>
                  <a:gd name="connsiteX3" fmla="*/ 9184 w 9184"/>
                  <a:gd name="connsiteY3" fmla="*/ 4841 h 10000"/>
                  <a:gd name="connsiteX4" fmla="*/ 8000 w 9184"/>
                  <a:gd name="connsiteY4" fmla="*/ 10000 h 10000"/>
                  <a:gd name="connsiteX5" fmla="*/ 2000 w 9184"/>
                  <a:gd name="connsiteY5" fmla="*/ 10000 h 10000"/>
                  <a:gd name="connsiteX6" fmla="*/ 0 w 9184"/>
                  <a:gd name="connsiteY6" fmla="*/ 5000 h 10000"/>
                  <a:gd name="connsiteX0" fmla="*/ 0 w 9071"/>
                  <a:gd name="connsiteY0" fmla="*/ 4762 h 10000"/>
                  <a:gd name="connsiteX1" fmla="*/ 1249 w 9071"/>
                  <a:gd name="connsiteY1" fmla="*/ 0 h 10000"/>
                  <a:gd name="connsiteX2" fmla="*/ 7782 w 9071"/>
                  <a:gd name="connsiteY2" fmla="*/ 0 h 10000"/>
                  <a:gd name="connsiteX3" fmla="*/ 9071 w 9071"/>
                  <a:gd name="connsiteY3" fmla="*/ 4841 h 10000"/>
                  <a:gd name="connsiteX4" fmla="*/ 7782 w 9071"/>
                  <a:gd name="connsiteY4" fmla="*/ 10000 h 10000"/>
                  <a:gd name="connsiteX5" fmla="*/ 1249 w 9071"/>
                  <a:gd name="connsiteY5" fmla="*/ 10000 h 10000"/>
                  <a:gd name="connsiteX6" fmla="*/ 0 w 9071"/>
                  <a:gd name="connsiteY6" fmla="*/ 476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1" h="10000">
                    <a:moveTo>
                      <a:pt x="0" y="4762"/>
                    </a:moveTo>
                    <a:lnTo>
                      <a:pt x="1249" y="0"/>
                    </a:lnTo>
                    <a:lnTo>
                      <a:pt x="7782" y="0"/>
                    </a:lnTo>
                    <a:lnTo>
                      <a:pt x="9071" y="4841"/>
                    </a:lnTo>
                    <a:lnTo>
                      <a:pt x="7782" y="10000"/>
                    </a:lnTo>
                    <a:lnTo>
                      <a:pt x="1249" y="1000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F06669">
                  <a:lumMod val="60000"/>
                  <a:lumOff val="40000"/>
                </a:srgbClr>
              </a:solidFill>
              <a:ln w="9525" cap="flat" cmpd="sng" algn="ctr">
                <a:solidFill>
                  <a:srgbClr val="F06669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T" sz="1400" b="0" i="0" u="none" strike="noStrike" kern="0" cap="none" spc="0" normalizeH="0" baseline="0" noProof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7232FEAD-E7EE-322E-F187-076156C7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4811" y="5605596"/>
                <a:ext cx="681063" cy="189430"/>
              </a:xfrm>
              <a:prstGeom prst="rect">
                <a:avLst/>
              </a:prstGeom>
            </p:spPr>
          </p:pic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5074EB4-C8A2-C6F5-C5A9-E094367103AA}"/>
                  </a:ext>
                </a:extLst>
              </p:cNvPr>
              <p:cNvSpPr txBox="1"/>
              <p:nvPr/>
            </p:nvSpPr>
            <p:spPr>
              <a:xfrm>
                <a:off x="863665" y="5779836"/>
                <a:ext cx="558516" cy="19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rPr>
                  <a:t>LTA1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69B4C93-555F-6AD2-CC7E-8FFA79CFCD32}"/>
                  </a:ext>
                </a:extLst>
              </p:cNvPr>
              <p:cNvSpPr txBox="1"/>
              <p:nvPr/>
            </p:nvSpPr>
            <p:spPr>
              <a:xfrm>
                <a:off x="3294882" y="5828839"/>
                <a:ext cx="558516" cy="19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rPr>
                  <a:t>LTA3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194963F3-99D0-940C-0EBF-5BFD6971374A}"/>
                  </a:ext>
                </a:extLst>
              </p:cNvPr>
              <p:cNvSpPr txBox="1"/>
              <p:nvPr/>
            </p:nvSpPr>
            <p:spPr>
              <a:xfrm>
                <a:off x="4441224" y="5872122"/>
                <a:ext cx="558516" cy="19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rPr>
                  <a:t>LTA4</a:t>
                </a: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B970D20-691A-37BE-2B6B-D6A3A1A61897}"/>
                  </a:ext>
                </a:extLst>
              </p:cNvPr>
              <p:cNvSpPr txBox="1"/>
              <p:nvPr/>
            </p:nvSpPr>
            <p:spPr>
              <a:xfrm>
                <a:off x="2183735" y="5797950"/>
                <a:ext cx="558516" cy="19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rPr>
                  <a:t>LTA2</a:t>
                </a:r>
              </a:p>
            </p:txBody>
          </p:sp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1948E2D4-1A98-B751-3488-B5F19FAE6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0469" y="5469146"/>
                <a:ext cx="415268" cy="359114"/>
              </a:xfrm>
              <a:prstGeom prst="rect">
                <a:avLst/>
              </a:prstGeom>
            </p:spPr>
          </p:pic>
          <p:pic>
            <p:nvPicPr>
              <p:cNvPr id="232" name="Picture 231">
                <a:extLst>
                  <a:ext uri="{FF2B5EF4-FFF2-40B4-BE49-F238E27FC236}">
                    <a16:creationId xmlns:a16="http://schemas.microsoft.com/office/drawing/2014/main" id="{EFAF8290-9DA0-E673-0AEE-92A0A3443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49387" y="6061357"/>
                <a:ext cx="565201" cy="224496"/>
              </a:xfrm>
              <a:prstGeom prst="rect">
                <a:avLst/>
              </a:prstGeom>
            </p:spPr>
          </p:pic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A9CBB40E-B5DD-E9A3-BA09-00EBA260A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89449" y="5630399"/>
                <a:ext cx="583377" cy="207750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3E73EF55-E883-46FA-51E2-6114CDC36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12756" y="6130015"/>
                <a:ext cx="656344" cy="190525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1E683CB2-40F2-18E4-3549-42A6D0AD9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4833" y="5668037"/>
                <a:ext cx="695536" cy="186333"/>
              </a:xfrm>
              <a:prstGeom prst="rect">
                <a:avLst/>
              </a:prstGeom>
            </p:spPr>
          </p:pic>
          <p:pic>
            <p:nvPicPr>
              <p:cNvPr id="236" name="Picture 235">
                <a:extLst>
                  <a:ext uri="{FF2B5EF4-FFF2-40B4-BE49-F238E27FC236}">
                    <a16:creationId xmlns:a16="http://schemas.microsoft.com/office/drawing/2014/main" id="{38753355-0015-E825-3683-DA5C9D89A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75918" y="6164752"/>
                <a:ext cx="754529" cy="180373"/>
              </a:xfrm>
              <a:prstGeom prst="rect">
                <a:avLst/>
              </a:prstGeom>
            </p:spPr>
          </p:pic>
          <p:pic>
            <p:nvPicPr>
              <p:cNvPr id="237" name="Picture 4" descr="Cloud on OpenMoji 1.0">
                <a:extLst>
                  <a:ext uri="{FF2B5EF4-FFF2-40B4-BE49-F238E27FC236}">
                    <a16:creationId xmlns:a16="http://schemas.microsoft.com/office/drawing/2014/main" id="{F8B2EB16-D610-6D0F-9238-4F00BEB64A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81828A"/>
                  </a:clrFrom>
                  <a:clrTo>
                    <a:srgbClr val="81828A">
                      <a:alpha val="0"/>
                    </a:srgbClr>
                  </a:clrTo>
                </a:clrChange>
                <a:duotone>
                  <a:srgbClr val="75C8AE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840"/>
                        </a14:imgEffect>
                        <a14:imgEffect>
                          <a14:brightnessContrast bright="-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130" y="5845822"/>
                <a:ext cx="936456" cy="623776"/>
              </a:xfrm>
              <a:prstGeom prst="rect">
                <a:avLst/>
              </a:prstGeom>
              <a:noFill/>
            </p:spPr>
          </p:pic>
          <p:pic>
            <p:nvPicPr>
              <p:cNvPr id="238" name="Picture 4" descr="Cloud on OpenMoji 1.0">
                <a:extLst>
                  <a:ext uri="{FF2B5EF4-FFF2-40B4-BE49-F238E27FC236}">
                    <a16:creationId xmlns:a16="http://schemas.microsoft.com/office/drawing/2014/main" id="{BBCF3CA0-7F49-F9D9-07AB-90260E1B1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81828A"/>
                  </a:clrFrom>
                  <a:clrTo>
                    <a:srgbClr val="81828A">
                      <a:alpha val="0"/>
                    </a:srgbClr>
                  </a:clrTo>
                </a:clrChange>
                <a:duotone>
                  <a:srgbClr val="75C8AE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840"/>
                        </a14:imgEffect>
                        <a14:imgEffect>
                          <a14:brightnessContrast bright="-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4228" y="5876044"/>
                <a:ext cx="936456" cy="623776"/>
              </a:xfrm>
              <a:prstGeom prst="rect">
                <a:avLst/>
              </a:prstGeom>
              <a:noFill/>
            </p:spPr>
          </p:pic>
          <p:pic>
            <p:nvPicPr>
              <p:cNvPr id="239" name="Picture 4" descr="Cloud on OpenMoji 1.0">
                <a:extLst>
                  <a:ext uri="{FF2B5EF4-FFF2-40B4-BE49-F238E27FC236}">
                    <a16:creationId xmlns:a16="http://schemas.microsoft.com/office/drawing/2014/main" id="{F88D29CB-B88E-DD34-B3BE-CCF0D6D7CD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81828A"/>
                  </a:clrFrom>
                  <a:clrTo>
                    <a:srgbClr val="81828A">
                      <a:alpha val="0"/>
                    </a:srgbClr>
                  </a:clrTo>
                </a:clrChange>
                <a:duotone>
                  <a:srgbClr val="75C8AE">
                    <a:shade val="45000"/>
                    <a:satMod val="135000"/>
                  </a:srgb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840"/>
                        </a14:imgEffect>
                        <a14:imgEffect>
                          <a14:brightnessContrast bright="-3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113" y="5905589"/>
                <a:ext cx="936456" cy="623776"/>
              </a:xfrm>
              <a:prstGeom prst="rect">
                <a:avLst/>
              </a:prstGeom>
              <a:noFill/>
            </p:spPr>
          </p:pic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EDDBECA8-91A6-53D1-A4DF-C859C76027AD}"/>
                  </a:ext>
                </a:extLst>
              </p:cNvPr>
              <p:cNvGrpSpPr/>
              <p:nvPr/>
            </p:nvGrpSpPr>
            <p:grpSpPr>
              <a:xfrm rot="16200000">
                <a:off x="762654" y="5740769"/>
                <a:ext cx="739919" cy="931307"/>
                <a:chOff x="2100530" y="3513266"/>
                <a:chExt cx="739919" cy="931307"/>
              </a:xfrm>
            </p:grpSpPr>
            <p:pic>
              <p:nvPicPr>
                <p:cNvPr id="241" name="Picture 240">
                  <a:extLst>
                    <a:ext uri="{FF2B5EF4-FFF2-40B4-BE49-F238E27FC236}">
                      <a16:creationId xmlns:a16="http://schemas.microsoft.com/office/drawing/2014/main" id="{FA16F27C-839A-8AA7-C918-1FC861DA7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5400000">
                  <a:off x="2178757" y="3893674"/>
                  <a:ext cx="558178" cy="210781"/>
                </a:xfrm>
                <a:prstGeom prst="rect">
                  <a:avLst/>
                </a:prstGeom>
              </p:spPr>
            </p:pic>
            <p:pic>
              <p:nvPicPr>
                <p:cNvPr id="242" name="Picture 4" descr="Cloud on OpenMoji 1.0">
                  <a:extLst>
                    <a:ext uri="{FF2B5EF4-FFF2-40B4-BE49-F238E27FC236}">
                      <a16:creationId xmlns:a16="http://schemas.microsoft.com/office/drawing/2014/main" id="{C5E8BC78-77FE-3EE1-D528-5BBE0A7870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81828A"/>
                    </a:clrFrom>
                    <a:clrTo>
                      <a:srgbClr val="81828A">
                        <a:alpha val="0"/>
                      </a:srgbClr>
                    </a:clrTo>
                  </a:clrChange>
                  <a:duotone>
                    <a:srgbClr val="75C8AE">
                      <a:shade val="45000"/>
                      <a:satMod val="135000"/>
                    </a:srgbClr>
                    <a:prstClr val="white"/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5840"/>
                          </a14:imgEffect>
                          <a14:imgEffect>
                            <a14:brightnessContrast bright="-3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004836" y="3608960"/>
                  <a:ext cx="931307" cy="73991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53" name="Picture 4" descr="Cloud on OpenMoji 1.0">
              <a:extLst>
                <a:ext uri="{FF2B5EF4-FFF2-40B4-BE49-F238E27FC236}">
                  <a16:creationId xmlns:a16="http://schemas.microsoft.com/office/drawing/2014/main" id="{B21D73D5-D6DD-86FD-B69B-C9CBDBA01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480" y="3740873"/>
              <a:ext cx="972466" cy="739919"/>
            </a:xfrm>
            <a:prstGeom prst="rect">
              <a:avLst/>
            </a:prstGeom>
            <a:noFill/>
          </p:spPr>
        </p:pic>
        <p:sp>
          <p:nvSpPr>
            <p:cNvPr id="260" name="Preparation 21">
              <a:extLst>
                <a:ext uri="{FF2B5EF4-FFF2-40B4-BE49-F238E27FC236}">
                  <a16:creationId xmlns:a16="http://schemas.microsoft.com/office/drawing/2014/main" id="{33D9A5D2-D413-817B-B345-57F4435E4F03}"/>
                </a:ext>
              </a:extLst>
            </p:cNvPr>
            <p:cNvSpPr/>
            <p:nvPr/>
          </p:nvSpPr>
          <p:spPr>
            <a:xfrm rot="16200000">
              <a:off x="8425546" y="3620014"/>
              <a:ext cx="1016133" cy="1631616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9184"/>
                <a:gd name="connsiteY0" fmla="*/ 5000 h 10000"/>
                <a:gd name="connsiteX1" fmla="*/ 2000 w 9184"/>
                <a:gd name="connsiteY1" fmla="*/ 0 h 10000"/>
                <a:gd name="connsiteX2" fmla="*/ 8000 w 9184"/>
                <a:gd name="connsiteY2" fmla="*/ 0 h 10000"/>
                <a:gd name="connsiteX3" fmla="*/ 9184 w 9184"/>
                <a:gd name="connsiteY3" fmla="*/ 4841 h 10000"/>
                <a:gd name="connsiteX4" fmla="*/ 8000 w 9184"/>
                <a:gd name="connsiteY4" fmla="*/ 10000 h 10000"/>
                <a:gd name="connsiteX5" fmla="*/ 2000 w 9184"/>
                <a:gd name="connsiteY5" fmla="*/ 10000 h 10000"/>
                <a:gd name="connsiteX6" fmla="*/ 0 w 9184"/>
                <a:gd name="connsiteY6" fmla="*/ 5000 h 10000"/>
                <a:gd name="connsiteX0" fmla="*/ 0 w 9071"/>
                <a:gd name="connsiteY0" fmla="*/ 4762 h 10000"/>
                <a:gd name="connsiteX1" fmla="*/ 1249 w 9071"/>
                <a:gd name="connsiteY1" fmla="*/ 0 h 10000"/>
                <a:gd name="connsiteX2" fmla="*/ 7782 w 9071"/>
                <a:gd name="connsiteY2" fmla="*/ 0 h 10000"/>
                <a:gd name="connsiteX3" fmla="*/ 9071 w 9071"/>
                <a:gd name="connsiteY3" fmla="*/ 4841 h 10000"/>
                <a:gd name="connsiteX4" fmla="*/ 7782 w 9071"/>
                <a:gd name="connsiteY4" fmla="*/ 10000 h 10000"/>
                <a:gd name="connsiteX5" fmla="*/ 1249 w 9071"/>
                <a:gd name="connsiteY5" fmla="*/ 10000 h 10000"/>
                <a:gd name="connsiteX6" fmla="*/ 0 w 9071"/>
                <a:gd name="connsiteY6" fmla="*/ 476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1" h="10000">
                  <a:moveTo>
                    <a:pt x="0" y="4762"/>
                  </a:moveTo>
                  <a:lnTo>
                    <a:pt x="1249" y="0"/>
                  </a:lnTo>
                  <a:lnTo>
                    <a:pt x="7782" y="0"/>
                  </a:lnTo>
                  <a:lnTo>
                    <a:pt x="9071" y="4841"/>
                  </a:lnTo>
                  <a:lnTo>
                    <a:pt x="7782" y="10000"/>
                  </a:lnTo>
                  <a:lnTo>
                    <a:pt x="1249" y="1000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429EE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DAE28F8-2382-E716-16B1-981B5F323D05}"/>
                </a:ext>
              </a:extLst>
            </p:cNvPr>
            <p:cNvSpPr txBox="1"/>
            <p:nvPr/>
          </p:nvSpPr>
          <p:spPr>
            <a:xfrm>
              <a:off x="8025560" y="4404499"/>
              <a:ext cx="17638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Copernicus Data Space Ecosystem</a:t>
              </a:r>
              <a:endParaRPr kumimoji="0" lang="en-IT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B4BC354-5427-AEDE-AE9E-8F7AC114A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5815" y="4023278"/>
              <a:ext cx="764515" cy="32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4" descr="Cloud on OpenMoji 1.0">
              <a:extLst>
                <a:ext uri="{FF2B5EF4-FFF2-40B4-BE49-F238E27FC236}">
                  <a16:creationId xmlns:a16="http://schemas.microsoft.com/office/drawing/2014/main" id="{342BA6E1-CD3B-F279-BEF1-751ACF963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035" y="4582908"/>
              <a:ext cx="1137801" cy="757893"/>
            </a:xfrm>
            <a:prstGeom prst="rect">
              <a:avLst/>
            </a:prstGeom>
            <a:noFill/>
          </p:spPr>
        </p:pic>
        <p:pic>
          <p:nvPicPr>
            <p:cNvPr id="264" name="Picture 4" descr="Cloud on OpenMoji 1.0">
              <a:extLst>
                <a:ext uri="{FF2B5EF4-FFF2-40B4-BE49-F238E27FC236}">
                  <a16:creationId xmlns:a16="http://schemas.microsoft.com/office/drawing/2014/main" id="{498893D6-8E86-A432-306B-6911B5BE7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81828A"/>
                </a:clrFrom>
                <a:clrTo>
                  <a:srgbClr val="81828A">
                    <a:alpha val="0"/>
                  </a:srgbClr>
                </a:clrTo>
              </a:clrChange>
              <a:duotone>
                <a:srgbClr val="75C8AE">
                  <a:shade val="45000"/>
                  <a:satMod val="135000"/>
                </a:srgb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84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355" y="4583829"/>
              <a:ext cx="1137801" cy="757893"/>
            </a:xfrm>
            <a:prstGeom prst="rect">
              <a:avLst/>
            </a:prstGeom>
            <a:noFill/>
          </p:spPr>
        </p:pic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35232A41-D543-763E-1D4B-87050D43034F}"/>
                </a:ext>
              </a:extLst>
            </p:cNvPr>
            <p:cNvSpPr/>
            <p:nvPr/>
          </p:nvSpPr>
          <p:spPr>
            <a:xfrm>
              <a:off x="10372320" y="3836627"/>
              <a:ext cx="1422109" cy="1268665"/>
            </a:xfrm>
            <a:prstGeom prst="ellipse">
              <a:avLst/>
            </a:prstGeom>
            <a:solidFill>
              <a:srgbClr val="F06669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T" sz="14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49BC241-7A4C-37E1-C065-1B7771B143ED}"/>
                </a:ext>
              </a:extLst>
            </p:cNvPr>
            <p:cNvSpPr txBox="1"/>
            <p:nvPr/>
          </p:nvSpPr>
          <p:spPr>
            <a:xfrm>
              <a:off x="10916685" y="3903981"/>
              <a:ext cx="311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S1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8F151AC1-052A-AF4C-BBD3-37E12099F7E1}"/>
                </a:ext>
              </a:extLst>
            </p:cNvPr>
            <p:cNvSpPr txBox="1"/>
            <p:nvPr/>
          </p:nvSpPr>
          <p:spPr>
            <a:xfrm>
              <a:off x="10908929" y="4072809"/>
              <a:ext cx="3113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S2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16251ED0-6EB8-7AD1-2B01-C620DCFACFA0}"/>
                </a:ext>
              </a:extLst>
            </p:cNvPr>
            <p:cNvSpPr txBox="1"/>
            <p:nvPr/>
          </p:nvSpPr>
          <p:spPr>
            <a:xfrm>
              <a:off x="10800528" y="4244874"/>
              <a:ext cx="5741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S3(land)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3AC55C2-F1C0-F9B4-12F1-3B2C00CCA233}"/>
                </a:ext>
              </a:extLst>
            </p:cNvPr>
            <p:cNvSpPr txBox="1"/>
            <p:nvPr/>
          </p:nvSpPr>
          <p:spPr>
            <a:xfrm>
              <a:off x="10883269" y="4420995"/>
              <a:ext cx="4087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T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S5P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5544EC7D-98FA-2244-1B31-C11AEC3C2722}"/>
                </a:ext>
              </a:extLst>
            </p:cNvPr>
            <p:cNvSpPr txBox="1"/>
            <p:nvPr/>
          </p:nvSpPr>
          <p:spPr>
            <a:xfrm>
              <a:off x="10874822" y="4626147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CCM</a:t>
              </a:r>
              <a:endPara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91ED67E5-69C0-21B7-BE10-00CF3D67DCC6}"/>
                </a:ext>
              </a:extLst>
            </p:cNvPr>
            <p:cNvSpPr txBox="1"/>
            <p:nvPr/>
          </p:nvSpPr>
          <p:spPr>
            <a:xfrm>
              <a:off x="10627959" y="4802268"/>
              <a:ext cx="9108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Complementary</a:t>
              </a:r>
              <a:endParaRPr kumimoji="0" lang="en-IT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37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ACCC0-4C4C-E816-1894-64AC32AC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Long Term Archives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2CD43-8CED-2EB9-2E2B-626479C42D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58" y="1149658"/>
            <a:ext cx="10187397" cy="4727359"/>
          </a:xfrm>
          <a:prstGeom prst="rect">
            <a:avLst/>
          </a:prstGeom>
          <a:noFill/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BB803D12-C557-A83A-F0F6-5564FAAF551F}"/>
              </a:ext>
            </a:extLst>
          </p:cNvPr>
          <p:cNvSpPr txBox="1">
            <a:spLocks/>
          </p:cNvSpPr>
          <p:nvPr/>
        </p:nvSpPr>
        <p:spPr>
          <a:xfrm>
            <a:off x="193024" y="4385571"/>
            <a:ext cx="5275621" cy="97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400" b="1" kern="0" dirty="0">
                <a:solidFill>
                  <a:schemeClr val="tx1"/>
                </a:solidFill>
              </a:rPr>
              <a:t>PRIP:</a:t>
            </a:r>
            <a:r>
              <a:rPr lang="en-GB" sz="1400" kern="0" dirty="0">
                <a:solidFill>
                  <a:schemeClr val="tx1"/>
                </a:solidFill>
              </a:rPr>
              <a:t> </a:t>
            </a:r>
            <a:r>
              <a:rPr lang="en-GB" sz="1400" b="1" kern="0" dirty="0">
                <a:solidFill>
                  <a:schemeClr val="tx1"/>
                </a:solidFill>
              </a:rPr>
              <a:t>Pr</a:t>
            </a:r>
            <a:r>
              <a:rPr lang="en-GB" sz="1400" kern="0" dirty="0">
                <a:solidFill>
                  <a:schemeClr val="tx1"/>
                </a:solidFill>
              </a:rPr>
              <a:t>oduction </a:t>
            </a:r>
            <a:r>
              <a:rPr lang="en-GB" sz="1400" b="1" kern="0" dirty="0">
                <a:solidFill>
                  <a:schemeClr val="tx1"/>
                </a:solidFill>
              </a:rPr>
              <a:t>I</a:t>
            </a:r>
            <a:r>
              <a:rPr lang="en-GB" sz="1400" kern="0" dirty="0">
                <a:solidFill>
                  <a:schemeClr val="tx1"/>
                </a:solidFill>
              </a:rPr>
              <a:t>nterface delivery </a:t>
            </a:r>
            <a:r>
              <a:rPr lang="en-GB" sz="1400" b="1" kern="0" dirty="0">
                <a:solidFill>
                  <a:schemeClr val="tx1"/>
                </a:solidFill>
              </a:rPr>
              <a:t>P</a:t>
            </a:r>
            <a:r>
              <a:rPr lang="en-GB" sz="1400" kern="0" dirty="0">
                <a:solidFill>
                  <a:schemeClr val="tx1"/>
                </a:solidFill>
              </a:rPr>
              <a:t>oint  </a:t>
            </a:r>
            <a:br>
              <a:rPr lang="en-GB" sz="1400" kern="0" dirty="0">
                <a:solidFill>
                  <a:schemeClr val="tx1"/>
                </a:solidFill>
              </a:rPr>
            </a:br>
            <a:r>
              <a:rPr lang="en-GB" sz="1400" kern="0" dirty="0">
                <a:solidFill>
                  <a:schemeClr val="tx1"/>
                </a:solidFill>
              </a:rPr>
              <a:t>The location, in a Public Cloud-based environment, from where the LTA downloads the data for ingestion and archive. 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7CCB0791-DC2C-C58B-5B9E-698B2EACCFCA}"/>
              </a:ext>
            </a:extLst>
          </p:cNvPr>
          <p:cNvSpPr txBox="1">
            <a:spLocks/>
          </p:cNvSpPr>
          <p:nvPr/>
        </p:nvSpPr>
        <p:spPr>
          <a:xfrm>
            <a:off x="193024" y="5335481"/>
            <a:ext cx="5524196" cy="97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GB" sz="1400" b="1" kern="0" dirty="0">
                <a:solidFill>
                  <a:schemeClr val="tx1"/>
                </a:solidFill>
              </a:rPr>
              <a:t>AIP: A</a:t>
            </a:r>
            <a:r>
              <a:rPr lang="en-GB" sz="1400" kern="0" dirty="0">
                <a:solidFill>
                  <a:schemeClr val="tx1"/>
                </a:solidFill>
              </a:rPr>
              <a:t>rchive </a:t>
            </a:r>
            <a:r>
              <a:rPr lang="en-GB" sz="1400" b="1" kern="0" dirty="0">
                <a:solidFill>
                  <a:schemeClr val="tx1"/>
                </a:solidFill>
              </a:rPr>
              <a:t>I</a:t>
            </a:r>
            <a:r>
              <a:rPr lang="en-GB" sz="1400" kern="0" dirty="0">
                <a:solidFill>
                  <a:schemeClr val="tx1"/>
                </a:solidFill>
              </a:rPr>
              <a:t>nterface delivery </a:t>
            </a:r>
            <a:r>
              <a:rPr lang="en-GB" sz="1400" b="1" kern="0" dirty="0">
                <a:solidFill>
                  <a:schemeClr val="tx1"/>
                </a:solidFill>
              </a:rPr>
              <a:t>P</a:t>
            </a:r>
            <a:r>
              <a:rPr lang="en-GB" sz="1400" kern="0" dirty="0">
                <a:solidFill>
                  <a:schemeClr val="tx1"/>
                </a:solidFill>
              </a:rPr>
              <a:t>oint  </a:t>
            </a:r>
            <a:br>
              <a:rPr lang="en-GB" sz="1400" kern="0" dirty="0">
                <a:solidFill>
                  <a:schemeClr val="tx1"/>
                </a:solidFill>
              </a:rPr>
            </a:br>
            <a:r>
              <a:rPr lang="en-GB" sz="1400" kern="0" dirty="0">
                <a:solidFill>
                  <a:schemeClr val="tx1"/>
                </a:solidFill>
              </a:rPr>
              <a:t>The location, in a Public Cloud-based environment, to where the LTA makes data available in response to an retrieval request. </a:t>
            </a:r>
          </a:p>
        </p:txBody>
      </p:sp>
    </p:spTree>
    <p:extLst>
      <p:ext uri="{BB962C8B-B14F-4D97-AF65-F5344CB8AC3E}">
        <p14:creationId xmlns:p14="http://schemas.microsoft.com/office/powerpoint/2010/main" val="27452442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1532</Words>
  <Application>Microsoft Office PowerPoint</Application>
  <PresentationFormat>Widescreen</PresentationFormat>
  <Paragraphs>273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Lato</vt:lpstr>
      <vt:lpstr>Noto Sans Symbols</vt:lpstr>
      <vt:lpstr>Verdana</vt:lpstr>
      <vt:lpstr>Wingdings</vt:lpstr>
      <vt:lpstr>ceos</vt:lpstr>
      <vt:lpstr>PowerPoint Presentation</vt:lpstr>
      <vt:lpstr>Executive Summary</vt:lpstr>
      <vt:lpstr>Legacy Ground Segment Architecture</vt:lpstr>
      <vt:lpstr>Ground Segment Transformation</vt:lpstr>
      <vt:lpstr>GS Architecture – Principles</vt:lpstr>
      <vt:lpstr>GS Architecture – Interfaces</vt:lpstr>
      <vt:lpstr>Copernicus Ground Segment Layout</vt:lpstr>
      <vt:lpstr>Copernicus GS – Industrial Set-up</vt:lpstr>
      <vt:lpstr>Long Term Archives Context</vt:lpstr>
      <vt:lpstr>LTAs Architecture and Functions</vt:lpstr>
      <vt:lpstr>LTAs Overview</vt:lpstr>
      <vt:lpstr>LTAs Characteristics and Sizing</vt:lpstr>
      <vt:lpstr>Data Access Service – Key Element</vt:lpstr>
      <vt:lpstr>Data Access Service – Statistics</vt:lpstr>
      <vt:lpstr>Copernicus Data Access – Timeline</vt:lpstr>
      <vt:lpstr>Copernicus Data Space Ecosystem Main Services and Features </vt:lpstr>
      <vt:lpstr>Sentinel Data Lifecycle Configurability</vt:lpstr>
      <vt:lpstr>Traceability Service</vt:lpstr>
      <vt:lpstr>Copernicus Data Space Ecosystem Roadmap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Sentinels Ground Segment Architecture </dc:title>
  <dc:creator>Razvan Alexandru Cosac</dc:creator>
  <cp:lastModifiedBy>Razvan Alexandru Cosac</cp:lastModifiedBy>
  <cp:revision>1</cp:revision>
  <dcterms:created xsi:type="dcterms:W3CDTF">2023-04-18T08:01:15Z</dcterms:created>
  <dcterms:modified xsi:type="dcterms:W3CDTF">2023-04-19T12:51:15Z</dcterms:modified>
</cp:coreProperties>
</file>