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Layouts/slideLayout1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8" r:id="rId5"/>
    <p:sldMasterId id="2147483950" r:id="rId6"/>
    <p:sldMasterId id="2147483957" r:id="rId7"/>
    <p:sldMasterId id="2147483970" r:id="rId8"/>
  </p:sldMasterIdLst>
  <p:notesMasterIdLst>
    <p:notesMasterId r:id="rId36"/>
  </p:notesMasterIdLst>
  <p:handoutMasterIdLst>
    <p:handoutMasterId r:id="rId37"/>
  </p:handoutMasterIdLst>
  <p:sldIdLst>
    <p:sldId id="256" r:id="rId9"/>
    <p:sldId id="875" r:id="rId10"/>
    <p:sldId id="430" r:id="rId11"/>
    <p:sldId id="869" r:id="rId12"/>
    <p:sldId id="878" r:id="rId13"/>
    <p:sldId id="879" r:id="rId14"/>
    <p:sldId id="439" r:id="rId15"/>
    <p:sldId id="895" r:id="rId16"/>
    <p:sldId id="880" r:id="rId17"/>
    <p:sldId id="896" r:id="rId18"/>
    <p:sldId id="881" r:id="rId19"/>
    <p:sldId id="893" r:id="rId20"/>
    <p:sldId id="891" r:id="rId21"/>
    <p:sldId id="914" r:id="rId22"/>
    <p:sldId id="898" r:id="rId23"/>
    <p:sldId id="899" r:id="rId24"/>
    <p:sldId id="911" r:id="rId25"/>
    <p:sldId id="900" r:id="rId26"/>
    <p:sldId id="915" r:id="rId27"/>
    <p:sldId id="901" r:id="rId28"/>
    <p:sldId id="902" r:id="rId29"/>
    <p:sldId id="903" r:id="rId30"/>
    <p:sldId id="904" r:id="rId31"/>
    <p:sldId id="905" r:id="rId32"/>
    <p:sldId id="913" r:id="rId33"/>
    <p:sldId id="912" r:id="rId34"/>
    <p:sldId id="463" r:id="rId35"/>
  </p:sldIdLst>
  <p:sldSz cx="12225338" cy="6858000"/>
  <p:notesSz cx="7023100" cy="93091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61063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122127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83190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244254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3053182" algn="l" defTabSz="1221273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3663818" algn="l" defTabSz="1221273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4274454" algn="l" defTabSz="1221273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4885091" algn="l" defTabSz="1221273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5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>
          <p15:clr>
            <a:srgbClr val="A4A3A4"/>
          </p15:clr>
        </p15:guide>
        <p15:guide id="2" pos="221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bw"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197A6"/>
    <a:srgbClr val="F1666A"/>
    <a:srgbClr val="D9D9D9"/>
    <a:srgbClr val="053249"/>
    <a:srgbClr val="003249"/>
    <a:srgbClr val="335E6F"/>
    <a:srgbClr val="006196"/>
    <a:srgbClr val="6DCFF6"/>
    <a:srgbClr val="FFCC4E"/>
    <a:srgbClr val="76C8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14" autoAdjust="0"/>
    <p:restoredTop sz="77460" autoAdjust="0"/>
  </p:normalViewPr>
  <p:slideViewPr>
    <p:cSldViewPr snapToGrid="0">
      <p:cViewPr varScale="1">
        <p:scale>
          <a:sx n="80" d="100"/>
          <a:sy n="80" d="100"/>
        </p:scale>
        <p:origin x="864" y="114"/>
      </p:cViewPr>
      <p:guideLst>
        <p:guide orient="horz" pos="2160"/>
        <p:guide pos="385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0" d="100"/>
          <a:sy n="50" d="100"/>
        </p:scale>
        <p:origin x="-2659" y="-67"/>
      </p:cViewPr>
      <p:guideLst>
        <p:guide orient="horz" pos="2932"/>
        <p:guide pos="221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viewProps" Target="viewProps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7" Type="http://schemas.openxmlformats.org/officeDocument/2006/relationships/slideMaster" Target="slideMasters/slideMaster3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customXml" Target="../customXml/item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8" Type="http://schemas.openxmlformats.org/officeDocument/2006/relationships/slideMaster" Target="slideMasters/slideMaster4.xml"/><Relationship Id="rId3" Type="http://schemas.openxmlformats.org/officeDocument/2006/relationships/customXml" Target="../customXml/item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8275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algn="r"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8275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algn="r"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fld id="{A5B780D0-5C7F-422C-931C-25201BE19360}" type="slidenum">
              <a:rPr lang="it-IT"/>
              <a:pPr>
                <a:defRPr/>
              </a:pPr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250459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4663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defTabSz="862013">
              <a:defRPr sz="11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95738" y="0"/>
            <a:ext cx="3014662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algn="r" defTabSz="862013">
              <a:defRPr sz="1100" smtClean="0"/>
            </a:lvl1pPr>
          </a:lstStyle>
          <a:p>
            <a:pPr>
              <a:defRPr/>
            </a:pPr>
            <a:fld id="{A6888345-B3D3-4351-A7A9-F936F5935E41}" type="datetimeFigureOut">
              <a:rPr lang="en-US"/>
              <a:pPr>
                <a:defRPr/>
              </a:pPr>
              <a:t>4/7/2023</a:t>
            </a:fld>
            <a:endParaRPr lang="en-US" dirty="0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54025" y="693738"/>
            <a:ext cx="6176963" cy="34655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435475"/>
            <a:ext cx="5200650" cy="415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70950"/>
            <a:ext cx="3014663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defTabSz="862013">
              <a:defRPr sz="11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95738" y="8870950"/>
            <a:ext cx="3014662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algn="r" defTabSz="862013">
              <a:defRPr sz="1100" smtClean="0"/>
            </a:lvl1pPr>
          </a:lstStyle>
          <a:p>
            <a:pPr>
              <a:defRPr/>
            </a:pPr>
            <a:fld id="{D8DF57D7-2670-4E78-96DD-D9B2280512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4303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610636"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1221273"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831909"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2442545"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3053182" algn="l" defTabSz="1221273" rtl="0" eaLnBrk="1" latinLnBrk="0" hangingPunct="1">
      <a:defRPr sz="1603" kern="1200">
        <a:solidFill>
          <a:schemeClr val="tx1"/>
        </a:solidFill>
        <a:latin typeface="+mn-lt"/>
        <a:ea typeface="+mn-ea"/>
        <a:cs typeface="+mn-cs"/>
      </a:defRPr>
    </a:lvl6pPr>
    <a:lvl7pPr marL="3663818" algn="l" defTabSz="1221273" rtl="0" eaLnBrk="1" latinLnBrk="0" hangingPunct="1">
      <a:defRPr sz="1603" kern="1200">
        <a:solidFill>
          <a:schemeClr val="tx1"/>
        </a:solidFill>
        <a:latin typeface="+mn-lt"/>
        <a:ea typeface="+mn-ea"/>
        <a:cs typeface="+mn-cs"/>
      </a:defRPr>
    </a:lvl7pPr>
    <a:lvl8pPr marL="4274454" algn="l" defTabSz="1221273" rtl="0" eaLnBrk="1" latinLnBrk="0" hangingPunct="1">
      <a:defRPr sz="1603" kern="1200">
        <a:solidFill>
          <a:schemeClr val="tx1"/>
        </a:solidFill>
        <a:latin typeface="+mn-lt"/>
        <a:ea typeface="+mn-ea"/>
        <a:cs typeface="+mn-cs"/>
      </a:defRPr>
    </a:lvl8pPr>
    <a:lvl9pPr marL="4885091" algn="l" defTabSz="1221273" rtl="0" eaLnBrk="1" latinLnBrk="0" hangingPunct="1">
      <a:defRPr sz="160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4025" y="693738"/>
            <a:ext cx="6176963" cy="34655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5127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https://earth.esa.int/eogateway/news/new-version-of-the-fedeo-client</a:t>
            </a:r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1551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GB" sz="1200" baseline="0" dirty="0"/>
              <a:t>https://cmr.earthdata.nasa.gov/search/collections.umm_json?provider_id=FedEO&amp;data_center=DE/DLR&amp;pretty=true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GB" sz="1200" baseline="0" dirty="0"/>
              <a:t>https://cmr.earthdata.nasa.gov/search/collections.umm_json?provider_id=FedEO&amp;data_center=VITO&amp;pretty=true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GB" sz="1200" baseline="0" dirty="0"/>
              <a:t>https://cmr.earthdata.nasa.gov/search/collections.umm_json?provider_id=ESA&amp;data_center=ESA/ESRIN&amp;pretty=true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GB" sz="1200" baseline="0" dirty="0"/>
              <a:t>https://access.earthdata.nasa.gov/holdings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525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https://geo.spacebel.be/opensearch/asset/index.html</a:t>
            </a:r>
          </a:p>
          <a:p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56988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3" b="0" i="0" u="none" strike="noStrike" kern="1200" baseline="0" dirty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A similar representation is proposed by the IHO (International Hydrographic Organization).  </a:t>
            </a:r>
            <a:r>
              <a:rPr lang="fr-FR" dirty="0"/>
              <a:t>https://github.com/IHO-S100WG/S100-Schemas/blob/master/S100%20Edition%204.0.0%20Schemas_FINAL.zip</a:t>
            </a:r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2383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30.jpe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emf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38.jpe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emf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32.jpe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image" Target="../media/image31.jpe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29" Type="http://schemas.openxmlformats.org/officeDocument/2006/relationships/image" Target="../media/image27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31" Type="http://schemas.openxmlformats.org/officeDocument/2006/relationships/image" Target="../media/image29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Relationship Id="rId30" Type="http://schemas.openxmlformats.org/officeDocument/2006/relationships/image" Target="../media/image28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30.jpe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image" Target="../media/image33.jp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29" Type="http://schemas.openxmlformats.org/officeDocument/2006/relationships/image" Target="../media/image27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31" Type="http://schemas.openxmlformats.org/officeDocument/2006/relationships/image" Target="../media/image29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Relationship Id="rId30" Type="http://schemas.openxmlformats.org/officeDocument/2006/relationships/image" Target="../media/image28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35.jpe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image" Target="../media/image34.jpe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29" Type="http://schemas.openxmlformats.org/officeDocument/2006/relationships/image" Target="../media/image27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31" Type="http://schemas.openxmlformats.org/officeDocument/2006/relationships/image" Target="../media/image29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Relationship Id="rId30" Type="http://schemas.openxmlformats.org/officeDocument/2006/relationships/image" Target="../media/image28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69">
            <a:extLst>
              <a:ext uri="{FF2B5EF4-FFF2-40B4-BE49-F238E27FC236}">
                <a16:creationId xmlns:a16="http://schemas.microsoft.com/office/drawing/2014/main" id="{655A41B8-2864-44C4-A9B2-9F40A95F93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225338" cy="6858000"/>
          </a:xfrm>
          <a:prstGeom prst="rect">
            <a:avLst/>
          </a:prstGeom>
        </p:spPr>
      </p:pic>
      <p:sp>
        <p:nvSpPr>
          <p:cNvPr id="40" name="Rectangle 4">
            <a:extLst>
              <a:ext uri="{FF2B5EF4-FFF2-40B4-BE49-F238E27FC236}">
                <a16:creationId xmlns:a16="http://schemas.microsoft.com/office/drawing/2014/main" id="{13708B2C-83C9-4876-96B1-1CC09F31A163}"/>
              </a:ext>
            </a:extLst>
          </p:cNvPr>
          <p:cNvSpPr/>
          <p:nvPr userDrawn="1"/>
        </p:nvSpPr>
        <p:spPr>
          <a:xfrm>
            <a:off x="0" y="0"/>
            <a:ext cx="12225338" cy="6858000"/>
          </a:xfrm>
          <a:prstGeom prst="rect">
            <a:avLst/>
          </a:prstGeom>
          <a:solidFill>
            <a:srgbClr val="00324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56323" name="Rectangle 2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13619" y="5258117"/>
            <a:ext cx="10627380" cy="38145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Font typeface="Verdana" pitchFamily="34" charset="0"/>
              <a:buNone/>
              <a:defRPr sz="1736"/>
            </a:lvl1pPr>
          </a:lstStyle>
          <a:p>
            <a:pPr lvl="0"/>
            <a:r>
              <a:rPr lang="en-GB" noProof="0" dirty="0" err="1"/>
              <a:t>SubTitle</a:t>
            </a:r>
            <a:endParaRPr lang="en-GB" noProof="0" dirty="0"/>
          </a:p>
        </p:txBody>
      </p:sp>
      <p:sp>
        <p:nvSpPr>
          <p:cNvPr id="56325" name="Rectangle 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47704" y="3351588"/>
            <a:ext cx="11809731" cy="707886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NAME YOUR PRESENTATION</a:t>
            </a:r>
          </a:p>
        </p:txBody>
      </p:sp>
      <p:sp>
        <p:nvSpPr>
          <p:cNvPr id="56347" name="Text Box 27"/>
          <p:cNvSpPr txBox="1">
            <a:spLocks noChangeArrowheads="1"/>
          </p:cNvSpPr>
          <p:nvPr userDrawn="1"/>
        </p:nvSpPr>
        <p:spPr bwMode="auto">
          <a:xfrm>
            <a:off x="844737" y="642937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sp>
        <p:nvSpPr>
          <p:cNvPr id="10" name="Text Box 58"/>
          <p:cNvSpPr txBox="1">
            <a:spLocks noChangeArrowheads="1"/>
          </p:cNvSpPr>
          <p:nvPr userDrawn="1"/>
        </p:nvSpPr>
        <p:spPr bwMode="auto">
          <a:xfrm>
            <a:off x="213480" y="6202800"/>
            <a:ext cx="670695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anchor="b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ESA UNCLASSIFIED – For ESA Official Use Only</a:t>
            </a:r>
            <a:endParaRPr lang="en-GB" sz="800" noProof="0" dirty="0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4" name="Straight Connector 152">
            <a:extLst>
              <a:ext uri="{FF2B5EF4-FFF2-40B4-BE49-F238E27FC236}">
                <a16:creationId xmlns:a16="http://schemas.microsoft.com/office/drawing/2014/main" id="{357F7D0F-2D50-4418-8EB4-564A4B2CEE5B}"/>
              </a:ext>
            </a:extLst>
          </p:cNvPr>
          <p:cNvCxnSpPr>
            <a:cxnSpLocks/>
          </p:cNvCxnSpPr>
          <p:nvPr userDrawn="1"/>
        </p:nvCxnSpPr>
        <p:spPr>
          <a:xfrm>
            <a:off x="223200" y="4106871"/>
            <a:ext cx="117360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37">
            <a:extLst>
              <a:ext uri="{FF2B5EF4-FFF2-40B4-BE49-F238E27FC236}">
                <a16:creationId xmlns:a16="http://schemas.microsoft.com/office/drawing/2014/main" id="{6C34021B-66EB-9E45-8BD1-64D5855A580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D90A106D-F82D-4A4A-81C2-51E2F76FBD9F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7" name="Picture 5">
            <a:extLst>
              <a:ext uri="{FF2B5EF4-FFF2-40B4-BE49-F238E27FC236}">
                <a16:creationId xmlns:a16="http://schemas.microsoft.com/office/drawing/2014/main" id="{F2382437-E20D-44CE-9678-6FC2D2C8FA21}"/>
              </a:ext>
            </a:extLst>
          </p:cNvPr>
          <p:cNvPicPr>
            <a:picLocks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41396" cy="104400"/>
          </a:xfrm>
          <a:prstGeom prst="rect">
            <a:avLst/>
          </a:prstGeom>
        </p:spPr>
      </p:pic>
      <p:grpSp>
        <p:nvGrpSpPr>
          <p:cNvPr id="98" name="Group 97">
            <a:extLst>
              <a:ext uri="{FF2B5EF4-FFF2-40B4-BE49-F238E27FC236}">
                <a16:creationId xmlns:a16="http://schemas.microsoft.com/office/drawing/2014/main" id="{CE642B03-0EF0-4B89-9C8B-4AEFAD3C07E1}"/>
              </a:ext>
            </a:extLst>
          </p:cNvPr>
          <p:cNvGrpSpPr/>
          <p:nvPr userDrawn="1"/>
        </p:nvGrpSpPr>
        <p:grpSpPr>
          <a:xfrm>
            <a:off x="226688" y="6569736"/>
            <a:ext cx="9628745" cy="144114"/>
            <a:chOff x="1076500" y="4469696"/>
            <a:chExt cx="9628745" cy="144114"/>
          </a:xfrm>
        </p:grpSpPr>
        <p:pic>
          <p:nvPicPr>
            <p:cNvPr id="99" name="Picture 98" descr="de.png">
              <a:extLst>
                <a:ext uri="{FF2B5EF4-FFF2-40B4-BE49-F238E27FC236}">
                  <a16:creationId xmlns:a16="http://schemas.microsoft.com/office/drawing/2014/main" id="{381BC98B-E672-46D5-8F8D-FEAC51F76B1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65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0" name="Picture 99" descr="at.png">
              <a:extLst>
                <a:ext uri="{FF2B5EF4-FFF2-40B4-BE49-F238E27FC236}">
                  <a16:creationId xmlns:a16="http://schemas.microsoft.com/office/drawing/2014/main" id="{225A4733-107B-49BC-B524-DE83F36210A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76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1" name="Picture 100" descr="be.png">
              <a:extLst>
                <a:ext uri="{FF2B5EF4-FFF2-40B4-BE49-F238E27FC236}">
                  <a16:creationId xmlns:a16="http://schemas.microsoft.com/office/drawing/2014/main" id="{C8F0223E-DBAC-41CA-A47B-DF69C4F9D90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87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2" name="Picture 101" descr="dk.png">
              <a:extLst>
                <a:ext uri="{FF2B5EF4-FFF2-40B4-BE49-F238E27FC236}">
                  <a16:creationId xmlns:a16="http://schemas.microsoft.com/office/drawing/2014/main" id="{1BF745E5-AFED-4935-857B-C5E4FA6FBD5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99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3" name="Picture 102" descr="es.png">
              <a:extLst>
                <a:ext uri="{FF2B5EF4-FFF2-40B4-BE49-F238E27FC236}">
                  <a16:creationId xmlns:a16="http://schemas.microsoft.com/office/drawing/2014/main" id="{0401DA19-7D39-407A-8231-56819BA126D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10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4" name="Picture 103" descr="ee.png">
              <a:extLst>
                <a:ext uri="{FF2B5EF4-FFF2-40B4-BE49-F238E27FC236}">
                  <a16:creationId xmlns:a16="http://schemas.microsoft.com/office/drawing/2014/main" id="{3DD10B99-0B54-43D6-8D68-531D5E79C59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22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5" name="Picture 104" descr="fi.png">
              <a:extLst>
                <a:ext uri="{FF2B5EF4-FFF2-40B4-BE49-F238E27FC236}">
                  <a16:creationId xmlns:a16="http://schemas.microsoft.com/office/drawing/2014/main" id="{2F36F73C-3580-45E1-9CE2-C1D417FE990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33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6" name="Picture 105" descr="fr.png">
              <a:extLst>
                <a:ext uri="{FF2B5EF4-FFF2-40B4-BE49-F238E27FC236}">
                  <a16:creationId xmlns:a16="http://schemas.microsoft.com/office/drawing/2014/main" id="{906737DA-0E2F-4F5D-B740-B54BAD2C8C5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7" name="Picture 106" descr="gr.png">
              <a:extLst>
                <a:ext uri="{FF2B5EF4-FFF2-40B4-BE49-F238E27FC236}">
                  <a16:creationId xmlns:a16="http://schemas.microsoft.com/office/drawing/2014/main" id="{68A3DCFD-7BDE-4B6C-9D80-506777C1900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56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8" name="Picture 107" descr="hu.png">
              <a:extLst>
                <a:ext uri="{FF2B5EF4-FFF2-40B4-BE49-F238E27FC236}">
                  <a16:creationId xmlns:a16="http://schemas.microsoft.com/office/drawing/2014/main" id="{CFB3CB32-72D0-4E9A-97A2-6137F767563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67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9" name="Picture 108" descr="ie.png">
              <a:extLst>
                <a:ext uri="{FF2B5EF4-FFF2-40B4-BE49-F238E27FC236}">
                  <a16:creationId xmlns:a16="http://schemas.microsoft.com/office/drawing/2014/main" id="{82F1D1F4-8AED-4290-8402-C7C14DD5984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79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0" name="Picture 109" descr="it.png">
              <a:extLst>
                <a:ext uri="{FF2B5EF4-FFF2-40B4-BE49-F238E27FC236}">
                  <a16:creationId xmlns:a16="http://schemas.microsoft.com/office/drawing/2014/main" id="{F421F4B2-704B-4865-8B0C-0F8CA756F7A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90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1" name="Picture 110" descr="lu.png">
              <a:extLst>
                <a:ext uri="{FF2B5EF4-FFF2-40B4-BE49-F238E27FC236}">
                  <a16:creationId xmlns:a16="http://schemas.microsoft.com/office/drawing/2014/main" id="{989E3DFA-89E6-49E0-BA29-AC115F09AE0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01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2" name="Picture 111" descr="no.png">
              <a:extLst>
                <a:ext uri="{FF2B5EF4-FFF2-40B4-BE49-F238E27FC236}">
                  <a16:creationId xmlns:a16="http://schemas.microsoft.com/office/drawing/2014/main" id="{A5A97D08-BE88-47B1-BC4C-B1EB289C726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13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3" name="Picture 112" descr="nl.png">
              <a:extLst>
                <a:ext uri="{FF2B5EF4-FFF2-40B4-BE49-F238E27FC236}">
                  <a16:creationId xmlns:a16="http://schemas.microsoft.com/office/drawing/2014/main" id="{000EEC71-A38B-415E-83FA-C396EABF1D8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24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4" name="Picture 113" descr="pl.png">
              <a:extLst>
                <a:ext uri="{FF2B5EF4-FFF2-40B4-BE49-F238E27FC236}">
                  <a16:creationId xmlns:a16="http://schemas.microsoft.com/office/drawing/2014/main" id="{1ACF67EA-567D-4EE0-8CC8-414BA5E221E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36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5" name="Picture 114" descr="pt.png">
              <a:extLst>
                <a:ext uri="{FF2B5EF4-FFF2-40B4-BE49-F238E27FC236}">
                  <a16:creationId xmlns:a16="http://schemas.microsoft.com/office/drawing/2014/main" id="{080291BD-06C6-488E-9A56-3E69D0711B8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47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6" name="Picture 115" descr="cz.png">
              <a:extLst>
                <a:ext uri="{FF2B5EF4-FFF2-40B4-BE49-F238E27FC236}">
                  <a16:creationId xmlns:a16="http://schemas.microsoft.com/office/drawing/2014/main" id="{6EDC5F26-E7C6-4A61-BC78-1462C66C169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58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7" name="Picture 116" descr="ro.png">
              <a:extLst>
                <a:ext uri="{FF2B5EF4-FFF2-40B4-BE49-F238E27FC236}">
                  <a16:creationId xmlns:a16="http://schemas.microsoft.com/office/drawing/2014/main" id="{57809487-789E-47BB-AA8E-1F8C20F1718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70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8" name="Picture 117" descr="se.png">
              <a:extLst>
                <a:ext uri="{FF2B5EF4-FFF2-40B4-BE49-F238E27FC236}">
                  <a16:creationId xmlns:a16="http://schemas.microsoft.com/office/drawing/2014/main" id="{6AEDE687-336C-48B5-BFA7-774CCF8A7B1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93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9" name="Picture 118" descr="ch.png">
              <a:extLst>
                <a:ext uri="{FF2B5EF4-FFF2-40B4-BE49-F238E27FC236}">
                  <a16:creationId xmlns:a16="http://schemas.microsoft.com/office/drawing/2014/main" id="{765B3246-3398-44E5-8782-0EC0C94739E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0442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0" name="Picture 119" descr="uk.png">
              <a:extLst>
                <a:ext uri="{FF2B5EF4-FFF2-40B4-BE49-F238E27FC236}">
                  <a16:creationId xmlns:a16="http://schemas.microsoft.com/office/drawing/2014/main" id="{B7A54B29-29A4-4216-BDCB-B892344F4C7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81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1" name="Picture 120">
              <a:extLst>
                <a:ext uri="{FF2B5EF4-FFF2-40B4-BE49-F238E27FC236}">
                  <a16:creationId xmlns:a16="http://schemas.microsoft.com/office/drawing/2014/main" id="{BD10A5D6-9438-4E29-80B5-DC496C46D23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8598" y="4469696"/>
              <a:ext cx="216000" cy="144000"/>
            </a:xfrm>
            <a:prstGeom prst="rect">
              <a:avLst/>
            </a:prstGeom>
          </p:spPr>
        </p:pic>
        <p:pic>
          <p:nvPicPr>
            <p:cNvPr id="122" name="Picture 121">
              <a:extLst>
                <a:ext uri="{FF2B5EF4-FFF2-40B4-BE49-F238E27FC236}">
                  <a16:creationId xmlns:a16="http://schemas.microsoft.com/office/drawing/2014/main" id="{950D8082-BDE6-48BC-8317-0D4C3C44D6E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/>
            <a:stretch>
              <a:fillRect/>
            </a:stretch>
          </p:blipFill>
          <p:spPr>
            <a:xfrm>
              <a:off x="9768386" y="4469696"/>
              <a:ext cx="216000" cy="144000"/>
            </a:xfrm>
            <a:prstGeom prst="rect">
              <a:avLst/>
            </a:prstGeom>
          </p:spPr>
        </p:pic>
        <p:pic>
          <p:nvPicPr>
            <p:cNvPr id="123" name="Picture 122" descr="ca.png">
              <a:extLst>
                <a:ext uri="{FF2B5EF4-FFF2-40B4-BE49-F238E27FC236}">
                  <a16:creationId xmlns:a16="http://schemas.microsoft.com/office/drawing/2014/main" id="{3FA38A6C-E219-4F65-80C0-7E329F7D3A8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89245" y="4469696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4" name="Picture 123" descr="si.png">
              <a:extLst>
                <a:ext uri="{FF2B5EF4-FFF2-40B4-BE49-F238E27FC236}">
                  <a16:creationId xmlns:a16="http://schemas.microsoft.com/office/drawing/2014/main" id="{EA3E719E-4A8D-4153-9BDC-6D274C09D10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28174" y="4469696"/>
              <a:ext cx="217284" cy="143656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" presetClass="entr" presetSubtype="12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10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rgbClr val="0032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2B2B2E7-BCE3-4EC1-AD51-3894C5284D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6000" y="154800"/>
            <a:ext cx="10108800" cy="565200"/>
          </a:xfrm>
        </p:spPr>
        <p:txBody>
          <a:bodyPr/>
          <a:lstStyle>
            <a:lvl1pPr algn="l">
              <a:defRPr sz="3000"/>
            </a:lvl1pPr>
          </a:lstStyle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291853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69">
            <a:extLst>
              <a:ext uri="{FF2B5EF4-FFF2-40B4-BE49-F238E27FC236}">
                <a16:creationId xmlns:a16="http://schemas.microsoft.com/office/drawing/2014/main" id="{62C2602F-BC1F-4AC9-8F8F-37D4246EC5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229200" cy="6878925"/>
          </a:xfrm>
          <a:prstGeom prst="rect">
            <a:avLst/>
          </a:prstGeom>
        </p:spPr>
      </p:pic>
      <p:sp>
        <p:nvSpPr>
          <p:cNvPr id="90" name="Rectangle 4">
            <a:extLst>
              <a:ext uri="{FF2B5EF4-FFF2-40B4-BE49-F238E27FC236}">
                <a16:creationId xmlns:a16="http://schemas.microsoft.com/office/drawing/2014/main" id="{FBF93EDD-5149-43C3-AE03-E4F5F512FE93}"/>
              </a:ext>
            </a:extLst>
          </p:cNvPr>
          <p:cNvSpPr/>
          <p:nvPr userDrawn="1"/>
        </p:nvSpPr>
        <p:spPr>
          <a:xfrm>
            <a:off x="1" y="-2"/>
            <a:ext cx="12225338" cy="6878925"/>
          </a:xfrm>
          <a:prstGeom prst="rect">
            <a:avLst/>
          </a:prstGeom>
          <a:solidFill>
            <a:srgbClr val="003249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56323" name="Rectangle 2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18699" y="5258117"/>
            <a:ext cx="10627380" cy="38145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Font typeface="Verdana" pitchFamily="34" charset="0"/>
              <a:buNone/>
              <a:defRPr sz="1736"/>
            </a:lvl1pPr>
          </a:lstStyle>
          <a:p>
            <a:pPr lvl="0"/>
            <a:r>
              <a:rPr lang="en-GB" noProof="0" dirty="0" err="1"/>
              <a:t>SubTitle</a:t>
            </a:r>
            <a:endParaRPr lang="en-GB" noProof="0" dirty="0"/>
          </a:p>
        </p:txBody>
      </p:sp>
      <p:sp>
        <p:nvSpPr>
          <p:cNvPr id="56325" name="Rectangle 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26000" y="3351588"/>
            <a:ext cx="11865600" cy="707886"/>
          </a:xfrm>
          <a:prstGeom prst="rect">
            <a:avLst/>
          </a:prstGeom>
        </p:spPr>
        <p:txBody>
          <a:bodyPr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NAME YOUR PRESENTATION</a:t>
            </a:r>
          </a:p>
        </p:txBody>
      </p:sp>
      <p:sp>
        <p:nvSpPr>
          <p:cNvPr id="56347" name="Text Box 27"/>
          <p:cNvSpPr txBox="1">
            <a:spLocks noChangeArrowheads="1"/>
          </p:cNvSpPr>
          <p:nvPr userDrawn="1"/>
        </p:nvSpPr>
        <p:spPr bwMode="auto">
          <a:xfrm>
            <a:off x="844737" y="642937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cxnSp>
        <p:nvCxnSpPr>
          <p:cNvPr id="121" name="Straight Connector 64">
            <a:extLst>
              <a:ext uri="{FF2B5EF4-FFF2-40B4-BE49-F238E27FC236}">
                <a16:creationId xmlns:a16="http://schemas.microsoft.com/office/drawing/2014/main" id="{6B88ADAB-0C9C-4BC9-A42C-A57312626145}"/>
              </a:ext>
            </a:extLst>
          </p:cNvPr>
          <p:cNvCxnSpPr>
            <a:cxnSpLocks/>
          </p:cNvCxnSpPr>
          <p:nvPr userDrawn="1"/>
        </p:nvCxnSpPr>
        <p:spPr>
          <a:xfrm>
            <a:off x="222041" y="6422971"/>
            <a:ext cx="11768092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152">
            <a:extLst>
              <a:ext uri="{FF2B5EF4-FFF2-40B4-BE49-F238E27FC236}">
                <a16:creationId xmlns:a16="http://schemas.microsoft.com/office/drawing/2014/main" id="{357F7D0F-2D50-4418-8EB4-564A4B2CEE5B}"/>
              </a:ext>
            </a:extLst>
          </p:cNvPr>
          <p:cNvCxnSpPr>
            <a:cxnSpLocks/>
          </p:cNvCxnSpPr>
          <p:nvPr userDrawn="1"/>
        </p:nvCxnSpPr>
        <p:spPr>
          <a:xfrm>
            <a:off x="223200" y="4106871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 Box 24">
            <a:extLst>
              <a:ext uri="{FF2B5EF4-FFF2-40B4-BE49-F238E27FC236}">
                <a16:creationId xmlns:a16="http://schemas.microsoft.com/office/drawing/2014/main" id="{7D33984A-D43C-428F-AB4A-04E5B59FAE7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833582" y="5406990"/>
            <a:ext cx="227947" cy="27699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r">
              <a:spcBef>
                <a:spcPts val="0"/>
              </a:spcBef>
            </a:pP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4" name="Text Box 25">
            <a:extLst>
              <a:ext uri="{FF2B5EF4-FFF2-40B4-BE49-F238E27FC236}">
                <a16:creationId xmlns:a16="http://schemas.microsoft.com/office/drawing/2014/main" id="{7AB46881-5DF0-4A35-AA27-0D32ECF8235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811453" y="6156809"/>
            <a:ext cx="227948" cy="27699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r">
              <a:spcBef>
                <a:spcPts val="0"/>
              </a:spcBef>
            </a:pP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5" name="Text Box 99">
            <a:extLst>
              <a:ext uri="{FF2B5EF4-FFF2-40B4-BE49-F238E27FC236}">
                <a16:creationId xmlns:a16="http://schemas.microsoft.com/office/drawing/2014/main" id="{D9FE3E1C-24B3-4F63-846C-260B4220AAC5}"/>
              </a:ext>
            </a:extLst>
          </p:cNvPr>
          <p:cNvSpPr/>
          <p:nvPr userDrawn="1"/>
        </p:nvSpPr>
        <p:spPr>
          <a:xfrm>
            <a:off x="11125001" y="5811879"/>
            <a:ext cx="914400" cy="217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0" name="Text Box 58"/>
          <p:cNvSpPr txBox="1">
            <a:spLocks noChangeArrowheads="1"/>
          </p:cNvSpPr>
          <p:nvPr userDrawn="1"/>
        </p:nvSpPr>
        <p:spPr bwMode="auto">
          <a:xfrm>
            <a:off x="223200" y="6213933"/>
            <a:ext cx="670695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anchor="b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 dirty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ESA UNCLASSIFIED - For ESA Official Use Only</a:t>
            </a:r>
          </a:p>
        </p:txBody>
      </p:sp>
      <p:sp>
        <p:nvSpPr>
          <p:cNvPr id="4" name="Text Box 34">
            <a:extLst>
              <a:ext uri="{FF2B5EF4-FFF2-40B4-BE49-F238E27FC236}">
                <a16:creationId xmlns:a16="http://schemas.microsoft.com/office/drawing/2014/main" id="{936521E2-36D7-4AF3-B70B-FA4D9649E46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664495" y="6202800"/>
            <a:ext cx="29110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800" noProof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800" noProof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3" name="Picture 62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pic>
        <p:nvPicPr>
          <p:cNvPr id="65" name="Picture 5">
            <a:extLst>
              <a:ext uri="{FF2B5EF4-FFF2-40B4-BE49-F238E27FC236}">
                <a16:creationId xmlns:a16="http://schemas.microsoft.com/office/drawing/2014/main" id="{BBC9EEE5-B210-445C-81EF-FEA569E56083}"/>
              </a:ext>
            </a:extLst>
          </p:cNvPr>
          <p:cNvPicPr>
            <a:picLocks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41396" cy="104400"/>
          </a:xfrm>
          <a:prstGeom prst="rect">
            <a:avLst/>
          </a:prstGeom>
        </p:spPr>
      </p:pic>
      <p:grpSp>
        <p:nvGrpSpPr>
          <p:cNvPr id="66" name="Group 65">
            <a:extLst>
              <a:ext uri="{FF2B5EF4-FFF2-40B4-BE49-F238E27FC236}">
                <a16:creationId xmlns:a16="http://schemas.microsoft.com/office/drawing/2014/main" id="{0BDEE793-43F4-4A4F-BF0B-ADE99A6B95DA}"/>
              </a:ext>
            </a:extLst>
          </p:cNvPr>
          <p:cNvGrpSpPr/>
          <p:nvPr userDrawn="1"/>
        </p:nvGrpSpPr>
        <p:grpSpPr>
          <a:xfrm>
            <a:off x="226688" y="6569736"/>
            <a:ext cx="9628745" cy="144114"/>
            <a:chOff x="1076500" y="4469696"/>
            <a:chExt cx="9628745" cy="144114"/>
          </a:xfrm>
        </p:grpSpPr>
        <p:pic>
          <p:nvPicPr>
            <p:cNvPr id="67" name="Picture 66" descr="de.png">
              <a:extLst>
                <a:ext uri="{FF2B5EF4-FFF2-40B4-BE49-F238E27FC236}">
                  <a16:creationId xmlns:a16="http://schemas.microsoft.com/office/drawing/2014/main" id="{6B75858F-9A67-41AA-8B94-F6B4B7AAF31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65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8" name="Picture 67" descr="at.png">
              <a:extLst>
                <a:ext uri="{FF2B5EF4-FFF2-40B4-BE49-F238E27FC236}">
                  <a16:creationId xmlns:a16="http://schemas.microsoft.com/office/drawing/2014/main" id="{70A516BE-5CC6-4CE9-853F-31AEC336A00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76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9" name="Picture 68" descr="be.png">
              <a:extLst>
                <a:ext uri="{FF2B5EF4-FFF2-40B4-BE49-F238E27FC236}">
                  <a16:creationId xmlns:a16="http://schemas.microsoft.com/office/drawing/2014/main" id="{203FB4ED-F3AB-494D-862E-A8696D16B74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87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0" name="Picture 69" descr="dk.png">
              <a:extLst>
                <a:ext uri="{FF2B5EF4-FFF2-40B4-BE49-F238E27FC236}">
                  <a16:creationId xmlns:a16="http://schemas.microsoft.com/office/drawing/2014/main" id="{4DE526DA-3481-446A-A732-98C859DCABA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99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1" name="Picture 70" descr="es.png">
              <a:extLst>
                <a:ext uri="{FF2B5EF4-FFF2-40B4-BE49-F238E27FC236}">
                  <a16:creationId xmlns:a16="http://schemas.microsoft.com/office/drawing/2014/main" id="{D697FC77-812D-4172-A2ED-06CB6B4A924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10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2" name="Picture 71" descr="ee.png">
              <a:extLst>
                <a:ext uri="{FF2B5EF4-FFF2-40B4-BE49-F238E27FC236}">
                  <a16:creationId xmlns:a16="http://schemas.microsoft.com/office/drawing/2014/main" id="{42258044-A537-45EF-BA18-8D5B89EF71F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22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3" name="Picture 72" descr="fi.png">
              <a:extLst>
                <a:ext uri="{FF2B5EF4-FFF2-40B4-BE49-F238E27FC236}">
                  <a16:creationId xmlns:a16="http://schemas.microsoft.com/office/drawing/2014/main" id="{F47E81A8-68FF-44CA-902D-07EB98CDAE2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33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4" name="Picture 73" descr="fr.png">
              <a:extLst>
                <a:ext uri="{FF2B5EF4-FFF2-40B4-BE49-F238E27FC236}">
                  <a16:creationId xmlns:a16="http://schemas.microsoft.com/office/drawing/2014/main" id="{C11EAD1F-6E3E-4517-925A-1B5C889209B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5" name="Picture 74" descr="gr.png">
              <a:extLst>
                <a:ext uri="{FF2B5EF4-FFF2-40B4-BE49-F238E27FC236}">
                  <a16:creationId xmlns:a16="http://schemas.microsoft.com/office/drawing/2014/main" id="{D1B93C23-991F-494B-BDE7-D89CFBBFF60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56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6" name="Picture 75" descr="hu.png">
              <a:extLst>
                <a:ext uri="{FF2B5EF4-FFF2-40B4-BE49-F238E27FC236}">
                  <a16:creationId xmlns:a16="http://schemas.microsoft.com/office/drawing/2014/main" id="{ADEDA91F-B42F-427D-89BB-3C1A49263B5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67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7" name="Picture 76" descr="ie.png">
              <a:extLst>
                <a:ext uri="{FF2B5EF4-FFF2-40B4-BE49-F238E27FC236}">
                  <a16:creationId xmlns:a16="http://schemas.microsoft.com/office/drawing/2014/main" id="{69A2BB63-BAF0-40C4-AD9C-10D83E1B0FC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79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8" name="Picture 77" descr="it.png">
              <a:extLst>
                <a:ext uri="{FF2B5EF4-FFF2-40B4-BE49-F238E27FC236}">
                  <a16:creationId xmlns:a16="http://schemas.microsoft.com/office/drawing/2014/main" id="{F3B8823B-3FE6-48FB-8FD3-17F8F6BB65E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90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9" name="Picture 78" descr="lu.png">
              <a:extLst>
                <a:ext uri="{FF2B5EF4-FFF2-40B4-BE49-F238E27FC236}">
                  <a16:creationId xmlns:a16="http://schemas.microsoft.com/office/drawing/2014/main" id="{E1DDA7F3-6A6D-4848-9BE9-DE1B4870259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01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0" name="Picture 79" descr="no.png">
              <a:extLst>
                <a:ext uri="{FF2B5EF4-FFF2-40B4-BE49-F238E27FC236}">
                  <a16:creationId xmlns:a16="http://schemas.microsoft.com/office/drawing/2014/main" id="{B10F78CA-487C-423E-84DC-EF5A1DB224D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13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1" name="Picture 80" descr="nl.png">
              <a:extLst>
                <a:ext uri="{FF2B5EF4-FFF2-40B4-BE49-F238E27FC236}">
                  <a16:creationId xmlns:a16="http://schemas.microsoft.com/office/drawing/2014/main" id="{75F92B42-7A10-4C91-9DB1-180E4FFD797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24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2" name="Picture 81" descr="pl.png">
              <a:extLst>
                <a:ext uri="{FF2B5EF4-FFF2-40B4-BE49-F238E27FC236}">
                  <a16:creationId xmlns:a16="http://schemas.microsoft.com/office/drawing/2014/main" id="{264146D2-CAAA-4F82-B2C0-B0939A650A4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36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3" name="Picture 82" descr="pt.png">
              <a:extLst>
                <a:ext uri="{FF2B5EF4-FFF2-40B4-BE49-F238E27FC236}">
                  <a16:creationId xmlns:a16="http://schemas.microsoft.com/office/drawing/2014/main" id="{B68EB404-158C-4653-9050-1BB2E937D2D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47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4" name="Picture 83" descr="cz.png">
              <a:extLst>
                <a:ext uri="{FF2B5EF4-FFF2-40B4-BE49-F238E27FC236}">
                  <a16:creationId xmlns:a16="http://schemas.microsoft.com/office/drawing/2014/main" id="{CA0747A2-2A55-4B44-99F0-5940853698C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58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5" name="Picture 84" descr="ro.png">
              <a:extLst>
                <a:ext uri="{FF2B5EF4-FFF2-40B4-BE49-F238E27FC236}">
                  <a16:creationId xmlns:a16="http://schemas.microsoft.com/office/drawing/2014/main" id="{13221147-EE6A-4598-8796-60356638B11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70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6" name="Picture 85" descr="se.png">
              <a:extLst>
                <a:ext uri="{FF2B5EF4-FFF2-40B4-BE49-F238E27FC236}">
                  <a16:creationId xmlns:a16="http://schemas.microsoft.com/office/drawing/2014/main" id="{F0D10A43-DDF4-4D36-B1FC-63DCC84F1B7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93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7" name="Picture 86" descr="ch.png">
              <a:extLst>
                <a:ext uri="{FF2B5EF4-FFF2-40B4-BE49-F238E27FC236}">
                  <a16:creationId xmlns:a16="http://schemas.microsoft.com/office/drawing/2014/main" id="{3A0ACA4A-31E0-4EF7-9E21-35C445CC4BD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0442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8" name="Picture 87" descr="uk.png">
              <a:extLst>
                <a:ext uri="{FF2B5EF4-FFF2-40B4-BE49-F238E27FC236}">
                  <a16:creationId xmlns:a16="http://schemas.microsoft.com/office/drawing/2014/main" id="{6486F896-C692-4036-82DC-F23CE9857C9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81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8" name="Picture 97">
              <a:extLst>
                <a:ext uri="{FF2B5EF4-FFF2-40B4-BE49-F238E27FC236}">
                  <a16:creationId xmlns:a16="http://schemas.microsoft.com/office/drawing/2014/main" id="{2EC3C40A-F150-4487-9F1F-147F7CDF9A5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8598" y="4469696"/>
              <a:ext cx="216000" cy="144000"/>
            </a:xfrm>
            <a:prstGeom prst="rect">
              <a:avLst/>
            </a:prstGeom>
          </p:spPr>
        </p:pic>
        <p:pic>
          <p:nvPicPr>
            <p:cNvPr id="99" name="Picture 98">
              <a:extLst>
                <a:ext uri="{FF2B5EF4-FFF2-40B4-BE49-F238E27FC236}">
                  <a16:creationId xmlns:a16="http://schemas.microsoft.com/office/drawing/2014/main" id="{F0EC0F78-6C83-44D6-AE54-0B212F99CBD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/>
            <a:stretch>
              <a:fillRect/>
            </a:stretch>
          </p:blipFill>
          <p:spPr>
            <a:xfrm>
              <a:off x="9768386" y="4469696"/>
              <a:ext cx="216000" cy="144000"/>
            </a:xfrm>
            <a:prstGeom prst="rect">
              <a:avLst/>
            </a:prstGeom>
          </p:spPr>
        </p:pic>
        <p:pic>
          <p:nvPicPr>
            <p:cNvPr id="100" name="Picture 99" descr="ca.png">
              <a:extLst>
                <a:ext uri="{FF2B5EF4-FFF2-40B4-BE49-F238E27FC236}">
                  <a16:creationId xmlns:a16="http://schemas.microsoft.com/office/drawing/2014/main" id="{473A4F5B-6675-4E40-9FFC-20B1CC23FB0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89245" y="4469696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1" name="Picture 100" descr="si.png">
              <a:extLst>
                <a:ext uri="{FF2B5EF4-FFF2-40B4-BE49-F238E27FC236}">
                  <a16:creationId xmlns:a16="http://schemas.microsoft.com/office/drawing/2014/main" id="{AAC5C742-AE53-4BA6-86AB-FDFE5EB690A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28174" y="4469696"/>
              <a:ext cx="217284" cy="1436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39943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2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  <p:bldP spid="43" grpId="0" build="allAtOnce"/>
      <p:bldP spid="44" grpId="0" build="allAtOnce"/>
      <p:bldP spid="45" grpId="0" build="allAtOnce"/>
      <p:bldP spid="10" grpId="0"/>
    </p:bldLst>
  </p:timing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LEAR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7">
            <a:extLst>
              <a:ext uri="{FF2B5EF4-FFF2-40B4-BE49-F238E27FC236}">
                <a16:creationId xmlns:a16="http://schemas.microsoft.com/office/drawing/2014/main" id="{DA6F988C-F9E9-488F-B04A-A6A5E348FB48}"/>
              </a:ext>
            </a:extLst>
          </p:cNvPr>
          <p:cNvSpPr/>
          <p:nvPr userDrawn="1"/>
        </p:nvSpPr>
        <p:spPr>
          <a:xfrm>
            <a:off x="0" y="0"/>
            <a:ext cx="12225338" cy="882193"/>
          </a:xfrm>
          <a:prstGeom prst="rect">
            <a:avLst/>
          </a:prstGeom>
          <a:solidFill>
            <a:srgbClr val="0032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272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FB711613-D936-4B0D-87EB-6F0E6CE908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8D686FA-69F1-452F-8A03-7EBE0FAEF4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196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CB0AC2C-C495-9D4C-B412-174B5899FD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FD03D16-060D-4760-9512-2863FE01A681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69731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0E7C54A7-24E4-4E66-907D-44DB138DAC0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8860" y="882193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A26AA14-B9DD-4FF8-8B2B-689FEBBACA1A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55185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0E7C54A7-24E4-4E66-907D-44DB138DAC0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9600" y="882193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DDE0A18-E398-40EE-9B5C-EFF1AB1879B0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54FC899-091E-48CC-B4A2-B442B733582F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73511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>
                <a:solidFill>
                  <a:srgbClr val="003249"/>
                </a:solidFill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9A1B071-1AF1-4E5C-847C-81B99F1817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8859" y="1673225"/>
            <a:ext cx="5804673" cy="431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302"/>
            </a:lvl6pPr>
            <a:lvl7pPr>
              <a:defRPr sz="1302"/>
            </a:lvl7pPr>
            <a:lvl8pPr>
              <a:defRPr sz="1302"/>
            </a:lvl8pPr>
            <a:lvl9pPr>
              <a:defRPr sz="1302"/>
            </a:lvl9pPr>
          </a:lstStyle>
          <a:p>
            <a:pPr lvl="0"/>
            <a:r>
              <a:rPr lang="en-US" noProof="0" dirty="0"/>
              <a:t>Click to edit </a:t>
            </a:r>
            <a:r>
              <a:rPr lang="en-GB" noProof="0" dirty="0"/>
              <a:t>Master</a:t>
            </a:r>
            <a:r>
              <a:rPr lang="en-US" noProof="0" dirty="0"/>
              <a:t> text styles</a:t>
            </a:r>
          </a:p>
          <a:p>
            <a:pPr lvl="1"/>
            <a:r>
              <a:rPr lang="en-GB" noProof="0" dirty="0"/>
              <a:t>Second</a:t>
            </a:r>
            <a:r>
              <a:rPr lang="en-US" noProof="0" dirty="0"/>
              <a:t> level</a:t>
            </a:r>
          </a:p>
          <a:p>
            <a:pPr lvl="2"/>
            <a:r>
              <a:rPr lang="en-US" noProof="0" dirty="0"/>
              <a:t>Third </a:t>
            </a:r>
            <a:r>
              <a:rPr lang="en-GB" noProof="0" dirty="0"/>
              <a:t>level</a:t>
            </a:r>
          </a:p>
          <a:p>
            <a:pPr lvl="3"/>
            <a:r>
              <a:rPr lang="en-GB" noProof="0" dirty="0"/>
              <a:t>Fourth</a:t>
            </a:r>
            <a:r>
              <a:rPr lang="en-US" noProof="0" dirty="0"/>
              <a:t> level</a:t>
            </a:r>
          </a:p>
          <a:p>
            <a:pPr lvl="4"/>
            <a:r>
              <a:rPr lang="en-GB" noProof="0" dirty="0"/>
              <a:t>Fifth</a:t>
            </a:r>
            <a:r>
              <a:rPr lang="en-US" noProof="0" dirty="0"/>
              <a:t> level</a:t>
            </a:r>
            <a:endParaRPr lang="en-GB" noProof="0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1FECB638-90E0-45FF-9E57-2E1BEA99D0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27279" y="1673225"/>
            <a:ext cx="5762854" cy="431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302"/>
            </a:lvl6pPr>
            <a:lvl7pPr>
              <a:defRPr sz="1302"/>
            </a:lvl7pPr>
            <a:lvl8pPr>
              <a:defRPr sz="1302"/>
            </a:lvl8pPr>
            <a:lvl9pPr>
              <a:defRPr sz="1302"/>
            </a:lvl9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FE92DEE-E179-466F-A2E3-A937D4BD20BC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69D56B-45C7-41CE-AF85-CFBD7346FBEF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29259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_COLOUR_BG1">
    <p:bg>
      <p:bgPr>
        <a:solidFill>
          <a:srgbClr val="E8E9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0E7C54A7-24E4-4E66-907D-44DB138DAC0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9600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A993C77-CBED-4B2B-A114-59C4D8D6CE97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1B86A34-E450-424B-A07C-89D1870D3D25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55002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LOSING1">
    <p:bg>
      <p:bgPr>
        <a:solidFill>
          <a:srgbClr val="6DCF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id="{49F9D6BA-4369-4A77-B906-1DB3998CAEE6}"/>
              </a:ext>
            </a:extLst>
          </p:cNvPr>
          <p:cNvSpPr/>
          <p:nvPr userDrawn="1"/>
        </p:nvSpPr>
        <p:spPr>
          <a:xfrm>
            <a:off x="-369664" y="0"/>
            <a:ext cx="1259500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1D3BEF3-BA94-4314-8B5C-E1B50DD15057}"/>
              </a:ext>
            </a:extLst>
          </p:cNvPr>
          <p:cNvSpPr/>
          <p:nvPr userDrawn="1"/>
        </p:nvSpPr>
        <p:spPr>
          <a:xfrm flipH="1">
            <a:off x="4699115" y="2011304"/>
            <a:ext cx="2827109" cy="2819035"/>
          </a:xfrm>
          <a:prstGeom prst="rect">
            <a:avLst/>
          </a:prstGeom>
          <a:solidFill>
            <a:schemeClr val="bg1"/>
          </a:solidFill>
          <a:ln w="9525">
            <a:solidFill>
              <a:srgbClr val="0032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72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9F16787-8A53-41D0-B7DB-805E3E72C17B}"/>
              </a:ext>
            </a:extLst>
          </p:cNvPr>
          <p:cNvSpPr txBox="1">
            <a:spLocks/>
          </p:cNvSpPr>
          <p:nvPr userDrawn="1"/>
        </p:nvSpPr>
        <p:spPr>
          <a:xfrm>
            <a:off x="4699115" y="4524207"/>
            <a:ext cx="2820471" cy="314495"/>
          </a:xfrm>
          <a:prstGeom prst="rect">
            <a:avLst/>
          </a:prstGeom>
        </p:spPr>
        <p:txBody>
          <a:bodyPr vert="horz" lIns="66151" tIns="33076" rIns="66151" bIns="33076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GB" sz="1013" dirty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7BEF393-6511-46BA-9E6C-1CDE034CBF68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4699115" y="2041527"/>
            <a:ext cx="2827111" cy="235902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140" b="0" baseline="0">
                <a:solidFill>
                  <a:srgbClr val="003249"/>
                </a:solidFill>
                <a:latin typeface="Arial" charset="0"/>
                <a:ea typeface="Arial" charset="0"/>
                <a:cs typeface="Arial" charset="0"/>
              </a:defRPr>
            </a:lvl1pPr>
            <a:lvl2pPr marL="330738" indent="0">
              <a:buNone/>
              <a:defRPr sz="1447" b="1"/>
            </a:lvl2pPr>
            <a:lvl3pPr marL="661477" indent="0">
              <a:buNone/>
              <a:defRPr sz="1302" b="1"/>
            </a:lvl3pPr>
            <a:lvl4pPr marL="992215" indent="0">
              <a:buNone/>
              <a:defRPr sz="1157" b="1"/>
            </a:lvl4pPr>
            <a:lvl5pPr marL="1322954" indent="0">
              <a:buNone/>
              <a:defRPr sz="1157" b="1"/>
            </a:lvl5pPr>
            <a:lvl6pPr marL="1653692" indent="0">
              <a:buNone/>
              <a:defRPr sz="1157" b="1"/>
            </a:lvl6pPr>
            <a:lvl7pPr marL="1984431" indent="0">
              <a:buNone/>
              <a:defRPr sz="1157" b="1"/>
            </a:lvl7pPr>
            <a:lvl8pPr marL="2315169" indent="0">
              <a:buNone/>
              <a:defRPr sz="1157" b="1"/>
            </a:lvl8pPr>
            <a:lvl9pPr marL="2645908" indent="0">
              <a:buNone/>
              <a:defRPr sz="1157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2739B0-932D-4E43-A871-586E86D63CDA}"/>
              </a:ext>
            </a:extLst>
          </p:cNvPr>
          <p:cNvSpPr txBox="1">
            <a:spLocks/>
          </p:cNvSpPr>
          <p:nvPr userDrawn="1"/>
        </p:nvSpPr>
        <p:spPr>
          <a:xfrm>
            <a:off x="4699115" y="1740025"/>
            <a:ext cx="2827111" cy="261521"/>
          </a:xfrm>
          <a:prstGeom prst="rect">
            <a:avLst/>
          </a:prstGeom>
        </p:spPr>
        <p:txBody>
          <a:bodyPr vert="horz" lIns="66151" tIns="33076" rIns="66151" bIns="3307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796" dirty="0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t>Produced by</a:t>
            </a:r>
            <a:endParaRPr lang="en-US" sz="796" dirty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495EE1E9-8C9C-4791-ADEC-8A6CB2EB49B2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4699115" y="4406774"/>
            <a:ext cx="2827111" cy="42356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1500" b="0" baseline="0">
                <a:solidFill>
                  <a:srgbClr val="003249"/>
                </a:solidFill>
                <a:latin typeface="Arial" charset="0"/>
                <a:ea typeface="Arial" charset="0"/>
                <a:cs typeface="Arial" charset="0"/>
              </a:defRPr>
            </a:lvl1pPr>
            <a:lvl2pPr marL="330738" indent="0">
              <a:buNone/>
              <a:defRPr sz="1447" b="1"/>
            </a:lvl2pPr>
            <a:lvl3pPr marL="661477" indent="0">
              <a:buNone/>
              <a:defRPr sz="1302" b="1"/>
            </a:lvl3pPr>
            <a:lvl4pPr marL="992215" indent="0">
              <a:buNone/>
              <a:defRPr sz="1157" b="1"/>
            </a:lvl4pPr>
            <a:lvl5pPr marL="1322954" indent="0">
              <a:buNone/>
              <a:defRPr sz="1157" b="1"/>
            </a:lvl5pPr>
            <a:lvl6pPr marL="1653692" indent="0">
              <a:buNone/>
              <a:defRPr sz="1157" b="1"/>
            </a:lvl6pPr>
            <a:lvl7pPr marL="1984431" indent="0">
              <a:buNone/>
              <a:defRPr sz="1157" b="1"/>
            </a:lvl7pPr>
            <a:lvl8pPr marL="2315169" indent="0">
              <a:buNone/>
              <a:defRPr sz="1157" b="1"/>
            </a:lvl8pPr>
            <a:lvl9pPr marL="2645908" indent="0">
              <a:buNone/>
              <a:defRPr sz="1157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357404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>
              <a:defRPr baseline="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309781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F73144F-B6DA-43DE-8986-0AB5D2CDA4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6000" y="154800"/>
            <a:ext cx="10108800" cy="565200"/>
          </a:xfrm>
        </p:spPr>
        <p:txBody>
          <a:bodyPr/>
          <a:lstStyle>
            <a:lvl1pPr algn="l">
              <a:defRPr sz="3000"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B4E70818-9563-4F06-956D-FEFEF006586A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8262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61AD377-1350-4EFA-894B-5CEA5EA7AA40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0652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1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65">
            <a:extLst>
              <a:ext uri="{FF2B5EF4-FFF2-40B4-BE49-F238E27FC236}">
                <a16:creationId xmlns:a16="http://schemas.microsoft.com/office/drawing/2014/main" id="{67F11124-82EC-4269-B097-AA13626176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30" y="0"/>
            <a:ext cx="12192000" cy="6858000"/>
          </a:xfrm>
          <a:prstGeom prst="rect">
            <a:avLst/>
          </a:prstGeom>
        </p:spPr>
      </p:pic>
      <p:sp>
        <p:nvSpPr>
          <p:cNvPr id="34" name="Rectangle 38">
            <a:extLst>
              <a:ext uri="{FF2B5EF4-FFF2-40B4-BE49-F238E27FC236}">
                <a16:creationId xmlns:a16="http://schemas.microsoft.com/office/drawing/2014/main" id="{9C759BF4-95BD-4497-8F73-35566BC9CAF7}"/>
              </a:ext>
            </a:extLst>
          </p:cNvPr>
          <p:cNvSpPr/>
          <p:nvPr userDrawn="1"/>
        </p:nvSpPr>
        <p:spPr>
          <a:xfrm>
            <a:off x="-1" y="0"/>
            <a:ext cx="12225600" cy="6858000"/>
          </a:xfrm>
          <a:prstGeom prst="rect">
            <a:avLst/>
          </a:prstGeom>
          <a:solidFill>
            <a:srgbClr val="003249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>
              <a:solidFill>
                <a:schemeClr val="lt1">
                  <a:alpha val="60000"/>
                </a:schemeClr>
              </a:solidFill>
            </a:endParaRPr>
          </a:p>
        </p:txBody>
      </p:sp>
      <p:grpSp>
        <p:nvGrpSpPr>
          <p:cNvPr id="4" name="Group 35" hidden="1">
            <a:extLst>
              <a:ext uri="{FF2B5EF4-FFF2-40B4-BE49-F238E27FC236}">
                <a16:creationId xmlns:a16="http://schemas.microsoft.com/office/drawing/2014/main" id="{F49FFC1C-3741-4844-8C3F-E4F557524424}"/>
              </a:ext>
            </a:extLst>
          </p:cNvPr>
          <p:cNvGrpSpPr/>
          <p:nvPr userDrawn="1"/>
        </p:nvGrpSpPr>
        <p:grpSpPr>
          <a:xfrm>
            <a:off x="-6583" y="-3"/>
            <a:ext cx="12302859" cy="6858003"/>
            <a:chOff x="-6566" y="-2"/>
            <a:chExt cx="12269309" cy="6858002"/>
          </a:xfrm>
        </p:grpSpPr>
        <p:sp>
          <p:nvSpPr>
            <p:cNvPr id="5" name="Rectangle 36">
              <a:extLst>
                <a:ext uri="{FF2B5EF4-FFF2-40B4-BE49-F238E27FC236}">
                  <a16:creationId xmlns:a16="http://schemas.microsoft.com/office/drawing/2014/main" id="{0BD74276-8ED2-4824-9998-0BAA3955CD95}"/>
                </a:ext>
              </a:extLst>
            </p:cNvPr>
            <p:cNvSpPr/>
            <p:nvPr userDrawn="1"/>
          </p:nvSpPr>
          <p:spPr>
            <a:xfrm>
              <a:off x="-6566" y="-2"/>
              <a:ext cx="12198565" cy="6858002"/>
            </a:xfrm>
            <a:prstGeom prst="rect">
              <a:avLst/>
            </a:prstGeom>
            <a:solidFill>
              <a:srgbClr val="0032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302" dirty="0"/>
            </a:p>
          </p:txBody>
        </p:sp>
        <p:grpSp>
          <p:nvGrpSpPr>
            <p:cNvPr id="6" name="Group 37">
              <a:extLst>
                <a:ext uri="{FF2B5EF4-FFF2-40B4-BE49-F238E27FC236}">
                  <a16:creationId xmlns:a16="http://schemas.microsoft.com/office/drawing/2014/main" id="{978F2107-068F-4327-9136-6EB3073A4403}"/>
                </a:ext>
              </a:extLst>
            </p:cNvPr>
            <p:cNvGrpSpPr/>
            <p:nvPr userDrawn="1"/>
          </p:nvGrpSpPr>
          <p:grpSpPr>
            <a:xfrm>
              <a:off x="442260" y="3456849"/>
              <a:ext cx="11820483" cy="2970388"/>
              <a:chOff x="442260" y="3600153"/>
              <a:chExt cx="11820483" cy="2970388"/>
            </a:xfrm>
          </p:grpSpPr>
          <p:cxnSp>
            <p:nvCxnSpPr>
              <p:cNvPr id="7" name="Straight Connector 38">
                <a:extLst>
                  <a:ext uri="{FF2B5EF4-FFF2-40B4-BE49-F238E27FC236}">
                    <a16:creationId xmlns:a16="http://schemas.microsoft.com/office/drawing/2014/main" id="{B5909EFF-FFE7-4DCA-BB35-2930538F8575}"/>
                  </a:ext>
                </a:extLst>
              </p:cNvPr>
              <p:cNvCxnSpPr/>
              <p:nvPr userDrawn="1"/>
            </p:nvCxnSpPr>
            <p:spPr>
              <a:xfrm flipV="1">
                <a:off x="930228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39">
                <a:extLst>
                  <a:ext uri="{FF2B5EF4-FFF2-40B4-BE49-F238E27FC236}">
                    <a16:creationId xmlns:a16="http://schemas.microsoft.com/office/drawing/2014/main" id="{BBF66BD5-8EBB-4321-AEA7-778A769BCD0F}"/>
                  </a:ext>
                </a:extLst>
              </p:cNvPr>
              <p:cNvCxnSpPr/>
              <p:nvPr userDrawn="1"/>
            </p:nvCxnSpPr>
            <p:spPr>
              <a:xfrm flipV="1">
                <a:off x="877305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40">
                <a:extLst>
                  <a:ext uri="{FF2B5EF4-FFF2-40B4-BE49-F238E27FC236}">
                    <a16:creationId xmlns:a16="http://schemas.microsoft.com/office/drawing/2014/main" id="{B6105F55-6F73-4EAC-A6FE-341C1EDD082D}"/>
                  </a:ext>
                </a:extLst>
              </p:cNvPr>
              <p:cNvCxnSpPr/>
              <p:nvPr userDrawn="1"/>
            </p:nvCxnSpPr>
            <p:spPr>
              <a:xfrm flipV="1">
                <a:off x="8235524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41">
                <a:extLst>
                  <a:ext uri="{FF2B5EF4-FFF2-40B4-BE49-F238E27FC236}">
                    <a16:creationId xmlns:a16="http://schemas.microsoft.com/office/drawing/2014/main" id="{231C4A1D-0D18-4C45-8CD2-9B482D211697}"/>
                  </a:ext>
                </a:extLst>
              </p:cNvPr>
              <p:cNvCxnSpPr/>
              <p:nvPr userDrawn="1"/>
            </p:nvCxnSpPr>
            <p:spPr>
              <a:xfrm flipV="1">
                <a:off x="78660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42">
                <a:extLst>
                  <a:ext uri="{FF2B5EF4-FFF2-40B4-BE49-F238E27FC236}">
                    <a16:creationId xmlns:a16="http://schemas.microsoft.com/office/drawing/2014/main" id="{887B699A-26D9-4993-847C-C919922EE7EC}"/>
                  </a:ext>
                </a:extLst>
              </p:cNvPr>
              <p:cNvCxnSpPr/>
              <p:nvPr userDrawn="1"/>
            </p:nvCxnSpPr>
            <p:spPr>
              <a:xfrm flipV="1">
                <a:off x="7498863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43">
                <a:extLst>
                  <a:ext uri="{FF2B5EF4-FFF2-40B4-BE49-F238E27FC236}">
                    <a16:creationId xmlns:a16="http://schemas.microsoft.com/office/drawing/2014/main" id="{2861B340-F5C1-4BA1-BA98-8D650473066B}"/>
                  </a:ext>
                </a:extLst>
              </p:cNvPr>
              <p:cNvCxnSpPr/>
              <p:nvPr userDrawn="1"/>
            </p:nvCxnSpPr>
            <p:spPr>
              <a:xfrm flipV="1">
                <a:off x="7127208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44">
                <a:extLst>
                  <a:ext uri="{FF2B5EF4-FFF2-40B4-BE49-F238E27FC236}">
                    <a16:creationId xmlns:a16="http://schemas.microsoft.com/office/drawing/2014/main" id="{C3568F9F-131F-4452-A304-F5E5399BCD8C}"/>
                  </a:ext>
                </a:extLst>
              </p:cNvPr>
              <p:cNvCxnSpPr/>
              <p:nvPr userDrawn="1"/>
            </p:nvCxnSpPr>
            <p:spPr>
              <a:xfrm flipV="1">
                <a:off x="675865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45">
                <a:extLst>
                  <a:ext uri="{FF2B5EF4-FFF2-40B4-BE49-F238E27FC236}">
                    <a16:creationId xmlns:a16="http://schemas.microsoft.com/office/drawing/2014/main" id="{CF836D01-B716-45B7-86B0-7412F0310BC3}"/>
                  </a:ext>
                </a:extLst>
              </p:cNvPr>
              <p:cNvCxnSpPr/>
              <p:nvPr userDrawn="1"/>
            </p:nvCxnSpPr>
            <p:spPr>
              <a:xfrm flipV="1">
                <a:off x="638946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46">
                <a:extLst>
                  <a:ext uri="{FF2B5EF4-FFF2-40B4-BE49-F238E27FC236}">
                    <a16:creationId xmlns:a16="http://schemas.microsoft.com/office/drawing/2014/main" id="{456D7560-3022-407D-A56A-387D1CF7CBBE}"/>
                  </a:ext>
                </a:extLst>
              </p:cNvPr>
              <p:cNvCxnSpPr/>
              <p:nvPr userDrawn="1"/>
            </p:nvCxnSpPr>
            <p:spPr>
              <a:xfrm flipV="1">
                <a:off x="6009868" y="3607282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47">
                <a:extLst>
                  <a:ext uri="{FF2B5EF4-FFF2-40B4-BE49-F238E27FC236}">
                    <a16:creationId xmlns:a16="http://schemas.microsoft.com/office/drawing/2014/main" id="{C7A0A529-063D-45DD-8385-C74DBDC59E7E}"/>
                  </a:ext>
                </a:extLst>
              </p:cNvPr>
              <p:cNvCxnSpPr/>
              <p:nvPr userDrawn="1"/>
            </p:nvCxnSpPr>
            <p:spPr>
              <a:xfrm flipV="1">
                <a:off x="56439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48">
                <a:extLst>
                  <a:ext uri="{FF2B5EF4-FFF2-40B4-BE49-F238E27FC236}">
                    <a16:creationId xmlns:a16="http://schemas.microsoft.com/office/drawing/2014/main" id="{A931E34D-B55F-40AD-83AF-7163B7D714F7}"/>
                  </a:ext>
                </a:extLst>
              </p:cNvPr>
              <p:cNvCxnSpPr/>
              <p:nvPr userDrawn="1"/>
            </p:nvCxnSpPr>
            <p:spPr>
              <a:xfrm flipV="1">
                <a:off x="526926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49">
                <a:extLst>
                  <a:ext uri="{FF2B5EF4-FFF2-40B4-BE49-F238E27FC236}">
                    <a16:creationId xmlns:a16="http://schemas.microsoft.com/office/drawing/2014/main" id="{85C0AB43-36CD-4E1C-BBD6-F6E40C7E2D07}"/>
                  </a:ext>
                </a:extLst>
              </p:cNvPr>
              <p:cNvCxnSpPr/>
              <p:nvPr userDrawn="1"/>
            </p:nvCxnSpPr>
            <p:spPr>
              <a:xfrm flipV="1">
                <a:off x="48896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50">
                <a:extLst>
                  <a:ext uri="{FF2B5EF4-FFF2-40B4-BE49-F238E27FC236}">
                    <a16:creationId xmlns:a16="http://schemas.microsoft.com/office/drawing/2014/main" id="{78CD91FC-28C9-4AC7-87D2-3236ADA79432}"/>
                  </a:ext>
                </a:extLst>
              </p:cNvPr>
              <p:cNvCxnSpPr/>
              <p:nvPr userDrawn="1"/>
            </p:nvCxnSpPr>
            <p:spPr>
              <a:xfrm flipV="1">
                <a:off x="452332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51">
                <a:extLst>
                  <a:ext uri="{FF2B5EF4-FFF2-40B4-BE49-F238E27FC236}">
                    <a16:creationId xmlns:a16="http://schemas.microsoft.com/office/drawing/2014/main" id="{43CC5094-48A5-4786-A10E-9CE8FDA8F34F}"/>
                  </a:ext>
                </a:extLst>
              </p:cNvPr>
              <p:cNvCxnSpPr/>
              <p:nvPr userDrawn="1"/>
            </p:nvCxnSpPr>
            <p:spPr>
              <a:xfrm flipV="1">
                <a:off x="415592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52">
                <a:extLst>
                  <a:ext uri="{FF2B5EF4-FFF2-40B4-BE49-F238E27FC236}">
                    <a16:creationId xmlns:a16="http://schemas.microsoft.com/office/drawing/2014/main" id="{B1CF75A4-9F1F-48F6-AFDA-C7897F2C1B55}"/>
                  </a:ext>
                </a:extLst>
              </p:cNvPr>
              <p:cNvCxnSpPr/>
              <p:nvPr userDrawn="1"/>
            </p:nvCxnSpPr>
            <p:spPr>
              <a:xfrm flipV="1">
                <a:off x="3786582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53">
                <a:extLst>
                  <a:ext uri="{FF2B5EF4-FFF2-40B4-BE49-F238E27FC236}">
                    <a16:creationId xmlns:a16="http://schemas.microsoft.com/office/drawing/2014/main" id="{D8B3EC32-3BCC-4CF3-A8AB-D5695C387FB1}"/>
                  </a:ext>
                </a:extLst>
              </p:cNvPr>
              <p:cNvCxnSpPr/>
              <p:nvPr userDrawn="1"/>
            </p:nvCxnSpPr>
            <p:spPr>
              <a:xfrm flipV="1">
                <a:off x="342049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54">
                <a:extLst>
                  <a:ext uri="{FF2B5EF4-FFF2-40B4-BE49-F238E27FC236}">
                    <a16:creationId xmlns:a16="http://schemas.microsoft.com/office/drawing/2014/main" id="{646D2636-826F-4188-AECD-8E9F547C330E}"/>
                  </a:ext>
                </a:extLst>
              </p:cNvPr>
              <p:cNvCxnSpPr/>
              <p:nvPr userDrawn="1"/>
            </p:nvCxnSpPr>
            <p:spPr>
              <a:xfrm flipV="1">
                <a:off x="305109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55">
                <a:extLst>
                  <a:ext uri="{FF2B5EF4-FFF2-40B4-BE49-F238E27FC236}">
                    <a16:creationId xmlns:a16="http://schemas.microsoft.com/office/drawing/2014/main" id="{D5190618-4665-4F2E-8844-020AD30239F6}"/>
                  </a:ext>
                </a:extLst>
              </p:cNvPr>
              <p:cNvCxnSpPr/>
              <p:nvPr userDrawn="1"/>
            </p:nvCxnSpPr>
            <p:spPr>
              <a:xfrm flipV="1">
                <a:off x="267428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56">
                <a:extLst>
                  <a:ext uri="{FF2B5EF4-FFF2-40B4-BE49-F238E27FC236}">
                    <a16:creationId xmlns:a16="http://schemas.microsoft.com/office/drawing/2014/main" id="{E501E497-7672-440E-967B-911C1D6B4B10}"/>
                  </a:ext>
                </a:extLst>
              </p:cNvPr>
              <p:cNvCxnSpPr/>
              <p:nvPr userDrawn="1"/>
            </p:nvCxnSpPr>
            <p:spPr>
              <a:xfrm flipV="1">
                <a:off x="23085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57">
                <a:extLst>
                  <a:ext uri="{FF2B5EF4-FFF2-40B4-BE49-F238E27FC236}">
                    <a16:creationId xmlns:a16="http://schemas.microsoft.com/office/drawing/2014/main" id="{8A688C29-83E0-4CC9-A8C5-B6B30A57710C}"/>
                  </a:ext>
                </a:extLst>
              </p:cNvPr>
              <p:cNvCxnSpPr/>
              <p:nvPr userDrawn="1"/>
            </p:nvCxnSpPr>
            <p:spPr>
              <a:xfrm flipV="1">
                <a:off x="193107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58">
                <a:extLst>
                  <a:ext uri="{FF2B5EF4-FFF2-40B4-BE49-F238E27FC236}">
                    <a16:creationId xmlns:a16="http://schemas.microsoft.com/office/drawing/2014/main" id="{8D3348AE-2C08-472A-92E4-12BF79B738D1}"/>
                  </a:ext>
                </a:extLst>
              </p:cNvPr>
              <p:cNvCxnSpPr/>
              <p:nvPr userDrawn="1"/>
            </p:nvCxnSpPr>
            <p:spPr>
              <a:xfrm flipV="1">
                <a:off x="155844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59">
                <a:extLst>
                  <a:ext uri="{FF2B5EF4-FFF2-40B4-BE49-F238E27FC236}">
                    <a16:creationId xmlns:a16="http://schemas.microsoft.com/office/drawing/2014/main" id="{D93531AE-9D57-49CA-BC46-F7384685F786}"/>
                  </a:ext>
                </a:extLst>
              </p:cNvPr>
              <p:cNvCxnSpPr/>
              <p:nvPr userDrawn="1"/>
            </p:nvCxnSpPr>
            <p:spPr>
              <a:xfrm flipV="1">
                <a:off x="11883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60">
                <a:extLst>
                  <a:ext uri="{FF2B5EF4-FFF2-40B4-BE49-F238E27FC236}">
                    <a16:creationId xmlns:a16="http://schemas.microsoft.com/office/drawing/2014/main" id="{6130565B-76F2-434C-8896-54E337D6B462}"/>
                  </a:ext>
                </a:extLst>
              </p:cNvPr>
              <p:cNvCxnSpPr/>
              <p:nvPr userDrawn="1"/>
            </p:nvCxnSpPr>
            <p:spPr>
              <a:xfrm flipV="1">
                <a:off x="81408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61">
                <a:extLst>
                  <a:ext uri="{FF2B5EF4-FFF2-40B4-BE49-F238E27FC236}">
                    <a16:creationId xmlns:a16="http://schemas.microsoft.com/office/drawing/2014/main" id="{A0D45B84-40CC-46CF-ACE4-C3A1732817B3}"/>
                  </a:ext>
                </a:extLst>
              </p:cNvPr>
              <p:cNvCxnSpPr/>
              <p:nvPr userDrawn="1"/>
            </p:nvCxnSpPr>
            <p:spPr>
              <a:xfrm flipV="1">
                <a:off x="4422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07D574C9-96B2-42EF-A9BC-D62E458D5C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09754-3A1E-461E-B289-FE7FC85C2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000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pic>
        <p:nvPicPr>
          <p:cNvPr id="93" name="Picture 58">
            <a:extLst>
              <a:ext uri="{FF2B5EF4-FFF2-40B4-BE49-F238E27FC236}">
                <a16:creationId xmlns:a16="http://schemas.microsoft.com/office/drawing/2014/main" id="{FACF339E-D219-4088-BAC1-2C9C82F8139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sp>
        <p:nvSpPr>
          <p:cNvPr id="31" name="Text Box 38">
            <a:extLst>
              <a:ext uri="{FF2B5EF4-FFF2-40B4-BE49-F238E27FC236}">
                <a16:creationId xmlns:a16="http://schemas.microsoft.com/office/drawing/2014/main" id="{877F5B03-CBC3-47CB-9BB2-474A78C4A2D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5939" y="6201716"/>
            <a:ext cx="375149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 lvl="2" algn="r">
              <a:spcBef>
                <a:spcPct val="50000"/>
              </a:spcBef>
            </a:pPr>
            <a:fld id="{BBA2E11D-44E1-43DD-A173-928128880055}" type="slidenum">
              <a:rPr lang="en-GB" sz="800" noProof="1" smtClean="0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pPr lvl="2" algn="r">
                <a:spcBef>
                  <a:spcPct val="50000"/>
                </a:spcBef>
              </a:pPr>
              <a:t>‹#›</a:t>
            </a:fld>
            <a:endParaRPr lang="en-GB" sz="800" b="0" i="0" noProof="0" dirty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29EE444F-6605-400F-BF7E-C6FB5D4308CE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D20DA465-76C5-4858-B030-FBB9CA538CD7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9" name="Picture 5">
            <a:extLst>
              <a:ext uri="{FF2B5EF4-FFF2-40B4-BE49-F238E27FC236}">
                <a16:creationId xmlns:a16="http://schemas.microsoft.com/office/drawing/2014/main" id="{F46AEE21-774A-4AB5-ADC4-A6979F397CFE}"/>
              </a:ext>
            </a:extLst>
          </p:cNvPr>
          <p:cNvPicPr>
            <a:picLocks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38000" cy="104400"/>
          </a:xfrm>
          <a:prstGeom prst="rect">
            <a:avLst/>
          </a:prstGeom>
        </p:spPr>
      </p:pic>
      <p:grpSp>
        <p:nvGrpSpPr>
          <p:cNvPr id="120" name="Group 119">
            <a:extLst>
              <a:ext uri="{FF2B5EF4-FFF2-40B4-BE49-F238E27FC236}">
                <a16:creationId xmlns:a16="http://schemas.microsoft.com/office/drawing/2014/main" id="{B62DEE40-2A6F-48B4-B614-F9FFD314DAD6}"/>
              </a:ext>
            </a:extLst>
          </p:cNvPr>
          <p:cNvGrpSpPr/>
          <p:nvPr userDrawn="1"/>
        </p:nvGrpSpPr>
        <p:grpSpPr>
          <a:xfrm>
            <a:off x="226688" y="6569736"/>
            <a:ext cx="9628745" cy="144114"/>
            <a:chOff x="1076500" y="4469696"/>
            <a:chExt cx="9628745" cy="144114"/>
          </a:xfrm>
        </p:grpSpPr>
        <p:pic>
          <p:nvPicPr>
            <p:cNvPr id="121" name="Picture 120" descr="de.png">
              <a:extLst>
                <a:ext uri="{FF2B5EF4-FFF2-40B4-BE49-F238E27FC236}">
                  <a16:creationId xmlns:a16="http://schemas.microsoft.com/office/drawing/2014/main" id="{A970B62A-0203-4A19-A455-F20B73D59B5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65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2" name="Picture 121" descr="at.png">
              <a:extLst>
                <a:ext uri="{FF2B5EF4-FFF2-40B4-BE49-F238E27FC236}">
                  <a16:creationId xmlns:a16="http://schemas.microsoft.com/office/drawing/2014/main" id="{2118AA6D-2BA2-4486-A409-BE12E03391A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76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3" name="Picture 122" descr="be.png">
              <a:extLst>
                <a:ext uri="{FF2B5EF4-FFF2-40B4-BE49-F238E27FC236}">
                  <a16:creationId xmlns:a16="http://schemas.microsoft.com/office/drawing/2014/main" id="{910F3EC6-2D46-4307-8994-5D4E9146B91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87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4" name="Picture 123" descr="dk.png">
              <a:extLst>
                <a:ext uri="{FF2B5EF4-FFF2-40B4-BE49-F238E27FC236}">
                  <a16:creationId xmlns:a16="http://schemas.microsoft.com/office/drawing/2014/main" id="{279315D7-7027-46F2-8BB6-616A1A632D3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99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5" name="Picture 124" descr="es.png">
              <a:extLst>
                <a:ext uri="{FF2B5EF4-FFF2-40B4-BE49-F238E27FC236}">
                  <a16:creationId xmlns:a16="http://schemas.microsoft.com/office/drawing/2014/main" id="{2DC21960-D345-4761-90DF-C265D8FC9B6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10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6" name="Picture 125" descr="ee.png">
              <a:extLst>
                <a:ext uri="{FF2B5EF4-FFF2-40B4-BE49-F238E27FC236}">
                  <a16:creationId xmlns:a16="http://schemas.microsoft.com/office/drawing/2014/main" id="{AE732C6B-6E77-4297-AB9C-876958CFC44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22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7" name="Picture 126" descr="fi.png">
              <a:extLst>
                <a:ext uri="{FF2B5EF4-FFF2-40B4-BE49-F238E27FC236}">
                  <a16:creationId xmlns:a16="http://schemas.microsoft.com/office/drawing/2014/main" id="{88E809BD-3DCE-4D00-80F9-6E4F8ADF7CD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33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8" name="Picture 127" descr="fr.png">
              <a:extLst>
                <a:ext uri="{FF2B5EF4-FFF2-40B4-BE49-F238E27FC236}">
                  <a16:creationId xmlns:a16="http://schemas.microsoft.com/office/drawing/2014/main" id="{A08EF01A-0FFE-4318-A5B8-BCD112CEF2E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9" name="Picture 128" descr="gr.png">
              <a:extLst>
                <a:ext uri="{FF2B5EF4-FFF2-40B4-BE49-F238E27FC236}">
                  <a16:creationId xmlns:a16="http://schemas.microsoft.com/office/drawing/2014/main" id="{59E0B1D7-1A7A-4B91-9F22-40878A373EA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56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0" name="Picture 129" descr="hu.png">
              <a:extLst>
                <a:ext uri="{FF2B5EF4-FFF2-40B4-BE49-F238E27FC236}">
                  <a16:creationId xmlns:a16="http://schemas.microsoft.com/office/drawing/2014/main" id="{28891A48-D5B6-4788-8B1F-E988F7E6AD0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67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1" name="Picture 130" descr="ie.png">
              <a:extLst>
                <a:ext uri="{FF2B5EF4-FFF2-40B4-BE49-F238E27FC236}">
                  <a16:creationId xmlns:a16="http://schemas.microsoft.com/office/drawing/2014/main" id="{769D02BD-EE9A-4A79-8AD6-9EA0337CB17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79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2" name="Picture 131" descr="it.png">
              <a:extLst>
                <a:ext uri="{FF2B5EF4-FFF2-40B4-BE49-F238E27FC236}">
                  <a16:creationId xmlns:a16="http://schemas.microsoft.com/office/drawing/2014/main" id="{45A7C867-FE7D-4AF0-A116-BC26BEAB11F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90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3" name="Picture 132" descr="lu.png">
              <a:extLst>
                <a:ext uri="{FF2B5EF4-FFF2-40B4-BE49-F238E27FC236}">
                  <a16:creationId xmlns:a16="http://schemas.microsoft.com/office/drawing/2014/main" id="{F043634E-08BA-45EB-AF36-C2173012477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01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4" name="Picture 133" descr="no.png">
              <a:extLst>
                <a:ext uri="{FF2B5EF4-FFF2-40B4-BE49-F238E27FC236}">
                  <a16:creationId xmlns:a16="http://schemas.microsoft.com/office/drawing/2014/main" id="{8F83A6EA-60BE-449A-BE15-F7171AF6DBB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13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5" name="Picture 134" descr="nl.png">
              <a:extLst>
                <a:ext uri="{FF2B5EF4-FFF2-40B4-BE49-F238E27FC236}">
                  <a16:creationId xmlns:a16="http://schemas.microsoft.com/office/drawing/2014/main" id="{5C53ADEC-5298-435F-9085-28BC66C7784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24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6" name="Picture 135" descr="pl.png">
              <a:extLst>
                <a:ext uri="{FF2B5EF4-FFF2-40B4-BE49-F238E27FC236}">
                  <a16:creationId xmlns:a16="http://schemas.microsoft.com/office/drawing/2014/main" id="{276E3270-CC55-41C4-BFD3-1780C5D7606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36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7" name="Picture 136" descr="pt.png">
              <a:extLst>
                <a:ext uri="{FF2B5EF4-FFF2-40B4-BE49-F238E27FC236}">
                  <a16:creationId xmlns:a16="http://schemas.microsoft.com/office/drawing/2014/main" id="{410F4D53-E973-43D1-B451-43DE79BFD5D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47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8" name="Picture 137" descr="cz.png">
              <a:extLst>
                <a:ext uri="{FF2B5EF4-FFF2-40B4-BE49-F238E27FC236}">
                  <a16:creationId xmlns:a16="http://schemas.microsoft.com/office/drawing/2014/main" id="{47413069-E476-4EA7-BFEB-82383ADA32F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58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9" name="Picture 138" descr="ro.png">
              <a:extLst>
                <a:ext uri="{FF2B5EF4-FFF2-40B4-BE49-F238E27FC236}">
                  <a16:creationId xmlns:a16="http://schemas.microsoft.com/office/drawing/2014/main" id="{0611F224-68EE-4B38-8DDF-874AA3F9B49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70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40" name="Picture 139" descr="se.png">
              <a:extLst>
                <a:ext uri="{FF2B5EF4-FFF2-40B4-BE49-F238E27FC236}">
                  <a16:creationId xmlns:a16="http://schemas.microsoft.com/office/drawing/2014/main" id="{77B092B8-38B2-4D25-BC43-B0AE871D9F2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93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41" name="Picture 140" descr="ch.png">
              <a:extLst>
                <a:ext uri="{FF2B5EF4-FFF2-40B4-BE49-F238E27FC236}">
                  <a16:creationId xmlns:a16="http://schemas.microsoft.com/office/drawing/2014/main" id="{08EEFAF5-09B6-479C-AACD-9EDAE9A11B7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0442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42" name="Picture 141" descr="uk.png">
              <a:extLst>
                <a:ext uri="{FF2B5EF4-FFF2-40B4-BE49-F238E27FC236}">
                  <a16:creationId xmlns:a16="http://schemas.microsoft.com/office/drawing/2014/main" id="{B3C491C5-2561-4BBA-9E30-8910CC5C9C1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81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43" name="Picture 142">
              <a:extLst>
                <a:ext uri="{FF2B5EF4-FFF2-40B4-BE49-F238E27FC236}">
                  <a16:creationId xmlns:a16="http://schemas.microsoft.com/office/drawing/2014/main" id="{1A87645F-DA8D-4EBE-90AE-0C0110F2E75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8598" y="4469696"/>
              <a:ext cx="216000" cy="144000"/>
            </a:xfrm>
            <a:prstGeom prst="rect">
              <a:avLst/>
            </a:prstGeom>
          </p:spPr>
        </p:pic>
        <p:pic>
          <p:nvPicPr>
            <p:cNvPr id="144" name="Picture 143">
              <a:extLst>
                <a:ext uri="{FF2B5EF4-FFF2-40B4-BE49-F238E27FC236}">
                  <a16:creationId xmlns:a16="http://schemas.microsoft.com/office/drawing/2014/main" id="{EAECBD0D-E692-4C4E-AB5C-2D881A4C4AF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/>
            <a:stretch>
              <a:fillRect/>
            </a:stretch>
          </p:blipFill>
          <p:spPr>
            <a:xfrm>
              <a:off x="9768386" y="4469696"/>
              <a:ext cx="216000" cy="144000"/>
            </a:xfrm>
            <a:prstGeom prst="rect">
              <a:avLst/>
            </a:prstGeom>
          </p:spPr>
        </p:pic>
        <p:pic>
          <p:nvPicPr>
            <p:cNvPr id="145" name="Picture 144" descr="ca.png">
              <a:extLst>
                <a:ext uri="{FF2B5EF4-FFF2-40B4-BE49-F238E27FC236}">
                  <a16:creationId xmlns:a16="http://schemas.microsoft.com/office/drawing/2014/main" id="{EB46C3C7-C174-477F-B584-AC79193E180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89245" y="4469696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46" name="Picture 145" descr="si.png">
              <a:extLst>
                <a:ext uri="{FF2B5EF4-FFF2-40B4-BE49-F238E27FC236}">
                  <a16:creationId xmlns:a16="http://schemas.microsoft.com/office/drawing/2014/main" id="{C5479B25-6EEF-4101-9A61-1E42A09C761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28174" y="4469696"/>
              <a:ext cx="217284" cy="1436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24599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>
            <a:extLst>
              <a:ext uri="{FF2B5EF4-FFF2-40B4-BE49-F238E27FC236}">
                <a16:creationId xmlns:a16="http://schemas.microsoft.com/office/drawing/2014/main" id="{0103AB9D-4033-450F-9AFB-12010B6E635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33" y="0"/>
            <a:ext cx="12192000" cy="6858000"/>
          </a:xfrm>
          <a:prstGeom prst="rect">
            <a:avLst/>
          </a:prstGeom>
        </p:spPr>
      </p:pic>
      <p:sp>
        <p:nvSpPr>
          <p:cNvPr id="34" name="Rectangle 38">
            <a:extLst>
              <a:ext uri="{FF2B5EF4-FFF2-40B4-BE49-F238E27FC236}">
                <a16:creationId xmlns:a16="http://schemas.microsoft.com/office/drawing/2014/main" id="{9C759BF4-95BD-4497-8F73-35566BC9CAF7}"/>
              </a:ext>
            </a:extLst>
          </p:cNvPr>
          <p:cNvSpPr/>
          <p:nvPr userDrawn="1"/>
        </p:nvSpPr>
        <p:spPr>
          <a:xfrm>
            <a:off x="-2" y="0"/>
            <a:ext cx="12225339" cy="6858000"/>
          </a:xfrm>
          <a:prstGeom prst="rect">
            <a:avLst/>
          </a:prstGeom>
          <a:solidFill>
            <a:srgbClr val="003249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lt1">
                  <a:alpha val="60000"/>
                </a:schemeClr>
              </a:solidFill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7D574C9-96B2-42EF-A9BC-D62E458D5C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pic>
        <p:nvPicPr>
          <p:cNvPr id="32" name="Picture 58">
            <a:extLst>
              <a:ext uri="{FF2B5EF4-FFF2-40B4-BE49-F238E27FC236}">
                <a16:creationId xmlns:a16="http://schemas.microsoft.com/office/drawing/2014/main" id="{A9766FEA-5C39-42C1-9AEE-A80D8B6D13B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09754-3A1E-461E-B289-FE7FC85C2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000"/>
            <a:ext cx="11795828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4" name="Text Box 38">
            <a:extLst>
              <a:ext uri="{FF2B5EF4-FFF2-40B4-BE49-F238E27FC236}">
                <a16:creationId xmlns:a16="http://schemas.microsoft.com/office/drawing/2014/main" id="{CC8E513C-B257-4001-A64F-C4F555784E6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5939" y="6201716"/>
            <a:ext cx="375149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 lvl="2" algn="r">
              <a:spcBef>
                <a:spcPct val="50000"/>
              </a:spcBef>
            </a:pPr>
            <a:fld id="{BBA2E11D-44E1-43DD-A173-928128880055}" type="slidenum">
              <a:rPr lang="en-GB" sz="800" noProof="1" smtClean="0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pPr lvl="2" algn="r">
                <a:spcBef>
                  <a:spcPct val="50000"/>
                </a:spcBef>
              </a:pPr>
              <a:t>‹#›</a:t>
            </a:fld>
            <a:endParaRPr lang="en-GB" sz="800" b="0" i="0" noProof="0" dirty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275813CB-4394-43D3-A6B9-ACE26136B241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325E3871-9DD3-4380-BBB0-9E0A8BFDF550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" name="Picture 5">
            <a:extLst>
              <a:ext uri="{FF2B5EF4-FFF2-40B4-BE49-F238E27FC236}">
                <a16:creationId xmlns:a16="http://schemas.microsoft.com/office/drawing/2014/main" id="{663393E8-7604-477C-92ED-F503CA6D7EE9}"/>
              </a:ext>
            </a:extLst>
          </p:cNvPr>
          <p:cNvPicPr>
            <a:picLocks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38000" cy="104400"/>
          </a:xfrm>
          <a:prstGeom prst="rect">
            <a:avLst/>
          </a:prstGeom>
        </p:spPr>
      </p:pic>
      <p:grpSp>
        <p:nvGrpSpPr>
          <p:cNvPr id="65" name="Group 64">
            <a:extLst>
              <a:ext uri="{FF2B5EF4-FFF2-40B4-BE49-F238E27FC236}">
                <a16:creationId xmlns:a16="http://schemas.microsoft.com/office/drawing/2014/main" id="{684BDC99-C1D9-4528-A72A-2D4001C96AA0}"/>
              </a:ext>
            </a:extLst>
          </p:cNvPr>
          <p:cNvGrpSpPr/>
          <p:nvPr userDrawn="1"/>
        </p:nvGrpSpPr>
        <p:grpSpPr>
          <a:xfrm>
            <a:off x="226688" y="6569736"/>
            <a:ext cx="9628745" cy="144114"/>
            <a:chOff x="1076500" y="4469696"/>
            <a:chExt cx="9628745" cy="144114"/>
          </a:xfrm>
        </p:grpSpPr>
        <p:pic>
          <p:nvPicPr>
            <p:cNvPr id="66" name="Picture 65" descr="de.png">
              <a:extLst>
                <a:ext uri="{FF2B5EF4-FFF2-40B4-BE49-F238E27FC236}">
                  <a16:creationId xmlns:a16="http://schemas.microsoft.com/office/drawing/2014/main" id="{F034AC13-1EEF-41F8-AE58-AFAE5F7BE02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65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7" name="Picture 66" descr="at.png">
              <a:extLst>
                <a:ext uri="{FF2B5EF4-FFF2-40B4-BE49-F238E27FC236}">
                  <a16:creationId xmlns:a16="http://schemas.microsoft.com/office/drawing/2014/main" id="{664F28BA-7502-421D-B101-5362E71CF65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76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8" name="Picture 67" descr="be.png">
              <a:extLst>
                <a:ext uri="{FF2B5EF4-FFF2-40B4-BE49-F238E27FC236}">
                  <a16:creationId xmlns:a16="http://schemas.microsoft.com/office/drawing/2014/main" id="{DC140489-71A9-4BF7-A35B-69576525CB6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87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9" name="Picture 68" descr="dk.png">
              <a:extLst>
                <a:ext uri="{FF2B5EF4-FFF2-40B4-BE49-F238E27FC236}">
                  <a16:creationId xmlns:a16="http://schemas.microsoft.com/office/drawing/2014/main" id="{A7D51D07-2CB5-4767-9EA3-39B64196273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99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0" name="Picture 69" descr="es.png">
              <a:extLst>
                <a:ext uri="{FF2B5EF4-FFF2-40B4-BE49-F238E27FC236}">
                  <a16:creationId xmlns:a16="http://schemas.microsoft.com/office/drawing/2014/main" id="{2EEC56CB-024A-423E-B9CF-FE0DB325655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10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1" name="Picture 70" descr="ee.png">
              <a:extLst>
                <a:ext uri="{FF2B5EF4-FFF2-40B4-BE49-F238E27FC236}">
                  <a16:creationId xmlns:a16="http://schemas.microsoft.com/office/drawing/2014/main" id="{D6401585-748D-4FDB-BDD1-D6A1EA5E2CD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22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2" name="Picture 71" descr="fi.png">
              <a:extLst>
                <a:ext uri="{FF2B5EF4-FFF2-40B4-BE49-F238E27FC236}">
                  <a16:creationId xmlns:a16="http://schemas.microsoft.com/office/drawing/2014/main" id="{2CACA929-FD02-440D-B59F-0496A188443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33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3" name="Picture 72" descr="fr.png">
              <a:extLst>
                <a:ext uri="{FF2B5EF4-FFF2-40B4-BE49-F238E27FC236}">
                  <a16:creationId xmlns:a16="http://schemas.microsoft.com/office/drawing/2014/main" id="{DAED9F16-79ED-4941-933F-F3740433FFD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4" name="Picture 73" descr="gr.png">
              <a:extLst>
                <a:ext uri="{FF2B5EF4-FFF2-40B4-BE49-F238E27FC236}">
                  <a16:creationId xmlns:a16="http://schemas.microsoft.com/office/drawing/2014/main" id="{C7EC3B9F-9E65-4BDC-865F-892967AA007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56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5" name="Picture 74" descr="hu.png">
              <a:extLst>
                <a:ext uri="{FF2B5EF4-FFF2-40B4-BE49-F238E27FC236}">
                  <a16:creationId xmlns:a16="http://schemas.microsoft.com/office/drawing/2014/main" id="{8D7B2CE5-AF57-438B-BCEB-36D98E80528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67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6" name="Picture 75" descr="ie.png">
              <a:extLst>
                <a:ext uri="{FF2B5EF4-FFF2-40B4-BE49-F238E27FC236}">
                  <a16:creationId xmlns:a16="http://schemas.microsoft.com/office/drawing/2014/main" id="{FACE792E-4573-4359-BDDC-A6BEBFC2D2A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79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7" name="Picture 76" descr="it.png">
              <a:extLst>
                <a:ext uri="{FF2B5EF4-FFF2-40B4-BE49-F238E27FC236}">
                  <a16:creationId xmlns:a16="http://schemas.microsoft.com/office/drawing/2014/main" id="{FE1E0052-6DA8-4408-9233-8DE651EAC39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90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8" name="Picture 77" descr="lu.png">
              <a:extLst>
                <a:ext uri="{FF2B5EF4-FFF2-40B4-BE49-F238E27FC236}">
                  <a16:creationId xmlns:a16="http://schemas.microsoft.com/office/drawing/2014/main" id="{D4C18404-1A13-45B2-B6BB-81B0EDEAC9E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01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9" name="Picture 78" descr="no.png">
              <a:extLst>
                <a:ext uri="{FF2B5EF4-FFF2-40B4-BE49-F238E27FC236}">
                  <a16:creationId xmlns:a16="http://schemas.microsoft.com/office/drawing/2014/main" id="{FA2DDEEF-D0DD-4A9E-998C-27AADF73472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13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0" name="Picture 79" descr="nl.png">
              <a:extLst>
                <a:ext uri="{FF2B5EF4-FFF2-40B4-BE49-F238E27FC236}">
                  <a16:creationId xmlns:a16="http://schemas.microsoft.com/office/drawing/2014/main" id="{A0872AC7-5F0A-4D43-BEF0-E0AB690C4C3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24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1" name="Picture 80" descr="pl.png">
              <a:extLst>
                <a:ext uri="{FF2B5EF4-FFF2-40B4-BE49-F238E27FC236}">
                  <a16:creationId xmlns:a16="http://schemas.microsoft.com/office/drawing/2014/main" id="{642FEDC5-EB8D-4421-8869-C754AECD636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36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2" name="Picture 81" descr="pt.png">
              <a:extLst>
                <a:ext uri="{FF2B5EF4-FFF2-40B4-BE49-F238E27FC236}">
                  <a16:creationId xmlns:a16="http://schemas.microsoft.com/office/drawing/2014/main" id="{49D0D463-5E2E-423D-9110-F1B60BED033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47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3" name="Picture 82" descr="cz.png">
              <a:extLst>
                <a:ext uri="{FF2B5EF4-FFF2-40B4-BE49-F238E27FC236}">
                  <a16:creationId xmlns:a16="http://schemas.microsoft.com/office/drawing/2014/main" id="{D1E35DDC-73DD-4F6B-9DDF-DAB91501E05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58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4" name="Picture 83" descr="ro.png">
              <a:extLst>
                <a:ext uri="{FF2B5EF4-FFF2-40B4-BE49-F238E27FC236}">
                  <a16:creationId xmlns:a16="http://schemas.microsoft.com/office/drawing/2014/main" id="{3BA2EC76-AFDC-42C5-BF4B-6B0FC83FB2E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70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5" name="Picture 84" descr="se.png">
              <a:extLst>
                <a:ext uri="{FF2B5EF4-FFF2-40B4-BE49-F238E27FC236}">
                  <a16:creationId xmlns:a16="http://schemas.microsoft.com/office/drawing/2014/main" id="{D4E95AA9-6EC6-4472-8BE0-C2F38616020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93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6" name="Picture 85" descr="ch.png">
              <a:extLst>
                <a:ext uri="{FF2B5EF4-FFF2-40B4-BE49-F238E27FC236}">
                  <a16:creationId xmlns:a16="http://schemas.microsoft.com/office/drawing/2014/main" id="{AF7320CB-BE31-4CAF-AA55-0770745B63E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0442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7" name="Picture 86" descr="uk.png">
              <a:extLst>
                <a:ext uri="{FF2B5EF4-FFF2-40B4-BE49-F238E27FC236}">
                  <a16:creationId xmlns:a16="http://schemas.microsoft.com/office/drawing/2014/main" id="{AE392A63-49C8-4DD0-8BC8-5580D30E188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81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8" name="Picture 87">
              <a:extLst>
                <a:ext uri="{FF2B5EF4-FFF2-40B4-BE49-F238E27FC236}">
                  <a16:creationId xmlns:a16="http://schemas.microsoft.com/office/drawing/2014/main" id="{31A6A25C-BDCE-49B8-8D55-B39E4FC25AD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8598" y="4469696"/>
              <a:ext cx="216000" cy="144000"/>
            </a:xfrm>
            <a:prstGeom prst="rect">
              <a:avLst/>
            </a:prstGeom>
          </p:spPr>
        </p:pic>
        <p:pic>
          <p:nvPicPr>
            <p:cNvPr id="89" name="Picture 88">
              <a:extLst>
                <a:ext uri="{FF2B5EF4-FFF2-40B4-BE49-F238E27FC236}">
                  <a16:creationId xmlns:a16="http://schemas.microsoft.com/office/drawing/2014/main" id="{4C71BA6F-62C8-4F62-B8FE-1A463E23FDC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/>
            <a:stretch>
              <a:fillRect/>
            </a:stretch>
          </p:blipFill>
          <p:spPr>
            <a:xfrm>
              <a:off x="9768386" y="4469696"/>
              <a:ext cx="216000" cy="144000"/>
            </a:xfrm>
            <a:prstGeom prst="rect">
              <a:avLst/>
            </a:prstGeom>
          </p:spPr>
        </p:pic>
        <p:pic>
          <p:nvPicPr>
            <p:cNvPr id="90" name="Picture 89" descr="ca.png">
              <a:extLst>
                <a:ext uri="{FF2B5EF4-FFF2-40B4-BE49-F238E27FC236}">
                  <a16:creationId xmlns:a16="http://schemas.microsoft.com/office/drawing/2014/main" id="{E9C5BA1B-5C5C-4AED-B62D-C637E616697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89245" y="4469696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1" name="Picture 90" descr="si.png">
              <a:extLst>
                <a:ext uri="{FF2B5EF4-FFF2-40B4-BE49-F238E27FC236}">
                  <a16:creationId xmlns:a16="http://schemas.microsoft.com/office/drawing/2014/main" id="{8F61DC0C-D87B-4D08-B5DB-B5333F0BF30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28174" y="4469696"/>
              <a:ext cx="217284" cy="1436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38715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BG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A398890-117D-44A3-97A3-567CB60E6D4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33" y="-1"/>
            <a:ext cx="12191999" cy="6858001"/>
          </a:xfrm>
          <a:prstGeom prst="rect">
            <a:avLst/>
          </a:prstGeom>
        </p:spPr>
      </p:pic>
      <p:sp>
        <p:nvSpPr>
          <p:cNvPr id="34" name="Rectangle 38">
            <a:extLst>
              <a:ext uri="{FF2B5EF4-FFF2-40B4-BE49-F238E27FC236}">
                <a16:creationId xmlns:a16="http://schemas.microsoft.com/office/drawing/2014/main" id="{9C759BF4-95BD-4497-8F73-35566BC9CAF7}"/>
              </a:ext>
            </a:extLst>
          </p:cNvPr>
          <p:cNvSpPr/>
          <p:nvPr userDrawn="1"/>
        </p:nvSpPr>
        <p:spPr>
          <a:xfrm>
            <a:off x="-1" y="0"/>
            <a:ext cx="12222000" cy="6858000"/>
          </a:xfrm>
          <a:prstGeom prst="rect">
            <a:avLst/>
          </a:prstGeom>
          <a:solidFill>
            <a:srgbClr val="003249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lt1">
                  <a:alpha val="60000"/>
                </a:schemeClr>
              </a:solidFill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7D574C9-96B2-42EF-A9BC-D62E458D5C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09754-3A1E-461E-B289-FE7FC85C2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000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pic>
        <p:nvPicPr>
          <p:cNvPr id="32" name="Picture 58">
            <a:extLst>
              <a:ext uri="{FF2B5EF4-FFF2-40B4-BE49-F238E27FC236}">
                <a16:creationId xmlns:a16="http://schemas.microsoft.com/office/drawing/2014/main" id="{A9766FEA-5C39-42C1-9AEE-A80D8B6D13B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sp>
        <p:nvSpPr>
          <p:cNvPr id="5" name="Text Box 38">
            <a:extLst>
              <a:ext uri="{FF2B5EF4-FFF2-40B4-BE49-F238E27FC236}">
                <a16:creationId xmlns:a16="http://schemas.microsoft.com/office/drawing/2014/main" id="{7EAA3B37-8161-430C-A74C-2E26E270DE0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5939" y="6201716"/>
            <a:ext cx="375149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 lvl="2" algn="r">
              <a:spcBef>
                <a:spcPct val="50000"/>
              </a:spcBef>
            </a:pPr>
            <a:fld id="{BBA2E11D-44E1-43DD-A173-928128880055}" type="slidenum">
              <a:rPr lang="en-GB" sz="800" noProof="1" smtClean="0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pPr lvl="2" algn="r">
                <a:spcBef>
                  <a:spcPct val="50000"/>
                </a:spcBef>
              </a:pPr>
              <a:t>‹#›</a:t>
            </a:fld>
            <a:endParaRPr lang="en-GB" sz="800" b="0" i="0" noProof="0" dirty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E5880B0D-A6A8-4687-98E2-A96E60FA37AA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049C1B0E-6D53-4CDD-9145-B0B42CF57C06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4" name="Picture 5">
            <a:extLst>
              <a:ext uri="{FF2B5EF4-FFF2-40B4-BE49-F238E27FC236}">
                <a16:creationId xmlns:a16="http://schemas.microsoft.com/office/drawing/2014/main" id="{AFACDF93-324D-4973-8C62-633313B491BB}"/>
              </a:ext>
            </a:extLst>
          </p:cNvPr>
          <p:cNvPicPr>
            <a:picLocks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38000" cy="104400"/>
          </a:xfrm>
          <a:prstGeom prst="rect">
            <a:avLst/>
          </a:prstGeom>
        </p:spPr>
      </p:pic>
      <p:grpSp>
        <p:nvGrpSpPr>
          <p:cNvPr id="65" name="Group 64">
            <a:extLst>
              <a:ext uri="{FF2B5EF4-FFF2-40B4-BE49-F238E27FC236}">
                <a16:creationId xmlns:a16="http://schemas.microsoft.com/office/drawing/2014/main" id="{20B608CC-E0F9-4779-9AC6-06A367DE2F53}"/>
              </a:ext>
            </a:extLst>
          </p:cNvPr>
          <p:cNvGrpSpPr/>
          <p:nvPr userDrawn="1"/>
        </p:nvGrpSpPr>
        <p:grpSpPr>
          <a:xfrm>
            <a:off x="226688" y="6569736"/>
            <a:ext cx="9628745" cy="144114"/>
            <a:chOff x="1076500" y="4469696"/>
            <a:chExt cx="9628745" cy="144114"/>
          </a:xfrm>
        </p:grpSpPr>
        <p:pic>
          <p:nvPicPr>
            <p:cNvPr id="66" name="Picture 65" descr="de.png">
              <a:extLst>
                <a:ext uri="{FF2B5EF4-FFF2-40B4-BE49-F238E27FC236}">
                  <a16:creationId xmlns:a16="http://schemas.microsoft.com/office/drawing/2014/main" id="{F9C6EEFA-6BCB-4E3E-880B-C5B2DB7F97F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65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7" name="Picture 66" descr="at.png">
              <a:extLst>
                <a:ext uri="{FF2B5EF4-FFF2-40B4-BE49-F238E27FC236}">
                  <a16:creationId xmlns:a16="http://schemas.microsoft.com/office/drawing/2014/main" id="{A5606F9E-4319-426C-96D1-2D5341885E1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76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8" name="Picture 67" descr="be.png">
              <a:extLst>
                <a:ext uri="{FF2B5EF4-FFF2-40B4-BE49-F238E27FC236}">
                  <a16:creationId xmlns:a16="http://schemas.microsoft.com/office/drawing/2014/main" id="{DED832C4-6088-4FFB-8ECA-FD4E929CAAC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87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9" name="Picture 68" descr="dk.png">
              <a:extLst>
                <a:ext uri="{FF2B5EF4-FFF2-40B4-BE49-F238E27FC236}">
                  <a16:creationId xmlns:a16="http://schemas.microsoft.com/office/drawing/2014/main" id="{62AEC6D8-B870-4117-B358-175425CA507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99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0" name="Picture 69" descr="es.png">
              <a:extLst>
                <a:ext uri="{FF2B5EF4-FFF2-40B4-BE49-F238E27FC236}">
                  <a16:creationId xmlns:a16="http://schemas.microsoft.com/office/drawing/2014/main" id="{41D08CB4-B449-4D19-8CCD-FB42AC198F5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10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1" name="Picture 70" descr="ee.png">
              <a:extLst>
                <a:ext uri="{FF2B5EF4-FFF2-40B4-BE49-F238E27FC236}">
                  <a16:creationId xmlns:a16="http://schemas.microsoft.com/office/drawing/2014/main" id="{B344F443-BE5B-4A1E-AA59-7DE67A4BB96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22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2" name="Picture 71" descr="fi.png">
              <a:extLst>
                <a:ext uri="{FF2B5EF4-FFF2-40B4-BE49-F238E27FC236}">
                  <a16:creationId xmlns:a16="http://schemas.microsoft.com/office/drawing/2014/main" id="{C934B2EE-C381-4C32-A9EC-040C7060ECD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33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3" name="Picture 72" descr="fr.png">
              <a:extLst>
                <a:ext uri="{FF2B5EF4-FFF2-40B4-BE49-F238E27FC236}">
                  <a16:creationId xmlns:a16="http://schemas.microsoft.com/office/drawing/2014/main" id="{388D48A0-8125-47CF-A5B7-70C65117BD7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4" name="Picture 73" descr="gr.png">
              <a:extLst>
                <a:ext uri="{FF2B5EF4-FFF2-40B4-BE49-F238E27FC236}">
                  <a16:creationId xmlns:a16="http://schemas.microsoft.com/office/drawing/2014/main" id="{26D04D9B-A7C7-4799-9A44-F4B84AD15AD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56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5" name="Picture 74" descr="hu.png">
              <a:extLst>
                <a:ext uri="{FF2B5EF4-FFF2-40B4-BE49-F238E27FC236}">
                  <a16:creationId xmlns:a16="http://schemas.microsoft.com/office/drawing/2014/main" id="{828CD3BF-49D7-4096-8AF4-26F30291E62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67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6" name="Picture 75" descr="ie.png">
              <a:extLst>
                <a:ext uri="{FF2B5EF4-FFF2-40B4-BE49-F238E27FC236}">
                  <a16:creationId xmlns:a16="http://schemas.microsoft.com/office/drawing/2014/main" id="{BFFDA44D-6337-4A3C-819B-C825C4CD9C9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79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7" name="Picture 76" descr="it.png">
              <a:extLst>
                <a:ext uri="{FF2B5EF4-FFF2-40B4-BE49-F238E27FC236}">
                  <a16:creationId xmlns:a16="http://schemas.microsoft.com/office/drawing/2014/main" id="{9D5C03EF-4597-48C6-8948-1A2FE56D763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90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8" name="Picture 77" descr="lu.png">
              <a:extLst>
                <a:ext uri="{FF2B5EF4-FFF2-40B4-BE49-F238E27FC236}">
                  <a16:creationId xmlns:a16="http://schemas.microsoft.com/office/drawing/2014/main" id="{9ECEB9F5-B5E5-4C73-B7BF-2DFC30CDBAD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01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9" name="Picture 78" descr="no.png">
              <a:extLst>
                <a:ext uri="{FF2B5EF4-FFF2-40B4-BE49-F238E27FC236}">
                  <a16:creationId xmlns:a16="http://schemas.microsoft.com/office/drawing/2014/main" id="{5487C849-3C79-4C8C-93AE-7AB9C0BFAA4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13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0" name="Picture 79" descr="nl.png">
              <a:extLst>
                <a:ext uri="{FF2B5EF4-FFF2-40B4-BE49-F238E27FC236}">
                  <a16:creationId xmlns:a16="http://schemas.microsoft.com/office/drawing/2014/main" id="{6A104906-460B-4ABF-9D57-E03E0A4EC1A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24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1" name="Picture 80" descr="pl.png">
              <a:extLst>
                <a:ext uri="{FF2B5EF4-FFF2-40B4-BE49-F238E27FC236}">
                  <a16:creationId xmlns:a16="http://schemas.microsoft.com/office/drawing/2014/main" id="{FB8C829C-CDEA-43E2-B5FA-1375ED8969B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36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2" name="Picture 81" descr="pt.png">
              <a:extLst>
                <a:ext uri="{FF2B5EF4-FFF2-40B4-BE49-F238E27FC236}">
                  <a16:creationId xmlns:a16="http://schemas.microsoft.com/office/drawing/2014/main" id="{1B3F36C1-6B11-4BD3-B1E5-BD0EEFC0CFE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47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3" name="Picture 82" descr="cz.png">
              <a:extLst>
                <a:ext uri="{FF2B5EF4-FFF2-40B4-BE49-F238E27FC236}">
                  <a16:creationId xmlns:a16="http://schemas.microsoft.com/office/drawing/2014/main" id="{55A631C1-8E68-4419-9FD4-76651480A2F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58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4" name="Picture 83" descr="ro.png">
              <a:extLst>
                <a:ext uri="{FF2B5EF4-FFF2-40B4-BE49-F238E27FC236}">
                  <a16:creationId xmlns:a16="http://schemas.microsoft.com/office/drawing/2014/main" id="{DDD891B4-7647-423A-AEA4-FB0EA340BE9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70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5" name="Picture 84" descr="se.png">
              <a:extLst>
                <a:ext uri="{FF2B5EF4-FFF2-40B4-BE49-F238E27FC236}">
                  <a16:creationId xmlns:a16="http://schemas.microsoft.com/office/drawing/2014/main" id="{ACE07E2F-6C2A-4C0A-9820-08FC5D5934B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93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6" name="Picture 85" descr="ch.png">
              <a:extLst>
                <a:ext uri="{FF2B5EF4-FFF2-40B4-BE49-F238E27FC236}">
                  <a16:creationId xmlns:a16="http://schemas.microsoft.com/office/drawing/2014/main" id="{48FF3F93-B84A-487C-A32D-80ABF0BD05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0442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7" name="Picture 86" descr="uk.png">
              <a:extLst>
                <a:ext uri="{FF2B5EF4-FFF2-40B4-BE49-F238E27FC236}">
                  <a16:creationId xmlns:a16="http://schemas.microsoft.com/office/drawing/2014/main" id="{15C9E237-0ACB-484E-B8B5-25A5BF5DBB2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81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8" name="Picture 87">
              <a:extLst>
                <a:ext uri="{FF2B5EF4-FFF2-40B4-BE49-F238E27FC236}">
                  <a16:creationId xmlns:a16="http://schemas.microsoft.com/office/drawing/2014/main" id="{92A442F4-46A5-406C-99C6-FDFF991F471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8598" y="4469696"/>
              <a:ext cx="216000" cy="144000"/>
            </a:xfrm>
            <a:prstGeom prst="rect">
              <a:avLst/>
            </a:prstGeom>
          </p:spPr>
        </p:pic>
        <p:pic>
          <p:nvPicPr>
            <p:cNvPr id="89" name="Picture 88">
              <a:extLst>
                <a:ext uri="{FF2B5EF4-FFF2-40B4-BE49-F238E27FC236}">
                  <a16:creationId xmlns:a16="http://schemas.microsoft.com/office/drawing/2014/main" id="{A0575BFF-BED3-454F-A6DD-A52CFBCC395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/>
            <a:stretch>
              <a:fillRect/>
            </a:stretch>
          </p:blipFill>
          <p:spPr>
            <a:xfrm>
              <a:off x="9768386" y="4469696"/>
              <a:ext cx="216000" cy="144000"/>
            </a:xfrm>
            <a:prstGeom prst="rect">
              <a:avLst/>
            </a:prstGeom>
          </p:spPr>
        </p:pic>
        <p:pic>
          <p:nvPicPr>
            <p:cNvPr id="90" name="Picture 89" descr="ca.png">
              <a:extLst>
                <a:ext uri="{FF2B5EF4-FFF2-40B4-BE49-F238E27FC236}">
                  <a16:creationId xmlns:a16="http://schemas.microsoft.com/office/drawing/2014/main" id="{6E8D3617-6BA0-48D3-82CA-46645EBA5E0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89245" y="4469696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1" name="Picture 90" descr="si.png">
              <a:extLst>
                <a:ext uri="{FF2B5EF4-FFF2-40B4-BE49-F238E27FC236}">
                  <a16:creationId xmlns:a16="http://schemas.microsoft.com/office/drawing/2014/main" id="{027F2BBC-FE31-4DE5-894E-421DD73A221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28174" y="4469696"/>
              <a:ext cx="217284" cy="1436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27659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37" hidden="1">
            <a:extLst>
              <a:ext uri="{FF2B5EF4-FFF2-40B4-BE49-F238E27FC236}">
                <a16:creationId xmlns:a16="http://schemas.microsoft.com/office/drawing/2014/main" id="{978F2107-068F-4327-9136-6EB3073A4403}"/>
              </a:ext>
            </a:extLst>
          </p:cNvPr>
          <p:cNvGrpSpPr/>
          <p:nvPr userDrawn="1"/>
        </p:nvGrpSpPr>
        <p:grpSpPr>
          <a:xfrm>
            <a:off x="443470" y="3456849"/>
            <a:ext cx="11852806" cy="2970388"/>
            <a:chOff x="442260" y="3600153"/>
            <a:chExt cx="11820483" cy="2970388"/>
          </a:xfrm>
        </p:grpSpPr>
        <p:cxnSp>
          <p:nvCxnSpPr>
            <p:cNvPr id="7" name="Straight Connector 38">
              <a:extLst>
                <a:ext uri="{FF2B5EF4-FFF2-40B4-BE49-F238E27FC236}">
                  <a16:creationId xmlns:a16="http://schemas.microsoft.com/office/drawing/2014/main" id="{B5909EFF-FFE7-4DCA-BB35-2930538F8575}"/>
                </a:ext>
              </a:extLst>
            </p:cNvPr>
            <p:cNvCxnSpPr/>
            <p:nvPr userDrawn="1"/>
          </p:nvCxnSpPr>
          <p:spPr>
            <a:xfrm flipV="1">
              <a:off x="9302285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39">
              <a:extLst>
                <a:ext uri="{FF2B5EF4-FFF2-40B4-BE49-F238E27FC236}">
                  <a16:creationId xmlns:a16="http://schemas.microsoft.com/office/drawing/2014/main" id="{BBF66BD5-8EBB-4321-AEA7-778A769BCD0F}"/>
                </a:ext>
              </a:extLst>
            </p:cNvPr>
            <p:cNvCxnSpPr/>
            <p:nvPr userDrawn="1"/>
          </p:nvCxnSpPr>
          <p:spPr>
            <a:xfrm flipV="1">
              <a:off x="8773056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40">
              <a:extLst>
                <a:ext uri="{FF2B5EF4-FFF2-40B4-BE49-F238E27FC236}">
                  <a16:creationId xmlns:a16="http://schemas.microsoft.com/office/drawing/2014/main" id="{B6105F55-6F73-4EAC-A6FE-341C1EDD082D}"/>
                </a:ext>
              </a:extLst>
            </p:cNvPr>
            <p:cNvCxnSpPr/>
            <p:nvPr userDrawn="1"/>
          </p:nvCxnSpPr>
          <p:spPr>
            <a:xfrm flipV="1">
              <a:off x="8235524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41">
              <a:extLst>
                <a:ext uri="{FF2B5EF4-FFF2-40B4-BE49-F238E27FC236}">
                  <a16:creationId xmlns:a16="http://schemas.microsoft.com/office/drawing/2014/main" id="{231C4A1D-0D18-4C45-8CD2-9B482D211697}"/>
                </a:ext>
              </a:extLst>
            </p:cNvPr>
            <p:cNvCxnSpPr/>
            <p:nvPr userDrawn="1"/>
          </p:nvCxnSpPr>
          <p:spPr>
            <a:xfrm flipV="1">
              <a:off x="786603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42">
              <a:extLst>
                <a:ext uri="{FF2B5EF4-FFF2-40B4-BE49-F238E27FC236}">
                  <a16:creationId xmlns:a16="http://schemas.microsoft.com/office/drawing/2014/main" id="{887B699A-26D9-4993-847C-C919922EE7EC}"/>
                </a:ext>
              </a:extLst>
            </p:cNvPr>
            <p:cNvCxnSpPr/>
            <p:nvPr userDrawn="1"/>
          </p:nvCxnSpPr>
          <p:spPr>
            <a:xfrm flipV="1">
              <a:off x="7498863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43">
              <a:extLst>
                <a:ext uri="{FF2B5EF4-FFF2-40B4-BE49-F238E27FC236}">
                  <a16:creationId xmlns:a16="http://schemas.microsoft.com/office/drawing/2014/main" id="{2861B340-F5C1-4BA1-BA98-8D650473066B}"/>
                </a:ext>
              </a:extLst>
            </p:cNvPr>
            <p:cNvCxnSpPr/>
            <p:nvPr userDrawn="1"/>
          </p:nvCxnSpPr>
          <p:spPr>
            <a:xfrm flipV="1">
              <a:off x="7127208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44">
              <a:extLst>
                <a:ext uri="{FF2B5EF4-FFF2-40B4-BE49-F238E27FC236}">
                  <a16:creationId xmlns:a16="http://schemas.microsoft.com/office/drawing/2014/main" id="{C3568F9F-131F-4452-A304-F5E5399BCD8C}"/>
                </a:ext>
              </a:extLst>
            </p:cNvPr>
            <p:cNvCxnSpPr/>
            <p:nvPr userDrawn="1"/>
          </p:nvCxnSpPr>
          <p:spPr>
            <a:xfrm flipV="1">
              <a:off x="6758651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45">
              <a:extLst>
                <a:ext uri="{FF2B5EF4-FFF2-40B4-BE49-F238E27FC236}">
                  <a16:creationId xmlns:a16="http://schemas.microsoft.com/office/drawing/2014/main" id="{CF836D01-B716-45B7-86B0-7412F0310BC3}"/>
                </a:ext>
              </a:extLst>
            </p:cNvPr>
            <p:cNvCxnSpPr/>
            <p:nvPr userDrawn="1"/>
          </p:nvCxnSpPr>
          <p:spPr>
            <a:xfrm flipV="1">
              <a:off x="6389469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46">
              <a:extLst>
                <a:ext uri="{FF2B5EF4-FFF2-40B4-BE49-F238E27FC236}">
                  <a16:creationId xmlns:a16="http://schemas.microsoft.com/office/drawing/2014/main" id="{456D7560-3022-407D-A56A-387D1CF7CBBE}"/>
                </a:ext>
              </a:extLst>
            </p:cNvPr>
            <p:cNvCxnSpPr/>
            <p:nvPr userDrawn="1"/>
          </p:nvCxnSpPr>
          <p:spPr>
            <a:xfrm flipV="1">
              <a:off x="6009868" y="3607282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47">
              <a:extLst>
                <a:ext uri="{FF2B5EF4-FFF2-40B4-BE49-F238E27FC236}">
                  <a16:creationId xmlns:a16="http://schemas.microsoft.com/office/drawing/2014/main" id="{C7A0A529-063D-45DD-8385-C74DBDC59E7E}"/>
                </a:ext>
              </a:extLst>
            </p:cNvPr>
            <p:cNvCxnSpPr/>
            <p:nvPr userDrawn="1"/>
          </p:nvCxnSpPr>
          <p:spPr>
            <a:xfrm flipV="1">
              <a:off x="5643989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48">
              <a:extLst>
                <a:ext uri="{FF2B5EF4-FFF2-40B4-BE49-F238E27FC236}">
                  <a16:creationId xmlns:a16="http://schemas.microsoft.com/office/drawing/2014/main" id="{A931E34D-B55F-40AD-83AF-7163B7D714F7}"/>
                </a:ext>
              </a:extLst>
            </p:cNvPr>
            <p:cNvCxnSpPr/>
            <p:nvPr userDrawn="1"/>
          </p:nvCxnSpPr>
          <p:spPr>
            <a:xfrm flipV="1">
              <a:off x="5269261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49">
              <a:extLst>
                <a:ext uri="{FF2B5EF4-FFF2-40B4-BE49-F238E27FC236}">
                  <a16:creationId xmlns:a16="http://schemas.microsoft.com/office/drawing/2014/main" id="{85C0AB43-36CD-4E1C-BBD6-F6E40C7E2D07}"/>
                </a:ext>
              </a:extLst>
            </p:cNvPr>
            <p:cNvCxnSpPr/>
            <p:nvPr userDrawn="1"/>
          </p:nvCxnSpPr>
          <p:spPr>
            <a:xfrm flipV="1">
              <a:off x="488966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50">
              <a:extLst>
                <a:ext uri="{FF2B5EF4-FFF2-40B4-BE49-F238E27FC236}">
                  <a16:creationId xmlns:a16="http://schemas.microsoft.com/office/drawing/2014/main" id="{78CD91FC-28C9-4AC7-87D2-3236ADA79432}"/>
                </a:ext>
              </a:extLst>
            </p:cNvPr>
            <p:cNvCxnSpPr/>
            <p:nvPr userDrawn="1"/>
          </p:nvCxnSpPr>
          <p:spPr>
            <a:xfrm flipV="1">
              <a:off x="4523327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51">
              <a:extLst>
                <a:ext uri="{FF2B5EF4-FFF2-40B4-BE49-F238E27FC236}">
                  <a16:creationId xmlns:a16="http://schemas.microsoft.com/office/drawing/2014/main" id="{43CC5094-48A5-4786-A10E-9CE8FDA8F34F}"/>
                </a:ext>
              </a:extLst>
            </p:cNvPr>
            <p:cNvCxnSpPr/>
            <p:nvPr userDrawn="1"/>
          </p:nvCxnSpPr>
          <p:spPr>
            <a:xfrm flipV="1">
              <a:off x="4155926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52">
              <a:extLst>
                <a:ext uri="{FF2B5EF4-FFF2-40B4-BE49-F238E27FC236}">
                  <a16:creationId xmlns:a16="http://schemas.microsoft.com/office/drawing/2014/main" id="{B1CF75A4-9F1F-48F6-AFDA-C7897F2C1B55}"/>
                </a:ext>
              </a:extLst>
            </p:cNvPr>
            <p:cNvCxnSpPr/>
            <p:nvPr userDrawn="1"/>
          </p:nvCxnSpPr>
          <p:spPr>
            <a:xfrm flipV="1">
              <a:off x="3786582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53">
              <a:extLst>
                <a:ext uri="{FF2B5EF4-FFF2-40B4-BE49-F238E27FC236}">
                  <a16:creationId xmlns:a16="http://schemas.microsoft.com/office/drawing/2014/main" id="{D8B3EC32-3BCC-4CF3-A8AB-D5695C387FB1}"/>
                </a:ext>
              </a:extLst>
            </p:cNvPr>
            <p:cNvCxnSpPr/>
            <p:nvPr userDrawn="1"/>
          </p:nvCxnSpPr>
          <p:spPr>
            <a:xfrm flipV="1">
              <a:off x="342049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54">
              <a:extLst>
                <a:ext uri="{FF2B5EF4-FFF2-40B4-BE49-F238E27FC236}">
                  <a16:creationId xmlns:a16="http://schemas.microsoft.com/office/drawing/2014/main" id="{646D2636-826F-4188-AECD-8E9F547C330E}"/>
                </a:ext>
              </a:extLst>
            </p:cNvPr>
            <p:cNvCxnSpPr/>
            <p:nvPr userDrawn="1"/>
          </p:nvCxnSpPr>
          <p:spPr>
            <a:xfrm flipV="1">
              <a:off x="3051095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55">
              <a:extLst>
                <a:ext uri="{FF2B5EF4-FFF2-40B4-BE49-F238E27FC236}">
                  <a16:creationId xmlns:a16="http://schemas.microsoft.com/office/drawing/2014/main" id="{D5190618-4665-4F2E-8844-020AD30239F6}"/>
                </a:ext>
              </a:extLst>
            </p:cNvPr>
            <p:cNvCxnSpPr/>
            <p:nvPr userDrawn="1"/>
          </p:nvCxnSpPr>
          <p:spPr>
            <a:xfrm flipV="1">
              <a:off x="2674287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56">
              <a:extLst>
                <a:ext uri="{FF2B5EF4-FFF2-40B4-BE49-F238E27FC236}">
                  <a16:creationId xmlns:a16="http://schemas.microsoft.com/office/drawing/2014/main" id="{E501E497-7672-440E-967B-911C1D6B4B10}"/>
                </a:ext>
              </a:extLst>
            </p:cNvPr>
            <p:cNvCxnSpPr/>
            <p:nvPr userDrawn="1"/>
          </p:nvCxnSpPr>
          <p:spPr>
            <a:xfrm flipV="1">
              <a:off x="230853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57">
              <a:extLst>
                <a:ext uri="{FF2B5EF4-FFF2-40B4-BE49-F238E27FC236}">
                  <a16:creationId xmlns:a16="http://schemas.microsoft.com/office/drawing/2014/main" id="{8A688C29-83E0-4CC9-A8C5-B6B30A57710C}"/>
                </a:ext>
              </a:extLst>
            </p:cNvPr>
            <p:cNvCxnSpPr/>
            <p:nvPr userDrawn="1"/>
          </p:nvCxnSpPr>
          <p:spPr>
            <a:xfrm flipV="1">
              <a:off x="193107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58">
              <a:extLst>
                <a:ext uri="{FF2B5EF4-FFF2-40B4-BE49-F238E27FC236}">
                  <a16:creationId xmlns:a16="http://schemas.microsoft.com/office/drawing/2014/main" id="{8D3348AE-2C08-472A-92E4-12BF79B738D1}"/>
                </a:ext>
              </a:extLst>
            </p:cNvPr>
            <p:cNvCxnSpPr/>
            <p:nvPr userDrawn="1"/>
          </p:nvCxnSpPr>
          <p:spPr>
            <a:xfrm flipV="1">
              <a:off x="1558445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59">
              <a:extLst>
                <a:ext uri="{FF2B5EF4-FFF2-40B4-BE49-F238E27FC236}">
                  <a16:creationId xmlns:a16="http://schemas.microsoft.com/office/drawing/2014/main" id="{D93531AE-9D57-49CA-BC46-F7384685F786}"/>
                </a:ext>
              </a:extLst>
            </p:cNvPr>
            <p:cNvCxnSpPr/>
            <p:nvPr userDrawn="1"/>
          </p:nvCxnSpPr>
          <p:spPr>
            <a:xfrm flipV="1">
              <a:off x="1188389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60">
              <a:extLst>
                <a:ext uri="{FF2B5EF4-FFF2-40B4-BE49-F238E27FC236}">
                  <a16:creationId xmlns:a16="http://schemas.microsoft.com/office/drawing/2014/main" id="{6130565B-76F2-434C-8896-54E337D6B462}"/>
                </a:ext>
              </a:extLst>
            </p:cNvPr>
            <p:cNvCxnSpPr/>
            <p:nvPr userDrawn="1"/>
          </p:nvCxnSpPr>
          <p:spPr>
            <a:xfrm flipV="1">
              <a:off x="814086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61">
              <a:extLst>
                <a:ext uri="{FF2B5EF4-FFF2-40B4-BE49-F238E27FC236}">
                  <a16:creationId xmlns:a16="http://schemas.microsoft.com/office/drawing/2014/main" id="{A0D45B84-40CC-46CF-ACE4-C3A1732817B3}"/>
                </a:ext>
              </a:extLst>
            </p:cNvPr>
            <p:cNvCxnSpPr/>
            <p:nvPr userDrawn="1"/>
          </p:nvCxnSpPr>
          <p:spPr>
            <a:xfrm flipV="1">
              <a:off x="44226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07D574C9-96B2-42EF-A9BC-D62E458D5C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09754-3A1E-461E-B289-FE7FC85C2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000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47A283E-2E94-448F-92E5-2474B2498001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5278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5">
            <a:extLst>
              <a:ext uri="{FF2B5EF4-FFF2-40B4-BE49-F238E27FC236}">
                <a16:creationId xmlns:a16="http://schemas.microsoft.com/office/drawing/2014/main" id="{F49FFC1C-3741-4844-8C3F-E4F557524424}"/>
              </a:ext>
            </a:extLst>
          </p:cNvPr>
          <p:cNvGrpSpPr/>
          <p:nvPr userDrawn="1"/>
        </p:nvGrpSpPr>
        <p:grpSpPr>
          <a:xfrm>
            <a:off x="-6583" y="-3"/>
            <a:ext cx="12302859" cy="6858003"/>
            <a:chOff x="-6566" y="-2"/>
            <a:chExt cx="12269309" cy="6858002"/>
          </a:xfrm>
        </p:grpSpPr>
        <p:sp>
          <p:nvSpPr>
            <p:cNvPr id="5" name="Rectangle 36" hidden="1">
              <a:extLst>
                <a:ext uri="{FF2B5EF4-FFF2-40B4-BE49-F238E27FC236}">
                  <a16:creationId xmlns:a16="http://schemas.microsoft.com/office/drawing/2014/main" id="{0BD74276-8ED2-4824-9998-0BAA3955CD95}"/>
                </a:ext>
              </a:extLst>
            </p:cNvPr>
            <p:cNvSpPr/>
            <p:nvPr userDrawn="1"/>
          </p:nvSpPr>
          <p:spPr>
            <a:xfrm>
              <a:off x="-6566" y="-2"/>
              <a:ext cx="12198565" cy="6858002"/>
            </a:xfrm>
            <a:prstGeom prst="rect">
              <a:avLst/>
            </a:prstGeom>
            <a:solidFill>
              <a:srgbClr val="0032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302" dirty="0"/>
            </a:p>
          </p:txBody>
        </p:sp>
        <p:grpSp>
          <p:nvGrpSpPr>
            <p:cNvPr id="6" name="Group 37" hidden="1">
              <a:extLst>
                <a:ext uri="{FF2B5EF4-FFF2-40B4-BE49-F238E27FC236}">
                  <a16:creationId xmlns:a16="http://schemas.microsoft.com/office/drawing/2014/main" id="{978F2107-068F-4327-9136-6EB3073A4403}"/>
                </a:ext>
              </a:extLst>
            </p:cNvPr>
            <p:cNvGrpSpPr/>
            <p:nvPr userDrawn="1"/>
          </p:nvGrpSpPr>
          <p:grpSpPr>
            <a:xfrm>
              <a:off x="442260" y="3456849"/>
              <a:ext cx="11820483" cy="2970388"/>
              <a:chOff x="442260" y="3600153"/>
              <a:chExt cx="11820483" cy="2970388"/>
            </a:xfrm>
          </p:grpSpPr>
          <p:cxnSp>
            <p:nvCxnSpPr>
              <p:cNvPr id="7" name="Straight Connector 38">
                <a:extLst>
                  <a:ext uri="{FF2B5EF4-FFF2-40B4-BE49-F238E27FC236}">
                    <a16:creationId xmlns:a16="http://schemas.microsoft.com/office/drawing/2014/main" id="{B5909EFF-FFE7-4DCA-BB35-2930538F8575}"/>
                  </a:ext>
                </a:extLst>
              </p:cNvPr>
              <p:cNvCxnSpPr/>
              <p:nvPr userDrawn="1"/>
            </p:nvCxnSpPr>
            <p:spPr>
              <a:xfrm flipV="1">
                <a:off x="930228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39">
                <a:extLst>
                  <a:ext uri="{FF2B5EF4-FFF2-40B4-BE49-F238E27FC236}">
                    <a16:creationId xmlns:a16="http://schemas.microsoft.com/office/drawing/2014/main" id="{BBF66BD5-8EBB-4321-AEA7-778A769BCD0F}"/>
                  </a:ext>
                </a:extLst>
              </p:cNvPr>
              <p:cNvCxnSpPr/>
              <p:nvPr userDrawn="1"/>
            </p:nvCxnSpPr>
            <p:spPr>
              <a:xfrm flipV="1">
                <a:off x="877305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40">
                <a:extLst>
                  <a:ext uri="{FF2B5EF4-FFF2-40B4-BE49-F238E27FC236}">
                    <a16:creationId xmlns:a16="http://schemas.microsoft.com/office/drawing/2014/main" id="{B6105F55-6F73-4EAC-A6FE-341C1EDD082D}"/>
                  </a:ext>
                </a:extLst>
              </p:cNvPr>
              <p:cNvCxnSpPr/>
              <p:nvPr userDrawn="1"/>
            </p:nvCxnSpPr>
            <p:spPr>
              <a:xfrm flipV="1">
                <a:off x="8235524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41">
                <a:extLst>
                  <a:ext uri="{FF2B5EF4-FFF2-40B4-BE49-F238E27FC236}">
                    <a16:creationId xmlns:a16="http://schemas.microsoft.com/office/drawing/2014/main" id="{231C4A1D-0D18-4C45-8CD2-9B482D211697}"/>
                  </a:ext>
                </a:extLst>
              </p:cNvPr>
              <p:cNvCxnSpPr/>
              <p:nvPr userDrawn="1"/>
            </p:nvCxnSpPr>
            <p:spPr>
              <a:xfrm flipV="1">
                <a:off x="78660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42">
                <a:extLst>
                  <a:ext uri="{FF2B5EF4-FFF2-40B4-BE49-F238E27FC236}">
                    <a16:creationId xmlns:a16="http://schemas.microsoft.com/office/drawing/2014/main" id="{887B699A-26D9-4993-847C-C919922EE7EC}"/>
                  </a:ext>
                </a:extLst>
              </p:cNvPr>
              <p:cNvCxnSpPr/>
              <p:nvPr userDrawn="1"/>
            </p:nvCxnSpPr>
            <p:spPr>
              <a:xfrm flipV="1">
                <a:off x="7498863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43">
                <a:extLst>
                  <a:ext uri="{FF2B5EF4-FFF2-40B4-BE49-F238E27FC236}">
                    <a16:creationId xmlns:a16="http://schemas.microsoft.com/office/drawing/2014/main" id="{2861B340-F5C1-4BA1-BA98-8D650473066B}"/>
                  </a:ext>
                </a:extLst>
              </p:cNvPr>
              <p:cNvCxnSpPr/>
              <p:nvPr userDrawn="1"/>
            </p:nvCxnSpPr>
            <p:spPr>
              <a:xfrm flipV="1">
                <a:off x="7127208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44">
                <a:extLst>
                  <a:ext uri="{FF2B5EF4-FFF2-40B4-BE49-F238E27FC236}">
                    <a16:creationId xmlns:a16="http://schemas.microsoft.com/office/drawing/2014/main" id="{C3568F9F-131F-4452-A304-F5E5399BCD8C}"/>
                  </a:ext>
                </a:extLst>
              </p:cNvPr>
              <p:cNvCxnSpPr/>
              <p:nvPr userDrawn="1"/>
            </p:nvCxnSpPr>
            <p:spPr>
              <a:xfrm flipV="1">
                <a:off x="675865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45">
                <a:extLst>
                  <a:ext uri="{FF2B5EF4-FFF2-40B4-BE49-F238E27FC236}">
                    <a16:creationId xmlns:a16="http://schemas.microsoft.com/office/drawing/2014/main" id="{CF836D01-B716-45B7-86B0-7412F0310BC3}"/>
                  </a:ext>
                </a:extLst>
              </p:cNvPr>
              <p:cNvCxnSpPr/>
              <p:nvPr userDrawn="1"/>
            </p:nvCxnSpPr>
            <p:spPr>
              <a:xfrm flipV="1">
                <a:off x="638946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46">
                <a:extLst>
                  <a:ext uri="{FF2B5EF4-FFF2-40B4-BE49-F238E27FC236}">
                    <a16:creationId xmlns:a16="http://schemas.microsoft.com/office/drawing/2014/main" id="{456D7560-3022-407D-A56A-387D1CF7CBBE}"/>
                  </a:ext>
                </a:extLst>
              </p:cNvPr>
              <p:cNvCxnSpPr/>
              <p:nvPr userDrawn="1"/>
            </p:nvCxnSpPr>
            <p:spPr>
              <a:xfrm flipV="1">
                <a:off x="6009868" y="3607282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47">
                <a:extLst>
                  <a:ext uri="{FF2B5EF4-FFF2-40B4-BE49-F238E27FC236}">
                    <a16:creationId xmlns:a16="http://schemas.microsoft.com/office/drawing/2014/main" id="{C7A0A529-063D-45DD-8385-C74DBDC59E7E}"/>
                  </a:ext>
                </a:extLst>
              </p:cNvPr>
              <p:cNvCxnSpPr/>
              <p:nvPr userDrawn="1"/>
            </p:nvCxnSpPr>
            <p:spPr>
              <a:xfrm flipV="1">
                <a:off x="56439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48">
                <a:extLst>
                  <a:ext uri="{FF2B5EF4-FFF2-40B4-BE49-F238E27FC236}">
                    <a16:creationId xmlns:a16="http://schemas.microsoft.com/office/drawing/2014/main" id="{A931E34D-B55F-40AD-83AF-7163B7D714F7}"/>
                  </a:ext>
                </a:extLst>
              </p:cNvPr>
              <p:cNvCxnSpPr/>
              <p:nvPr userDrawn="1"/>
            </p:nvCxnSpPr>
            <p:spPr>
              <a:xfrm flipV="1">
                <a:off x="526926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49">
                <a:extLst>
                  <a:ext uri="{FF2B5EF4-FFF2-40B4-BE49-F238E27FC236}">
                    <a16:creationId xmlns:a16="http://schemas.microsoft.com/office/drawing/2014/main" id="{85C0AB43-36CD-4E1C-BBD6-F6E40C7E2D07}"/>
                  </a:ext>
                </a:extLst>
              </p:cNvPr>
              <p:cNvCxnSpPr/>
              <p:nvPr userDrawn="1"/>
            </p:nvCxnSpPr>
            <p:spPr>
              <a:xfrm flipV="1">
                <a:off x="48896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50">
                <a:extLst>
                  <a:ext uri="{FF2B5EF4-FFF2-40B4-BE49-F238E27FC236}">
                    <a16:creationId xmlns:a16="http://schemas.microsoft.com/office/drawing/2014/main" id="{78CD91FC-28C9-4AC7-87D2-3236ADA79432}"/>
                  </a:ext>
                </a:extLst>
              </p:cNvPr>
              <p:cNvCxnSpPr/>
              <p:nvPr userDrawn="1"/>
            </p:nvCxnSpPr>
            <p:spPr>
              <a:xfrm flipV="1">
                <a:off x="452332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51">
                <a:extLst>
                  <a:ext uri="{FF2B5EF4-FFF2-40B4-BE49-F238E27FC236}">
                    <a16:creationId xmlns:a16="http://schemas.microsoft.com/office/drawing/2014/main" id="{43CC5094-48A5-4786-A10E-9CE8FDA8F34F}"/>
                  </a:ext>
                </a:extLst>
              </p:cNvPr>
              <p:cNvCxnSpPr/>
              <p:nvPr userDrawn="1"/>
            </p:nvCxnSpPr>
            <p:spPr>
              <a:xfrm flipV="1">
                <a:off x="415592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52">
                <a:extLst>
                  <a:ext uri="{FF2B5EF4-FFF2-40B4-BE49-F238E27FC236}">
                    <a16:creationId xmlns:a16="http://schemas.microsoft.com/office/drawing/2014/main" id="{B1CF75A4-9F1F-48F6-AFDA-C7897F2C1B55}"/>
                  </a:ext>
                </a:extLst>
              </p:cNvPr>
              <p:cNvCxnSpPr/>
              <p:nvPr userDrawn="1"/>
            </p:nvCxnSpPr>
            <p:spPr>
              <a:xfrm flipV="1">
                <a:off x="3786582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53">
                <a:extLst>
                  <a:ext uri="{FF2B5EF4-FFF2-40B4-BE49-F238E27FC236}">
                    <a16:creationId xmlns:a16="http://schemas.microsoft.com/office/drawing/2014/main" id="{D8B3EC32-3BCC-4CF3-A8AB-D5695C387FB1}"/>
                  </a:ext>
                </a:extLst>
              </p:cNvPr>
              <p:cNvCxnSpPr/>
              <p:nvPr userDrawn="1"/>
            </p:nvCxnSpPr>
            <p:spPr>
              <a:xfrm flipV="1">
                <a:off x="342049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54">
                <a:extLst>
                  <a:ext uri="{FF2B5EF4-FFF2-40B4-BE49-F238E27FC236}">
                    <a16:creationId xmlns:a16="http://schemas.microsoft.com/office/drawing/2014/main" id="{646D2636-826F-4188-AECD-8E9F547C330E}"/>
                  </a:ext>
                </a:extLst>
              </p:cNvPr>
              <p:cNvCxnSpPr/>
              <p:nvPr userDrawn="1"/>
            </p:nvCxnSpPr>
            <p:spPr>
              <a:xfrm flipV="1">
                <a:off x="305109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55">
                <a:extLst>
                  <a:ext uri="{FF2B5EF4-FFF2-40B4-BE49-F238E27FC236}">
                    <a16:creationId xmlns:a16="http://schemas.microsoft.com/office/drawing/2014/main" id="{D5190618-4665-4F2E-8844-020AD30239F6}"/>
                  </a:ext>
                </a:extLst>
              </p:cNvPr>
              <p:cNvCxnSpPr/>
              <p:nvPr userDrawn="1"/>
            </p:nvCxnSpPr>
            <p:spPr>
              <a:xfrm flipV="1">
                <a:off x="267428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56">
                <a:extLst>
                  <a:ext uri="{FF2B5EF4-FFF2-40B4-BE49-F238E27FC236}">
                    <a16:creationId xmlns:a16="http://schemas.microsoft.com/office/drawing/2014/main" id="{E501E497-7672-440E-967B-911C1D6B4B10}"/>
                  </a:ext>
                </a:extLst>
              </p:cNvPr>
              <p:cNvCxnSpPr/>
              <p:nvPr userDrawn="1"/>
            </p:nvCxnSpPr>
            <p:spPr>
              <a:xfrm flipV="1">
                <a:off x="23085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57">
                <a:extLst>
                  <a:ext uri="{FF2B5EF4-FFF2-40B4-BE49-F238E27FC236}">
                    <a16:creationId xmlns:a16="http://schemas.microsoft.com/office/drawing/2014/main" id="{8A688C29-83E0-4CC9-A8C5-B6B30A57710C}"/>
                  </a:ext>
                </a:extLst>
              </p:cNvPr>
              <p:cNvCxnSpPr/>
              <p:nvPr userDrawn="1"/>
            </p:nvCxnSpPr>
            <p:spPr>
              <a:xfrm flipV="1">
                <a:off x="193107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58">
                <a:extLst>
                  <a:ext uri="{FF2B5EF4-FFF2-40B4-BE49-F238E27FC236}">
                    <a16:creationId xmlns:a16="http://schemas.microsoft.com/office/drawing/2014/main" id="{8D3348AE-2C08-472A-92E4-12BF79B738D1}"/>
                  </a:ext>
                </a:extLst>
              </p:cNvPr>
              <p:cNvCxnSpPr/>
              <p:nvPr userDrawn="1"/>
            </p:nvCxnSpPr>
            <p:spPr>
              <a:xfrm flipV="1">
                <a:off x="155844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59">
                <a:extLst>
                  <a:ext uri="{FF2B5EF4-FFF2-40B4-BE49-F238E27FC236}">
                    <a16:creationId xmlns:a16="http://schemas.microsoft.com/office/drawing/2014/main" id="{D93531AE-9D57-49CA-BC46-F7384685F786}"/>
                  </a:ext>
                </a:extLst>
              </p:cNvPr>
              <p:cNvCxnSpPr/>
              <p:nvPr userDrawn="1"/>
            </p:nvCxnSpPr>
            <p:spPr>
              <a:xfrm flipV="1">
                <a:off x="11883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60">
                <a:extLst>
                  <a:ext uri="{FF2B5EF4-FFF2-40B4-BE49-F238E27FC236}">
                    <a16:creationId xmlns:a16="http://schemas.microsoft.com/office/drawing/2014/main" id="{6130565B-76F2-434C-8896-54E337D6B462}"/>
                  </a:ext>
                </a:extLst>
              </p:cNvPr>
              <p:cNvCxnSpPr/>
              <p:nvPr userDrawn="1"/>
            </p:nvCxnSpPr>
            <p:spPr>
              <a:xfrm flipV="1">
                <a:off x="81408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61">
                <a:extLst>
                  <a:ext uri="{FF2B5EF4-FFF2-40B4-BE49-F238E27FC236}">
                    <a16:creationId xmlns:a16="http://schemas.microsoft.com/office/drawing/2014/main" id="{A0D45B84-40CC-46CF-ACE4-C3A1732817B3}"/>
                  </a:ext>
                </a:extLst>
              </p:cNvPr>
              <p:cNvCxnSpPr/>
              <p:nvPr userDrawn="1"/>
            </p:nvCxnSpPr>
            <p:spPr>
              <a:xfrm flipV="1">
                <a:off x="4422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07D574C9-96B2-42EF-A9BC-D62E458D5C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09754-3A1E-461E-B289-FE7FC85C2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860" y="882000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235473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5">
            <a:extLst>
              <a:ext uri="{FF2B5EF4-FFF2-40B4-BE49-F238E27FC236}">
                <a16:creationId xmlns:a16="http://schemas.microsoft.com/office/drawing/2014/main" id="{15C1165B-50AC-46F5-B945-37FE6AF1F392}"/>
              </a:ext>
            </a:extLst>
          </p:cNvPr>
          <p:cNvGrpSpPr/>
          <p:nvPr userDrawn="1"/>
        </p:nvGrpSpPr>
        <p:grpSpPr>
          <a:xfrm>
            <a:off x="-6583" y="-3"/>
            <a:ext cx="12302859" cy="6858003"/>
            <a:chOff x="-6566" y="-2"/>
            <a:chExt cx="12269309" cy="6858002"/>
          </a:xfrm>
        </p:grpSpPr>
        <p:sp>
          <p:nvSpPr>
            <p:cNvPr id="6" name="Rectangle 36" hidden="1">
              <a:extLst>
                <a:ext uri="{FF2B5EF4-FFF2-40B4-BE49-F238E27FC236}">
                  <a16:creationId xmlns:a16="http://schemas.microsoft.com/office/drawing/2014/main" id="{EA24BE63-1E38-4FA8-B27E-7568D000D456}"/>
                </a:ext>
              </a:extLst>
            </p:cNvPr>
            <p:cNvSpPr/>
            <p:nvPr userDrawn="1"/>
          </p:nvSpPr>
          <p:spPr>
            <a:xfrm>
              <a:off x="-6566" y="-2"/>
              <a:ext cx="12198565" cy="6858002"/>
            </a:xfrm>
            <a:prstGeom prst="rect">
              <a:avLst/>
            </a:prstGeom>
            <a:solidFill>
              <a:srgbClr val="0032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302" dirty="0"/>
            </a:p>
          </p:txBody>
        </p:sp>
        <p:grpSp>
          <p:nvGrpSpPr>
            <p:cNvPr id="7" name="Group 37" hidden="1">
              <a:extLst>
                <a:ext uri="{FF2B5EF4-FFF2-40B4-BE49-F238E27FC236}">
                  <a16:creationId xmlns:a16="http://schemas.microsoft.com/office/drawing/2014/main" id="{D4DAB8E7-6AD7-4E3B-87D7-9C92D704A0D5}"/>
                </a:ext>
              </a:extLst>
            </p:cNvPr>
            <p:cNvGrpSpPr/>
            <p:nvPr userDrawn="1"/>
          </p:nvGrpSpPr>
          <p:grpSpPr>
            <a:xfrm>
              <a:off x="442260" y="3456849"/>
              <a:ext cx="11820483" cy="2970388"/>
              <a:chOff x="442260" y="3600153"/>
              <a:chExt cx="11820483" cy="2970388"/>
            </a:xfrm>
          </p:grpSpPr>
          <p:cxnSp>
            <p:nvCxnSpPr>
              <p:cNvPr id="8" name="Straight Connector 38">
                <a:extLst>
                  <a:ext uri="{FF2B5EF4-FFF2-40B4-BE49-F238E27FC236}">
                    <a16:creationId xmlns:a16="http://schemas.microsoft.com/office/drawing/2014/main" id="{0F24E6D8-B4AC-477C-A584-BF9803AD059A}"/>
                  </a:ext>
                </a:extLst>
              </p:cNvPr>
              <p:cNvCxnSpPr/>
              <p:nvPr userDrawn="1"/>
            </p:nvCxnSpPr>
            <p:spPr>
              <a:xfrm flipV="1">
                <a:off x="930228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39">
                <a:extLst>
                  <a:ext uri="{FF2B5EF4-FFF2-40B4-BE49-F238E27FC236}">
                    <a16:creationId xmlns:a16="http://schemas.microsoft.com/office/drawing/2014/main" id="{2AFEE107-23D8-49B8-B87B-287A589B06A3}"/>
                  </a:ext>
                </a:extLst>
              </p:cNvPr>
              <p:cNvCxnSpPr/>
              <p:nvPr userDrawn="1"/>
            </p:nvCxnSpPr>
            <p:spPr>
              <a:xfrm flipV="1">
                <a:off x="877305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40">
                <a:extLst>
                  <a:ext uri="{FF2B5EF4-FFF2-40B4-BE49-F238E27FC236}">
                    <a16:creationId xmlns:a16="http://schemas.microsoft.com/office/drawing/2014/main" id="{FC46F22B-8D16-44B9-B078-5202FAD5506C}"/>
                  </a:ext>
                </a:extLst>
              </p:cNvPr>
              <p:cNvCxnSpPr/>
              <p:nvPr userDrawn="1"/>
            </p:nvCxnSpPr>
            <p:spPr>
              <a:xfrm flipV="1">
                <a:off x="8235524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41">
                <a:extLst>
                  <a:ext uri="{FF2B5EF4-FFF2-40B4-BE49-F238E27FC236}">
                    <a16:creationId xmlns:a16="http://schemas.microsoft.com/office/drawing/2014/main" id="{84F40097-447D-4345-A231-8E06B5113DAF}"/>
                  </a:ext>
                </a:extLst>
              </p:cNvPr>
              <p:cNvCxnSpPr/>
              <p:nvPr userDrawn="1"/>
            </p:nvCxnSpPr>
            <p:spPr>
              <a:xfrm flipV="1">
                <a:off x="78660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42">
                <a:extLst>
                  <a:ext uri="{FF2B5EF4-FFF2-40B4-BE49-F238E27FC236}">
                    <a16:creationId xmlns:a16="http://schemas.microsoft.com/office/drawing/2014/main" id="{42254BF6-C2FE-484E-B8E5-A5FB6CAE68DA}"/>
                  </a:ext>
                </a:extLst>
              </p:cNvPr>
              <p:cNvCxnSpPr/>
              <p:nvPr userDrawn="1"/>
            </p:nvCxnSpPr>
            <p:spPr>
              <a:xfrm flipV="1">
                <a:off x="7498863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43">
                <a:extLst>
                  <a:ext uri="{FF2B5EF4-FFF2-40B4-BE49-F238E27FC236}">
                    <a16:creationId xmlns:a16="http://schemas.microsoft.com/office/drawing/2014/main" id="{E5B7F90F-FC2C-4515-8D32-89F631EBA147}"/>
                  </a:ext>
                </a:extLst>
              </p:cNvPr>
              <p:cNvCxnSpPr/>
              <p:nvPr userDrawn="1"/>
            </p:nvCxnSpPr>
            <p:spPr>
              <a:xfrm flipV="1">
                <a:off x="7127208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44">
                <a:extLst>
                  <a:ext uri="{FF2B5EF4-FFF2-40B4-BE49-F238E27FC236}">
                    <a16:creationId xmlns:a16="http://schemas.microsoft.com/office/drawing/2014/main" id="{E99345B2-5577-4798-8DBC-A8040E1C170C}"/>
                  </a:ext>
                </a:extLst>
              </p:cNvPr>
              <p:cNvCxnSpPr/>
              <p:nvPr userDrawn="1"/>
            </p:nvCxnSpPr>
            <p:spPr>
              <a:xfrm flipV="1">
                <a:off x="675865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45">
                <a:extLst>
                  <a:ext uri="{FF2B5EF4-FFF2-40B4-BE49-F238E27FC236}">
                    <a16:creationId xmlns:a16="http://schemas.microsoft.com/office/drawing/2014/main" id="{F327189C-9AB2-4BE4-BEFF-13F4E1778D06}"/>
                  </a:ext>
                </a:extLst>
              </p:cNvPr>
              <p:cNvCxnSpPr/>
              <p:nvPr userDrawn="1"/>
            </p:nvCxnSpPr>
            <p:spPr>
              <a:xfrm flipV="1">
                <a:off x="638946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46">
                <a:extLst>
                  <a:ext uri="{FF2B5EF4-FFF2-40B4-BE49-F238E27FC236}">
                    <a16:creationId xmlns:a16="http://schemas.microsoft.com/office/drawing/2014/main" id="{7F11114A-60DF-4358-A694-BB4FEEA2A6C7}"/>
                  </a:ext>
                </a:extLst>
              </p:cNvPr>
              <p:cNvCxnSpPr/>
              <p:nvPr userDrawn="1"/>
            </p:nvCxnSpPr>
            <p:spPr>
              <a:xfrm flipV="1">
                <a:off x="6009868" y="3607282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47">
                <a:extLst>
                  <a:ext uri="{FF2B5EF4-FFF2-40B4-BE49-F238E27FC236}">
                    <a16:creationId xmlns:a16="http://schemas.microsoft.com/office/drawing/2014/main" id="{A23FCE7B-565B-4C89-BB57-1638682A4280}"/>
                  </a:ext>
                </a:extLst>
              </p:cNvPr>
              <p:cNvCxnSpPr/>
              <p:nvPr userDrawn="1"/>
            </p:nvCxnSpPr>
            <p:spPr>
              <a:xfrm flipV="1">
                <a:off x="56439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48">
                <a:extLst>
                  <a:ext uri="{FF2B5EF4-FFF2-40B4-BE49-F238E27FC236}">
                    <a16:creationId xmlns:a16="http://schemas.microsoft.com/office/drawing/2014/main" id="{0E2613AD-9079-429A-BC7D-F00A04FEFC83}"/>
                  </a:ext>
                </a:extLst>
              </p:cNvPr>
              <p:cNvCxnSpPr/>
              <p:nvPr userDrawn="1"/>
            </p:nvCxnSpPr>
            <p:spPr>
              <a:xfrm flipV="1">
                <a:off x="526926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49">
                <a:extLst>
                  <a:ext uri="{FF2B5EF4-FFF2-40B4-BE49-F238E27FC236}">
                    <a16:creationId xmlns:a16="http://schemas.microsoft.com/office/drawing/2014/main" id="{D8432CDA-98D7-4A05-A0F3-EDA2D11BC74F}"/>
                  </a:ext>
                </a:extLst>
              </p:cNvPr>
              <p:cNvCxnSpPr/>
              <p:nvPr userDrawn="1"/>
            </p:nvCxnSpPr>
            <p:spPr>
              <a:xfrm flipV="1">
                <a:off x="48896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50">
                <a:extLst>
                  <a:ext uri="{FF2B5EF4-FFF2-40B4-BE49-F238E27FC236}">
                    <a16:creationId xmlns:a16="http://schemas.microsoft.com/office/drawing/2014/main" id="{9E761685-9937-4475-8FEE-7B969A517733}"/>
                  </a:ext>
                </a:extLst>
              </p:cNvPr>
              <p:cNvCxnSpPr/>
              <p:nvPr userDrawn="1"/>
            </p:nvCxnSpPr>
            <p:spPr>
              <a:xfrm flipV="1">
                <a:off x="452332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51">
                <a:extLst>
                  <a:ext uri="{FF2B5EF4-FFF2-40B4-BE49-F238E27FC236}">
                    <a16:creationId xmlns:a16="http://schemas.microsoft.com/office/drawing/2014/main" id="{504C3711-C622-42DC-9899-B3858E082F8D}"/>
                  </a:ext>
                </a:extLst>
              </p:cNvPr>
              <p:cNvCxnSpPr/>
              <p:nvPr userDrawn="1"/>
            </p:nvCxnSpPr>
            <p:spPr>
              <a:xfrm flipV="1">
                <a:off x="415592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52">
                <a:extLst>
                  <a:ext uri="{FF2B5EF4-FFF2-40B4-BE49-F238E27FC236}">
                    <a16:creationId xmlns:a16="http://schemas.microsoft.com/office/drawing/2014/main" id="{1A83ECB3-AA6D-4F83-A917-59F1F3CAF53A}"/>
                  </a:ext>
                </a:extLst>
              </p:cNvPr>
              <p:cNvCxnSpPr/>
              <p:nvPr userDrawn="1"/>
            </p:nvCxnSpPr>
            <p:spPr>
              <a:xfrm flipV="1">
                <a:off x="3786582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53">
                <a:extLst>
                  <a:ext uri="{FF2B5EF4-FFF2-40B4-BE49-F238E27FC236}">
                    <a16:creationId xmlns:a16="http://schemas.microsoft.com/office/drawing/2014/main" id="{3375B322-614F-48CD-9559-DDABC5D9313C}"/>
                  </a:ext>
                </a:extLst>
              </p:cNvPr>
              <p:cNvCxnSpPr/>
              <p:nvPr userDrawn="1"/>
            </p:nvCxnSpPr>
            <p:spPr>
              <a:xfrm flipV="1">
                <a:off x="342049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54">
                <a:extLst>
                  <a:ext uri="{FF2B5EF4-FFF2-40B4-BE49-F238E27FC236}">
                    <a16:creationId xmlns:a16="http://schemas.microsoft.com/office/drawing/2014/main" id="{B19264DC-7279-4EAE-9B3E-6C1ADC0DB8DF}"/>
                  </a:ext>
                </a:extLst>
              </p:cNvPr>
              <p:cNvCxnSpPr/>
              <p:nvPr userDrawn="1"/>
            </p:nvCxnSpPr>
            <p:spPr>
              <a:xfrm flipV="1">
                <a:off x="305109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55">
                <a:extLst>
                  <a:ext uri="{FF2B5EF4-FFF2-40B4-BE49-F238E27FC236}">
                    <a16:creationId xmlns:a16="http://schemas.microsoft.com/office/drawing/2014/main" id="{785CCA65-BECC-4A15-B2F7-9CCF558B8165}"/>
                  </a:ext>
                </a:extLst>
              </p:cNvPr>
              <p:cNvCxnSpPr/>
              <p:nvPr userDrawn="1"/>
            </p:nvCxnSpPr>
            <p:spPr>
              <a:xfrm flipV="1">
                <a:off x="267428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56">
                <a:extLst>
                  <a:ext uri="{FF2B5EF4-FFF2-40B4-BE49-F238E27FC236}">
                    <a16:creationId xmlns:a16="http://schemas.microsoft.com/office/drawing/2014/main" id="{7CC1776D-4ADE-4C0C-965F-79108AEEF1BC}"/>
                  </a:ext>
                </a:extLst>
              </p:cNvPr>
              <p:cNvCxnSpPr/>
              <p:nvPr userDrawn="1"/>
            </p:nvCxnSpPr>
            <p:spPr>
              <a:xfrm flipV="1">
                <a:off x="23085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57">
                <a:extLst>
                  <a:ext uri="{FF2B5EF4-FFF2-40B4-BE49-F238E27FC236}">
                    <a16:creationId xmlns:a16="http://schemas.microsoft.com/office/drawing/2014/main" id="{B55C28CF-9862-488A-8C81-3050036A705D}"/>
                  </a:ext>
                </a:extLst>
              </p:cNvPr>
              <p:cNvCxnSpPr/>
              <p:nvPr userDrawn="1"/>
            </p:nvCxnSpPr>
            <p:spPr>
              <a:xfrm flipV="1">
                <a:off x="193107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58">
                <a:extLst>
                  <a:ext uri="{FF2B5EF4-FFF2-40B4-BE49-F238E27FC236}">
                    <a16:creationId xmlns:a16="http://schemas.microsoft.com/office/drawing/2014/main" id="{21D5562D-7135-49BA-B33A-8426A8A0AD75}"/>
                  </a:ext>
                </a:extLst>
              </p:cNvPr>
              <p:cNvCxnSpPr/>
              <p:nvPr userDrawn="1"/>
            </p:nvCxnSpPr>
            <p:spPr>
              <a:xfrm flipV="1">
                <a:off x="155844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59">
                <a:extLst>
                  <a:ext uri="{FF2B5EF4-FFF2-40B4-BE49-F238E27FC236}">
                    <a16:creationId xmlns:a16="http://schemas.microsoft.com/office/drawing/2014/main" id="{F39A28E8-9029-4984-AFC2-3FD4EEC51BA7}"/>
                  </a:ext>
                </a:extLst>
              </p:cNvPr>
              <p:cNvCxnSpPr/>
              <p:nvPr userDrawn="1"/>
            </p:nvCxnSpPr>
            <p:spPr>
              <a:xfrm flipV="1">
                <a:off x="11883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60">
                <a:extLst>
                  <a:ext uri="{FF2B5EF4-FFF2-40B4-BE49-F238E27FC236}">
                    <a16:creationId xmlns:a16="http://schemas.microsoft.com/office/drawing/2014/main" id="{15D4F68C-30B2-45C2-BDD1-B6EBEE511F2B}"/>
                  </a:ext>
                </a:extLst>
              </p:cNvPr>
              <p:cNvCxnSpPr/>
              <p:nvPr userDrawn="1"/>
            </p:nvCxnSpPr>
            <p:spPr>
              <a:xfrm flipV="1">
                <a:off x="81408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61">
                <a:extLst>
                  <a:ext uri="{FF2B5EF4-FFF2-40B4-BE49-F238E27FC236}">
                    <a16:creationId xmlns:a16="http://schemas.microsoft.com/office/drawing/2014/main" id="{051ED23E-8584-4999-8EC5-84277C9290D3}"/>
                  </a:ext>
                </a:extLst>
              </p:cNvPr>
              <p:cNvCxnSpPr/>
              <p:nvPr userDrawn="1"/>
            </p:nvCxnSpPr>
            <p:spPr>
              <a:xfrm flipV="1">
                <a:off x="4422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94A4DDCC-9F42-4948-9645-E86435B98B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06FD5EE-114E-4722-B4F2-F97B4E5BFF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860" y="882000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46A4415C-3223-40AA-9C39-316146802F95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9498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35">
            <a:extLst>
              <a:ext uri="{FF2B5EF4-FFF2-40B4-BE49-F238E27FC236}">
                <a16:creationId xmlns:a16="http://schemas.microsoft.com/office/drawing/2014/main" id="{79B5329C-A2C5-4ECB-BC98-1EE910A59C5C}"/>
              </a:ext>
            </a:extLst>
          </p:cNvPr>
          <p:cNvGrpSpPr/>
          <p:nvPr userDrawn="1"/>
        </p:nvGrpSpPr>
        <p:grpSpPr>
          <a:xfrm>
            <a:off x="-6583" y="-3"/>
            <a:ext cx="12302859" cy="6858003"/>
            <a:chOff x="-6566" y="-2"/>
            <a:chExt cx="12269309" cy="6858002"/>
          </a:xfrm>
        </p:grpSpPr>
        <p:sp>
          <p:nvSpPr>
            <p:cNvPr id="8" name="Rectangle 36" hidden="1">
              <a:extLst>
                <a:ext uri="{FF2B5EF4-FFF2-40B4-BE49-F238E27FC236}">
                  <a16:creationId xmlns:a16="http://schemas.microsoft.com/office/drawing/2014/main" id="{C8958B36-AB2D-48BD-9A47-6687DB792AE7}"/>
                </a:ext>
              </a:extLst>
            </p:cNvPr>
            <p:cNvSpPr/>
            <p:nvPr userDrawn="1"/>
          </p:nvSpPr>
          <p:spPr>
            <a:xfrm>
              <a:off x="-6566" y="-2"/>
              <a:ext cx="12198565" cy="6858002"/>
            </a:xfrm>
            <a:prstGeom prst="rect">
              <a:avLst/>
            </a:prstGeom>
            <a:solidFill>
              <a:srgbClr val="0032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302" dirty="0"/>
            </a:p>
          </p:txBody>
        </p:sp>
        <p:grpSp>
          <p:nvGrpSpPr>
            <p:cNvPr id="9" name="Group 37" hidden="1">
              <a:extLst>
                <a:ext uri="{FF2B5EF4-FFF2-40B4-BE49-F238E27FC236}">
                  <a16:creationId xmlns:a16="http://schemas.microsoft.com/office/drawing/2014/main" id="{430FC37E-46B5-4BD2-9E97-2B76C0573440}"/>
                </a:ext>
              </a:extLst>
            </p:cNvPr>
            <p:cNvGrpSpPr/>
            <p:nvPr userDrawn="1"/>
          </p:nvGrpSpPr>
          <p:grpSpPr>
            <a:xfrm>
              <a:off x="442260" y="3456849"/>
              <a:ext cx="11820483" cy="2970388"/>
              <a:chOff x="442260" y="3600153"/>
              <a:chExt cx="11820483" cy="2970388"/>
            </a:xfrm>
          </p:grpSpPr>
          <p:cxnSp>
            <p:nvCxnSpPr>
              <p:cNvPr id="10" name="Straight Connector 38">
                <a:extLst>
                  <a:ext uri="{FF2B5EF4-FFF2-40B4-BE49-F238E27FC236}">
                    <a16:creationId xmlns:a16="http://schemas.microsoft.com/office/drawing/2014/main" id="{E63B12F6-68E5-4FD2-AE82-2C61E9FEC371}"/>
                  </a:ext>
                </a:extLst>
              </p:cNvPr>
              <p:cNvCxnSpPr/>
              <p:nvPr userDrawn="1"/>
            </p:nvCxnSpPr>
            <p:spPr>
              <a:xfrm flipV="1">
                <a:off x="930228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39">
                <a:extLst>
                  <a:ext uri="{FF2B5EF4-FFF2-40B4-BE49-F238E27FC236}">
                    <a16:creationId xmlns:a16="http://schemas.microsoft.com/office/drawing/2014/main" id="{3F18698A-2CC1-42F7-AFA2-0ED6A65A0467}"/>
                  </a:ext>
                </a:extLst>
              </p:cNvPr>
              <p:cNvCxnSpPr/>
              <p:nvPr userDrawn="1"/>
            </p:nvCxnSpPr>
            <p:spPr>
              <a:xfrm flipV="1">
                <a:off x="877305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40">
                <a:extLst>
                  <a:ext uri="{FF2B5EF4-FFF2-40B4-BE49-F238E27FC236}">
                    <a16:creationId xmlns:a16="http://schemas.microsoft.com/office/drawing/2014/main" id="{5A3E8D2A-FCB8-46D8-8E13-5DFD77E0857A}"/>
                  </a:ext>
                </a:extLst>
              </p:cNvPr>
              <p:cNvCxnSpPr/>
              <p:nvPr userDrawn="1"/>
            </p:nvCxnSpPr>
            <p:spPr>
              <a:xfrm flipV="1">
                <a:off x="8235524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41">
                <a:extLst>
                  <a:ext uri="{FF2B5EF4-FFF2-40B4-BE49-F238E27FC236}">
                    <a16:creationId xmlns:a16="http://schemas.microsoft.com/office/drawing/2014/main" id="{2A1A5DCC-95B9-432D-9319-E61A83F71866}"/>
                  </a:ext>
                </a:extLst>
              </p:cNvPr>
              <p:cNvCxnSpPr/>
              <p:nvPr userDrawn="1"/>
            </p:nvCxnSpPr>
            <p:spPr>
              <a:xfrm flipV="1">
                <a:off x="78660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42">
                <a:extLst>
                  <a:ext uri="{FF2B5EF4-FFF2-40B4-BE49-F238E27FC236}">
                    <a16:creationId xmlns:a16="http://schemas.microsoft.com/office/drawing/2014/main" id="{B8820250-F9E0-4311-BF0C-802AF6875CAD}"/>
                  </a:ext>
                </a:extLst>
              </p:cNvPr>
              <p:cNvCxnSpPr/>
              <p:nvPr userDrawn="1"/>
            </p:nvCxnSpPr>
            <p:spPr>
              <a:xfrm flipV="1">
                <a:off x="7498863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43">
                <a:extLst>
                  <a:ext uri="{FF2B5EF4-FFF2-40B4-BE49-F238E27FC236}">
                    <a16:creationId xmlns:a16="http://schemas.microsoft.com/office/drawing/2014/main" id="{388E2DD4-2471-4F2A-8590-D3A12C918E40}"/>
                  </a:ext>
                </a:extLst>
              </p:cNvPr>
              <p:cNvCxnSpPr/>
              <p:nvPr userDrawn="1"/>
            </p:nvCxnSpPr>
            <p:spPr>
              <a:xfrm flipV="1">
                <a:off x="7127208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44">
                <a:extLst>
                  <a:ext uri="{FF2B5EF4-FFF2-40B4-BE49-F238E27FC236}">
                    <a16:creationId xmlns:a16="http://schemas.microsoft.com/office/drawing/2014/main" id="{93FCA856-D622-4D05-8EC1-5A1167A0E484}"/>
                  </a:ext>
                </a:extLst>
              </p:cNvPr>
              <p:cNvCxnSpPr/>
              <p:nvPr userDrawn="1"/>
            </p:nvCxnSpPr>
            <p:spPr>
              <a:xfrm flipV="1">
                <a:off x="675865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45">
                <a:extLst>
                  <a:ext uri="{FF2B5EF4-FFF2-40B4-BE49-F238E27FC236}">
                    <a16:creationId xmlns:a16="http://schemas.microsoft.com/office/drawing/2014/main" id="{920EE15C-2FE5-464B-9141-CB9BF0147888}"/>
                  </a:ext>
                </a:extLst>
              </p:cNvPr>
              <p:cNvCxnSpPr/>
              <p:nvPr userDrawn="1"/>
            </p:nvCxnSpPr>
            <p:spPr>
              <a:xfrm flipV="1">
                <a:off x="638946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46">
                <a:extLst>
                  <a:ext uri="{FF2B5EF4-FFF2-40B4-BE49-F238E27FC236}">
                    <a16:creationId xmlns:a16="http://schemas.microsoft.com/office/drawing/2014/main" id="{4B6CEFD2-1B8D-4244-B930-8D2849ED397B}"/>
                  </a:ext>
                </a:extLst>
              </p:cNvPr>
              <p:cNvCxnSpPr/>
              <p:nvPr userDrawn="1"/>
            </p:nvCxnSpPr>
            <p:spPr>
              <a:xfrm flipV="1">
                <a:off x="6009868" y="3607282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47">
                <a:extLst>
                  <a:ext uri="{FF2B5EF4-FFF2-40B4-BE49-F238E27FC236}">
                    <a16:creationId xmlns:a16="http://schemas.microsoft.com/office/drawing/2014/main" id="{8A33E851-D6BA-438B-B03A-38CCF7C6E26B}"/>
                  </a:ext>
                </a:extLst>
              </p:cNvPr>
              <p:cNvCxnSpPr/>
              <p:nvPr userDrawn="1"/>
            </p:nvCxnSpPr>
            <p:spPr>
              <a:xfrm flipV="1">
                <a:off x="56439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48">
                <a:extLst>
                  <a:ext uri="{FF2B5EF4-FFF2-40B4-BE49-F238E27FC236}">
                    <a16:creationId xmlns:a16="http://schemas.microsoft.com/office/drawing/2014/main" id="{4A28DC0D-210E-4248-9128-A55D9A06369B}"/>
                  </a:ext>
                </a:extLst>
              </p:cNvPr>
              <p:cNvCxnSpPr/>
              <p:nvPr userDrawn="1"/>
            </p:nvCxnSpPr>
            <p:spPr>
              <a:xfrm flipV="1">
                <a:off x="526926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49">
                <a:extLst>
                  <a:ext uri="{FF2B5EF4-FFF2-40B4-BE49-F238E27FC236}">
                    <a16:creationId xmlns:a16="http://schemas.microsoft.com/office/drawing/2014/main" id="{1464FE7F-7592-47D7-8ADE-D22FEDEBFB3D}"/>
                  </a:ext>
                </a:extLst>
              </p:cNvPr>
              <p:cNvCxnSpPr/>
              <p:nvPr userDrawn="1"/>
            </p:nvCxnSpPr>
            <p:spPr>
              <a:xfrm flipV="1">
                <a:off x="48896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50">
                <a:extLst>
                  <a:ext uri="{FF2B5EF4-FFF2-40B4-BE49-F238E27FC236}">
                    <a16:creationId xmlns:a16="http://schemas.microsoft.com/office/drawing/2014/main" id="{B7EA4283-4EAA-4DD8-8791-6F9976FBC69B}"/>
                  </a:ext>
                </a:extLst>
              </p:cNvPr>
              <p:cNvCxnSpPr/>
              <p:nvPr userDrawn="1"/>
            </p:nvCxnSpPr>
            <p:spPr>
              <a:xfrm flipV="1">
                <a:off x="452332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51">
                <a:extLst>
                  <a:ext uri="{FF2B5EF4-FFF2-40B4-BE49-F238E27FC236}">
                    <a16:creationId xmlns:a16="http://schemas.microsoft.com/office/drawing/2014/main" id="{92F79F70-7C67-441A-BE5F-68EF88D42721}"/>
                  </a:ext>
                </a:extLst>
              </p:cNvPr>
              <p:cNvCxnSpPr/>
              <p:nvPr userDrawn="1"/>
            </p:nvCxnSpPr>
            <p:spPr>
              <a:xfrm flipV="1">
                <a:off x="415592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52">
                <a:extLst>
                  <a:ext uri="{FF2B5EF4-FFF2-40B4-BE49-F238E27FC236}">
                    <a16:creationId xmlns:a16="http://schemas.microsoft.com/office/drawing/2014/main" id="{235AD71C-D9EE-4E4E-81B5-BBAF4D8497D8}"/>
                  </a:ext>
                </a:extLst>
              </p:cNvPr>
              <p:cNvCxnSpPr/>
              <p:nvPr userDrawn="1"/>
            </p:nvCxnSpPr>
            <p:spPr>
              <a:xfrm flipV="1">
                <a:off x="3786582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53">
                <a:extLst>
                  <a:ext uri="{FF2B5EF4-FFF2-40B4-BE49-F238E27FC236}">
                    <a16:creationId xmlns:a16="http://schemas.microsoft.com/office/drawing/2014/main" id="{F97E8D7C-177F-4679-88B2-B2A1A0F63008}"/>
                  </a:ext>
                </a:extLst>
              </p:cNvPr>
              <p:cNvCxnSpPr/>
              <p:nvPr userDrawn="1"/>
            </p:nvCxnSpPr>
            <p:spPr>
              <a:xfrm flipV="1">
                <a:off x="342049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54">
                <a:extLst>
                  <a:ext uri="{FF2B5EF4-FFF2-40B4-BE49-F238E27FC236}">
                    <a16:creationId xmlns:a16="http://schemas.microsoft.com/office/drawing/2014/main" id="{CCBF4EED-8DF1-4D4C-9233-2A5AED92FAF5}"/>
                  </a:ext>
                </a:extLst>
              </p:cNvPr>
              <p:cNvCxnSpPr/>
              <p:nvPr userDrawn="1"/>
            </p:nvCxnSpPr>
            <p:spPr>
              <a:xfrm flipV="1">
                <a:off x="305109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55">
                <a:extLst>
                  <a:ext uri="{FF2B5EF4-FFF2-40B4-BE49-F238E27FC236}">
                    <a16:creationId xmlns:a16="http://schemas.microsoft.com/office/drawing/2014/main" id="{FE781963-B521-4090-B33E-52BA0D08DD4D}"/>
                  </a:ext>
                </a:extLst>
              </p:cNvPr>
              <p:cNvCxnSpPr/>
              <p:nvPr userDrawn="1"/>
            </p:nvCxnSpPr>
            <p:spPr>
              <a:xfrm flipV="1">
                <a:off x="267428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56">
                <a:extLst>
                  <a:ext uri="{FF2B5EF4-FFF2-40B4-BE49-F238E27FC236}">
                    <a16:creationId xmlns:a16="http://schemas.microsoft.com/office/drawing/2014/main" id="{97A5F321-E5FD-4460-AB50-6E7982BCF2C1}"/>
                  </a:ext>
                </a:extLst>
              </p:cNvPr>
              <p:cNvCxnSpPr/>
              <p:nvPr userDrawn="1"/>
            </p:nvCxnSpPr>
            <p:spPr>
              <a:xfrm flipV="1">
                <a:off x="23085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57">
                <a:extLst>
                  <a:ext uri="{FF2B5EF4-FFF2-40B4-BE49-F238E27FC236}">
                    <a16:creationId xmlns:a16="http://schemas.microsoft.com/office/drawing/2014/main" id="{77249232-6F79-4387-A6B7-F3681620C2C6}"/>
                  </a:ext>
                </a:extLst>
              </p:cNvPr>
              <p:cNvCxnSpPr/>
              <p:nvPr userDrawn="1"/>
            </p:nvCxnSpPr>
            <p:spPr>
              <a:xfrm flipV="1">
                <a:off x="193107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58">
                <a:extLst>
                  <a:ext uri="{FF2B5EF4-FFF2-40B4-BE49-F238E27FC236}">
                    <a16:creationId xmlns:a16="http://schemas.microsoft.com/office/drawing/2014/main" id="{0B03DDF2-C067-4050-B9E3-973ACB79D110}"/>
                  </a:ext>
                </a:extLst>
              </p:cNvPr>
              <p:cNvCxnSpPr/>
              <p:nvPr userDrawn="1"/>
            </p:nvCxnSpPr>
            <p:spPr>
              <a:xfrm flipV="1">
                <a:off x="155844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59">
                <a:extLst>
                  <a:ext uri="{FF2B5EF4-FFF2-40B4-BE49-F238E27FC236}">
                    <a16:creationId xmlns:a16="http://schemas.microsoft.com/office/drawing/2014/main" id="{2CCD4EA8-14AB-4EF3-AA4F-068028B23FD9}"/>
                  </a:ext>
                </a:extLst>
              </p:cNvPr>
              <p:cNvCxnSpPr/>
              <p:nvPr userDrawn="1"/>
            </p:nvCxnSpPr>
            <p:spPr>
              <a:xfrm flipV="1">
                <a:off x="11883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60">
                <a:extLst>
                  <a:ext uri="{FF2B5EF4-FFF2-40B4-BE49-F238E27FC236}">
                    <a16:creationId xmlns:a16="http://schemas.microsoft.com/office/drawing/2014/main" id="{C8AD15C4-17A1-4D20-A30D-913A27934A98}"/>
                  </a:ext>
                </a:extLst>
              </p:cNvPr>
              <p:cNvCxnSpPr/>
              <p:nvPr userDrawn="1"/>
            </p:nvCxnSpPr>
            <p:spPr>
              <a:xfrm flipV="1">
                <a:off x="81408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61">
                <a:extLst>
                  <a:ext uri="{FF2B5EF4-FFF2-40B4-BE49-F238E27FC236}">
                    <a16:creationId xmlns:a16="http://schemas.microsoft.com/office/drawing/2014/main" id="{53B14BAE-6D30-487C-A35C-CEEAB0526FC6}"/>
                  </a:ext>
                </a:extLst>
              </p:cNvPr>
              <p:cNvCxnSpPr/>
              <p:nvPr userDrawn="1"/>
            </p:nvCxnSpPr>
            <p:spPr>
              <a:xfrm flipV="1">
                <a:off x="4422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4CC007AC-F8AF-47C6-A900-868B5879D7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6A3B02F-74FE-439F-AB2D-C6EF6331C160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218859" y="1674000"/>
            <a:ext cx="5788800" cy="43164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302"/>
            </a:lvl6pPr>
            <a:lvl7pPr>
              <a:defRPr sz="1302"/>
            </a:lvl7pPr>
            <a:lvl8pPr>
              <a:defRPr sz="1302"/>
            </a:lvl8pPr>
            <a:lvl9pPr>
              <a:defRPr sz="1302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FBA924DC-7418-41D7-8688-B912996558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2800" y="1674000"/>
            <a:ext cx="5778000" cy="43164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302"/>
            </a:lvl6pPr>
            <a:lvl7pPr>
              <a:defRPr sz="1302"/>
            </a:lvl7pPr>
            <a:lvl8pPr>
              <a:defRPr sz="1302"/>
            </a:lvl8pPr>
            <a:lvl9pPr>
              <a:defRPr sz="1302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474DA607-7660-4BC3-BE10-CE82F2344A79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008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LOSING1">
    <p:bg>
      <p:bgPr>
        <a:solidFill>
          <a:srgbClr val="0032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id="{49F9D6BA-4369-4A77-B906-1DB3998CAEE6}"/>
              </a:ext>
            </a:extLst>
          </p:cNvPr>
          <p:cNvSpPr/>
          <p:nvPr userDrawn="1"/>
        </p:nvSpPr>
        <p:spPr>
          <a:xfrm>
            <a:off x="0" y="0"/>
            <a:ext cx="12277314" cy="6858000"/>
          </a:xfrm>
          <a:prstGeom prst="rect">
            <a:avLst/>
          </a:prstGeom>
          <a:solidFill>
            <a:srgbClr val="335E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1D3BEF3-BA94-4314-8B5C-E1B50DD15057}"/>
              </a:ext>
            </a:extLst>
          </p:cNvPr>
          <p:cNvSpPr/>
          <p:nvPr userDrawn="1"/>
        </p:nvSpPr>
        <p:spPr>
          <a:xfrm flipH="1">
            <a:off x="4699115" y="2011304"/>
            <a:ext cx="2827109" cy="2819035"/>
          </a:xfrm>
          <a:prstGeom prst="rect">
            <a:avLst/>
          </a:prstGeom>
          <a:solidFill>
            <a:srgbClr val="003249"/>
          </a:solidFill>
          <a:ln w="9525">
            <a:solidFill>
              <a:srgbClr val="0032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72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9F16787-8A53-41D0-B7DB-805E3E72C17B}"/>
              </a:ext>
            </a:extLst>
          </p:cNvPr>
          <p:cNvSpPr txBox="1">
            <a:spLocks/>
          </p:cNvSpPr>
          <p:nvPr userDrawn="1"/>
        </p:nvSpPr>
        <p:spPr>
          <a:xfrm>
            <a:off x="4699115" y="4524207"/>
            <a:ext cx="2820471" cy="314495"/>
          </a:xfrm>
          <a:prstGeom prst="rect">
            <a:avLst/>
          </a:prstGeom>
        </p:spPr>
        <p:txBody>
          <a:bodyPr vert="horz" lIns="66151" tIns="33076" rIns="66151" bIns="33076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GB" sz="1013" dirty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7BEF393-6511-46BA-9E6C-1CDE034CBF68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4699115" y="2041527"/>
            <a:ext cx="2827111" cy="235902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140" b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330738" indent="0">
              <a:buNone/>
              <a:defRPr sz="1447" b="1"/>
            </a:lvl2pPr>
            <a:lvl3pPr marL="661477" indent="0">
              <a:buNone/>
              <a:defRPr sz="1302" b="1"/>
            </a:lvl3pPr>
            <a:lvl4pPr marL="992215" indent="0">
              <a:buNone/>
              <a:defRPr sz="1157" b="1"/>
            </a:lvl4pPr>
            <a:lvl5pPr marL="1322954" indent="0">
              <a:buNone/>
              <a:defRPr sz="1157" b="1"/>
            </a:lvl5pPr>
            <a:lvl6pPr marL="1653692" indent="0">
              <a:buNone/>
              <a:defRPr sz="1157" b="1"/>
            </a:lvl6pPr>
            <a:lvl7pPr marL="1984431" indent="0">
              <a:buNone/>
              <a:defRPr sz="1157" b="1"/>
            </a:lvl7pPr>
            <a:lvl8pPr marL="2315169" indent="0">
              <a:buNone/>
              <a:defRPr sz="1157" b="1"/>
            </a:lvl8pPr>
            <a:lvl9pPr marL="2645908" indent="0">
              <a:buNone/>
              <a:defRPr sz="1157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2739B0-932D-4E43-A871-586E86D63CDA}"/>
              </a:ext>
            </a:extLst>
          </p:cNvPr>
          <p:cNvSpPr txBox="1">
            <a:spLocks/>
          </p:cNvSpPr>
          <p:nvPr userDrawn="1"/>
        </p:nvSpPr>
        <p:spPr>
          <a:xfrm>
            <a:off x="4699115" y="1740025"/>
            <a:ext cx="2827111" cy="261521"/>
          </a:xfrm>
          <a:prstGeom prst="rect">
            <a:avLst/>
          </a:prstGeom>
        </p:spPr>
        <p:txBody>
          <a:bodyPr vert="horz" lIns="66151" tIns="33076" rIns="66151" bIns="3307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796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Produced by</a:t>
            </a:r>
            <a:endParaRPr lang="en-US" sz="796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495EE1E9-8C9C-4791-ADEC-8A6CB2EB49B2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4699115" y="4406774"/>
            <a:ext cx="2827111" cy="42356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1500" b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330738" indent="0">
              <a:buNone/>
              <a:defRPr sz="1447" b="1"/>
            </a:lvl2pPr>
            <a:lvl3pPr marL="661477" indent="0">
              <a:buNone/>
              <a:defRPr sz="1302" b="1"/>
            </a:lvl3pPr>
            <a:lvl4pPr marL="992215" indent="0">
              <a:buNone/>
              <a:defRPr sz="1157" b="1"/>
            </a:lvl4pPr>
            <a:lvl5pPr marL="1322954" indent="0">
              <a:buNone/>
              <a:defRPr sz="1157" b="1"/>
            </a:lvl5pPr>
            <a:lvl6pPr marL="1653692" indent="0">
              <a:buNone/>
              <a:defRPr sz="1157" b="1"/>
            </a:lvl6pPr>
            <a:lvl7pPr marL="1984431" indent="0">
              <a:buNone/>
              <a:defRPr sz="1157" b="1"/>
            </a:lvl7pPr>
            <a:lvl8pPr marL="2315169" indent="0">
              <a:buNone/>
              <a:defRPr sz="1157" b="1"/>
            </a:lvl8pPr>
            <a:lvl9pPr marL="2645908" indent="0">
              <a:buNone/>
              <a:defRPr sz="1157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35991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.png"/><Relationship Id="rId18" Type="http://schemas.openxmlformats.org/officeDocument/2006/relationships/image" Target="../media/image8.png"/><Relationship Id="rId26" Type="http://schemas.openxmlformats.org/officeDocument/2006/relationships/image" Target="../media/image16.png"/><Relationship Id="rId39" Type="http://schemas.openxmlformats.org/officeDocument/2006/relationships/image" Target="../media/image29.png"/><Relationship Id="rId21" Type="http://schemas.openxmlformats.org/officeDocument/2006/relationships/image" Target="../media/image11.png"/><Relationship Id="rId34" Type="http://schemas.openxmlformats.org/officeDocument/2006/relationships/image" Target="../media/image24.png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17" Type="http://schemas.openxmlformats.org/officeDocument/2006/relationships/image" Target="../media/image7.png"/><Relationship Id="rId25" Type="http://schemas.openxmlformats.org/officeDocument/2006/relationships/image" Target="../media/image15.png"/><Relationship Id="rId33" Type="http://schemas.openxmlformats.org/officeDocument/2006/relationships/image" Target="../media/image23.png"/><Relationship Id="rId38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.png"/><Relationship Id="rId20" Type="http://schemas.openxmlformats.org/officeDocument/2006/relationships/image" Target="../media/image10.png"/><Relationship Id="rId29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24" Type="http://schemas.openxmlformats.org/officeDocument/2006/relationships/image" Target="../media/image14.png"/><Relationship Id="rId32" Type="http://schemas.openxmlformats.org/officeDocument/2006/relationships/image" Target="../media/image22.png"/><Relationship Id="rId37" Type="http://schemas.openxmlformats.org/officeDocument/2006/relationships/image" Target="../media/image27.emf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5.png"/><Relationship Id="rId23" Type="http://schemas.openxmlformats.org/officeDocument/2006/relationships/image" Target="../media/image13.png"/><Relationship Id="rId28" Type="http://schemas.openxmlformats.org/officeDocument/2006/relationships/image" Target="../media/image18.png"/><Relationship Id="rId36" Type="http://schemas.openxmlformats.org/officeDocument/2006/relationships/image" Target="../media/image26.png"/><Relationship Id="rId10" Type="http://schemas.openxmlformats.org/officeDocument/2006/relationships/theme" Target="../theme/theme1.xml"/><Relationship Id="rId19" Type="http://schemas.openxmlformats.org/officeDocument/2006/relationships/image" Target="../media/image9.png"/><Relationship Id="rId31" Type="http://schemas.openxmlformats.org/officeDocument/2006/relationships/image" Target="../media/image2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Relationship Id="rId22" Type="http://schemas.openxmlformats.org/officeDocument/2006/relationships/image" Target="../media/image12.png"/><Relationship Id="rId27" Type="http://schemas.openxmlformats.org/officeDocument/2006/relationships/image" Target="../media/image17.png"/><Relationship Id="rId30" Type="http://schemas.openxmlformats.org/officeDocument/2006/relationships/image" Target="../media/image20.png"/><Relationship Id="rId35" Type="http://schemas.openxmlformats.org/officeDocument/2006/relationships/image" Target="../media/image25.png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3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theme" Target="../theme/theme2.xml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emf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2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.png"/><Relationship Id="rId18" Type="http://schemas.openxmlformats.org/officeDocument/2006/relationships/image" Target="../media/image11.png"/><Relationship Id="rId26" Type="http://schemas.openxmlformats.org/officeDocument/2006/relationships/image" Target="../media/image19.png"/><Relationship Id="rId21" Type="http://schemas.openxmlformats.org/officeDocument/2006/relationships/image" Target="../media/image14.png"/><Relationship Id="rId34" Type="http://schemas.openxmlformats.org/officeDocument/2006/relationships/image" Target="../media/image27.emf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5.png"/><Relationship Id="rId17" Type="http://schemas.openxmlformats.org/officeDocument/2006/relationships/image" Target="../media/image10.png"/><Relationship Id="rId25" Type="http://schemas.openxmlformats.org/officeDocument/2006/relationships/image" Target="../media/image18.png"/><Relationship Id="rId33" Type="http://schemas.openxmlformats.org/officeDocument/2006/relationships/image" Target="../media/image26.png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9.png"/><Relationship Id="rId20" Type="http://schemas.openxmlformats.org/officeDocument/2006/relationships/image" Target="../media/image13.png"/><Relationship Id="rId29" Type="http://schemas.openxmlformats.org/officeDocument/2006/relationships/image" Target="../media/image22.png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image" Target="../media/image4.png"/><Relationship Id="rId24" Type="http://schemas.openxmlformats.org/officeDocument/2006/relationships/image" Target="../media/image17.png"/><Relationship Id="rId32" Type="http://schemas.openxmlformats.org/officeDocument/2006/relationships/image" Target="../media/image25.png"/><Relationship Id="rId37" Type="http://schemas.openxmlformats.org/officeDocument/2006/relationships/image" Target="../media/image37.png"/><Relationship Id="rId5" Type="http://schemas.openxmlformats.org/officeDocument/2006/relationships/slideLayout" Target="../slideLayouts/slideLayout15.xml"/><Relationship Id="rId15" Type="http://schemas.openxmlformats.org/officeDocument/2006/relationships/image" Target="../media/image8.png"/><Relationship Id="rId23" Type="http://schemas.openxmlformats.org/officeDocument/2006/relationships/image" Target="../media/image16.png"/><Relationship Id="rId28" Type="http://schemas.openxmlformats.org/officeDocument/2006/relationships/image" Target="../media/image21.png"/><Relationship Id="rId36" Type="http://schemas.openxmlformats.org/officeDocument/2006/relationships/image" Target="../media/image29.png"/><Relationship Id="rId10" Type="http://schemas.openxmlformats.org/officeDocument/2006/relationships/image" Target="../media/image36.png"/><Relationship Id="rId19" Type="http://schemas.openxmlformats.org/officeDocument/2006/relationships/image" Target="../media/image12.png"/><Relationship Id="rId31" Type="http://schemas.openxmlformats.org/officeDocument/2006/relationships/image" Target="../media/image24.png"/><Relationship Id="rId4" Type="http://schemas.openxmlformats.org/officeDocument/2006/relationships/slideLayout" Target="../slideLayouts/slideLayout14.xml"/><Relationship Id="rId9" Type="http://schemas.openxmlformats.org/officeDocument/2006/relationships/theme" Target="../theme/theme3.xml"/><Relationship Id="rId14" Type="http://schemas.openxmlformats.org/officeDocument/2006/relationships/image" Target="../media/image7.png"/><Relationship Id="rId22" Type="http://schemas.openxmlformats.org/officeDocument/2006/relationships/image" Target="../media/image15.png"/><Relationship Id="rId27" Type="http://schemas.openxmlformats.org/officeDocument/2006/relationships/image" Target="../media/image20.png"/><Relationship Id="rId30" Type="http://schemas.openxmlformats.org/officeDocument/2006/relationships/image" Target="../media/image23.png"/><Relationship Id="rId35" Type="http://schemas.openxmlformats.org/officeDocument/2006/relationships/image" Target="../media/image28.png"/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3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theme" Target="../theme/theme4.xml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emf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37.png"/><Relationship Id="rId4" Type="http://schemas.openxmlformats.org/officeDocument/2006/relationships/image" Target="../media/image36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532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38"/>
          <p:cNvSpPr txBox="1">
            <a:spLocks noChangeArrowheads="1"/>
          </p:cNvSpPr>
          <p:nvPr userDrawn="1"/>
        </p:nvSpPr>
        <p:spPr bwMode="auto">
          <a:xfrm>
            <a:off x="221404" y="6202800"/>
            <a:ext cx="12118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800" noProof="0" dirty="0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35" hidden="1">
            <a:extLst>
              <a:ext uri="{FF2B5EF4-FFF2-40B4-BE49-F238E27FC236}">
                <a16:creationId xmlns:a16="http://schemas.microsoft.com/office/drawing/2014/main" id="{C995CFAD-3BA1-4EC9-867D-60423D76AD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225338" cy="6858000"/>
          </a:xfrm>
          <a:prstGeom prst="rect">
            <a:avLst/>
          </a:prstGeom>
        </p:spPr>
      </p:pic>
      <p:sp>
        <p:nvSpPr>
          <p:cNvPr id="9" name="Text Box DG"/>
          <p:cNvSpPr txBox="1">
            <a:spLocks noChangeArrowheads="1"/>
          </p:cNvSpPr>
          <p:nvPr userDrawn="1"/>
        </p:nvSpPr>
        <p:spPr bwMode="auto">
          <a:xfrm>
            <a:off x="772995" y="44736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noProof="0"/>
              <a:t>Click to edit Master title style</a:t>
            </a:r>
            <a:endParaRPr lang="en-GB" noProof="0" dirty="0"/>
          </a:p>
        </p:txBody>
      </p:sp>
      <p:sp>
        <p:nvSpPr>
          <p:cNvPr id="72" name="Rectangle 2">
            <a:extLst>
              <a:ext uri="{FF2B5EF4-FFF2-40B4-BE49-F238E27FC236}">
                <a16:creationId xmlns:a16="http://schemas.microsoft.com/office/drawing/2014/main" id="{F152A04D-5063-4E95-9CB5-5C50E37A6E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19600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  <a:endParaRPr lang="en-GB" altLang="en-US" noProof="0" dirty="0"/>
          </a:p>
        </p:txBody>
      </p:sp>
      <p:sp>
        <p:nvSpPr>
          <p:cNvPr id="39" name="Text Box 34"/>
          <p:cNvSpPr txBox="1">
            <a:spLocks noChangeArrowheads="1"/>
          </p:cNvSpPr>
          <p:nvPr userDrawn="1"/>
        </p:nvSpPr>
        <p:spPr bwMode="auto">
          <a:xfrm>
            <a:off x="8204400" y="6202800"/>
            <a:ext cx="37512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800" noProof="1" smtClean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800" noProof="1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6C34021B-66EB-9E45-8BD1-64D5855A5802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EE71E5B5-6921-4FB2-A9C4-9C2A029FF0B3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Picture 5">
            <a:extLst>
              <a:ext uri="{FF2B5EF4-FFF2-40B4-BE49-F238E27FC236}">
                <a16:creationId xmlns:a16="http://schemas.microsoft.com/office/drawing/2014/main" id="{7B88B654-6870-4EB8-A79A-306A0238640A}"/>
              </a:ext>
            </a:extLst>
          </p:cNvPr>
          <p:cNvPicPr>
            <a:picLocks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38000" cy="104400"/>
          </a:xfrm>
          <a:prstGeom prst="rect">
            <a:avLst/>
          </a:prstGeom>
        </p:spPr>
      </p:pic>
      <p:grpSp>
        <p:nvGrpSpPr>
          <p:cNvPr id="41" name="Group 40">
            <a:extLst>
              <a:ext uri="{FF2B5EF4-FFF2-40B4-BE49-F238E27FC236}">
                <a16:creationId xmlns:a16="http://schemas.microsoft.com/office/drawing/2014/main" id="{AD208BC8-A4CD-468B-A92C-D874A6D486C7}"/>
              </a:ext>
            </a:extLst>
          </p:cNvPr>
          <p:cNvGrpSpPr/>
          <p:nvPr userDrawn="1"/>
        </p:nvGrpSpPr>
        <p:grpSpPr>
          <a:xfrm>
            <a:off x="226688" y="6569736"/>
            <a:ext cx="9628745" cy="144114"/>
            <a:chOff x="1076500" y="4469696"/>
            <a:chExt cx="9628745" cy="144114"/>
          </a:xfrm>
        </p:grpSpPr>
        <p:pic>
          <p:nvPicPr>
            <p:cNvPr id="42" name="Picture 41" descr="de.png">
              <a:extLst>
                <a:ext uri="{FF2B5EF4-FFF2-40B4-BE49-F238E27FC236}">
                  <a16:creationId xmlns:a16="http://schemas.microsoft.com/office/drawing/2014/main" id="{A5241CAB-ADA2-4417-AD58-366D3382722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65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3" name="Picture 42" descr="at.png">
              <a:extLst>
                <a:ext uri="{FF2B5EF4-FFF2-40B4-BE49-F238E27FC236}">
                  <a16:creationId xmlns:a16="http://schemas.microsoft.com/office/drawing/2014/main" id="{E44B6718-7132-4112-86F4-EB97255A038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76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4" name="Picture 43" descr="be.png">
              <a:extLst>
                <a:ext uri="{FF2B5EF4-FFF2-40B4-BE49-F238E27FC236}">
                  <a16:creationId xmlns:a16="http://schemas.microsoft.com/office/drawing/2014/main" id="{0F720296-2A62-4DA7-837E-02D677FAAC8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87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5" name="Picture 44" descr="dk.png">
              <a:extLst>
                <a:ext uri="{FF2B5EF4-FFF2-40B4-BE49-F238E27FC236}">
                  <a16:creationId xmlns:a16="http://schemas.microsoft.com/office/drawing/2014/main" id="{D73A6867-7859-4C9C-BB7B-F223F064EB0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99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6" name="Picture 45" descr="es.png">
              <a:extLst>
                <a:ext uri="{FF2B5EF4-FFF2-40B4-BE49-F238E27FC236}">
                  <a16:creationId xmlns:a16="http://schemas.microsoft.com/office/drawing/2014/main" id="{1493C1A0-A11D-42B6-8DCB-162F826EEF1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10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7" name="Picture 46" descr="ee.png">
              <a:extLst>
                <a:ext uri="{FF2B5EF4-FFF2-40B4-BE49-F238E27FC236}">
                  <a16:creationId xmlns:a16="http://schemas.microsoft.com/office/drawing/2014/main" id="{0122824D-D8E9-4094-8057-406813DC2DB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22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8" name="Picture 47" descr="fi.png">
              <a:extLst>
                <a:ext uri="{FF2B5EF4-FFF2-40B4-BE49-F238E27FC236}">
                  <a16:creationId xmlns:a16="http://schemas.microsoft.com/office/drawing/2014/main" id="{4D5DC57B-4AEE-4812-9DD4-84980F6022A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33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9" name="Picture 48" descr="fr.png">
              <a:extLst>
                <a:ext uri="{FF2B5EF4-FFF2-40B4-BE49-F238E27FC236}">
                  <a16:creationId xmlns:a16="http://schemas.microsoft.com/office/drawing/2014/main" id="{FCDCEAFB-665D-48AD-9E34-D9CFF731FC7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0" name="Picture 49" descr="gr.png">
              <a:extLst>
                <a:ext uri="{FF2B5EF4-FFF2-40B4-BE49-F238E27FC236}">
                  <a16:creationId xmlns:a16="http://schemas.microsoft.com/office/drawing/2014/main" id="{F2E0A474-2FAE-477F-AB8D-C50F384AA0C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56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1" name="Picture 50" descr="hu.png">
              <a:extLst>
                <a:ext uri="{FF2B5EF4-FFF2-40B4-BE49-F238E27FC236}">
                  <a16:creationId xmlns:a16="http://schemas.microsoft.com/office/drawing/2014/main" id="{10168A5E-064A-4ABA-B5A6-59999CBC49A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67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2" name="Picture 51" descr="ie.png">
              <a:extLst>
                <a:ext uri="{FF2B5EF4-FFF2-40B4-BE49-F238E27FC236}">
                  <a16:creationId xmlns:a16="http://schemas.microsoft.com/office/drawing/2014/main" id="{5A32E48C-2D3D-4EEC-BE4D-423F2F39F1C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79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3" name="Picture 52" descr="it.png">
              <a:extLst>
                <a:ext uri="{FF2B5EF4-FFF2-40B4-BE49-F238E27FC236}">
                  <a16:creationId xmlns:a16="http://schemas.microsoft.com/office/drawing/2014/main" id="{4C3D6A8C-E062-466C-B2D8-52D1B3FC4EF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90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4" name="Picture 53" descr="lu.png">
              <a:extLst>
                <a:ext uri="{FF2B5EF4-FFF2-40B4-BE49-F238E27FC236}">
                  <a16:creationId xmlns:a16="http://schemas.microsoft.com/office/drawing/2014/main" id="{7A3219A7-1E00-4C98-81AF-1C2E67E1026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01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5" name="Picture 54" descr="no.png">
              <a:extLst>
                <a:ext uri="{FF2B5EF4-FFF2-40B4-BE49-F238E27FC236}">
                  <a16:creationId xmlns:a16="http://schemas.microsoft.com/office/drawing/2014/main" id="{56F0B3F4-5ADA-41BD-8413-E2B2699C41F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13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6" name="Picture 55" descr="nl.png">
              <a:extLst>
                <a:ext uri="{FF2B5EF4-FFF2-40B4-BE49-F238E27FC236}">
                  <a16:creationId xmlns:a16="http://schemas.microsoft.com/office/drawing/2014/main" id="{5CEDEC63-C26E-491B-A8CC-1F1F2EF2A8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24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7" name="Picture 56" descr="pl.png">
              <a:extLst>
                <a:ext uri="{FF2B5EF4-FFF2-40B4-BE49-F238E27FC236}">
                  <a16:creationId xmlns:a16="http://schemas.microsoft.com/office/drawing/2014/main" id="{163376FE-C97D-4E6A-BE37-CCCC5BA436B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36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8" name="Picture 57" descr="pt.png">
              <a:extLst>
                <a:ext uri="{FF2B5EF4-FFF2-40B4-BE49-F238E27FC236}">
                  <a16:creationId xmlns:a16="http://schemas.microsoft.com/office/drawing/2014/main" id="{3BE778F5-B33E-4FAB-8AC1-1FCA0478FFF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47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9" name="Picture 58" descr="cz.png">
              <a:extLst>
                <a:ext uri="{FF2B5EF4-FFF2-40B4-BE49-F238E27FC236}">
                  <a16:creationId xmlns:a16="http://schemas.microsoft.com/office/drawing/2014/main" id="{A0ADC83A-EDBF-4D1F-9CC6-78C91183AC4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58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0" name="Picture 59" descr="ro.png">
              <a:extLst>
                <a:ext uri="{FF2B5EF4-FFF2-40B4-BE49-F238E27FC236}">
                  <a16:creationId xmlns:a16="http://schemas.microsoft.com/office/drawing/2014/main" id="{28F27ED4-7917-422D-9E5F-265059B3F40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70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1" name="Picture 60" descr="se.png">
              <a:extLst>
                <a:ext uri="{FF2B5EF4-FFF2-40B4-BE49-F238E27FC236}">
                  <a16:creationId xmlns:a16="http://schemas.microsoft.com/office/drawing/2014/main" id="{2AEDE91D-4CAE-4409-9544-1513C16F6AE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93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2" name="Picture 61" descr="ch.png">
              <a:extLst>
                <a:ext uri="{FF2B5EF4-FFF2-40B4-BE49-F238E27FC236}">
                  <a16:creationId xmlns:a16="http://schemas.microsoft.com/office/drawing/2014/main" id="{D580BA20-050E-47FB-9E7A-385336FDC0B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0442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9" name="Picture 88" descr="uk.png">
              <a:extLst>
                <a:ext uri="{FF2B5EF4-FFF2-40B4-BE49-F238E27FC236}">
                  <a16:creationId xmlns:a16="http://schemas.microsoft.com/office/drawing/2014/main" id="{26EB49F8-5DE5-4BA4-824D-55A8BFEA822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81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1" name="Picture 90">
              <a:extLst>
                <a:ext uri="{FF2B5EF4-FFF2-40B4-BE49-F238E27FC236}">
                  <a16:creationId xmlns:a16="http://schemas.microsoft.com/office/drawing/2014/main" id="{F2E67ACB-30B1-4DC0-A0F1-7AA87A88874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8598" y="4469696"/>
              <a:ext cx="216000" cy="144000"/>
            </a:xfrm>
            <a:prstGeom prst="rect">
              <a:avLst/>
            </a:prstGeom>
          </p:spPr>
        </p:pic>
        <p:pic>
          <p:nvPicPr>
            <p:cNvPr id="92" name="Picture 91">
              <a:extLst>
                <a:ext uri="{FF2B5EF4-FFF2-40B4-BE49-F238E27FC236}">
                  <a16:creationId xmlns:a16="http://schemas.microsoft.com/office/drawing/2014/main" id="{05FED7DC-B78B-4C40-8E7D-8BA59B45080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7"/>
            <a:stretch>
              <a:fillRect/>
            </a:stretch>
          </p:blipFill>
          <p:spPr>
            <a:xfrm>
              <a:off x="9768386" y="4469696"/>
              <a:ext cx="216000" cy="144000"/>
            </a:xfrm>
            <a:prstGeom prst="rect">
              <a:avLst/>
            </a:prstGeom>
          </p:spPr>
        </p:pic>
        <p:pic>
          <p:nvPicPr>
            <p:cNvPr id="93" name="Picture 92" descr="ca.png">
              <a:extLst>
                <a:ext uri="{FF2B5EF4-FFF2-40B4-BE49-F238E27FC236}">
                  <a16:creationId xmlns:a16="http://schemas.microsoft.com/office/drawing/2014/main" id="{3A0D12A6-06A1-4C98-99F3-70AC0D50706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89245" y="4469696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4" name="Picture 93" descr="si.png">
              <a:extLst>
                <a:ext uri="{FF2B5EF4-FFF2-40B4-BE49-F238E27FC236}">
                  <a16:creationId xmlns:a16="http://schemas.microsoft.com/office/drawing/2014/main" id="{7FB1B9B6-BD48-4410-9682-BA491E97DB0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28174" y="4469696"/>
              <a:ext cx="217284" cy="143656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45" r:id="rId2"/>
    <p:sldLayoutId id="2147483974" r:id="rId3"/>
    <p:sldLayoutId id="2147483975" r:id="rId4"/>
    <p:sldLayoutId id="2147483973" r:id="rId5"/>
    <p:sldLayoutId id="2147483932" r:id="rId6"/>
    <p:sldLayoutId id="2147483933" r:id="rId7"/>
    <p:sldLayoutId id="2147483935" r:id="rId8"/>
    <p:sldLayoutId id="2147483977" r:id="rId9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GB" sz="3000" b="1" dirty="0" smtClean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5pPr>
      <a:lvl6pPr marL="441015"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6pPr>
      <a:lvl7pPr marL="882030"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7pPr>
      <a:lvl8pPr marL="1323045"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8pPr>
      <a:lvl9pPr marL="1764060"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9pPr>
    </p:titleStyle>
    <p:bodyStyle>
      <a:lvl1pPr marL="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rgbClr val="8197A6"/>
        </a:buClr>
        <a:buFont typeface="Arial" panose="020B0604020202020204" pitchFamily="34" charset="0"/>
        <a:buNone/>
        <a:defRPr lang="en-GB" sz="1800" dirty="0" smtClean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81326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800" dirty="0" smtClean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357771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800" dirty="0" smtClean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934216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800" dirty="0" smtClean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510661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800" dirty="0" smtClean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3356615" indent="-404264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6pPr>
      <a:lvl7pPr marL="3797630" indent="-404264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7pPr>
      <a:lvl8pPr marL="4238645" indent="-404264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8pPr>
      <a:lvl9pPr marL="4679660" indent="-404264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1pPr>
      <a:lvl2pPr marL="44101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2pPr>
      <a:lvl3pPr marL="88203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3pPr>
      <a:lvl4pPr marL="132304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4pPr>
      <a:lvl5pPr marL="176406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5pPr>
      <a:lvl6pPr marL="220507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6pPr>
      <a:lvl7pPr marL="264609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7pPr>
      <a:lvl8pPr marL="308710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8pPr>
      <a:lvl9pPr marL="352812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51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DG"/>
          <p:cNvSpPr txBox="1">
            <a:spLocks noChangeArrowheads="1"/>
          </p:cNvSpPr>
          <p:nvPr userDrawn="1"/>
        </p:nvSpPr>
        <p:spPr bwMode="auto">
          <a:xfrm>
            <a:off x="772995" y="44736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14" name="Text Box 38"/>
          <p:cNvSpPr txBox="1">
            <a:spLocks noChangeArrowheads="1"/>
          </p:cNvSpPr>
          <p:nvPr userDrawn="1"/>
        </p:nvSpPr>
        <p:spPr bwMode="auto">
          <a:xfrm>
            <a:off x="221404" y="6202800"/>
            <a:ext cx="12118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800" noProof="0" dirty="0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Rectangle 2">
            <a:extLst>
              <a:ext uri="{FF2B5EF4-FFF2-40B4-BE49-F238E27FC236}">
                <a16:creationId xmlns:a16="http://schemas.microsoft.com/office/drawing/2014/main" id="{0341B57B-D657-44D2-A69B-8571F2FEB2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18860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  <a:endParaRPr lang="en-GB" altLang="en-US" dirty="0"/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109A9530-2671-487F-A9F5-FDB35D172B87}"/>
              </a:ext>
            </a:extLst>
          </p:cNvPr>
          <p:cNvPicPr>
            <a:picLocks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38000" cy="104400"/>
          </a:xfrm>
          <a:prstGeom prst="rect">
            <a:avLst/>
          </a:prstGeom>
        </p:spPr>
      </p:pic>
      <p:sp>
        <p:nvSpPr>
          <p:cNvPr id="3" name="Text Box 34">
            <a:extLst>
              <a:ext uri="{FF2B5EF4-FFF2-40B4-BE49-F238E27FC236}">
                <a16:creationId xmlns:a16="http://schemas.microsoft.com/office/drawing/2014/main" id="{174566EC-B884-414A-9831-F2C2C01CAF7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4400" y="6202800"/>
            <a:ext cx="37512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800" noProof="1" smtClean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800" noProof="1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68673324-7E47-2849-ABFE-CFCE924180D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B6E905FD-56C1-4FF6-A433-C72EFE86E9E9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4" name="Group 63">
            <a:extLst>
              <a:ext uri="{FF2B5EF4-FFF2-40B4-BE49-F238E27FC236}">
                <a16:creationId xmlns:a16="http://schemas.microsoft.com/office/drawing/2014/main" id="{59A93288-EDE8-4BD5-96FF-1B2EA3FFBC82}"/>
              </a:ext>
            </a:extLst>
          </p:cNvPr>
          <p:cNvGrpSpPr/>
          <p:nvPr userDrawn="1"/>
        </p:nvGrpSpPr>
        <p:grpSpPr>
          <a:xfrm>
            <a:off x="226688" y="6569736"/>
            <a:ext cx="9628745" cy="144114"/>
            <a:chOff x="1076500" y="4469696"/>
            <a:chExt cx="9628745" cy="144114"/>
          </a:xfrm>
        </p:grpSpPr>
        <p:pic>
          <p:nvPicPr>
            <p:cNvPr id="66" name="Picture 65" descr="de.png">
              <a:extLst>
                <a:ext uri="{FF2B5EF4-FFF2-40B4-BE49-F238E27FC236}">
                  <a16:creationId xmlns:a16="http://schemas.microsoft.com/office/drawing/2014/main" id="{760C563F-A7CE-42D6-A531-E36FF565454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65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7" name="Picture 66" descr="at.png">
              <a:extLst>
                <a:ext uri="{FF2B5EF4-FFF2-40B4-BE49-F238E27FC236}">
                  <a16:creationId xmlns:a16="http://schemas.microsoft.com/office/drawing/2014/main" id="{745E5468-A136-4E29-BD4E-07C55EE7DAF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76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8" name="Picture 67" descr="be.png">
              <a:extLst>
                <a:ext uri="{FF2B5EF4-FFF2-40B4-BE49-F238E27FC236}">
                  <a16:creationId xmlns:a16="http://schemas.microsoft.com/office/drawing/2014/main" id="{6C5D2AB2-C5DB-47C5-96A7-3F94A766B88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87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9" name="Picture 68" descr="dk.png">
              <a:extLst>
                <a:ext uri="{FF2B5EF4-FFF2-40B4-BE49-F238E27FC236}">
                  <a16:creationId xmlns:a16="http://schemas.microsoft.com/office/drawing/2014/main" id="{EF3F6575-A941-48EA-98D9-AA971F5BC66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99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0" name="Picture 69" descr="es.png">
              <a:extLst>
                <a:ext uri="{FF2B5EF4-FFF2-40B4-BE49-F238E27FC236}">
                  <a16:creationId xmlns:a16="http://schemas.microsoft.com/office/drawing/2014/main" id="{007F48F7-0ABA-48F5-B43A-BEFD99D68DE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10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1" name="Picture 70" descr="ee.png">
              <a:extLst>
                <a:ext uri="{FF2B5EF4-FFF2-40B4-BE49-F238E27FC236}">
                  <a16:creationId xmlns:a16="http://schemas.microsoft.com/office/drawing/2014/main" id="{9A67879E-944C-4F61-9786-B7DBEE98F56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22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2" name="Picture 71" descr="fi.png">
              <a:extLst>
                <a:ext uri="{FF2B5EF4-FFF2-40B4-BE49-F238E27FC236}">
                  <a16:creationId xmlns:a16="http://schemas.microsoft.com/office/drawing/2014/main" id="{82F2C0BA-D9F5-49A2-A87C-C85C54E3753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33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3" name="Picture 72" descr="fr.png">
              <a:extLst>
                <a:ext uri="{FF2B5EF4-FFF2-40B4-BE49-F238E27FC236}">
                  <a16:creationId xmlns:a16="http://schemas.microsoft.com/office/drawing/2014/main" id="{7AA88890-8FB3-4C75-9063-2EE40DBD814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4" name="Picture 73" descr="gr.png">
              <a:extLst>
                <a:ext uri="{FF2B5EF4-FFF2-40B4-BE49-F238E27FC236}">
                  <a16:creationId xmlns:a16="http://schemas.microsoft.com/office/drawing/2014/main" id="{97CBF1FB-D79A-4FB3-9460-F7B14B53F12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56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5" name="Picture 74" descr="hu.png">
              <a:extLst>
                <a:ext uri="{FF2B5EF4-FFF2-40B4-BE49-F238E27FC236}">
                  <a16:creationId xmlns:a16="http://schemas.microsoft.com/office/drawing/2014/main" id="{B45010AA-1227-41DD-9734-AED55FE5BB4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67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6" name="Picture 75" descr="ie.png">
              <a:extLst>
                <a:ext uri="{FF2B5EF4-FFF2-40B4-BE49-F238E27FC236}">
                  <a16:creationId xmlns:a16="http://schemas.microsoft.com/office/drawing/2014/main" id="{E3664578-096E-4699-8813-CC2F821EEC2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79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7" name="Picture 76" descr="it.png">
              <a:extLst>
                <a:ext uri="{FF2B5EF4-FFF2-40B4-BE49-F238E27FC236}">
                  <a16:creationId xmlns:a16="http://schemas.microsoft.com/office/drawing/2014/main" id="{8E5A5FA8-F098-4C0E-9437-01E717405A5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90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8" name="Picture 77" descr="lu.png">
              <a:extLst>
                <a:ext uri="{FF2B5EF4-FFF2-40B4-BE49-F238E27FC236}">
                  <a16:creationId xmlns:a16="http://schemas.microsoft.com/office/drawing/2014/main" id="{8D6DC45B-B216-4A24-9E1F-3805BF9FA22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01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9" name="Picture 78" descr="no.png">
              <a:extLst>
                <a:ext uri="{FF2B5EF4-FFF2-40B4-BE49-F238E27FC236}">
                  <a16:creationId xmlns:a16="http://schemas.microsoft.com/office/drawing/2014/main" id="{F0E0FC1E-5C7D-4DD2-BCBE-71642F893F6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13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0" name="Picture 79" descr="nl.png">
              <a:extLst>
                <a:ext uri="{FF2B5EF4-FFF2-40B4-BE49-F238E27FC236}">
                  <a16:creationId xmlns:a16="http://schemas.microsoft.com/office/drawing/2014/main" id="{0FA1D3DA-89CE-4D1E-8BF0-1FE8F0C5C8A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24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1" name="Picture 80" descr="pl.png">
              <a:extLst>
                <a:ext uri="{FF2B5EF4-FFF2-40B4-BE49-F238E27FC236}">
                  <a16:creationId xmlns:a16="http://schemas.microsoft.com/office/drawing/2014/main" id="{E3AFD707-BCE7-47DC-B77F-4912D8405ED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36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2" name="Picture 81" descr="pt.png">
              <a:extLst>
                <a:ext uri="{FF2B5EF4-FFF2-40B4-BE49-F238E27FC236}">
                  <a16:creationId xmlns:a16="http://schemas.microsoft.com/office/drawing/2014/main" id="{0549F177-13D8-4ACE-81EF-E55FF34039E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47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3" name="Picture 82" descr="cz.png">
              <a:extLst>
                <a:ext uri="{FF2B5EF4-FFF2-40B4-BE49-F238E27FC236}">
                  <a16:creationId xmlns:a16="http://schemas.microsoft.com/office/drawing/2014/main" id="{66FE7C83-5775-487B-83BF-70E4964ADCC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58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4" name="Picture 83" descr="ro.png">
              <a:extLst>
                <a:ext uri="{FF2B5EF4-FFF2-40B4-BE49-F238E27FC236}">
                  <a16:creationId xmlns:a16="http://schemas.microsoft.com/office/drawing/2014/main" id="{7988151D-9E11-4869-851E-BD72CA5CF74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70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5" name="Picture 84" descr="se.png">
              <a:extLst>
                <a:ext uri="{FF2B5EF4-FFF2-40B4-BE49-F238E27FC236}">
                  <a16:creationId xmlns:a16="http://schemas.microsoft.com/office/drawing/2014/main" id="{9C67436D-D0C1-4C81-84F2-2200721144E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93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6" name="Picture 85" descr="ch.png">
              <a:extLst>
                <a:ext uri="{FF2B5EF4-FFF2-40B4-BE49-F238E27FC236}">
                  <a16:creationId xmlns:a16="http://schemas.microsoft.com/office/drawing/2014/main" id="{25881FB6-DC28-41AD-9CFC-44B4EABAEF3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0442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7" name="Picture 86" descr="uk.png">
              <a:extLst>
                <a:ext uri="{FF2B5EF4-FFF2-40B4-BE49-F238E27FC236}">
                  <a16:creationId xmlns:a16="http://schemas.microsoft.com/office/drawing/2014/main" id="{56D0E232-B050-465E-A8E5-429977429CA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81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8" name="Picture 87">
              <a:extLst>
                <a:ext uri="{FF2B5EF4-FFF2-40B4-BE49-F238E27FC236}">
                  <a16:creationId xmlns:a16="http://schemas.microsoft.com/office/drawing/2014/main" id="{4E870F51-6156-4B51-9EFE-726565E9814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8598" y="4469696"/>
              <a:ext cx="216000" cy="144000"/>
            </a:xfrm>
            <a:prstGeom prst="rect">
              <a:avLst/>
            </a:prstGeom>
          </p:spPr>
        </p:pic>
        <p:pic>
          <p:nvPicPr>
            <p:cNvPr id="89" name="Picture 88">
              <a:extLst>
                <a:ext uri="{FF2B5EF4-FFF2-40B4-BE49-F238E27FC236}">
                  <a16:creationId xmlns:a16="http://schemas.microsoft.com/office/drawing/2014/main" id="{B9247864-AD0B-4199-A174-32F6A776CFF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/>
            <a:stretch>
              <a:fillRect/>
            </a:stretch>
          </p:blipFill>
          <p:spPr>
            <a:xfrm>
              <a:off x="9768386" y="4469696"/>
              <a:ext cx="216000" cy="144000"/>
            </a:xfrm>
            <a:prstGeom prst="rect">
              <a:avLst/>
            </a:prstGeom>
          </p:spPr>
        </p:pic>
        <p:pic>
          <p:nvPicPr>
            <p:cNvPr id="90" name="Picture 89" descr="ca.png">
              <a:extLst>
                <a:ext uri="{FF2B5EF4-FFF2-40B4-BE49-F238E27FC236}">
                  <a16:creationId xmlns:a16="http://schemas.microsoft.com/office/drawing/2014/main" id="{778DF6E6-606E-4F4E-9629-70F544AE0EE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89245" y="4469696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1" name="Picture 90" descr="si.png">
              <a:extLst>
                <a:ext uri="{FF2B5EF4-FFF2-40B4-BE49-F238E27FC236}">
                  <a16:creationId xmlns:a16="http://schemas.microsoft.com/office/drawing/2014/main" id="{A17994B2-1DB8-420B-ADC5-35498FBEDE7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28174" y="4469696"/>
              <a:ext cx="217284" cy="1436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54798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</p:sldLayoutIdLst>
  <p:hf sldNum="0" hdr="0" dt="0"/>
  <p:txStyles>
    <p:titleStyle>
      <a:lvl1pPr algn="just" rtl="0" fontAlgn="base">
        <a:spcBef>
          <a:spcPct val="0"/>
        </a:spcBef>
        <a:spcAft>
          <a:spcPct val="0"/>
        </a:spcAft>
        <a:defRPr lang="en-GB" sz="3000" b="1" dirty="0" smtClean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5pPr>
      <a:lvl6pPr marL="44101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6pPr>
      <a:lvl7pPr marL="88203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7pPr>
      <a:lvl8pPr marL="132304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8pPr>
      <a:lvl9pPr marL="176406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9pPr>
    </p:titleStyle>
    <p:bodyStyle>
      <a:lvl1pPr marL="0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rgbClr val="8197A6"/>
        </a:buClr>
        <a:buFont typeface="Arial" panose="020B0604020202020204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1pPr>
      <a:lvl2pPr marL="781326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2pPr>
      <a:lvl3pPr marL="1357771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3pPr>
      <a:lvl4pPr marL="1934216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4pPr>
      <a:lvl5pPr marL="2510661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altLang="en-US" sz="1800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5pPr>
      <a:lvl6pPr marL="335661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6pPr>
      <a:lvl7pPr marL="379763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7pPr>
      <a:lvl8pPr marL="423864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8pPr>
      <a:lvl9pPr marL="467966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1pPr>
      <a:lvl2pPr marL="44101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2pPr>
      <a:lvl3pPr marL="88203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3pPr>
      <a:lvl4pPr marL="132304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4pPr>
      <a:lvl5pPr marL="176406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5pPr>
      <a:lvl6pPr marL="220507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6pPr>
      <a:lvl7pPr marL="264609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7pPr>
      <a:lvl8pPr marL="308710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8pPr>
      <a:lvl9pPr marL="352812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51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DG"/>
          <p:cNvSpPr txBox="1">
            <a:spLocks noChangeArrowheads="1"/>
          </p:cNvSpPr>
          <p:nvPr userDrawn="1"/>
        </p:nvSpPr>
        <p:spPr bwMode="auto">
          <a:xfrm>
            <a:off x="772995" y="44736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63" name="Rectangle 2">
            <a:extLst>
              <a:ext uri="{FF2B5EF4-FFF2-40B4-BE49-F238E27FC236}">
                <a16:creationId xmlns:a16="http://schemas.microsoft.com/office/drawing/2014/main" id="{0341B57B-D657-44D2-A69B-8571F2FEB2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19600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sp>
        <p:nvSpPr>
          <p:cNvPr id="67" name="Text Box DG">
            <a:extLst>
              <a:ext uri="{FF2B5EF4-FFF2-40B4-BE49-F238E27FC236}">
                <a16:creationId xmlns:a16="http://schemas.microsoft.com/office/drawing/2014/main" id="{041D4B4D-8C28-4798-BDA6-9AF59297F35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72995" y="44736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sp>
        <p:nvSpPr>
          <p:cNvPr id="14" name="Text Box 38"/>
          <p:cNvSpPr txBox="1">
            <a:spLocks noChangeArrowheads="1"/>
          </p:cNvSpPr>
          <p:nvPr userDrawn="1"/>
        </p:nvSpPr>
        <p:spPr bwMode="auto">
          <a:xfrm>
            <a:off x="221404" y="6202800"/>
            <a:ext cx="12118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800" noProof="0" dirty="0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 Box 34">
            <a:extLst>
              <a:ext uri="{FF2B5EF4-FFF2-40B4-BE49-F238E27FC236}">
                <a16:creationId xmlns:a16="http://schemas.microsoft.com/office/drawing/2014/main" id="{06E20340-F309-4C15-A091-9346422556E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4400" y="6202800"/>
            <a:ext cx="37512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800" noProof="1" smtClean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800" noProof="1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AA5060D9-A09D-4130-9267-1E715CE49C5B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245" y="6585917"/>
            <a:ext cx="1636920" cy="105918"/>
          </a:xfrm>
          <a:prstGeom prst="rect">
            <a:avLst/>
          </a:prstGeom>
        </p:spPr>
      </p:pic>
      <p:grpSp>
        <p:nvGrpSpPr>
          <p:cNvPr id="66" name="Group 65">
            <a:extLst>
              <a:ext uri="{FF2B5EF4-FFF2-40B4-BE49-F238E27FC236}">
                <a16:creationId xmlns:a16="http://schemas.microsoft.com/office/drawing/2014/main" id="{1ED6276D-5177-4E2E-AB64-34E17BB727A4}"/>
              </a:ext>
            </a:extLst>
          </p:cNvPr>
          <p:cNvGrpSpPr/>
          <p:nvPr userDrawn="1"/>
        </p:nvGrpSpPr>
        <p:grpSpPr>
          <a:xfrm>
            <a:off x="226688" y="6569736"/>
            <a:ext cx="9628745" cy="144114"/>
            <a:chOff x="1076500" y="4469696"/>
            <a:chExt cx="9628745" cy="144114"/>
          </a:xfrm>
        </p:grpSpPr>
        <p:pic>
          <p:nvPicPr>
            <p:cNvPr id="68" name="Picture 67" descr="de.png">
              <a:extLst>
                <a:ext uri="{FF2B5EF4-FFF2-40B4-BE49-F238E27FC236}">
                  <a16:creationId xmlns:a16="http://schemas.microsoft.com/office/drawing/2014/main" id="{5DC7C9DE-2330-4D19-B00A-88DF473A181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65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9" name="Picture 68" descr="at.png">
              <a:extLst>
                <a:ext uri="{FF2B5EF4-FFF2-40B4-BE49-F238E27FC236}">
                  <a16:creationId xmlns:a16="http://schemas.microsoft.com/office/drawing/2014/main" id="{5F39B928-F085-435A-836B-6E4FE886F2A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76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0" name="Picture 69" descr="be.png">
              <a:extLst>
                <a:ext uri="{FF2B5EF4-FFF2-40B4-BE49-F238E27FC236}">
                  <a16:creationId xmlns:a16="http://schemas.microsoft.com/office/drawing/2014/main" id="{92D70443-A035-445C-90B8-D0F13DFE47B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87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1" name="Picture 70" descr="dk.png">
              <a:extLst>
                <a:ext uri="{FF2B5EF4-FFF2-40B4-BE49-F238E27FC236}">
                  <a16:creationId xmlns:a16="http://schemas.microsoft.com/office/drawing/2014/main" id="{5F8CB58C-F834-4E4A-9D36-00EDDA273C0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99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2" name="Picture 71" descr="es.png">
              <a:extLst>
                <a:ext uri="{FF2B5EF4-FFF2-40B4-BE49-F238E27FC236}">
                  <a16:creationId xmlns:a16="http://schemas.microsoft.com/office/drawing/2014/main" id="{7055F594-4C26-4AD7-9BA5-8139C8061CE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10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3" name="Picture 72" descr="ee.png">
              <a:extLst>
                <a:ext uri="{FF2B5EF4-FFF2-40B4-BE49-F238E27FC236}">
                  <a16:creationId xmlns:a16="http://schemas.microsoft.com/office/drawing/2014/main" id="{765A40EF-5597-4C60-86E4-9801C3D24F4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22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4" name="Picture 73" descr="fi.png">
              <a:extLst>
                <a:ext uri="{FF2B5EF4-FFF2-40B4-BE49-F238E27FC236}">
                  <a16:creationId xmlns:a16="http://schemas.microsoft.com/office/drawing/2014/main" id="{573C7DF2-41EA-4200-ADCE-18BD651E2CC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33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5" name="Picture 74" descr="fr.png">
              <a:extLst>
                <a:ext uri="{FF2B5EF4-FFF2-40B4-BE49-F238E27FC236}">
                  <a16:creationId xmlns:a16="http://schemas.microsoft.com/office/drawing/2014/main" id="{17B26722-8F9C-427E-A30C-B936DC9F088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6" name="Picture 75" descr="gr.png">
              <a:extLst>
                <a:ext uri="{FF2B5EF4-FFF2-40B4-BE49-F238E27FC236}">
                  <a16:creationId xmlns:a16="http://schemas.microsoft.com/office/drawing/2014/main" id="{57245A63-3018-4055-B9A1-29F620FCA10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56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7" name="Picture 76" descr="hu.png">
              <a:extLst>
                <a:ext uri="{FF2B5EF4-FFF2-40B4-BE49-F238E27FC236}">
                  <a16:creationId xmlns:a16="http://schemas.microsoft.com/office/drawing/2014/main" id="{E729147B-9380-484B-8D1E-AE9F256BEC0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67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8" name="Picture 77" descr="ie.png">
              <a:extLst>
                <a:ext uri="{FF2B5EF4-FFF2-40B4-BE49-F238E27FC236}">
                  <a16:creationId xmlns:a16="http://schemas.microsoft.com/office/drawing/2014/main" id="{C5506F1C-B0F4-416B-ACCE-17C303EF5D6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79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9" name="Picture 78" descr="it.png">
              <a:extLst>
                <a:ext uri="{FF2B5EF4-FFF2-40B4-BE49-F238E27FC236}">
                  <a16:creationId xmlns:a16="http://schemas.microsoft.com/office/drawing/2014/main" id="{AC0C54D4-FAA0-4101-8893-24CAD97FB58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90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0" name="Picture 79" descr="lu.png">
              <a:extLst>
                <a:ext uri="{FF2B5EF4-FFF2-40B4-BE49-F238E27FC236}">
                  <a16:creationId xmlns:a16="http://schemas.microsoft.com/office/drawing/2014/main" id="{B31F1A5A-62D9-43BC-A07B-F35AC0607DD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01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1" name="Picture 80" descr="no.png">
              <a:extLst>
                <a:ext uri="{FF2B5EF4-FFF2-40B4-BE49-F238E27FC236}">
                  <a16:creationId xmlns:a16="http://schemas.microsoft.com/office/drawing/2014/main" id="{4B9F7D4D-96E0-459F-A2BD-5AFD632EE64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13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2" name="Picture 81" descr="nl.png">
              <a:extLst>
                <a:ext uri="{FF2B5EF4-FFF2-40B4-BE49-F238E27FC236}">
                  <a16:creationId xmlns:a16="http://schemas.microsoft.com/office/drawing/2014/main" id="{41B0898E-ECC6-49EC-9A66-65D60F4DB01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24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3" name="Picture 82" descr="pl.png">
              <a:extLst>
                <a:ext uri="{FF2B5EF4-FFF2-40B4-BE49-F238E27FC236}">
                  <a16:creationId xmlns:a16="http://schemas.microsoft.com/office/drawing/2014/main" id="{E31CCE68-7B56-415F-918C-A42EB35BF37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36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4" name="Picture 83" descr="pt.png">
              <a:extLst>
                <a:ext uri="{FF2B5EF4-FFF2-40B4-BE49-F238E27FC236}">
                  <a16:creationId xmlns:a16="http://schemas.microsoft.com/office/drawing/2014/main" id="{D0CFE0B0-E42C-4904-983B-D1DB3995536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47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5" name="Picture 84" descr="cz.png">
              <a:extLst>
                <a:ext uri="{FF2B5EF4-FFF2-40B4-BE49-F238E27FC236}">
                  <a16:creationId xmlns:a16="http://schemas.microsoft.com/office/drawing/2014/main" id="{2841A212-CE30-4B0A-AB08-084EDB27E5A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58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6" name="Picture 85" descr="ro.png">
              <a:extLst>
                <a:ext uri="{FF2B5EF4-FFF2-40B4-BE49-F238E27FC236}">
                  <a16:creationId xmlns:a16="http://schemas.microsoft.com/office/drawing/2014/main" id="{318B1B61-BFDA-445A-AA59-2B35F11EF75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70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7" name="Picture 86" descr="se.png">
              <a:extLst>
                <a:ext uri="{FF2B5EF4-FFF2-40B4-BE49-F238E27FC236}">
                  <a16:creationId xmlns:a16="http://schemas.microsoft.com/office/drawing/2014/main" id="{B2DB8ECC-5001-4C88-9624-94FFBBC7D9A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93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8" name="Picture 87" descr="ch.png">
              <a:extLst>
                <a:ext uri="{FF2B5EF4-FFF2-40B4-BE49-F238E27FC236}">
                  <a16:creationId xmlns:a16="http://schemas.microsoft.com/office/drawing/2014/main" id="{A17E3AC4-4F9D-40D5-B3A4-C4898F5BB4C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0442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9" name="Picture 88" descr="uk.png">
              <a:extLst>
                <a:ext uri="{FF2B5EF4-FFF2-40B4-BE49-F238E27FC236}">
                  <a16:creationId xmlns:a16="http://schemas.microsoft.com/office/drawing/2014/main" id="{4EDF34B2-51C8-45DA-A8CC-BA9740B640D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81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0" name="Picture 89">
              <a:extLst>
                <a:ext uri="{FF2B5EF4-FFF2-40B4-BE49-F238E27FC236}">
                  <a16:creationId xmlns:a16="http://schemas.microsoft.com/office/drawing/2014/main" id="{DC6B473C-D093-4B7A-BE75-C5354C57963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8598" y="4469696"/>
              <a:ext cx="216000" cy="144000"/>
            </a:xfrm>
            <a:prstGeom prst="rect">
              <a:avLst/>
            </a:prstGeom>
          </p:spPr>
        </p:pic>
        <p:pic>
          <p:nvPicPr>
            <p:cNvPr id="91" name="Picture 90">
              <a:extLst>
                <a:ext uri="{FF2B5EF4-FFF2-40B4-BE49-F238E27FC236}">
                  <a16:creationId xmlns:a16="http://schemas.microsoft.com/office/drawing/2014/main" id="{019E3EBB-F3EE-4591-B1D9-65F8A408FA9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4"/>
            <a:stretch>
              <a:fillRect/>
            </a:stretch>
          </p:blipFill>
          <p:spPr>
            <a:xfrm>
              <a:off x="9768386" y="4469696"/>
              <a:ext cx="216000" cy="144000"/>
            </a:xfrm>
            <a:prstGeom prst="rect">
              <a:avLst/>
            </a:prstGeom>
          </p:spPr>
        </p:pic>
        <p:pic>
          <p:nvPicPr>
            <p:cNvPr id="92" name="Picture 91" descr="ca.png">
              <a:extLst>
                <a:ext uri="{FF2B5EF4-FFF2-40B4-BE49-F238E27FC236}">
                  <a16:creationId xmlns:a16="http://schemas.microsoft.com/office/drawing/2014/main" id="{8C30F0CE-49F3-43C9-961D-EABF29DABAC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89245" y="4469696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3" name="Picture 92" descr="si.png">
              <a:extLst>
                <a:ext uri="{FF2B5EF4-FFF2-40B4-BE49-F238E27FC236}">
                  <a16:creationId xmlns:a16="http://schemas.microsoft.com/office/drawing/2014/main" id="{FA9D8F01-E979-4766-8D8A-F86C445CFE6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28174" y="4469696"/>
              <a:ext cx="217284" cy="143656"/>
            </a:xfrm>
            <a:prstGeom prst="rect">
              <a:avLst/>
            </a:prstGeom>
          </p:spPr>
        </p:pic>
      </p:grpSp>
      <p:pic>
        <p:nvPicPr>
          <p:cNvPr id="94" name="Picture 93">
            <a:extLst>
              <a:ext uri="{FF2B5EF4-FFF2-40B4-BE49-F238E27FC236}">
                <a16:creationId xmlns:a16="http://schemas.microsoft.com/office/drawing/2014/main" id="{4732B035-7DC9-457A-B11E-1F17E69F566A}"/>
              </a:ext>
            </a:extLst>
          </p:cNvPr>
          <p:cNvPicPr>
            <a:picLocks/>
          </p:cNvPicPr>
          <p:nvPr userDrawn="1"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489" y="-215904"/>
            <a:ext cx="2095200" cy="131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391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6" r:id="rId1"/>
    <p:sldLayoutId id="2147483961" r:id="rId2"/>
    <p:sldLayoutId id="2147483962" r:id="rId3"/>
    <p:sldLayoutId id="2147483963" r:id="rId4"/>
    <p:sldLayoutId id="2147483964" r:id="rId5"/>
    <p:sldLayoutId id="2147483965" r:id="rId6"/>
    <p:sldLayoutId id="2147483969" r:id="rId7"/>
    <p:sldLayoutId id="2147483978" r:id="rId8"/>
  </p:sldLayoutIdLst>
  <p:hf sldNum="0" hdr="0" dt="0"/>
  <p:txStyles>
    <p:titleStyle>
      <a:lvl1pPr algn="just" rtl="0" fontAlgn="base">
        <a:spcBef>
          <a:spcPct val="0"/>
        </a:spcBef>
        <a:spcAft>
          <a:spcPct val="0"/>
        </a:spcAft>
        <a:defRPr lang="en-GB" sz="3000" b="1" dirty="0" smtClean="0">
          <a:solidFill>
            <a:srgbClr val="003249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5pPr>
      <a:lvl6pPr marL="44101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6pPr>
      <a:lvl7pPr marL="88203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7pPr>
      <a:lvl8pPr marL="132304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8pPr>
      <a:lvl9pPr marL="176406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9pPr>
    </p:titleStyle>
    <p:bodyStyle>
      <a:lvl1pPr marL="0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rgbClr val="8197A6"/>
        </a:buClr>
        <a:buFont typeface="Arial" panose="020B0604020202020204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1pPr>
      <a:lvl2pPr marL="781326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2pPr>
      <a:lvl3pPr marL="1357771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3pPr>
      <a:lvl4pPr marL="1934216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4pPr>
      <a:lvl5pPr marL="2510661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altLang="en-US" sz="1800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5pPr>
      <a:lvl6pPr marL="335661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6pPr>
      <a:lvl7pPr marL="379763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7pPr>
      <a:lvl8pPr marL="423864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8pPr>
      <a:lvl9pPr marL="467966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1pPr>
      <a:lvl2pPr marL="44101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2pPr>
      <a:lvl3pPr marL="88203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3pPr>
      <a:lvl4pPr marL="132304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4pPr>
      <a:lvl5pPr marL="176406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5pPr>
      <a:lvl6pPr marL="220507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6pPr>
      <a:lvl7pPr marL="264609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7pPr>
      <a:lvl8pPr marL="308710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8pPr>
      <a:lvl9pPr marL="352812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51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DG"/>
          <p:cNvSpPr txBox="1">
            <a:spLocks noChangeArrowheads="1"/>
          </p:cNvSpPr>
          <p:nvPr userDrawn="1"/>
        </p:nvSpPr>
        <p:spPr bwMode="auto">
          <a:xfrm>
            <a:off x="772995" y="44736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16000" y="154800"/>
            <a:ext cx="9748800" cy="565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14" name="Text Box 38"/>
          <p:cNvSpPr txBox="1">
            <a:spLocks noChangeArrowheads="1"/>
          </p:cNvSpPr>
          <p:nvPr userDrawn="1"/>
        </p:nvSpPr>
        <p:spPr bwMode="auto">
          <a:xfrm>
            <a:off x="221404" y="6202800"/>
            <a:ext cx="12118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800" noProof="0" dirty="0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4" name="Straight Connector 64">
            <a:extLst>
              <a:ext uri="{FF2B5EF4-FFF2-40B4-BE49-F238E27FC236}">
                <a16:creationId xmlns:a16="http://schemas.microsoft.com/office/drawing/2014/main" id="{8F972EA9-1462-4B0E-A09A-25D9F39ABE44}"/>
              </a:ext>
            </a:extLst>
          </p:cNvPr>
          <p:cNvCxnSpPr>
            <a:cxnSpLocks/>
          </p:cNvCxnSpPr>
          <p:nvPr userDrawn="1"/>
        </p:nvCxnSpPr>
        <p:spPr>
          <a:xfrm>
            <a:off x="222041" y="6411947"/>
            <a:ext cx="11768092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5">
            <a:extLst>
              <a:ext uri="{FF2B5EF4-FFF2-40B4-BE49-F238E27FC236}">
                <a16:creationId xmlns:a16="http://schemas.microsoft.com/office/drawing/2014/main" id="{5217072E-26F2-4536-B7A4-4922A861EFC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1529" y="6578011"/>
            <a:ext cx="1641396" cy="113828"/>
          </a:xfrm>
          <a:prstGeom prst="rect">
            <a:avLst/>
          </a:prstGeom>
        </p:spPr>
      </p:pic>
      <p:sp>
        <p:nvSpPr>
          <p:cNvPr id="63" name="Rectangle 2">
            <a:extLst>
              <a:ext uri="{FF2B5EF4-FFF2-40B4-BE49-F238E27FC236}">
                <a16:creationId xmlns:a16="http://schemas.microsoft.com/office/drawing/2014/main" id="{0341B57B-D657-44D2-A69B-8571F2FEB2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18859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sp>
        <p:nvSpPr>
          <p:cNvPr id="5" name="Text Box 34">
            <a:extLst>
              <a:ext uri="{FF2B5EF4-FFF2-40B4-BE49-F238E27FC236}">
                <a16:creationId xmlns:a16="http://schemas.microsoft.com/office/drawing/2014/main" id="{3DFCB740-7646-4EBC-AD20-3EBB6A01A79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4400" y="6202800"/>
            <a:ext cx="37512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800" noProof="1" smtClean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800" noProof="1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CEC1D1E1-F167-4275-B0D3-2DDB714BE63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245" y="6585917"/>
            <a:ext cx="1636920" cy="105918"/>
          </a:xfrm>
          <a:prstGeom prst="rect">
            <a:avLst/>
          </a:prstGeom>
        </p:spPr>
      </p:pic>
      <p:grpSp>
        <p:nvGrpSpPr>
          <p:cNvPr id="66" name="Group 65">
            <a:extLst>
              <a:ext uri="{FF2B5EF4-FFF2-40B4-BE49-F238E27FC236}">
                <a16:creationId xmlns:a16="http://schemas.microsoft.com/office/drawing/2014/main" id="{8F3D1486-C1E4-4A69-BEB3-1BCECE4A9D78}"/>
              </a:ext>
            </a:extLst>
          </p:cNvPr>
          <p:cNvGrpSpPr/>
          <p:nvPr userDrawn="1"/>
        </p:nvGrpSpPr>
        <p:grpSpPr>
          <a:xfrm>
            <a:off x="226688" y="6569736"/>
            <a:ext cx="9628745" cy="144114"/>
            <a:chOff x="1076500" y="4469696"/>
            <a:chExt cx="9628745" cy="144114"/>
          </a:xfrm>
        </p:grpSpPr>
        <p:pic>
          <p:nvPicPr>
            <p:cNvPr id="67" name="Picture 66" descr="de.png">
              <a:extLst>
                <a:ext uri="{FF2B5EF4-FFF2-40B4-BE49-F238E27FC236}">
                  <a16:creationId xmlns:a16="http://schemas.microsoft.com/office/drawing/2014/main" id="{AE4FF7E8-4072-4D62-B5A7-49A95FBC272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65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8" name="Picture 67" descr="at.png">
              <a:extLst>
                <a:ext uri="{FF2B5EF4-FFF2-40B4-BE49-F238E27FC236}">
                  <a16:creationId xmlns:a16="http://schemas.microsoft.com/office/drawing/2014/main" id="{D64B3814-3460-4BD2-B2C6-2F536391E65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76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9" name="Picture 68" descr="be.png">
              <a:extLst>
                <a:ext uri="{FF2B5EF4-FFF2-40B4-BE49-F238E27FC236}">
                  <a16:creationId xmlns:a16="http://schemas.microsoft.com/office/drawing/2014/main" id="{9DF21E6B-70A9-432C-A108-1EDE6FDDDF9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87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0" name="Picture 69" descr="dk.png">
              <a:extLst>
                <a:ext uri="{FF2B5EF4-FFF2-40B4-BE49-F238E27FC236}">
                  <a16:creationId xmlns:a16="http://schemas.microsoft.com/office/drawing/2014/main" id="{D5F8A1D1-27AD-49B3-B00C-DF80BC14752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99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1" name="Picture 70" descr="es.png">
              <a:extLst>
                <a:ext uri="{FF2B5EF4-FFF2-40B4-BE49-F238E27FC236}">
                  <a16:creationId xmlns:a16="http://schemas.microsoft.com/office/drawing/2014/main" id="{578A51CF-D21B-451C-94E8-3DEE43398A5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10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2" name="Picture 71" descr="ee.png">
              <a:extLst>
                <a:ext uri="{FF2B5EF4-FFF2-40B4-BE49-F238E27FC236}">
                  <a16:creationId xmlns:a16="http://schemas.microsoft.com/office/drawing/2014/main" id="{1A521DCA-52D4-4CC1-9650-DA1D55759C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22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3" name="Picture 72" descr="fi.png">
              <a:extLst>
                <a:ext uri="{FF2B5EF4-FFF2-40B4-BE49-F238E27FC236}">
                  <a16:creationId xmlns:a16="http://schemas.microsoft.com/office/drawing/2014/main" id="{D4B2DB1A-3C3C-489A-A1E0-66096FC8A3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33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4" name="Picture 73" descr="fr.png">
              <a:extLst>
                <a:ext uri="{FF2B5EF4-FFF2-40B4-BE49-F238E27FC236}">
                  <a16:creationId xmlns:a16="http://schemas.microsoft.com/office/drawing/2014/main" id="{C1FEDF27-CC31-4123-8B68-EB8E2F027E0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5" name="Picture 74" descr="gr.png">
              <a:extLst>
                <a:ext uri="{FF2B5EF4-FFF2-40B4-BE49-F238E27FC236}">
                  <a16:creationId xmlns:a16="http://schemas.microsoft.com/office/drawing/2014/main" id="{8671ECA3-1A79-4145-AE14-DEA1273076E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56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6" name="Picture 75" descr="hu.png">
              <a:extLst>
                <a:ext uri="{FF2B5EF4-FFF2-40B4-BE49-F238E27FC236}">
                  <a16:creationId xmlns:a16="http://schemas.microsoft.com/office/drawing/2014/main" id="{EB6DA1DB-9158-4541-9A14-2B9FC81DB23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67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7" name="Picture 76" descr="ie.png">
              <a:extLst>
                <a:ext uri="{FF2B5EF4-FFF2-40B4-BE49-F238E27FC236}">
                  <a16:creationId xmlns:a16="http://schemas.microsoft.com/office/drawing/2014/main" id="{2EA72000-17E3-4899-976B-F19DC272FD5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79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8" name="Picture 77" descr="it.png">
              <a:extLst>
                <a:ext uri="{FF2B5EF4-FFF2-40B4-BE49-F238E27FC236}">
                  <a16:creationId xmlns:a16="http://schemas.microsoft.com/office/drawing/2014/main" id="{CF4905CD-2FD6-4152-A775-21A249031F6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90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9" name="Picture 78" descr="lu.png">
              <a:extLst>
                <a:ext uri="{FF2B5EF4-FFF2-40B4-BE49-F238E27FC236}">
                  <a16:creationId xmlns:a16="http://schemas.microsoft.com/office/drawing/2014/main" id="{1D44C0B9-4E17-4B33-BEA6-BA0FFBC1805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01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0" name="Picture 79" descr="no.png">
              <a:extLst>
                <a:ext uri="{FF2B5EF4-FFF2-40B4-BE49-F238E27FC236}">
                  <a16:creationId xmlns:a16="http://schemas.microsoft.com/office/drawing/2014/main" id="{DC4FAE81-D71D-41AB-ADF0-5D6C354622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13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1" name="Picture 80" descr="nl.png">
              <a:extLst>
                <a:ext uri="{FF2B5EF4-FFF2-40B4-BE49-F238E27FC236}">
                  <a16:creationId xmlns:a16="http://schemas.microsoft.com/office/drawing/2014/main" id="{65E1215A-68E0-4905-9D79-91D656B3021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24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2" name="Picture 81" descr="pl.png">
              <a:extLst>
                <a:ext uri="{FF2B5EF4-FFF2-40B4-BE49-F238E27FC236}">
                  <a16:creationId xmlns:a16="http://schemas.microsoft.com/office/drawing/2014/main" id="{38CCCFAE-C9AA-4EC8-8FF0-F43832A9E31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36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3" name="Picture 82" descr="pt.png">
              <a:extLst>
                <a:ext uri="{FF2B5EF4-FFF2-40B4-BE49-F238E27FC236}">
                  <a16:creationId xmlns:a16="http://schemas.microsoft.com/office/drawing/2014/main" id="{9C65F218-E6D1-4C44-9BCD-AC88ED8134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47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4" name="Picture 83" descr="cz.png">
              <a:extLst>
                <a:ext uri="{FF2B5EF4-FFF2-40B4-BE49-F238E27FC236}">
                  <a16:creationId xmlns:a16="http://schemas.microsoft.com/office/drawing/2014/main" id="{2DB70297-7941-49CE-9FB6-CA855B4A965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58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5" name="Picture 84" descr="ro.png">
              <a:extLst>
                <a:ext uri="{FF2B5EF4-FFF2-40B4-BE49-F238E27FC236}">
                  <a16:creationId xmlns:a16="http://schemas.microsoft.com/office/drawing/2014/main" id="{ACED1DD7-41B9-466C-B65A-E12132A2865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70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6" name="Picture 85" descr="se.png">
              <a:extLst>
                <a:ext uri="{FF2B5EF4-FFF2-40B4-BE49-F238E27FC236}">
                  <a16:creationId xmlns:a16="http://schemas.microsoft.com/office/drawing/2014/main" id="{F710EFB6-89D3-4A84-AED2-643BCD7E86A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93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7" name="Picture 86" descr="ch.png">
              <a:extLst>
                <a:ext uri="{FF2B5EF4-FFF2-40B4-BE49-F238E27FC236}">
                  <a16:creationId xmlns:a16="http://schemas.microsoft.com/office/drawing/2014/main" id="{0296E904-989A-4C4C-BE68-0FCA051606E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0442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8" name="Picture 87" descr="uk.png">
              <a:extLst>
                <a:ext uri="{FF2B5EF4-FFF2-40B4-BE49-F238E27FC236}">
                  <a16:creationId xmlns:a16="http://schemas.microsoft.com/office/drawing/2014/main" id="{AE1559A6-B837-46AA-BD84-440CFB239EB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81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0" name="Picture 89">
              <a:extLst>
                <a:ext uri="{FF2B5EF4-FFF2-40B4-BE49-F238E27FC236}">
                  <a16:creationId xmlns:a16="http://schemas.microsoft.com/office/drawing/2014/main" id="{46BC6FEA-1C1F-4E39-85BC-8DE6865475B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8598" y="4469696"/>
              <a:ext cx="216000" cy="144000"/>
            </a:xfrm>
            <a:prstGeom prst="rect">
              <a:avLst/>
            </a:prstGeom>
          </p:spPr>
        </p:pic>
        <p:pic>
          <p:nvPicPr>
            <p:cNvPr id="91" name="Picture 90">
              <a:extLst>
                <a:ext uri="{FF2B5EF4-FFF2-40B4-BE49-F238E27FC236}">
                  <a16:creationId xmlns:a16="http://schemas.microsoft.com/office/drawing/2014/main" id="{00CFCB69-EC53-44A5-844A-32FEA74AEDE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/>
            <a:stretch>
              <a:fillRect/>
            </a:stretch>
          </p:blipFill>
          <p:spPr>
            <a:xfrm>
              <a:off x="9768386" y="4469696"/>
              <a:ext cx="216000" cy="144000"/>
            </a:xfrm>
            <a:prstGeom prst="rect">
              <a:avLst/>
            </a:prstGeom>
          </p:spPr>
        </p:pic>
        <p:pic>
          <p:nvPicPr>
            <p:cNvPr id="92" name="Picture 91" descr="ca.png">
              <a:extLst>
                <a:ext uri="{FF2B5EF4-FFF2-40B4-BE49-F238E27FC236}">
                  <a16:creationId xmlns:a16="http://schemas.microsoft.com/office/drawing/2014/main" id="{514FF5D4-CC8D-4E45-AA09-6E6CB769C92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89245" y="4469696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3" name="Picture 92" descr="si.png">
              <a:extLst>
                <a:ext uri="{FF2B5EF4-FFF2-40B4-BE49-F238E27FC236}">
                  <a16:creationId xmlns:a16="http://schemas.microsoft.com/office/drawing/2014/main" id="{504F49A5-E949-4E30-9FA4-B1EE2657D3D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28174" y="4469696"/>
              <a:ext cx="217284" cy="143656"/>
            </a:xfrm>
            <a:prstGeom prst="rect">
              <a:avLst/>
            </a:prstGeom>
          </p:spPr>
        </p:pic>
      </p:grpSp>
      <p:pic>
        <p:nvPicPr>
          <p:cNvPr id="94" name="Picture 93">
            <a:extLst>
              <a:ext uri="{FF2B5EF4-FFF2-40B4-BE49-F238E27FC236}">
                <a16:creationId xmlns:a16="http://schemas.microsoft.com/office/drawing/2014/main" id="{EE9226E0-2BA4-4DC2-994B-AD70CB993B22}"/>
              </a:ext>
            </a:extLst>
          </p:cNvPr>
          <p:cNvPicPr>
            <a:picLocks/>
          </p:cNvPicPr>
          <p:nvPr userDrawn="1"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489" y="-215904"/>
            <a:ext cx="2095200" cy="131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336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1" r:id="rId1"/>
  </p:sldLayoutIdLst>
  <p:hf sldNum="0" hdr="0" dt="0"/>
  <p:txStyles>
    <p:titleStyle>
      <a:lvl1pPr algn="just" rtl="0" fontAlgn="base">
        <a:spcBef>
          <a:spcPct val="0"/>
        </a:spcBef>
        <a:spcAft>
          <a:spcPct val="0"/>
        </a:spcAft>
        <a:defRPr lang="en-GB" sz="3000" b="1" dirty="0" smtClean="0">
          <a:solidFill>
            <a:srgbClr val="003249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5pPr>
      <a:lvl6pPr marL="44101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6pPr>
      <a:lvl7pPr marL="88203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7pPr>
      <a:lvl8pPr marL="132304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8pPr>
      <a:lvl9pPr marL="176406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9pPr>
    </p:titleStyle>
    <p:bodyStyle>
      <a:lvl1pPr marL="0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rgbClr val="8197A6"/>
        </a:buClr>
        <a:buFont typeface="Arial" panose="020B0604020202020204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1pPr>
      <a:lvl2pPr marL="781326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2pPr>
      <a:lvl3pPr marL="1357771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3pPr>
      <a:lvl4pPr marL="1934216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4pPr>
      <a:lvl5pPr marL="2510661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altLang="en-US" sz="1800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5pPr>
      <a:lvl6pPr marL="335661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6pPr>
      <a:lvl7pPr marL="379763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7pPr>
      <a:lvl8pPr marL="423864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8pPr>
      <a:lvl9pPr marL="467966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1pPr>
      <a:lvl2pPr marL="44101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2pPr>
      <a:lvl3pPr marL="88203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3pPr>
      <a:lvl4pPr marL="132304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4pPr>
      <a:lvl5pPr marL="176406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5pPr>
      <a:lvl6pPr marL="220507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6pPr>
      <a:lvl7pPr marL="264609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7pPr>
      <a:lvl8pPr marL="308710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8pPr>
      <a:lvl9pPr marL="352812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5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hyperlink" Target="https://proba-v.vgt.vito.be/en/quality/proba-v-collection-2-change-summary" TargetMode="Externa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hyperlink" Target="https://github.com/eovoc/eo-books" TargetMode="Externa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fedeo-client.ceos.org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1.png"/><Relationship Id="rId4" Type="http://schemas.openxmlformats.org/officeDocument/2006/relationships/hyperlink" Target="https://fedeo.ceos.org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cmr.earthdata.nasa.gov/ingest/site/docs/ingest/api.html#validate-collection" TargetMode="Externa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fedeo.ceos.org/asset/index.htm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 txBox="1">
            <a:spLocks noChangeArrowheads="1"/>
          </p:cNvSpPr>
          <p:nvPr/>
        </p:nvSpPr>
        <p:spPr bwMode="auto">
          <a:xfrm>
            <a:off x="311937" y="3429000"/>
            <a:ext cx="11913401" cy="70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8202" tIns="44101" rIns="88202" bIns="44101" numCol="1" anchor="b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latinLnBrk="0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en-US" sz="4000" dirty="0" err="1">
                <a:solidFill>
                  <a:schemeClr val="bg1">
                    <a:lumMod val="95000"/>
                  </a:schemeClr>
                </a:solidFill>
                <a:latin typeface="Verdana"/>
                <a:cs typeface="Verdana"/>
              </a:rPr>
              <a:t>FedEO</a:t>
            </a:r>
            <a:r>
              <a:rPr lang="en-US" sz="4000" dirty="0">
                <a:solidFill>
                  <a:schemeClr val="bg1">
                    <a:lumMod val="95000"/>
                  </a:schemeClr>
                </a:solidFill>
                <a:latin typeface="Verdana"/>
                <a:cs typeface="Verdana"/>
              </a:rPr>
              <a:t> Report</a:t>
            </a:r>
            <a:endParaRPr lang="en-GB" sz="4000" dirty="0">
              <a:solidFill>
                <a:schemeClr val="bg1">
                  <a:lumMod val="95000"/>
                </a:schemeClr>
              </a:solidFill>
              <a:latin typeface="Verdana"/>
              <a:cs typeface="Verdana"/>
            </a:endParaRPr>
          </a:p>
        </p:txBody>
      </p:sp>
      <p:sp>
        <p:nvSpPr>
          <p:cNvPr id="7" name="Text Box 24"/>
          <p:cNvSpPr txBox="1">
            <a:spLocks noChangeArrowheads="1"/>
          </p:cNvSpPr>
          <p:nvPr/>
        </p:nvSpPr>
        <p:spPr bwMode="auto">
          <a:xfrm>
            <a:off x="6461760" y="5224145"/>
            <a:ext cx="5577642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GB" sz="1200" dirty="0">
                <a:solidFill>
                  <a:schemeClr val="bg1"/>
                </a:solidFill>
              </a:rPr>
              <a:t>Yves Coene (</a:t>
            </a:r>
            <a:r>
              <a:rPr lang="en-GB" sz="1200" dirty="0" err="1">
                <a:solidFill>
                  <a:schemeClr val="bg1"/>
                </a:solidFill>
              </a:rPr>
              <a:t>Spacebel</a:t>
            </a:r>
            <a:r>
              <a:rPr lang="en-GB" sz="1200" dirty="0">
                <a:solidFill>
                  <a:schemeClr val="bg1"/>
                </a:solidFill>
              </a:rPr>
              <a:t> for ESA), Mattia Stipa (ESA</a:t>
            </a:r>
            <a:r>
              <a:rPr lang="en-GB" sz="1200">
                <a:solidFill>
                  <a:schemeClr val="bg1"/>
                </a:solidFill>
              </a:rPr>
              <a:t>), </a:t>
            </a:r>
            <a:br>
              <a:rPr lang="en-GB" sz="1200">
                <a:solidFill>
                  <a:schemeClr val="bg1"/>
                </a:solidFill>
              </a:rPr>
            </a:br>
            <a:r>
              <a:rPr lang="en-GB" sz="1200">
                <a:solidFill>
                  <a:schemeClr val="bg1"/>
                </a:solidFill>
              </a:rPr>
              <a:t>Damiano </a:t>
            </a:r>
            <a:r>
              <a:rPr lang="en-GB" sz="1200" dirty="0">
                <a:solidFill>
                  <a:schemeClr val="bg1"/>
                </a:solidFill>
              </a:rPr>
              <a:t>Guerrucci (ESA), Mirko Albani (ESA)</a:t>
            </a:r>
          </a:p>
        </p:txBody>
      </p:sp>
      <p:sp>
        <p:nvSpPr>
          <p:cNvPr id="8" name="Text Box 25"/>
          <p:cNvSpPr txBox="1">
            <a:spLocks noChangeArrowheads="1"/>
          </p:cNvSpPr>
          <p:nvPr/>
        </p:nvSpPr>
        <p:spPr bwMode="auto">
          <a:xfrm>
            <a:off x="6915681" y="5885467"/>
            <a:ext cx="5123720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ts val="0"/>
              </a:spcBef>
            </a:pP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CEOS WGISS #55 </a:t>
            </a:r>
          </a:p>
          <a:p>
            <a:pPr algn="r">
              <a:spcBef>
                <a:spcPts val="0"/>
              </a:spcBef>
            </a:pP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Discovery and Access, 19/04/2023</a:t>
            </a:r>
          </a:p>
        </p:txBody>
      </p:sp>
      <p:sp>
        <p:nvSpPr>
          <p:cNvPr id="2" name="Text Box 99">
            <a:extLst>
              <a:ext uri="{FF2B5EF4-FFF2-40B4-BE49-F238E27FC236}">
                <a16:creationId xmlns:a16="http://schemas.microsoft.com/office/drawing/2014/main" id="{B06A49EE-0921-4A0E-99D9-29F5A2AC6E1F}"/>
              </a:ext>
            </a:extLst>
          </p:cNvPr>
          <p:cNvSpPr/>
          <p:nvPr/>
        </p:nvSpPr>
        <p:spPr>
          <a:xfrm>
            <a:off x="7288567" y="5590659"/>
            <a:ext cx="4750834" cy="217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build="allAtOnce"/>
      <p:bldP spid="8" grpId="0" build="allAtOnce"/>
      <p:bldP spid="2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E13FC-18B3-493C-B57D-25EB8E3AC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Software changes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D5216B-0F0D-4C04-8E13-3E1A02F376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dirty="0"/>
              <a:t>« DOI » and « </a:t>
            </a:r>
            <a:r>
              <a:rPr lang="fr-BE" dirty="0" err="1"/>
              <a:t>associated</a:t>
            </a:r>
            <a:r>
              <a:rPr lang="fr-BE" dirty="0"/>
              <a:t> DOI » </a:t>
            </a:r>
            <a:r>
              <a:rPr lang="fr-BE" dirty="0" err="1"/>
              <a:t>encoded</a:t>
            </a:r>
            <a:r>
              <a:rPr lang="fr-BE" dirty="0"/>
              <a:t> </a:t>
            </a:r>
            <a:r>
              <a:rPr lang="fr-BE" dirty="0" err="1"/>
              <a:t>differently</a:t>
            </a:r>
            <a:r>
              <a:rPr lang="fr-BE" dirty="0"/>
              <a:t> in ISO </a:t>
            </a:r>
            <a:r>
              <a:rPr lang="fr-BE" dirty="0" err="1"/>
              <a:t>metadata</a:t>
            </a:r>
            <a:r>
              <a:rPr lang="fr-BE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dirty="0" err="1"/>
              <a:t>Shown</a:t>
            </a:r>
            <a:r>
              <a:rPr lang="fr-BE" dirty="0"/>
              <a:t> by </a:t>
            </a:r>
            <a:r>
              <a:rPr lang="fr-BE" dirty="0" err="1"/>
              <a:t>FedEO</a:t>
            </a:r>
            <a:r>
              <a:rPr lang="fr-BE" dirty="0"/>
              <a:t> Client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dirty="0" err="1"/>
              <a:t>Generates</a:t>
            </a:r>
            <a:r>
              <a:rPr lang="fr-BE" dirty="0"/>
              <a:t> </a:t>
            </a:r>
            <a:r>
              <a:rPr lang="fr-BE" dirty="0" err="1"/>
              <a:t>different</a:t>
            </a:r>
            <a:r>
              <a:rPr lang="fr-BE" dirty="0"/>
              <a:t> DIF10 </a:t>
            </a:r>
            <a:r>
              <a:rPr lang="fr-BE" dirty="0" err="1"/>
              <a:t>consumed</a:t>
            </a:r>
            <a:r>
              <a:rPr lang="fr-BE" dirty="0"/>
              <a:t> by IDN/CMR.</a:t>
            </a:r>
            <a:endParaRPr lang="en-BE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BC60319-5534-4C6B-B164-3430EA9645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000" y="3058607"/>
            <a:ext cx="5484683" cy="2943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02589A7-8908-4188-8C3A-5DB671C533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3793" y="3260104"/>
            <a:ext cx="5237189" cy="311189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1E15566-51DA-4A66-8CB0-4DB83998D177}"/>
              </a:ext>
            </a:extLst>
          </p:cNvPr>
          <p:cNvSpPr txBox="1"/>
          <p:nvPr/>
        </p:nvSpPr>
        <p:spPr>
          <a:xfrm>
            <a:off x="6383793" y="2888638"/>
            <a:ext cx="2638607" cy="318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67" dirty="0"/>
              <a:t>Associated DOI (ESA CCI)</a:t>
            </a:r>
            <a:endParaRPr lang="en-BE" sz="1467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7BB75B0-74DE-457A-BF6B-A7997AFE212F}"/>
              </a:ext>
            </a:extLst>
          </p:cNvPr>
          <p:cNvSpPr txBox="1"/>
          <p:nvPr/>
        </p:nvSpPr>
        <p:spPr>
          <a:xfrm>
            <a:off x="195134" y="2660579"/>
            <a:ext cx="1859740" cy="318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67" dirty="0"/>
              <a:t>DOI (ESA EOCAT)</a:t>
            </a:r>
            <a:endParaRPr lang="en-BE" sz="1467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AEA061F-05AF-4B45-88A2-DCE0AFE604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0025" y="1190238"/>
            <a:ext cx="4524375" cy="16954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FEF1937-6563-4112-B156-D129BCFF31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47320" y="698416"/>
            <a:ext cx="2603892" cy="1199832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3321427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E55E04E-44D2-4F0A-BEA8-3576623B04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" y="4353268"/>
            <a:ext cx="11553825" cy="20859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6850A6A-4B9A-429E-B1F5-F120C3A56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Completed JAXA G-Portal integration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4F7FF8-5200-46DF-B3F7-2C742233CB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000"/>
            <a:ext cx="11098433" cy="532800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JAXA G-PORTAL ( available in </a:t>
            </a:r>
            <a:r>
              <a:rPr lang="en-US" dirty="0" err="1"/>
              <a:t>FedEO</a:t>
            </a:r>
            <a:r>
              <a:rPr lang="en-US" dirty="0"/>
              <a:t> operational environment )</a:t>
            </a:r>
          </a:p>
          <a:p>
            <a:pPr marL="1460963" lvl="1" indent="-380990">
              <a:buFont typeface="Arial" panose="020B0604020202020204" pitchFamily="34" charset="0"/>
              <a:buChar char="•"/>
            </a:pPr>
            <a:r>
              <a:rPr lang="en-US" dirty="0"/>
              <a:t>Collections: 1017</a:t>
            </a:r>
          </a:p>
          <a:p>
            <a:pPr marL="1460963" lvl="1" indent="-380990">
              <a:buFont typeface="Arial" panose="020B0604020202020204" pitchFamily="34" charset="0"/>
              <a:buChar char="•"/>
            </a:pPr>
            <a:r>
              <a:rPr lang="en-US" dirty="0"/>
              <a:t>All collections with valid DIF10: 1017.</a:t>
            </a:r>
          </a:p>
          <a:p>
            <a:pPr marL="1460963" lvl="1" indent="-380990">
              <a:buFont typeface="Arial" panose="020B0604020202020204" pitchFamily="34" charset="0"/>
              <a:buChar char="•"/>
            </a:pPr>
            <a:r>
              <a:rPr lang="en-US" dirty="0"/>
              <a:t>Many collections with DOI and link to landing page</a:t>
            </a:r>
          </a:p>
          <a:p>
            <a:pPr marL="1460963" lvl="1" indent="-380990">
              <a:buFont typeface="Arial" panose="020B0604020202020204" pitchFamily="34" charset="0"/>
              <a:buChar char="•"/>
            </a:pPr>
            <a:r>
              <a:rPr lang="en-US" dirty="0"/>
              <a:t>Granules: 12.9 million</a:t>
            </a:r>
          </a:p>
          <a:p>
            <a:pPr marL="1460963" lvl="1" indent="-380990">
              <a:buFont typeface="Arial" panose="020B0604020202020204" pitchFamily="34" charset="0"/>
              <a:buChar char="•"/>
            </a:pPr>
            <a:r>
              <a:rPr lang="en-US" dirty="0"/>
              <a:t>Metadata (in Atom) transformed to O&amp;M metadata (OGC10-157r4).</a:t>
            </a:r>
          </a:p>
          <a:p>
            <a:pPr marL="1460963" lvl="1" indent="-380990">
              <a:buFont typeface="Arial" panose="020B0604020202020204" pitchFamily="34" charset="0"/>
              <a:buChar char="•"/>
            </a:pPr>
            <a:endParaRPr lang="en-US" dirty="0"/>
          </a:p>
          <a:p>
            <a:pPr marL="1460963" lvl="1" indent="-380990">
              <a:buFont typeface="Arial" panose="020B0604020202020204" pitchFamily="34" charset="0"/>
              <a:buChar char="•"/>
            </a:pPr>
            <a:endParaRPr lang="en-US" dirty="0"/>
          </a:p>
          <a:p>
            <a:pPr marL="1460963" lvl="1" indent="-38099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196431-7C63-40A5-9AF8-B9FD02EDED0F}"/>
              </a:ext>
            </a:extLst>
          </p:cNvPr>
          <p:cNvSpPr/>
          <p:nvPr/>
        </p:nvSpPr>
        <p:spPr>
          <a:xfrm>
            <a:off x="216000" y="4288743"/>
            <a:ext cx="9596215" cy="2937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23BC44-C518-46CE-9900-CB6DAC2063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6669" y="3684972"/>
            <a:ext cx="12225338" cy="4417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EA6B1BA-0B82-4CFB-BF16-3873EC2384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6670" y="3934093"/>
            <a:ext cx="15283677" cy="325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3636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557D14-43BE-4E53-ACD7-D5022CBCD5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Completed JAXA G-Portal integration</a:t>
            </a:r>
            <a:endParaRPr lang="en-B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0C1D7C-D1D8-4D21-A570-AEBD47422B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243" y="879748"/>
            <a:ext cx="2944589" cy="564499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9C89F51-4B9A-4F05-B8C5-C16CC0CA90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0279" y="879748"/>
            <a:ext cx="8066815" cy="22000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E9FF3F2-0C66-4852-9251-4F46EBFC30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5742" y="3429000"/>
            <a:ext cx="3588814" cy="2819282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EA6693E-54DE-4EE7-9EAA-0771595D42B4}"/>
              </a:ext>
            </a:extLst>
          </p:cNvPr>
          <p:cNvCxnSpPr>
            <a:cxnSpLocks/>
          </p:cNvCxnSpPr>
          <p:nvPr/>
        </p:nvCxnSpPr>
        <p:spPr>
          <a:xfrm>
            <a:off x="6749678" y="1979768"/>
            <a:ext cx="669694" cy="1342166"/>
          </a:xfrm>
          <a:prstGeom prst="straightConnector1">
            <a:avLst/>
          </a:prstGeom>
          <a:ln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19536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36B760-F5B4-4A41-9A2C-2D97F19F4E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BEFORE</a:t>
            </a:r>
          </a:p>
          <a:p>
            <a:endParaRPr lang="en-US" dirty="0"/>
          </a:p>
          <a:p>
            <a:r>
              <a:rPr lang="en-US" dirty="0"/>
              <a:t>                                       AFTER</a:t>
            </a:r>
            <a:endParaRPr lang="en-B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A90EA6-55AC-4FA1-84BC-73415FAEA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Completed JAXA G-Portal integration</a:t>
            </a:r>
            <a:endParaRPr lang="en-BE" dirty="0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3D45CE55-6AA7-4924-A03E-1A4194B2206D}"/>
              </a:ext>
            </a:extLst>
          </p:cNvPr>
          <p:cNvSpPr/>
          <p:nvPr/>
        </p:nvSpPr>
        <p:spPr>
          <a:xfrm>
            <a:off x="3760236" y="5282120"/>
            <a:ext cx="780697" cy="5911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DBB3080D-362A-4967-82E7-C99E1D069696}"/>
              </a:ext>
            </a:extLst>
          </p:cNvPr>
          <p:cNvSpPr/>
          <p:nvPr/>
        </p:nvSpPr>
        <p:spPr>
          <a:xfrm rot="10643605">
            <a:off x="9533597" y="1638180"/>
            <a:ext cx="612842" cy="55708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9DA9016-6840-4CE8-B339-904495AF63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9697" y="805287"/>
            <a:ext cx="8404703" cy="554768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CD7B64D-7B6A-46A3-BCBA-D4861095D9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37" y="3550333"/>
            <a:ext cx="7407797" cy="2659667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1347702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50EA3-D14F-463C-8A93-3C9E606D5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Updated VITO collections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A19F0D-79DD-447E-A600-2081B7AA73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Before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VITO “</a:t>
            </a:r>
            <a:r>
              <a:rPr lang="en-US" dirty="0" err="1"/>
              <a:t>Proba</a:t>
            </a:r>
            <a:r>
              <a:rPr lang="en-US" dirty="0"/>
              <a:t>-V C2” collections made available end of March 2023.</a:t>
            </a:r>
          </a:p>
          <a:p>
            <a:pPr marL="1067076" lvl="1" indent="-285750">
              <a:buFont typeface="Arial" panose="020B0604020202020204" pitchFamily="34" charset="0"/>
              <a:buChar char="•"/>
            </a:pPr>
            <a:r>
              <a:rPr lang="en-US" dirty="0"/>
              <a:t>See </a:t>
            </a:r>
            <a:r>
              <a:rPr lang="en-US" dirty="0">
                <a:hlinkClick r:id="rId2"/>
              </a:rPr>
              <a:t>https://proba-v.vgt.vito.be/en/quality/proba-v-collection-2-change-summary</a:t>
            </a:r>
            <a:endParaRPr lang="en-US" dirty="0"/>
          </a:p>
          <a:p>
            <a:pPr marL="1067076" lvl="1" indent="-285750">
              <a:buFont typeface="Arial" panose="020B0604020202020204" pitchFamily="34" charset="0"/>
              <a:buChar char="•"/>
            </a:pPr>
            <a:r>
              <a:rPr lang="en-US" dirty="0"/>
              <a:t>Includes CEOS ARD compliant collection</a:t>
            </a:r>
          </a:p>
          <a:p>
            <a:pPr marL="1067076" lvl="1" indent="-285750">
              <a:buFont typeface="Arial" panose="020B0604020202020204" pitchFamily="34" charset="0"/>
              <a:buChar char="•"/>
            </a:pPr>
            <a:r>
              <a:rPr lang="en-US" dirty="0"/>
              <a:t>Uses Cloud-Optimized </a:t>
            </a:r>
            <a:r>
              <a:rPr lang="en-US" dirty="0" err="1"/>
              <a:t>GeoTIFF</a:t>
            </a:r>
            <a:r>
              <a:rPr lang="en-US" dirty="0"/>
              <a:t> (COG and HDF5)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Available for IDN ingestion: 99 (was 48).</a:t>
            </a:r>
            <a:endParaRPr lang="en-B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75A176-418D-4A5D-867E-87960E3D69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227542"/>
            <a:ext cx="12125325" cy="3143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94A8380-1DA8-4C98-8900-305E46466F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866" y="4494316"/>
            <a:ext cx="12006816" cy="4763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0CF44DC-34E7-4279-96D7-68318D98D33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8843" b="72955"/>
          <a:stretch/>
        </p:blipFill>
        <p:spPr>
          <a:xfrm>
            <a:off x="240938" y="1223281"/>
            <a:ext cx="11228682" cy="66402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8F4494A-682E-4072-A25A-BF2BECEB94F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9704" b="57265"/>
          <a:stretch/>
        </p:blipFill>
        <p:spPr>
          <a:xfrm>
            <a:off x="240938" y="1803907"/>
            <a:ext cx="11228678" cy="245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3579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A613D7-40C7-4E06-BB19-8D60E63266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Evolution – STAC API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A1699B-081C-42C2-94A2-7960A3CA21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FedEO</a:t>
            </a:r>
            <a:r>
              <a:rPr lang="en-US" dirty="0"/>
              <a:t> STAC interface being enhanced implementing existing API + existing API extensions</a:t>
            </a:r>
          </a:p>
          <a:p>
            <a:pPr marL="1067076" lvl="1" indent="-285750">
              <a:buFont typeface="Arial" panose="020B0604020202020204" pitchFamily="34" charset="0"/>
              <a:buChar char="•"/>
            </a:pPr>
            <a:r>
              <a:rPr lang="en-US" dirty="0"/>
              <a:t>Granule search</a:t>
            </a:r>
          </a:p>
          <a:p>
            <a:pPr marL="1643521" lvl="2" indent="-285750">
              <a:buFont typeface="Arial" panose="020B0604020202020204" pitchFamily="34" charset="0"/>
              <a:buChar char="•"/>
            </a:pPr>
            <a:r>
              <a:rPr lang="en-US" dirty="0"/>
              <a:t>STAC API Item Search (GET and POST)</a:t>
            </a:r>
          </a:p>
          <a:p>
            <a:pPr marL="1643521" lvl="2" indent="-285750">
              <a:buFont typeface="Arial" panose="020B0604020202020204" pitchFamily="34" charset="0"/>
              <a:buChar char="•"/>
            </a:pPr>
            <a:r>
              <a:rPr lang="en-US" dirty="0"/>
              <a:t>STAC API Filter Extension</a:t>
            </a:r>
          </a:p>
          <a:p>
            <a:pPr marL="2219966" lvl="3" indent="-285750">
              <a:buFont typeface="Arial" panose="020B0604020202020204" pitchFamily="34" charset="0"/>
              <a:buChar char="•"/>
            </a:pPr>
            <a:r>
              <a:rPr lang="en-US" dirty="0"/>
              <a:t>Initial support for CQL-Text (Basic-CQL2)</a:t>
            </a:r>
          </a:p>
          <a:p>
            <a:pPr marL="1067076" lvl="1" indent="-285750">
              <a:buFont typeface="Arial" panose="020B0604020202020204" pitchFamily="34" charset="0"/>
              <a:buChar char="•"/>
            </a:pPr>
            <a:r>
              <a:rPr lang="en-US" dirty="0"/>
              <a:t>Collection search</a:t>
            </a:r>
          </a:p>
          <a:p>
            <a:pPr marL="1643521" lvl="2" indent="-285750">
              <a:buFont typeface="Arial" panose="020B0604020202020204" pitchFamily="34" charset="0"/>
              <a:buChar char="•"/>
            </a:pPr>
            <a:r>
              <a:rPr lang="en-US" dirty="0"/>
              <a:t>STAC Collection Search Extension</a:t>
            </a:r>
          </a:p>
          <a:p>
            <a:pPr marL="1643521" lvl="2" indent="-285750">
              <a:buFont typeface="Arial" panose="020B0604020202020204" pitchFamily="34" charset="0"/>
              <a:buChar char="•"/>
            </a:pPr>
            <a:r>
              <a:rPr lang="en-US" dirty="0"/>
              <a:t>STAC API Filter Extension</a:t>
            </a:r>
          </a:p>
          <a:p>
            <a:pPr marL="2219966" lvl="3" indent="-285750">
              <a:buFont typeface="Arial" panose="020B0604020202020204" pitchFamily="34" charset="0"/>
              <a:buChar char="•"/>
            </a:pPr>
            <a:r>
              <a:rPr lang="en-US" dirty="0"/>
              <a:t>Initial support for CQL-Text (Basic-CQL2)</a:t>
            </a:r>
          </a:p>
          <a:p>
            <a:pPr marL="2219966" lvl="3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Will offer similar capabilities using STAC API and </a:t>
            </a:r>
            <a:r>
              <a:rPr lang="en-US" dirty="0" err="1"/>
              <a:t>GeoJSON</a:t>
            </a:r>
            <a:r>
              <a:rPr lang="en-US" dirty="0"/>
              <a:t> responses as current OpenSearch/Atom including two-step search.</a:t>
            </a:r>
          </a:p>
          <a:p>
            <a:pPr marL="1067076" lvl="1" indent="-285750">
              <a:buFont typeface="Arial" panose="020B0604020202020204" pitchFamily="34" charset="0"/>
              <a:buChar char="•"/>
            </a:pPr>
            <a:r>
              <a:rPr lang="en-US" dirty="0"/>
              <a:t>Collection “id” from collection search is “collections” parameter for Item search.</a:t>
            </a:r>
          </a:p>
          <a:p>
            <a:pPr marL="1067076" lvl="1" indent="-285750">
              <a:buFont typeface="Arial" panose="020B0604020202020204" pitchFamily="34" charset="0"/>
              <a:buChar char="•"/>
            </a:pPr>
            <a:r>
              <a:rPr lang="en-US" dirty="0"/>
              <a:t>Search parameters advertised in </a:t>
            </a:r>
            <a:r>
              <a:rPr lang="en-US" dirty="0" err="1"/>
              <a:t>Queryables</a:t>
            </a:r>
            <a:r>
              <a:rPr lang="en-US" dirty="0"/>
              <a:t> objects</a:t>
            </a:r>
          </a:p>
        </p:txBody>
      </p:sp>
    </p:spTree>
    <p:extLst>
      <p:ext uri="{BB962C8B-B14F-4D97-AF65-F5344CB8AC3E}">
        <p14:creationId xmlns:p14="http://schemas.microsoft.com/office/powerpoint/2010/main" val="22199848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F8B14D4-B9D6-4A44-89F8-DFADDDE0A7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1226" y="240868"/>
            <a:ext cx="4456373" cy="604647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A5C99FF-C4E0-4252-9106-FDBDB84AB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Evolution – STAC API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9E87F1-9E6E-47F7-8524-63E394EE5D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Filter Extension (for granules)</a:t>
            </a:r>
          </a:p>
          <a:p>
            <a:pPr marL="1067076" lvl="1" indent="-285750">
              <a:buFont typeface="Arial" panose="020B0604020202020204" pitchFamily="34" charset="0"/>
              <a:buChar char="•"/>
            </a:pPr>
            <a:r>
              <a:rPr lang="en-US" dirty="0"/>
              <a:t>/collections/{</a:t>
            </a:r>
            <a:r>
              <a:rPr lang="en-US" dirty="0" err="1"/>
              <a:t>collectionId</a:t>
            </a:r>
            <a:r>
              <a:rPr lang="en-US" dirty="0"/>
              <a:t>}/</a:t>
            </a:r>
            <a:r>
              <a:rPr lang="en-US" dirty="0" err="1"/>
              <a:t>queryables</a:t>
            </a:r>
            <a:endParaRPr lang="en-US" dirty="0"/>
          </a:p>
          <a:p>
            <a:pPr marL="1067076" lvl="1" indent="-285750">
              <a:buFont typeface="Arial" panose="020B0604020202020204" pitchFamily="34" charset="0"/>
              <a:buChar char="•"/>
            </a:pPr>
            <a:r>
              <a:rPr lang="en-US" dirty="0"/>
              <a:t>JSON Schema encoding</a:t>
            </a:r>
          </a:p>
          <a:p>
            <a:pPr marL="1067076" lvl="1" indent="-285750">
              <a:buFont typeface="Arial" panose="020B0604020202020204" pitchFamily="34" charset="0"/>
              <a:buChar char="•"/>
            </a:pPr>
            <a:r>
              <a:rPr lang="en-US" dirty="0"/>
              <a:t>Equivalent to collection OSDD</a:t>
            </a:r>
          </a:p>
          <a:p>
            <a:pPr marL="1643521" lvl="2" indent="-285750">
              <a:buFont typeface="Arial" panose="020B0604020202020204" pitchFamily="34" charset="0"/>
              <a:buChar char="•"/>
            </a:pPr>
            <a:r>
              <a:rPr lang="en-US" dirty="0"/>
              <a:t>type, format, minimum, maximum, </a:t>
            </a:r>
            <a:r>
              <a:rPr lang="en-US" dirty="0" err="1"/>
              <a:t>enum</a:t>
            </a:r>
            <a:endParaRPr lang="en-US" dirty="0"/>
          </a:p>
          <a:p>
            <a:pPr marL="1067076" lvl="1" indent="-285750">
              <a:buFont typeface="Arial" panose="020B0604020202020204" pitchFamily="34" charset="0"/>
              <a:buChar char="•"/>
            </a:pPr>
            <a:r>
              <a:rPr lang="en-US" dirty="0"/>
              <a:t>Available via “link” in collection representation</a:t>
            </a:r>
          </a:p>
          <a:p>
            <a:pPr marL="1067076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Filter Extension (for collections)</a:t>
            </a:r>
          </a:p>
          <a:p>
            <a:pPr marL="1067076" lvl="1" indent="-285750">
              <a:buFont typeface="Arial" panose="020B0604020202020204" pitchFamily="34" charset="0"/>
              <a:buChar char="•"/>
            </a:pPr>
            <a:r>
              <a:rPr lang="en-US" dirty="0"/>
              <a:t>/collections/</a:t>
            </a:r>
            <a:r>
              <a:rPr lang="en-US" dirty="0" err="1"/>
              <a:t>queryables</a:t>
            </a:r>
            <a:endParaRPr lang="en-US" dirty="0"/>
          </a:p>
          <a:p>
            <a:pPr marL="1067076" lvl="1" indent="-285750">
              <a:buFont typeface="Arial" panose="020B0604020202020204" pitchFamily="34" charset="0"/>
              <a:buChar char="•"/>
            </a:pPr>
            <a:r>
              <a:rPr lang="en-US" dirty="0"/>
              <a:t>JSON Schema encoding</a:t>
            </a:r>
          </a:p>
          <a:p>
            <a:pPr marL="1067076" lvl="1" indent="-285750">
              <a:buFont typeface="Arial" panose="020B0604020202020204" pitchFamily="34" charset="0"/>
              <a:buChar char="•"/>
            </a:pPr>
            <a:r>
              <a:rPr lang="en-US" dirty="0"/>
              <a:t>Equivalent to collection OSDD</a:t>
            </a:r>
          </a:p>
          <a:p>
            <a:pPr marL="1067076" lvl="1" indent="-285750">
              <a:buFont typeface="Arial" panose="020B0604020202020204" pitchFamily="34" charset="0"/>
              <a:buChar char="•"/>
            </a:pPr>
            <a:r>
              <a:rPr lang="en-US" dirty="0"/>
              <a:t>Available via “link” in /collections response.</a:t>
            </a:r>
            <a:endParaRPr lang="en-B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37272489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9F1DC4-4CB2-4D35-91F2-1C5E3D50B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API-Features Part 3 &amp; STAC: Filtering</a:t>
            </a:r>
            <a:endParaRPr lang="en-BE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A840D8E-E03A-49ED-930E-8B1BC24BFCCC}"/>
              </a:ext>
            </a:extLst>
          </p:cNvPr>
          <p:cNvCxnSpPr>
            <a:cxnSpLocks/>
          </p:cNvCxnSpPr>
          <p:nvPr/>
        </p:nvCxnSpPr>
        <p:spPr>
          <a:xfrm>
            <a:off x="1965532" y="4785645"/>
            <a:ext cx="4913832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125D018-2F0C-4C1A-A099-FCF468CD5B33}"/>
              </a:ext>
            </a:extLst>
          </p:cNvPr>
          <p:cNvCxnSpPr>
            <a:cxnSpLocks/>
          </p:cNvCxnSpPr>
          <p:nvPr/>
        </p:nvCxnSpPr>
        <p:spPr>
          <a:xfrm flipV="1">
            <a:off x="1965532" y="1914258"/>
            <a:ext cx="0" cy="2871388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198874B0-7B08-43E4-ADB9-74AA677B1D96}"/>
              </a:ext>
            </a:extLst>
          </p:cNvPr>
          <p:cNvSpPr txBox="1"/>
          <p:nvPr/>
        </p:nvSpPr>
        <p:spPr>
          <a:xfrm>
            <a:off x="700755" y="1250836"/>
            <a:ext cx="19672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rgbClr val="8197A6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Query complexity</a:t>
            </a:r>
            <a:br>
              <a:rPr lang="en-US" dirty="0">
                <a:solidFill>
                  <a:srgbClr val="8197A6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</a:br>
            <a:r>
              <a:rPr lang="en-US" dirty="0">
                <a:solidFill>
                  <a:srgbClr val="8197A6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/ expressiveness</a:t>
            </a:r>
            <a:endParaRPr lang="en-BE" dirty="0">
              <a:solidFill>
                <a:srgbClr val="8197A6"/>
              </a:solidFill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4E4A9BB-D66D-4307-8112-8A81AB4098E8}"/>
              </a:ext>
            </a:extLst>
          </p:cNvPr>
          <p:cNvCxnSpPr/>
          <p:nvPr/>
        </p:nvCxnSpPr>
        <p:spPr>
          <a:xfrm>
            <a:off x="3127761" y="4700185"/>
            <a:ext cx="0" cy="17946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4ED531C-0313-46F2-8FD0-77F29AC8367D}"/>
              </a:ext>
            </a:extLst>
          </p:cNvPr>
          <p:cNvCxnSpPr/>
          <p:nvPr/>
        </p:nvCxnSpPr>
        <p:spPr>
          <a:xfrm>
            <a:off x="4422448" y="4700185"/>
            <a:ext cx="0" cy="17946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0D7781A-912A-4F3C-8DBF-6197C6BED4CF}"/>
              </a:ext>
            </a:extLst>
          </p:cNvPr>
          <p:cNvCxnSpPr/>
          <p:nvPr/>
        </p:nvCxnSpPr>
        <p:spPr>
          <a:xfrm>
            <a:off x="5600343" y="4700185"/>
            <a:ext cx="0" cy="17946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4E52907F-B4E6-44D5-A3F1-088C4836E3E4}"/>
              </a:ext>
            </a:extLst>
          </p:cNvPr>
          <p:cNvSpPr txBox="1"/>
          <p:nvPr/>
        </p:nvSpPr>
        <p:spPr>
          <a:xfrm>
            <a:off x="2538101" y="4965107"/>
            <a:ext cx="10454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200" dirty="0">
                <a:solidFill>
                  <a:srgbClr val="8197A6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OpenSearch</a:t>
            </a:r>
            <a:endParaRPr lang="en-BE" sz="1200" dirty="0">
              <a:solidFill>
                <a:srgbClr val="8197A6"/>
              </a:solidFill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686DA0E-9E82-4A7A-8004-E6C4985CC5AF}"/>
              </a:ext>
            </a:extLst>
          </p:cNvPr>
          <p:cNvSpPr txBox="1"/>
          <p:nvPr/>
        </p:nvSpPr>
        <p:spPr>
          <a:xfrm>
            <a:off x="3688337" y="4965107"/>
            <a:ext cx="14682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rgbClr val="8197A6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OGC API Features</a:t>
            </a:r>
            <a:br>
              <a:rPr lang="en-US" sz="1200" dirty="0">
                <a:solidFill>
                  <a:srgbClr val="8197A6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</a:br>
            <a:r>
              <a:rPr lang="en-US" sz="1200" dirty="0">
                <a:solidFill>
                  <a:srgbClr val="8197A6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Part 3</a:t>
            </a:r>
            <a:endParaRPr lang="en-BE" sz="1200" dirty="0">
              <a:solidFill>
                <a:srgbClr val="8197A6"/>
              </a:solidFill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D3DD5F6-6271-43FA-A1D3-ADC7666F6AFA}"/>
              </a:ext>
            </a:extLst>
          </p:cNvPr>
          <p:cNvSpPr txBox="1"/>
          <p:nvPr/>
        </p:nvSpPr>
        <p:spPr>
          <a:xfrm>
            <a:off x="5408088" y="4961700"/>
            <a:ext cx="26003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8197A6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STAC API </a:t>
            </a:r>
            <a:br>
              <a:rPr lang="en-US" sz="1200" dirty="0">
                <a:solidFill>
                  <a:srgbClr val="8197A6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</a:br>
            <a:r>
              <a:rPr lang="en-US" sz="1200" dirty="0">
                <a:solidFill>
                  <a:srgbClr val="8197A6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+ Filter Extension (Items)</a:t>
            </a:r>
          </a:p>
          <a:p>
            <a:r>
              <a:rPr lang="en-US" sz="1200" dirty="0">
                <a:solidFill>
                  <a:srgbClr val="8197A6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+ Collection Extension (Collections)</a:t>
            </a:r>
          </a:p>
          <a:p>
            <a:r>
              <a:rPr lang="en-US" sz="1200" dirty="0">
                <a:solidFill>
                  <a:srgbClr val="8197A6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[March 2023]</a:t>
            </a:r>
            <a:endParaRPr lang="en-BE" sz="1200" dirty="0">
              <a:solidFill>
                <a:srgbClr val="8197A6"/>
              </a:solidFill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47FC0FD-39DC-4D6D-8661-73C5514343FD}"/>
              </a:ext>
            </a:extLst>
          </p:cNvPr>
          <p:cNvCxnSpPr>
            <a:cxnSpLocks/>
          </p:cNvCxnSpPr>
          <p:nvPr/>
        </p:nvCxnSpPr>
        <p:spPr>
          <a:xfrm>
            <a:off x="1850876" y="3904002"/>
            <a:ext cx="229312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A0D10D3-C454-4630-992C-C8F19A1B9722}"/>
              </a:ext>
            </a:extLst>
          </p:cNvPr>
          <p:cNvCxnSpPr>
            <a:cxnSpLocks/>
          </p:cNvCxnSpPr>
          <p:nvPr/>
        </p:nvCxnSpPr>
        <p:spPr>
          <a:xfrm>
            <a:off x="1850876" y="3133456"/>
            <a:ext cx="229312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5DD96E0-74CB-4953-8849-C581190924B4}"/>
              </a:ext>
            </a:extLst>
          </p:cNvPr>
          <p:cNvCxnSpPr>
            <a:cxnSpLocks/>
          </p:cNvCxnSpPr>
          <p:nvPr/>
        </p:nvCxnSpPr>
        <p:spPr>
          <a:xfrm>
            <a:off x="1850876" y="2277452"/>
            <a:ext cx="229312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B528DC9D-77C7-458C-9A41-857D61B5AE1A}"/>
              </a:ext>
            </a:extLst>
          </p:cNvPr>
          <p:cNvSpPr txBox="1"/>
          <p:nvPr/>
        </p:nvSpPr>
        <p:spPr>
          <a:xfrm>
            <a:off x="176059" y="3696577"/>
            <a:ext cx="1665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rgbClr val="8197A6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built-in + “and”</a:t>
            </a:r>
            <a:endParaRPr lang="en-BE" dirty="0">
              <a:solidFill>
                <a:srgbClr val="8197A6"/>
              </a:solidFill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2832A45-336A-4521-AEB0-DC554991774E}"/>
              </a:ext>
            </a:extLst>
          </p:cNvPr>
          <p:cNvSpPr txBox="1"/>
          <p:nvPr/>
        </p:nvSpPr>
        <p:spPr>
          <a:xfrm>
            <a:off x="493164" y="2902336"/>
            <a:ext cx="13580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rgbClr val="8197A6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any + “and”</a:t>
            </a:r>
            <a:endParaRPr lang="en-BE" dirty="0">
              <a:solidFill>
                <a:srgbClr val="8197A6"/>
              </a:solidFill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CD39CCF-1591-4376-8C2C-065B393D439A}"/>
              </a:ext>
            </a:extLst>
          </p:cNvPr>
          <p:cNvSpPr txBox="1"/>
          <p:nvPr/>
        </p:nvSpPr>
        <p:spPr>
          <a:xfrm>
            <a:off x="581276" y="2071634"/>
            <a:ext cx="12554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rgbClr val="8197A6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any + filter</a:t>
            </a:r>
            <a:endParaRPr lang="en-BE" dirty="0">
              <a:solidFill>
                <a:srgbClr val="8197A6"/>
              </a:solidFill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5E1BA165-16DE-4C97-BD0C-ABD3F2463B00}"/>
              </a:ext>
            </a:extLst>
          </p:cNvPr>
          <p:cNvSpPr/>
          <p:nvPr/>
        </p:nvSpPr>
        <p:spPr>
          <a:xfrm>
            <a:off x="2879933" y="2963986"/>
            <a:ext cx="247817" cy="29553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DF759AB9-C3CF-4B7A-864C-AA6752AEED46}"/>
              </a:ext>
            </a:extLst>
          </p:cNvPr>
          <p:cNvSpPr/>
          <p:nvPr/>
        </p:nvSpPr>
        <p:spPr>
          <a:xfrm>
            <a:off x="4298539" y="2970414"/>
            <a:ext cx="247817" cy="29553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26498B87-B0EC-465B-B408-80EB1FCBC204}"/>
              </a:ext>
            </a:extLst>
          </p:cNvPr>
          <p:cNvSpPr/>
          <p:nvPr/>
        </p:nvSpPr>
        <p:spPr>
          <a:xfrm>
            <a:off x="5476434" y="3727046"/>
            <a:ext cx="247817" cy="29553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4C9AF2B8-5E48-4255-B969-81CFD336CCCE}"/>
              </a:ext>
            </a:extLst>
          </p:cNvPr>
          <p:cNvSpPr/>
          <p:nvPr/>
        </p:nvSpPr>
        <p:spPr>
          <a:xfrm>
            <a:off x="4298539" y="3733474"/>
            <a:ext cx="247817" cy="29553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E725F966-65AB-4991-AFD8-C154E4598C98}"/>
              </a:ext>
            </a:extLst>
          </p:cNvPr>
          <p:cNvSpPr/>
          <p:nvPr/>
        </p:nvSpPr>
        <p:spPr>
          <a:xfrm>
            <a:off x="4298538" y="2175645"/>
            <a:ext cx="247817" cy="29553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EA5AAE1D-3E7C-42CB-957D-64C43DA8E27C}"/>
              </a:ext>
            </a:extLst>
          </p:cNvPr>
          <p:cNvSpPr/>
          <p:nvPr/>
        </p:nvSpPr>
        <p:spPr>
          <a:xfrm>
            <a:off x="5476433" y="2175645"/>
            <a:ext cx="247817" cy="29553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D0DE3100-4399-41C4-AF97-0B4C231B96BF}"/>
              </a:ext>
            </a:extLst>
          </p:cNvPr>
          <p:cNvCxnSpPr>
            <a:cxnSpLocks/>
          </p:cNvCxnSpPr>
          <p:nvPr/>
        </p:nvCxnSpPr>
        <p:spPr>
          <a:xfrm flipH="1">
            <a:off x="6417893" y="3904002"/>
            <a:ext cx="58078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C73B54B5-EFA5-46B3-801B-7E1882212A82}"/>
              </a:ext>
            </a:extLst>
          </p:cNvPr>
          <p:cNvSpPr txBox="1"/>
          <p:nvPr/>
        </p:nvSpPr>
        <p:spPr>
          <a:xfrm>
            <a:off x="7102128" y="3767403"/>
            <a:ext cx="44438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200" dirty="0">
                <a:solidFill>
                  <a:srgbClr val="8197A6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Using HTTP query parameters listed in the spec,</a:t>
            </a:r>
            <a:br>
              <a:rPr lang="en-US" sz="1200" dirty="0">
                <a:solidFill>
                  <a:srgbClr val="8197A6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</a:br>
            <a:r>
              <a:rPr lang="en-US" sz="1200" dirty="0">
                <a:solidFill>
                  <a:srgbClr val="8197A6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e.g. datetime, </a:t>
            </a:r>
            <a:r>
              <a:rPr lang="en-US" sz="1200" dirty="0" err="1">
                <a:solidFill>
                  <a:srgbClr val="8197A6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bbox</a:t>
            </a:r>
            <a:r>
              <a:rPr lang="en-US" sz="1200" dirty="0">
                <a:solidFill>
                  <a:srgbClr val="8197A6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, ids, …  No </a:t>
            </a:r>
            <a:r>
              <a:rPr lang="en-US" sz="1200" dirty="0" err="1">
                <a:solidFill>
                  <a:srgbClr val="8197A6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Queryables</a:t>
            </a:r>
            <a:r>
              <a:rPr lang="en-US" sz="1200" dirty="0">
                <a:solidFill>
                  <a:srgbClr val="8197A6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response required.</a:t>
            </a:r>
            <a:endParaRPr lang="en-BE" sz="1200" dirty="0">
              <a:solidFill>
                <a:srgbClr val="8197A6"/>
              </a:solidFill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8719459-C0BA-4B2C-BD2E-FEA0C70E3A8B}"/>
              </a:ext>
            </a:extLst>
          </p:cNvPr>
          <p:cNvSpPr txBox="1"/>
          <p:nvPr/>
        </p:nvSpPr>
        <p:spPr>
          <a:xfrm>
            <a:off x="7102127" y="2928377"/>
            <a:ext cx="39405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200" dirty="0">
                <a:solidFill>
                  <a:srgbClr val="8197A6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“</a:t>
            </a:r>
            <a:r>
              <a:rPr lang="en-US" sz="1200" dirty="0" err="1">
                <a:solidFill>
                  <a:srgbClr val="8197A6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Queryables</a:t>
            </a:r>
            <a:r>
              <a:rPr lang="en-US" sz="1200" dirty="0">
                <a:solidFill>
                  <a:srgbClr val="8197A6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as Query Parameters” conformance class </a:t>
            </a:r>
            <a:br>
              <a:rPr lang="en-US" sz="1200" dirty="0">
                <a:solidFill>
                  <a:srgbClr val="8197A6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</a:br>
            <a:r>
              <a:rPr lang="en-US" sz="1200" dirty="0">
                <a:solidFill>
                  <a:srgbClr val="8197A6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Any additional HTTP query parameter </a:t>
            </a:r>
            <a:br>
              <a:rPr lang="en-US" sz="1200" dirty="0">
                <a:solidFill>
                  <a:srgbClr val="8197A6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</a:br>
            <a:r>
              <a:rPr lang="en-US" sz="1200" dirty="0">
                <a:solidFill>
                  <a:srgbClr val="8197A6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advertised in </a:t>
            </a:r>
            <a:r>
              <a:rPr lang="en-US" sz="1200" dirty="0" err="1">
                <a:solidFill>
                  <a:srgbClr val="8197A6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Queryables</a:t>
            </a:r>
            <a:r>
              <a:rPr lang="en-US" sz="1200" dirty="0">
                <a:solidFill>
                  <a:srgbClr val="8197A6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response (implicit “and”).</a:t>
            </a:r>
            <a:endParaRPr lang="en-BE" sz="1200" dirty="0">
              <a:solidFill>
                <a:srgbClr val="8197A6"/>
              </a:solidFill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A12FF9D8-D76B-4B49-B9B0-E2337E797FBA}"/>
              </a:ext>
            </a:extLst>
          </p:cNvPr>
          <p:cNvCxnSpPr>
            <a:cxnSpLocks/>
          </p:cNvCxnSpPr>
          <p:nvPr/>
        </p:nvCxnSpPr>
        <p:spPr>
          <a:xfrm flipH="1" flipV="1">
            <a:off x="4717280" y="3118183"/>
            <a:ext cx="2281397" cy="152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6A2B1F4D-B337-46FC-8CF6-5BAD33C10CC8}"/>
              </a:ext>
            </a:extLst>
          </p:cNvPr>
          <p:cNvSpPr txBox="1"/>
          <p:nvPr/>
        </p:nvSpPr>
        <p:spPr>
          <a:xfrm>
            <a:off x="2966615" y="1351518"/>
            <a:ext cx="33345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200" dirty="0">
                <a:solidFill>
                  <a:srgbClr val="8197A6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Any additional HTTP query parameter </a:t>
            </a:r>
            <a:br>
              <a:rPr lang="en-US" sz="1200" dirty="0">
                <a:solidFill>
                  <a:srgbClr val="8197A6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</a:br>
            <a:r>
              <a:rPr lang="en-US" sz="1200" dirty="0">
                <a:solidFill>
                  <a:srgbClr val="8197A6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advertised in OSDD (collections, granules, …).</a:t>
            </a:r>
            <a:endParaRPr lang="en-BE" sz="1200" dirty="0">
              <a:solidFill>
                <a:srgbClr val="8197A6"/>
              </a:solidFill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E4CE6508-100B-4AAA-8D1C-2611E518FB96}"/>
              </a:ext>
            </a:extLst>
          </p:cNvPr>
          <p:cNvCxnSpPr>
            <a:cxnSpLocks/>
          </p:cNvCxnSpPr>
          <p:nvPr/>
        </p:nvCxnSpPr>
        <p:spPr>
          <a:xfrm flipH="1">
            <a:off x="3033177" y="1870803"/>
            <a:ext cx="335283" cy="9468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E9DD7F75-45D6-4BF3-840C-31CF93A73321}"/>
              </a:ext>
            </a:extLst>
          </p:cNvPr>
          <p:cNvSpPr txBox="1"/>
          <p:nvPr/>
        </p:nvSpPr>
        <p:spPr>
          <a:xfrm>
            <a:off x="7124722" y="2101852"/>
            <a:ext cx="49936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200" dirty="0">
                <a:solidFill>
                  <a:srgbClr val="8197A6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“Filter” conformance class.  Any additional query parameter </a:t>
            </a:r>
            <a:br>
              <a:rPr lang="en-US" sz="1200" dirty="0">
                <a:solidFill>
                  <a:srgbClr val="8197A6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</a:br>
            <a:r>
              <a:rPr lang="en-US" sz="1200" dirty="0">
                <a:solidFill>
                  <a:srgbClr val="8197A6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advertised in </a:t>
            </a:r>
            <a:r>
              <a:rPr lang="en-US" sz="1200" dirty="0" err="1">
                <a:solidFill>
                  <a:srgbClr val="8197A6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Queryables</a:t>
            </a:r>
            <a:r>
              <a:rPr lang="en-US" sz="1200" dirty="0">
                <a:solidFill>
                  <a:srgbClr val="8197A6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response and used in CQL2 filter expression </a:t>
            </a:r>
            <a:br>
              <a:rPr lang="en-US" sz="1200" dirty="0">
                <a:solidFill>
                  <a:srgbClr val="8197A6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</a:br>
            <a:r>
              <a:rPr lang="en-US" sz="1200" dirty="0">
                <a:solidFill>
                  <a:srgbClr val="8197A6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as value of “filter” HTTP query parameter.</a:t>
            </a:r>
            <a:endParaRPr lang="en-BE" sz="1200" dirty="0">
              <a:solidFill>
                <a:srgbClr val="8197A6"/>
              </a:solidFill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D4941D76-F39D-48D1-9E19-7DA1382FDB50}"/>
              </a:ext>
            </a:extLst>
          </p:cNvPr>
          <p:cNvCxnSpPr>
            <a:cxnSpLocks/>
          </p:cNvCxnSpPr>
          <p:nvPr/>
        </p:nvCxnSpPr>
        <p:spPr>
          <a:xfrm flipH="1">
            <a:off x="6417892" y="2344229"/>
            <a:ext cx="58078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>
            <a:extLst>
              <a:ext uri="{FF2B5EF4-FFF2-40B4-BE49-F238E27FC236}">
                <a16:creationId xmlns:a16="http://schemas.microsoft.com/office/drawing/2014/main" id="{C7691251-06F8-4B37-95BC-F2A372B2868E}"/>
              </a:ext>
            </a:extLst>
          </p:cNvPr>
          <p:cNvSpPr/>
          <p:nvPr/>
        </p:nvSpPr>
        <p:spPr>
          <a:xfrm>
            <a:off x="4016523" y="3546505"/>
            <a:ext cx="2025351" cy="682558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904DD73A-A420-4188-8CB1-C1CEA7B6E48A}"/>
              </a:ext>
            </a:extLst>
          </p:cNvPr>
          <p:cNvSpPr/>
          <p:nvPr/>
        </p:nvSpPr>
        <p:spPr>
          <a:xfrm>
            <a:off x="3973456" y="2025000"/>
            <a:ext cx="2025351" cy="682558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258D46EB-360E-4990-87C5-FD02CF52BBE5}"/>
              </a:ext>
            </a:extLst>
          </p:cNvPr>
          <p:cNvSpPr/>
          <p:nvPr/>
        </p:nvSpPr>
        <p:spPr>
          <a:xfrm>
            <a:off x="2874903" y="3752755"/>
            <a:ext cx="247817" cy="29553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5B8BF04-71E1-4E89-AF52-B15FF96DCA2D}"/>
              </a:ext>
            </a:extLst>
          </p:cNvPr>
          <p:cNvSpPr txBox="1"/>
          <p:nvPr/>
        </p:nvSpPr>
        <p:spPr>
          <a:xfrm>
            <a:off x="7124722" y="1218880"/>
            <a:ext cx="39901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200" dirty="0">
                <a:solidFill>
                  <a:srgbClr val="8197A6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“CQL2”  has also multiple conformance classes starting </a:t>
            </a:r>
            <a:br>
              <a:rPr lang="en-US" sz="1200" dirty="0">
                <a:solidFill>
                  <a:srgbClr val="8197A6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</a:br>
            <a:r>
              <a:rPr lang="en-US" sz="1200" dirty="0">
                <a:solidFill>
                  <a:srgbClr val="8197A6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from “Basic-CQL2”.</a:t>
            </a:r>
            <a:endParaRPr lang="en-BE" sz="1200" dirty="0">
              <a:solidFill>
                <a:srgbClr val="8197A6"/>
              </a:solidFill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CFA08C7E-0E38-4046-AA9E-71479C148638}"/>
              </a:ext>
            </a:extLst>
          </p:cNvPr>
          <p:cNvCxnSpPr>
            <a:cxnSpLocks/>
          </p:cNvCxnSpPr>
          <p:nvPr/>
        </p:nvCxnSpPr>
        <p:spPr>
          <a:xfrm flipH="1">
            <a:off x="6417892" y="1351518"/>
            <a:ext cx="730487" cy="7201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82930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8BDB9-2E80-4D44-9C57-566E42240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Evolution – STAC API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F9A8FC-A7EE-457A-88FB-3B272E70FB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000" y="892160"/>
            <a:ext cx="11764800" cy="532800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STAC Search accessed with </a:t>
            </a:r>
            <a:r>
              <a:rPr lang="en-US" dirty="0" err="1"/>
              <a:t>STACBrowser</a:t>
            </a:r>
            <a:endParaRPr lang="en-B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9A7837-C184-4F06-BB45-B201DF934C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4356" y="1492083"/>
            <a:ext cx="7921015" cy="4900237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1AA56919-40AD-4ABB-8585-77E0DE20AAE0}"/>
              </a:ext>
            </a:extLst>
          </p:cNvPr>
          <p:cNvSpPr/>
          <p:nvPr/>
        </p:nvSpPr>
        <p:spPr>
          <a:xfrm>
            <a:off x="1106905" y="3137836"/>
            <a:ext cx="866274" cy="6063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6535115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8BDB9-2E80-4D44-9C57-566E42240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Evolution – STAC API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F9A8FC-A7EE-457A-88FB-3B272E70FB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000" y="892160"/>
            <a:ext cx="11764800" cy="532800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STAC Filter extension accessed with </a:t>
            </a:r>
            <a:r>
              <a:rPr lang="en-US" dirty="0" err="1"/>
              <a:t>STACBrowser</a:t>
            </a:r>
            <a:r>
              <a:rPr lang="en-US" dirty="0"/>
              <a:t> via “Filter” button on collection page. </a:t>
            </a:r>
            <a:endParaRPr lang="en-B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A9C3E9-B404-4FEF-A320-C1C386E234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0745" y="1331947"/>
            <a:ext cx="8508840" cy="5060373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74F13D27-64B9-406A-A0E5-698062CA2A93}"/>
              </a:ext>
            </a:extLst>
          </p:cNvPr>
          <p:cNvSpPr/>
          <p:nvPr/>
        </p:nvSpPr>
        <p:spPr>
          <a:xfrm flipH="1">
            <a:off x="10103918" y="4196614"/>
            <a:ext cx="866274" cy="6063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3275708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FedEO</a:t>
            </a:r>
            <a:r>
              <a:rPr lang="en-US" dirty="0"/>
              <a:t> in CEOS domain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FedEO</a:t>
            </a:r>
            <a:r>
              <a:rPr lang="en-US" dirty="0"/>
              <a:t> current metrics and DIF-10 export status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Ongoing activities</a:t>
            </a:r>
          </a:p>
          <a:p>
            <a:pPr marL="1067076" lvl="1" indent="-285750">
              <a:buFont typeface="Arial" panose="020B0604020202020204" pitchFamily="34" charset="0"/>
              <a:buChar char="•"/>
            </a:pPr>
            <a:r>
              <a:rPr lang="en-US" dirty="0"/>
              <a:t>JAXA G-Portal</a:t>
            </a:r>
          </a:p>
          <a:p>
            <a:pPr marL="1067076" lvl="1" indent="-285750">
              <a:buFont typeface="Arial" panose="020B0604020202020204" pitchFamily="34" charset="0"/>
              <a:buChar char="•"/>
            </a:pPr>
            <a:r>
              <a:rPr lang="en-US" dirty="0"/>
              <a:t>VITO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/>
              <a:t>FedEO</a:t>
            </a:r>
            <a:r>
              <a:rPr lang="en-GB" dirty="0"/>
              <a:t> evolution activities </a:t>
            </a:r>
          </a:p>
          <a:p>
            <a:pPr marL="1067076" lvl="1" indent="-285750">
              <a:buFont typeface="Arial" panose="020B0604020202020204" pitchFamily="34" charset="0"/>
              <a:buChar char="•"/>
            </a:pPr>
            <a:r>
              <a:rPr lang="en-GB" dirty="0"/>
              <a:t>STAC</a:t>
            </a:r>
          </a:p>
          <a:p>
            <a:pPr marL="1067076" lvl="1" indent="-285750">
              <a:buFont typeface="Arial" panose="020B0604020202020204" pitchFamily="34" charset="0"/>
              <a:buChar char="•"/>
            </a:pPr>
            <a:r>
              <a:rPr lang="en-GB" dirty="0"/>
              <a:t>Maturity Matrix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01770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94F76C-2762-458A-80D3-DD65AEEB1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Evolution – STAC API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9CD631-76F9-494B-95D4-18AE3132B0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Access to collection assets, DOI info etc.</a:t>
            </a:r>
            <a:endParaRPr lang="en-B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93BBFC-162E-4A98-9AFB-1410CFFC56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3989" y="1317761"/>
            <a:ext cx="8300811" cy="4892239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5FA58E54-DE32-4106-BF52-8A3E1F993041}"/>
              </a:ext>
            </a:extLst>
          </p:cNvPr>
          <p:cNvSpPr/>
          <p:nvPr/>
        </p:nvSpPr>
        <p:spPr>
          <a:xfrm>
            <a:off x="924025" y="5672804"/>
            <a:ext cx="866274" cy="6063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9545963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053C0C-B9C1-4226-B95A-5F7A0DDCFC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Evolution – STAC API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14316F-34C0-4FD4-A1B3-5AE110D4FA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Granule information</a:t>
            </a:r>
          </a:p>
          <a:p>
            <a:pPr marL="1067076" lvl="1" indent="-285750">
              <a:buFont typeface="Arial" panose="020B0604020202020204" pitchFamily="34" charset="0"/>
              <a:buChar char="•"/>
            </a:pPr>
            <a:r>
              <a:rPr lang="en-US" dirty="0"/>
              <a:t>Assets</a:t>
            </a:r>
          </a:p>
          <a:p>
            <a:pPr marL="1067076" lvl="1" indent="-285750">
              <a:buFont typeface="Arial" panose="020B0604020202020204" pitchFamily="34" charset="0"/>
              <a:buChar char="•"/>
            </a:pPr>
            <a:r>
              <a:rPr lang="en-US" dirty="0"/>
              <a:t>Multiple extensions:</a:t>
            </a:r>
          </a:p>
          <a:p>
            <a:pPr marL="1643521" lvl="2" indent="-285750">
              <a:buFont typeface="Arial" panose="020B0604020202020204" pitchFamily="34" charset="0"/>
              <a:buChar char="•"/>
            </a:pPr>
            <a:r>
              <a:rPr lang="en-US" dirty="0"/>
              <a:t>EO</a:t>
            </a:r>
          </a:p>
          <a:p>
            <a:pPr marL="1643521" lvl="2" indent="-285750">
              <a:buFont typeface="Arial" panose="020B0604020202020204" pitchFamily="34" charset="0"/>
              <a:buChar char="•"/>
            </a:pPr>
            <a:r>
              <a:rPr lang="en-US" dirty="0"/>
              <a:t>Processing</a:t>
            </a:r>
          </a:p>
          <a:p>
            <a:pPr marL="1643521" lvl="2" indent="-285750">
              <a:buFont typeface="Arial" panose="020B0604020202020204" pitchFamily="34" charset="0"/>
              <a:buChar char="•"/>
            </a:pPr>
            <a:r>
              <a:rPr lang="en-US" dirty="0"/>
              <a:t>Projection</a:t>
            </a:r>
          </a:p>
          <a:p>
            <a:pPr marL="1643521" lvl="2" indent="-285750">
              <a:buFont typeface="Arial" panose="020B0604020202020204" pitchFamily="34" charset="0"/>
              <a:buChar char="•"/>
            </a:pPr>
            <a:r>
              <a:rPr lang="en-US" dirty="0"/>
              <a:t>View geometry</a:t>
            </a:r>
          </a:p>
          <a:p>
            <a:pPr marL="1643521" lvl="2" indent="-285750">
              <a:buFont typeface="Arial" panose="020B0604020202020204" pitchFamily="34" charset="0"/>
              <a:buChar char="•"/>
            </a:pPr>
            <a:r>
              <a:rPr lang="en-US" dirty="0"/>
              <a:t>…</a:t>
            </a:r>
          </a:p>
          <a:p>
            <a:pPr marL="1067076" lvl="1" indent="-285750">
              <a:buFont typeface="Arial" panose="020B0604020202020204" pitchFamily="34" charset="0"/>
              <a:buChar char="•"/>
            </a:pPr>
            <a:endParaRPr lang="en-B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9AACC4-A584-4C0F-AFAB-FC4E3D2AE3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6256" y="882000"/>
            <a:ext cx="7491858" cy="5375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5033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053C0C-B9C1-4226-B95A-5F7A0DDCFC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Evolution – STAC API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14316F-34C0-4FD4-A1B3-5AE110D4FA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Online documentation:</a:t>
            </a:r>
          </a:p>
          <a:p>
            <a:pPr marL="1067076" lvl="1" indent="-285750">
              <a:buFont typeface="Arial" panose="020B0604020202020204" pitchFamily="34" charset="0"/>
              <a:buChar char="•"/>
            </a:pPr>
            <a:r>
              <a:rPr lang="en-US" dirty="0"/>
              <a:t>Implemented with </a:t>
            </a:r>
            <a:r>
              <a:rPr lang="en-US" dirty="0" err="1"/>
              <a:t>Jupyter</a:t>
            </a:r>
            <a:r>
              <a:rPr lang="en-US" dirty="0"/>
              <a:t> Notebooks and </a:t>
            </a:r>
            <a:r>
              <a:rPr lang="en-US" dirty="0" err="1"/>
              <a:t>JupyterBook</a:t>
            </a:r>
            <a:endParaRPr lang="en-US" dirty="0"/>
          </a:p>
          <a:p>
            <a:pPr marL="1067076" lvl="1" indent="-285750">
              <a:buFont typeface="Arial" panose="020B0604020202020204" pitchFamily="34" charset="0"/>
              <a:buChar char="•"/>
            </a:pPr>
            <a:r>
              <a:rPr lang="en-US" dirty="0"/>
              <a:t>Will become available at </a:t>
            </a:r>
            <a:r>
              <a:rPr lang="en-US" dirty="0">
                <a:hlinkClick r:id="rId2"/>
              </a:rPr>
              <a:t>https://github.com/eovoc/eo-books</a:t>
            </a:r>
            <a:r>
              <a:rPr lang="en-US" dirty="0"/>
              <a:t>.</a:t>
            </a:r>
          </a:p>
          <a:p>
            <a:pPr marL="1067076" lvl="1" indent="-285750">
              <a:buFont typeface="Arial" panose="020B0604020202020204" pitchFamily="34" charset="0"/>
              <a:buChar char="•"/>
            </a:pPr>
            <a:r>
              <a:rPr lang="en-US" dirty="0"/>
              <a:t>With curl and </a:t>
            </a:r>
            <a:r>
              <a:rPr lang="en-US" dirty="0" err="1"/>
              <a:t>pystac_client</a:t>
            </a:r>
            <a:r>
              <a:rPr lang="en-US" dirty="0"/>
              <a:t> examples</a:t>
            </a:r>
            <a:endParaRPr lang="en-BE" dirty="0"/>
          </a:p>
          <a:p>
            <a:pPr marL="1067076" lvl="1" indent="-285750">
              <a:buFont typeface="Arial" panose="020B0604020202020204" pitchFamily="34" charset="0"/>
              <a:buChar char="•"/>
            </a:pPr>
            <a:endParaRPr lang="en-B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9C9058-D51A-489A-9655-8D67AC86F0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462" y="2902279"/>
            <a:ext cx="5773050" cy="128744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B9C90E4-4810-49E1-96B7-D9B4A364A0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6615" y="2486596"/>
            <a:ext cx="3650657" cy="189656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2DBC707-441B-417B-B358-B250C6A445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4462" y="4719892"/>
            <a:ext cx="5773050" cy="149010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3A5930C-46C7-4CFC-A7AD-D680498203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34790" y="4562737"/>
            <a:ext cx="5042482" cy="1809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6760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A967E-8418-4381-9574-503E38BAC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Evolution – STAC API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50C836-2E1E-4F02-8CD3-CB834A8763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B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C5EF56-8DED-4D7B-82F5-78F099E5EF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000" y="882000"/>
            <a:ext cx="2576896" cy="544720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C6B8046-4CD3-4DB8-BAA7-3A0FD1FED8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9831" y="648000"/>
            <a:ext cx="7055570" cy="62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0902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0F650F8-DB56-4035-8C56-0D9BB47FEA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0400" y="3604689"/>
            <a:ext cx="3670932" cy="277291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26274C-798A-443F-872D-2B6727D0B0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Data Management and Stewardship Maturity Matrix</a:t>
            </a:r>
          </a:p>
          <a:p>
            <a:pPr marL="1067076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1067076" lvl="1" indent="-285750">
              <a:buFont typeface="Arial" panose="020B0604020202020204" pitchFamily="34" charset="0"/>
              <a:buChar char="•"/>
            </a:pPr>
            <a:r>
              <a:rPr lang="en-US" dirty="0"/>
              <a:t>May be included in catalog for collections (if available)</a:t>
            </a:r>
          </a:p>
          <a:p>
            <a:pPr marL="1643521" lvl="2" indent="-285750">
              <a:buFont typeface="Arial" panose="020B0604020202020204" pitchFamily="34" charset="0"/>
              <a:buChar char="•"/>
            </a:pPr>
            <a:r>
              <a:rPr lang="en-US" dirty="0"/>
              <a:t>As asset or link available from /collections/{</a:t>
            </a:r>
            <a:r>
              <a:rPr lang="en-US" dirty="0" err="1"/>
              <a:t>collectionId</a:t>
            </a:r>
            <a:r>
              <a:rPr lang="en-US" dirty="0"/>
              <a:t>} e.g. /collections/NOAA_AVHRR_L1B_LAC </a:t>
            </a:r>
          </a:p>
          <a:p>
            <a:pPr marL="1067076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1067076" lvl="1" indent="-285750">
              <a:buFont typeface="Arial" panose="020B0604020202020204" pitchFamily="34" charset="0"/>
              <a:buChar char="•"/>
            </a:pPr>
            <a:r>
              <a:rPr lang="en-US" dirty="0"/>
              <a:t>Preliminary encoding with ISO19157-2</a:t>
            </a:r>
          </a:p>
          <a:p>
            <a:pPr marL="1643521" lvl="2" indent="-285750">
              <a:buFont typeface="Arial" panose="020B0604020202020204" pitchFamily="34" charset="0"/>
              <a:buChar char="•"/>
            </a:pPr>
            <a:r>
              <a:rPr lang="en-US" dirty="0"/>
              <a:t>Intend to provide summary </a:t>
            </a:r>
            <a:br>
              <a:rPr lang="en-US" dirty="0"/>
            </a:br>
            <a:r>
              <a:rPr lang="en-US" dirty="0"/>
              <a:t>and detailed DMSMM information</a:t>
            </a:r>
          </a:p>
          <a:p>
            <a:pPr marL="1643521" lvl="2" indent="-285750">
              <a:buFont typeface="Arial" panose="020B0604020202020204" pitchFamily="34" charset="0"/>
              <a:buChar char="•"/>
            </a:pPr>
            <a:r>
              <a:rPr lang="en-US" dirty="0"/>
              <a:t>Derive summary </a:t>
            </a:r>
            <a:br>
              <a:rPr lang="en-US" dirty="0"/>
            </a:br>
            <a:r>
              <a:rPr lang="en-US" dirty="0"/>
              <a:t>from detailed evaluation ?</a:t>
            </a:r>
          </a:p>
          <a:p>
            <a:pPr marL="1643521" lvl="2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1643521" lvl="2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lvl="2"/>
            <a:endParaRPr lang="en-BE" dirty="0">
              <a:highlight>
                <a:srgbClr val="FFFF00"/>
              </a:highlight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EEB732-AA51-49DC-BBA9-94B277C52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000" y="160401"/>
            <a:ext cx="10108800" cy="553998"/>
          </a:xfrm>
        </p:spPr>
        <p:txBody>
          <a:bodyPr/>
          <a:lstStyle/>
          <a:p>
            <a:pPr algn="l"/>
            <a:r>
              <a:rPr lang="en-US" dirty="0"/>
              <a:t>Evolution - Data Mgt and Stewardship Maturity Matrix</a:t>
            </a:r>
            <a:endParaRPr lang="en-B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CC4B699-0B44-4809-B128-B55026FD5C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8071" y="997503"/>
            <a:ext cx="3084949" cy="332180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70DA9F0-6F65-4246-9811-AD19807029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38572" y="4686877"/>
            <a:ext cx="2978241" cy="1690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7092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AA3C53-5C5F-4D65-BDEE-7EB8BD7D0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Evolution - Data Mgt and Stewardship Maturity Matrix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022659-086B-4499-826C-DC0C297E3A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Available as STAC collection asset </a:t>
            </a:r>
            <a:br>
              <a:rPr lang="en-US" dirty="0"/>
            </a:br>
            <a:r>
              <a:rPr lang="en-US" dirty="0"/>
              <a:t>and </a:t>
            </a:r>
            <a:r>
              <a:rPr lang="en-US" dirty="0" err="1"/>
              <a:t>rel</a:t>
            </a:r>
            <a:r>
              <a:rPr lang="en-US" dirty="0"/>
              <a:t>=“alternate” link in:</a:t>
            </a:r>
          </a:p>
          <a:p>
            <a:pPr marL="1067076" lvl="1" indent="-285750">
              <a:buFont typeface="Arial" panose="020B0604020202020204" pitchFamily="34" charset="0"/>
              <a:buChar char="•"/>
            </a:pPr>
            <a:r>
              <a:rPr lang="en-US" dirty="0"/>
              <a:t>/collections/{id}</a:t>
            </a:r>
          </a:p>
          <a:p>
            <a:pPr marL="1067076" lvl="1" indent="-285750">
              <a:buFont typeface="Arial" panose="020B0604020202020204" pitchFamily="34" charset="0"/>
              <a:buChar char="•"/>
            </a:pPr>
            <a:r>
              <a:rPr lang="en-US" dirty="0"/>
              <a:t>/collections/series/items/{id}</a:t>
            </a:r>
          </a:p>
          <a:p>
            <a:pPr marL="1067076" lvl="1" indent="-285750">
              <a:buFont typeface="Arial" panose="020B0604020202020204" pitchFamily="34" charset="0"/>
              <a:buChar char="•"/>
            </a:pPr>
            <a:endParaRPr lang="en-BE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F0EAE35-A2F4-49C0-A37A-389ADCB0EE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89182"/>
            <a:ext cx="7292267" cy="125246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D471EDE-1E78-49E6-A9B1-BCECB4342D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268818"/>
            <a:ext cx="7406834" cy="168395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FC2E9EB-F7F4-4547-ADDA-5B4F0CDFE9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1906" y="3827873"/>
            <a:ext cx="5242963" cy="272588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C56351F-E2E4-4CC6-AB7B-1DC3E88551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61906" y="882000"/>
            <a:ext cx="5363432" cy="299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341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99B23-8E36-4228-B2F0-575A7945BA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Evolution - Data Mgt and Stewardship Maturity Matrix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65C454-151A-425D-8E28-54B1000349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Mdq:measure</a:t>
            </a:r>
            <a:r>
              <a:rPr lang="en-US" dirty="0"/>
              <a:t> for all criteria e.g. MMP-1.LEVEL-1.2</a:t>
            </a:r>
          </a:p>
          <a:p>
            <a:pPr marL="1067076" lvl="1" indent="-285750">
              <a:buFont typeface="Arial" panose="020B0604020202020204" pitchFamily="34" charset="0"/>
              <a:buChar char="•"/>
            </a:pPr>
            <a:r>
              <a:rPr lang="en-US" dirty="0"/>
              <a:t>Quantitative result (true/false)</a:t>
            </a:r>
          </a:p>
          <a:p>
            <a:pPr marL="1067076" lvl="1" indent="-285750">
              <a:buFont typeface="Arial" panose="020B0604020202020204" pitchFamily="34" charset="0"/>
              <a:buChar char="•"/>
            </a:pPr>
            <a:r>
              <a:rPr lang="en-US" dirty="0"/>
              <a:t>Descriptive result (justification)</a:t>
            </a:r>
            <a:endParaRPr lang="en-B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DB41F7-2831-4BDC-BDB9-7D23B8817A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4253" y="882000"/>
            <a:ext cx="5343525" cy="21431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3C678D2-EAB5-4620-BD77-46DD675A20D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1048"/>
          <a:stretch/>
        </p:blipFill>
        <p:spPr>
          <a:xfrm>
            <a:off x="199386" y="2257863"/>
            <a:ext cx="6127964" cy="382640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CE3F59D-2175-4A4B-9042-BD8FAA716073}"/>
              </a:ext>
            </a:extLst>
          </p:cNvPr>
          <p:cNvSpPr txBox="1"/>
          <p:nvPr/>
        </p:nvSpPr>
        <p:spPr>
          <a:xfrm>
            <a:off x="6500694" y="3601900"/>
            <a:ext cx="5878532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rgbClr val="8197A6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Issues to derive component score from atomic criteria:</a:t>
            </a:r>
          </a:p>
          <a:p>
            <a:pPr algn="l"/>
            <a:endParaRPr lang="en-US" dirty="0">
              <a:solidFill>
                <a:srgbClr val="8197A6"/>
              </a:solidFill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8197A6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Level-0 “conditions” not relevant as </a:t>
            </a:r>
            <a:br>
              <a:rPr lang="en-US" dirty="0">
                <a:solidFill>
                  <a:srgbClr val="8197A6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</a:br>
            <a:r>
              <a:rPr lang="en-US" dirty="0">
                <a:solidFill>
                  <a:srgbClr val="8197A6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“level-0” is the minimum. Always satisfied.</a:t>
            </a:r>
          </a:p>
          <a:p>
            <a:pPr algn="l"/>
            <a:endParaRPr lang="en-US" dirty="0">
              <a:solidFill>
                <a:srgbClr val="8197A6"/>
              </a:solidFill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8197A6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Level-n (n&gt;0) achieved when all Level-(n) conditions </a:t>
            </a:r>
            <a:br>
              <a:rPr lang="en-US" dirty="0">
                <a:solidFill>
                  <a:srgbClr val="8197A6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</a:br>
            <a:r>
              <a:rPr lang="en-US" dirty="0">
                <a:solidFill>
                  <a:srgbClr val="8197A6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and Level(n-1) conditions satisfied.</a:t>
            </a:r>
            <a:endParaRPr lang="en-BE" dirty="0">
              <a:solidFill>
                <a:srgbClr val="8197A6"/>
              </a:solidFill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B9667D2-6585-4C85-BFAD-5B83DD2AAB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18845" y="5427368"/>
            <a:ext cx="1307107" cy="94463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12CEA32-857C-4AC5-A70D-F951B4B56A11}"/>
              </a:ext>
            </a:extLst>
          </p:cNvPr>
          <p:cNvSpPr/>
          <p:nvPr/>
        </p:nvSpPr>
        <p:spPr>
          <a:xfrm>
            <a:off x="6500694" y="2165684"/>
            <a:ext cx="5656013" cy="365760"/>
          </a:xfrm>
          <a:prstGeom prst="rect">
            <a:avLst/>
          </a:prstGeom>
          <a:solidFill>
            <a:schemeClr val="accent2">
              <a:alpha val="4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18A7B1E-AB28-400A-8B74-DE315C9F6040}"/>
              </a:ext>
            </a:extLst>
          </p:cNvPr>
          <p:cNvSpPr/>
          <p:nvPr/>
        </p:nvSpPr>
        <p:spPr>
          <a:xfrm>
            <a:off x="166223" y="4013860"/>
            <a:ext cx="6247800" cy="1598094"/>
          </a:xfrm>
          <a:prstGeom prst="rect">
            <a:avLst/>
          </a:prstGeom>
          <a:solidFill>
            <a:schemeClr val="accent2">
              <a:alpha val="4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8299149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E312E9-53B3-4163-BD79-8CBEF797D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F9143E-5734-44CE-A6C0-D317AD53C6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B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85B2F2-054B-4EA8-BF88-CBA9B56EF6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069" y="1104901"/>
            <a:ext cx="510540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1948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WGISS Connected Data Assets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39B81D5-8205-4357-BE02-C52D37A510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FedEO</a:t>
            </a:r>
            <a:r>
              <a:rPr lang="en-US" dirty="0"/>
              <a:t>: Federated Earth Observation missions access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BE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6A7264-77CF-4235-8F77-DCE22D9578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025" y="1271037"/>
            <a:ext cx="6605563" cy="51009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6DA6383-5413-4FDC-97E4-29A089B07D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0251" y="1354888"/>
            <a:ext cx="3716486" cy="4382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9595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FE9BFC-C726-4138-83C2-C85855DF38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FedEO</a:t>
            </a:r>
            <a:r>
              <a:rPr lang="en-US" dirty="0"/>
              <a:t> in CEOS Domain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B15D0C-A1A5-4A14-9FD5-841D155B65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071" y="969600"/>
            <a:ext cx="6163890" cy="50976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Since 20 September 2021:</a:t>
            </a:r>
          </a:p>
          <a:p>
            <a:pPr marL="1460963" lvl="1" indent="-380990">
              <a:buFont typeface="Arial" panose="020B0604020202020204" pitchFamily="34" charset="0"/>
              <a:buChar char="•"/>
            </a:pPr>
            <a:endParaRPr lang="en-US" dirty="0"/>
          </a:p>
          <a:p>
            <a:pPr marL="1460963" lvl="1" indent="-380990">
              <a:buFont typeface="Arial" panose="020B0604020202020204" pitchFamily="34" charset="0"/>
              <a:buChar char="•"/>
            </a:pPr>
            <a:r>
              <a:rPr lang="en-US" dirty="0" err="1"/>
              <a:t>FedEO</a:t>
            </a:r>
            <a:r>
              <a:rPr lang="en-US" dirty="0"/>
              <a:t> Client available at</a:t>
            </a:r>
            <a:br>
              <a:rPr lang="en-US" dirty="0"/>
            </a:br>
            <a:r>
              <a:rPr lang="en-US" u="sng" dirty="0">
                <a:hlinkClick r:id="rId3"/>
              </a:rPr>
              <a:t>https://fedeo-client.ceos.org</a:t>
            </a:r>
            <a:endParaRPr lang="en-US" u="sng" dirty="0"/>
          </a:p>
          <a:p>
            <a:pPr marL="1460963" lvl="1" indent="-380990">
              <a:buFont typeface="Arial" panose="020B0604020202020204" pitchFamily="34" charset="0"/>
              <a:buChar char="•"/>
            </a:pPr>
            <a:endParaRPr lang="en-US" u="sng" dirty="0"/>
          </a:p>
          <a:p>
            <a:pPr marL="1460963" lvl="1" indent="-380990">
              <a:buFont typeface="Arial" panose="020B0604020202020204" pitchFamily="34" charset="0"/>
              <a:buChar char="•"/>
            </a:pPr>
            <a:r>
              <a:rPr lang="en-US" dirty="0" err="1"/>
              <a:t>FedEO</a:t>
            </a:r>
            <a:r>
              <a:rPr lang="en-US" dirty="0"/>
              <a:t> Server available at </a:t>
            </a:r>
            <a:r>
              <a:rPr lang="en-US" dirty="0">
                <a:hlinkClick r:id="rId4"/>
              </a:rPr>
              <a:t>https://fedeo.ceos.org/</a:t>
            </a:r>
            <a:endParaRPr lang="en-US" dirty="0"/>
          </a:p>
          <a:p>
            <a:pPr marL="1460963" lvl="1" indent="-380990">
              <a:buFont typeface="Arial" panose="020B0604020202020204" pitchFamily="34" charset="0"/>
              <a:buChar char="•"/>
            </a:pPr>
            <a:endParaRPr lang="en-US" dirty="0"/>
          </a:p>
          <a:p>
            <a:pPr marL="1460963" lvl="1" indent="-380990">
              <a:buFont typeface="Arial" panose="020B0604020202020204" pitchFamily="34" charset="0"/>
              <a:buChar char="•"/>
            </a:pPr>
            <a:r>
              <a:rPr lang="en-US" dirty="0"/>
              <a:t>Validation server available at https://geo.spacebel.be</a:t>
            </a:r>
            <a:br>
              <a:rPr lang="en-US" dirty="0"/>
            </a:br>
            <a:endParaRPr lang="en-BE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19D383C-3FFD-4FE2-87AF-BE74BCD286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9070" y="1456666"/>
            <a:ext cx="5989455" cy="3944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2059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451" y="198867"/>
            <a:ext cx="9566461" cy="574516"/>
          </a:xfrm>
        </p:spPr>
        <p:txBody>
          <a:bodyPr/>
          <a:lstStyle/>
          <a:p>
            <a:r>
              <a:rPr lang="en-GB" dirty="0" err="1"/>
              <a:t>FedEO</a:t>
            </a:r>
            <a:r>
              <a:rPr lang="en-GB" dirty="0"/>
              <a:t> Metadata Mediator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F968F5-6B07-493C-8B84-A9EC7F4C50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9" name="Content Placeholder 2">
            <a:extLst>
              <a:ext uri="{FF2B5EF4-FFF2-40B4-BE49-F238E27FC236}">
                <a16:creationId xmlns:a16="http://schemas.microsoft.com/office/drawing/2014/main" id="{65D8FF48-ADFE-4F27-8684-7FA6AE9459E4}"/>
              </a:ext>
            </a:extLst>
          </p:cNvPr>
          <p:cNvSpPr txBox="1">
            <a:spLocks/>
          </p:cNvSpPr>
          <p:nvPr/>
        </p:nvSpPr>
        <p:spPr bwMode="auto">
          <a:xfrm>
            <a:off x="1019268" y="1401727"/>
            <a:ext cx="9550320" cy="681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-3429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lang="en-GB" sz="1600" baseline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1pPr>
            <a:lvl2pPr marL="8100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2pPr>
            <a:lvl3pPr marL="14076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3pPr>
            <a:lvl4pPr marL="20052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4pPr>
            <a:lvl5pPr marL="26028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5pPr>
            <a:lvl6pPr marL="34798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6pPr>
            <a:lvl7pPr marL="39370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7pPr>
            <a:lvl8pPr marL="43942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8pPr>
            <a:lvl9pPr marL="48514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 marL="0" marR="0" lvl="0" indent="-342900" algn="ctr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98DB"/>
              </a:buClr>
              <a:buSzTx/>
              <a:buFontTx/>
              <a:buNone/>
              <a:tabLst/>
              <a:defRPr/>
            </a:pPr>
            <a:r>
              <a:rPr kumimoji="0" lang="en-GB" sz="1100" b="1" i="0" u="none" strike="noStrike" kern="0" cap="none" spc="0" normalizeH="0" baseline="0" noProof="0" dirty="0">
                <a:ln>
                  <a:noFill/>
                </a:ln>
                <a:solidFill>
                  <a:srgbClr val="4D4F53"/>
                </a:solidFill>
                <a:effectLst/>
                <a:uLnTx/>
                <a:uFillTx/>
                <a:latin typeface="Verdana"/>
                <a:ea typeface="+mn-ea"/>
              </a:rPr>
              <a:t>Automatic Procedure </a:t>
            </a:r>
            <a:r>
              <a:rPr kumimoji="0" lang="en-GB" sz="1100" b="0" i="0" u="none" strike="noStrike" kern="0" cap="none" spc="0" normalizeH="0" baseline="0" noProof="0" dirty="0">
                <a:ln>
                  <a:noFill/>
                </a:ln>
                <a:solidFill>
                  <a:srgbClr val="4D4F53"/>
                </a:solidFill>
                <a:effectLst/>
                <a:uLnTx/>
                <a:uFillTx/>
                <a:latin typeface="Verdana"/>
                <a:ea typeface="+mn-ea"/>
              </a:rPr>
              <a:t>– Available on </a:t>
            </a:r>
            <a:r>
              <a:rPr kumimoji="0" lang="en-GB" sz="1100" b="0" i="0" u="none" strike="noStrike" kern="0" cap="none" spc="0" normalizeH="0" baseline="0" noProof="0" dirty="0" err="1">
                <a:ln>
                  <a:noFill/>
                </a:ln>
                <a:solidFill>
                  <a:srgbClr val="4D4F53"/>
                </a:solidFill>
                <a:effectLst/>
                <a:uLnTx/>
                <a:uFillTx/>
                <a:latin typeface="Verdana"/>
                <a:ea typeface="+mn-ea"/>
              </a:rPr>
              <a:t>FedEO</a:t>
            </a:r>
            <a:r>
              <a:rPr kumimoji="0" lang="en-GB" sz="1100" b="0" i="0" u="none" strike="noStrike" kern="0" cap="none" spc="0" normalizeH="0" baseline="0" noProof="0" dirty="0">
                <a:ln>
                  <a:noFill/>
                </a:ln>
                <a:solidFill>
                  <a:srgbClr val="4D4F53"/>
                </a:solidFill>
                <a:effectLst/>
                <a:uLnTx/>
                <a:uFillTx/>
                <a:latin typeface="Verdana"/>
                <a:ea typeface="+mn-ea"/>
              </a:rPr>
              <a:t> reference environment, on </a:t>
            </a:r>
            <a:r>
              <a:rPr kumimoji="0" lang="en-GB" sz="1100" b="1" i="0" u="sng" strike="noStrike" kern="0" cap="none" spc="0" normalizeH="0" baseline="0" noProof="0" dirty="0">
                <a:ln>
                  <a:noFill/>
                </a:ln>
                <a:solidFill>
                  <a:srgbClr val="4D4F53"/>
                </a:solidFill>
                <a:effectLst/>
                <a:uLnTx/>
                <a:uFillTx/>
                <a:latin typeface="Verdana"/>
                <a:ea typeface="+mn-ea"/>
              </a:rPr>
              <a:t>Operational environment at ESA since Oct 2019</a:t>
            </a:r>
          </a:p>
          <a:p>
            <a:pPr marL="0" marR="0" lvl="0" indent="-342900" algn="ctr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98DB"/>
              </a:buClr>
              <a:buSzTx/>
              <a:buFontTx/>
              <a:buNone/>
              <a:tabLst/>
              <a:defRPr/>
            </a:pPr>
            <a:endParaRPr kumimoji="0" lang="en-GB" sz="1100" b="0" i="0" u="none" strike="noStrike" kern="0" cap="none" spc="0" normalizeH="0" baseline="0" noProof="0" dirty="0">
              <a:ln>
                <a:noFill/>
              </a:ln>
              <a:solidFill>
                <a:srgbClr val="4D4F53"/>
              </a:solidFill>
              <a:effectLst/>
              <a:uLnTx/>
              <a:uFillTx/>
              <a:latin typeface="Verdana"/>
              <a:ea typeface="+mn-ea"/>
            </a:endParaRPr>
          </a:p>
        </p:txBody>
      </p:sp>
      <p:sp>
        <p:nvSpPr>
          <p:cNvPr id="60" name="Can 6">
            <a:extLst>
              <a:ext uri="{FF2B5EF4-FFF2-40B4-BE49-F238E27FC236}">
                <a16:creationId xmlns:a16="http://schemas.microsoft.com/office/drawing/2014/main" id="{312E5188-8520-4E70-8A60-DE53B84F5C16}"/>
              </a:ext>
            </a:extLst>
          </p:cNvPr>
          <p:cNvSpPr/>
          <p:nvPr/>
        </p:nvSpPr>
        <p:spPr>
          <a:xfrm>
            <a:off x="1583769" y="2138418"/>
            <a:ext cx="907312" cy="777539"/>
          </a:xfrm>
          <a:prstGeom prst="can">
            <a:avLst/>
          </a:prstGeom>
          <a:solidFill>
            <a:srgbClr val="FFFFFF">
              <a:lumMod val="95000"/>
            </a:srgbClr>
          </a:solidFill>
          <a:ln w="9525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4D4F53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Partner Metadata repository</a:t>
            </a:r>
          </a:p>
        </p:txBody>
      </p: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070A2A2B-71FF-46F5-A0CB-340C52BC3245}"/>
              </a:ext>
            </a:extLst>
          </p:cNvPr>
          <p:cNvCxnSpPr>
            <a:cxnSpLocks/>
            <a:stCxn id="80" idx="1"/>
            <a:endCxn id="60" idx="4"/>
          </p:cNvCxnSpPr>
          <p:nvPr/>
        </p:nvCxnSpPr>
        <p:spPr>
          <a:xfrm flipH="1" flipV="1">
            <a:off x="2491081" y="2527188"/>
            <a:ext cx="2782404" cy="1209"/>
          </a:xfrm>
          <a:prstGeom prst="straightConnector1">
            <a:avLst/>
          </a:prstGeom>
          <a:noFill/>
          <a:ln w="9525" cap="flat" cmpd="sng" algn="ctr">
            <a:solidFill>
              <a:srgbClr val="000000"/>
            </a:solidFill>
            <a:prstDash val="solid"/>
            <a:tailEnd type="triangle"/>
          </a:ln>
          <a:effectLst/>
        </p:spPr>
      </p:cxnSp>
      <p:sp>
        <p:nvSpPr>
          <p:cNvPr id="62" name="Content Placeholder 2">
            <a:extLst>
              <a:ext uri="{FF2B5EF4-FFF2-40B4-BE49-F238E27FC236}">
                <a16:creationId xmlns:a16="http://schemas.microsoft.com/office/drawing/2014/main" id="{4F760991-63D9-496A-9E27-402B038763F5}"/>
              </a:ext>
            </a:extLst>
          </p:cNvPr>
          <p:cNvSpPr txBox="1">
            <a:spLocks/>
          </p:cNvSpPr>
          <p:nvPr/>
        </p:nvSpPr>
        <p:spPr bwMode="auto">
          <a:xfrm>
            <a:off x="2645183" y="2133043"/>
            <a:ext cx="2470874" cy="248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-3429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lang="en-GB" sz="1600" baseline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1pPr>
            <a:lvl2pPr marL="8100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2pPr>
            <a:lvl3pPr marL="14076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3pPr>
            <a:lvl4pPr marL="20052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4pPr>
            <a:lvl5pPr marL="26028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5pPr>
            <a:lvl6pPr marL="34798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6pPr>
            <a:lvl7pPr marL="39370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7pPr>
            <a:lvl8pPr marL="43942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8pPr>
            <a:lvl9pPr marL="48514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 marL="0" marR="0" lvl="0" indent="-342900" algn="l" defTabSz="914400" rtl="0" eaLnBrk="1" fontAlgn="base" latinLnBrk="0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0098DB"/>
              </a:buClr>
              <a:buSzTx/>
              <a:buFontTx/>
              <a:buNone/>
              <a:tabLst/>
              <a:defRPr/>
            </a:pPr>
            <a:r>
              <a:rPr kumimoji="0" lang="en-GB" sz="900" b="1" i="0" u="none" strike="noStrike" kern="0" cap="none" spc="0" normalizeH="0" baseline="0" noProof="0" dirty="0">
                <a:ln>
                  <a:noFill/>
                </a:ln>
                <a:solidFill>
                  <a:srgbClr val="4D4F53"/>
                </a:solidFill>
                <a:effectLst/>
                <a:uLnTx/>
                <a:uFillTx/>
                <a:latin typeface="Verdana"/>
                <a:ea typeface="+mn-ea"/>
              </a:rPr>
              <a:t>Collection Metadata Import </a:t>
            </a:r>
            <a:br>
              <a:rPr kumimoji="0" lang="en-GB" sz="900" b="1" i="0" u="none" strike="noStrike" kern="0" cap="none" spc="0" normalizeH="0" baseline="0" noProof="0" dirty="0">
                <a:ln>
                  <a:noFill/>
                </a:ln>
                <a:solidFill>
                  <a:srgbClr val="4D4F53"/>
                </a:solidFill>
                <a:effectLst/>
                <a:uLnTx/>
                <a:uFillTx/>
                <a:latin typeface="Verdana"/>
                <a:ea typeface="+mn-ea"/>
              </a:rPr>
            </a:br>
            <a:r>
              <a:rPr kumimoji="0" lang="en-GB" sz="900" b="1" i="0" u="none" strike="noStrike" kern="0" cap="none" spc="0" normalizeH="0" baseline="0" noProof="0" dirty="0">
                <a:ln>
                  <a:noFill/>
                </a:ln>
                <a:solidFill>
                  <a:srgbClr val="4D4F53"/>
                </a:solidFill>
                <a:effectLst/>
                <a:uLnTx/>
                <a:uFillTx/>
                <a:latin typeface="Verdana"/>
                <a:ea typeface="+mn-ea"/>
              </a:rPr>
              <a:t>(pull, e.g. daily)</a:t>
            </a:r>
            <a:endParaRPr kumimoji="0" lang="en-GB" sz="900" b="0" i="0" u="none" strike="noStrike" kern="0" cap="none" spc="0" normalizeH="0" baseline="0" noProof="0" dirty="0">
              <a:ln>
                <a:noFill/>
              </a:ln>
              <a:solidFill>
                <a:srgbClr val="4D4F53"/>
              </a:solidFill>
              <a:effectLst/>
              <a:uLnTx/>
              <a:uFillTx/>
              <a:latin typeface="Verdana"/>
              <a:ea typeface="+mn-ea"/>
            </a:endParaRPr>
          </a:p>
        </p:txBody>
      </p:sp>
      <p:sp>
        <p:nvSpPr>
          <p:cNvPr id="63" name="Can 16">
            <a:extLst>
              <a:ext uri="{FF2B5EF4-FFF2-40B4-BE49-F238E27FC236}">
                <a16:creationId xmlns:a16="http://schemas.microsoft.com/office/drawing/2014/main" id="{4F3BB5D7-CDCC-4592-806D-825A5C6B1F0E}"/>
              </a:ext>
            </a:extLst>
          </p:cNvPr>
          <p:cNvSpPr/>
          <p:nvPr/>
        </p:nvSpPr>
        <p:spPr>
          <a:xfrm>
            <a:off x="5794428" y="4914870"/>
            <a:ext cx="907312" cy="680484"/>
          </a:xfrm>
          <a:prstGeom prst="can">
            <a:avLst/>
          </a:prstGeom>
          <a:solidFill>
            <a:srgbClr val="FFFFFF">
              <a:lumMod val="95000"/>
            </a:srgbClr>
          </a:solidFill>
          <a:ln w="9525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0" cap="none" spc="0" normalizeH="0" baseline="0" noProof="0" dirty="0">
                <a:ln>
                  <a:noFill/>
                </a:ln>
                <a:solidFill>
                  <a:srgbClr val="4D4F53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IDN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0" cap="none" spc="0" normalizeH="0" baseline="0" noProof="0" dirty="0">
                <a:ln>
                  <a:noFill/>
                </a:ln>
                <a:solidFill>
                  <a:srgbClr val="4D4F53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repository</a:t>
            </a:r>
          </a:p>
        </p:txBody>
      </p:sp>
      <p:sp>
        <p:nvSpPr>
          <p:cNvPr id="65" name="Content Placeholder 2">
            <a:extLst>
              <a:ext uri="{FF2B5EF4-FFF2-40B4-BE49-F238E27FC236}">
                <a16:creationId xmlns:a16="http://schemas.microsoft.com/office/drawing/2014/main" id="{4B90AE19-EF2A-4BAF-8792-8503F505E699}"/>
              </a:ext>
            </a:extLst>
          </p:cNvPr>
          <p:cNvSpPr txBox="1">
            <a:spLocks/>
          </p:cNvSpPr>
          <p:nvPr/>
        </p:nvSpPr>
        <p:spPr bwMode="auto">
          <a:xfrm>
            <a:off x="7740650" y="4563137"/>
            <a:ext cx="2692964" cy="569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-3429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lang="en-GB" sz="1600" baseline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1pPr>
            <a:lvl2pPr marL="8100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2pPr>
            <a:lvl3pPr marL="14076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3pPr>
            <a:lvl4pPr marL="20052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4pPr>
            <a:lvl5pPr marL="26028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5pPr>
            <a:lvl6pPr marL="34798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6pPr>
            <a:lvl7pPr marL="39370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7pPr>
            <a:lvl8pPr marL="43942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8pPr>
            <a:lvl9pPr marL="48514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 marL="0" marR="0" lvl="0" indent="-342900" algn="l" defTabSz="914400" rtl="0" eaLnBrk="1" fontAlgn="base" latinLnBrk="0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0098DB"/>
              </a:buClr>
              <a:buSzTx/>
              <a:buFontTx/>
              <a:buNone/>
              <a:tabLst/>
              <a:defRPr/>
            </a:pPr>
            <a:r>
              <a:rPr kumimoji="0" lang="en-GB" sz="1050" b="1" i="0" u="none" strike="noStrike" kern="0" cap="none" spc="0" normalizeH="0" baseline="0" noProof="0" dirty="0">
                <a:ln>
                  <a:noFill/>
                </a:ln>
                <a:solidFill>
                  <a:srgbClr val="4D4F53"/>
                </a:solidFill>
                <a:effectLst/>
                <a:uLnTx/>
                <a:uFillTx/>
                <a:latin typeface="Verdana"/>
                <a:ea typeface="+mn-ea"/>
              </a:rPr>
              <a:t>Collection Metadata Ingestion by IDN</a:t>
            </a:r>
          </a:p>
          <a:p>
            <a:pPr marL="177800" marR="0" lvl="0" indent="-177800" algn="l" defTabSz="914400" rtl="0" eaLnBrk="1" fontAlgn="base" latinLnBrk="0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0098DB"/>
              </a:buClr>
              <a:buSzTx/>
              <a:buFontTx/>
              <a:buNone/>
              <a:tabLst/>
              <a:defRPr/>
            </a:pPr>
            <a:r>
              <a:rPr kumimoji="0" lang="en-GB" sz="1050" b="0" i="0" u="none" strike="noStrike" kern="0" cap="none" spc="0" normalizeH="0" baseline="0" noProof="0" dirty="0">
                <a:ln>
                  <a:noFill/>
                </a:ln>
                <a:solidFill>
                  <a:srgbClr val="4D4F53"/>
                </a:solidFill>
                <a:effectLst/>
                <a:uLnTx/>
                <a:uFillTx/>
                <a:latin typeface="Verdana"/>
                <a:ea typeface="+mn-ea"/>
              </a:rPr>
              <a:t>   DIF-10 Encoding</a:t>
            </a:r>
          </a:p>
          <a:p>
            <a:pPr marL="177800" marR="0" lvl="0" indent="-177800" algn="l" defTabSz="914400" rtl="0" eaLnBrk="1" fontAlgn="base" latinLnBrk="0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0098DB"/>
              </a:buClr>
              <a:buSzTx/>
              <a:buFontTx/>
              <a:buNone/>
              <a:tabLst/>
              <a:defRPr/>
            </a:pPr>
            <a:r>
              <a:rPr kumimoji="0" lang="en-GB" sz="1050" b="0" i="0" u="none" strike="noStrike" kern="0" cap="none" spc="0" normalizeH="0" baseline="0" noProof="0" dirty="0">
                <a:ln>
                  <a:noFill/>
                </a:ln>
                <a:solidFill>
                  <a:srgbClr val="4D4F53"/>
                </a:solidFill>
                <a:effectLst/>
                <a:uLnTx/>
                <a:uFillTx/>
                <a:latin typeface="Verdana"/>
                <a:ea typeface="+mn-ea"/>
              </a:rPr>
              <a:t>   Mandatory GCMD terms </a:t>
            </a:r>
          </a:p>
        </p:txBody>
      </p: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888FFB29-A3C6-42F8-B60D-DE43FC7391CB}"/>
              </a:ext>
            </a:extLst>
          </p:cNvPr>
          <p:cNvCxnSpPr>
            <a:cxnSpLocks/>
            <a:stCxn id="63" idx="1"/>
            <a:endCxn id="84" idx="2"/>
          </p:cNvCxnSpPr>
          <p:nvPr/>
        </p:nvCxnSpPr>
        <p:spPr>
          <a:xfrm flipH="1" flipV="1">
            <a:off x="6245854" y="4506491"/>
            <a:ext cx="2230" cy="408379"/>
          </a:xfrm>
          <a:prstGeom prst="straightConnector1">
            <a:avLst/>
          </a:prstGeom>
          <a:noFill/>
          <a:ln w="9525" cap="flat" cmpd="sng" algn="ctr">
            <a:solidFill>
              <a:srgbClr val="000000"/>
            </a:solidFill>
            <a:prstDash val="solid"/>
            <a:tailEnd type="triangle"/>
          </a:ln>
          <a:effectLst/>
        </p:spPr>
      </p:cxnSp>
      <p:sp>
        <p:nvSpPr>
          <p:cNvPr id="70" name="Can 24">
            <a:extLst>
              <a:ext uri="{FF2B5EF4-FFF2-40B4-BE49-F238E27FC236}">
                <a16:creationId xmlns:a16="http://schemas.microsoft.com/office/drawing/2014/main" id="{CB2AB9B2-A831-4F00-9EF4-ECF782AA1DD5}"/>
              </a:ext>
            </a:extLst>
          </p:cNvPr>
          <p:cNvSpPr/>
          <p:nvPr/>
        </p:nvSpPr>
        <p:spPr>
          <a:xfrm>
            <a:off x="2727230" y="3117437"/>
            <a:ext cx="907312" cy="941121"/>
          </a:xfrm>
          <a:prstGeom prst="can">
            <a:avLst/>
          </a:prstGeom>
          <a:solidFill>
            <a:srgbClr val="FFFFFF">
              <a:lumMod val="95000"/>
            </a:srgbClr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0" cap="none" spc="0" normalizeH="0" baseline="0" noProof="0" dirty="0">
                <a:ln>
                  <a:noFill/>
                </a:ln>
                <a:solidFill>
                  <a:srgbClr val="4D4F53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IDN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0" cap="none" spc="0" normalizeH="0" baseline="0" noProof="0" dirty="0">
                <a:ln>
                  <a:noFill/>
                </a:ln>
                <a:solidFill>
                  <a:srgbClr val="4D4F53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Complementary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0" cap="none" spc="0" normalizeH="0" baseline="0" noProof="0" dirty="0">
                <a:ln>
                  <a:noFill/>
                </a:ln>
                <a:solidFill>
                  <a:srgbClr val="4D4F53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Information</a:t>
            </a:r>
            <a:br>
              <a:rPr kumimoji="0" lang="en-GB" sz="700" b="0" i="0" u="none" strike="noStrike" kern="0" cap="none" spc="0" normalizeH="0" baseline="0" noProof="0" dirty="0">
                <a:ln>
                  <a:noFill/>
                </a:ln>
                <a:solidFill>
                  <a:srgbClr val="4D4F53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</a:br>
            <a:r>
              <a:rPr kumimoji="0" lang="en-GB" sz="700" b="0" i="0" u="none" strike="noStrike" kern="0" cap="none" spc="0" normalizeH="0" baseline="0" noProof="0" dirty="0" err="1">
                <a:ln>
                  <a:noFill/>
                </a:ln>
                <a:solidFill>
                  <a:srgbClr val="4D4F53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gcmd</a:t>
            </a:r>
            <a:r>
              <a:rPr kumimoji="0" lang="en-GB" sz="700" b="0" i="0" u="none" strike="noStrike" kern="0" cap="none" spc="0" normalizeH="0" baseline="0" noProof="0" dirty="0">
                <a:ln>
                  <a:noFill/>
                </a:ln>
                <a:solidFill>
                  <a:srgbClr val="4D4F53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keyword </a:t>
            </a:r>
          </a:p>
        </p:txBody>
      </p:sp>
      <p:cxnSp>
        <p:nvCxnSpPr>
          <p:cNvPr id="71" name="Elbow Connector 26">
            <a:extLst>
              <a:ext uri="{FF2B5EF4-FFF2-40B4-BE49-F238E27FC236}">
                <a16:creationId xmlns:a16="http://schemas.microsoft.com/office/drawing/2014/main" id="{E37CF348-4BE8-4D9F-8E1A-1B3FA6D25869}"/>
              </a:ext>
            </a:extLst>
          </p:cNvPr>
          <p:cNvCxnSpPr>
            <a:stCxn id="70" idx="1"/>
            <a:endCxn id="83" idx="1"/>
          </p:cNvCxnSpPr>
          <p:nvPr/>
        </p:nvCxnSpPr>
        <p:spPr>
          <a:xfrm rot="5400000" flipH="1" flipV="1">
            <a:off x="4184565" y="2028968"/>
            <a:ext cx="84790" cy="2092148"/>
          </a:xfrm>
          <a:prstGeom prst="bentConnector2">
            <a:avLst/>
          </a:prstGeom>
          <a:noFill/>
          <a:ln w="9525" cap="flat" cmpd="sng" algn="ctr">
            <a:solidFill>
              <a:srgbClr val="000000"/>
            </a:solidFill>
            <a:prstDash val="solid"/>
            <a:tailEnd type="triangle"/>
          </a:ln>
          <a:effectLst/>
        </p:spPr>
      </p:cxnSp>
      <p:sp>
        <p:nvSpPr>
          <p:cNvPr id="72" name="Rectangle 71">
            <a:extLst>
              <a:ext uri="{FF2B5EF4-FFF2-40B4-BE49-F238E27FC236}">
                <a16:creationId xmlns:a16="http://schemas.microsoft.com/office/drawing/2014/main" id="{1E06858A-C007-4C9E-991F-7ED26452978F}"/>
              </a:ext>
            </a:extLst>
          </p:cNvPr>
          <p:cNvSpPr/>
          <p:nvPr/>
        </p:nvSpPr>
        <p:spPr>
          <a:xfrm>
            <a:off x="4226960" y="4928672"/>
            <a:ext cx="907313" cy="629792"/>
          </a:xfrm>
          <a:prstGeom prst="rect">
            <a:avLst/>
          </a:prstGeom>
          <a:solidFill>
            <a:srgbClr val="FFFFFF">
              <a:lumMod val="95000"/>
            </a:srgbClr>
          </a:solidFill>
          <a:ln w="3175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0" cap="none" spc="0" normalizeH="0" baseline="0" noProof="0" dirty="0">
                <a:ln>
                  <a:noFill/>
                </a:ln>
                <a:solidFill>
                  <a:srgbClr val="4D4F53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NASA DIF-10 Validator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0" cap="none" spc="0" normalizeH="0" baseline="0" noProof="0" dirty="0">
                <a:ln>
                  <a:noFill/>
                </a:ln>
                <a:solidFill>
                  <a:srgbClr val="4D4F53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(</a:t>
            </a:r>
            <a:r>
              <a:rPr kumimoji="0" lang="en-GB" sz="700" b="0" i="0" u="none" strike="noStrike" kern="0" cap="none" spc="0" normalizeH="0" baseline="0" noProof="0" dirty="0">
                <a:ln>
                  <a:noFill/>
                </a:ln>
                <a:solidFill>
                  <a:srgbClr val="4D4F53"/>
                </a:solidFill>
                <a:effectLst/>
                <a:uLnTx/>
                <a:uFillTx/>
                <a:latin typeface="Verdana"/>
                <a:ea typeface="+mn-ea"/>
                <a:cs typeface="+mn-cs"/>
                <a:hlinkClick r:id="rId2"/>
              </a:rPr>
              <a:t>HERE</a:t>
            </a:r>
            <a:r>
              <a:rPr kumimoji="0" lang="en-GB" sz="700" b="0" i="0" u="none" strike="noStrike" kern="0" cap="none" spc="0" normalizeH="0" baseline="0" noProof="0" dirty="0">
                <a:ln>
                  <a:noFill/>
                </a:ln>
                <a:solidFill>
                  <a:srgbClr val="4D4F53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)</a:t>
            </a:r>
          </a:p>
        </p:txBody>
      </p: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5E3AE319-DF5F-4945-9108-11DF3ED485FD}"/>
              </a:ext>
            </a:extLst>
          </p:cNvPr>
          <p:cNvCxnSpPr>
            <a:cxnSpLocks/>
            <a:stCxn id="82" idx="1"/>
            <a:endCxn id="72" idx="0"/>
          </p:cNvCxnSpPr>
          <p:nvPr/>
        </p:nvCxnSpPr>
        <p:spPr>
          <a:xfrm flipH="1">
            <a:off x="4680617" y="4201691"/>
            <a:ext cx="591624" cy="726981"/>
          </a:xfrm>
          <a:prstGeom prst="straightConnector1">
            <a:avLst/>
          </a:prstGeom>
          <a:noFill/>
          <a:ln w="9525" cap="flat" cmpd="sng" algn="ctr">
            <a:solidFill>
              <a:srgbClr val="000000"/>
            </a:solidFill>
            <a:prstDash val="solid"/>
            <a:headEnd type="triangle"/>
            <a:tailEnd type="triangle"/>
          </a:ln>
          <a:effectLst/>
        </p:spPr>
      </p:cxnSp>
      <p:sp>
        <p:nvSpPr>
          <p:cNvPr id="74" name="Content Placeholder 2">
            <a:extLst>
              <a:ext uri="{FF2B5EF4-FFF2-40B4-BE49-F238E27FC236}">
                <a16:creationId xmlns:a16="http://schemas.microsoft.com/office/drawing/2014/main" id="{0F8F8084-335A-4EE3-B74C-8815FFC07F6E}"/>
              </a:ext>
            </a:extLst>
          </p:cNvPr>
          <p:cNvSpPr txBox="1">
            <a:spLocks/>
          </p:cNvSpPr>
          <p:nvPr/>
        </p:nvSpPr>
        <p:spPr bwMode="auto">
          <a:xfrm>
            <a:off x="2939124" y="5243568"/>
            <a:ext cx="1809736" cy="198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-3429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lang="en-GB" sz="1600" baseline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1pPr>
            <a:lvl2pPr marL="8100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2pPr>
            <a:lvl3pPr marL="14076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3pPr>
            <a:lvl4pPr marL="20052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4pPr>
            <a:lvl5pPr marL="26028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5pPr>
            <a:lvl6pPr marL="34798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6pPr>
            <a:lvl7pPr marL="39370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7pPr>
            <a:lvl8pPr marL="43942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8pPr>
            <a:lvl9pPr marL="48514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 marL="0" marR="0" lvl="0" indent="-342900" algn="l" defTabSz="914400" rtl="0" eaLnBrk="1" fontAlgn="base" latinLnBrk="0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0098DB"/>
              </a:buClr>
              <a:buSzTx/>
              <a:buFontTx/>
              <a:buNone/>
              <a:tabLst/>
              <a:defRPr/>
            </a:pPr>
            <a:r>
              <a:rPr kumimoji="0" lang="en-GB" sz="900" b="1" i="0" u="none" strike="noStrike" kern="0" cap="none" spc="0" normalizeH="0" baseline="0" noProof="0" dirty="0">
                <a:ln>
                  <a:noFill/>
                </a:ln>
                <a:solidFill>
                  <a:srgbClr val="4D4F53"/>
                </a:solidFill>
                <a:effectLst/>
                <a:uLnTx/>
                <a:uFillTx/>
                <a:latin typeface="Verdana"/>
                <a:ea typeface="+mn-ea"/>
              </a:rPr>
              <a:t>DIF-10 Validation</a:t>
            </a:r>
            <a:endParaRPr kumimoji="0" lang="en-GB" sz="900" b="0" i="0" u="none" strike="noStrike" kern="0" cap="none" spc="0" normalizeH="0" baseline="0" noProof="0" dirty="0">
              <a:ln>
                <a:noFill/>
              </a:ln>
              <a:solidFill>
                <a:srgbClr val="4D4F53"/>
              </a:solidFill>
              <a:effectLst/>
              <a:uLnTx/>
              <a:uFillTx/>
              <a:latin typeface="Verdana"/>
              <a:ea typeface="+mn-ea"/>
            </a:endParaRPr>
          </a:p>
        </p:txBody>
      </p:sp>
      <p:sp>
        <p:nvSpPr>
          <p:cNvPr id="75" name="Content Placeholder 2">
            <a:extLst>
              <a:ext uri="{FF2B5EF4-FFF2-40B4-BE49-F238E27FC236}">
                <a16:creationId xmlns:a16="http://schemas.microsoft.com/office/drawing/2014/main" id="{FEE1D7EE-8774-4AE7-92E6-152319B89DFB}"/>
              </a:ext>
            </a:extLst>
          </p:cNvPr>
          <p:cNvSpPr txBox="1">
            <a:spLocks/>
          </p:cNvSpPr>
          <p:nvPr/>
        </p:nvSpPr>
        <p:spPr bwMode="auto">
          <a:xfrm>
            <a:off x="3114869" y="2760840"/>
            <a:ext cx="1809736" cy="258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-3429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lang="en-GB" sz="1600" baseline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1pPr>
            <a:lvl2pPr marL="8100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2pPr>
            <a:lvl3pPr marL="14076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3pPr>
            <a:lvl4pPr marL="20052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4pPr>
            <a:lvl5pPr marL="26028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5pPr>
            <a:lvl6pPr marL="34798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6pPr>
            <a:lvl7pPr marL="39370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7pPr>
            <a:lvl8pPr marL="43942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8pPr>
            <a:lvl9pPr marL="48514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 marL="0" marR="0" lvl="0" indent="-342900" algn="l" defTabSz="914400" rtl="0" eaLnBrk="1" fontAlgn="base" latinLnBrk="0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0098DB"/>
              </a:buClr>
              <a:buSzTx/>
              <a:buFontTx/>
              <a:buNone/>
              <a:tabLst/>
              <a:defRPr/>
            </a:pPr>
            <a:r>
              <a:rPr kumimoji="0" lang="en-GB" sz="900" b="1" i="0" u="none" strike="noStrike" kern="0" cap="none" spc="0" normalizeH="0" baseline="0" noProof="0" dirty="0">
                <a:ln>
                  <a:noFill/>
                </a:ln>
                <a:solidFill>
                  <a:srgbClr val="4D4F53"/>
                </a:solidFill>
                <a:effectLst/>
                <a:uLnTx/>
                <a:uFillTx/>
                <a:latin typeface="Verdana"/>
                <a:ea typeface="+mn-ea"/>
              </a:rPr>
              <a:t>Metadata Preparation</a:t>
            </a:r>
            <a:endParaRPr kumimoji="0" lang="en-GB" sz="900" b="0" i="0" u="none" strike="noStrike" kern="0" cap="none" spc="0" normalizeH="0" baseline="0" noProof="0" dirty="0">
              <a:ln>
                <a:noFill/>
              </a:ln>
              <a:solidFill>
                <a:srgbClr val="4D4F53"/>
              </a:solidFill>
              <a:effectLst/>
              <a:uLnTx/>
              <a:uFillTx/>
              <a:latin typeface="Verdana"/>
              <a:ea typeface="+mn-ea"/>
            </a:endParaRPr>
          </a:p>
        </p:txBody>
      </p:sp>
      <p:sp>
        <p:nvSpPr>
          <p:cNvPr id="76" name="Left Brace 75">
            <a:extLst>
              <a:ext uri="{FF2B5EF4-FFF2-40B4-BE49-F238E27FC236}">
                <a16:creationId xmlns:a16="http://schemas.microsoft.com/office/drawing/2014/main" id="{6CEB4AAF-91D3-44F5-B187-386331C30EAA}"/>
              </a:ext>
            </a:extLst>
          </p:cNvPr>
          <p:cNvSpPr/>
          <p:nvPr/>
        </p:nvSpPr>
        <p:spPr>
          <a:xfrm rot="10800000">
            <a:off x="7358130" y="2274219"/>
            <a:ext cx="382520" cy="2205317"/>
          </a:xfrm>
          <a:prstGeom prst="leftBrace">
            <a:avLst/>
          </a:prstGeom>
          <a:noFill/>
          <a:ln w="9525" cap="flat" cmpd="sng" algn="ctr">
            <a:solidFill>
              <a:srgbClr val="0098DB">
                <a:shade val="95000"/>
                <a:satMod val="10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7" name="Content Placeholder 2">
            <a:extLst>
              <a:ext uri="{FF2B5EF4-FFF2-40B4-BE49-F238E27FC236}">
                <a16:creationId xmlns:a16="http://schemas.microsoft.com/office/drawing/2014/main" id="{4423DF5E-9049-4011-B956-39C0A6F5BA28}"/>
              </a:ext>
            </a:extLst>
          </p:cNvPr>
          <p:cNvSpPr txBox="1">
            <a:spLocks/>
          </p:cNvSpPr>
          <p:nvPr/>
        </p:nvSpPr>
        <p:spPr bwMode="auto">
          <a:xfrm>
            <a:off x="7740650" y="3085632"/>
            <a:ext cx="2597150" cy="972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-3429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lang="en-GB" sz="1600" baseline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1pPr>
            <a:lvl2pPr marL="8100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2pPr>
            <a:lvl3pPr marL="14076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3pPr>
            <a:lvl4pPr marL="20052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4pPr>
            <a:lvl5pPr marL="26028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5pPr>
            <a:lvl6pPr marL="34798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6pPr>
            <a:lvl7pPr marL="39370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7pPr>
            <a:lvl8pPr marL="43942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8pPr>
            <a:lvl9pPr marL="48514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 marL="0" marR="0" lvl="0" indent="-342900" algn="l" defTabSz="914400" rtl="0" eaLnBrk="1" fontAlgn="base" latinLnBrk="0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0098DB"/>
              </a:buClr>
              <a:buSzTx/>
              <a:buFontTx/>
              <a:buNone/>
              <a:tabLst/>
              <a:defRPr/>
            </a:pPr>
            <a:r>
              <a:rPr kumimoji="0" lang="en-GB" sz="1050" b="1" i="0" u="none" strike="noStrike" kern="0" cap="none" spc="0" normalizeH="0" baseline="0" noProof="0" dirty="0">
                <a:ln>
                  <a:noFill/>
                </a:ln>
                <a:solidFill>
                  <a:srgbClr val="4D4F53"/>
                </a:solidFill>
                <a:effectLst/>
                <a:uLnTx/>
                <a:uFillTx/>
                <a:latin typeface="Verdana"/>
                <a:ea typeface="+mn-ea"/>
              </a:rPr>
              <a:t>Metadata Preparation   </a:t>
            </a:r>
          </a:p>
          <a:p>
            <a:pPr marL="177800" marR="0" lvl="0" indent="0" algn="l" defTabSz="914400" rtl="0" eaLnBrk="1" fontAlgn="base" latinLnBrk="0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0098DB"/>
              </a:buClr>
              <a:buSzTx/>
              <a:buFontTx/>
              <a:buNone/>
              <a:tabLst/>
              <a:defRPr/>
            </a:pPr>
            <a:r>
              <a:rPr kumimoji="0" lang="en-GB" sz="1050" b="0" i="0" u="none" strike="noStrike" kern="0" cap="none" spc="0" normalizeH="0" baseline="0" noProof="0" dirty="0">
                <a:ln>
                  <a:noFill/>
                </a:ln>
                <a:solidFill>
                  <a:srgbClr val="4D4F53"/>
                </a:solidFill>
                <a:effectLst/>
                <a:uLnTx/>
                <a:uFillTx/>
                <a:latin typeface="Verdana"/>
                <a:ea typeface="+mn-ea"/>
              </a:rPr>
              <a:t>IDN guideline for Information Content completeness and consistency</a:t>
            </a:r>
          </a:p>
        </p:txBody>
      </p:sp>
      <p:sp>
        <p:nvSpPr>
          <p:cNvPr id="78" name="Left Brace 77">
            <a:extLst>
              <a:ext uri="{FF2B5EF4-FFF2-40B4-BE49-F238E27FC236}">
                <a16:creationId xmlns:a16="http://schemas.microsoft.com/office/drawing/2014/main" id="{B4462C5C-FE84-445E-9FE3-402E1E19894F}"/>
              </a:ext>
            </a:extLst>
          </p:cNvPr>
          <p:cNvSpPr/>
          <p:nvPr/>
        </p:nvSpPr>
        <p:spPr>
          <a:xfrm rot="10800000">
            <a:off x="7358130" y="4563138"/>
            <a:ext cx="382520" cy="486155"/>
          </a:xfrm>
          <a:prstGeom prst="leftBrace">
            <a:avLst/>
          </a:prstGeom>
          <a:noFill/>
          <a:ln w="9525" cap="flat" cmpd="sng" algn="ctr">
            <a:solidFill>
              <a:srgbClr val="0098DB">
                <a:shade val="95000"/>
                <a:satMod val="10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774F808F-41D1-4764-A653-F214BDCB5C24}"/>
              </a:ext>
            </a:extLst>
          </p:cNvPr>
          <p:cNvGrpSpPr/>
          <p:nvPr/>
        </p:nvGrpSpPr>
        <p:grpSpPr>
          <a:xfrm>
            <a:off x="5270160" y="2274219"/>
            <a:ext cx="1952631" cy="2232272"/>
            <a:chOff x="3898560" y="1263963"/>
            <a:chExt cx="1952631" cy="2232272"/>
          </a:xfrm>
        </p:grpSpPr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C8C42605-69EB-4414-A5BA-CBAB13CF2EBF}"/>
                </a:ext>
              </a:extLst>
            </p:cNvPr>
            <p:cNvSpPr/>
            <p:nvPr/>
          </p:nvSpPr>
          <p:spPr>
            <a:xfrm>
              <a:off x="3901885" y="1263963"/>
              <a:ext cx="1949306" cy="508356"/>
            </a:xfrm>
            <a:prstGeom prst="rect">
              <a:avLst/>
            </a:prstGeom>
            <a:solidFill>
              <a:srgbClr val="0098DB"/>
            </a:solidFill>
            <a:ln w="9525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Harvester</a:t>
              </a:r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BA3C2783-A1FA-4E73-93E4-CECB3FF5D1E0}"/>
                </a:ext>
              </a:extLst>
            </p:cNvPr>
            <p:cNvSpPr/>
            <p:nvPr/>
          </p:nvSpPr>
          <p:spPr>
            <a:xfrm>
              <a:off x="3900641" y="2277035"/>
              <a:ext cx="1949306" cy="609600"/>
            </a:xfrm>
            <a:prstGeom prst="rect">
              <a:avLst/>
            </a:prstGeom>
            <a:solidFill>
              <a:srgbClr val="FFFFFF">
                <a:lumMod val="95000"/>
              </a:srgbClr>
            </a:solidFill>
            <a:ln w="9525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4D4F53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FedEO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4D4F53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 Collection Catalogue</a:t>
              </a:r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CB007365-E7BD-4B66-9362-16319782A570}"/>
                </a:ext>
              </a:extLst>
            </p:cNvPr>
            <p:cNvSpPr/>
            <p:nvPr/>
          </p:nvSpPr>
          <p:spPr>
            <a:xfrm>
              <a:off x="3900641" y="2886635"/>
              <a:ext cx="1949306" cy="609600"/>
            </a:xfrm>
            <a:prstGeom prst="rect">
              <a:avLst/>
            </a:prstGeom>
            <a:solidFill>
              <a:srgbClr val="0098DB"/>
            </a:solidFill>
            <a:ln w="9525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FedEO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 Gateway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ISO to DIF-10</a:t>
              </a:r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CA79E4A6-56E7-4E01-B2E2-CC8BFA105717}"/>
                </a:ext>
              </a:extLst>
            </p:cNvPr>
            <p:cNvSpPr/>
            <p:nvPr/>
          </p:nvSpPr>
          <p:spPr>
            <a:xfrm>
              <a:off x="3901434" y="1768213"/>
              <a:ext cx="1949306" cy="508356"/>
            </a:xfrm>
            <a:prstGeom prst="rect">
              <a:avLst/>
            </a:prstGeom>
            <a:solidFill>
              <a:srgbClr val="0098DB"/>
            </a:solidFill>
            <a:ln w="9525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Metadata Mediator </a:t>
              </a:r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3D5E1A30-765F-4927-97AA-23FB0125074A}"/>
                </a:ext>
              </a:extLst>
            </p:cNvPr>
            <p:cNvSpPr/>
            <p:nvPr/>
          </p:nvSpPr>
          <p:spPr>
            <a:xfrm>
              <a:off x="3898560" y="1263963"/>
              <a:ext cx="1951387" cy="2232272"/>
            </a:xfrm>
            <a:prstGeom prst="rect">
              <a:avLst/>
            </a:prstGeom>
            <a:noFill/>
            <a:ln w="25400" cap="flat" cmpd="sng" algn="ctr">
              <a:solidFill>
                <a:srgbClr val="0098D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sp>
        <p:nvSpPr>
          <p:cNvPr id="85" name="Rounded Rectangle 25">
            <a:extLst>
              <a:ext uri="{FF2B5EF4-FFF2-40B4-BE49-F238E27FC236}">
                <a16:creationId xmlns:a16="http://schemas.microsoft.com/office/drawing/2014/main" id="{D2FE21B5-101A-46D5-84C4-84EC21C00C20}"/>
              </a:ext>
            </a:extLst>
          </p:cNvPr>
          <p:cNvSpPr/>
          <p:nvPr/>
        </p:nvSpPr>
        <p:spPr>
          <a:xfrm>
            <a:off x="1464849" y="3286825"/>
            <a:ext cx="889144" cy="613172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6350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ESA Thesauri Service</a:t>
            </a:r>
          </a:p>
        </p:txBody>
      </p:sp>
      <p:cxnSp>
        <p:nvCxnSpPr>
          <p:cNvPr id="86" name="Elbow Connector 28">
            <a:extLst>
              <a:ext uri="{FF2B5EF4-FFF2-40B4-BE49-F238E27FC236}">
                <a16:creationId xmlns:a16="http://schemas.microsoft.com/office/drawing/2014/main" id="{52A6A8AB-C776-4237-BFEB-219C1E3B0E44}"/>
              </a:ext>
            </a:extLst>
          </p:cNvPr>
          <p:cNvCxnSpPr>
            <a:stCxn id="85" idx="0"/>
          </p:cNvCxnSpPr>
          <p:nvPr/>
        </p:nvCxnSpPr>
        <p:spPr>
          <a:xfrm rot="5400000" flipH="1" flipV="1">
            <a:off x="3456589" y="1474499"/>
            <a:ext cx="265158" cy="3359495"/>
          </a:xfrm>
          <a:prstGeom prst="bentConnector2">
            <a:avLst/>
          </a:prstGeom>
          <a:noFill/>
          <a:ln w="9525" cap="flat" cmpd="sng" algn="ctr">
            <a:solidFill>
              <a:srgbClr val="000000"/>
            </a:solidFill>
            <a:prstDash val="solid"/>
            <a:headEnd type="triangle"/>
            <a:tailEnd type="triangle"/>
          </a:ln>
          <a:effectLst/>
        </p:spPr>
      </p:cxnSp>
      <p:sp>
        <p:nvSpPr>
          <p:cNvPr id="87" name="Content Placeholder 2">
            <a:extLst>
              <a:ext uri="{FF2B5EF4-FFF2-40B4-BE49-F238E27FC236}">
                <a16:creationId xmlns:a16="http://schemas.microsoft.com/office/drawing/2014/main" id="{BED8ECA1-61A8-47C4-8F75-648A04A891B5}"/>
              </a:ext>
            </a:extLst>
          </p:cNvPr>
          <p:cNvSpPr txBox="1">
            <a:spLocks/>
          </p:cNvSpPr>
          <p:nvPr/>
        </p:nvSpPr>
        <p:spPr bwMode="auto">
          <a:xfrm>
            <a:off x="5835890" y="4692007"/>
            <a:ext cx="487089" cy="198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-3429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lang="en-GB" sz="1600" baseline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1pPr>
            <a:lvl2pPr marL="8100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2pPr>
            <a:lvl3pPr marL="14076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3pPr>
            <a:lvl4pPr marL="20052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4pPr>
            <a:lvl5pPr marL="26028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5pPr>
            <a:lvl6pPr marL="34798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6pPr>
            <a:lvl7pPr marL="39370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7pPr>
            <a:lvl8pPr marL="43942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8pPr>
            <a:lvl9pPr marL="48514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 marL="0" marR="0" lvl="0" indent="-342900" algn="l" defTabSz="914400" rtl="0" eaLnBrk="1" fontAlgn="base" latinLnBrk="0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0098DB"/>
              </a:buClr>
              <a:buSzTx/>
              <a:buFontTx/>
              <a:buNone/>
              <a:tabLst/>
              <a:defRPr/>
            </a:pPr>
            <a:r>
              <a:rPr kumimoji="0" lang="en-GB" sz="900" b="1" i="0" u="none" strike="noStrike" kern="0" cap="none" spc="0" normalizeH="0" baseline="0" noProof="0" dirty="0">
                <a:ln>
                  <a:noFill/>
                </a:ln>
                <a:solidFill>
                  <a:srgbClr val="4D4F53"/>
                </a:solidFill>
                <a:effectLst/>
                <a:uLnTx/>
                <a:uFillTx/>
                <a:latin typeface="Verdana"/>
                <a:ea typeface="+mn-ea"/>
              </a:rPr>
              <a:t>pull</a:t>
            </a:r>
            <a:endParaRPr kumimoji="0" lang="en-GB" sz="900" b="0" i="0" u="none" strike="noStrike" kern="0" cap="none" spc="0" normalizeH="0" baseline="0" noProof="0" dirty="0">
              <a:ln>
                <a:noFill/>
              </a:ln>
              <a:solidFill>
                <a:srgbClr val="4D4F53"/>
              </a:solidFill>
              <a:effectLst/>
              <a:uLnTx/>
              <a:uFillTx/>
              <a:latin typeface="Verdan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849876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DIF-10 Metadata Export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5074" y="1243690"/>
            <a:ext cx="3891361" cy="3796380"/>
          </a:xfrm>
          <a:solidFill>
            <a:schemeClr val="bg1"/>
          </a:solidFill>
        </p:spPr>
        <p:txBody>
          <a:bodyPr/>
          <a:lstStyle/>
          <a:p>
            <a:pPr algn="just"/>
            <a:r>
              <a:rPr lang="en-GB" sz="1200" dirty="0"/>
              <a:t>Collections being harvested automatically by IDN, e.g. ESA,  DLR,  VITO, ESA CCI. </a:t>
            </a:r>
          </a:p>
          <a:p>
            <a:pPr algn="just"/>
            <a:endParaRPr lang="en-GB" sz="1200" dirty="0"/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GB" sz="1200" dirty="0"/>
              <a:t>JAXA G-Portal 1017 (ready to ingest in IDN).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GB" sz="1200" dirty="0"/>
              <a:t>Additional VITO collections 99 (was 48)</a:t>
            </a:r>
          </a:p>
          <a:p>
            <a:pPr algn="just"/>
            <a:endParaRPr lang="en-GB" sz="1200" dirty="0"/>
          </a:p>
          <a:p>
            <a:pPr algn="just"/>
            <a:r>
              <a:rPr lang="en-GB" sz="1200" dirty="0"/>
              <a:t>See:</a:t>
            </a:r>
          </a:p>
          <a:p>
            <a:pPr marL="228594" indent="-228594">
              <a:lnSpc>
                <a:spcPct val="100000"/>
              </a:lnSpc>
              <a:spcBef>
                <a:spcPct val="30000"/>
              </a:spcBef>
              <a:buClrTx/>
              <a:buFontTx/>
              <a:buChar char="-"/>
              <a:defRPr/>
            </a:pPr>
            <a:r>
              <a:rPr lang="en-GB" sz="1200" dirty="0"/>
              <a:t>https://cmr.earthdata.nasa.gov/search/collections.umm_json?provider_id=FedEO&amp;data_center=DE/DLR&amp;pretty=true</a:t>
            </a:r>
          </a:p>
          <a:p>
            <a:pPr marL="228594" indent="-228594">
              <a:lnSpc>
                <a:spcPct val="100000"/>
              </a:lnSpc>
              <a:spcBef>
                <a:spcPct val="30000"/>
              </a:spcBef>
              <a:buClrTx/>
              <a:buFontTx/>
              <a:buChar char="-"/>
              <a:defRPr/>
            </a:pPr>
            <a:r>
              <a:rPr lang="en-GB" sz="1200" dirty="0"/>
              <a:t>https://cmr.earthdata.nasa.gov/search/collections.umm_json?provider_id=FedEO&amp;data_center=VITO&amp;pretty=true</a:t>
            </a:r>
          </a:p>
          <a:p>
            <a:pPr marL="228594" indent="-228594">
              <a:lnSpc>
                <a:spcPct val="100000"/>
              </a:lnSpc>
              <a:spcBef>
                <a:spcPct val="30000"/>
              </a:spcBef>
              <a:buClrTx/>
              <a:buFontTx/>
              <a:buChar char="-"/>
              <a:defRPr/>
            </a:pPr>
            <a:r>
              <a:rPr lang="en-GB" sz="1200" dirty="0"/>
              <a:t>https://cmr.earthdata.nasa.gov/search/collections.umm_json?provider_id=ESA&amp;data_center=ESA/ESRIN&amp;pretty=true</a:t>
            </a:r>
          </a:p>
          <a:p>
            <a:pPr algn="just"/>
            <a:endParaRPr lang="en-GB" sz="1200" dirty="0"/>
          </a:p>
          <a:p>
            <a:pPr algn="just"/>
            <a:r>
              <a:rPr lang="en-GB" sz="1200" dirty="0">
                <a:solidFill>
                  <a:schemeClr val="tx1"/>
                </a:solidFill>
              </a:rPr>
              <a:t>DIF-10 collections are available for being ingested into IDN, from</a:t>
            </a:r>
          </a:p>
          <a:p>
            <a:pPr algn="just"/>
            <a:r>
              <a:rPr lang="en-GB" sz="1200" dirty="0">
                <a:solidFill>
                  <a:schemeClr val="tx1"/>
                </a:solidFill>
                <a:hlinkClick r:id="rId3"/>
              </a:rPr>
              <a:t>https://fedeo.ceos.org/asset/index.html</a:t>
            </a:r>
            <a:endParaRPr lang="en-GB" sz="1200" dirty="0">
              <a:solidFill>
                <a:schemeClr val="tx1"/>
              </a:solidFill>
            </a:endParaRPr>
          </a:p>
          <a:p>
            <a:pPr algn="just"/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55720" y="788870"/>
            <a:ext cx="6096000" cy="3181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GB" sz="1467" dirty="0">
                <a:hlinkClick r:id="rId3"/>
              </a:rPr>
              <a:t>https://fedeo.ceos.org/asset/index.html</a:t>
            </a:r>
            <a:endParaRPr lang="en-GB" sz="1467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16B620-57C8-4B25-8D76-25AF008744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000" y="1314757"/>
            <a:ext cx="7728468" cy="4892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5395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Metrics 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7069" y="969600"/>
            <a:ext cx="11879369" cy="5097600"/>
          </a:xfrm>
        </p:spPr>
        <p:txBody>
          <a:bodyPr/>
          <a:lstStyle/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dirty="0" err="1"/>
              <a:t>FedEO</a:t>
            </a:r>
            <a:r>
              <a:rPr lang="en-US" dirty="0"/>
              <a:t>: 123.8 to 148 million granules (+20%) since WGISS-54 (Sept 2022)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dirty="0"/>
              <a:t>ESA (EOCAT): 172 collections with 28.8 million granules.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7033BC-BAC7-46A8-AF62-C9B4D70B8F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92108"/>
            <a:ext cx="8441100" cy="36772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27E1176-F03D-4A5D-88FC-D83C6FFF42E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5082"/>
          <a:stretch/>
        </p:blipFill>
        <p:spPr>
          <a:xfrm>
            <a:off x="3447664" y="3429000"/>
            <a:ext cx="7728468" cy="317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068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0F2AAFC-CBBD-4799-88C6-BB6F83DF12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6014" y="392701"/>
            <a:ext cx="7053310" cy="3363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Metrics 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000" y="969600"/>
            <a:ext cx="2237833" cy="5097600"/>
          </a:xfrm>
        </p:spPr>
        <p:txBody>
          <a:bodyPr/>
          <a:lstStyle/>
          <a:p>
            <a:pPr marL="380990" indent="-38099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E78A7F-7486-4E79-B878-07AAA7DDE6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4755" y="3429001"/>
            <a:ext cx="6859423" cy="2910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5800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301D8F-B90A-462B-A692-750090635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Software changes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3A9487-0894-4897-AD7C-52285B28D6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ISO19139(-2) and DIF-10 improved:</a:t>
            </a:r>
          </a:p>
          <a:p>
            <a:pPr marL="1460963" lvl="1" indent="-380990">
              <a:buFont typeface="Arial" panose="020B0604020202020204" pitchFamily="34" charset="0"/>
              <a:buChar char="•"/>
            </a:pPr>
            <a:r>
              <a:rPr lang="en-US" dirty="0"/>
              <a:t>DOI</a:t>
            </a:r>
          </a:p>
          <a:p>
            <a:pPr marL="1460963" lvl="1" indent="-380990">
              <a:buFont typeface="Arial" panose="020B0604020202020204" pitchFamily="34" charset="0"/>
              <a:buChar char="•"/>
            </a:pPr>
            <a:r>
              <a:rPr lang="en-US" dirty="0"/>
              <a:t>Associated DOI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67ACEC0-81C9-4341-8769-9C151E59D6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268" y="2756085"/>
            <a:ext cx="9018349" cy="112606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C87B38E-B6DD-4095-A466-5E13D04E2884}"/>
              </a:ext>
            </a:extLst>
          </p:cNvPr>
          <p:cNvSpPr txBox="1"/>
          <p:nvPr/>
        </p:nvSpPr>
        <p:spPr>
          <a:xfrm>
            <a:off x="351944" y="3970772"/>
            <a:ext cx="1859740" cy="318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67" dirty="0"/>
              <a:t>DOI (ESA EOCAT)</a:t>
            </a:r>
            <a:endParaRPr lang="en-BE" sz="1467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4102497-99A3-47E7-9803-EC8B15675D38}"/>
              </a:ext>
            </a:extLst>
          </p:cNvPr>
          <p:cNvSpPr txBox="1"/>
          <p:nvPr/>
        </p:nvSpPr>
        <p:spPr>
          <a:xfrm>
            <a:off x="240938" y="2338158"/>
            <a:ext cx="2638607" cy="318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67" dirty="0"/>
              <a:t>Associated DOI (ESA CCI)</a:t>
            </a:r>
            <a:endParaRPr lang="en-BE" sz="1467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878F0D5-276B-4690-99FE-1CE6349F1D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0176" y="682346"/>
            <a:ext cx="6153218" cy="190291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E0BFE0C-857E-40CC-8AF5-FD698BF44D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0176" y="4877002"/>
            <a:ext cx="6153218" cy="131705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92DBD50-E8AB-42B3-8E62-C06949AADFC8}"/>
              </a:ext>
            </a:extLst>
          </p:cNvPr>
          <p:cNvSpPr/>
          <p:nvPr/>
        </p:nvSpPr>
        <p:spPr>
          <a:xfrm>
            <a:off x="7743464" y="2222338"/>
            <a:ext cx="4406029" cy="508976"/>
          </a:xfrm>
          <a:prstGeom prst="rect">
            <a:avLst/>
          </a:prstGeom>
          <a:solidFill>
            <a:schemeClr val="accent2">
              <a:lumMod val="40000"/>
              <a:lumOff val="60000"/>
              <a:alpha val="25000"/>
            </a:schemeClr>
          </a:solidFill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0CA7A14-262A-4B13-AA38-37167314A4D5}"/>
              </a:ext>
            </a:extLst>
          </p:cNvPr>
          <p:cNvSpPr/>
          <p:nvPr/>
        </p:nvSpPr>
        <p:spPr>
          <a:xfrm>
            <a:off x="8993530" y="5847079"/>
            <a:ext cx="3155964" cy="508976"/>
          </a:xfrm>
          <a:prstGeom prst="rect">
            <a:avLst/>
          </a:prstGeom>
          <a:solidFill>
            <a:schemeClr val="accent2">
              <a:lumMod val="40000"/>
              <a:lumOff val="60000"/>
              <a:alpha val="25000"/>
            </a:schemeClr>
          </a:solidFill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C249272-9D8E-4F27-A145-13EFB59D7F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268" y="4364046"/>
            <a:ext cx="5287871" cy="1947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412223"/>
      </p:ext>
    </p:extLst>
  </p:cSld>
  <p:clrMapOvr>
    <a:masterClrMapping/>
  </p:clrMapOvr>
</p:sld>
</file>

<file path=ppt/theme/theme1.xml><?xml version="1.0" encoding="utf-8"?>
<a:theme xmlns:a="http://schemas.openxmlformats.org/drawingml/2006/main" name="ESA_Presentation_DARK">
  <a:themeElements>
    <a:clrScheme name="ESA Presentation 2020 Dark">
      <a:dk1>
        <a:srgbClr val="003249"/>
      </a:dk1>
      <a:lt1>
        <a:srgbClr val="FEFFFF"/>
      </a:lt1>
      <a:dk2>
        <a:srgbClr val="335E6E"/>
      </a:dk2>
      <a:lt2>
        <a:srgbClr val="E7E8E3"/>
      </a:lt2>
      <a:accent1>
        <a:srgbClr val="00AE9C"/>
      </a:accent1>
      <a:accent2>
        <a:srgbClr val="EC1A2F"/>
      </a:accent2>
      <a:accent3>
        <a:srgbClr val="FBAB18"/>
      </a:accent3>
      <a:accent4>
        <a:srgbClr val="009BDA"/>
      </a:accent4>
      <a:accent5>
        <a:srgbClr val="8096A6"/>
      </a:accent5>
      <a:accent6>
        <a:srgbClr val="E7E8E3"/>
      </a:accent6>
      <a:hlink>
        <a:srgbClr val="6DCFF6"/>
      </a:hlink>
      <a:folHlink>
        <a:srgbClr val="009BD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>
            <a:solidFill>
              <a:srgbClr val="8197A6"/>
            </a:solidFill>
            <a:latin typeface="Arial" panose="020B0604020202020204" pitchFamily="34" charset="0"/>
            <a:ea typeface="MS PGothic" pitchFamily="34" charset="-128"/>
            <a:cs typeface="Arial" panose="020B0604020202020204" pitchFamily="34" charset="0"/>
          </a:defRPr>
        </a:defPPr>
      </a:lstStyle>
    </a:txDef>
  </a:objectDefaults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20_ESA_Presentation.potx" id="{F1565A85-B878-49F9-899B-4F1FD8E5BBEB}" vid="{1D5F5E67-AB13-4111-9750-227349DF9C0E}"/>
    </a:ext>
  </a:extLst>
</a:theme>
</file>

<file path=ppt/theme/theme2.xml><?xml version="1.0" encoding="utf-8"?>
<a:theme xmlns:a="http://schemas.openxmlformats.org/drawingml/2006/main" name="ESA_Presentation_DARK_BG">
  <a:themeElements>
    <a:clrScheme name="ESA Presentation 2020 Dark">
      <a:dk1>
        <a:srgbClr val="003249"/>
      </a:dk1>
      <a:lt1>
        <a:srgbClr val="FEFFFF"/>
      </a:lt1>
      <a:dk2>
        <a:srgbClr val="335E6E"/>
      </a:dk2>
      <a:lt2>
        <a:srgbClr val="E7E8E3"/>
      </a:lt2>
      <a:accent1>
        <a:srgbClr val="00AE9C"/>
      </a:accent1>
      <a:accent2>
        <a:srgbClr val="EC1A2F"/>
      </a:accent2>
      <a:accent3>
        <a:srgbClr val="FBAB18"/>
      </a:accent3>
      <a:accent4>
        <a:srgbClr val="009BDA"/>
      </a:accent4>
      <a:accent5>
        <a:srgbClr val="8096A6"/>
      </a:accent5>
      <a:accent6>
        <a:srgbClr val="E7E8E3"/>
      </a:accent6>
      <a:hlink>
        <a:srgbClr val="6DCFF6"/>
      </a:hlink>
      <a:folHlink>
        <a:srgbClr val="009BD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 err="1">
            <a:solidFill>
              <a:srgbClr val="8197A6"/>
            </a:solidFill>
            <a:latin typeface="Arial" panose="020B0604020202020204" pitchFamily="34" charset="0"/>
            <a:ea typeface="MS PGothic" pitchFamily="34" charset="-128"/>
            <a:cs typeface="Arial" panose="020B0604020202020204" pitchFamily="34" charset="0"/>
          </a:defRPr>
        </a:defPPr>
      </a:lstStyle>
    </a:txDef>
  </a:objectDefaults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20_ESA_Presentation.potx" id="{F1565A85-B878-49F9-899B-4F1FD8E5BBEB}" vid="{CB5FC264-F170-4FD7-B1B7-AD228B5C627F}"/>
    </a:ext>
  </a:extLst>
</a:theme>
</file>

<file path=ppt/theme/theme3.xml><?xml version="1.0" encoding="utf-8"?>
<a:theme xmlns:a="http://schemas.openxmlformats.org/drawingml/2006/main" name="ESA_Presentation_CLEAR">
  <a:themeElements>
    <a:clrScheme name="ESA Presentation 2020 Light">
      <a:dk1>
        <a:srgbClr val="003249"/>
      </a:dk1>
      <a:lt1>
        <a:srgbClr val="FEFFFF"/>
      </a:lt1>
      <a:dk2>
        <a:srgbClr val="335E6E"/>
      </a:dk2>
      <a:lt2>
        <a:srgbClr val="E7E8E3"/>
      </a:lt2>
      <a:accent1>
        <a:srgbClr val="75C8AE"/>
      </a:accent1>
      <a:accent2>
        <a:srgbClr val="F06669"/>
      </a:accent2>
      <a:accent3>
        <a:srgbClr val="FFCC4D"/>
      </a:accent3>
      <a:accent4>
        <a:srgbClr val="6DCFF6"/>
      </a:accent4>
      <a:accent5>
        <a:srgbClr val="8096A6"/>
      </a:accent5>
      <a:accent6>
        <a:srgbClr val="E7E8E3"/>
      </a:accent6>
      <a:hlink>
        <a:srgbClr val="009BDA"/>
      </a:hlink>
      <a:folHlink>
        <a:srgbClr val="75C8A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>
            <a:solidFill>
              <a:srgbClr val="8197A6"/>
            </a:solidFill>
            <a:latin typeface="Arial" panose="020B0604020202020204" pitchFamily="34" charset="0"/>
            <a:ea typeface="MS PGothic" pitchFamily="34" charset="-128"/>
            <a:cs typeface="Arial" panose="020B0604020202020204" pitchFamily="34" charset="0"/>
          </a:defRPr>
        </a:defPPr>
      </a:lstStyle>
    </a:txDef>
  </a:objectDefaults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20_ESA_Presentation.potx" id="{F1565A85-B878-49F9-899B-4F1FD8E5BBEB}" vid="{BAA92E9C-6AC9-4603-A52E-F067BCFA2092}"/>
    </a:ext>
  </a:extLst>
</a:theme>
</file>

<file path=ppt/theme/theme4.xml><?xml version="1.0" encoding="utf-8"?>
<a:theme xmlns:a="http://schemas.openxmlformats.org/drawingml/2006/main" name="ESA_Presentation_CLEAR_BG">
  <a:themeElements>
    <a:clrScheme name="ESA Presentation 2020 Light">
      <a:dk1>
        <a:srgbClr val="003249"/>
      </a:dk1>
      <a:lt1>
        <a:srgbClr val="FEFFFF"/>
      </a:lt1>
      <a:dk2>
        <a:srgbClr val="335E6E"/>
      </a:dk2>
      <a:lt2>
        <a:srgbClr val="E7E8E3"/>
      </a:lt2>
      <a:accent1>
        <a:srgbClr val="75C8AE"/>
      </a:accent1>
      <a:accent2>
        <a:srgbClr val="F06669"/>
      </a:accent2>
      <a:accent3>
        <a:srgbClr val="FFCC4D"/>
      </a:accent3>
      <a:accent4>
        <a:srgbClr val="6DCFF6"/>
      </a:accent4>
      <a:accent5>
        <a:srgbClr val="8096A6"/>
      </a:accent5>
      <a:accent6>
        <a:srgbClr val="E7E8E3"/>
      </a:accent6>
      <a:hlink>
        <a:srgbClr val="009BDA"/>
      </a:hlink>
      <a:folHlink>
        <a:srgbClr val="75C8A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20_ESA_Presentation.potx" id="{F1565A85-B878-49F9-899B-4F1FD8E5BBEB}" vid="{74AF34BF-3A32-4DE4-AA6F-C6B9EC0D26DF}"/>
    </a:ext>
  </a:ext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stribution xmlns="ddc99d1b-0883-4f2c-a8e6-6d8ebaa0e5d6" xsi:nil="true"/>
    <Organisational_x0020_entity xmlns="ddc99d1b-0883-4f2c-a8e6-6d8ebaa0e5d6" xsi:nil="true"/>
    <Document_x0020_Type xmlns="ddc99d1b-0883-4f2c-a8e6-6d8ebaa0e5d6">HO - Handout / Presentation</Document_x0020_Type>
    <Revision xmlns="http://schemas.microsoft.com/sharepoint/v3/fields">0</Revision>
    <IconOverlay xmlns="http://schemas.microsoft.com/sharepoint/v4" xsi:nil="true"/>
    <In_iShare xmlns="ddc99d1b-0883-4f2c-a8e6-6d8ebaa0e5d6">false</In_iShare>
    <Classification xmlns="ddc99d1b-0883-4f2c-a8e6-6d8ebaa0e5d6">ESA UNCLASSIFIED – For ESA Official Use Only</Classification>
    <Issue_x0020_Date xmlns="ddc99d1b-0883-4f2c-a8e6-6d8ebaa0e5d6">2022-03-17T23:00:00+00:00</Issue_x0020_Date>
    <Issue xmlns="ddc99d1b-0883-4f2c-a8e6-6d8ebaa0e5d6">0</Issue>
    <Reference xmlns="ddc99d1b-0883-4f2c-a8e6-6d8ebaa0e5d6" xsi:nil="true"/>
    <Assign_x0020_document_x0020_reference xmlns="ddc99d1b-0883-4f2c-a8e6-6d8ebaa0e5d6">false</Assign_x0020_document_x0020_reference>
    <Classification_x0020_Caveat xmlns="ddc99d1b-0883-4f2c-a8e6-6d8ebaa0e5d6" xsi:nil="true"/>
    <AutoSync xmlns="ddc99d1b-0883-4f2c-a8e6-6d8ebaa0e5d6">false</AutoSync>
    <Status xmlns="http://schemas.microsoft.com/sharepoint/v3/fields">N/A</Status>
    <_dlc_DocId xmlns="ddc99d1b-0883-4f2c-a8e6-6d8ebaa0e5d6">PKKMWAM5UKCP-1108600927-1303</_dlc_DocId>
    <_dlc_DocIdUrl xmlns="ddc99d1b-0883-4f2c-a8e6-6d8ebaa0e5d6">
      <Url>https://esateamsite.sso.esa.int/support/EOT2018/_layouts/15/DocIdRedir.aspx?ID=PKKMWAM5UKCP-1108600927-1303</Url>
      <Description>PKKMWAM5UKCP-1108600927-1303</Description>
    </_dlc_DocId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ESA_Documents" ma:contentTypeID="0x010100B93108F87DD4F24BAE6D0E809C37974D000FC206F40FA8F44792B0B25BFFF4A9D0" ma:contentTypeVersion="43" ma:contentTypeDescription="" ma:contentTypeScope="" ma:versionID="9b1703045571109d1041c6f1d6402cb6">
  <xsd:schema xmlns:xsd="http://www.w3.org/2001/XMLSchema" xmlns:xs="http://www.w3.org/2001/XMLSchema" xmlns:p="http://schemas.microsoft.com/office/2006/metadata/properties" xmlns:ns2="ddc99d1b-0883-4f2c-a8e6-6d8ebaa0e5d6" xmlns:ns3="http://schemas.microsoft.com/sharepoint/v3/fields" xmlns:ns4="http://schemas.microsoft.com/sharepoint/v4" targetNamespace="http://schemas.microsoft.com/office/2006/metadata/properties" ma:root="true" ma:fieldsID="8aee6ade98337e03742b7c59ef1ca971" ns2:_="" ns3:_="" ns4:_="">
    <xsd:import namespace="ddc99d1b-0883-4f2c-a8e6-6d8ebaa0e5d6"/>
    <xsd:import namespace="http://schemas.microsoft.com/sharepoint/v3/fields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Document_x0020_Type" minOccurs="0"/>
                <xsd:element ref="ns2:Reference" minOccurs="0"/>
                <xsd:element ref="ns2:Assign_x0020_document_x0020_reference" minOccurs="0"/>
                <xsd:element ref="ns2:Classification" minOccurs="0"/>
                <xsd:element ref="ns2:Classification_x0020_Caveat" minOccurs="0"/>
                <xsd:element ref="ns2:Issue_x0020_Date" minOccurs="0"/>
                <xsd:element ref="ns2:Issue" minOccurs="0"/>
                <xsd:element ref="ns3:Revision" minOccurs="0"/>
                <xsd:element ref="ns3:Status" minOccurs="0"/>
                <xsd:element ref="ns2:Distribution" minOccurs="0"/>
                <xsd:element ref="ns2:Organisational_x0020_entity" minOccurs="0"/>
                <xsd:element ref="ns2:_dlc_DocId" minOccurs="0"/>
                <xsd:element ref="ns2:_dlc_DocIdUrl" minOccurs="0"/>
                <xsd:element ref="ns2:_dlc_DocIdPersistId" minOccurs="0"/>
                <xsd:element ref="ns2:In_iShare" minOccurs="0"/>
                <xsd:element ref="ns2:AutoSync" minOccurs="0"/>
                <xsd:element ref="ns4:IconOverla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c99d1b-0883-4f2c-a8e6-6d8ebaa0e5d6" elementFormDefault="qualified">
    <xsd:import namespace="http://schemas.microsoft.com/office/2006/documentManagement/types"/>
    <xsd:import namespace="http://schemas.microsoft.com/office/infopath/2007/PartnerControls"/>
    <xsd:element name="Document_x0020_Type" ma:index="2" nillable="true" ma:displayName="Document Type" ma:format="Dropdown" ma:internalName="Document_x0020_Type">
      <xsd:simpleType>
        <xsd:restriction base="dms:Choice">
          <xsd:enumeration value="AD - Assumption Document"/>
          <xsd:enumeration value="AN - Analysis"/>
          <xsd:enumeration value="AO - Announcement of Opportunity"/>
          <xsd:enumeration value="AR - Article"/>
          <xsd:enumeration value="BR - Brochure"/>
          <xsd:enumeration value="CCN - Contract Change Notice"/>
          <xsd:enumeration value="CE - Certificate (Certificate / Statement of Conformance, etc.)"/>
          <xsd:enumeration value="CO - Contract / Rider"/>
          <xsd:enumeration value="CP - Change Proposal (Engineering / Document)"/>
          <xsd:enumeration value="CR - Change Request (Engineering / Configuration)"/>
          <xsd:enumeration value="CT - Cost Documents (Estimate / CaC / CtC, etc)"/>
          <xsd:enumeration value="DCR - Cost Documents (Estimate / CaC / CtC, etc)"/>
          <xsd:enumeration value="DD - Design Description / Document"/>
          <xsd:enumeration value="DEC - Declaration"/>
          <xsd:enumeration value="DN - Delivery Notice / Release Notice / Transfer Notice"/>
          <xsd:enumeration value="DP - Data Package"/>
          <xsd:enumeration value="DRD - Document Requirements Definition"/>
          <xsd:enumeration value="DW - Drawing / Diagram"/>
          <xsd:enumeration value="EM - E-mail"/>
          <xsd:enumeration value="EX - Executive Summary"/>
          <xsd:enumeration value="FAX - Fax"/>
          <xsd:enumeration value="FI - File (Software / Configuration / Network)"/>
          <xsd:enumeration value="HO - Handout / Presentation"/>
          <xsd:enumeration value="IF - Interface Requirement / Specification / Interface Control Document / EID"/>
          <xsd:enumeration value="INS - Instruction"/>
          <xsd:enumeration value="ITT - Invitation to Tender"/>
          <xsd:enumeration value="LB - Logbook"/>
          <xsd:enumeration value="LE - Letter"/>
          <xsd:enumeration value="LEG - Legal Text"/>
          <xsd:enumeration value="LI - List"/>
          <xsd:enumeration value="MAN - Manual / User Guide / Handbook"/>
          <xsd:enumeration value="MIN - Minutes of Meeting"/>
          <xsd:enumeration value="ML - Model"/>
          <xsd:enumeration value="MO - Memorandum"/>
          <xsd:enumeration value="MOU - Agreement / Memorandum of Understanding"/>
          <xsd:enumeration value="MX - Matrix / Compliance"/>
          <xsd:enumeration value="NC - Non-Conformance"/>
          <xsd:enumeration value="NDA - Non-disclosure agreement"/>
          <xsd:enumeration value="OD - Operations Document"/>
          <xsd:enumeration value="OJ - Agenda"/>
          <xsd:enumeration value="PG - Progress Report / Status Report"/>
          <xsd:enumeration value="PL - Plan"/>
          <xsd:enumeration value="PO - Proposal"/>
          <xsd:enumeration value="POL - Policy Document"/>
          <xsd:enumeration value="PR - Procedure"/>
          <xsd:enumeration value="PT - Product Tree"/>
          <xsd:enumeration value="RD - Request for Deviation"/>
          <xsd:enumeration value="REC - Record"/>
          <xsd:enumeration value="REG - Regulation"/>
          <xsd:enumeration value="RES - Resolution"/>
          <xsd:enumeration value="RFQ - Request for Quotation"/>
          <xsd:enumeration value="RP - Report (Technical, Budget, Cost, Manpower, Travel, Audit, etc.)"/>
          <xsd:enumeration value="RS - Requirement Document / Specification (System, Subsystem, Unit, Equipment level)"/>
          <xsd:enumeration value="RW - Request for Waiver"/>
          <xsd:enumeration value="SC - Schedule / Network / Barchart / Chart"/>
          <xsd:enumeration value="SLA - Service Level Agreement"/>
          <xsd:enumeration value="SOW - Statement of Work"/>
          <xsd:enumeration value="SP - Specifications"/>
          <xsd:enumeration value="ST - Standards"/>
          <xsd:enumeration value="TC - Tender Conditions"/>
          <xsd:enumeration value="TN - Technical Note"/>
          <xsd:enumeration value="TOR - Terms of Reference"/>
          <xsd:enumeration value="TP - Test Procedure/Test Plan"/>
          <xsd:enumeration value="TR - Test Report / Test Result"/>
          <xsd:enumeration value="TS - Test Specification"/>
          <xsd:enumeration value="VC - Verification Control Document"/>
          <xsd:enumeration value="WBS - Work Breakdown Structure"/>
          <xsd:enumeration value="WI - Work Instruction"/>
          <xsd:enumeration value="WP - Working Paper"/>
          <xsd:enumeration value="WPD - Work Package Description"/>
          <xsd:enumeration value="AD"/>
          <xsd:enumeration value="AN"/>
          <xsd:enumeration value="AO"/>
          <xsd:enumeration value="AR"/>
          <xsd:enumeration value="BR"/>
          <xsd:enumeration value="CE"/>
          <xsd:enumeration value="CCN"/>
          <xsd:enumeration value="CO"/>
          <xsd:enumeration value="CP"/>
          <xsd:enumeration value="CR"/>
          <xsd:enumeration value="CT"/>
          <xsd:enumeration value="DEC"/>
          <xsd:enumeration value="DCR"/>
          <xsd:enumeration value="DD"/>
          <xsd:enumeration value="DN"/>
          <xsd:enumeration value="DP"/>
          <xsd:enumeration value="DRD"/>
          <xsd:enumeration value="DW"/>
          <xsd:enumeration value="EM"/>
          <xsd:enumeration value="EX"/>
          <xsd:enumeration value="FI"/>
          <xsd:enumeration value="FAX"/>
          <xsd:enumeration value="HO"/>
          <xsd:enumeration value="IF"/>
          <xsd:enumeration value="INS"/>
          <xsd:enumeration value="ITT"/>
          <xsd:enumeration value="LB"/>
          <xsd:enumeration value="LE"/>
          <xsd:enumeration value="LEG"/>
          <xsd:enumeration value="LI"/>
          <xsd:enumeration value="MAN"/>
          <xsd:enumeration value="ML"/>
          <xsd:enumeration value="MIN"/>
          <xsd:enumeration value="MO"/>
          <xsd:enumeration value="MOU"/>
          <xsd:enumeration value="MX"/>
          <xsd:enumeration value="NC"/>
          <xsd:enumeration value="NDA"/>
          <xsd:enumeration value="OD"/>
          <xsd:enumeration value="OJ"/>
          <xsd:enumeration value="POL"/>
          <xsd:enumeration value="PG"/>
          <xsd:enumeration value="PL"/>
          <xsd:enumeration value="PO"/>
          <xsd:enumeration value="PR"/>
          <xsd:enumeration value="PT"/>
          <xsd:enumeration value="REG"/>
          <xsd:enumeration value="RD"/>
          <xsd:enumeration value="REC"/>
          <xsd:enumeration value="RP"/>
          <xsd:enumeration value="RFQ"/>
          <xsd:enumeration value="RS"/>
          <xsd:enumeration value="RW"/>
          <xsd:enumeration value="RES"/>
          <xsd:enumeration value="SC"/>
          <xsd:enumeration value="SLA"/>
          <xsd:enumeration value="SP"/>
          <xsd:enumeration value="ST"/>
          <xsd:enumeration value="SOW"/>
          <xsd:enumeration value="TC"/>
          <xsd:enumeration value="TOR"/>
          <xsd:enumeration value="TN"/>
          <xsd:enumeration value="TP"/>
          <xsd:enumeration value="TR"/>
          <xsd:enumeration value="TS"/>
          <xsd:enumeration value="VC"/>
          <xsd:enumeration value="WBS"/>
          <xsd:enumeration value="WI"/>
          <xsd:enumeration value="WP"/>
          <xsd:enumeration value="WPD"/>
        </xsd:restriction>
      </xsd:simpleType>
    </xsd:element>
    <xsd:element name="Reference" ma:index="3" nillable="true" ma:displayName="Reference" ma:internalName="Reference">
      <xsd:simpleType>
        <xsd:restriction base="dms:Text">
          <xsd:maxLength value="255"/>
        </xsd:restriction>
      </xsd:simpleType>
    </xsd:element>
    <xsd:element name="Assign_x0020_document_x0020_reference" ma:index="4" nillable="true" ma:displayName="Assign document reference" ma:default="0" ma:internalName="Assign_x0020_document_x0020_reference">
      <xsd:simpleType>
        <xsd:restriction base="dms:Boolean"/>
      </xsd:simpleType>
    </xsd:element>
    <xsd:element name="Classification" ma:index="6" nillable="true" ma:displayName="Classification" ma:format="Dropdown" ma:internalName="Classification" ma:readOnly="false">
      <xsd:simpleType>
        <xsd:restriction base="dms:Choice">
          <xsd:enumeration value="ESA UNCLASSIFIED – Releasable to the Public"/>
          <xsd:enumeration value="ESA UNCLASSIFIED – For ESA Official Use Only"/>
          <xsd:enumeration value="ESA UNCLASSIFIED – Limited Distribution"/>
          <xsd:enumeration value="ESA UNCLASSIFIED – Sensitive Personal Data"/>
          <xsd:enumeration value="ESA UNCLASSIFIED - For Official Use"/>
          <xsd:enumeration value="ESA UNCLASSIFIED - For Internal Use"/>
          <xsd:enumeration value="ESA UNCLASSIFIED - Proprietary Information"/>
          <xsd:enumeration value="ESA UNCLASSIFIED - Personnel in Confidence"/>
          <xsd:enumeration value="ESA UNCLASSIFIED - Medical in Confidence"/>
          <xsd:enumeration value="ESA UNCLASSIFIED ITT - For Internal Use - Limited Distribution"/>
          <xsd:enumeration value="ESA UNCLASSIFIED TEB - For Internal Use - Limited Distribution"/>
          <xsd:enumeration value="ESA UNCLASSIFIED - Proprietary Information - Limited Distribution"/>
          <xsd:enumeration value="ESA Unclassified – For Official Use – Privileged – OBSOLETE"/>
          <xsd:enumeration value="ESA Unclassified – For Internal Use – Privileged – OBSOLETE"/>
          <xsd:enumeration value="ESA Unclassified – Proprietary Information – Privileged – OBSOLETE"/>
          <xsd:enumeration value="Non-ESA document"/>
          <xsd:enumeration value="Non-ESA document - Proprietary Information"/>
          <xsd:enumeration value="ESA Restricted – OBSOLETE"/>
          <xsd:enumeration value="ESA Confidential – OBSOLETE"/>
          <xsd:enumeration value="ESA Secret – OBSOLETE"/>
        </xsd:restriction>
      </xsd:simpleType>
    </xsd:element>
    <xsd:element name="Classification_x0020_Caveat" ma:index="7" nillable="true" ma:displayName="Classification Caveat" ma:description="Please use this field only in case of documents classified as &quot;For Internal Use&quot; and &quot;Proprietary Information&quot;" ma:internalName="Classification_x0020_Caveat">
      <xsd:simpleType>
        <xsd:restriction base="dms:Text">
          <xsd:maxLength value="255"/>
        </xsd:restriction>
      </xsd:simpleType>
    </xsd:element>
    <xsd:element name="Issue_x0020_Date" ma:index="8" nillable="true" ma:displayName="Issue Date" ma:format="DateOnly" ma:internalName="Issue_x0020_Date">
      <xsd:simpleType>
        <xsd:restriction base="dms:DateTime"/>
      </xsd:simpleType>
    </xsd:element>
    <xsd:element name="Issue" ma:index="9" nillable="true" ma:displayName="Issue" ma:internalName="Issue">
      <xsd:simpleType>
        <xsd:restriction base="dms:Text">
          <xsd:maxLength value="4"/>
        </xsd:restriction>
      </xsd:simpleType>
    </xsd:element>
    <xsd:element name="Distribution" ma:index="12" nillable="true" ma:displayName="Distribution" ma:internalName="Distribution">
      <xsd:simpleType>
        <xsd:restriction base="dms:Text">
          <xsd:maxLength value="255"/>
        </xsd:restriction>
      </xsd:simpleType>
    </xsd:element>
    <xsd:element name="Organisational_x0020_entity" ma:index="13" nillable="true" ma:displayName="Organisational entity" ma:internalName="Organisational_x0020_entity">
      <xsd:simpleType>
        <xsd:restriction base="dms:Text">
          <xsd:maxLength value="255"/>
        </xsd:restriction>
      </xsd:simpleType>
    </xsd:element>
    <xsd:element name="_dlc_DocId" ma:index="22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23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4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In_iShare" ma:index="25" nillable="true" ma:displayName="In_iShare" ma:default="0" ma:internalName="In_iShare">
      <xsd:simpleType>
        <xsd:restriction base="dms:Boolean"/>
      </xsd:simpleType>
    </xsd:element>
    <xsd:element name="AutoSync" ma:index="26" nillable="true" ma:displayName="AutoSync" ma:default="0" ma:internalName="AutoSync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Revision" ma:index="10" nillable="true" ma:displayName="Revision" ma:internalName="Revision">
      <xsd:simpleType>
        <xsd:restriction base="dms:Text">
          <xsd:maxLength value="4"/>
        </xsd:restriction>
      </xsd:simpleType>
    </xsd:element>
    <xsd:element name="Status" ma:index="11" nillable="true" ma:displayName="Status" ma:format="Dropdown" ma:internalName="Status">
      <xsd:simpleType>
        <xsd:restriction base="dms:Choice">
          <xsd:enumeration value="N/A"/>
          <xsd:enumeration value="For Information Only"/>
          <xsd:enumeration value="Draft"/>
          <xsd:enumeration value="Under Review"/>
          <xsd:enumeration value="Approved"/>
          <xsd:enumeration value="ESA Approved"/>
          <xsd:enumeration value="Issued"/>
          <xsd:enumeration value="Rejected"/>
          <xsd:enumeration value="Withdrawn"/>
          <xsd:enumeration value="Supersed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27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5" ma:displayName="Author"/>
        <xsd:element ref="dcterms:created" minOccurs="0" maxOccurs="1"/>
        <xsd:element ref="dc:identifier" minOccurs="0" maxOccurs="1"/>
        <xsd:element name="contentType" minOccurs="0" maxOccurs="1" type="xsd:string" ma:index="17" ma:displayName="Content Type"/>
        <xsd:element ref="dc:title" minOccurs="0" maxOccurs="1" ma:index="1" ma:displayName="Title"/>
        <xsd:element ref="dc:subject" minOccurs="0" maxOccurs="1"/>
        <xsd:element ref="dc:description" minOccurs="0" maxOccurs="1" ma:index="15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E22279E-2C4C-4C93-8498-455A58D1433E}">
  <ds:schemaRefs>
    <ds:schemaRef ds:uri="http://schemas.microsoft.com/office/infopath/2007/PartnerControls"/>
    <ds:schemaRef ds:uri="http://schemas.microsoft.com/office/2006/documentManagement/types"/>
    <ds:schemaRef ds:uri="http://schemas.microsoft.com/sharepoint/v4"/>
    <ds:schemaRef ds:uri="http://schemas.microsoft.com/office/2006/metadata/properties"/>
    <ds:schemaRef ds:uri="http://purl.org/dc/dcmitype/"/>
    <ds:schemaRef ds:uri="http://purl.org/dc/elements/1.1/"/>
    <ds:schemaRef ds:uri="http://schemas.openxmlformats.org/package/2006/metadata/core-properties"/>
    <ds:schemaRef ds:uri="http://www.w3.org/XML/1998/namespace"/>
    <ds:schemaRef ds:uri="http://schemas.microsoft.com/sharepoint/v3/fields"/>
    <ds:schemaRef ds:uri="ddc99d1b-0883-4f2c-a8e6-6d8ebaa0e5d6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548D79E0-F545-4A75-B39D-7B8AF1D9BA8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2B14A63-63A1-4694-A9CB-C52F3967F032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32253E4B-BB15-4AC1-82DB-CDDE390D887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dc99d1b-0883-4f2c-a8e6-6d8ebaa0e5d6"/>
    <ds:schemaRef ds:uri="http://schemas.microsoft.com/sharepoint/v3/fields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2020_ESA_Presentation</Template>
  <TotalTime>7713</TotalTime>
  <Words>1398</Words>
  <Application>Microsoft Office PowerPoint</Application>
  <PresentationFormat>Custom</PresentationFormat>
  <Paragraphs>219</Paragraphs>
  <Slides>27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MS PGothic</vt:lpstr>
      <vt:lpstr>Arial</vt:lpstr>
      <vt:lpstr>Calibri</vt:lpstr>
      <vt:lpstr>Verdana</vt:lpstr>
      <vt:lpstr>ESA_Presentation_DARK</vt:lpstr>
      <vt:lpstr>ESA_Presentation_DARK_BG</vt:lpstr>
      <vt:lpstr>ESA_Presentation_CLEAR</vt:lpstr>
      <vt:lpstr>ESA_Presentation_CLEAR_BG</vt:lpstr>
      <vt:lpstr>PowerPoint Presentation</vt:lpstr>
      <vt:lpstr>Outline</vt:lpstr>
      <vt:lpstr>WGISS Connected Data Assets</vt:lpstr>
      <vt:lpstr>FedEO in CEOS Domain</vt:lpstr>
      <vt:lpstr>FedEO Metadata Mediator</vt:lpstr>
      <vt:lpstr>DIF-10 Metadata Export</vt:lpstr>
      <vt:lpstr>Metrics evolution</vt:lpstr>
      <vt:lpstr>Metrics evolution</vt:lpstr>
      <vt:lpstr>Software changes</vt:lpstr>
      <vt:lpstr>Software changes</vt:lpstr>
      <vt:lpstr>Completed JAXA G-Portal integration</vt:lpstr>
      <vt:lpstr>Completed JAXA G-Portal integration</vt:lpstr>
      <vt:lpstr>Completed JAXA G-Portal integration</vt:lpstr>
      <vt:lpstr>Updated VITO collections</vt:lpstr>
      <vt:lpstr>Evolution – STAC API</vt:lpstr>
      <vt:lpstr>Evolution – STAC API</vt:lpstr>
      <vt:lpstr>API-Features Part 3 &amp; STAC: Filtering</vt:lpstr>
      <vt:lpstr>Evolution – STAC API</vt:lpstr>
      <vt:lpstr>Evolution – STAC API</vt:lpstr>
      <vt:lpstr>Evolution – STAC API</vt:lpstr>
      <vt:lpstr>Evolution – STAC API</vt:lpstr>
      <vt:lpstr>Evolution – STAC API</vt:lpstr>
      <vt:lpstr>Evolution – STAC API</vt:lpstr>
      <vt:lpstr>Evolution - Data Mgt and Stewardship Maturity Matrix</vt:lpstr>
      <vt:lpstr>Evolution - Data Mgt and Stewardship Maturity Matrix</vt:lpstr>
      <vt:lpstr>Evolution - Data Mgt and Stewardship Maturity Matrix</vt:lpstr>
      <vt:lpstr>PowerPoint Presentation</vt:lpstr>
    </vt:vector>
  </TitlesOfParts>
  <Manager/>
  <Company>ESA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Fedeo Report</dc:title>
  <dc:subject>Fedeo Report</dc:subject>
  <dc:creator>Yves Coene</dc:creator>
  <cp:keywords/>
  <dc:description/>
  <cp:lastModifiedBy>Yves Coene</cp:lastModifiedBy>
  <cp:revision>175</cp:revision>
  <cp:lastPrinted>2008-08-26T16:26:23Z</cp:lastPrinted>
  <dcterms:created xsi:type="dcterms:W3CDTF">2022-03-18T14:00:45Z</dcterms:created>
  <dcterms:modified xsi:type="dcterms:W3CDTF">2023-04-07T09:52:12Z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Title">
    <vt:lpwstr>TITLE OF PRESENTATION</vt:lpwstr>
  </property>
  <property fmtid="{D5CDD505-2E9C-101B-9397-08002B2CF9AE}" pid="3" name="PSubtitle">
    <vt:lpwstr>TITLE OF PRESENTATION</vt:lpwstr>
  </property>
  <property fmtid="{D5CDD505-2E9C-101B-9397-08002B2CF9AE}" pid="4" name="PAuthor">
    <vt:lpwstr>Yves Coene</vt:lpwstr>
  </property>
  <property fmtid="{D5CDD505-2E9C-101B-9397-08002B2CF9AE}" pid="5" name="PPlace">
    <vt:lpwstr/>
  </property>
  <property fmtid="{D5CDD505-2E9C-101B-9397-08002B2CF9AE}" pid="6" name="PDate">
    <vt:lpwstr>DD/MM/YYYY</vt:lpwstr>
  </property>
  <property fmtid="{D5CDD505-2E9C-101B-9397-08002B2CF9AE}" pid="7" name="PProgramme">
    <vt:lpwstr/>
  </property>
  <property fmtid="{D5CDD505-2E9C-101B-9397-08002B2CF9AE}" pid="8" name="PEmail">
    <vt:lpwstr/>
  </property>
  <property fmtid="{D5CDD505-2E9C-101B-9397-08002B2CF9AE}" pid="9" name="PClassification">
    <vt:lpwstr>ESA UNCLASSIFIED – For Official Use</vt:lpwstr>
  </property>
  <property fmtid="{D5CDD505-2E9C-101B-9397-08002B2CF9AE}" pid="10" name="POptionButton1">
    <vt:bool>true</vt:bool>
  </property>
  <property fmtid="{D5CDD505-2E9C-101B-9397-08002B2CF9AE}" pid="11" name="POptionButton2">
    <vt:bool>false</vt:bool>
  </property>
  <property fmtid="{D5CDD505-2E9C-101B-9397-08002B2CF9AE}" pid="12" name="ESAVersion">
    <vt:lpwstr>5GV2.0</vt:lpwstr>
  </property>
  <property fmtid="{D5CDD505-2E9C-101B-9397-08002B2CF9AE}" pid="13" name="ShowESADialog1">
    <vt:bool>true</vt:bool>
  </property>
  <property fmtid="{D5CDD505-2E9C-101B-9397-08002B2CF9AE}" pid="14" name="ContentTypeId">
    <vt:lpwstr>0x010100B93108F87DD4F24BAE6D0E809C37974D000FC206F40FA8F44792B0B25BFFF4A9D0</vt:lpwstr>
  </property>
  <property fmtid="{D5CDD505-2E9C-101B-9397-08002B2CF9AE}" pid="15" name="Document Type">
    <vt:lpwstr>HO - Handout / Presentation</vt:lpwstr>
  </property>
  <property fmtid="{D5CDD505-2E9C-101B-9397-08002B2CF9AE}" pid="16" name="Reference">
    <vt:lpwstr/>
  </property>
  <property fmtid="{D5CDD505-2E9C-101B-9397-08002B2CF9AE}" pid="17" name="Classification">
    <vt:lpwstr>ESA UNCLASSIFIED – For ESA Official Use Only</vt:lpwstr>
  </property>
  <property fmtid="{D5CDD505-2E9C-101B-9397-08002B2CF9AE}" pid="18" name="Classification Caveat">
    <vt:lpwstr/>
  </property>
  <property fmtid="{D5CDD505-2E9C-101B-9397-08002B2CF9AE}" pid="19" name="Status">
    <vt:lpwstr>N/A</vt:lpwstr>
  </property>
  <property fmtid="{D5CDD505-2E9C-101B-9397-08002B2CF9AE}" pid="20" name="bmsSiteName">
    <vt:lpwstr/>
  </property>
  <property fmtid="{D5CDD505-2E9C-101B-9397-08002B2CF9AE}" pid="21" name="Originating Organisation">
    <vt:lpwstr>ESA</vt:lpwstr>
  </property>
  <property fmtid="{D5CDD505-2E9C-101B-9397-08002B2CF9AE}" pid="22" name="Distribution">
    <vt:lpwstr/>
  </property>
  <property fmtid="{D5CDD505-2E9C-101B-9397-08002B2CF9AE}" pid="23" name="bmsSitename2">
    <vt:lpwstr/>
  </property>
  <property fmtid="{D5CDD505-2E9C-101B-9397-08002B2CF9AE}" pid="24" name="bmsAddress">
    <vt:lpwstr/>
  </property>
  <property fmtid="{D5CDD505-2E9C-101B-9397-08002B2CF9AE}" pid="25" name="bmsPlace">
    <vt:lpwstr/>
  </property>
  <property fmtid="{D5CDD505-2E9C-101B-9397-08002B2CF9AE}" pid="26" name="bmsPhoneFax">
    <vt:lpwstr/>
  </property>
  <property fmtid="{D5CDD505-2E9C-101B-9397-08002B2CF9AE}" pid="27" name="Issue">
    <vt:i4>0</vt:i4>
  </property>
  <property fmtid="{D5CDD505-2E9C-101B-9397-08002B2CF9AE}" pid="28" name="Revision">
    <vt:i4>0</vt:i4>
  </property>
  <property fmtid="{D5CDD505-2E9C-101B-9397-08002B2CF9AE}" pid="29" name="Issue Date">
    <vt:filetime>2022-03-17T23:00:00Z</vt:filetime>
  </property>
  <property fmtid="{D5CDD505-2E9C-101B-9397-08002B2CF9AE}" pid="30" name="Organisational_x0020_entity">
    <vt:lpwstr>ESA</vt:lpwstr>
  </property>
  <property fmtid="{D5CDD505-2E9C-101B-9397-08002B2CF9AE}" pid="31" name="_dlc_DocIdItemGuid">
    <vt:lpwstr>5f0bab48-4ce0-4eab-83cc-d71b5b88219f</vt:lpwstr>
  </property>
  <property fmtid="{D5CDD505-2E9C-101B-9397-08002B2CF9AE}" pid="32" name="Organisational entity">
    <vt:lpwstr/>
  </property>
  <property fmtid="{D5CDD505-2E9C-101B-9397-08002B2CF9AE}" pid="33" name="IconOverlay">
    <vt:lpwstr/>
  </property>
  <property fmtid="{D5CDD505-2E9C-101B-9397-08002B2CF9AE}" pid="34" name="Document ID Value">
    <vt:lpwstr>PKKMWAM5UKCP-1108600927-1303</vt:lpwstr>
  </property>
  <property fmtid="{D5CDD505-2E9C-101B-9397-08002B2CF9AE}" pid="35" name="MSIP_Label_3976fa30-1907-4356-8241-62ea5e1c0256_Enabled">
    <vt:lpwstr>true</vt:lpwstr>
  </property>
  <property fmtid="{D5CDD505-2E9C-101B-9397-08002B2CF9AE}" pid="36" name="MSIP_Label_3976fa30-1907-4356-8241-62ea5e1c0256_SetDate">
    <vt:lpwstr>2020-09-30T12:03:24Z</vt:lpwstr>
  </property>
  <property fmtid="{D5CDD505-2E9C-101B-9397-08002B2CF9AE}" pid="37" name="MSIP_Label_3976fa30-1907-4356-8241-62ea5e1c0256_Method">
    <vt:lpwstr>Standard</vt:lpwstr>
  </property>
  <property fmtid="{D5CDD505-2E9C-101B-9397-08002B2CF9AE}" pid="38" name="MSIP_Label_3976fa30-1907-4356-8241-62ea5e1c0256_Name">
    <vt:lpwstr>ESA UNCLASSIFIED – For ESA Official Use Only</vt:lpwstr>
  </property>
  <property fmtid="{D5CDD505-2E9C-101B-9397-08002B2CF9AE}" pid="39" name="MSIP_Label_3976fa30-1907-4356-8241-62ea5e1c0256_SiteId">
    <vt:lpwstr>9a5cacd0-2bef-4dd7-ac5c-7ebe1f54f495</vt:lpwstr>
  </property>
  <property fmtid="{D5CDD505-2E9C-101B-9397-08002B2CF9AE}" pid="40" name="MSIP_Label_3976fa30-1907-4356-8241-62ea5e1c0256_ActionId">
    <vt:lpwstr>12cffb5a-e4fd-4993-a937-3b8906224a24</vt:lpwstr>
  </property>
  <property fmtid="{D5CDD505-2E9C-101B-9397-08002B2CF9AE}" pid="41" name="MSIP_Label_3976fa30-1907-4356-8241-62ea5e1c0256_ContentBits">
    <vt:lpwstr>0</vt:lpwstr>
  </property>
</Properties>
</file>