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71" r:id="rId6"/>
    <p:sldId id="262" r:id="rId7"/>
    <p:sldId id="263" r:id="rId8"/>
    <p:sldId id="270" r:id="rId9"/>
    <p:sldId id="264" r:id="rId10"/>
    <p:sldId id="265" r:id="rId11"/>
    <p:sldId id="266" r:id="rId12"/>
    <p:sldId id="268" r:id="rId13"/>
    <p:sldId id="269" r:id="rId14"/>
    <p:sldId id="260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201D4-F9B5-4277-BDB3-7D5D978A3249}" v="2" dt="2023-04-17T14:33:05.538"/>
    <p1510:client id="{BA8D9102-BCAE-41B1-8871-4877F0691F71}" v="11" dt="2023-04-16T15:27:03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6473" autoAdjust="0"/>
  </p:normalViewPr>
  <p:slideViewPr>
    <p:cSldViewPr snapToGrid="0">
      <p:cViewPr varScale="1">
        <p:scale>
          <a:sx n="141" d="100"/>
          <a:sy n="141" d="100"/>
        </p:scale>
        <p:origin x="11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tin, Alan (he, him | il, lui)" userId="7974130e-6f2c-4fea-8fa3-8885f704feeb" providerId="ADAL" clId="{BA8D9102-BCAE-41B1-8871-4877F0691F71}"/>
    <pc:docChg chg="undo custSel addSld delSld modSld sldOrd">
      <pc:chgData name="Cantin, Alan (he, him | il, lui)" userId="7974130e-6f2c-4fea-8fa3-8885f704feeb" providerId="ADAL" clId="{BA8D9102-BCAE-41B1-8871-4877F0691F71}" dt="2023-04-16T15:27:52" v="5878" actId="20577"/>
      <pc:docMkLst>
        <pc:docMk/>
      </pc:docMkLst>
      <pc:sldChg chg="modSp mod">
        <pc:chgData name="Cantin, Alan (he, him | il, lui)" userId="7974130e-6f2c-4fea-8fa3-8885f704feeb" providerId="ADAL" clId="{BA8D9102-BCAE-41B1-8871-4877F0691F71}" dt="2023-04-12T12:29:16.580" v="3265" actId="20577"/>
        <pc:sldMkLst>
          <pc:docMk/>
          <pc:sldMk cId="0" sldId="256"/>
        </pc:sldMkLst>
        <pc:spChg chg="mod">
          <ac:chgData name="Cantin, Alan (he, him | il, lui)" userId="7974130e-6f2c-4fea-8fa3-8885f704feeb" providerId="ADAL" clId="{BA8D9102-BCAE-41B1-8871-4877F0691F71}" dt="2023-04-12T12:29:16.580" v="3265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 modShow modNotesTx">
        <pc:chgData name="Cantin, Alan (he, him | il, lui)" userId="7974130e-6f2c-4fea-8fa3-8885f704feeb" providerId="ADAL" clId="{BA8D9102-BCAE-41B1-8871-4877F0691F71}" dt="2023-04-16T15:25:10.285" v="5842" actId="20577"/>
        <pc:sldMkLst>
          <pc:docMk/>
          <pc:sldMk cId="0" sldId="258"/>
        </pc:sldMkLst>
        <pc:spChg chg="mod">
          <ac:chgData name="Cantin, Alan (he, him | il, lui)" userId="7974130e-6f2c-4fea-8fa3-8885f704feeb" providerId="ADAL" clId="{BA8D9102-BCAE-41B1-8871-4877F0691F71}" dt="2023-04-12T00:41:48.637" v="625" actId="20577"/>
          <ac:spMkLst>
            <pc:docMk/>
            <pc:sldMk cId="0" sldId="258"/>
            <ac:spMk id="79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6T15:25:10.285" v="5842" actId="20577"/>
          <ac:spMkLst>
            <pc:docMk/>
            <pc:sldMk cId="0" sldId="258"/>
            <ac:spMk id="81" creationId="{00000000-0000-0000-0000-000000000000}"/>
          </ac:spMkLst>
        </pc:spChg>
      </pc:sldChg>
      <pc:sldChg chg="addSp modSp mod">
        <pc:chgData name="Cantin, Alan (he, him | il, lui)" userId="7974130e-6f2c-4fea-8fa3-8885f704feeb" providerId="ADAL" clId="{BA8D9102-BCAE-41B1-8871-4877F0691F71}" dt="2023-04-12T18:41:24.419" v="3820" actId="20577"/>
        <pc:sldMkLst>
          <pc:docMk/>
          <pc:sldMk cId="2344131092" sldId="259"/>
        </pc:sldMkLst>
        <pc:spChg chg="mod">
          <ac:chgData name="Cantin, Alan (he, him | il, lui)" userId="7974130e-6f2c-4fea-8fa3-8885f704feeb" providerId="ADAL" clId="{BA8D9102-BCAE-41B1-8871-4877F0691F71}" dt="2023-04-12T18:41:24.419" v="3820" actId="20577"/>
          <ac:spMkLst>
            <pc:docMk/>
            <pc:sldMk cId="2344131092" sldId="259"/>
            <ac:spMk id="2" creationId="{5031A5B1-2E08-00BB-6E6A-BEE0D6B5D738}"/>
          </ac:spMkLst>
        </pc:spChg>
        <pc:spChg chg="mod">
          <ac:chgData name="Cantin, Alan (he, him | il, lui)" userId="7974130e-6f2c-4fea-8fa3-8885f704feeb" providerId="ADAL" clId="{BA8D9102-BCAE-41B1-8871-4877F0691F71}" dt="2023-04-12T00:38:39.346" v="226" actId="20577"/>
          <ac:spMkLst>
            <pc:docMk/>
            <pc:sldMk cId="2344131092" sldId="259"/>
            <ac:spMk id="3" creationId="{B38461BB-35C0-C175-3136-CFFABBE3B4D2}"/>
          </ac:spMkLst>
        </pc:spChg>
        <pc:spChg chg="add mod">
          <ac:chgData name="Cantin, Alan (he, him | il, lui)" userId="7974130e-6f2c-4fea-8fa3-8885f704feeb" providerId="ADAL" clId="{BA8D9102-BCAE-41B1-8871-4877F0691F71}" dt="2023-04-12T12:33:36.194" v="3386" actId="1035"/>
          <ac:spMkLst>
            <pc:docMk/>
            <pc:sldMk cId="2344131092" sldId="259"/>
            <ac:spMk id="12" creationId="{C1004822-771B-78AA-532F-F7832FCB7D85}"/>
          </ac:spMkLst>
        </pc:spChg>
        <pc:picChg chg="add mod modCrop">
          <ac:chgData name="Cantin, Alan (he, him | il, lui)" userId="7974130e-6f2c-4fea-8fa3-8885f704feeb" providerId="ADAL" clId="{BA8D9102-BCAE-41B1-8871-4877F0691F71}" dt="2023-04-12T12:33:04.568" v="3369" actId="732"/>
          <ac:picMkLst>
            <pc:docMk/>
            <pc:sldMk cId="2344131092" sldId="259"/>
            <ac:picMk id="5" creationId="{1ED1E383-05AD-CA3B-9BA8-959970068B44}"/>
          </ac:picMkLst>
        </pc:picChg>
        <pc:picChg chg="add mod ord">
          <ac:chgData name="Cantin, Alan (he, him | il, lui)" userId="7974130e-6f2c-4fea-8fa3-8885f704feeb" providerId="ADAL" clId="{BA8D9102-BCAE-41B1-8871-4877F0691F71}" dt="2023-04-12T01:41:31.011" v="2875" actId="1035"/>
          <ac:picMkLst>
            <pc:docMk/>
            <pc:sldMk cId="2344131092" sldId="259"/>
            <ac:picMk id="7" creationId="{365FEDE3-C294-0B77-02CB-84AB73B6D478}"/>
          </ac:picMkLst>
        </pc:picChg>
        <pc:picChg chg="add mod">
          <ac:chgData name="Cantin, Alan (he, him | il, lui)" userId="7974130e-6f2c-4fea-8fa3-8885f704feeb" providerId="ADAL" clId="{BA8D9102-BCAE-41B1-8871-4877F0691F71}" dt="2023-04-12T01:41:31.011" v="2875" actId="1035"/>
          <ac:picMkLst>
            <pc:docMk/>
            <pc:sldMk cId="2344131092" sldId="259"/>
            <ac:picMk id="9" creationId="{B071C7DA-50A6-EB52-1DC4-17DB7BA1E210}"/>
          </ac:picMkLst>
        </pc:picChg>
        <pc:picChg chg="add mod">
          <ac:chgData name="Cantin, Alan (he, him | il, lui)" userId="7974130e-6f2c-4fea-8fa3-8885f704feeb" providerId="ADAL" clId="{BA8D9102-BCAE-41B1-8871-4877F0691F71}" dt="2023-04-12T12:33:16.631" v="3384" actId="1037"/>
          <ac:picMkLst>
            <pc:docMk/>
            <pc:sldMk cId="2344131092" sldId="259"/>
            <ac:picMk id="11" creationId="{7935C7C0-2D9D-AFDA-BFE1-430EB180DDED}"/>
          </ac:picMkLst>
        </pc:picChg>
      </pc:sldChg>
      <pc:sldChg chg="addSp modSp new mod">
        <pc:chgData name="Cantin, Alan (he, him | il, lui)" userId="7974130e-6f2c-4fea-8fa3-8885f704feeb" providerId="ADAL" clId="{BA8D9102-BCAE-41B1-8871-4877F0691F71}" dt="2023-04-12T01:28:08.882" v="2671" actId="6549"/>
        <pc:sldMkLst>
          <pc:docMk/>
          <pc:sldMk cId="2991398134" sldId="260"/>
        </pc:sldMkLst>
        <pc:spChg chg="mod">
          <ac:chgData name="Cantin, Alan (he, him | il, lui)" userId="7974130e-6f2c-4fea-8fa3-8885f704feeb" providerId="ADAL" clId="{BA8D9102-BCAE-41B1-8871-4877F0691F71}" dt="2023-04-12T01:28:08.882" v="2671" actId="6549"/>
          <ac:spMkLst>
            <pc:docMk/>
            <pc:sldMk cId="2991398134" sldId="260"/>
            <ac:spMk id="2" creationId="{12B89030-999A-F4D8-C3FA-853312F3F977}"/>
          </ac:spMkLst>
        </pc:spChg>
        <pc:spChg chg="mod">
          <ac:chgData name="Cantin, Alan (he, him | il, lui)" userId="7974130e-6f2c-4fea-8fa3-8885f704feeb" providerId="ADAL" clId="{BA8D9102-BCAE-41B1-8871-4877F0691F71}" dt="2023-04-12T00:37:34.649" v="155" actId="20577"/>
          <ac:spMkLst>
            <pc:docMk/>
            <pc:sldMk cId="2991398134" sldId="260"/>
            <ac:spMk id="3" creationId="{A81C04C1-07F9-F3BC-1464-472F60448EFD}"/>
          </ac:spMkLst>
        </pc:spChg>
        <pc:spChg chg="add mod">
          <ac:chgData name="Cantin, Alan (he, him | il, lui)" userId="7974130e-6f2c-4fea-8fa3-8885f704feeb" providerId="ADAL" clId="{BA8D9102-BCAE-41B1-8871-4877F0691F71}" dt="2023-04-12T01:27:28.443" v="2667" actId="1036"/>
          <ac:spMkLst>
            <pc:docMk/>
            <pc:sldMk cId="2991398134" sldId="260"/>
            <ac:spMk id="5" creationId="{4E3682AF-A061-0779-8307-F52A7223A0A0}"/>
          </ac:spMkLst>
        </pc:spChg>
        <pc:picChg chg="add mod">
          <ac:chgData name="Cantin, Alan (he, him | il, lui)" userId="7974130e-6f2c-4fea-8fa3-8885f704feeb" providerId="ADAL" clId="{BA8D9102-BCAE-41B1-8871-4877F0691F71}" dt="2023-04-12T01:27:28.443" v="2667" actId="1036"/>
          <ac:picMkLst>
            <pc:docMk/>
            <pc:sldMk cId="2991398134" sldId="260"/>
            <ac:picMk id="4" creationId="{9A1BFE4D-CB36-DE60-E205-2960E6CF5C51}"/>
          </ac:picMkLst>
        </pc:picChg>
        <pc:picChg chg="add mod">
          <ac:chgData name="Cantin, Alan (he, him | il, lui)" userId="7974130e-6f2c-4fea-8fa3-8885f704feeb" providerId="ADAL" clId="{BA8D9102-BCAE-41B1-8871-4877F0691F71}" dt="2023-04-12T01:27:28.443" v="2667" actId="1036"/>
          <ac:picMkLst>
            <pc:docMk/>
            <pc:sldMk cId="2991398134" sldId="260"/>
            <ac:picMk id="6" creationId="{0FCC509B-EFDB-437D-73E2-B612DFE804ED}"/>
          </ac:picMkLst>
        </pc:picChg>
      </pc:sldChg>
      <pc:sldChg chg="addSp delSp modSp new mod ord">
        <pc:chgData name="Cantin, Alan (he, him | il, lui)" userId="7974130e-6f2c-4fea-8fa3-8885f704feeb" providerId="ADAL" clId="{BA8D9102-BCAE-41B1-8871-4877F0691F71}" dt="2023-04-16T15:21:39.306" v="5758" actId="14100"/>
        <pc:sldMkLst>
          <pc:docMk/>
          <pc:sldMk cId="2212283427" sldId="261"/>
        </pc:sldMkLst>
        <pc:spChg chg="del mod">
          <ac:chgData name="Cantin, Alan (he, him | il, lui)" userId="7974130e-6f2c-4fea-8fa3-8885f704feeb" providerId="ADAL" clId="{BA8D9102-BCAE-41B1-8871-4877F0691F71}" dt="2023-04-12T01:20:29.996" v="2376" actId="478"/>
          <ac:spMkLst>
            <pc:docMk/>
            <pc:sldMk cId="2212283427" sldId="261"/>
            <ac:spMk id="2" creationId="{A86BBD28-368C-D8B4-18A2-E644D41A0301}"/>
          </ac:spMkLst>
        </pc:spChg>
        <pc:spChg chg="mod">
          <ac:chgData name="Cantin, Alan (he, him | il, lui)" userId="7974130e-6f2c-4fea-8fa3-8885f704feeb" providerId="ADAL" clId="{BA8D9102-BCAE-41B1-8871-4877F0691F71}" dt="2023-04-16T15:17:04.200" v="5649" actId="20577"/>
          <ac:spMkLst>
            <pc:docMk/>
            <pc:sldMk cId="2212283427" sldId="261"/>
            <ac:spMk id="3" creationId="{824D3574-4211-F9D1-0A4D-1C0D036C6422}"/>
          </ac:spMkLst>
        </pc:spChg>
        <pc:spChg chg="add mod">
          <ac:chgData name="Cantin, Alan (he, him | il, lui)" userId="7974130e-6f2c-4fea-8fa3-8885f704feeb" providerId="ADAL" clId="{BA8D9102-BCAE-41B1-8871-4877F0691F71}" dt="2023-04-16T15:21:28.626" v="5757" actId="404"/>
          <ac:spMkLst>
            <pc:docMk/>
            <pc:sldMk cId="2212283427" sldId="261"/>
            <ac:spMk id="6" creationId="{E6BED44B-BBB6-C92B-EAE8-C43E316624B7}"/>
          </ac:spMkLst>
        </pc:spChg>
        <pc:spChg chg="add del mod">
          <ac:chgData name="Cantin, Alan (he, him | il, lui)" userId="7974130e-6f2c-4fea-8fa3-8885f704feeb" providerId="ADAL" clId="{BA8D9102-BCAE-41B1-8871-4877F0691F71}" dt="2023-04-12T01:40:32.867" v="2793" actId="478"/>
          <ac:spMkLst>
            <pc:docMk/>
            <pc:sldMk cId="2212283427" sldId="261"/>
            <ac:spMk id="14" creationId="{E417C539-B7CD-317D-A99F-138765A05D2A}"/>
          </ac:spMkLst>
        </pc:spChg>
        <pc:spChg chg="add del">
          <ac:chgData name="Cantin, Alan (he, him | il, lui)" userId="7974130e-6f2c-4fea-8fa3-8885f704feeb" providerId="ADAL" clId="{BA8D9102-BCAE-41B1-8871-4877F0691F71}" dt="2023-04-12T12:31:05.004" v="3268" actId="22"/>
          <ac:spMkLst>
            <pc:docMk/>
            <pc:sldMk cId="2212283427" sldId="261"/>
            <ac:spMk id="16" creationId="{64E11E29-5113-CB26-F758-269DCDD57D56}"/>
          </ac:spMkLst>
        </pc:spChg>
        <pc:grpChg chg="add mod">
          <ac:chgData name="Cantin, Alan (he, him | il, lui)" userId="7974130e-6f2c-4fea-8fa3-8885f704feeb" providerId="ADAL" clId="{BA8D9102-BCAE-41B1-8871-4877F0691F71}" dt="2023-04-16T15:20:30.760" v="5675" actId="1076"/>
          <ac:grpSpMkLst>
            <pc:docMk/>
            <pc:sldMk cId="2212283427" sldId="261"/>
            <ac:grpSpMk id="7" creationId="{F21CC6F8-0852-C022-213D-1B520BDC4C8C}"/>
          </ac:grpSpMkLst>
        </pc:grpChg>
        <pc:graphicFrameChg chg="add del mod modGraphic">
          <ac:chgData name="Cantin, Alan (he, him | il, lui)" userId="7974130e-6f2c-4fea-8fa3-8885f704feeb" providerId="ADAL" clId="{BA8D9102-BCAE-41B1-8871-4877F0691F71}" dt="2023-04-12T13:23:42.638" v="3458" actId="478"/>
          <ac:graphicFrameMkLst>
            <pc:docMk/>
            <pc:sldMk cId="2212283427" sldId="261"/>
            <ac:graphicFrameMk id="17" creationId="{F4F9C1AD-4DFD-08E2-1B2D-B7A034127FF4}"/>
          </ac:graphicFrameMkLst>
        </pc:graphicFrameChg>
        <pc:picChg chg="add del mod">
          <ac:chgData name="Cantin, Alan (he, him | il, lui)" userId="7974130e-6f2c-4fea-8fa3-8885f704feeb" providerId="ADAL" clId="{BA8D9102-BCAE-41B1-8871-4877F0691F71}" dt="2023-04-12T01:17:12.367" v="2188" actId="21"/>
          <ac:picMkLst>
            <pc:docMk/>
            <pc:sldMk cId="2212283427" sldId="261"/>
            <ac:picMk id="4" creationId="{317B9768-1C59-9E5D-D89D-B1493215E42B}"/>
          </ac:picMkLst>
        </pc:picChg>
        <pc:picChg chg="mod">
          <ac:chgData name="Cantin, Alan (he, him | il, lui)" userId="7974130e-6f2c-4fea-8fa3-8885f704feeb" providerId="ADAL" clId="{BA8D9102-BCAE-41B1-8871-4877F0691F71}" dt="2023-04-16T15:20:24.823" v="5672" actId="14100"/>
          <ac:picMkLst>
            <pc:docMk/>
            <pc:sldMk cId="2212283427" sldId="261"/>
            <ac:picMk id="4" creationId="{9072BB35-640C-724A-75C3-6F5EC1A28815}"/>
          </ac:picMkLst>
        </pc:picChg>
        <pc:picChg chg="add del mod">
          <ac:chgData name="Cantin, Alan (he, him | il, lui)" userId="7974130e-6f2c-4fea-8fa3-8885f704feeb" providerId="ADAL" clId="{BA8D9102-BCAE-41B1-8871-4877F0691F71}" dt="2023-04-12T01:17:12.367" v="2188" actId="21"/>
          <ac:picMkLst>
            <pc:docMk/>
            <pc:sldMk cId="2212283427" sldId="261"/>
            <ac:picMk id="5" creationId="{7B1C4868-4285-EAB7-70ED-A5C077FE4B45}"/>
          </ac:picMkLst>
        </pc:picChg>
        <pc:picChg chg="add mod">
          <ac:chgData name="Cantin, Alan (he, him | il, lui)" userId="7974130e-6f2c-4fea-8fa3-8885f704feeb" providerId="ADAL" clId="{BA8D9102-BCAE-41B1-8871-4877F0691F71}" dt="2023-04-16T15:21:07.331" v="5733" actId="1076"/>
          <ac:picMkLst>
            <pc:docMk/>
            <pc:sldMk cId="2212283427" sldId="261"/>
            <ac:picMk id="5" creationId="{B2BC04D3-BE0D-52D9-232A-66EF22C50A8A}"/>
          </ac:picMkLst>
        </pc:picChg>
        <pc:picChg chg="add del mod">
          <ac:chgData name="Cantin, Alan (he, him | il, lui)" userId="7974130e-6f2c-4fea-8fa3-8885f704feeb" providerId="ADAL" clId="{BA8D9102-BCAE-41B1-8871-4877F0691F71}" dt="2023-04-12T12:31:03.655" v="3266" actId="478"/>
          <ac:picMkLst>
            <pc:docMk/>
            <pc:sldMk cId="2212283427" sldId="261"/>
            <ac:picMk id="6" creationId="{E30D590A-98C7-FC8C-BDF6-9DF2F7F3977B}"/>
          </ac:picMkLst>
        </pc:picChg>
        <pc:picChg chg="mod">
          <ac:chgData name="Cantin, Alan (he, him | il, lui)" userId="7974130e-6f2c-4fea-8fa3-8885f704feeb" providerId="ADAL" clId="{BA8D9102-BCAE-41B1-8871-4877F0691F71}" dt="2023-04-12T13:24:21.239" v="3467" actId="14100"/>
          <ac:picMkLst>
            <pc:docMk/>
            <pc:sldMk cId="2212283427" sldId="261"/>
            <ac:picMk id="8" creationId="{A44B6ECB-2F02-D1D2-B248-0123CD0BD988}"/>
          </ac:picMkLst>
        </pc:picChg>
        <pc:picChg chg="mod">
          <ac:chgData name="Cantin, Alan (he, him | il, lui)" userId="7974130e-6f2c-4fea-8fa3-8885f704feeb" providerId="ADAL" clId="{BA8D9102-BCAE-41B1-8871-4877F0691F71}" dt="2023-04-12T13:24:21.239" v="3467" actId="14100"/>
          <ac:picMkLst>
            <pc:docMk/>
            <pc:sldMk cId="2212283427" sldId="261"/>
            <ac:picMk id="9" creationId="{6927BF8A-A5EF-75AC-D940-14EB0CC51B55}"/>
          </ac:picMkLst>
        </pc:picChg>
        <pc:picChg chg="add mod">
          <ac:chgData name="Cantin, Alan (he, him | il, lui)" userId="7974130e-6f2c-4fea-8fa3-8885f704feeb" providerId="ADAL" clId="{BA8D9102-BCAE-41B1-8871-4877F0691F71}" dt="2023-04-16T15:21:39.306" v="5758" actId="14100"/>
          <ac:picMkLst>
            <pc:docMk/>
            <pc:sldMk cId="2212283427" sldId="261"/>
            <ac:picMk id="10" creationId="{D38ACCA1-2603-AFD9-1F0E-CA895A93D10B}"/>
          </ac:picMkLst>
        </pc:picChg>
        <pc:picChg chg="add del mod">
          <ac:chgData name="Cantin, Alan (he, him | il, lui)" userId="7974130e-6f2c-4fea-8fa3-8885f704feeb" providerId="ADAL" clId="{BA8D9102-BCAE-41B1-8871-4877F0691F71}" dt="2023-04-16T15:19:05.072" v="5650" actId="478"/>
          <ac:picMkLst>
            <pc:docMk/>
            <pc:sldMk cId="2212283427" sldId="261"/>
            <ac:picMk id="11" creationId="{EFAD7C5A-794D-0085-0752-21B2FE129D02}"/>
          </ac:picMkLst>
        </pc:picChg>
        <pc:picChg chg="add mod">
          <ac:chgData name="Cantin, Alan (he, him | il, lui)" userId="7974130e-6f2c-4fea-8fa3-8885f704feeb" providerId="ADAL" clId="{BA8D9102-BCAE-41B1-8871-4877F0691F71}" dt="2023-04-12T13:24:27.233" v="3468" actId="1076"/>
          <ac:picMkLst>
            <pc:docMk/>
            <pc:sldMk cId="2212283427" sldId="261"/>
            <ac:picMk id="12" creationId="{9BA08476-7676-0F17-C08C-B43A54C1766D}"/>
          </ac:picMkLst>
        </pc:picChg>
        <pc:picChg chg="add del mod">
          <ac:chgData name="Cantin, Alan (he, him | il, lui)" userId="7974130e-6f2c-4fea-8fa3-8885f704feeb" providerId="ADAL" clId="{BA8D9102-BCAE-41B1-8871-4877F0691F71}" dt="2023-04-12T13:23:54.692" v="3462" actId="478"/>
          <ac:picMkLst>
            <pc:docMk/>
            <pc:sldMk cId="2212283427" sldId="261"/>
            <ac:picMk id="18" creationId="{1C8F7595-212A-C7A1-1CE3-79296BF9E3FA}"/>
          </ac:picMkLst>
        </pc:picChg>
        <pc:picChg chg="add mod">
          <ac:chgData name="Cantin, Alan (he, him | il, lui)" userId="7974130e-6f2c-4fea-8fa3-8885f704feeb" providerId="ADAL" clId="{BA8D9102-BCAE-41B1-8871-4877F0691F71}" dt="2023-04-16T15:20:10.942" v="5668" actId="1076"/>
          <ac:picMkLst>
            <pc:docMk/>
            <pc:sldMk cId="2212283427" sldId="261"/>
            <ac:picMk id="19" creationId="{8A2050DE-330A-1DF1-67F8-AEFCBADA67E2}"/>
          </ac:picMkLst>
        </pc:picChg>
      </pc:sldChg>
      <pc:sldChg chg="addSp delSp modSp new mod">
        <pc:chgData name="Cantin, Alan (he, him | il, lui)" userId="7974130e-6f2c-4fea-8fa3-8885f704feeb" providerId="ADAL" clId="{BA8D9102-BCAE-41B1-8871-4877F0691F71}" dt="2023-04-16T15:27:52" v="5878" actId="20577"/>
        <pc:sldMkLst>
          <pc:docMk/>
          <pc:sldMk cId="852060508" sldId="262"/>
        </pc:sldMkLst>
        <pc:spChg chg="mod">
          <ac:chgData name="Cantin, Alan (he, him | il, lui)" userId="7974130e-6f2c-4fea-8fa3-8885f704feeb" providerId="ADAL" clId="{BA8D9102-BCAE-41B1-8871-4877F0691F71}" dt="2023-04-16T15:27:52" v="5878" actId="20577"/>
          <ac:spMkLst>
            <pc:docMk/>
            <pc:sldMk cId="852060508" sldId="262"/>
            <ac:spMk id="2" creationId="{12421E18-0F5E-C4CD-F8B5-B6E53E24E25E}"/>
          </ac:spMkLst>
        </pc:spChg>
        <pc:spChg chg="mod">
          <ac:chgData name="Cantin, Alan (he, him | il, lui)" userId="7974130e-6f2c-4fea-8fa3-8885f704feeb" providerId="ADAL" clId="{BA8D9102-BCAE-41B1-8871-4877F0691F71}" dt="2023-04-12T20:06:44.846" v="4060" actId="20577"/>
          <ac:spMkLst>
            <pc:docMk/>
            <pc:sldMk cId="852060508" sldId="262"/>
            <ac:spMk id="3" creationId="{9F7AA044-CC3B-907A-2AB0-5B6669625E05}"/>
          </ac:spMkLst>
        </pc:spChg>
        <pc:spChg chg="add mod">
          <ac:chgData name="Cantin, Alan (he, him | il, lui)" userId="7974130e-6f2c-4fea-8fa3-8885f704feeb" providerId="ADAL" clId="{BA8D9102-BCAE-41B1-8871-4877F0691F71}" dt="2023-04-12T15:52:30.062" v="3748" actId="15"/>
          <ac:spMkLst>
            <pc:docMk/>
            <pc:sldMk cId="852060508" sldId="262"/>
            <ac:spMk id="4" creationId="{0B0147A0-7A0F-682F-BB54-A23729F577C6}"/>
          </ac:spMkLst>
        </pc:spChg>
        <pc:spChg chg="add del mod">
          <ac:chgData name="Cantin, Alan (he, him | il, lui)" userId="7974130e-6f2c-4fea-8fa3-8885f704feeb" providerId="ADAL" clId="{BA8D9102-BCAE-41B1-8871-4877F0691F71}" dt="2023-04-12T12:34:50.457" v="3392"/>
          <ac:spMkLst>
            <pc:docMk/>
            <pc:sldMk cId="852060508" sldId="262"/>
            <ac:spMk id="5" creationId="{069FABE5-77E9-ED25-062A-EB738BD0921B}"/>
          </ac:spMkLst>
        </pc:spChg>
        <pc:spChg chg="add mod ord">
          <ac:chgData name="Cantin, Alan (he, him | il, lui)" userId="7974130e-6f2c-4fea-8fa3-8885f704feeb" providerId="ADAL" clId="{BA8D9102-BCAE-41B1-8871-4877F0691F71}" dt="2023-04-16T15:27:38.366" v="5876" actId="1076"/>
          <ac:spMkLst>
            <pc:docMk/>
            <pc:sldMk cId="852060508" sldId="262"/>
            <ac:spMk id="6" creationId="{EA8DCAAE-8441-3606-0453-12F0AD7BF6E8}"/>
          </ac:spMkLst>
        </pc:spChg>
        <pc:picChg chg="add mod ord">
          <ac:chgData name="Cantin, Alan (he, him | il, lui)" userId="7974130e-6f2c-4fea-8fa3-8885f704feeb" providerId="ADAL" clId="{BA8D9102-BCAE-41B1-8871-4877F0691F71}" dt="2023-04-16T15:27:38.366" v="5876" actId="1076"/>
          <ac:picMkLst>
            <pc:docMk/>
            <pc:sldMk cId="852060508" sldId="262"/>
            <ac:picMk id="5" creationId="{73827699-8AEA-80E1-0EB8-AE5021B418C9}"/>
          </ac:picMkLst>
        </pc:picChg>
      </pc:sldChg>
      <pc:sldChg chg="addSp delSp modSp new mod">
        <pc:chgData name="Cantin, Alan (he, him | il, lui)" userId="7974130e-6f2c-4fea-8fa3-8885f704feeb" providerId="ADAL" clId="{BA8D9102-BCAE-41B1-8871-4877F0691F71}" dt="2023-04-16T15:11:24.818" v="5033" actId="1076"/>
        <pc:sldMkLst>
          <pc:docMk/>
          <pc:sldMk cId="3238101950" sldId="263"/>
        </pc:sldMkLst>
        <pc:spChg chg="del mod">
          <ac:chgData name="Cantin, Alan (he, him | il, lui)" userId="7974130e-6f2c-4fea-8fa3-8885f704feeb" providerId="ADAL" clId="{BA8D9102-BCAE-41B1-8871-4877F0691F71}" dt="2023-04-12T01:05:10.306" v="2122" actId="478"/>
          <ac:spMkLst>
            <pc:docMk/>
            <pc:sldMk cId="3238101950" sldId="263"/>
            <ac:spMk id="2" creationId="{C20D4AB5-8E5A-08F1-4F26-0106FAF9E885}"/>
          </ac:spMkLst>
        </pc:spChg>
        <pc:spChg chg="add del mod">
          <ac:chgData name="Cantin, Alan (he, him | il, lui)" userId="7974130e-6f2c-4fea-8fa3-8885f704feeb" providerId="ADAL" clId="{BA8D9102-BCAE-41B1-8871-4877F0691F71}" dt="2023-04-16T15:10:34.142" v="4898" actId="478"/>
          <ac:spMkLst>
            <pc:docMk/>
            <pc:sldMk cId="3238101950" sldId="263"/>
            <ac:spMk id="2" creationId="{DDA7B309-617E-E152-CFA6-B4D39B957706}"/>
          </ac:spMkLst>
        </pc:spChg>
        <pc:spChg chg="mod">
          <ac:chgData name="Cantin, Alan (he, him | il, lui)" userId="7974130e-6f2c-4fea-8fa3-8885f704feeb" providerId="ADAL" clId="{BA8D9102-BCAE-41B1-8871-4877F0691F71}" dt="2023-04-12T01:18:45.029" v="2329" actId="20577"/>
          <ac:spMkLst>
            <pc:docMk/>
            <pc:sldMk cId="3238101950" sldId="263"/>
            <ac:spMk id="3" creationId="{94303440-A645-D87B-B25D-FA9EC94984A4}"/>
          </ac:spMkLst>
        </pc:spChg>
        <pc:spChg chg="add del mod">
          <ac:chgData name="Cantin, Alan (he, him | il, lui)" userId="7974130e-6f2c-4fea-8fa3-8885f704feeb" providerId="ADAL" clId="{BA8D9102-BCAE-41B1-8871-4877F0691F71}" dt="2023-04-16T15:10:39.601" v="4900"/>
          <ac:spMkLst>
            <pc:docMk/>
            <pc:sldMk cId="3238101950" sldId="263"/>
            <ac:spMk id="4" creationId="{5E086762-A59C-6EDB-D275-FFF03A61998B}"/>
          </ac:spMkLst>
        </pc:spChg>
        <pc:spChg chg="add mod">
          <ac:chgData name="Cantin, Alan (he, him | il, lui)" userId="7974130e-6f2c-4fea-8fa3-8885f704feeb" providerId="ADAL" clId="{BA8D9102-BCAE-41B1-8871-4877F0691F71}" dt="2023-04-16T15:11:24.818" v="5033" actId="1076"/>
          <ac:spMkLst>
            <pc:docMk/>
            <pc:sldMk cId="3238101950" sldId="263"/>
            <ac:spMk id="6" creationId="{2A897EB3-3047-59C1-4964-2B0759B692F9}"/>
          </ac:spMkLst>
        </pc:spChg>
        <pc:spChg chg="add del mod">
          <ac:chgData name="Cantin, Alan (he, him | il, lui)" userId="7974130e-6f2c-4fea-8fa3-8885f704feeb" providerId="ADAL" clId="{BA8D9102-BCAE-41B1-8871-4877F0691F71}" dt="2023-04-12T01:05:12.820" v="2123" actId="478"/>
          <ac:spMkLst>
            <pc:docMk/>
            <pc:sldMk cId="3238101950" sldId="263"/>
            <ac:spMk id="9" creationId="{D8556427-EE8D-36C0-A84C-98211F700101}"/>
          </ac:spMkLst>
        </pc:spChg>
        <pc:picChg chg="add mod">
          <ac:chgData name="Cantin, Alan (he, him | il, lui)" userId="7974130e-6f2c-4fea-8fa3-8885f704feeb" providerId="ADAL" clId="{BA8D9102-BCAE-41B1-8871-4877F0691F71}" dt="2023-04-16T15:11:20.712" v="5031" actId="1076"/>
          <ac:picMkLst>
            <pc:docMk/>
            <pc:sldMk cId="3238101950" sldId="263"/>
            <ac:picMk id="5" creationId="{09683F56-51D2-9BBD-32F8-872108CDCCAB}"/>
          </ac:picMkLst>
        </pc:picChg>
        <pc:picChg chg="add del mod">
          <ac:chgData name="Cantin, Alan (he, him | il, lui)" userId="7974130e-6f2c-4fea-8fa3-8885f704feeb" providerId="ADAL" clId="{BA8D9102-BCAE-41B1-8871-4877F0691F71}" dt="2023-04-12T01:08:53.283" v="2155" actId="21"/>
          <ac:picMkLst>
            <pc:docMk/>
            <pc:sldMk cId="3238101950" sldId="263"/>
            <ac:picMk id="7" creationId="{B9488168-ED92-F2FE-E15F-376E247BA421}"/>
          </ac:picMkLst>
        </pc:picChg>
      </pc:sldChg>
      <pc:sldChg chg="addSp delSp modSp new mod">
        <pc:chgData name="Cantin, Alan (he, him | il, lui)" userId="7974130e-6f2c-4fea-8fa3-8885f704feeb" providerId="ADAL" clId="{BA8D9102-BCAE-41B1-8871-4877F0691F71}" dt="2023-04-12T20:15:13.859" v="4205" actId="1076"/>
        <pc:sldMkLst>
          <pc:docMk/>
          <pc:sldMk cId="3594237707" sldId="264"/>
        </pc:sldMkLst>
        <pc:spChg chg="mod">
          <ac:chgData name="Cantin, Alan (he, him | il, lui)" userId="7974130e-6f2c-4fea-8fa3-8885f704feeb" providerId="ADAL" clId="{BA8D9102-BCAE-41B1-8871-4877F0691F71}" dt="2023-04-12T00:40:14.849" v="483" actId="20577"/>
          <ac:spMkLst>
            <pc:docMk/>
            <pc:sldMk cId="3594237707" sldId="264"/>
            <ac:spMk id="2" creationId="{AB6BEED6-0C9D-C07E-D1C4-F17B72E626B5}"/>
          </ac:spMkLst>
        </pc:spChg>
        <pc:spChg chg="mod">
          <ac:chgData name="Cantin, Alan (he, him | il, lui)" userId="7974130e-6f2c-4fea-8fa3-8885f704feeb" providerId="ADAL" clId="{BA8D9102-BCAE-41B1-8871-4877F0691F71}" dt="2023-04-12T01:18:10.457" v="2280" actId="20577"/>
          <ac:spMkLst>
            <pc:docMk/>
            <pc:sldMk cId="3594237707" sldId="264"/>
            <ac:spMk id="3" creationId="{DDB220EE-323F-570E-EE46-399EEC1354FE}"/>
          </ac:spMkLst>
        </pc:spChg>
        <pc:picChg chg="add mod">
          <ac:chgData name="Cantin, Alan (he, him | il, lui)" userId="7974130e-6f2c-4fea-8fa3-8885f704feeb" providerId="ADAL" clId="{BA8D9102-BCAE-41B1-8871-4877F0691F71}" dt="2023-04-12T20:15:13.859" v="4205" actId="1076"/>
          <ac:picMkLst>
            <pc:docMk/>
            <pc:sldMk cId="3594237707" sldId="264"/>
            <ac:picMk id="4" creationId="{980D280A-F916-8C0A-F1FC-48192815192E}"/>
          </ac:picMkLst>
        </pc:picChg>
        <pc:picChg chg="add del mod">
          <ac:chgData name="Cantin, Alan (he, him | il, lui)" userId="7974130e-6f2c-4fea-8fa3-8885f704feeb" providerId="ADAL" clId="{BA8D9102-BCAE-41B1-8871-4877F0691F71}" dt="2023-04-12T01:17:19.018" v="2191" actId="21"/>
          <ac:picMkLst>
            <pc:docMk/>
            <pc:sldMk cId="3594237707" sldId="264"/>
            <ac:picMk id="5" creationId="{D41E6489-B762-CDCB-DEEC-74594CC9C8FE}"/>
          </ac:picMkLst>
        </pc:picChg>
      </pc:sldChg>
      <pc:sldChg chg="addSp modSp new mod">
        <pc:chgData name="Cantin, Alan (he, him | il, lui)" userId="7974130e-6f2c-4fea-8fa3-8885f704feeb" providerId="ADAL" clId="{BA8D9102-BCAE-41B1-8871-4877F0691F71}" dt="2023-04-12T12:28:02.265" v="3133" actId="20577"/>
        <pc:sldMkLst>
          <pc:docMk/>
          <pc:sldMk cId="1365207291" sldId="265"/>
        </pc:sldMkLst>
        <pc:spChg chg="mod">
          <ac:chgData name="Cantin, Alan (he, him | il, lui)" userId="7974130e-6f2c-4fea-8fa3-8885f704feeb" providerId="ADAL" clId="{BA8D9102-BCAE-41B1-8871-4877F0691F71}" dt="2023-04-12T12:28:02.265" v="3133" actId="20577"/>
          <ac:spMkLst>
            <pc:docMk/>
            <pc:sldMk cId="1365207291" sldId="265"/>
            <ac:spMk id="2" creationId="{9A4C9368-A79F-DD0D-1669-CA2BDBAECD03}"/>
          </ac:spMkLst>
        </pc:spChg>
        <pc:spChg chg="mod">
          <ac:chgData name="Cantin, Alan (he, him | il, lui)" userId="7974130e-6f2c-4fea-8fa3-8885f704feeb" providerId="ADAL" clId="{BA8D9102-BCAE-41B1-8871-4877F0691F71}" dt="2023-04-12T01:18:14.114" v="2283" actId="20577"/>
          <ac:spMkLst>
            <pc:docMk/>
            <pc:sldMk cId="1365207291" sldId="265"/>
            <ac:spMk id="3" creationId="{1B5B0CF7-8DCB-92B1-CEED-2159249A31F1}"/>
          </ac:spMkLst>
        </pc:spChg>
        <pc:picChg chg="add mod">
          <ac:chgData name="Cantin, Alan (he, him | il, lui)" userId="7974130e-6f2c-4fea-8fa3-8885f704feeb" providerId="ADAL" clId="{BA8D9102-BCAE-41B1-8871-4877F0691F71}" dt="2023-04-12T01:17:39.321" v="2197" actId="1076"/>
          <ac:picMkLst>
            <pc:docMk/>
            <pc:sldMk cId="1365207291" sldId="265"/>
            <ac:picMk id="4" creationId="{0150365A-32CA-FE08-A63E-AC31607E9BEA}"/>
          </ac:picMkLst>
        </pc:picChg>
      </pc:sldChg>
      <pc:sldChg chg="addSp delSp modSp new mod">
        <pc:chgData name="Cantin, Alan (he, him | il, lui)" userId="7974130e-6f2c-4fea-8fa3-8885f704feeb" providerId="ADAL" clId="{BA8D9102-BCAE-41B1-8871-4877F0691F71}" dt="2023-04-16T15:22:21.343" v="5787" actId="478"/>
        <pc:sldMkLst>
          <pc:docMk/>
          <pc:sldMk cId="3054928883" sldId="266"/>
        </pc:sldMkLst>
        <pc:spChg chg="del mod">
          <ac:chgData name="Cantin, Alan (he, him | il, lui)" userId="7974130e-6f2c-4fea-8fa3-8885f704feeb" providerId="ADAL" clId="{BA8D9102-BCAE-41B1-8871-4877F0691F71}" dt="2023-04-12T00:48:16.576" v="956" actId="478"/>
          <ac:spMkLst>
            <pc:docMk/>
            <pc:sldMk cId="3054928883" sldId="266"/>
            <ac:spMk id="2" creationId="{0F7A9DE2-55CA-4A67-69D9-D195AF6906F0}"/>
          </ac:spMkLst>
        </pc:spChg>
        <pc:spChg chg="mod">
          <ac:chgData name="Cantin, Alan (he, him | il, lui)" userId="7974130e-6f2c-4fea-8fa3-8885f704feeb" providerId="ADAL" clId="{BA8D9102-BCAE-41B1-8871-4877F0691F71}" dt="2023-04-12T00:40:55.486" v="526" actId="20577"/>
          <ac:spMkLst>
            <pc:docMk/>
            <pc:sldMk cId="3054928883" sldId="266"/>
            <ac:spMk id="3" creationId="{8ED9BDF0-F747-8206-8675-2157C2CE5BAD}"/>
          </ac:spMkLst>
        </pc:spChg>
        <pc:spChg chg="add del mod">
          <ac:chgData name="Cantin, Alan (he, him | il, lui)" userId="7974130e-6f2c-4fea-8fa3-8885f704feeb" providerId="ADAL" clId="{BA8D9102-BCAE-41B1-8871-4877F0691F71}" dt="2023-04-12T00:48:18.046" v="957" actId="478"/>
          <ac:spMkLst>
            <pc:docMk/>
            <pc:sldMk cId="3054928883" sldId="266"/>
            <ac:spMk id="7" creationId="{104A00BC-3394-F53F-6FED-959699EB9DB7}"/>
          </ac:spMkLst>
        </pc:spChg>
        <pc:spChg chg="add mod">
          <ac:chgData name="Cantin, Alan (he, him | il, lui)" userId="7974130e-6f2c-4fea-8fa3-8885f704feeb" providerId="ADAL" clId="{BA8D9102-BCAE-41B1-8871-4877F0691F71}" dt="2023-04-12T18:47:58.300" v="3832" actId="14100"/>
          <ac:spMkLst>
            <pc:docMk/>
            <pc:sldMk cId="3054928883" sldId="266"/>
            <ac:spMk id="8" creationId="{015C4694-6886-AFC2-F3CB-0CB6E9DBA372}"/>
          </ac:spMkLst>
        </pc:spChg>
        <pc:spChg chg="add mod">
          <ac:chgData name="Cantin, Alan (he, him | il, lui)" userId="7974130e-6f2c-4fea-8fa3-8885f704feeb" providerId="ADAL" clId="{BA8D9102-BCAE-41B1-8871-4877F0691F71}" dt="2023-04-12T01:22:13.018" v="2400" actId="20577"/>
          <ac:spMkLst>
            <pc:docMk/>
            <pc:sldMk cId="3054928883" sldId="266"/>
            <ac:spMk id="9" creationId="{66592488-A02F-D0BA-6FFD-20E581A4003C}"/>
          </ac:spMkLst>
        </pc:spChg>
        <pc:spChg chg="add mod">
          <ac:chgData name="Cantin, Alan (he, him | il, lui)" userId="7974130e-6f2c-4fea-8fa3-8885f704feeb" providerId="ADAL" clId="{BA8D9102-BCAE-41B1-8871-4877F0691F71}" dt="2023-04-12T18:48:16.336" v="3848" actId="20577"/>
          <ac:spMkLst>
            <pc:docMk/>
            <pc:sldMk cId="3054928883" sldId="266"/>
            <ac:spMk id="10" creationId="{BF9C4788-1DE5-F0A5-ADF5-DDE19C9C7584}"/>
          </ac:spMkLst>
        </pc:spChg>
        <pc:spChg chg="add mod">
          <ac:chgData name="Cantin, Alan (he, him | il, lui)" userId="7974130e-6f2c-4fea-8fa3-8885f704feeb" providerId="ADAL" clId="{BA8D9102-BCAE-41B1-8871-4877F0691F71}" dt="2023-04-12T00:54:31.094" v="1472" actId="1076"/>
          <ac:spMkLst>
            <pc:docMk/>
            <pc:sldMk cId="3054928883" sldId="266"/>
            <ac:spMk id="11" creationId="{BDD6649E-6EDA-3233-9DC2-BA8BC36B41EB}"/>
          </ac:spMkLst>
        </pc:spChg>
        <pc:spChg chg="add del mod">
          <ac:chgData name="Cantin, Alan (he, him | il, lui)" userId="7974130e-6f2c-4fea-8fa3-8885f704feeb" providerId="ADAL" clId="{BA8D9102-BCAE-41B1-8871-4877F0691F71}" dt="2023-04-16T15:22:21.343" v="5787" actId="478"/>
          <ac:spMkLst>
            <pc:docMk/>
            <pc:sldMk cId="3054928883" sldId="266"/>
            <ac:spMk id="12" creationId="{E11F8F42-82A9-FE16-5B3D-5C1B2390206C}"/>
          </ac:spMkLst>
        </pc:spChg>
        <pc:graphicFrameChg chg="add del modGraphic">
          <ac:chgData name="Cantin, Alan (he, him | il, lui)" userId="7974130e-6f2c-4fea-8fa3-8885f704feeb" providerId="ADAL" clId="{BA8D9102-BCAE-41B1-8871-4877F0691F71}" dt="2023-04-12T00:44:13.275" v="796" actId="1032"/>
          <ac:graphicFrameMkLst>
            <pc:docMk/>
            <pc:sldMk cId="3054928883" sldId="266"/>
            <ac:graphicFrameMk id="4" creationId="{331A5DF9-B384-6016-62B0-D78960A45F08}"/>
          </ac:graphicFrameMkLst>
        </pc:graphicFrameChg>
        <pc:graphicFrameChg chg="add mod modGraphic">
          <ac:chgData name="Cantin, Alan (he, him | il, lui)" userId="7974130e-6f2c-4fea-8fa3-8885f704feeb" providerId="ADAL" clId="{BA8D9102-BCAE-41B1-8871-4877F0691F71}" dt="2023-04-12T00:49:44.678" v="967" actId="1076"/>
          <ac:graphicFrameMkLst>
            <pc:docMk/>
            <pc:sldMk cId="3054928883" sldId="266"/>
            <ac:graphicFrameMk id="5" creationId="{A597145E-F300-D951-ED31-1C7DC93B75D9}"/>
          </ac:graphicFrameMkLst>
        </pc:graphicFrameChg>
      </pc:sldChg>
      <pc:sldChg chg="new del ord">
        <pc:chgData name="Cantin, Alan (he, him | il, lui)" userId="7974130e-6f2c-4fea-8fa3-8885f704feeb" providerId="ADAL" clId="{BA8D9102-BCAE-41B1-8871-4877F0691F71}" dt="2023-04-12T00:41:35.670" v="614" actId="47"/>
        <pc:sldMkLst>
          <pc:docMk/>
          <pc:sldMk cId="994721577" sldId="267"/>
        </pc:sldMkLst>
      </pc:sldChg>
      <pc:sldChg chg="addSp modSp add mod">
        <pc:chgData name="Cantin, Alan (he, him | il, lui)" userId="7974130e-6f2c-4fea-8fa3-8885f704feeb" providerId="ADAL" clId="{BA8D9102-BCAE-41B1-8871-4877F0691F71}" dt="2023-04-12T20:15:03.673" v="4203" actId="20577"/>
        <pc:sldMkLst>
          <pc:docMk/>
          <pc:sldMk cId="2901442176" sldId="268"/>
        </pc:sldMkLst>
        <pc:spChg chg="mod">
          <ac:chgData name="Cantin, Alan (he, him | il, lui)" userId="7974130e-6f2c-4fea-8fa3-8885f704feeb" providerId="ADAL" clId="{BA8D9102-BCAE-41B1-8871-4877F0691F71}" dt="2023-04-12T20:15:03.673" v="4203" actId="20577"/>
          <ac:spMkLst>
            <pc:docMk/>
            <pc:sldMk cId="2901442176" sldId="268"/>
            <ac:spMk id="2" creationId="{0F7A9DE2-55CA-4A67-69D9-D195AF6906F0}"/>
          </ac:spMkLst>
        </pc:spChg>
        <pc:spChg chg="mod">
          <ac:chgData name="Cantin, Alan (he, him | il, lui)" userId="7974130e-6f2c-4fea-8fa3-8885f704feeb" providerId="ADAL" clId="{BA8D9102-BCAE-41B1-8871-4877F0691F71}" dt="2023-04-12T12:23:29.720" v="3070" actId="20577"/>
          <ac:spMkLst>
            <pc:docMk/>
            <pc:sldMk cId="2901442176" sldId="268"/>
            <ac:spMk id="3" creationId="{8ED9BDF0-F747-8206-8675-2157C2CE5BAD}"/>
          </ac:spMkLst>
        </pc:spChg>
        <pc:picChg chg="add mod">
          <ac:chgData name="Cantin, Alan (he, him | il, lui)" userId="7974130e-6f2c-4fea-8fa3-8885f704feeb" providerId="ADAL" clId="{BA8D9102-BCAE-41B1-8871-4877F0691F71}" dt="2023-04-12T20:13:53.963" v="4116" actId="14100"/>
          <ac:picMkLst>
            <pc:docMk/>
            <pc:sldMk cId="2901442176" sldId="268"/>
            <ac:picMk id="4" creationId="{A35037C2-76BB-5073-8E12-0D20AD79C406}"/>
          </ac:picMkLst>
        </pc:picChg>
      </pc:sldChg>
      <pc:sldChg chg="modSp new mod">
        <pc:chgData name="Cantin, Alan (he, him | il, lui)" userId="7974130e-6f2c-4fea-8fa3-8885f704feeb" providerId="ADAL" clId="{BA8D9102-BCAE-41B1-8871-4877F0691F71}" dt="2023-04-12T18:46:12.064" v="3822" actId="6549"/>
        <pc:sldMkLst>
          <pc:docMk/>
          <pc:sldMk cId="17579840" sldId="269"/>
        </pc:sldMkLst>
        <pc:spChg chg="mod">
          <ac:chgData name="Cantin, Alan (he, him | il, lui)" userId="7974130e-6f2c-4fea-8fa3-8885f704feeb" providerId="ADAL" clId="{BA8D9102-BCAE-41B1-8871-4877F0691F71}" dt="2023-04-12T18:46:12.064" v="3822" actId="6549"/>
          <ac:spMkLst>
            <pc:docMk/>
            <pc:sldMk cId="17579840" sldId="269"/>
            <ac:spMk id="2" creationId="{FAF0A67E-0E41-2BB5-FDA5-B6CE1A95789A}"/>
          </ac:spMkLst>
        </pc:spChg>
        <pc:spChg chg="mod">
          <ac:chgData name="Cantin, Alan (he, him | il, lui)" userId="7974130e-6f2c-4fea-8fa3-8885f704feeb" providerId="ADAL" clId="{BA8D9102-BCAE-41B1-8871-4877F0691F71}" dt="2023-04-12T13:20:22.985" v="3457" actId="20577"/>
          <ac:spMkLst>
            <pc:docMk/>
            <pc:sldMk cId="17579840" sldId="269"/>
            <ac:spMk id="3" creationId="{FF3D79B1-2C7B-2347-3BF9-82D3CBF636BA}"/>
          </ac:spMkLst>
        </pc:spChg>
      </pc:sldChg>
      <pc:sldChg chg="addSp delSp modSp add mod">
        <pc:chgData name="Cantin, Alan (he, him | il, lui)" userId="7974130e-6f2c-4fea-8fa3-8885f704feeb" providerId="ADAL" clId="{BA8D9102-BCAE-41B1-8871-4877F0691F71}" dt="2023-04-12T01:18:36.480" v="2324" actId="20577"/>
        <pc:sldMkLst>
          <pc:docMk/>
          <pc:sldMk cId="1482622832" sldId="270"/>
        </pc:sldMkLst>
        <pc:spChg chg="mod">
          <ac:chgData name="Cantin, Alan (he, him | il, lui)" userId="7974130e-6f2c-4fea-8fa3-8885f704feeb" providerId="ADAL" clId="{BA8D9102-BCAE-41B1-8871-4877F0691F71}" dt="2023-04-12T01:18:36.480" v="2324" actId="20577"/>
          <ac:spMkLst>
            <pc:docMk/>
            <pc:sldMk cId="1482622832" sldId="270"/>
            <ac:spMk id="3" creationId="{94303440-A645-D87B-B25D-FA9EC94984A4}"/>
          </ac:spMkLst>
        </pc:spChg>
        <pc:picChg chg="add mod">
          <ac:chgData name="Cantin, Alan (he, him | il, lui)" userId="7974130e-6f2c-4fea-8fa3-8885f704feeb" providerId="ADAL" clId="{BA8D9102-BCAE-41B1-8871-4877F0691F71}" dt="2023-04-12T01:09:16.530" v="2164" actId="1076"/>
          <ac:picMkLst>
            <pc:docMk/>
            <pc:sldMk cId="1482622832" sldId="270"/>
            <ac:picMk id="2" creationId="{94AF6DE3-F6E5-89CD-2418-9662A9C873E5}"/>
          </ac:picMkLst>
        </pc:picChg>
        <pc:picChg chg="del">
          <ac:chgData name="Cantin, Alan (he, him | il, lui)" userId="7974130e-6f2c-4fea-8fa3-8885f704feeb" providerId="ADAL" clId="{BA8D9102-BCAE-41B1-8871-4877F0691F71}" dt="2023-04-12T01:09:06.128" v="2160" actId="478"/>
          <ac:picMkLst>
            <pc:docMk/>
            <pc:sldMk cId="1482622832" sldId="270"/>
            <ac:picMk id="5" creationId="{09683F56-51D2-9BBD-32F8-872108CDCCAB}"/>
          </ac:picMkLst>
        </pc:picChg>
      </pc:sldChg>
      <pc:sldChg chg="modSp new mod ord">
        <pc:chgData name="Cantin, Alan (he, him | il, lui)" userId="7974130e-6f2c-4fea-8fa3-8885f704feeb" providerId="ADAL" clId="{BA8D9102-BCAE-41B1-8871-4877F0691F71}" dt="2023-04-12T20:05:54.771" v="4019" actId="20577"/>
        <pc:sldMkLst>
          <pc:docMk/>
          <pc:sldMk cId="27936523" sldId="271"/>
        </pc:sldMkLst>
        <pc:spChg chg="mod">
          <ac:chgData name="Cantin, Alan (he, him | il, lui)" userId="7974130e-6f2c-4fea-8fa3-8885f704feeb" providerId="ADAL" clId="{BA8D9102-BCAE-41B1-8871-4877F0691F71}" dt="2023-04-12T20:05:54.771" v="4019" actId="20577"/>
          <ac:spMkLst>
            <pc:docMk/>
            <pc:sldMk cId="27936523" sldId="271"/>
            <ac:spMk id="2" creationId="{74AB68D7-9F7E-4070-C28C-20D76C69D62E}"/>
          </ac:spMkLst>
        </pc:spChg>
        <pc:spChg chg="mod">
          <ac:chgData name="Cantin, Alan (he, him | il, lui)" userId="7974130e-6f2c-4fea-8fa3-8885f704feeb" providerId="ADAL" clId="{BA8D9102-BCAE-41B1-8871-4877F0691F71}" dt="2023-04-12T01:22:37.910" v="2422" actId="20577"/>
          <ac:spMkLst>
            <pc:docMk/>
            <pc:sldMk cId="27936523" sldId="271"/>
            <ac:spMk id="3" creationId="{303C0944-A38B-C5AE-57E7-799A9458B8F3}"/>
          </ac:spMkLst>
        </pc:spChg>
      </pc:sldChg>
      <pc:sldChg chg="addSp modSp new mod">
        <pc:chgData name="Cantin, Alan (he, him | il, lui)" userId="7974130e-6f2c-4fea-8fa3-8885f704feeb" providerId="ADAL" clId="{BA8D9102-BCAE-41B1-8871-4877F0691F71}" dt="2023-04-16T15:26:43.122" v="5870" actId="20577"/>
        <pc:sldMkLst>
          <pc:docMk/>
          <pc:sldMk cId="904781904" sldId="271"/>
        </pc:sldMkLst>
        <pc:spChg chg="mod">
          <ac:chgData name="Cantin, Alan (he, him | il, lui)" userId="7974130e-6f2c-4fea-8fa3-8885f704feeb" providerId="ADAL" clId="{BA8D9102-BCAE-41B1-8871-4877F0691F71}" dt="2023-04-16T15:03:17.348" v="4618" actId="14100"/>
          <ac:spMkLst>
            <pc:docMk/>
            <pc:sldMk cId="904781904" sldId="271"/>
            <ac:spMk id="2" creationId="{A39103B8-175E-D3F3-85B1-D2481E53E632}"/>
          </ac:spMkLst>
        </pc:spChg>
        <pc:spChg chg="mod">
          <ac:chgData name="Cantin, Alan (he, him | il, lui)" userId="7974130e-6f2c-4fea-8fa3-8885f704feeb" providerId="ADAL" clId="{BA8D9102-BCAE-41B1-8871-4877F0691F71}" dt="2023-04-16T15:07:09.873" v="4752" actId="122"/>
          <ac:spMkLst>
            <pc:docMk/>
            <pc:sldMk cId="904781904" sldId="271"/>
            <ac:spMk id="3" creationId="{919A7452-F07C-BD4B-F84C-81A1253F3DFB}"/>
          </ac:spMkLst>
        </pc:spChg>
        <pc:spChg chg="add mod">
          <ac:chgData name="Cantin, Alan (he, him | il, lui)" userId="7974130e-6f2c-4fea-8fa3-8885f704feeb" providerId="ADAL" clId="{BA8D9102-BCAE-41B1-8871-4877F0691F71}" dt="2023-04-16T15:05:00.065" v="4633" actId="1076"/>
          <ac:spMkLst>
            <pc:docMk/>
            <pc:sldMk cId="904781904" sldId="271"/>
            <ac:spMk id="4" creationId="{82355592-1DFF-2D25-AB1E-9EECA3BEB7C2}"/>
          </ac:spMkLst>
        </pc:spChg>
        <pc:spChg chg="add mod">
          <ac:chgData name="Cantin, Alan (he, him | il, lui)" userId="7974130e-6f2c-4fea-8fa3-8885f704feeb" providerId="ADAL" clId="{BA8D9102-BCAE-41B1-8871-4877F0691F71}" dt="2023-04-16T15:06:12.749" v="4698" actId="1076"/>
          <ac:spMkLst>
            <pc:docMk/>
            <pc:sldMk cId="904781904" sldId="271"/>
            <ac:spMk id="5" creationId="{29047790-C63B-F024-41DF-5BCF85EFD3A5}"/>
          </ac:spMkLst>
        </pc:spChg>
        <pc:spChg chg="add mod">
          <ac:chgData name="Cantin, Alan (he, him | il, lui)" userId="7974130e-6f2c-4fea-8fa3-8885f704feeb" providerId="ADAL" clId="{BA8D9102-BCAE-41B1-8871-4877F0691F71}" dt="2023-04-16T15:26:43.122" v="5870" actId="20577"/>
          <ac:spMkLst>
            <pc:docMk/>
            <pc:sldMk cId="904781904" sldId="271"/>
            <ac:spMk id="6" creationId="{129E4635-C0FC-9DA3-E96B-29D4D2C528C3}"/>
          </ac:spMkLst>
        </pc:spChg>
        <pc:spChg chg="add mod">
          <ac:chgData name="Cantin, Alan (he, him | il, lui)" userId="7974130e-6f2c-4fea-8fa3-8885f704feeb" providerId="ADAL" clId="{BA8D9102-BCAE-41B1-8871-4877F0691F71}" dt="2023-04-16T15:06:29.761" v="4714" actId="20577"/>
          <ac:spMkLst>
            <pc:docMk/>
            <pc:sldMk cId="904781904" sldId="271"/>
            <ac:spMk id="7" creationId="{F645F9F6-C058-CC87-9803-5D8798ECDF30}"/>
          </ac:spMkLst>
        </pc:spChg>
      </pc:sldChg>
      <pc:sldChg chg="modSp new mod ord modShow">
        <pc:chgData name="Cantin, Alan (he, him | il, lui)" userId="7974130e-6f2c-4fea-8fa3-8885f704feeb" providerId="ADAL" clId="{BA8D9102-BCAE-41B1-8871-4877F0691F71}" dt="2023-04-12T20:06:52.777" v="4061" actId="729"/>
        <pc:sldMkLst>
          <pc:docMk/>
          <pc:sldMk cId="2197237074" sldId="272"/>
        </pc:sldMkLst>
        <pc:spChg chg="mod">
          <ac:chgData name="Cantin, Alan (he, him | il, lui)" userId="7974130e-6f2c-4fea-8fa3-8885f704feeb" providerId="ADAL" clId="{BA8D9102-BCAE-41B1-8871-4877F0691F71}" dt="2023-04-12T01:46:04.690" v="3026" actId="20577"/>
          <ac:spMkLst>
            <pc:docMk/>
            <pc:sldMk cId="2197237074" sldId="272"/>
            <ac:spMk id="3" creationId="{9B387357-191F-FAC5-8228-F857B0E662AF}"/>
          </ac:spMkLst>
        </pc:spChg>
      </pc:sldChg>
      <pc:sldChg chg="addSp delSp modSp new mod ord modShow modNotesTx">
        <pc:chgData name="Cantin, Alan (he, him | il, lui)" userId="7974130e-6f2c-4fea-8fa3-8885f704feeb" providerId="ADAL" clId="{BA8D9102-BCAE-41B1-8871-4877F0691F71}" dt="2023-04-12T20:15:17.958" v="4207"/>
        <pc:sldMkLst>
          <pc:docMk/>
          <pc:sldMk cId="1022098223" sldId="273"/>
        </pc:sldMkLst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2" creationId="{93AD2C1A-C450-5CE5-D314-77F8491B43B5}"/>
          </ac:spMkLst>
        </pc:spChg>
        <pc:spChg chg="mod">
          <ac:chgData name="Cantin, Alan (he, him | il, lui)" userId="7974130e-6f2c-4fea-8fa3-8885f704feeb" providerId="ADAL" clId="{BA8D9102-BCAE-41B1-8871-4877F0691F71}" dt="2023-04-12T13:46:15.912" v="3682" actId="20577"/>
          <ac:spMkLst>
            <pc:docMk/>
            <pc:sldMk cId="1022098223" sldId="273"/>
            <ac:spMk id="3" creationId="{6F709686-373A-E7C7-EFEC-3AF3FD0E96D9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5" creationId="{E0EE8476-25CD-AAB2-5440-A4887B89DEF3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6" creationId="{4B230403-00D5-F940-2426-85B1AA938876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7" creationId="{E058713D-27C8-1072-D8E2-5472E1262DAC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8" creationId="{BE066259-ABDA-E53A-E7E1-81E44A006C9A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12" creationId="{FE7D438E-98F4-96A2-F726-7B1A47C1B793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14" creationId="{61EBD0CE-21A4-7278-6E6B-6CF26AB3D7DA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17" creationId="{7B2B083B-D941-D842-81E3-25C48C2F7DFD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20" creationId="{764943A5-C11F-76B8-E8F6-B2A6F91EC582}"/>
          </ac:spMkLst>
        </pc:spChg>
        <pc:spChg chg="mod">
          <ac:chgData name="Cantin, Alan (he, him | il, lui)" userId="7974130e-6f2c-4fea-8fa3-8885f704feeb" providerId="ADAL" clId="{BA8D9102-BCAE-41B1-8871-4877F0691F71}" dt="2023-04-12T13:44:57.055" v="3646"/>
          <ac:spMkLst>
            <pc:docMk/>
            <pc:sldMk cId="1022098223" sldId="273"/>
            <ac:spMk id="22" creationId="{8CA545D5-2746-5493-64FF-F20ACAEB0FDA}"/>
          </ac:spMkLst>
        </pc:spChg>
        <pc:spChg chg="mod">
          <ac:chgData name="Cantin, Alan (he, him | il, lui)" userId="7974130e-6f2c-4fea-8fa3-8885f704feeb" providerId="ADAL" clId="{BA8D9102-BCAE-41B1-8871-4877F0691F71}" dt="2023-04-12T13:44:57.055" v="3646"/>
          <ac:spMkLst>
            <pc:docMk/>
            <pc:sldMk cId="1022098223" sldId="273"/>
            <ac:spMk id="23" creationId="{276C2709-4456-6625-2DD3-DF258C5BF56D}"/>
          </ac:spMkLst>
        </pc:spChg>
        <pc:spChg chg="add del mod">
          <ac:chgData name="Cantin, Alan (he, him | il, lui)" userId="7974130e-6f2c-4fea-8fa3-8885f704feeb" providerId="ADAL" clId="{BA8D9102-BCAE-41B1-8871-4877F0691F71}" dt="2023-04-12T13:45:51.937" v="3656" actId="478"/>
          <ac:spMkLst>
            <pc:docMk/>
            <pc:sldMk cId="1022098223" sldId="273"/>
            <ac:spMk id="27" creationId="{87267D24-C60E-313D-03BB-7193966FE8D1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30" creationId="{28FCE4F7-F769-C157-1B6D-92EF6A44280C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31" creationId="{889492BE-E5CD-0B0D-64C5-6CC0E4E16688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32" creationId="{E2F24438-DB0A-BA6C-B71F-FECBE696A25E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33" creationId="{318C4828-4005-468A-7C74-40079F09262A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37" creationId="{9AC62603-1019-28D2-6C2A-2CEBA5CF9F96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39" creationId="{DDA6475B-A952-EC9A-7B70-E20F1EB3FC8E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42" creationId="{47512CB8-38C3-5C82-B047-1A04BF1A55A8}"/>
          </ac:spMkLst>
        </pc:spChg>
        <pc:spChg chg="add del mod">
          <ac:chgData name="Cantin, Alan (he, him | il, lui)" userId="7974130e-6f2c-4fea-8fa3-8885f704feeb" providerId="ADAL" clId="{BA8D9102-BCAE-41B1-8871-4877F0691F71}" dt="2023-04-12T13:46:18.562" v="3683" actId="478"/>
          <ac:spMkLst>
            <pc:docMk/>
            <pc:sldMk cId="1022098223" sldId="273"/>
            <ac:spMk id="45" creationId="{1209D917-6219-7E6B-A17C-F2ADABDACA58}"/>
          </ac:spMkLst>
        </pc:spChg>
        <pc:spChg chg="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47" creationId="{17185810-49E8-BF0A-177E-807F23A7286F}"/>
          </ac:spMkLst>
        </pc:spChg>
        <pc:spChg chg="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48" creationId="{BD239CDD-D4B0-A0A4-6CDD-C1D83BB4A751}"/>
          </ac:spMkLst>
        </pc:spChg>
        <pc:spChg chg="add mod">
          <ac:chgData name="Cantin, Alan (he, him | il, lui)" userId="7974130e-6f2c-4fea-8fa3-8885f704feeb" providerId="ADAL" clId="{BA8D9102-BCAE-41B1-8871-4877F0691F71}" dt="2023-04-12T13:45:52.662" v="3657"/>
          <ac:spMkLst>
            <pc:docMk/>
            <pc:sldMk cId="1022098223" sldId="273"/>
            <ac:spMk id="52" creationId="{E2519969-80FD-955E-DA2C-712502A05F4B}"/>
          </ac:spMkLst>
        </pc:spChg>
        <pc:grpChg chg="add del mod">
          <ac:chgData name="Cantin, Alan (he, him | il, lui)" userId="7974130e-6f2c-4fea-8fa3-8885f704feeb" providerId="ADAL" clId="{BA8D9102-BCAE-41B1-8871-4877F0691F71}" dt="2023-04-12T13:45:51.937" v="3656" actId="478"/>
          <ac:grpSpMkLst>
            <pc:docMk/>
            <pc:sldMk cId="1022098223" sldId="273"/>
            <ac:grpSpMk id="21" creationId="{95F88F7B-BC84-8D3D-2EB3-D0F83D9A4B6D}"/>
          </ac:grpSpMkLst>
        </pc:grpChg>
        <pc:grpChg chg="add mod">
          <ac:chgData name="Cantin, Alan (he, him | il, lui)" userId="7974130e-6f2c-4fea-8fa3-8885f704feeb" providerId="ADAL" clId="{BA8D9102-BCAE-41B1-8871-4877F0691F71}" dt="2023-04-12T13:45:52.662" v="3657"/>
          <ac:grpSpMkLst>
            <pc:docMk/>
            <pc:sldMk cId="1022098223" sldId="273"/>
            <ac:grpSpMk id="46" creationId="{226282A9-FFC5-3F64-2449-675909203AF9}"/>
          </ac:grpSpMkLst>
        </pc:grpChg>
        <pc:picChg chg="add del mod">
          <ac:chgData name="Cantin, Alan (he, him | il, lui)" userId="7974130e-6f2c-4fea-8fa3-8885f704feeb" providerId="ADAL" clId="{BA8D9102-BCAE-41B1-8871-4877F0691F71}" dt="2023-04-12T13:45:51.937" v="3656" actId="478"/>
          <ac:picMkLst>
            <pc:docMk/>
            <pc:sldMk cId="1022098223" sldId="273"/>
            <ac:picMk id="4" creationId="{12F2D862-0F02-475F-8887-E267C34E09CA}"/>
          </ac:picMkLst>
        </pc:picChg>
        <pc:picChg chg="add del mod">
          <ac:chgData name="Cantin, Alan (he, him | il, lui)" userId="7974130e-6f2c-4fea-8fa3-8885f704feeb" providerId="ADAL" clId="{BA8D9102-BCAE-41B1-8871-4877F0691F71}" dt="2023-04-12T13:45:51.937" v="3656" actId="478"/>
          <ac:picMkLst>
            <pc:docMk/>
            <pc:sldMk cId="1022098223" sldId="273"/>
            <ac:picMk id="24" creationId="{480025E0-3A84-3B15-21F8-AF36CC8077E9}"/>
          </ac:picMkLst>
        </pc:picChg>
        <pc:picChg chg="add del mod">
          <ac:chgData name="Cantin, Alan (he, him | il, lui)" userId="7974130e-6f2c-4fea-8fa3-8885f704feeb" providerId="ADAL" clId="{BA8D9102-BCAE-41B1-8871-4877F0691F71}" dt="2023-04-12T13:45:51.937" v="3656" actId="478"/>
          <ac:picMkLst>
            <pc:docMk/>
            <pc:sldMk cId="1022098223" sldId="273"/>
            <ac:picMk id="25" creationId="{7D2C428E-BEFD-C40C-8EB8-B63D463A3C6A}"/>
          </ac:picMkLst>
        </pc:picChg>
        <pc:picChg chg="add del mod">
          <ac:chgData name="Cantin, Alan (he, him | il, lui)" userId="7974130e-6f2c-4fea-8fa3-8885f704feeb" providerId="ADAL" clId="{BA8D9102-BCAE-41B1-8871-4877F0691F71}" dt="2023-04-12T13:45:51.937" v="3656" actId="478"/>
          <ac:picMkLst>
            <pc:docMk/>
            <pc:sldMk cId="1022098223" sldId="273"/>
            <ac:picMk id="26" creationId="{61F35135-7612-0F00-BE31-A825F63FF554}"/>
          </ac:picMkLst>
        </pc:picChg>
        <pc:picChg chg="add mod">
          <ac:chgData name="Cantin, Alan (he, him | il, lui)" userId="7974130e-6f2c-4fea-8fa3-8885f704feeb" providerId="ADAL" clId="{BA8D9102-BCAE-41B1-8871-4877F0691F71}" dt="2023-04-12T13:45:52.662" v="3657"/>
          <ac:picMkLst>
            <pc:docMk/>
            <pc:sldMk cId="1022098223" sldId="273"/>
            <ac:picMk id="29" creationId="{5FBEC561-F016-AA5B-A932-405F6C88CB02}"/>
          </ac:picMkLst>
        </pc:picChg>
        <pc:picChg chg="add mod">
          <ac:chgData name="Cantin, Alan (he, him | il, lui)" userId="7974130e-6f2c-4fea-8fa3-8885f704feeb" providerId="ADAL" clId="{BA8D9102-BCAE-41B1-8871-4877F0691F71}" dt="2023-04-12T13:45:52.662" v="3657"/>
          <ac:picMkLst>
            <pc:docMk/>
            <pc:sldMk cId="1022098223" sldId="273"/>
            <ac:picMk id="49" creationId="{F1DDEEB8-26DF-6C98-5B7A-C1D021AEFDC5}"/>
          </ac:picMkLst>
        </pc:picChg>
        <pc:picChg chg="add mod">
          <ac:chgData name="Cantin, Alan (he, him | il, lui)" userId="7974130e-6f2c-4fea-8fa3-8885f704feeb" providerId="ADAL" clId="{BA8D9102-BCAE-41B1-8871-4877F0691F71}" dt="2023-04-12T13:45:52.662" v="3657"/>
          <ac:picMkLst>
            <pc:docMk/>
            <pc:sldMk cId="1022098223" sldId="273"/>
            <ac:picMk id="50" creationId="{A2FA4D68-340E-0AC5-9BD7-03D2611438AD}"/>
          </ac:picMkLst>
        </pc:picChg>
        <pc:picChg chg="add mod">
          <ac:chgData name="Cantin, Alan (he, him | il, lui)" userId="7974130e-6f2c-4fea-8fa3-8885f704feeb" providerId="ADAL" clId="{BA8D9102-BCAE-41B1-8871-4877F0691F71}" dt="2023-04-12T13:45:52.662" v="3657"/>
          <ac:picMkLst>
            <pc:docMk/>
            <pc:sldMk cId="1022098223" sldId="273"/>
            <ac:picMk id="51" creationId="{2A2A103C-12DB-FA02-8BC6-C4F6CF92C4E1}"/>
          </ac:picMkLst>
        </pc:pic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9" creationId="{D671A8FA-C437-B4FD-01EE-FAD3CC51E637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0" creationId="{E5652C80-0CA6-194C-5A03-021F4CAABA9D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1" creationId="{F7D70E9D-C73B-15B5-3DF9-F6D070523301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3" creationId="{F578A885-09F3-1976-7407-00329C885B86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5" creationId="{3E06B9A1-40B1-07A1-4B7A-E47AD2A20435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6" creationId="{13A96F81-8F19-9C32-4641-4B7732B2AFA9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8" creationId="{D7E34EF0-B84E-A9BA-E193-A11AE64B9FAF}"/>
          </ac:cxnSpMkLst>
        </pc:cxnChg>
        <pc:cxnChg chg="add del mod">
          <ac:chgData name="Cantin, Alan (he, him | il, lui)" userId="7974130e-6f2c-4fea-8fa3-8885f704feeb" providerId="ADAL" clId="{BA8D9102-BCAE-41B1-8871-4877F0691F71}" dt="2023-04-12T13:45:51.937" v="3656" actId="478"/>
          <ac:cxnSpMkLst>
            <pc:docMk/>
            <pc:sldMk cId="1022098223" sldId="273"/>
            <ac:cxnSpMk id="19" creationId="{6C00B601-9108-99CE-E371-280FE2746D37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34" creationId="{EACAB0D8-5CAD-2695-5F7E-AF8829F7166A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35" creationId="{D14BA4E9-91E7-B5F2-438D-9C3226FD1159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36" creationId="{F19EA273-04C4-24E9-966A-0FCEBAEF6BB8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38" creationId="{6458041A-4978-58BC-275F-F3F3F1B98C44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40" creationId="{D85C39D0-9940-8BB8-0D54-DD2176BB42C5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41" creationId="{785C0808-50B6-4770-732C-479AD99E00A9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43" creationId="{DDDB4BC0-C486-69A2-0178-AA4F76FE5FD4}"/>
          </ac:cxnSpMkLst>
        </pc:cxnChg>
        <pc:cxnChg chg="add mod">
          <ac:chgData name="Cantin, Alan (he, him | il, lui)" userId="7974130e-6f2c-4fea-8fa3-8885f704feeb" providerId="ADAL" clId="{BA8D9102-BCAE-41B1-8871-4877F0691F71}" dt="2023-04-12T13:45:52.662" v="3657"/>
          <ac:cxnSpMkLst>
            <pc:docMk/>
            <pc:sldMk cId="1022098223" sldId="273"/>
            <ac:cxnSpMk id="44" creationId="{72F174A7-C2C0-0A36-4DF4-35AE23EEA0EE}"/>
          </ac:cxnSpMkLst>
        </pc:cxnChg>
      </pc:sldChg>
      <pc:sldChg chg="modSp add del mod">
        <pc:chgData name="Cantin, Alan (he, him | il, lui)" userId="7974130e-6f2c-4fea-8fa3-8885f704feeb" providerId="ADAL" clId="{BA8D9102-BCAE-41B1-8871-4877F0691F71}" dt="2023-04-12T13:45:57.806" v="3658" actId="2696"/>
        <pc:sldMkLst>
          <pc:docMk/>
          <pc:sldMk cId="1509629934" sldId="344"/>
        </pc:sldMkLst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4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5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6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7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8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18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20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27" creationId="{00000000-0000-0000-0000-000000000000}"/>
          </ac:spMkLst>
        </pc:spChg>
        <pc:spChg chg="mod">
          <ac:chgData name="Cantin, Alan (he, him | il, lui)" userId="7974130e-6f2c-4fea-8fa3-8885f704feeb" providerId="ADAL" clId="{BA8D9102-BCAE-41B1-8871-4877F0691F71}" dt="2023-04-12T13:45:32.754" v="3655" actId="1076"/>
          <ac:spMkLst>
            <pc:docMk/>
            <pc:sldMk cId="1509629934" sldId="344"/>
            <ac:spMk id="28" creationId="{00000000-0000-0000-0000-000000000000}"/>
          </ac:spMkLst>
        </pc:spChg>
        <pc:grpChg chg="mod">
          <ac:chgData name="Cantin, Alan (he, him | il, lui)" userId="7974130e-6f2c-4fea-8fa3-8885f704feeb" providerId="ADAL" clId="{BA8D9102-BCAE-41B1-8871-4877F0691F71}" dt="2023-04-12T13:45:32.754" v="3655" actId="1076"/>
          <ac:grpSpMkLst>
            <pc:docMk/>
            <pc:sldMk cId="1509629934" sldId="344"/>
            <ac:grpSpMk id="9" creationId="{00000000-0000-0000-0000-000000000000}"/>
          </ac:grpSpMkLst>
        </pc:grpChg>
        <pc:picChg chg="mod">
          <ac:chgData name="Cantin, Alan (he, him | il, lui)" userId="7974130e-6f2c-4fea-8fa3-8885f704feeb" providerId="ADAL" clId="{BA8D9102-BCAE-41B1-8871-4877F0691F71}" dt="2023-04-12T13:45:32.754" v="3655" actId="1076"/>
          <ac:picMkLst>
            <pc:docMk/>
            <pc:sldMk cId="1509629934" sldId="344"/>
            <ac:picMk id="2" creationId="{00000000-0000-0000-0000-000000000000}"/>
          </ac:picMkLst>
        </pc:picChg>
        <pc:picChg chg="mod">
          <ac:chgData name="Cantin, Alan (he, him | il, lui)" userId="7974130e-6f2c-4fea-8fa3-8885f704feeb" providerId="ADAL" clId="{BA8D9102-BCAE-41B1-8871-4877F0691F71}" dt="2023-04-12T13:45:32.754" v="3655" actId="1076"/>
          <ac:picMkLst>
            <pc:docMk/>
            <pc:sldMk cId="1509629934" sldId="344"/>
            <ac:picMk id="3" creationId="{00000000-0000-0000-0000-000000000000}"/>
          </ac:picMkLst>
        </pc:picChg>
        <pc:picChg chg="mod">
          <ac:chgData name="Cantin, Alan (he, him | il, lui)" userId="7974130e-6f2c-4fea-8fa3-8885f704feeb" providerId="ADAL" clId="{BA8D9102-BCAE-41B1-8871-4877F0691F71}" dt="2023-04-12T13:45:32.754" v="3655" actId="1076"/>
          <ac:picMkLst>
            <pc:docMk/>
            <pc:sldMk cId="1509629934" sldId="344"/>
            <ac:picMk id="26" creationId="{00000000-0000-0000-0000-000000000000}"/>
          </ac:picMkLst>
        </pc:picChg>
        <pc:picChg chg="mod">
          <ac:chgData name="Cantin, Alan (he, him | il, lui)" userId="7974130e-6f2c-4fea-8fa3-8885f704feeb" providerId="ADAL" clId="{BA8D9102-BCAE-41B1-8871-4877F0691F71}" dt="2023-04-12T13:45:32.754" v="3655" actId="1076"/>
          <ac:picMkLst>
            <pc:docMk/>
            <pc:sldMk cId="1509629934" sldId="344"/>
            <ac:picMk id="29" creationId="{00000000-0000-0000-0000-000000000000}"/>
          </ac:picMkLst>
        </pc:pic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10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11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14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15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19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21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22" creationId="{00000000-0000-0000-0000-000000000000}"/>
          </ac:cxnSpMkLst>
        </pc:cxnChg>
        <pc:cxnChg chg="mod">
          <ac:chgData name="Cantin, Alan (he, him | il, lui)" userId="7974130e-6f2c-4fea-8fa3-8885f704feeb" providerId="ADAL" clId="{BA8D9102-BCAE-41B1-8871-4877F0691F71}" dt="2023-04-12T13:45:32.754" v="3655" actId="1076"/>
          <ac:cxnSpMkLst>
            <pc:docMk/>
            <pc:sldMk cId="1509629934" sldId="344"/>
            <ac:cxnSpMk id="24" creationId="{00000000-0000-0000-0000-000000000000}"/>
          </ac:cxnSpMkLst>
        </pc:cxnChg>
      </pc:sldChg>
      <pc:sldMasterChg chg="delSldLayout">
        <pc:chgData name="Cantin, Alan (he, him | il, lui)" userId="7974130e-6f2c-4fea-8fa3-8885f704feeb" providerId="ADAL" clId="{BA8D9102-BCAE-41B1-8871-4877F0691F71}" dt="2023-04-12T13:45:57.806" v="3658" actId="2696"/>
        <pc:sldMasterMkLst>
          <pc:docMk/>
          <pc:sldMasterMk cId="0" sldId="2147483653"/>
        </pc:sldMasterMkLst>
        <pc:sldLayoutChg chg="del">
          <pc:chgData name="Cantin, Alan (he, him | il, lui)" userId="7974130e-6f2c-4fea-8fa3-8885f704feeb" providerId="ADAL" clId="{BA8D9102-BCAE-41B1-8871-4877F0691F71}" dt="2023-04-12T13:45:57.806" v="3658" actId="2696"/>
          <pc:sldLayoutMkLst>
            <pc:docMk/>
            <pc:sldMasterMk cId="0" sldId="2147483653"/>
            <pc:sldLayoutMk cId="3813651987" sldId="2147483654"/>
          </pc:sldLayoutMkLst>
        </pc:sldLayoutChg>
      </pc:sldMasterChg>
    </pc:docChg>
  </pc:docChgLst>
  <pc:docChgLst>
    <pc:chgData name="Cantin, Alan (he, him | il, lui)" userId="7974130e-6f2c-4fea-8fa3-8885f704feeb" providerId="ADAL" clId="{782201D4-F9B5-4277-BDB3-7D5D978A3249}"/>
    <pc:docChg chg="undo custSel addSld delSld modSld modMainMaster replTag">
      <pc:chgData name="Cantin, Alan (he, him | il, lui)" userId="7974130e-6f2c-4fea-8fa3-8885f704feeb" providerId="ADAL" clId="{782201D4-F9B5-4277-BDB3-7D5D978A3249}" dt="2023-04-17T14:33:11.429" v="2135"/>
      <pc:docMkLst>
        <pc:docMk/>
      </pc:docMkLst>
      <pc:sldChg chg="modSp mod modNotesTx">
        <pc:chgData name="Cantin, Alan (he, him | il, lui)" userId="7974130e-6f2c-4fea-8fa3-8885f704feeb" providerId="ADAL" clId="{782201D4-F9B5-4277-BDB3-7D5D978A3249}" dt="2023-04-13T15:48:47.957" v="1976" actId="20577"/>
        <pc:sldMkLst>
          <pc:docMk/>
          <pc:sldMk cId="0" sldId="256"/>
        </pc:sldMkLst>
        <pc:spChg chg="mod">
          <ac:chgData name="Cantin, Alan (he, him | il, lui)" userId="7974130e-6f2c-4fea-8fa3-8885f704feeb" providerId="ADAL" clId="{782201D4-F9B5-4277-BDB3-7D5D978A3249}" dt="2023-04-11T18:17:55.623" v="340" actId="20577"/>
          <ac:spMkLst>
            <pc:docMk/>
            <pc:sldMk cId="0" sldId="256"/>
            <ac:spMk id="66" creationId="{00000000-0000-0000-0000-000000000000}"/>
          </ac:spMkLst>
        </pc:spChg>
      </pc:sldChg>
      <pc:sldChg chg="del">
        <pc:chgData name="Cantin, Alan (he, him | il, lui)" userId="7974130e-6f2c-4fea-8fa3-8885f704feeb" providerId="ADAL" clId="{782201D4-F9B5-4277-BDB3-7D5D978A3249}" dt="2023-04-11T18:15:54.828" v="0" actId="47"/>
        <pc:sldMkLst>
          <pc:docMk/>
          <pc:sldMk cId="0" sldId="257"/>
        </pc:sldMkLst>
      </pc:sldChg>
      <pc:sldChg chg="modSp mod modNotesTx">
        <pc:chgData name="Cantin, Alan (he, him | il, lui)" userId="7974130e-6f2c-4fea-8fa3-8885f704feeb" providerId="ADAL" clId="{782201D4-F9B5-4277-BDB3-7D5D978A3249}" dt="2023-04-14T11:52:37.382" v="2040" actId="20577"/>
        <pc:sldMkLst>
          <pc:docMk/>
          <pc:sldMk cId="0" sldId="258"/>
        </pc:sldMkLst>
        <pc:spChg chg="mod">
          <ac:chgData name="Cantin, Alan (he, him | il, lui)" userId="7974130e-6f2c-4fea-8fa3-8885f704feeb" providerId="ADAL" clId="{782201D4-F9B5-4277-BDB3-7D5D978A3249}" dt="2023-04-11T18:16:09.130" v="9" actId="20577"/>
          <ac:spMkLst>
            <pc:docMk/>
            <pc:sldMk cId="0" sldId="258"/>
            <ac:spMk id="79" creationId="{00000000-0000-0000-0000-000000000000}"/>
          </ac:spMkLst>
        </pc:spChg>
        <pc:spChg chg="mod">
          <ac:chgData name="Cantin, Alan (he, him | il, lui)" userId="7974130e-6f2c-4fea-8fa3-8885f704feeb" providerId="ADAL" clId="{782201D4-F9B5-4277-BDB3-7D5D978A3249}" dt="2023-04-13T13:46:07.304" v="492" actId="20577"/>
          <ac:spMkLst>
            <pc:docMk/>
            <pc:sldMk cId="0" sldId="258"/>
            <ac:spMk id="81" creationId="{00000000-0000-0000-0000-000000000000}"/>
          </ac:spMkLst>
        </pc:spChg>
      </pc:sldChg>
      <pc:sldChg chg="modSp del mod">
        <pc:chgData name="Cantin, Alan (he, him | il, lui)" userId="7974130e-6f2c-4fea-8fa3-8885f704feeb" providerId="ADAL" clId="{782201D4-F9B5-4277-BDB3-7D5D978A3249}" dt="2023-04-17T14:32:09.158" v="2132" actId="18131"/>
        <pc:sldMkLst>
          <pc:docMk/>
          <pc:sldMk cId="2344131092" sldId="259"/>
        </pc:sldMkLst>
        <pc:picChg chg="mod modCrop">
          <ac:chgData name="Cantin, Alan (he, him | il, lui)" userId="7974130e-6f2c-4fea-8fa3-8885f704feeb" providerId="ADAL" clId="{782201D4-F9B5-4277-BDB3-7D5D978A3249}" dt="2023-04-17T14:32:00.833" v="2131" actId="732"/>
          <ac:picMkLst>
            <pc:docMk/>
            <pc:sldMk cId="2344131092" sldId="259"/>
            <ac:picMk id="9" creationId="{B071C7DA-50A6-EB52-1DC4-17DB7BA1E210}"/>
          </ac:picMkLst>
        </pc:picChg>
        <pc:picChg chg="mod modCrop">
          <ac:chgData name="Cantin, Alan (he, him | il, lui)" userId="7974130e-6f2c-4fea-8fa3-8885f704feeb" providerId="ADAL" clId="{782201D4-F9B5-4277-BDB3-7D5D978A3249}" dt="2023-04-17T14:32:09.158" v="2132" actId="18131"/>
          <ac:picMkLst>
            <pc:docMk/>
            <pc:sldMk cId="2344131092" sldId="259"/>
            <ac:picMk id="11" creationId="{7935C7C0-2D9D-AFDA-BFE1-430EB180DDED}"/>
          </ac:picMkLst>
        </pc:picChg>
      </pc:sldChg>
      <pc:sldChg chg="modSp mod">
        <pc:chgData name="Cantin, Alan (he, him | il, lui)" userId="7974130e-6f2c-4fea-8fa3-8885f704feeb" providerId="ADAL" clId="{782201D4-F9B5-4277-BDB3-7D5D978A3249}" dt="2023-04-17T14:31:34.831" v="2129" actId="14100"/>
        <pc:sldMkLst>
          <pc:docMk/>
          <pc:sldMk cId="2991398134" sldId="260"/>
        </pc:sldMkLst>
        <pc:spChg chg="mod">
          <ac:chgData name="Cantin, Alan (he, him | il, lui)" userId="7974130e-6f2c-4fea-8fa3-8885f704feeb" providerId="ADAL" clId="{782201D4-F9B5-4277-BDB3-7D5D978A3249}" dt="2023-04-13T14:19:52.423" v="642" actId="14100"/>
          <ac:spMkLst>
            <pc:docMk/>
            <pc:sldMk cId="2991398134" sldId="260"/>
            <ac:spMk id="2" creationId="{12B89030-999A-F4D8-C3FA-853312F3F977}"/>
          </ac:spMkLst>
        </pc:spChg>
        <pc:spChg chg="mod">
          <ac:chgData name="Cantin, Alan (he, him | il, lui)" userId="7974130e-6f2c-4fea-8fa3-8885f704feeb" providerId="ADAL" clId="{782201D4-F9B5-4277-BDB3-7D5D978A3249}" dt="2023-04-17T14:31:34.831" v="2129" actId="14100"/>
          <ac:spMkLst>
            <pc:docMk/>
            <pc:sldMk cId="2991398134" sldId="260"/>
            <ac:spMk id="5" creationId="{4E3682AF-A061-0779-8307-F52A7223A0A0}"/>
          </ac:spMkLst>
        </pc:spChg>
        <pc:picChg chg="mod modCrop">
          <ac:chgData name="Cantin, Alan (he, him | il, lui)" userId="7974130e-6f2c-4fea-8fa3-8885f704feeb" providerId="ADAL" clId="{782201D4-F9B5-4277-BDB3-7D5D978A3249}" dt="2023-04-17T14:31:23.302" v="2125" actId="732"/>
          <ac:picMkLst>
            <pc:docMk/>
            <pc:sldMk cId="2991398134" sldId="260"/>
            <ac:picMk id="4" creationId="{9A1BFE4D-CB36-DE60-E205-2960E6CF5C51}"/>
          </ac:picMkLst>
        </pc:picChg>
        <pc:picChg chg="mod">
          <ac:chgData name="Cantin, Alan (he, him | il, lui)" userId="7974130e-6f2c-4fea-8fa3-8885f704feeb" providerId="ADAL" clId="{782201D4-F9B5-4277-BDB3-7D5D978A3249}" dt="2023-04-13T14:19:55.934" v="644" actId="1076"/>
          <ac:picMkLst>
            <pc:docMk/>
            <pc:sldMk cId="2991398134" sldId="260"/>
            <ac:picMk id="6" creationId="{0FCC509B-EFDB-437D-73E2-B612DFE804ED}"/>
          </ac:picMkLst>
        </pc:picChg>
      </pc:sldChg>
      <pc:sldChg chg="del">
        <pc:chgData name="Cantin, Alan (he, him | il, lui)" userId="7974130e-6f2c-4fea-8fa3-8885f704feeb" providerId="ADAL" clId="{782201D4-F9B5-4277-BDB3-7D5D978A3249}" dt="2023-04-11T18:15:54.828" v="0" actId="47"/>
        <pc:sldMkLst>
          <pc:docMk/>
          <pc:sldMk cId="3977245231" sldId="260"/>
        </pc:sldMkLst>
      </pc:sldChg>
      <pc:sldChg chg="addSp delSp modSp mod">
        <pc:chgData name="Cantin, Alan (he, him | il, lui)" userId="7974130e-6f2c-4fea-8fa3-8885f704feeb" providerId="ADAL" clId="{782201D4-F9B5-4277-BDB3-7D5D978A3249}" dt="2023-04-13T14:52:12.404" v="1375" actId="1076"/>
        <pc:sldMkLst>
          <pc:docMk/>
          <pc:sldMk cId="2212283427" sldId="261"/>
        </pc:sldMkLst>
        <pc:picChg chg="add mod modCrop">
          <ac:chgData name="Cantin, Alan (he, him | il, lui)" userId="7974130e-6f2c-4fea-8fa3-8885f704feeb" providerId="ADAL" clId="{782201D4-F9B5-4277-BDB3-7D5D978A3249}" dt="2023-04-13T14:52:12.404" v="1375" actId="1076"/>
          <ac:picMkLst>
            <pc:docMk/>
            <pc:sldMk cId="2212283427" sldId="261"/>
            <ac:picMk id="4" creationId="{9072BB35-640C-724A-75C3-6F5EC1A28815}"/>
          </ac:picMkLst>
        </pc:picChg>
        <pc:picChg chg="del">
          <ac:chgData name="Cantin, Alan (he, him | il, lui)" userId="7974130e-6f2c-4fea-8fa3-8885f704feeb" providerId="ADAL" clId="{782201D4-F9B5-4277-BDB3-7D5D978A3249}" dt="2023-04-13T13:46:43.003" v="496" actId="478"/>
          <ac:picMkLst>
            <pc:docMk/>
            <pc:sldMk cId="2212283427" sldId="261"/>
            <ac:picMk id="12" creationId="{9BA08476-7676-0F17-C08C-B43A54C1766D}"/>
          </ac:picMkLst>
        </pc:picChg>
        <pc:picChg chg="mod">
          <ac:chgData name="Cantin, Alan (he, him | il, lui)" userId="7974130e-6f2c-4fea-8fa3-8885f704feeb" providerId="ADAL" clId="{782201D4-F9B5-4277-BDB3-7D5D978A3249}" dt="2023-04-13T13:46:33.460" v="494" actId="14100"/>
          <ac:picMkLst>
            <pc:docMk/>
            <pc:sldMk cId="2212283427" sldId="261"/>
            <ac:picMk id="19" creationId="{8A2050DE-330A-1DF1-67F8-AEFCBADA67E2}"/>
          </ac:picMkLst>
        </pc:picChg>
      </pc:sldChg>
      <pc:sldChg chg="addSp delSp modSp mod">
        <pc:chgData name="Cantin, Alan (he, him | il, lui)" userId="7974130e-6f2c-4fea-8fa3-8885f704feeb" providerId="ADAL" clId="{782201D4-F9B5-4277-BDB3-7D5D978A3249}" dt="2023-04-17T14:18:48.835" v="2122" actId="1076"/>
        <pc:sldMkLst>
          <pc:docMk/>
          <pc:sldMk cId="3594237707" sldId="264"/>
        </pc:sldMkLst>
        <pc:spChg chg="del">
          <ac:chgData name="Cantin, Alan (he, him | il, lui)" userId="7974130e-6f2c-4fea-8fa3-8885f704feeb" providerId="ADAL" clId="{782201D4-F9B5-4277-BDB3-7D5D978A3249}" dt="2023-04-13T15:17:47.118" v="1476" actId="478"/>
          <ac:spMkLst>
            <pc:docMk/>
            <pc:sldMk cId="3594237707" sldId="264"/>
            <ac:spMk id="2" creationId="{AB6BEED6-0C9D-C07E-D1C4-F17B72E626B5}"/>
          </ac:spMkLst>
        </pc:spChg>
        <pc:spChg chg="add del mod">
          <ac:chgData name="Cantin, Alan (he, him | il, lui)" userId="7974130e-6f2c-4fea-8fa3-8885f704feeb" providerId="ADAL" clId="{782201D4-F9B5-4277-BDB3-7D5D978A3249}" dt="2023-04-13T15:21:34.063" v="1546" actId="478"/>
          <ac:spMkLst>
            <pc:docMk/>
            <pc:sldMk cId="3594237707" sldId="264"/>
            <ac:spMk id="6" creationId="{D1EE6919-E355-187C-278C-5C08724C14C1}"/>
          </ac:spMkLst>
        </pc:spChg>
        <pc:spChg chg="add mod">
          <ac:chgData name="Cantin, Alan (he, him | il, lui)" userId="7974130e-6f2c-4fea-8fa3-8885f704feeb" providerId="ADAL" clId="{782201D4-F9B5-4277-BDB3-7D5D978A3249}" dt="2023-04-13T15:23:22.801" v="1692" actId="1076"/>
          <ac:spMkLst>
            <pc:docMk/>
            <pc:sldMk cId="3594237707" sldId="264"/>
            <ac:spMk id="9" creationId="{6DBA28A6-5B29-6AB9-A5A8-EFDAD69E3484}"/>
          </ac:spMkLst>
        </pc:spChg>
        <pc:spChg chg="add mod">
          <ac:chgData name="Cantin, Alan (he, him | il, lui)" userId="7974130e-6f2c-4fea-8fa3-8885f704feeb" providerId="ADAL" clId="{782201D4-F9B5-4277-BDB3-7D5D978A3249}" dt="2023-04-13T15:22:10.160" v="1577" actId="1076"/>
          <ac:spMkLst>
            <pc:docMk/>
            <pc:sldMk cId="3594237707" sldId="264"/>
            <ac:spMk id="10" creationId="{23F8A1E5-67E4-1A7B-9BAC-99CDFC077D0E}"/>
          </ac:spMkLst>
        </pc:spChg>
        <pc:picChg chg="del">
          <ac:chgData name="Cantin, Alan (he, him | il, lui)" userId="7974130e-6f2c-4fea-8fa3-8885f704feeb" providerId="ADAL" clId="{782201D4-F9B5-4277-BDB3-7D5D978A3249}" dt="2023-04-13T15:17:45.717" v="1475" actId="478"/>
          <ac:picMkLst>
            <pc:docMk/>
            <pc:sldMk cId="3594237707" sldId="264"/>
            <ac:picMk id="4" creationId="{980D280A-F916-8C0A-F1FC-48192815192E}"/>
          </ac:picMkLst>
        </pc:picChg>
        <pc:picChg chg="add mod">
          <ac:chgData name="Cantin, Alan (he, him | il, lui)" userId="7974130e-6f2c-4fea-8fa3-8885f704feeb" providerId="ADAL" clId="{782201D4-F9B5-4277-BDB3-7D5D978A3249}" dt="2023-04-13T15:22:15.357" v="1600" actId="1037"/>
          <ac:picMkLst>
            <pc:docMk/>
            <pc:sldMk cId="3594237707" sldId="264"/>
            <ac:picMk id="7" creationId="{DB1172A4-3AC5-EA5C-B091-BAEB0270492E}"/>
          </ac:picMkLst>
        </pc:picChg>
        <pc:picChg chg="add mod">
          <ac:chgData name="Cantin, Alan (he, him | il, lui)" userId="7974130e-6f2c-4fea-8fa3-8885f704feeb" providerId="ADAL" clId="{782201D4-F9B5-4277-BDB3-7D5D978A3249}" dt="2023-04-17T14:18:48.835" v="2122" actId="1076"/>
          <ac:picMkLst>
            <pc:docMk/>
            <pc:sldMk cId="3594237707" sldId="264"/>
            <ac:picMk id="8" creationId="{FEF55C35-7747-889C-AB2D-BBD6C50F8625}"/>
          </ac:picMkLst>
        </pc:picChg>
      </pc:sldChg>
      <pc:sldChg chg="addSp delSp modSp mod">
        <pc:chgData name="Cantin, Alan (he, him | il, lui)" userId="7974130e-6f2c-4fea-8fa3-8885f704feeb" providerId="ADAL" clId="{782201D4-F9B5-4277-BDB3-7D5D978A3249}" dt="2023-04-13T15:26:05.934" v="1696" actId="1076"/>
        <pc:sldMkLst>
          <pc:docMk/>
          <pc:sldMk cId="1365207291" sldId="265"/>
        </pc:sldMkLst>
        <pc:spChg chg="del mod">
          <ac:chgData name="Cantin, Alan (he, him | il, lui)" userId="7974130e-6f2c-4fea-8fa3-8885f704feeb" providerId="ADAL" clId="{782201D4-F9B5-4277-BDB3-7D5D978A3249}" dt="2023-04-13T15:19:49.158" v="1499" actId="478"/>
          <ac:spMkLst>
            <pc:docMk/>
            <pc:sldMk cId="1365207291" sldId="265"/>
            <ac:spMk id="2" creationId="{9A4C9368-A79F-DD0D-1669-CA2BDBAECD03}"/>
          </ac:spMkLst>
        </pc:spChg>
        <pc:spChg chg="add del mod">
          <ac:chgData name="Cantin, Alan (he, him | il, lui)" userId="7974130e-6f2c-4fea-8fa3-8885f704feeb" providerId="ADAL" clId="{782201D4-F9B5-4277-BDB3-7D5D978A3249}" dt="2023-04-13T15:19:47.023" v="1498" actId="478"/>
          <ac:spMkLst>
            <pc:docMk/>
            <pc:sldMk cId="1365207291" sldId="265"/>
            <ac:spMk id="5" creationId="{2F27DDFD-313E-83D5-C2B7-B76558D8DD8C}"/>
          </ac:spMkLst>
        </pc:spChg>
        <pc:spChg chg="add mod">
          <ac:chgData name="Cantin, Alan (he, him | il, lui)" userId="7974130e-6f2c-4fea-8fa3-8885f704feeb" providerId="ADAL" clId="{782201D4-F9B5-4277-BDB3-7D5D978A3249}" dt="2023-04-13T15:26:05.934" v="1696" actId="1076"/>
          <ac:spMkLst>
            <pc:docMk/>
            <pc:sldMk cId="1365207291" sldId="265"/>
            <ac:spMk id="6" creationId="{B954774A-E176-C285-AF75-7C0E4D9693E7}"/>
          </ac:spMkLst>
        </pc:spChg>
        <pc:picChg chg="del mod">
          <ac:chgData name="Cantin, Alan (he, him | il, lui)" userId="7974130e-6f2c-4fea-8fa3-8885f704feeb" providerId="ADAL" clId="{782201D4-F9B5-4277-BDB3-7D5D978A3249}" dt="2023-04-13T15:19:31.406" v="1493" actId="478"/>
          <ac:picMkLst>
            <pc:docMk/>
            <pc:sldMk cId="1365207291" sldId="265"/>
            <ac:picMk id="4" creationId="{0150365A-32CA-FE08-A63E-AC31607E9BEA}"/>
          </ac:picMkLst>
        </pc:picChg>
        <pc:picChg chg="add mod">
          <ac:chgData name="Cantin, Alan (he, him | il, lui)" userId="7974130e-6f2c-4fea-8fa3-8885f704feeb" providerId="ADAL" clId="{782201D4-F9B5-4277-BDB3-7D5D978A3249}" dt="2023-04-13T15:26:05.934" v="1696" actId="1076"/>
          <ac:picMkLst>
            <pc:docMk/>
            <pc:sldMk cId="1365207291" sldId="265"/>
            <ac:picMk id="7" creationId="{AE853948-5C25-C78C-77F2-430CE996D3D1}"/>
          </ac:picMkLst>
        </pc:picChg>
        <pc:picChg chg="add mod">
          <ac:chgData name="Cantin, Alan (he, him | il, lui)" userId="7974130e-6f2c-4fea-8fa3-8885f704feeb" providerId="ADAL" clId="{782201D4-F9B5-4277-BDB3-7D5D978A3249}" dt="2023-04-13T15:26:05.934" v="1696" actId="1076"/>
          <ac:picMkLst>
            <pc:docMk/>
            <pc:sldMk cId="1365207291" sldId="265"/>
            <ac:picMk id="8" creationId="{A7B18FAD-5BDE-7141-8B70-9BCAC3F05CFD}"/>
          </ac:picMkLst>
        </pc:picChg>
      </pc:sldChg>
      <pc:sldChg chg="addSp delSp modSp mod modNotesTx">
        <pc:chgData name="Cantin, Alan (he, him | il, lui)" userId="7974130e-6f2c-4fea-8fa3-8885f704feeb" providerId="ADAL" clId="{782201D4-F9B5-4277-BDB3-7D5D978A3249}" dt="2023-04-14T11:54:00.320" v="2118" actId="5793"/>
        <pc:sldMkLst>
          <pc:docMk/>
          <pc:sldMk cId="3054928883" sldId="266"/>
        </pc:sldMkLst>
        <pc:spChg chg="mod">
          <ac:chgData name="Cantin, Alan (he, him | il, lui)" userId="7974130e-6f2c-4fea-8fa3-8885f704feeb" providerId="ADAL" clId="{782201D4-F9B5-4277-BDB3-7D5D978A3249}" dt="2023-04-13T14:09:13.089" v="523" actId="404"/>
          <ac:spMkLst>
            <pc:docMk/>
            <pc:sldMk cId="3054928883" sldId="266"/>
            <ac:spMk id="3" creationId="{8ED9BDF0-F747-8206-8675-2157C2CE5BAD}"/>
          </ac:spMkLst>
        </pc:spChg>
        <pc:spChg chg="add del mod">
          <ac:chgData name="Cantin, Alan (he, him | il, lui)" userId="7974130e-6f2c-4fea-8fa3-8885f704feeb" providerId="ADAL" clId="{782201D4-F9B5-4277-BDB3-7D5D978A3249}" dt="2023-04-13T14:09:57.602" v="532" actId="20577"/>
          <ac:spMkLst>
            <pc:docMk/>
            <pc:sldMk cId="3054928883" sldId="266"/>
            <ac:spMk id="12" creationId="{E11F8F42-82A9-FE16-5B3D-5C1B2390206C}"/>
          </ac:spMkLst>
        </pc:spChg>
      </pc:sldChg>
      <pc:sldChg chg="modSp mod">
        <pc:chgData name="Cantin, Alan (he, him | il, lui)" userId="7974130e-6f2c-4fea-8fa3-8885f704feeb" providerId="ADAL" clId="{782201D4-F9B5-4277-BDB3-7D5D978A3249}" dt="2023-04-13T15:41:03.578" v="1793" actId="20577"/>
        <pc:sldMkLst>
          <pc:docMk/>
          <pc:sldMk cId="2901442176" sldId="268"/>
        </pc:sldMkLst>
        <pc:spChg chg="mod">
          <ac:chgData name="Cantin, Alan (he, him | il, lui)" userId="7974130e-6f2c-4fea-8fa3-8885f704feeb" providerId="ADAL" clId="{782201D4-F9B5-4277-BDB3-7D5D978A3249}" dt="2023-04-13T15:40:22.115" v="1706" actId="14100"/>
          <ac:spMkLst>
            <pc:docMk/>
            <pc:sldMk cId="2901442176" sldId="268"/>
            <ac:spMk id="2" creationId="{0F7A9DE2-55CA-4A67-69D9-D195AF6906F0}"/>
          </ac:spMkLst>
        </pc:spChg>
        <pc:spChg chg="mod">
          <ac:chgData name="Cantin, Alan (he, him | il, lui)" userId="7974130e-6f2c-4fea-8fa3-8885f704feeb" providerId="ADAL" clId="{782201D4-F9B5-4277-BDB3-7D5D978A3249}" dt="2023-04-13T15:41:03.578" v="1793" actId="20577"/>
          <ac:spMkLst>
            <pc:docMk/>
            <pc:sldMk cId="2901442176" sldId="268"/>
            <ac:spMk id="3" creationId="{8ED9BDF0-F747-8206-8675-2157C2CE5BAD}"/>
          </ac:spMkLst>
        </pc:spChg>
        <pc:picChg chg="mod">
          <ac:chgData name="Cantin, Alan (he, him | il, lui)" userId="7974130e-6f2c-4fea-8fa3-8885f704feeb" providerId="ADAL" clId="{782201D4-F9B5-4277-BDB3-7D5D978A3249}" dt="2023-04-13T15:40:19.150" v="1705" actId="14100"/>
          <ac:picMkLst>
            <pc:docMk/>
            <pc:sldMk cId="2901442176" sldId="268"/>
            <ac:picMk id="4" creationId="{A35037C2-76BB-5073-8E12-0D20AD79C406}"/>
          </ac:picMkLst>
        </pc:picChg>
      </pc:sldChg>
      <pc:sldChg chg="modSp mod">
        <pc:chgData name="Cantin, Alan (he, him | il, lui)" userId="7974130e-6f2c-4fea-8fa3-8885f704feeb" providerId="ADAL" clId="{782201D4-F9B5-4277-BDB3-7D5D978A3249}" dt="2023-04-14T11:53:45.780" v="2115" actId="6549"/>
        <pc:sldMkLst>
          <pc:docMk/>
          <pc:sldMk cId="17579840" sldId="269"/>
        </pc:sldMkLst>
        <pc:spChg chg="mod">
          <ac:chgData name="Cantin, Alan (he, him | il, lui)" userId="7974130e-6f2c-4fea-8fa3-8885f704feeb" providerId="ADAL" clId="{782201D4-F9B5-4277-BDB3-7D5D978A3249}" dt="2023-04-14T11:53:45.780" v="2115" actId="6549"/>
          <ac:spMkLst>
            <pc:docMk/>
            <pc:sldMk cId="17579840" sldId="269"/>
            <ac:spMk id="2" creationId="{FAF0A67E-0E41-2BB5-FDA5-B6CE1A95789A}"/>
          </ac:spMkLst>
        </pc:spChg>
      </pc:sldChg>
      <pc:sldChg chg="modSp mod">
        <pc:chgData name="Cantin, Alan (he, him | il, lui)" userId="7974130e-6f2c-4fea-8fa3-8885f704feeb" providerId="ADAL" clId="{782201D4-F9B5-4277-BDB3-7D5D978A3249}" dt="2023-04-17T14:13:59.920" v="2121" actId="1076"/>
        <pc:sldMkLst>
          <pc:docMk/>
          <pc:sldMk cId="1482622832" sldId="270"/>
        </pc:sldMkLst>
        <pc:spChg chg="mod">
          <ac:chgData name="Cantin, Alan (he, him | il, lui)" userId="7974130e-6f2c-4fea-8fa3-8885f704feeb" providerId="ADAL" clId="{782201D4-F9B5-4277-BDB3-7D5D978A3249}" dt="2023-04-17T14:13:59.920" v="2121" actId="1076"/>
          <ac:spMkLst>
            <pc:docMk/>
            <pc:sldMk cId="1482622832" sldId="270"/>
            <ac:spMk id="3" creationId="{94303440-A645-D87B-B25D-FA9EC94984A4}"/>
          </ac:spMkLst>
        </pc:spChg>
      </pc:sldChg>
      <pc:sldChg chg="del mod modShow">
        <pc:chgData name="Cantin, Alan (he, him | il, lui)" userId="7974130e-6f2c-4fea-8fa3-8885f704feeb" providerId="ADAL" clId="{782201D4-F9B5-4277-BDB3-7D5D978A3249}" dt="2023-04-13T15:40:09.771" v="1703" actId="47"/>
        <pc:sldMkLst>
          <pc:docMk/>
          <pc:sldMk cId="27936523" sldId="271"/>
        </pc:sldMkLst>
      </pc:sldChg>
      <pc:sldChg chg="modSp del mod">
        <pc:chgData name="Cantin, Alan (he, him | il, lui)" userId="7974130e-6f2c-4fea-8fa3-8885f704feeb" providerId="ADAL" clId="{782201D4-F9B5-4277-BDB3-7D5D978A3249}" dt="2023-04-14T11:51:49.665" v="2037" actId="2696"/>
        <pc:sldMkLst>
          <pc:docMk/>
          <pc:sldMk cId="2197237074" sldId="272"/>
        </pc:sldMkLst>
        <pc:spChg chg="mod">
          <ac:chgData name="Cantin, Alan (he, him | il, lui)" userId="7974130e-6f2c-4fea-8fa3-8885f704feeb" providerId="ADAL" clId="{782201D4-F9B5-4277-BDB3-7D5D978A3249}" dt="2023-04-14T11:51:19.036" v="2035" actId="21"/>
          <ac:spMkLst>
            <pc:docMk/>
            <pc:sldMk cId="2197237074" sldId="272"/>
            <ac:spMk id="2" creationId="{F50F8B33-A9D0-8E74-FDEA-C7F522397CE7}"/>
          </ac:spMkLst>
        </pc:spChg>
        <pc:spChg chg="mod">
          <ac:chgData name="Cantin, Alan (he, him | il, lui)" userId="7974130e-6f2c-4fea-8fa3-8885f704feeb" providerId="ADAL" clId="{782201D4-F9B5-4277-BDB3-7D5D978A3249}" dt="2023-04-13T15:41:20.299" v="1839" actId="20577"/>
          <ac:spMkLst>
            <pc:docMk/>
            <pc:sldMk cId="2197237074" sldId="272"/>
            <ac:spMk id="3" creationId="{9B387357-191F-FAC5-8228-F857B0E662AF}"/>
          </ac:spMkLst>
        </pc:spChg>
      </pc:sldChg>
      <pc:sldChg chg="del">
        <pc:chgData name="Cantin, Alan (he, him | il, lui)" userId="7974130e-6f2c-4fea-8fa3-8885f704feeb" providerId="ADAL" clId="{782201D4-F9B5-4277-BDB3-7D5D978A3249}" dt="2023-04-14T11:51:06.498" v="2033" actId="47"/>
        <pc:sldMkLst>
          <pc:docMk/>
          <pc:sldMk cId="1022098223" sldId="273"/>
        </pc:sldMkLst>
      </pc:sldChg>
      <pc:sldChg chg="modSp new del mod">
        <pc:chgData name="Cantin, Alan (he, him | il, lui)" userId="7974130e-6f2c-4fea-8fa3-8885f704feeb" providerId="ADAL" clId="{782201D4-F9B5-4277-BDB3-7D5D978A3249}" dt="2023-04-13T15:49:24.880" v="2031" actId="2696"/>
        <pc:sldMkLst>
          <pc:docMk/>
          <pc:sldMk cId="1137474217" sldId="274"/>
        </pc:sldMkLst>
        <pc:spChg chg="mod">
          <ac:chgData name="Cantin, Alan (he, him | il, lui)" userId="7974130e-6f2c-4fea-8fa3-8885f704feeb" providerId="ADAL" clId="{782201D4-F9B5-4277-BDB3-7D5D978A3249}" dt="2023-04-13T15:49:20.854" v="2030" actId="6549"/>
          <ac:spMkLst>
            <pc:docMk/>
            <pc:sldMk cId="1137474217" sldId="274"/>
            <ac:spMk id="2" creationId="{C72DD1C6-907E-6BF7-4AC0-327FC43A8E8D}"/>
          </ac:spMkLst>
        </pc:spChg>
      </pc:sldChg>
      <pc:sldMasterChg chg="modSldLayout">
        <pc:chgData name="Cantin, Alan (he, him | il, lui)" userId="7974130e-6f2c-4fea-8fa3-8885f704feeb" providerId="ADAL" clId="{782201D4-F9B5-4277-BDB3-7D5D978A3249}" dt="2023-04-11T19:14:08.842" v="458" actId="20577"/>
        <pc:sldMasterMkLst>
          <pc:docMk/>
          <pc:sldMasterMk cId="0" sldId="2147483653"/>
        </pc:sldMasterMkLst>
        <pc:sldLayoutChg chg="modSp mod">
          <pc:chgData name="Cantin, Alan (he, him | il, lui)" userId="7974130e-6f2c-4fea-8fa3-8885f704feeb" providerId="ADAL" clId="{782201D4-F9B5-4277-BDB3-7D5D978A3249}" dt="2023-04-11T19:14:08.842" v="458" actId="20577"/>
          <pc:sldLayoutMkLst>
            <pc:docMk/>
            <pc:sldMasterMk cId="0" sldId="2147483653"/>
            <pc:sldLayoutMk cId="0" sldId="2147483648"/>
          </pc:sldLayoutMkLst>
          <pc:spChg chg="mod">
            <ac:chgData name="Cantin, Alan (he, him | il, lui)" userId="7974130e-6f2c-4fea-8fa3-8885f704feeb" providerId="ADAL" clId="{782201D4-F9B5-4277-BDB3-7D5D978A3249}" dt="2023-04-11T19:14:08.842" v="458" actId="20577"/>
            <ac:spMkLst>
              <pc:docMk/>
              <pc:sldMasterMk cId="0" sldId="2147483653"/>
              <pc:sldLayoutMk cId="0" sldId="2147483648"/>
              <ac:spMk id="3" creationId="{A185018F-F1B9-339C-BA2E-1A6C1EA98484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F50F5-B3E5-4572-BBA4-9FAE7EBF060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8E1800F5-684D-495A-9B05-FB9E152090FB}">
      <dgm:prSet phldrT="[Text]"/>
      <dgm:spPr/>
      <dgm:t>
        <a:bodyPr/>
        <a:lstStyle/>
        <a:p>
          <a:r>
            <a:rPr lang="en-CA" dirty="0"/>
            <a:t>Science Development</a:t>
          </a:r>
        </a:p>
      </dgm:t>
    </dgm:pt>
    <dgm:pt modelId="{56EDA5E1-2005-4959-8F66-BEC1FB4C6D69}" type="parTrans" cxnId="{F81FAF59-67D6-453F-970D-7986E3312712}">
      <dgm:prSet/>
      <dgm:spPr/>
      <dgm:t>
        <a:bodyPr/>
        <a:lstStyle/>
        <a:p>
          <a:endParaRPr lang="en-CA"/>
        </a:p>
      </dgm:t>
    </dgm:pt>
    <dgm:pt modelId="{E5F4F105-3A6E-4528-9F24-7683A1427391}" type="sibTrans" cxnId="{F81FAF59-67D6-453F-970D-7986E3312712}">
      <dgm:prSet/>
      <dgm:spPr/>
      <dgm:t>
        <a:bodyPr/>
        <a:lstStyle/>
        <a:p>
          <a:endParaRPr lang="en-CA"/>
        </a:p>
      </dgm:t>
    </dgm:pt>
    <dgm:pt modelId="{82A96B29-34EF-49F4-895C-19516C844F79}">
      <dgm:prSet phldrT="[Text]"/>
      <dgm:spPr/>
      <dgm:t>
        <a:bodyPr/>
        <a:lstStyle/>
        <a:p>
          <a:r>
            <a:rPr lang="en-CA" dirty="0"/>
            <a:t>Software Contracting</a:t>
          </a:r>
        </a:p>
      </dgm:t>
    </dgm:pt>
    <dgm:pt modelId="{6A4A337D-587F-4166-856C-A5335DA99FE4}" type="parTrans" cxnId="{6C1BED99-406B-4C11-BFF4-D3E177DD7565}">
      <dgm:prSet/>
      <dgm:spPr/>
      <dgm:t>
        <a:bodyPr/>
        <a:lstStyle/>
        <a:p>
          <a:endParaRPr lang="en-CA"/>
        </a:p>
      </dgm:t>
    </dgm:pt>
    <dgm:pt modelId="{F73FF083-C1B0-49CE-BC28-D05099851D6D}" type="sibTrans" cxnId="{6C1BED99-406B-4C11-BFF4-D3E177DD7565}">
      <dgm:prSet/>
      <dgm:spPr/>
      <dgm:t>
        <a:bodyPr/>
        <a:lstStyle/>
        <a:p>
          <a:endParaRPr lang="en-CA"/>
        </a:p>
      </dgm:t>
    </dgm:pt>
    <dgm:pt modelId="{623DCAD2-C560-415B-A4BA-8681066ED4B7}">
      <dgm:prSet phldrT="[Text]"/>
      <dgm:spPr/>
      <dgm:t>
        <a:bodyPr/>
        <a:lstStyle/>
        <a:p>
          <a:r>
            <a:rPr lang="en-CA" dirty="0"/>
            <a:t>SOC Implementation</a:t>
          </a:r>
        </a:p>
      </dgm:t>
    </dgm:pt>
    <dgm:pt modelId="{14A69DC3-B8DA-4AEA-8110-DB57F957DE8C}" type="parTrans" cxnId="{9D8891A0-157F-4FA6-9C2F-82554D0EDCC0}">
      <dgm:prSet/>
      <dgm:spPr/>
      <dgm:t>
        <a:bodyPr/>
        <a:lstStyle/>
        <a:p>
          <a:endParaRPr lang="en-CA"/>
        </a:p>
      </dgm:t>
    </dgm:pt>
    <dgm:pt modelId="{3F4260B1-E25C-40CE-8CF6-95525A82F434}" type="sibTrans" cxnId="{9D8891A0-157F-4FA6-9C2F-82554D0EDCC0}">
      <dgm:prSet/>
      <dgm:spPr/>
      <dgm:t>
        <a:bodyPr/>
        <a:lstStyle/>
        <a:p>
          <a:endParaRPr lang="en-CA"/>
        </a:p>
      </dgm:t>
    </dgm:pt>
    <dgm:pt modelId="{08A7D637-A0D0-47CF-AB03-414CDEA89C59}">
      <dgm:prSet phldrT="[Text]"/>
      <dgm:spPr/>
      <dgm:t>
        <a:bodyPr/>
        <a:lstStyle/>
        <a:p>
          <a:r>
            <a:rPr lang="en-CA" dirty="0"/>
            <a:t>Operations</a:t>
          </a:r>
        </a:p>
      </dgm:t>
    </dgm:pt>
    <dgm:pt modelId="{8484A0EA-D0CB-4ADE-ACB4-A9FF1A5C463B}" type="parTrans" cxnId="{076D6283-C3CE-4494-8437-120195D366BD}">
      <dgm:prSet/>
      <dgm:spPr/>
      <dgm:t>
        <a:bodyPr/>
        <a:lstStyle/>
        <a:p>
          <a:endParaRPr lang="en-CA"/>
        </a:p>
      </dgm:t>
    </dgm:pt>
    <dgm:pt modelId="{E944CA3F-92E1-467E-B22D-986BC22B8C48}" type="sibTrans" cxnId="{076D6283-C3CE-4494-8437-120195D366BD}">
      <dgm:prSet/>
      <dgm:spPr/>
      <dgm:t>
        <a:bodyPr/>
        <a:lstStyle/>
        <a:p>
          <a:endParaRPr lang="en-CA"/>
        </a:p>
      </dgm:t>
    </dgm:pt>
    <dgm:pt modelId="{31ACF17B-AD9C-4680-8A02-C406EC434F9F}" type="pres">
      <dgm:prSet presAssocID="{90BF50F5-B3E5-4572-BBA4-9FAE7EBF0602}" presName="Name0" presStyleCnt="0">
        <dgm:presLayoutVars>
          <dgm:dir/>
          <dgm:animLvl val="lvl"/>
          <dgm:resizeHandles val="exact"/>
        </dgm:presLayoutVars>
      </dgm:prSet>
      <dgm:spPr/>
    </dgm:pt>
    <dgm:pt modelId="{06FF5D60-FD6B-4205-920C-ECCC638BBEB1}" type="pres">
      <dgm:prSet presAssocID="{8E1800F5-684D-495A-9B05-FB9E152090F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11565C-BB75-4BCF-9DFC-E96F4D307E7D}" type="pres">
      <dgm:prSet presAssocID="{E5F4F105-3A6E-4528-9F24-7683A1427391}" presName="parTxOnlySpace" presStyleCnt="0"/>
      <dgm:spPr/>
    </dgm:pt>
    <dgm:pt modelId="{DD37BC86-56F0-49EB-9FC5-D90C1DA60619}" type="pres">
      <dgm:prSet presAssocID="{82A96B29-34EF-49F4-895C-19516C844F7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926554-9B87-4DA0-B62C-F22245B48848}" type="pres">
      <dgm:prSet presAssocID="{F73FF083-C1B0-49CE-BC28-D05099851D6D}" presName="parTxOnlySpace" presStyleCnt="0"/>
      <dgm:spPr/>
    </dgm:pt>
    <dgm:pt modelId="{7B711DAF-A239-4A18-B2F7-99838363FDB5}" type="pres">
      <dgm:prSet presAssocID="{623DCAD2-C560-415B-A4BA-8681066ED4B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BE383E-7D03-40EC-8945-A48C6B72BE76}" type="pres">
      <dgm:prSet presAssocID="{3F4260B1-E25C-40CE-8CF6-95525A82F434}" presName="parTxOnlySpace" presStyleCnt="0"/>
      <dgm:spPr/>
    </dgm:pt>
    <dgm:pt modelId="{AB4D9F6D-2507-4D03-95AA-0515319F2C56}" type="pres">
      <dgm:prSet presAssocID="{08A7D637-A0D0-47CF-AB03-414CDEA89C5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9BCC40-0E5C-473B-ABE6-6DD40CCEAF6A}" type="presOf" srcId="{623DCAD2-C560-415B-A4BA-8681066ED4B7}" destId="{7B711DAF-A239-4A18-B2F7-99838363FDB5}" srcOrd="0" destOrd="0" presId="urn:microsoft.com/office/officeart/2005/8/layout/chevron1"/>
    <dgm:cxn modelId="{72E75E68-7048-4A9E-B0F5-45DCF9E86D11}" type="presOf" srcId="{82A96B29-34EF-49F4-895C-19516C844F79}" destId="{DD37BC86-56F0-49EB-9FC5-D90C1DA60619}" srcOrd="0" destOrd="0" presId="urn:microsoft.com/office/officeart/2005/8/layout/chevron1"/>
    <dgm:cxn modelId="{F81FAF59-67D6-453F-970D-7986E3312712}" srcId="{90BF50F5-B3E5-4572-BBA4-9FAE7EBF0602}" destId="{8E1800F5-684D-495A-9B05-FB9E152090FB}" srcOrd="0" destOrd="0" parTransId="{56EDA5E1-2005-4959-8F66-BEC1FB4C6D69}" sibTransId="{E5F4F105-3A6E-4528-9F24-7683A1427391}"/>
    <dgm:cxn modelId="{076D6283-C3CE-4494-8437-120195D366BD}" srcId="{90BF50F5-B3E5-4572-BBA4-9FAE7EBF0602}" destId="{08A7D637-A0D0-47CF-AB03-414CDEA89C59}" srcOrd="3" destOrd="0" parTransId="{8484A0EA-D0CB-4ADE-ACB4-A9FF1A5C463B}" sibTransId="{E944CA3F-92E1-467E-B22D-986BC22B8C48}"/>
    <dgm:cxn modelId="{6C1BED99-406B-4C11-BFF4-D3E177DD7565}" srcId="{90BF50F5-B3E5-4572-BBA4-9FAE7EBF0602}" destId="{82A96B29-34EF-49F4-895C-19516C844F79}" srcOrd="1" destOrd="0" parTransId="{6A4A337D-587F-4166-856C-A5335DA99FE4}" sibTransId="{F73FF083-C1B0-49CE-BC28-D05099851D6D}"/>
    <dgm:cxn modelId="{9D8891A0-157F-4FA6-9C2F-82554D0EDCC0}" srcId="{90BF50F5-B3E5-4572-BBA4-9FAE7EBF0602}" destId="{623DCAD2-C560-415B-A4BA-8681066ED4B7}" srcOrd="2" destOrd="0" parTransId="{14A69DC3-B8DA-4AEA-8110-DB57F957DE8C}" sibTransId="{3F4260B1-E25C-40CE-8CF6-95525A82F434}"/>
    <dgm:cxn modelId="{670D6FB1-28B9-43AA-A39F-E550E1232324}" type="presOf" srcId="{90BF50F5-B3E5-4572-BBA4-9FAE7EBF0602}" destId="{31ACF17B-AD9C-4680-8A02-C406EC434F9F}" srcOrd="0" destOrd="0" presId="urn:microsoft.com/office/officeart/2005/8/layout/chevron1"/>
    <dgm:cxn modelId="{2278D8E7-EF6B-46FE-862F-F5F2CFD5021C}" type="presOf" srcId="{8E1800F5-684D-495A-9B05-FB9E152090FB}" destId="{06FF5D60-FD6B-4205-920C-ECCC638BBEB1}" srcOrd="0" destOrd="0" presId="urn:microsoft.com/office/officeart/2005/8/layout/chevron1"/>
    <dgm:cxn modelId="{C2EE28FF-0B44-44D4-9EA0-FBEFC1FF1867}" type="presOf" srcId="{08A7D637-A0D0-47CF-AB03-414CDEA89C59}" destId="{AB4D9F6D-2507-4D03-95AA-0515319F2C56}" srcOrd="0" destOrd="0" presId="urn:microsoft.com/office/officeart/2005/8/layout/chevron1"/>
    <dgm:cxn modelId="{A509C719-C9F0-4011-BE85-79EF202E09CB}" type="presParOf" srcId="{31ACF17B-AD9C-4680-8A02-C406EC434F9F}" destId="{06FF5D60-FD6B-4205-920C-ECCC638BBEB1}" srcOrd="0" destOrd="0" presId="urn:microsoft.com/office/officeart/2005/8/layout/chevron1"/>
    <dgm:cxn modelId="{D4E292CC-3FE7-4E87-BFE2-61F784D3229E}" type="presParOf" srcId="{31ACF17B-AD9C-4680-8A02-C406EC434F9F}" destId="{C911565C-BB75-4BCF-9DFC-E96F4D307E7D}" srcOrd="1" destOrd="0" presId="urn:microsoft.com/office/officeart/2005/8/layout/chevron1"/>
    <dgm:cxn modelId="{AD065C84-2344-4594-BE88-DE20CABCBF0F}" type="presParOf" srcId="{31ACF17B-AD9C-4680-8A02-C406EC434F9F}" destId="{DD37BC86-56F0-49EB-9FC5-D90C1DA60619}" srcOrd="2" destOrd="0" presId="urn:microsoft.com/office/officeart/2005/8/layout/chevron1"/>
    <dgm:cxn modelId="{4AF39869-243C-41A7-A6EB-51E51E2CAD77}" type="presParOf" srcId="{31ACF17B-AD9C-4680-8A02-C406EC434F9F}" destId="{39926554-9B87-4DA0-B62C-F22245B48848}" srcOrd="3" destOrd="0" presId="urn:microsoft.com/office/officeart/2005/8/layout/chevron1"/>
    <dgm:cxn modelId="{E47697FD-17CF-4449-9A72-6E4A52E9829A}" type="presParOf" srcId="{31ACF17B-AD9C-4680-8A02-C406EC434F9F}" destId="{7B711DAF-A239-4A18-B2F7-99838363FDB5}" srcOrd="4" destOrd="0" presId="urn:microsoft.com/office/officeart/2005/8/layout/chevron1"/>
    <dgm:cxn modelId="{339EB86C-5F0E-4D24-A18D-6897800B20F2}" type="presParOf" srcId="{31ACF17B-AD9C-4680-8A02-C406EC434F9F}" destId="{E4BE383E-7D03-40EC-8945-A48C6B72BE76}" srcOrd="5" destOrd="0" presId="urn:microsoft.com/office/officeart/2005/8/layout/chevron1"/>
    <dgm:cxn modelId="{A1680230-C919-4D5A-BB4A-7CD8526CF5B6}" type="presParOf" srcId="{31ACF17B-AD9C-4680-8A02-C406EC434F9F}" destId="{AB4D9F6D-2507-4D03-95AA-0515319F2C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F5D60-FD6B-4205-920C-ECCC638BBEB1}">
      <dsp:nvSpPr>
        <dsp:cNvPr id="0" name=""/>
        <dsp:cNvSpPr/>
      </dsp:nvSpPr>
      <dsp:spPr>
        <a:xfrm>
          <a:off x="4609" y="881557"/>
          <a:ext cx="2683043" cy="107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Science Development</a:t>
          </a:r>
        </a:p>
      </dsp:txBody>
      <dsp:txXfrm>
        <a:off x="541218" y="881557"/>
        <a:ext cx="1609826" cy="1073217"/>
      </dsp:txXfrm>
    </dsp:sp>
    <dsp:sp modelId="{DD37BC86-56F0-49EB-9FC5-D90C1DA60619}">
      <dsp:nvSpPr>
        <dsp:cNvPr id="0" name=""/>
        <dsp:cNvSpPr/>
      </dsp:nvSpPr>
      <dsp:spPr>
        <a:xfrm>
          <a:off x="2419348" y="881557"/>
          <a:ext cx="2683043" cy="107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Software Contracting</a:t>
          </a:r>
        </a:p>
      </dsp:txBody>
      <dsp:txXfrm>
        <a:off x="2955957" y="881557"/>
        <a:ext cx="1609826" cy="1073217"/>
      </dsp:txXfrm>
    </dsp:sp>
    <dsp:sp modelId="{7B711DAF-A239-4A18-B2F7-99838363FDB5}">
      <dsp:nvSpPr>
        <dsp:cNvPr id="0" name=""/>
        <dsp:cNvSpPr/>
      </dsp:nvSpPr>
      <dsp:spPr>
        <a:xfrm>
          <a:off x="4834087" y="881557"/>
          <a:ext cx="2683043" cy="107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SOC Implementation</a:t>
          </a:r>
        </a:p>
      </dsp:txBody>
      <dsp:txXfrm>
        <a:off x="5370696" y="881557"/>
        <a:ext cx="1609826" cy="1073217"/>
      </dsp:txXfrm>
    </dsp:sp>
    <dsp:sp modelId="{AB4D9F6D-2507-4D03-95AA-0515319F2C56}">
      <dsp:nvSpPr>
        <dsp:cNvPr id="0" name=""/>
        <dsp:cNvSpPr/>
      </dsp:nvSpPr>
      <dsp:spPr>
        <a:xfrm>
          <a:off x="7248827" y="881557"/>
          <a:ext cx="2683043" cy="107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Operations</a:t>
          </a:r>
        </a:p>
      </dsp:txBody>
      <dsp:txXfrm>
        <a:off x="7785436" y="881557"/>
        <a:ext cx="1609826" cy="1073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522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15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28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797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311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173971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 userDrawn="1"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5018F-F1B9-339C-BA2E-1A6C1EA98484}"/>
              </a:ext>
            </a:extLst>
          </p:cNvPr>
          <p:cNvSpPr txBox="1"/>
          <p:nvPr userDrawn="1"/>
        </p:nvSpPr>
        <p:spPr>
          <a:xfrm>
            <a:off x="5566188" y="4899149"/>
            <a:ext cx="630936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Alan Cantin, Natural Resources Canada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2023.04.19_10.10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</a:rPr>
              <a:t>18-20 April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18-20 April,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lan.cantin@nrcan-rncan.g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6" y="175938"/>
            <a:ext cx="878507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Planned use case of ML in the </a:t>
            </a:r>
            <a:r>
              <a:rPr lang="en-GB" sz="7500" dirty="0" err="1"/>
              <a:t>WildfireSat</a:t>
            </a:r>
            <a:r>
              <a:rPr lang="en-GB" sz="7500" dirty="0"/>
              <a:t> mission </a:t>
            </a:r>
            <a:endParaRPr sz="7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B0CF7-8DCB-92B1-CEED-2159249A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Waterbody ID – an ML approach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954774A-E176-C285-AF75-7C0E4D9693E7}"/>
              </a:ext>
            </a:extLst>
          </p:cNvPr>
          <p:cNvSpPr txBox="1">
            <a:spLocks/>
          </p:cNvSpPr>
          <p:nvPr/>
        </p:nvSpPr>
        <p:spPr>
          <a:xfrm>
            <a:off x="291830" y="1747586"/>
            <a:ext cx="6347095" cy="210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1400" dirty="0"/>
              <a:t>2018 Red Lake, ON flights of actively burning fires (single-band MWIR)</a:t>
            </a:r>
          </a:p>
          <a:p>
            <a:r>
              <a:rPr lang="en-CA" sz="1400" dirty="0"/>
              <a:t>Hand-drawn waterbody dataset</a:t>
            </a:r>
          </a:p>
          <a:p>
            <a:r>
              <a:rPr lang="en-CA" sz="1400" dirty="0"/>
              <a:t>Comparison with </a:t>
            </a:r>
            <a:r>
              <a:rPr lang="en-CA" sz="1400" dirty="0" err="1"/>
              <a:t>CanVec</a:t>
            </a:r>
            <a:r>
              <a:rPr lang="en-CA" sz="1400" dirty="0"/>
              <a:t> Baseline Data</a:t>
            </a:r>
          </a:p>
          <a:p>
            <a:r>
              <a:rPr lang="en-CA" sz="1400" dirty="0"/>
              <a:t>Standard image filters</a:t>
            </a:r>
          </a:p>
          <a:p>
            <a:r>
              <a:rPr lang="en-CA" sz="1400" dirty="0"/>
              <a:t>Random Forest (combination of many filters)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53948-5C25-C78C-77F2-430CE996D3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 bwMode="auto">
          <a:xfrm>
            <a:off x="6738894" y="1634663"/>
            <a:ext cx="5365557" cy="4342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18FAD-5BDE-7141-8B70-9BCAC3F05C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11559"/>
            <a:ext cx="6533026" cy="1965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520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9BDF0-F747-8206-8675-2157C2CE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/>
              <a:t>WildfireSat</a:t>
            </a:r>
            <a:r>
              <a:rPr lang="en-CA" sz="3600" dirty="0"/>
              <a:t> Product Development pathway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97145E-F300-D951-ED31-1C7DC93B7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859251"/>
              </p:ext>
            </p:extLst>
          </p:nvPr>
        </p:nvGraphicFramePr>
        <p:xfrm>
          <a:off x="1127760" y="1237827"/>
          <a:ext cx="9936480" cy="283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5C4694-6886-AFC2-F3CB-0CB6E9DBA372}"/>
              </a:ext>
            </a:extLst>
          </p:cNvPr>
          <p:cNvSpPr txBox="1"/>
          <p:nvPr/>
        </p:nvSpPr>
        <p:spPr>
          <a:xfrm>
            <a:off x="1127760" y="3772270"/>
            <a:ext cx="2353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Software dev guardrails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Development of ATBDs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Sandbox environment in CWFIF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End-User engagement</a:t>
            </a: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2488-A02F-D0BA-6FFD-20E581A4003C}"/>
              </a:ext>
            </a:extLst>
          </p:cNvPr>
          <p:cNvSpPr txBox="1"/>
          <p:nvPr/>
        </p:nvSpPr>
        <p:spPr>
          <a:xfrm>
            <a:off x="3481289" y="3772270"/>
            <a:ext cx="2614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Provide I/O and ATBD to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ML model contracting still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Oversight from </a:t>
            </a:r>
            <a:r>
              <a:rPr lang="en-CA" dirty="0" err="1"/>
              <a:t>GoC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C4788-1DE5-F0A5-ADF5-DDE19C9C7584}"/>
              </a:ext>
            </a:extLst>
          </p:cNvPr>
          <p:cNvSpPr txBox="1"/>
          <p:nvPr/>
        </p:nvSpPr>
        <p:spPr>
          <a:xfrm>
            <a:off x="5965409" y="3775180"/>
            <a:ext cx="2614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Contractor + </a:t>
            </a:r>
            <a:r>
              <a:rPr lang="en-CA" dirty="0" err="1"/>
              <a:t>GoC</a:t>
            </a:r>
            <a:r>
              <a:rPr lang="en-CA" dirty="0"/>
              <a:t> to implement side-by-side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Implement in cloud-based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Following CWFIF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End-user engagement</a:t>
            </a:r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6649E-6EDA-3233-9DC2-BA8BC36B41EB}"/>
              </a:ext>
            </a:extLst>
          </p:cNvPr>
          <p:cNvSpPr txBox="1"/>
          <p:nvPr/>
        </p:nvSpPr>
        <p:spPr>
          <a:xfrm>
            <a:off x="8449529" y="3772270"/>
            <a:ext cx="261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GoC</a:t>
            </a:r>
            <a:r>
              <a:rPr lang="en-CA" dirty="0"/>
              <a:t>-led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End-user engagement</a:t>
            </a:r>
          </a:p>
        </p:txBody>
      </p:sp>
    </p:spTree>
    <p:extLst>
      <p:ext uri="{BB962C8B-B14F-4D97-AF65-F5344CB8AC3E}">
        <p14:creationId xmlns:p14="http://schemas.microsoft.com/office/powerpoint/2010/main" val="305492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7A9DE2-55CA-4A67-69D9-D195AF69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4247767" cy="4662871"/>
          </a:xfrm>
        </p:spPr>
        <p:txBody>
          <a:bodyPr/>
          <a:lstStyle/>
          <a:p>
            <a:r>
              <a:rPr lang="en-CA" dirty="0"/>
              <a:t>Cloud-based</a:t>
            </a:r>
            <a:br>
              <a:rPr lang="en-CA" dirty="0"/>
            </a:br>
            <a:r>
              <a:rPr lang="en-CA" dirty="0"/>
              <a:t>Target state </a:t>
            </a:r>
            <a:br>
              <a:rPr lang="en-CA" dirty="0"/>
            </a:br>
            <a:r>
              <a:rPr lang="en-CA" dirty="0"/>
              <a:t>architecture</a:t>
            </a:r>
          </a:p>
          <a:p>
            <a:r>
              <a:rPr lang="en-CA" dirty="0"/>
              <a:t>Standardized data/metadata/delivery/storage etc.</a:t>
            </a:r>
          </a:p>
          <a:p>
            <a:r>
              <a:rPr lang="en-CA" dirty="0"/>
              <a:t>ML algorithms can take advantage of the scalability and  flexibility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9BDF0-F747-8206-8675-2157C2CE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err="1"/>
              <a:t>WildfireSat</a:t>
            </a:r>
            <a:r>
              <a:rPr lang="en-CA" sz="2800" dirty="0"/>
              <a:t> Product Development pathway</a:t>
            </a:r>
            <a:br>
              <a:rPr lang="en-CA" sz="2800" dirty="0"/>
            </a:br>
            <a:r>
              <a:rPr lang="en-CA" sz="2800" dirty="0"/>
              <a:t>Canadian Wildland Fire Information Framework (CWFIF)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5037C2-76BB-5073-8E12-0D20AD79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18"/>
            <a:ext cx="7620000" cy="49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44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F0A67E-0E41-2BB5-FDA5-B6CE1A957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is well established that there are use cases for ML-based algorithms for a wide variety of wildfire applications</a:t>
            </a:r>
          </a:p>
          <a:p>
            <a:r>
              <a:rPr lang="en-CA" dirty="0"/>
              <a:t>ML is not necessarily THE solution but it is A solution</a:t>
            </a:r>
          </a:p>
          <a:p>
            <a:r>
              <a:rPr lang="en-CA" dirty="0"/>
              <a:t>We are investigating multiple ML-based algorithms for the WildFireSat mission</a:t>
            </a:r>
          </a:p>
          <a:p>
            <a:r>
              <a:rPr lang="en-CA" dirty="0"/>
              <a:t>Evaluating trade-offs to:</a:t>
            </a:r>
          </a:p>
          <a:p>
            <a:pPr lvl="1"/>
            <a:r>
              <a:rPr lang="en-CA" dirty="0"/>
              <a:t>ML-based over rules-based results</a:t>
            </a:r>
          </a:p>
          <a:p>
            <a:pPr lvl="1"/>
            <a:r>
              <a:rPr lang="en-CA" dirty="0"/>
              <a:t>Implementation challenges with contracting and our information systems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D79B1-2C7B-2347-3BF9-82D3CBF6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Final Thoughts…</a:t>
            </a:r>
          </a:p>
        </p:txBody>
      </p:sp>
    </p:spTree>
    <p:extLst>
      <p:ext uri="{BB962C8B-B14F-4D97-AF65-F5344CB8AC3E}">
        <p14:creationId xmlns:p14="http://schemas.microsoft.com/office/powerpoint/2010/main" val="1757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89030-999A-F4D8-C3FA-853312F3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819" y="1558533"/>
            <a:ext cx="8378814" cy="4662871"/>
          </a:xfrm>
        </p:spPr>
        <p:txBody>
          <a:bodyPr/>
          <a:lstStyle/>
          <a:p>
            <a:pPr marL="50800" indent="0" algn="ctr">
              <a:buNone/>
            </a:pPr>
            <a:endParaRPr lang="en-CA" dirty="0">
              <a:hlinkClick r:id="rId2"/>
            </a:endParaRPr>
          </a:p>
          <a:p>
            <a:pPr marL="50800" indent="0" algn="ctr">
              <a:buNone/>
            </a:pPr>
            <a:endParaRPr lang="en-CA" dirty="0">
              <a:hlinkClick r:id="rId2"/>
            </a:endParaRPr>
          </a:p>
          <a:p>
            <a:pPr marL="50800" indent="0" algn="ctr">
              <a:buNone/>
            </a:pPr>
            <a:endParaRPr lang="en-CA" dirty="0">
              <a:hlinkClick r:id="rId2"/>
            </a:endParaRPr>
          </a:p>
          <a:p>
            <a:pPr marL="50800" indent="0" algn="ctr">
              <a:buNone/>
            </a:pPr>
            <a:endParaRPr lang="en-CA" dirty="0">
              <a:hlinkClick r:id="rId2"/>
            </a:endParaRPr>
          </a:p>
          <a:p>
            <a:pPr marL="50800" indent="0" algn="ctr">
              <a:buNone/>
            </a:pPr>
            <a:r>
              <a:rPr lang="en-CA" dirty="0">
                <a:hlinkClick r:id="rId2"/>
              </a:rPr>
              <a:t>https://www.asc-csa.gc.ca/eng/satellites/wildfiresat/</a:t>
            </a:r>
          </a:p>
          <a:p>
            <a:pPr marL="50800" indent="0" algn="ctr">
              <a:buNone/>
            </a:pPr>
            <a:endParaRPr lang="en-CA" dirty="0">
              <a:hlinkClick r:id="rId2"/>
            </a:endParaRPr>
          </a:p>
          <a:p>
            <a:pPr marL="50800" indent="0" algn="ctr">
              <a:buNone/>
            </a:pPr>
            <a:r>
              <a:rPr lang="en-CA" dirty="0">
                <a:hlinkClick r:id="rId2"/>
              </a:rPr>
              <a:t>Alan.cantin@nrcan-rncan.gc.ca</a:t>
            </a:r>
            <a:endParaRPr lang="en-CA" dirty="0"/>
          </a:p>
          <a:p>
            <a:pPr marL="5080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1C04C1-07F9-F3BC-1464-472F6044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1BFE4D-CB36-DE60-E205-2960E6CF5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6"/>
          <a:stretch/>
        </p:blipFill>
        <p:spPr>
          <a:xfrm>
            <a:off x="0" y="1621103"/>
            <a:ext cx="3386353" cy="4122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682AF-A061-0779-8307-F52A7223A0A0}"/>
              </a:ext>
            </a:extLst>
          </p:cNvPr>
          <p:cNvSpPr/>
          <p:nvPr/>
        </p:nvSpPr>
        <p:spPr>
          <a:xfrm>
            <a:off x="-1" y="1621102"/>
            <a:ext cx="3562773" cy="412268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CC509B-EFDB-437D-73E2-B612DFE80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79" y="1621103"/>
            <a:ext cx="4890368" cy="14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  <a:endParaRPr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57105" y="1290957"/>
            <a:ext cx="111120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dk1"/>
                </a:solidFill>
                <a:latin typeface="Arial"/>
              </a:rPr>
              <a:t>    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CA" sz="1600" dirty="0">
                <a:solidFill>
                  <a:schemeClr val="dk1"/>
                </a:solidFill>
              </a:rPr>
              <a:t>Tools to fight wildfires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CA" sz="1600" dirty="0">
                <a:solidFill>
                  <a:schemeClr val="dk1"/>
                </a:solidFill>
              </a:rPr>
              <a:t>Established use of ML in wildfire science and management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CA" sz="1600" dirty="0" err="1">
                <a:solidFill>
                  <a:schemeClr val="dk1"/>
                </a:solidFill>
              </a:rPr>
              <a:t>WildfireSat</a:t>
            </a:r>
            <a:r>
              <a:rPr lang="en-CA" sz="1600" dirty="0">
                <a:solidFill>
                  <a:schemeClr val="dk1"/>
                </a:solidFill>
              </a:rPr>
              <a:t> Products being targeted to investigate ML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CA" sz="1600" dirty="0">
                <a:solidFill>
                  <a:schemeClr val="dk1"/>
                </a:solidFill>
              </a:rPr>
              <a:t>Examples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CA" sz="1600" dirty="0">
                <a:solidFill>
                  <a:schemeClr val="dk1"/>
                </a:solidFill>
              </a:rPr>
              <a:t>Development pathway/Information systems being used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CA" sz="1600" dirty="0">
                <a:solidFill>
                  <a:schemeClr val="dk1"/>
                </a:solidFill>
              </a:rPr>
              <a:t>Final thoughts</a:t>
            </a: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1A5B1-2E08-00BB-6E6A-BEE0D6B5D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6523607" cy="4662871"/>
          </a:xfrm>
        </p:spPr>
        <p:txBody>
          <a:bodyPr/>
          <a:lstStyle/>
          <a:p>
            <a:r>
              <a:rPr lang="en-CA" dirty="0"/>
              <a:t>Wildland Firefighters use a variety of tool to fight wildfires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461BB-35C0-C175-3136-CFFABBE3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to Fight Wildfires</a:t>
            </a:r>
          </a:p>
        </p:txBody>
      </p:sp>
      <p:pic>
        <p:nvPicPr>
          <p:cNvPr id="5" name="Picture 4" descr="A picture containing outdoor, tree, person, weapon&#10;&#10;Description automatically generated">
            <a:extLst>
              <a:ext uri="{FF2B5EF4-FFF2-40B4-BE49-F238E27FC236}">
                <a16:creationId xmlns:a16="http://schemas.microsoft.com/office/drawing/2014/main" id="{1ED1E383-05AD-CA3B-9BA8-959970068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862757" y="1021411"/>
            <a:ext cx="4329243" cy="2407589"/>
          </a:xfrm>
          <a:prstGeom prst="rect">
            <a:avLst/>
          </a:prstGeom>
        </p:spPr>
      </p:pic>
      <p:pic>
        <p:nvPicPr>
          <p:cNvPr id="9" name="Picture 8" descr="A firefighter putting out a fire&#10;&#10;Description automatically generated with medium confidence">
            <a:extLst>
              <a:ext uri="{FF2B5EF4-FFF2-40B4-BE49-F238E27FC236}">
                <a16:creationId xmlns:a16="http://schemas.microsoft.com/office/drawing/2014/main" id="{B071C7DA-50A6-EB52-1DC4-17DB7BA1E2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3411407"/>
            <a:ext cx="3829370" cy="2885440"/>
          </a:xfrm>
          <a:prstGeom prst="rect">
            <a:avLst/>
          </a:prstGeom>
        </p:spPr>
      </p:pic>
      <p:pic>
        <p:nvPicPr>
          <p:cNvPr id="11" name="Picture 10" descr="A picture containing grass, sky, outdoor, yellow&#10;&#10;Description automatically generated">
            <a:extLst>
              <a:ext uri="{FF2B5EF4-FFF2-40B4-BE49-F238E27FC236}">
                <a16:creationId xmlns:a16="http://schemas.microsoft.com/office/drawing/2014/main" id="{7935C7C0-2D9D-AFDA-BFE1-430EB180DD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53"/>
          <a:stretch/>
        </p:blipFill>
        <p:spPr>
          <a:xfrm>
            <a:off x="3819210" y="3411872"/>
            <a:ext cx="4304481" cy="2876002"/>
          </a:xfrm>
          <a:prstGeom prst="rect">
            <a:avLst/>
          </a:prstGeom>
        </p:spPr>
      </p:pic>
      <p:pic>
        <p:nvPicPr>
          <p:cNvPr id="7" name="Picture 6" descr="A picture containing outdoor, road, ground, red&#10;&#10;Description automatically generated">
            <a:extLst>
              <a:ext uri="{FF2B5EF4-FFF2-40B4-BE49-F238E27FC236}">
                <a16:creationId xmlns:a16="http://schemas.microsoft.com/office/drawing/2014/main" id="{365FEDE3-C294-0B77-02CB-84AB73B6D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757" y="3411407"/>
            <a:ext cx="4329243" cy="28764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004822-771B-78AA-532F-F7832FCB7D85}"/>
              </a:ext>
            </a:extLst>
          </p:cNvPr>
          <p:cNvSpPr txBox="1"/>
          <p:nvPr/>
        </p:nvSpPr>
        <p:spPr>
          <a:xfrm>
            <a:off x="1463040" y="6263490"/>
            <a:ext cx="944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Photos courtesy of the Ontario Ministry of Natural Resources and Forestry and the Yukon Wildland Fire Management </a:t>
            </a:r>
          </a:p>
        </p:txBody>
      </p:sp>
    </p:spTree>
    <p:extLst>
      <p:ext uri="{BB962C8B-B14F-4D97-AF65-F5344CB8AC3E}">
        <p14:creationId xmlns:p14="http://schemas.microsoft.com/office/powerpoint/2010/main" val="234413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4D3574-4211-F9D1-0A4D-1C0D036C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EO and ML are also tools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1CC6F8-0852-C022-213D-1B520BDC4C8C}"/>
              </a:ext>
            </a:extLst>
          </p:cNvPr>
          <p:cNvGrpSpPr/>
          <p:nvPr/>
        </p:nvGrpSpPr>
        <p:grpSpPr>
          <a:xfrm>
            <a:off x="8133779" y="4433205"/>
            <a:ext cx="1429133" cy="2135188"/>
            <a:chOff x="3336758" y="0"/>
            <a:chExt cx="4273717" cy="66960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B6ECB-2F02-D1D2-B248-0123CD0BD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6758" y="0"/>
              <a:ext cx="4273717" cy="66960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27BF8A-A5EF-75AC-D940-14EB0CC51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7450" y="5372100"/>
              <a:ext cx="1178092" cy="127158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8ACCA1-2603-AFD9-1F0E-CA895A93D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960" y="5015337"/>
            <a:ext cx="1620278" cy="1526061"/>
          </a:xfrm>
          <a:prstGeom prst="rect">
            <a:avLst/>
          </a:prstGeom>
        </p:spPr>
      </p:pic>
      <p:pic>
        <p:nvPicPr>
          <p:cNvPr id="19" name="Content Placeholder 5" descr="A picture containing map&#10;&#10;Description automatically generated">
            <a:extLst>
              <a:ext uri="{FF2B5EF4-FFF2-40B4-BE49-F238E27FC236}">
                <a16:creationId xmlns:a16="http://schemas.microsoft.com/office/drawing/2014/main" id="{8A2050DE-330A-1DF1-67F8-AEFCBADA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150" y="1016130"/>
            <a:ext cx="5125614" cy="341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9072BB35-640C-724A-75C3-6F5EC1A288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4203" y="4433206"/>
            <a:ext cx="2557797" cy="213518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2BC04D3-BE0D-52D9-232A-66EF22C50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22704"/>
            <a:ext cx="7109150" cy="396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ED44B-BBB6-C92B-EAE8-C43E316624B7}"/>
              </a:ext>
            </a:extLst>
          </p:cNvPr>
          <p:cNvSpPr txBox="1"/>
          <p:nvPr/>
        </p:nvSpPr>
        <p:spPr>
          <a:xfrm>
            <a:off x="0" y="5053641"/>
            <a:ext cx="476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Above example courtesy of: Ashlin Richardson, BC Wildfire Service</a:t>
            </a:r>
          </a:p>
        </p:txBody>
      </p:sp>
    </p:spTree>
    <p:extLst>
      <p:ext uri="{BB962C8B-B14F-4D97-AF65-F5344CB8AC3E}">
        <p14:creationId xmlns:p14="http://schemas.microsoft.com/office/powerpoint/2010/main" val="221228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103B8-175E-D3F3-85B1-D2481E53E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5771767" cy="4662871"/>
          </a:xfrm>
        </p:spPr>
        <p:txBody>
          <a:bodyPr/>
          <a:lstStyle/>
          <a:p>
            <a:r>
              <a:rPr lang="en-CA" sz="1800" dirty="0"/>
              <a:t>Fuels</a:t>
            </a:r>
          </a:p>
          <a:p>
            <a:r>
              <a:rPr lang="en-CA" sz="1800" dirty="0"/>
              <a:t>Fire detection/perimeter/characterization</a:t>
            </a:r>
          </a:p>
          <a:p>
            <a:r>
              <a:rPr lang="en-CA" sz="1800" dirty="0"/>
              <a:t>Fire weather/lightning/climate change predictions</a:t>
            </a:r>
          </a:p>
          <a:p>
            <a:r>
              <a:rPr lang="en-CA" sz="1800" dirty="0"/>
              <a:t>Burned area/fire severity</a:t>
            </a:r>
          </a:p>
          <a:p>
            <a:r>
              <a:rPr lang="en-CA" sz="1800" dirty="0"/>
              <a:t>Fire Spread/growth</a:t>
            </a:r>
          </a:p>
          <a:p>
            <a:r>
              <a:rPr lang="en-CA" sz="1800" dirty="0"/>
              <a:t>Smoke</a:t>
            </a:r>
          </a:p>
          <a:p>
            <a:r>
              <a:rPr lang="en-CA" sz="1800" dirty="0"/>
              <a:t>Post-fire effects</a:t>
            </a:r>
          </a:p>
          <a:p>
            <a:r>
              <a:rPr lang="en-CA" sz="1800" dirty="0"/>
              <a:t>Socioeconomic effects</a:t>
            </a:r>
          </a:p>
          <a:p>
            <a:r>
              <a:rPr lang="en-CA" sz="1800" dirty="0"/>
              <a:t>Planning/policy</a:t>
            </a:r>
          </a:p>
          <a:p>
            <a:r>
              <a:rPr lang="en-CA" sz="1800" dirty="0"/>
              <a:t>Fuel treatment</a:t>
            </a:r>
          </a:p>
          <a:p>
            <a:r>
              <a:rPr lang="en-CA" sz="1800" dirty="0"/>
              <a:t>Wildfire preparedness/response</a:t>
            </a:r>
          </a:p>
          <a:p>
            <a:r>
              <a:rPr lang="en-CA" sz="1800" dirty="0"/>
              <a:t>Social factors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A7452-F07C-BD4B-F84C-81A1253F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/>
              <a:t>Established use of ML in wildfire sector</a:t>
            </a:r>
            <a:br>
              <a:rPr lang="en-CA" sz="4000" dirty="0"/>
            </a:br>
            <a:r>
              <a:rPr lang="en-CA" sz="2000" dirty="0"/>
              <a:t>(a non-exhaustive list)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55592-1DFF-2D25-AB1E-9EECA3BEB7C2}"/>
              </a:ext>
            </a:extLst>
          </p:cNvPr>
          <p:cNvSpPr txBox="1"/>
          <p:nvPr/>
        </p:nvSpPr>
        <p:spPr>
          <a:xfrm>
            <a:off x="1098321" y="6224888"/>
            <a:ext cx="9769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Jain, P., et al (2020). A review of machine learning applications in wildfire science and management.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Environmental Reviews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478-505.</a:t>
            </a:r>
            <a:endParaRPr lang="en-CA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47790-C63B-F024-41DF-5BCF85EFD3A5}"/>
              </a:ext>
            </a:extLst>
          </p:cNvPr>
          <p:cNvSpPr txBox="1"/>
          <p:nvPr/>
        </p:nvSpPr>
        <p:spPr>
          <a:xfrm>
            <a:off x="1422400" y="1156681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2060"/>
                </a:solidFill>
              </a:rPr>
              <a:t>Wildfire applications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29E4635-C0FC-9DA3-E96B-29D4D2C528C3}"/>
              </a:ext>
            </a:extLst>
          </p:cNvPr>
          <p:cNvSpPr txBox="1">
            <a:spLocks/>
          </p:cNvSpPr>
          <p:nvPr/>
        </p:nvSpPr>
        <p:spPr>
          <a:xfrm>
            <a:off x="6096000" y="1558533"/>
            <a:ext cx="5771767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1800" dirty="0"/>
              <a:t>Just about any machine learning method that has been developed, has seen an application or attempted application in this area.</a:t>
            </a:r>
          </a:p>
          <a:p>
            <a:r>
              <a:rPr lang="en-CA" sz="1800" dirty="0"/>
              <a:t>Supervised learning/Unsupervised learning/agent-based learning</a:t>
            </a:r>
          </a:p>
          <a:p>
            <a:r>
              <a:rPr lang="en-CA" sz="1800" dirty="0"/>
              <a:t>Examples of some commonly used methods in this sector</a:t>
            </a:r>
          </a:p>
          <a:p>
            <a:pPr lvl="1"/>
            <a:r>
              <a:rPr lang="en-CA" sz="1400" dirty="0"/>
              <a:t>Artificial neural-networks</a:t>
            </a:r>
          </a:p>
          <a:p>
            <a:pPr lvl="1"/>
            <a:r>
              <a:rPr lang="en-CA" sz="1400" dirty="0"/>
              <a:t>Random forests and decision trees</a:t>
            </a:r>
          </a:p>
          <a:p>
            <a:pPr lvl="1"/>
            <a:r>
              <a:rPr lang="en-CA" sz="1400" dirty="0"/>
              <a:t>Bayesian methods</a:t>
            </a:r>
          </a:p>
          <a:p>
            <a:pPr lvl="1"/>
            <a:r>
              <a:rPr lang="en-CA" sz="1400" dirty="0"/>
              <a:t>Support vector machines</a:t>
            </a:r>
          </a:p>
          <a:p>
            <a:pPr lvl="1"/>
            <a:r>
              <a:rPr lang="en-CA" sz="1400" dirty="0"/>
              <a:t>And many others..</a:t>
            </a:r>
          </a:p>
          <a:p>
            <a:pPr lvl="1"/>
            <a:endParaRPr lang="en-CA" sz="1400" dirty="0"/>
          </a:p>
          <a:p>
            <a:endParaRPr lang="en-CA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5F9F6-C058-CC87-9803-5D8798ECDF30}"/>
              </a:ext>
            </a:extLst>
          </p:cNvPr>
          <p:cNvSpPr txBox="1"/>
          <p:nvPr/>
        </p:nvSpPr>
        <p:spPr>
          <a:xfrm>
            <a:off x="7248000" y="1156681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2060"/>
                </a:solidFill>
              </a:rPr>
              <a:t>ML Methods</a:t>
            </a:r>
          </a:p>
        </p:txBody>
      </p:sp>
    </p:spTree>
    <p:extLst>
      <p:ext uri="{BB962C8B-B14F-4D97-AF65-F5344CB8AC3E}">
        <p14:creationId xmlns:p14="http://schemas.microsoft.com/office/powerpoint/2010/main" val="90478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3827699-8AEA-80E1-0EB8-AE5021B41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9737" y="1102943"/>
            <a:ext cx="5497758" cy="54197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8DCAAE-8441-3606-0453-12F0AD7BF6E8}"/>
              </a:ext>
            </a:extLst>
          </p:cNvPr>
          <p:cNvSpPr/>
          <p:nvPr/>
        </p:nvSpPr>
        <p:spPr>
          <a:xfrm>
            <a:off x="-1513038" y="1102943"/>
            <a:ext cx="6359357" cy="541977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421E18-0F5E-C4CD-F8B5-B6E53E24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5771767" cy="4662871"/>
          </a:xfrm>
        </p:spPr>
        <p:txBody>
          <a:bodyPr/>
          <a:lstStyle/>
          <a:p>
            <a:r>
              <a:rPr lang="en-US" dirty="0"/>
              <a:t>Active fire detection</a:t>
            </a:r>
          </a:p>
          <a:p>
            <a:r>
              <a:rPr lang="en-US" dirty="0"/>
              <a:t>Cloud masking</a:t>
            </a:r>
          </a:p>
          <a:p>
            <a:r>
              <a:rPr lang="en-US" dirty="0"/>
              <a:t>Burned area</a:t>
            </a:r>
          </a:p>
          <a:p>
            <a:r>
              <a:rPr lang="en-US" dirty="0"/>
              <a:t>Burn severity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AA044-CC3B-907A-2AB0-5B666962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Potential for ML in </a:t>
            </a:r>
            <a:r>
              <a:rPr lang="en-CA" sz="3600" dirty="0" err="1"/>
              <a:t>WildfireSat</a:t>
            </a:r>
            <a:r>
              <a:rPr lang="en-CA" sz="3600" dirty="0"/>
              <a:t> mission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B0147A0-7A0F-682F-BB54-A23729F577C6}"/>
              </a:ext>
            </a:extLst>
          </p:cNvPr>
          <p:cNvSpPr txBox="1">
            <a:spLocks/>
          </p:cNvSpPr>
          <p:nvPr/>
        </p:nvSpPr>
        <p:spPr>
          <a:xfrm>
            <a:off x="6096000" y="1558532"/>
            <a:ext cx="5771767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Multi-source fire classifications</a:t>
            </a:r>
          </a:p>
          <a:p>
            <a:pPr lvl="1"/>
            <a:r>
              <a:rPr lang="en-CA" dirty="0"/>
              <a:t>Burned Area classifications</a:t>
            </a:r>
          </a:p>
          <a:p>
            <a:pPr lvl="1"/>
            <a:r>
              <a:rPr lang="en-CA" dirty="0"/>
              <a:t>Combining uncertainties derived from Bayesian approach</a:t>
            </a:r>
          </a:p>
          <a:p>
            <a:r>
              <a:rPr lang="en-CA" dirty="0"/>
              <a:t>Estimating fire arrival times</a:t>
            </a:r>
          </a:p>
          <a:p>
            <a:r>
              <a:rPr lang="en-CA" dirty="0"/>
              <a:t>Fire Intensity product</a:t>
            </a:r>
          </a:p>
        </p:txBody>
      </p:sp>
    </p:spTree>
    <p:extLst>
      <p:ext uri="{BB962C8B-B14F-4D97-AF65-F5344CB8AC3E}">
        <p14:creationId xmlns:p14="http://schemas.microsoft.com/office/powerpoint/2010/main" val="8520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303440-A645-D87B-B25D-FA9EC949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Fire Detections – </a:t>
            </a:r>
            <a:r>
              <a:rPr lang="en-CA" dirty="0" err="1"/>
              <a:t>Unet</a:t>
            </a:r>
            <a:r>
              <a:rPr lang="en-CA" dirty="0"/>
              <a:t> approach</a:t>
            </a:r>
          </a:p>
        </p:txBody>
      </p:sp>
      <p:pic>
        <p:nvPicPr>
          <p:cNvPr id="5" name="Picture 4" descr="A picture containing text, file folder&#10;&#10;Description automatically generated">
            <a:extLst>
              <a:ext uri="{FF2B5EF4-FFF2-40B4-BE49-F238E27FC236}">
                <a16:creationId xmlns:a16="http://schemas.microsoft.com/office/drawing/2014/main" id="{09683F56-51D2-9BBD-32F8-872108CD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98" y="2966267"/>
            <a:ext cx="9739804" cy="33126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897EB3-3047-59C1-4964-2B0759B692F9}"/>
              </a:ext>
            </a:extLst>
          </p:cNvPr>
          <p:cNvSpPr txBox="1">
            <a:spLocks/>
          </p:cNvSpPr>
          <p:nvPr/>
        </p:nvSpPr>
        <p:spPr>
          <a:xfrm>
            <a:off x="658586" y="1380574"/>
            <a:ext cx="6656614" cy="158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dirty="0"/>
              <a:t>A Convolutional Neural Network for image segmentation</a:t>
            </a:r>
          </a:p>
          <a:p>
            <a:r>
              <a:rPr lang="en-CA" sz="2000" dirty="0"/>
              <a:t>Initially developed for biomedical imaging</a:t>
            </a:r>
            <a:endParaRPr lang="en-CA" sz="1800" dirty="0"/>
          </a:p>
          <a:p>
            <a:pPr marL="533400" lvl="1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23810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303440-A645-D87B-B25D-FA9EC949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Fire Detections – </a:t>
            </a:r>
            <a:r>
              <a:rPr lang="en-CA" dirty="0" err="1"/>
              <a:t>Unet</a:t>
            </a:r>
            <a:r>
              <a:rPr lang="en-CA" dirty="0"/>
              <a:t> approach</a:t>
            </a:r>
          </a:p>
        </p:txBody>
      </p:sp>
      <p:pic>
        <p:nvPicPr>
          <p:cNvPr id="2" name="Picture 1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94AF6DE3-F6E5-89CD-2418-9662A9C87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34" y="1155358"/>
            <a:ext cx="9940731" cy="49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2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220EE-323F-570E-EE46-399EEC13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masking – an ML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172A4-3AC5-EA5C-B091-BAEB027049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1" y="2159699"/>
            <a:ext cx="4295171" cy="429517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EF55C35-7747-889C-AB2D-BBD6C50F8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771" y="1990317"/>
            <a:ext cx="7200229" cy="3600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A28A6-5B29-6AB9-A5A8-EFDAD69E3484}"/>
              </a:ext>
            </a:extLst>
          </p:cNvPr>
          <p:cNvSpPr txBox="1"/>
          <p:nvPr/>
        </p:nvSpPr>
        <p:spPr>
          <a:xfrm>
            <a:off x="5829285" y="5782268"/>
            <a:ext cx="5554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Accuracy: 0.96          Precision: 0.94          Recall: 0.85          F1: 0.89          </a:t>
            </a:r>
            <a:r>
              <a:rPr lang="en-CA" sz="1100" dirty="0" err="1"/>
              <a:t>IoU</a:t>
            </a:r>
            <a:r>
              <a:rPr lang="en-CA" sz="1100" dirty="0"/>
              <a:t>: 0.81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F8A1E5-67E4-1A7B-9BAC-99CDFC077D0E}"/>
              </a:ext>
            </a:extLst>
          </p:cNvPr>
          <p:cNvSpPr txBox="1">
            <a:spLocks/>
          </p:cNvSpPr>
          <p:nvPr/>
        </p:nvSpPr>
        <p:spPr>
          <a:xfrm>
            <a:off x="892266" y="1005107"/>
            <a:ext cx="4396339" cy="242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Single-band IR Testing:</a:t>
            </a:r>
          </a:p>
          <a:p>
            <a:pPr lvl="1"/>
            <a:r>
              <a:rPr lang="en-US" sz="2000" b="1" dirty="0"/>
              <a:t>Random Forest</a:t>
            </a:r>
          </a:p>
          <a:p>
            <a:pPr lvl="1"/>
            <a:r>
              <a:rPr lang="en-CA" sz="2000" dirty="0"/>
              <a:t>Gaussian Naïve Bayes</a:t>
            </a:r>
          </a:p>
          <a:p>
            <a:pPr lvl="1"/>
            <a:r>
              <a:rPr lang="en-CA" sz="2000" dirty="0"/>
              <a:t>Support Vector Machine</a:t>
            </a:r>
          </a:p>
          <a:p>
            <a:pPr lvl="1"/>
            <a:r>
              <a:rPr lang="en-CA" sz="2000" dirty="0"/>
              <a:t>MLP</a:t>
            </a:r>
          </a:p>
          <a:p>
            <a:pPr marL="533400" lvl="1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94237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43d58a743353743183a19a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6419</TotalTime>
  <Words>543</Words>
  <Application>Microsoft Office PowerPoint</Application>
  <PresentationFormat>Widescreen</PresentationFormat>
  <Paragraphs>103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Courier New</vt:lpstr>
      <vt:lpstr>Noto Sans Symbols</vt:lpstr>
      <vt:lpstr>ceos</vt:lpstr>
      <vt:lpstr>Planned use case of ML in the WildfireSat mission </vt:lpstr>
      <vt:lpstr>PowerPoint Presentation</vt:lpstr>
      <vt:lpstr>Tools to Fight Wildfires</vt:lpstr>
      <vt:lpstr>EO and ML are also tools</vt:lpstr>
      <vt:lpstr>Established use of ML in wildfire sector (a non-exhaustive list)</vt:lpstr>
      <vt:lpstr>Potential for ML in WildfireSat mission</vt:lpstr>
      <vt:lpstr>Fire Detections – Unet approach</vt:lpstr>
      <vt:lpstr>Fire Detections – Unet approach</vt:lpstr>
      <vt:lpstr>Cloud masking – an ML approach</vt:lpstr>
      <vt:lpstr>Waterbody ID – an ML approach</vt:lpstr>
      <vt:lpstr>WildfireSat Product Development pathway</vt:lpstr>
      <vt:lpstr>WildfireSat Product Development pathway Canadian Wildland Fire Information Framework (CWFIF)</vt:lpstr>
      <vt:lpstr>Final Thoughts…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Cantin, Alan (he, him | il, lui)</cp:lastModifiedBy>
  <cp:revision>16</cp:revision>
  <dcterms:modified xsi:type="dcterms:W3CDTF">2023-04-17T14:33:11Z</dcterms:modified>
</cp:coreProperties>
</file>